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5" r:id="rId3"/>
  </p:sldMasterIdLst>
  <p:sldIdLst>
    <p:sldId id="258" r:id="rId4"/>
    <p:sldId id="280" r:id="rId5"/>
    <p:sldId id="286" r:id="rId6"/>
    <p:sldId id="278" r:id="rId7"/>
    <p:sldId id="291" r:id="rId8"/>
    <p:sldId id="293" r:id="rId9"/>
    <p:sldId id="295" r:id="rId10"/>
    <p:sldId id="288" r:id="rId11"/>
    <p:sldId id="276" r:id="rId12"/>
    <p:sldId id="296" r:id="rId13"/>
    <p:sldId id="297" r:id="rId14"/>
    <p:sldId id="298" r:id="rId15"/>
    <p:sldId id="289" r:id="rId16"/>
    <p:sldId id="272" r:id="rId17"/>
    <p:sldId id="299" r:id="rId18"/>
    <p:sldId id="294" r:id="rId19"/>
    <p:sldId id="301" r:id="rId20"/>
    <p:sldId id="290" r:id="rId21"/>
    <p:sldId id="274" r:id="rId22"/>
    <p:sldId id="303" r:id="rId23"/>
    <p:sldId id="302" r:id="rId24"/>
    <p:sldId id="304" r:id="rId25"/>
    <p:sldId id="279" r:id="rId26"/>
    <p:sldId id="271" r:id="rId27"/>
    <p:sldId id="1723" r:id="rId28"/>
    <p:sldId id="1728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289CD"/>
    <a:srgbClr val="71A3D6"/>
    <a:srgbClr val="79AD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5" autoAdjust="0"/>
    <p:restoredTop sz="93981" autoAdjust="0"/>
  </p:normalViewPr>
  <p:slideViewPr>
    <p:cSldViewPr snapToGrid="0">
      <p:cViewPr varScale="1">
        <p:scale>
          <a:sx n="69" d="100"/>
          <a:sy n="69" d="100"/>
        </p:scale>
        <p:origin x="90" y="4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pn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452E83-7FC2-466F-BCC2-13C0D03BBF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8A0C4BB-52D5-408C-AC2F-406D7F7FA0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ACCEC22-BB3A-4217-A338-000F382C6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0B839-E924-4C28-A429-5CE13D976281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46BC633-8BD6-4F88-808A-01D924A6B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7DA6735-93A9-469A-B836-27D593197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D5652-4531-4930-8043-0AD3553414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6818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F3504C-23AF-4089-8093-20BBE35F2F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5CD5A96-21A9-4E04-8D64-E585808F02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896BB4-7567-4465-9C6F-903F53577E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0B839-E924-4C28-A429-5CE13D976281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C7F229E-7960-43AE-AEA3-07C6AA4CE4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E8B749-0703-4A64-B62D-EE8B1DD133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D5652-4531-4930-8043-0AD3553414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1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DD925CC-0085-48B3-B780-81507E0596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7F9A4D8-67EC-427B-BA59-6DFAB2CE04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00F71DD-DF3C-45DC-B37C-65D810362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0B839-E924-4C28-A429-5CE13D976281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C16F887-7B01-4ECB-B2E2-CDD7064B77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5BD077A-940B-4AA7-BCEF-1E61F875E6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D5652-4531-4930-8043-0AD3553414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5550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08447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12211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1391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9604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4/13/2019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16528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48505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4/13/2019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64502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4409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4C42B3-2655-47DD-A56A-98BBF0A5DC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6B2BA12-CF84-428E-BDAA-0A61C68A44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E83C1D8-7105-443E-B939-CD53743253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0B839-E924-4C28-A429-5CE13D976281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DEF02B-3D4F-421C-A030-ED9FE19BD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0AF920-B825-46C5-8698-723590F24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D5652-4531-4930-8043-0AD3553414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19611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22445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56868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80523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9449797"/>
      </p:ext>
    </p:extLst>
  </p:cSld>
  <p:clrMapOvr>
    <a:masterClrMapping/>
  </p:clrMapOvr>
  <p:transition spd="slow">
    <p:push dir="u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23D4C8F-ACC0-49EF-894E-F1EC71165D14}"/>
              </a:ext>
            </a:extLst>
          </p:cNvPr>
          <p:cNvSpPr/>
          <p:nvPr userDrawn="1"/>
        </p:nvSpPr>
        <p:spPr>
          <a:xfrm>
            <a:off x="572349" y="780466"/>
            <a:ext cx="11047307" cy="5297075"/>
          </a:xfrm>
          <a:prstGeom prst="rect">
            <a:avLst/>
          </a:prstGeom>
          <a:solidFill>
            <a:srgbClr val="FFFFFF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dist="1016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9599" tIns="24800" rIns="49599" bIns="24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61338">
              <a:lnSpc>
                <a:spcPct val="120000"/>
              </a:lnSpc>
            </a:pPr>
            <a:endParaRPr lang="zh-CN" altLang="en-US" sz="976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697B832-E759-40C9-9571-34DD2FBD8446}"/>
              </a:ext>
            </a:extLst>
          </p:cNvPr>
          <p:cNvGrpSpPr/>
          <p:nvPr userDrawn="1"/>
        </p:nvGrpSpPr>
        <p:grpSpPr>
          <a:xfrm>
            <a:off x="1168907" y="547410"/>
            <a:ext cx="2529333" cy="811255"/>
            <a:chOff x="876679" y="527088"/>
            <a:chExt cx="1897001" cy="811254"/>
          </a:xfrm>
        </p:grpSpPr>
        <p:sp>
          <p:nvSpPr>
            <p:cNvPr id="4" name="直角三角形 3">
              <a:extLst>
                <a:ext uri="{FF2B5EF4-FFF2-40B4-BE49-F238E27FC236}">
                  <a16:creationId xmlns:a16="http://schemas.microsoft.com/office/drawing/2014/main" id="{8CA4AD1E-9035-4304-817F-D49FDFBFB8F0}"/>
                </a:ext>
              </a:extLst>
            </p:cNvPr>
            <p:cNvSpPr/>
            <p:nvPr/>
          </p:nvSpPr>
          <p:spPr>
            <a:xfrm flipH="1">
              <a:off x="876679" y="555909"/>
              <a:ext cx="106136" cy="190654"/>
            </a:xfrm>
            <a:prstGeom prst="rtTriangle">
              <a:avLst/>
            </a:prstGeom>
            <a:solidFill>
              <a:srgbClr val="656B6E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9599" tIns="24800" rIns="49599" bIns="24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61338">
                <a:lnSpc>
                  <a:spcPct val="120000"/>
                </a:lnSpc>
              </a:pPr>
              <a:endParaRPr lang="zh-CN" altLang="en-US" sz="976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743E1BCA-5ECB-43F0-AE4A-35946797788C}"/>
                </a:ext>
              </a:extLst>
            </p:cNvPr>
            <p:cNvSpPr/>
            <p:nvPr/>
          </p:nvSpPr>
          <p:spPr>
            <a:xfrm>
              <a:off x="990053" y="527088"/>
              <a:ext cx="1783627" cy="811254"/>
            </a:xfrm>
            <a:prstGeom prst="rect">
              <a:avLst/>
            </a:prstGeom>
            <a:solidFill>
              <a:srgbClr val="808C94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9599" tIns="24800" rIns="49599" bIns="24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61338">
                <a:lnSpc>
                  <a:spcPct val="120000"/>
                </a:lnSpc>
              </a:pPr>
              <a:endParaRPr lang="zh-CN" altLang="en-US" sz="976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B86CCDDB-46E0-4506-82D2-EB4A463D6955}"/>
              </a:ext>
            </a:extLst>
          </p:cNvPr>
          <p:cNvGrpSpPr/>
          <p:nvPr userDrawn="1"/>
        </p:nvGrpSpPr>
        <p:grpSpPr>
          <a:xfrm>
            <a:off x="4718231" y="6323884"/>
            <a:ext cx="3019698" cy="361855"/>
            <a:chOff x="3336324" y="6323884"/>
            <a:chExt cx="3019698" cy="361855"/>
          </a:xfrm>
        </p:grpSpPr>
        <p:grpSp>
          <p:nvGrpSpPr>
            <p:cNvPr id="21" name="PA_组合 2">
              <a:extLst>
                <a:ext uri="{FF2B5EF4-FFF2-40B4-BE49-F238E27FC236}">
                  <a16:creationId xmlns:a16="http://schemas.microsoft.com/office/drawing/2014/main" id="{A315260C-0BF2-4EAF-ADA2-5B777D0FEC07}"/>
                </a:ext>
              </a:extLst>
            </p:cNvPr>
            <p:cNvGrpSpPr/>
            <p:nvPr userDrawn="1">
              <p:custDataLst>
                <p:tags r:id="rId1"/>
              </p:custDataLst>
            </p:nvPr>
          </p:nvGrpSpPr>
          <p:grpSpPr>
            <a:xfrm>
              <a:off x="3336324" y="6388864"/>
              <a:ext cx="736171" cy="263181"/>
              <a:chOff x="9668623" y="5462875"/>
              <a:chExt cx="2145277" cy="766937"/>
            </a:xfrm>
            <a:solidFill>
              <a:srgbClr val="BB1C22"/>
            </a:solidFill>
          </p:grpSpPr>
          <p:sp>
            <p:nvSpPr>
              <p:cNvPr id="22" name="Freeform 51">
                <a:extLst>
                  <a:ext uri="{FF2B5EF4-FFF2-40B4-BE49-F238E27FC236}">
                    <a16:creationId xmlns:a16="http://schemas.microsoft.com/office/drawing/2014/main" id="{1DA26C2C-9DCE-4F65-875D-1D48CF49D0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91431" y="5484328"/>
                <a:ext cx="445145" cy="745484"/>
              </a:xfrm>
              <a:custGeom>
                <a:avLst/>
                <a:gdLst>
                  <a:gd name="T0" fmla="*/ 83 w 83"/>
                  <a:gd name="T1" fmla="*/ 46 h 139"/>
                  <a:gd name="T2" fmla="*/ 50 w 83"/>
                  <a:gd name="T3" fmla="*/ 46 h 139"/>
                  <a:gd name="T4" fmla="*/ 50 w 83"/>
                  <a:gd name="T5" fmla="*/ 0 h 139"/>
                  <a:gd name="T6" fmla="*/ 33 w 83"/>
                  <a:gd name="T7" fmla="*/ 0 h 139"/>
                  <a:gd name="T8" fmla="*/ 33 w 83"/>
                  <a:gd name="T9" fmla="*/ 46 h 139"/>
                  <a:gd name="T10" fmla="*/ 0 w 83"/>
                  <a:gd name="T11" fmla="*/ 46 h 139"/>
                  <a:gd name="T12" fmla="*/ 0 w 83"/>
                  <a:gd name="T13" fmla="*/ 62 h 139"/>
                  <a:gd name="T14" fmla="*/ 33 w 83"/>
                  <a:gd name="T15" fmla="*/ 62 h 139"/>
                  <a:gd name="T16" fmla="*/ 33 w 83"/>
                  <a:gd name="T17" fmla="*/ 139 h 139"/>
                  <a:gd name="T18" fmla="*/ 50 w 83"/>
                  <a:gd name="T19" fmla="*/ 139 h 139"/>
                  <a:gd name="T20" fmla="*/ 50 w 83"/>
                  <a:gd name="T21" fmla="*/ 62 h 139"/>
                  <a:gd name="T22" fmla="*/ 83 w 83"/>
                  <a:gd name="T23" fmla="*/ 62 h 139"/>
                  <a:gd name="T24" fmla="*/ 83 w 83"/>
                  <a:gd name="T25" fmla="*/ 46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139">
                    <a:moveTo>
                      <a:pt x="83" y="46"/>
                    </a:moveTo>
                    <a:lnTo>
                      <a:pt x="50" y="46"/>
                    </a:lnTo>
                    <a:lnTo>
                      <a:pt x="50" y="0"/>
                    </a:lnTo>
                    <a:lnTo>
                      <a:pt x="33" y="0"/>
                    </a:lnTo>
                    <a:lnTo>
                      <a:pt x="33" y="46"/>
                    </a:lnTo>
                    <a:lnTo>
                      <a:pt x="0" y="46"/>
                    </a:lnTo>
                    <a:lnTo>
                      <a:pt x="0" y="62"/>
                    </a:lnTo>
                    <a:lnTo>
                      <a:pt x="33" y="62"/>
                    </a:lnTo>
                    <a:lnTo>
                      <a:pt x="33" y="139"/>
                    </a:lnTo>
                    <a:lnTo>
                      <a:pt x="50" y="139"/>
                    </a:lnTo>
                    <a:lnTo>
                      <a:pt x="50" y="62"/>
                    </a:lnTo>
                    <a:lnTo>
                      <a:pt x="83" y="62"/>
                    </a:lnTo>
                    <a:lnTo>
                      <a:pt x="83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3" name="Freeform 52">
                <a:extLst>
                  <a:ext uri="{FF2B5EF4-FFF2-40B4-BE49-F238E27FC236}">
                    <a16:creationId xmlns:a16="http://schemas.microsoft.com/office/drawing/2014/main" id="{1FB13653-45E6-4D11-BCC2-9B24CF0307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80366" y="5489691"/>
                <a:ext cx="268160" cy="740120"/>
              </a:xfrm>
              <a:custGeom>
                <a:avLst/>
                <a:gdLst>
                  <a:gd name="T0" fmla="*/ 0 w 50"/>
                  <a:gd name="T1" fmla="*/ 0 h 138"/>
                  <a:gd name="T2" fmla="*/ 0 w 50"/>
                  <a:gd name="T3" fmla="*/ 13 h 138"/>
                  <a:gd name="T4" fmla="*/ 0 w 50"/>
                  <a:gd name="T5" fmla="*/ 124 h 138"/>
                  <a:gd name="T6" fmla="*/ 0 w 50"/>
                  <a:gd name="T7" fmla="*/ 138 h 138"/>
                  <a:gd name="T8" fmla="*/ 14 w 50"/>
                  <a:gd name="T9" fmla="*/ 138 h 138"/>
                  <a:gd name="T10" fmla="*/ 35 w 50"/>
                  <a:gd name="T11" fmla="*/ 138 h 138"/>
                  <a:gd name="T12" fmla="*/ 50 w 50"/>
                  <a:gd name="T13" fmla="*/ 138 h 138"/>
                  <a:gd name="T14" fmla="*/ 50 w 50"/>
                  <a:gd name="T15" fmla="*/ 124 h 138"/>
                  <a:gd name="T16" fmla="*/ 50 w 50"/>
                  <a:gd name="T17" fmla="*/ 13 h 138"/>
                  <a:gd name="T18" fmla="*/ 50 w 50"/>
                  <a:gd name="T19" fmla="*/ 0 h 138"/>
                  <a:gd name="T20" fmla="*/ 50 w 50"/>
                  <a:gd name="T21" fmla="*/ 0 h 138"/>
                  <a:gd name="T22" fmla="*/ 0 w 50"/>
                  <a:gd name="T23" fmla="*/ 0 h 138"/>
                  <a:gd name="T24" fmla="*/ 0 w 50"/>
                  <a:gd name="T25" fmla="*/ 0 h 138"/>
                  <a:gd name="T26" fmla="*/ 35 w 50"/>
                  <a:gd name="T27" fmla="*/ 124 h 138"/>
                  <a:gd name="T28" fmla="*/ 14 w 50"/>
                  <a:gd name="T29" fmla="*/ 124 h 138"/>
                  <a:gd name="T30" fmla="*/ 14 w 50"/>
                  <a:gd name="T31" fmla="*/ 13 h 138"/>
                  <a:gd name="T32" fmla="*/ 35 w 50"/>
                  <a:gd name="T33" fmla="*/ 13 h 138"/>
                  <a:gd name="T34" fmla="*/ 35 w 50"/>
                  <a:gd name="T35" fmla="*/ 124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" h="138">
                    <a:moveTo>
                      <a:pt x="0" y="0"/>
                    </a:moveTo>
                    <a:lnTo>
                      <a:pt x="0" y="13"/>
                    </a:lnTo>
                    <a:lnTo>
                      <a:pt x="0" y="124"/>
                    </a:lnTo>
                    <a:lnTo>
                      <a:pt x="0" y="138"/>
                    </a:lnTo>
                    <a:lnTo>
                      <a:pt x="14" y="138"/>
                    </a:lnTo>
                    <a:lnTo>
                      <a:pt x="35" y="138"/>
                    </a:lnTo>
                    <a:lnTo>
                      <a:pt x="50" y="138"/>
                    </a:lnTo>
                    <a:lnTo>
                      <a:pt x="50" y="124"/>
                    </a:lnTo>
                    <a:lnTo>
                      <a:pt x="50" y="13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35" y="124"/>
                    </a:moveTo>
                    <a:lnTo>
                      <a:pt x="14" y="124"/>
                    </a:lnTo>
                    <a:lnTo>
                      <a:pt x="14" y="13"/>
                    </a:lnTo>
                    <a:lnTo>
                      <a:pt x="35" y="13"/>
                    </a:lnTo>
                    <a:lnTo>
                      <a:pt x="35" y="1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6" name="Freeform 53">
                <a:extLst>
                  <a:ext uri="{FF2B5EF4-FFF2-40B4-BE49-F238E27FC236}">
                    <a16:creationId xmlns:a16="http://schemas.microsoft.com/office/drawing/2014/main" id="{306BEB0A-B8ED-410C-8F50-5D5102CF64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91431" y="5484328"/>
                <a:ext cx="445145" cy="745484"/>
              </a:xfrm>
              <a:custGeom>
                <a:avLst/>
                <a:gdLst>
                  <a:gd name="T0" fmla="*/ 83 w 83"/>
                  <a:gd name="T1" fmla="*/ 46 h 139"/>
                  <a:gd name="T2" fmla="*/ 50 w 83"/>
                  <a:gd name="T3" fmla="*/ 46 h 139"/>
                  <a:gd name="T4" fmla="*/ 50 w 83"/>
                  <a:gd name="T5" fmla="*/ 0 h 139"/>
                  <a:gd name="T6" fmla="*/ 33 w 83"/>
                  <a:gd name="T7" fmla="*/ 0 h 139"/>
                  <a:gd name="T8" fmla="*/ 33 w 83"/>
                  <a:gd name="T9" fmla="*/ 46 h 139"/>
                  <a:gd name="T10" fmla="*/ 0 w 83"/>
                  <a:gd name="T11" fmla="*/ 46 h 139"/>
                  <a:gd name="T12" fmla="*/ 0 w 83"/>
                  <a:gd name="T13" fmla="*/ 62 h 139"/>
                  <a:gd name="T14" fmla="*/ 33 w 83"/>
                  <a:gd name="T15" fmla="*/ 62 h 139"/>
                  <a:gd name="T16" fmla="*/ 33 w 83"/>
                  <a:gd name="T17" fmla="*/ 139 h 139"/>
                  <a:gd name="T18" fmla="*/ 50 w 83"/>
                  <a:gd name="T19" fmla="*/ 139 h 139"/>
                  <a:gd name="T20" fmla="*/ 50 w 83"/>
                  <a:gd name="T21" fmla="*/ 62 h 139"/>
                  <a:gd name="T22" fmla="*/ 83 w 83"/>
                  <a:gd name="T23" fmla="*/ 62 h 139"/>
                  <a:gd name="T24" fmla="*/ 83 w 83"/>
                  <a:gd name="T25" fmla="*/ 46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139">
                    <a:moveTo>
                      <a:pt x="83" y="46"/>
                    </a:moveTo>
                    <a:lnTo>
                      <a:pt x="50" y="46"/>
                    </a:lnTo>
                    <a:lnTo>
                      <a:pt x="50" y="0"/>
                    </a:lnTo>
                    <a:lnTo>
                      <a:pt x="33" y="0"/>
                    </a:lnTo>
                    <a:lnTo>
                      <a:pt x="33" y="46"/>
                    </a:lnTo>
                    <a:lnTo>
                      <a:pt x="0" y="46"/>
                    </a:lnTo>
                    <a:lnTo>
                      <a:pt x="0" y="62"/>
                    </a:lnTo>
                    <a:lnTo>
                      <a:pt x="33" y="62"/>
                    </a:lnTo>
                    <a:lnTo>
                      <a:pt x="33" y="139"/>
                    </a:lnTo>
                    <a:lnTo>
                      <a:pt x="50" y="139"/>
                    </a:lnTo>
                    <a:lnTo>
                      <a:pt x="50" y="62"/>
                    </a:lnTo>
                    <a:lnTo>
                      <a:pt x="83" y="62"/>
                    </a:lnTo>
                    <a:lnTo>
                      <a:pt x="83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7" name="Freeform 54">
                <a:extLst>
                  <a:ext uri="{FF2B5EF4-FFF2-40B4-BE49-F238E27FC236}">
                    <a16:creationId xmlns:a16="http://schemas.microsoft.com/office/drawing/2014/main" id="{21D1DCD2-BC9B-4C79-B5B2-D50A9BB818B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80366" y="5489691"/>
                <a:ext cx="268160" cy="740120"/>
              </a:xfrm>
              <a:custGeom>
                <a:avLst/>
                <a:gdLst>
                  <a:gd name="T0" fmla="*/ 0 w 50"/>
                  <a:gd name="T1" fmla="*/ 0 h 138"/>
                  <a:gd name="T2" fmla="*/ 0 w 50"/>
                  <a:gd name="T3" fmla="*/ 13 h 138"/>
                  <a:gd name="T4" fmla="*/ 0 w 50"/>
                  <a:gd name="T5" fmla="*/ 124 h 138"/>
                  <a:gd name="T6" fmla="*/ 0 w 50"/>
                  <a:gd name="T7" fmla="*/ 138 h 138"/>
                  <a:gd name="T8" fmla="*/ 14 w 50"/>
                  <a:gd name="T9" fmla="*/ 138 h 138"/>
                  <a:gd name="T10" fmla="*/ 35 w 50"/>
                  <a:gd name="T11" fmla="*/ 138 h 138"/>
                  <a:gd name="T12" fmla="*/ 50 w 50"/>
                  <a:gd name="T13" fmla="*/ 138 h 138"/>
                  <a:gd name="T14" fmla="*/ 50 w 50"/>
                  <a:gd name="T15" fmla="*/ 124 h 138"/>
                  <a:gd name="T16" fmla="*/ 50 w 50"/>
                  <a:gd name="T17" fmla="*/ 13 h 138"/>
                  <a:gd name="T18" fmla="*/ 50 w 50"/>
                  <a:gd name="T19" fmla="*/ 0 h 138"/>
                  <a:gd name="T20" fmla="*/ 50 w 50"/>
                  <a:gd name="T21" fmla="*/ 0 h 138"/>
                  <a:gd name="T22" fmla="*/ 0 w 50"/>
                  <a:gd name="T23" fmla="*/ 0 h 138"/>
                  <a:gd name="T24" fmla="*/ 0 w 50"/>
                  <a:gd name="T25" fmla="*/ 0 h 138"/>
                  <a:gd name="T26" fmla="*/ 35 w 50"/>
                  <a:gd name="T27" fmla="*/ 124 h 138"/>
                  <a:gd name="T28" fmla="*/ 14 w 50"/>
                  <a:gd name="T29" fmla="*/ 124 h 138"/>
                  <a:gd name="T30" fmla="*/ 14 w 50"/>
                  <a:gd name="T31" fmla="*/ 13 h 138"/>
                  <a:gd name="T32" fmla="*/ 35 w 50"/>
                  <a:gd name="T33" fmla="*/ 13 h 138"/>
                  <a:gd name="T34" fmla="*/ 35 w 50"/>
                  <a:gd name="T35" fmla="*/ 124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" h="138">
                    <a:moveTo>
                      <a:pt x="0" y="0"/>
                    </a:moveTo>
                    <a:lnTo>
                      <a:pt x="0" y="13"/>
                    </a:lnTo>
                    <a:lnTo>
                      <a:pt x="0" y="124"/>
                    </a:lnTo>
                    <a:lnTo>
                      <a:pt x="0" y="138"/>
                    </a:lnTo>
                    <a:lnTo>
                      <a:pt x="14" y="138"/>
                    </a:lnTo>
                    <a:lnTo>
                      <a:pt x="35" y="138"/>
                    </a:lnTo>
                    <a:lnTo>
                      <a:pt x="50" y="138"/>
                    </a:lnTo>
                    <a:lnTo>
                      <a:pt x="50" y="124"/>
                    </a:lnTo>
                    <a:lnTo>
                      <a:pt x="50" y="13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35" y="124"/>
                    </a:moveTo>
                    <a:lnTo>
                      <a:pt x="14" y="124"/>
                    </a:lnTo>
                    <a:lnTo>
                      <a:pt x="14" y="13"/>
                    </a:lnTo>
                    <a:lnTo>
                      <a:pt x="35" y="13"/>
                    </a:lnTo>
                    <a:lnTo>
                      <a:pt x="35" y="1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8" name="Freeform 55">
                <a:extLst>
                  <a:ext uri="{FF2B5EF4-FFF2-40B4-BE49-F238E27FC236}">
                    <a16:creationId xmlns:a16="http://schemas.microsoft.com/office/drawing/2014/main" id="{39319923-E9DA-4BB3-8986-BBD08904CF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47509" y="5489691"/>
                <a:ext cx="316428" cy="740120"/>
              </a:xfrm>
              <a:custGeom>
                <a:avLst/>
                <a:gdLst>
                  <a:gd name="T0" fmla="*/ 59 w 59"/>
                  <a:gd name="T1" fmla="*/ 93 h 138"/>
                  <a:gd name="T2" fmla="*/ 59 w 59"/>
                  <a:gd name="T3" fmla="*/ 93 h 138"/>
                  <a:gd name="T4" fmla="*/ 59 w 59"/>
                  <a:gd name="T5" fmla="*/ 0 h 138"/>
                  <a:gd name="T6" fmla="*/ 43 w 59"/>
                  <a:gd name="T7" fmla="*/ 0 h 138"/>
                  <a:gd name="T8" fmla="*/ 43 w 59"/>
                  <a:gd name="T9" fmla="*/ 88 h 138"/>
                  <a:gd name="T10" fmla="*/ 0 w 59"/>
                  <a:gd name="T11" fmla="*/ 138 h 138"/>
                  <a:gd name="T12" fmla="*/ 22 w 59"/>
                  <a:gd name="T13" fmla="*/ 138 h 138"/>
                  <a:gd name="T14" fmla="*/ 59 w 59"/>
                  <a:gd name="T15" fmla="*/ 93 h 138"/>
                  <a:gd name="T16" fmla="*/ 59 w 59"/>
                  <a:gd name="T17" fmla="*/ 93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38">
                    <a:moveTo>
                      <a:pt x="59" y="93"/>
                    </a:moveTo>
                    <a:lnTo>
                      <a:pt x="59" y="93"/>
                    </a:lnTo>
                    <a:lnTo>
                      <a:pt x="59" y="0"/>
                    </a:lnTo>
                    <a:lnTo>
                      <a:pt x="43" y="0"/>
                    </a:lnTo>
                    <a:lnTo>
                      <a:pt x="43" y="88"/>
                    </a:lnTo>
                    <a:lnTo>
                      <a:pt x="0" y="138"/>
                    </a:lnTo>
                    <a:lnTo>
                      <a:pt x="22" y="138"/>
                    </a:lnTo>
                    <a:lnTo>
                      <a:pt x="59" y="93"/>
                    </a:lnTo>
                    <a:lnTo>
                      <a:pt x="59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9" name="Freeform 56">
                <a:extLst>
                  <a:ext uri="{FF2B5EF4-FFF2-40B4-BE49-F238E27FC236}">
                    <a16:creationId xmlns:a16="http://schemas.microsoft.com/office/drawing/2014/main" id="{2216833F-463E-48C1-863A-EA9BD7ADD0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37121" y="5999195"/>
                <a:ext cx="252070" cy="230617"/>
              </a:xfrm>
              <a:custGeom>
                <a:avLst/>
                <a:gdLst>
                  <a:gd name="T0" fmla="*/ 9 w 47"/>
                  <a:gd name="T1" fmla="*/ 0 h 43"/>
                  <a:gd name="T2" fmla="*/ 0 w 47"/>
                  <a:gd name="T3" fmla="*/ 11 h 43"/>
                  <a:gd name="T4" fmla="*/ 27 w 47"/>
                  <a:gd name="T5" fmla="*/ 43 h 43"/>
                  <a:gd name="T6" fmla="*/ 47 w 47"/>
                  <a:gd name="T7" fmla="*/ 43 h 43"/>
                  <a:gd name="T8" fmla="*/ 9 w 47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3">
                    <a:moveTo>
                      <a:pt x="9" y="0"/>
                    </a:moveTo>
                    <a:lnTo>
                      <a:pt x="0" y="11"/>
                    </a:lnTo>
                    <a:lnTo>
                      <a:pt x="27" y="43"/>
                    </a:lnTo>
                    <a:lnTo>
                      <a:pt x="47" y="4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0" name="Rectangle 57">
                <a:extLst>
                  <a:ext uri="{FF2B5EF4-FFF2-40B4-BE49-F238E27FC236}">
                    <a16:creationId xmlns:a16="http://schemas.microsoft.com/office/drawing/2014/main" id="{86222ECA-BCD5-4916-9AA0-FD440F535B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68623" y="5800756"/>
                <a:ext cx="91174" cy="42905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1" name="Rectangle 58">
                <a:extLst>
                  <a:ext uri="{FF2B5EF4-FFF2-40B4-BE49-F238E27FC236}">
                    <a16:creationId xmlns:a16="http://schemas.microsoft.com/office/drawing/2014/main" id="{E36AD84B-64DD-4868-92C4-7A8CCBA36F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17231" y="5489691"/>
                <a:ext cx="80448" cy="4183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2" name="Rectangle 59">
                <a:extLst>
                  <a:ext uri="{FF2B5EF4-FFF2-40B4-BE49-F238E27FC236}">
                    <a16:creationId xmlns:a16="http://schemas.microsoft.com/office/drawing/2014/main" id="{EFD3F554-6E71-4AC5-9BCA-DD8AF04D63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33659" y="5489691"/>
                <a:ext cx="85811" cy="4183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3" name="Freeform 60">
                <a:extLst>
                  <a:ext uri="{FF2B5EF4-FFF2-40B4-BE49-F238E27FC236}">
                    <a16:creationId xmlns:a16="http://schemas.microsoft.com/office/drawing/2014/main" id="{D5294EA9-0EAA-4160-8361-D7C5F3A584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68623" y="5489691"/>
                <a:ext cx="278886" cy="740120"/>
              </a:xfrm>
              <a:custGeom>
                <a:avLst/>
                <a:gdLst>
                  <a:gd name="T0" fmla="*/ 52 w 52"/>
                  <a:gd name="T1" fmla="*/ 92 h 138"/>
                  <a:gd name="T2" fmla="*/ 52 w 52"/>
                  <a:gd name="T3" fmla="*/ 78 h 138"/>
                  <a:gd name="T4" fmla="*/ 45 w 52"/>
                  <a:gd name="T5" fmla="*/ 78 h 138"/>
                  <a:gd name="T6" fmla="*/ 45 w 52"/>
                  <a:gd name="T7" fmla="*/ 49 h 138"/>
                  <a:gd name="T8" fmla="*/ 52 w 52"/>
                  <a:gd name="T9" fmla="*/ 49 h 138"/>
                  <a:gd name="T10" fmla="*/ 52 w 52"/>
                  <a:gd name="T11" fmla="*/ 35 h 138"/>
                  <a:gd name="T12" fmla="*/ 45 w 52"/>
                  <a:gd name="T13" fmla="*/ 35 h 138"/>
                  <a:gd name="T14" fmla="*/ 45 w 52"/>
                  <a:gd name="T15" fmla="*/ 13 h 138"/>
                  <a:gd name="T16" fmla="*/ 52 w 52"/>
                  <a:gd name="T17" fmla="*/ 13 h 138"/>
                  <a:gd name="T18" fmla="*/ 52 w 52"/>
                  <a:gd name="T19" fmla="*/ 0 h 138"/>
                  <a:gd name="T20" fmla="*/ 45 w 52"/>
                  <a:gd name="T21" fmla="*/ 0 h 138"/>
                  <a:gd name="T22" fmla="*/ 29 w 52"/>
                  <a:gd name="T23" fmla="*/ 0 h 138"/>
                  <a:gd name="T24" fmla="*/ 0 w 52"/>
                  <a:gd name="T25" fmla="*/ 0 h 138"/>
                  <a:gd name="T26" fmla="*/ 0 w 52"/>
                  <a:gd name="T27" fmla="*/ 13 h 138"/>
                  <a:gd name="T28" fmla="*/ 29 w 52"/>
                  <a:gd name="T29" fmla="*/ 13 h 138"/>
                  <a:gd name="T30" fmla="*/ 29 w 52"/>
                  <a:gd name="T31" fmla="*/ 35 h 138"/>
                  <a:gd name="T32" fmla="*/ 0 w 52"/>
                  <a:gd name="T33" fmla="*/ 35 h 138"/>
                  <a:gd name="T34" fmla="*/ 0 w 52"/>
                  <a:gd name="T35" fmla="*/ 49 h 138"/>
                  <a:gd name="T36" fmla="*/ 29 w 52"/>
                  <a:gd name="T37" fmla="*/ 49 h 138"/>
                  <a:gd name="T38" fmla="*/ 29 w 52"/>
                  <a:gd name="T39" fmla="*/ 78 h 138"/>
                  <a:gd name="T40" fmla="*/ 29 w 52"/>
                  <a:gd name="T41" fmla="*/ 92 h 138"/>
                  <a:gd name="T42" fmla="*/ 29 w 52"/>
                  <a:gd name="T43" fmla="*/ 138 h 138"/>
                  <a:gd name="T44" fmla="*/ 45 w 52"/>
                  <a:gd name="T45" fmla="*/ 138 h 138"/>
                  <a:gd name="T46" fmla="*/ 45 w 52"/>
                  <a:gd name="T47" fmla="*/ 92 h 138"/>
                  <a:gd name="T48" fmla="*/ 52 w 52"/>
                  <a:gd name="T49" fmla="*/ 9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2" h="138">
                    <a:moveTo>
                      <a:pt x="52" y="92"/>
                    </a:moveTo>
                    <a:lnTo>
                      <a:pt x="52" y="78"/>
                    </a:lnTo>
                    <a:lnTo>
                      <a:pt x="45" y="78"/>
                    </a:lnTo>
                    <a:lnTo>
                      <a:pt x="45" y="49"/>
                    </a:lnTo>
                    <a:lnTo>
                      <a:pt x="52" y="49"/>
                    </a:lnTo>
                    <a:lnTo>
                      <a:pt x="52" y="35"/>
                    </a:lnTo>
                    <a:lnTo>
                      <a:pt x="45" y="35"/>
                    </a:lnTo>
                    <a:lnTo>
                      <a:pt x="45" y="13"/>
                    </a:lnTo>
                    <a:lnTo>
                      <a:pt x="52" y="13"/>
                    </a:lnTo>
                    <a:lnTo>
                      <a:pt x="52" y="0"/>
                    </a:lnTo>
                    <a:lnTo>
                      <a:pt x="45" y="0"/>
                    </a:lnTo>
                    <a:lnTo>
                      <a:pt x="29" y="0"/>
                    </a:lnTo>
                    <a:lnTo>
                      <a:pt x="0" y="0"/>
                    </a:lnTo>
                    <a:lnTo>
                      <a:pt x="0" y="13"/>
                    </a:lnTo>
                    <a:lnTo>
                      <a:pt x="29" y="13"/>
                    </a:lnTo>
                    <a:lnTo>
                      <a:pt x="29" y="35"/>
                    </a:lnTo>
                    <a:lnTo>
                      <a:pt x="0" y="35"/>
                    </a:lnTo>
                    <a:lnTo>
                      <a:pt x="0" y="49"/>
                    </a:lnTo>
                    <a:lnTo>
                      <a:pt x="29" y="49"/>
                    </a:lnTo>
                    <a:lnTo>
                      <a:pt x="29" y="78"/>
                    </a:lnTo>
                    <a:lnTo>
                      <a:pt x="29" y="92"/>
                    </a:lnTo>
                    <a:lnTo>
                      <a:pt x="29" y="138"/>
                    </a:lnTo>
                    <a:lnTo>
                      <a:pt x="45" y="138"/>
                    </a:lnTo>
                    <a:lnTo>
                      <a:pt x="45" y="92"/>
                    </a:lnTo>
                    <a:lnTo>
                      <a:pt x="52" y="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4" name="Freeform 61">
                <a:extLst>
                  <a:ext uri="{FF2B5EF4-FFF2-40B4-BE49-F238E27FC236}">
                    <a16:creationId xmlns:a16="http://schemas.microsoft.com/office/drawing/2014/main" id="{753CF6CC-5791-46CC-9B56-4614471036F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438477" y="5462875"/>
                <a:ext cx="375423" cy="386150"/>
              </a:xfrm>
              <a:custGeom>
                <a:avLst/>
                <a:gdLst>
                  <a:gd name="T0" fmla="*/ 26 w 51"/>
                  <a:gd name="T1" fmla="*/ 52 h 52"/>
                  <a:gd name="T2" fmla="*/ 7 w 51"/>
                  <a:gd name="T3" fmla="*/ 44 h 52"/>
                  <a:gd name="T4" fmla="*/ 0 w 51"/>
                  <a:gd name="T5" fmla="*/ 26 h 52"/>
                  <a:gd name="T6" fmla="*/ 7 w 51"/>
                  <a:gd name="T7" fmla="*/ 8 h 52"/>
                  <a:gd name="T8" fmla="*/ 26 w 51"/>
                  <a:gd name="T9" fmla="*/ 0 h 52"/>
                  <a:gd name="T10" fmla="*/ 44 w 51"/>
                  <a:gd name="T11" fmla="*/ 8 h 52"/>
                  <a:gd name="T12" fmla="*/ 51 w 51"/>
                  <a:gd name="T13" fmla="*/ 26 h 52"/>
                  <a:gd name="T14" fmla="*/ 44 w 51"/>
                  <a:gd name="T15" fmla="*/ 44 h 52"/>
                  <a:gd name="T16" fmla="*/ 26 w 51"/>
                  <a:gd name="T17" fmla="*/ 52 h 52"/>
                  <a:gd name="T18" fmla="*/ 26 w 51"/>
                  <a:gd name="T19" fmla="*/ 4 h 52"/>
                  <a:gd name="T20" fmla="*/ 10 w 51"/>
                  <a:gd name="T21" fmla="*/ 11 h 52"/>
                  <a:gd name="T22" fmla="*/ 4 w 51"/>
                  <a:gd name="T23" fmla="*/ 26 h 52"/>
                  <a:gd name="T24" fmla="*/ 10 w 51"/>
                  <a:gd name="T25" fmla="*/ 41 h 52"/>
                  <a:gd name="T26" fmla="*/ 26 w 51"/>
                  <a:gd name="T27" fmla="*/ 48 h 52"/>
                  <a:gd name="T28" fmla="*/ 41 w 51"/>
                  <a:gd name="T29" fmla="*/ 41 h 52"/>
                  <a:gd name="T30" fmla="*/ 47 w 51"/>
                  <a:gd name="T31" fmla="*/ 26 h 52"/>
                  <a:gd name="T32" fmla="*/ 41 w 51"/>
                  <a:gd name="T33" fmla="*/ 11 h 52"/>
                  <a:gd name="T34" fmla="*/ 26 w 51"/>
                  <a:gd name="T35" fmla="*/ 4 h 52"/>
                  <a:gd name="T36" fmla="*/ 38 w 51"/>
                  <a:gd name="T37" fmla="*/ 42 h 52"/>
                  <a:gd name="T38" fmla="*/ 32 w 51"/>
                  <a:gd name="T39" fmla="*/ 42 h 52"/>
                  <a:gd name="T40" fmla="*/ 29 w 51"/>
                  <a:gd name="T41" fmla="*/ 34 h 52"/>
                  <a:gd name="T42" fmla="*/ 23 w 51"/>
                  <a:gd name="T43" fmla="*/ 28 h 52"/>
                  <a:gd name="T44" fmla="*/ 21 w 51"/>
                  <a:gd name="T45" fmla="*/ 28 h 52"/>
                  <a:gd name="T46" fmla="*/ 21 w 51"/>
                  <a:gd name="T47" fmla="*/ 42 h 52"/>
                  <a:gd name="T48" fmla="*/ 15 w 51"/>
                  <a:gd name="T49" fmla="*/ 42 h 52"/>
                  <a:gd name="T50" fmla="*/ 15 w 51"/>
                  <a:gd name="T51" fmla="*/ 9 h 52"/>
                  <a:gd name="T52" fmla="*/ 25 w 51"/>
                  <a:gd name="T53" fmla="*/ 9 h 52"/>
                  <a:gd name="T54" fmla="*/ 34 w 51"/>
                  <a:gd name="T55" fmla="*/ 12 h 52"/>
                  <a:gd name="T56" fmla="*/ 37 w 51"/>
                  <a:gd name="T57" fmla="*/ 18 h 52"/>
                  <a:gd name="T58" fmla="*/ 35 w 51"/>
                  <a:gd name="T59" fmla="*/ 24 h 52"/>
                  <a:gd name="T60" fmla="*/ 28 w 51"/>
                  <a:gd name="T61" fmla="*/ 27 h 52"/>
                  <a:gd name="T62" fmla="*/ 28 w 51"/>
                  <a:gd name="T63" fmla="*/ 27 h 52"/>
                  <a:gd name="T64" fmla="*/ 34 w 51"/>
                  <a:gd name="T65" fmla="*/ 33 h 52"/>
                  <a:gd name="T66" fmla="*/ 38 w 51"/>
                  <a:gd name="T67" fmla="*/ 42 h 52"/>
                  <a:gd name="T68" fmla="*/ 21 w 51"/>
                  <a:gd name="T69" fmla="*/ 14 h 52"/>
                  <a:gd name="T70" fmla="*/ 21 w 51"/>
                  <a:gd name="T71" fmla="*/ 24 h 52"/>
                  <a:gd name="T72" fmla="*/ 25 w 51"/>
                  <a:gd name="T73" fmla="*/ 24 h 52"/>
                  <a:gd name="T74" fmla="*/ 31 w 51"/>
                  <a:gd name="T75" fmla="*/ 19 h 52"/>
                  <a:gd name="T76" fmla="*/ 30 w 51"/>
                  <a:gd name="T77" fmla="*/ 15 h 52"/>
                  <a:gd name="T78" fmla="*/ 24 w 51"/>
                  <a:gd name="T79" fmla="*/ 14 h 52"/>
                  <a:gd name="T80" fmla="*/ 21 w 51"/>
                  <a:gd name="T81" fmla="*/ 1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1" h="52">
                    <a:moveTo>
                      <a:pt x="26" y="52"/>
                    </a:moveTo>
                    <a:cubicBezTo>
                      <a:pt x="18" y="52"/>
                      <a:pt x="12" y="49"/>
                      <a:pt x="7" y="44"/>
                    </a:cubicBezTo>
                    <a:cubicBezTo>
                      <a:pt x="2" y="39"/>
                      <a:pt x="0" y="33"/>
                      <a:pt x="0" y="26"/>
                    </a:cubicBezTo>
                    <a:cubicBezTo>
                      <a:pt x="0" y="19"/>
                      <a:pt x="2" y="13"/>
                      <a:pt x="7" y="8"/>
                    </a:cubicBezTo>
                    <a:cubicBezTo>
                      <a:pt x="12" y="3"/>
                      <a:pt x="18" y="0"/>
                      <a:pt x="26" y="0"/>
                    </a:cubicBezTo>
                    <a:cubicBezTo>
                      <a:pt x="33" y="0"/>
                      <a:pt x="39" y="3"/>
                      <a:pt x="44" y="8"/>
                    </a:cubicBezTo>
                    <a:cubicBezTo>
                      <a:pt x="49" y="13"/>
                      <a:pt x="51" y="19"/>
                      <a:pt x="51" y="26"/>
                    </a:cubicBezTo>
                    <a:cubicBezTo>
                      <a:pt x="51" y="33"/>
                      <a:pt x="49" y="39"/>
                      <a:pt x="44" y="44"/>
                    </a:cubicBezTo>
                    <a:cubicBezTo>
                      <a:pt x="39" y="49"/>
                      <a:pt x="33" y="52"/>
                      <a:pt x="26" y="52"/>
                    </a:cubicBezTo>
                    <a:close/>
                    <a:moveTo>
                      <a:pt x="26" y="4"/>
                    </a:moveTo>
                    <a:cubicBezTo>
                      <a:pt x="20" y="4"/>
                      <a:pt x="14" y="6"/>
                      <a:pt x="10" y="11"/>
                    </a:cubicBezTo>
                    <a:cubicBezTo>
                      <a:pt x="6" y="15"/>
                      <a:pt x="4" y="20"/>
                      <a:pt x="4" y="26"/>
                    </a:cubicBezTo>
                    <a:cubicBezTo>
                      <a:pt x="4" y="32"/>
                      <a:pt x="6" y="37"/>
                      <a:pt x="10" y="41"/>
                    </a:cubicBezTo>
                    <a:cubicBezTo>
                      <a:pt x="14" y="46"/>
                      <a:pt x="20" y="48"/>
                      <a:pt x="26" y="48"/>
                    </a:cubicBezTo>
                    <a:cubicBezTo>
                      <a:pt x="32" y="48"/>
                      <a:pt x="37" y="46"/>
                      <a:pt x="41" y="41"/>
                    </a:cubicBezTo>
                    <a:cubicBezTo>
                      <a:pt x="45" y="37"/>
                      <a:pt x="47" y="32"/>
                      <a:pt x="47" y="26"/>
                    </a:cubicBezTo>
                    <a:cubicBezTo>
                      <a:pt x="47" y="20"/>
                      <a:pt x="45" y="15"/>
                      <a:pt x="41" y="11"/>
                    </a:cubicBezTo>
                    <a:cubicBezTo>
                      <a:pt x="37" y="6"/>
                      <a:pt x="32" y="4"/>
                      <a:pt x="26" y="4"/>
                    </a:cubicBezTo>
                    <a:close/>
                    <a:moveTo>
                      <a:pt x="38" y="42"/>
                    </a:moveTo>
                    <a:cubicBezTo>
                      <a:pt x="32" y="42"/>
                      <a:pt x="32" y="42"/>
                      <a:pt x="32" y="42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7" y="30"/>
                      <a:pt x="25" y="28"/>
                      <a:pt x="23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9" y="9"/>
                      <a:pt x="32" y="10"/>
                      <a:pt x="34" y="12"/>
                    </a:cubicBezTo>
                    <a:cubicBezTo>
                      <a:pt x="36" y="13"/>
                      <a:pt x="37" y="15"/>
                      <a:pt x="37" y="18"/>
                    </a:cubicBezTo>
                    <a:cubicBezTo>
                      <a:pt x="37" y="20"/>
                      <a:pt x="36" y="22"/>
                      <a:pt x="35" y="24"/>
                    </a:cubicBezTo>
                    <a:cubicBezTo>
                      <a:pt x="33" y="26"/>
                      <a:pt x="31" y="27"/>
                      <a:pt x="28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30" y="28"/>
                      <a:pt x="32" y="30"/>
                      <a:pt x="34" y="33"/>
                    </a:cubicBezTo>
                    <a:lnTo>
                      <a:pt x="38" y="42"/>
                    </a:lnTo>
                    <a:close/>
                    <a:moveTo>
                      <a:pt x="21" y="14"/>
                    </a:moveTo>
                    <a:cubicBezTo>
                      <a:pt x="21" y="24"/>
                      <a:pt x="21" y="24"/>
                      <a:pt x="21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9" y="24"/>
                      <a:pt x="31" y="22"/>
                      <a:pt x="31" y="19"/>
                    </a:cubicBezTo>
                    <a:cubicBezTo>
                      <a:pt x="31" y="17"/>
                      <a:pt x="31" y="15"/>
                      <a:pt x="30" y="15"/>
                    </a:cubicBezTo>
                    <a:cubicBezTo>
                      <a:pt x="28" y="14"/>
                      <a:pt x="26" y="14"/>
                      <a:pt x="24" y="14"/>
                    </a:cubicBezTo>
                    <a:lnTo>
                      <a:pt x="21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</p:grpSp>
        <p:sp>
          <p:nvSpPr>
            <p:cNvPr id="35" name="十字形 34">
              <a:extLst>
                <a:ext uri="{FF2B5EF4-FFF2-40B4-BE49-F238E27FC236}">
                  <a16:creationId xmlns:a16="http://schemas.microsoft.com/office/drawing/2014/main" id="{8A02AAE0-42A5-4F83-A2C2-3BE323E28BA5}"/>
                </a:ext>
              </a:extLst>
            </p:cNvPr>
            <p:cNvSpPr/>
            <p:nvPr userDrawn="1"/>
          </p:nvSpPr>
          <p:spPr>
            <a:xfrm rot="2700000">
              <a:off x="4250784" y="6372326"/>
              <a:ext cx="298087" cy="298086"/>
            </a:xfrm>
            <a:prstGeom prst="plus">
              <a:avLst>
                <a:gd name="adj" fmla="val 47463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pic>
          <p:nvPicPr>
            <p:cNvPr id="36" name="Picture 74">
              <a:extLst>
                <a:ext uri="{FF2B5EF4-FFF2-40B4-BE49-F238E27FC236}">
                  <a16:creationId xmlns:a16="http://schemas.microsoft.com/office/drawing/2014/main" id="{4DEA1505-4B89-44BC-91FD-BCE81431AF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57842" y="6323884"/>
              <a:ext cx="361855" cy="361855"/>
            </a:xfrm>
            <a:prstGeom prst="rect">
              <a:avLst/>
            </a:prstGeom>
          </p:spPr>
        </p:pic>
        <p:sp>
          <p:nvSpPr>
            <p:cNvPr id="37" name="TextBox 73">
              <a:extLst>
                <a:ext uri="{FF2B5EF4-FFF2-40B4-BE49-F238E27FC236}">
                  <a16:creationId xmlns:a16="http://schemas.microsoft.com/office/drawing/2014/main" id="{17F7E357-AEB9-4ABE-8D97-682337560DF2}"/>
                </a:ext>
              </a:extLst>
            </p:cNvPr>
            <p:cNvSpPr txBox="1"/>
            <p:nvPr userDrawn="1"/>
          </p:nvSpPr>
          <p:spPr>
            <a:xfrm>
              <a:off x="5094138" y="6367486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D83B01"/>
                  </a:solidFill>
                  <a:latin typeface="Microsoft YaHei Light" charset="-122"/>
                  <a:ea typeface="Microsoft YaHei Light" charset="-122"/>
                </a:rPr>
                <a:t>微软听听文档</a:t>
              </a:r>
              <a:endParaRPr lang="en-US" altLang="zh-CN" sz="1400" dirty="0">
                <a:solidFill>
                  <a:srgbClr val="D83B01"/>
                </a:solidFill>
                <a:latin typeface="Microsoft YaHei Light" charset="-122"/>
                <a:ea typeface="Microsoft YaHei Light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0268339"/>
      </p:ext>
    </p:extLst>
  </p:cSld>
  <p:clrMapOvr>
    <a:masterClrMapping/>
  </p:clrMapOvr>
  <p:transition spd="slow">
    <p:push dir="u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-1533921" y="1625850"/>
            <a:ext cx="663064" cy="3942559"/>
            <a:chOff x="-1890670" y="575006"/>
            <a:chExt cx="765866" cy="6071755"/>
          </a:xfrm>
        </p:grpSpPr>
        <p:sp>
          <p:nvSpPr>
            <p:cNvPr id="4" name="椭圆 3"/>
            <p:cNvSpPr/>
            <p:nvPr/>
          </p:nvSpPr>
          <p:spPr>
            <a:xfrm>
              <a:off x="-1890670" y="1636183"/>
              <a:ext cx="765866" cy="765866"/>
            </a:xfrm>
            <a:prstGeom prst="ellipse">
              <a:avLst/>
            </a:prstGeom>
            <a:solidFill>
              <a:srgbClr val="B7DA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  <p:sp>
          <p:nvSpPr>
            <p:cNvPr id="5" name="椭圆 4"/>
            <p:cNvSpPr/>
            <p:nvPr/>
          </p:nvSpPr>
          <p:spPr>
            <a:xfrm>
              <a:off x="-1890670" y="4819716"/>
              <a:ext cx="765866" cy="765866"/>
            </a:xfrm>
            <a:prstGeom prst="ellipse">
              <a:avLst/>
            </a:prstGeom>
            <a:solidFill>
              <a:srgbClr val="E23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  <p:sp>
          <p:nvSpPr>
            <p:cNvPr id="6" name="椭圆 5"/>
            <p:cNvSpPr/>
            <p:nvPr/>
          </p:nvSpPr>
          <p:spPr>
            <a:xfrm>
              <a:off x="-1890670" y="2697360"/>
              <a:ext cx="765866" cy="765866"/>
            </a:xfrm>
            <a:prstGeom prst="ellipse">
              <a:avLst/>
            </a:prstGeom>
            <a:solidFill>
              <a:srgbClr val="2E3D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  <p:sp>
          <p:nvSpPr>
            <p:cNvPr id="7" name="椭圆 6"/>
            <p:cNvSpPr/>
            <p:nvPr/>
          </p:nvSpPr>
          <p:spPr>
            <a:xfrm>
              <a:off x="-1890670" y="3758537"/>
              <a:ext cx="765866" cy="765866"/>
            </a:xfrm>
            <a:prstGeom prst="ellipse">
              <a:avLst/>
            </a:prstGeom>
            <a:solidFill>
              <a:srgbClr val="00AD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  <p:sp>
          <p:nvSpPr>
            <p:cNvPr id="8" name="椭圆 7"/>
            <p:cNvSpPr/>
            <p:nvPr/>
          </p:nvSpPr>
          <p:spPr>
            <a:xfrm>
              <a:off x="-1890670" y="575006"/>
              <a:ext cx="765866" cy="765866"/>
            </a:xfrm>
            <a:prstGeom prst="ellipse">
              <a:avLst/>
            </a:prstGeom>
            <a:solidFill>
              <a:srgbClr val="808C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  <p:sp>
          <p:nvSpPr>
            <p:cNvPr id="9" name="椭圆 8"/>
            <p:cNvSpPr/>
            <p:nvPr userDrawn="1"/>
          </p:nvSpPr>
          <p:spPr>
            <a:xfrm>
              <a:off x="-1890670" y="5880895"/>
              <a:ext cx="765866" cy="765866"/>
            </a:xfrm>
            <a:prstGeom prst="ellipse">
              <a:avLst/>
            </a:prstGeom>
            <a:solidFill>
              <a:srgbClr val="FFD4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</p:grpSp>
    </p:spTree>
    <p:extLst>
      <p:ext uri="{BB962C8B-B14F-4D97-AF65-F5344CB8AC3E}">
        <p14:creationId xmlns:p14="http://schemas.microsoft.com/office/powerpoint/2010/main" val="1421756904"/>
      </p:ext>
    </p:extLst>
  </p:cSld>
  <p:clrMapOvr>
    <a:masterClrMapping/>
  </p:clrMapOvr>
  <p:transition spd="slow">
    <p:push dir="u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677578-EE5C-4EF4-B0AD-2C9F9C6AC6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1" y="-5557"/>
            <a:ext cx="12192000" cy="686355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216A5A6-7707-4E8A-942A-139653FAB1BC}"/>
              </a:ext>
            </a:extLst>
          </p:cNvPr>
          <p:cNvSpPr/>
          <p:nvPr userDrawn="1"/>
        </p:nvSpPr>
        <p:spPr>
          <a:xfrm>
            <a:off x="-3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740F69A-19BB-4AA3-A265-5AB4D0D430F4}"/>
              </a:ext>
            </a:extLst>
          </p:cNvPr>
          <p:cNvSpPr/>
          <p:nvPr userDrawn="1"/>
        </p:nvSpPr>
        <p:spPr>
          <a:xfrm rot="10800000">
            <a:off x="-1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BDA7112-A044-49CE-B9CA-A72126AA67B4}"/>
              </a:ext>
            </a:extLst>
          </p:cNvPr>
          <p:cNvSpPr/>
          <p:nvPr userDrawn="1"/>
        </p:nvSpPr>
        <p:spPr>
          <a:xfrm>
            <a:off x="-1" y="0"/>
            <a:ext cx="12192001" cy="6811864"/>
          </a:xfrm>
          <a:prstGeom prst="rect">
            <a:avLst/>
          </a:prstGeom>
          <a:solidFill>
            <a:srgbClr val="080304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44A070-E8CF-4E44-B7E5-DA7C47A7E6A7}"/>
              </a:ext>
            </a:extLst>
          </p:cNvPr>
          <p:cNvSpPr txBox="1"/>
          <p:nvPr userDrawn="1"/>
        </p:nvSpPr>
        <p:spPr>
          <a:xfrm>
            <a:off x="4760680" y="564634"/>
            <a:ext cx="2670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本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模板正参与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5858290-D261-4C60-BB99-630C19F3840C}"/>
              </a:ext>
            </a:extLst>
          </p:cNvPr>
          <p:cNvSpPr/>
          <p:nvPr userDrawn="1"/>
        </p:nvSpPr>
        <p:spPr>
          <a:xfrm>
            <a:off x="3602350" y="2482543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7DC30B4-F006-4610-BE34-27B2068262E4}"/>
              </a:ext>
            </a:extLst>
          </p:cNvPr>
          <p:cNvSpPr txBox="1"/>
          <p:nvPr userDrawn="1"/>
        </p:nvSpPr>
        <p:spPr>
          <a:xfrm>
            <a:off x="4049486" y="2517885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C88D0E-6AEB-4B0D-AE77-4A1F31C8C366}"/>
              </a:ext>
            </a:extLst>
          </p:cNvPr>
          <p:cNvSpPr txBox="1"/>
          <p:nvPr userDrawn="1"/>
        </p:nvSpPr>
        <p:spPr>
          <a:xfrm>
            <a:off x="6133678" y="4824918"/>
            <a:ext cx="254586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来聆听模板作者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设计灵感、制作思路</a:t>
            </a:r>
            <a:endParaRPr kumimoji="0" lang="en-US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791EC9B-5DBA-40F6-9696-4F391A93BC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615419" y="3771974"/>
            <a:ext cx="13817069" cy="3996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337B091-14D1-40FD-B8AD-B9A96874112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83657" y="716939"/>
            <a:ext cx="8824686" cy="184470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260EA93C-471D-411C-A976-09210F7DFE72}"/>
              </a:ext>
            </a:extLst>
          </p:cNvPr>
          <p:cNvSpPr txBox="1"/>
          <p:nvPr userDrawn="1"/>
        </p:nvSpPr>
        <p:spPr>
          <a:xfrm>
            <a:off x="3742050" y="2971888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36416E4-5D2E-4F0B-8673-534B0C96E10E}"/>
              </a:ext>
            </a:extLst>
          </p:cNvPr>
          <p:cNvSpPr txBox="1"/>
          <p:nvPr userDrawn="1"/>
        </p:nvSpPr>
        <p:spPr>
          <a:xfrm>
            <a:off x="6079638" y="2971888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0FAAB6E-BB88-4DC1-B3F2-030FD2561703}"/>
              </a:ext>
            </a:extLst>
          </p:cNvPr>
          <p:cNvSpPr/>
          <p:nvPr userDrawn="1"/>
        </p:nvSpPr>
        <p:spPr>
          <a:xfrm>
            <a:off x="3600610" y="3494767"/>
            <a:ext cx="2318400" cy="2318400"/>
          </a:xfrm>
          <a:prstGeom prst="rect">
            <a:avLst/>
          </a:prstGeom>
          <a:solidFill>
            <a:schemeClr val="bg1"/>
          </a:solidFill>
          <a:ln w="57150">
            <a:solidFill>
              <a:srgbClr val="CB9B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82455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20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使用说明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模板为作者原创，著作权归作者所有。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您仅可以个人非商业用途使用本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未经权利人书面明确授权，不可将信息内容的全部或部分用于出售，或以出租、出借、转让、分销、发布等其他任何方式供他人使用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否则将承担法律责任。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尊重知识产权并注重保护用户享有的各项权利。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拥有对本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模板进行展示、报道、宣传及用于市场活动的权利，若在比赛或商业应用过程中发生版权纠纷，其法律责任由作者本人承担。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3590637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2272C5C-6F3A-4467-9AA0-EDC424CA06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BA09A3D-0395-465A-82B3-18052492A6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8E5FB78-5C0B-4418-A3AD-795382ADC0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0B839-E924-4C28-A429-5CE13D976281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C503474-89C9-4F75-999F-7A85177C18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F8CC1F5-08FA-4A26-AE0E-4DDB521C0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D5652-4531-4930-8043-0AD3553414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7452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AA715A-F00D-4FB9-A38C-4E7B2029D9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BEB4A5A-62FB-4F89-BC09-53A97A7093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80B51DF-B836-45B4-805C-47CD6A1159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4952214-D59B-47FB-9329-9616F7EBA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0B839-E924-4C28-A429-5CE13D976281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11C4AA9-1200-4141-9CE0-143BC0374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D9FE195-BEBA-4637-9550-18F534AFF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D5652-4531-4930-8043-0AD3553414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810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CC7F17-5B29-44CE-880B-97CE20C4F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C83C9D1-8C00-4928-8BA8-055390CF6F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128CC25-406A-45E0-ACDC-336A497C35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4ECDE6D-A668-4397-A287-7F7B6DB83A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75C65E6-327B-4EA7-81D8-98336E850E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C63EEC0-0213-4303-88FF-839944E15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0B839-E924-4C28-A429-5CE13D976281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F7708792-F34F-4E09-9CFA-884204D4C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9382B15-C767-419F-AE01-2C4E989DC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D5652-4531-4930-8043-0AD3553414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595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0086F67-97C6-48B6-BC9C-22B1ACA8C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4E4C681-F611-4D89-A8BE-658A11C43B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0B839-E924-4C28-A429-5CE13D976281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6AB367D-1B9E-40EA-8978-26E8596FDC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C819B70-8619-466E-BEB8-189852925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D5652-4531-4930-8043-0AD3553414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5787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12801C7-79BF-44E0-A6B1-6756F0C04C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0B839-E924-4C28-A429-5CE13D976281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2A0986B-23D0-4AD3-9743-2B434E1F1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3E3587A-ADAC-4D48-B3B6-51CA6E14B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D5652-4531-4930-8043-0AD3553414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745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A8462F-F102-41DB-82A8-20957CA7BF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BAB6BFA-3359-4BC7-A555-B2E17FD287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6F48EAF-1FCA-41F7-95EA-64E94AF0C5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1A36AC4-7CBD-417A-BE91-B15DBA6F9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0B839-E924-4C28-A429-5CE13D976281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6467446-6FD4-4A40-BCF9-E50CC2610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99A85B6-153E-4FA1-8543-9AE0D13E73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D5652-4531-4930-8043-0AD3553414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757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3EED02C-CDA4-495E-B1F1-5805443DF9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09CC2FE-8297-45CE-B88E-F49F878EBA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780D5BD-F5E0-4CCF-8D4C-B38A00ABDC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F541DC1-5729-4F31-BE96-149E67C3F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0B839-E924-4C28-A429-5CE13D976281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F9F3EC0-52E1-42B2-97A8-2DB8971FF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252C376-01DF-487E-8E31-3E575A36F3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D5652-4531-4930-8043-0AD3553414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107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EF00DE2-89A5-42E6-8385-ACA725914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CA09C11-609F-4F7D-AFBF-BFEADF96F3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BF6F71D-26C3-492E-A97E-4B83F6AF7A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40B839-E924-4C28-A429-5CE13D976281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DD1AED6-A7A5-4890-B277-6BE179EC60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CE4637B-BDE6-4F3D-8AAB-7A97E9F3F3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9D5652-4531-4930-8043-0AD3553414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965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4/13/2019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8386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4480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3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4" Type="http://schemas.openxmlformats.org/officeDocument/2006/relationships/image" Target="../media/image13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tags" Target="../tags/tag15.xml"/><Relationship Id="rId18" Type="http://schemas.openxmlformats.org/officeDocument/2006/relationships/slideLayout" Target="../slideLayouts/slideLayout7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tags" Target="../tags/tag14.xml"/><Relationship Id="rId17" Type="http://schemas.openxmlformats.org/officeDocument/2006/relationships/tags" Target="../tags/tag19.xml"/><Relationship Id="rId2" Type="http://schemas.openxmlformats.org/officeDocument/2006/relationships/tags" Target="../tags/tag4.xml"/><Relationship Id="rId16" Type="http://schemas.openxmlformats.org/officeDocument/2006/relationships/tags" Target="../tags/tag18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5" Type="http://schemas.openxmlformats.org/officeDocument/2006/relationships/tags" Target="../tags/tag7.xml"/><Relationship Id="rId15" Type="http://schemas.openxmlformats.org/officeDocument/2006/relationships/tags" Target="../tags/tag17.xml"/><Relationship Id="rId10" Type="http://schemas.openxmlformats.org/officeDocument/2006/relationships/tags" Target="../tags/tag12.xml"/><Relationship Id="rId19" Type="http://schemas.openxmlformats.org/officeDocument/2006/relationships/image" Target="../media/image6.jpg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tags" Target="../tags/tag1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0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4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4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8000" b="-6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2D4CAE4C-E51D-4A81-87B1-8EE8D17313D9}"/>
              </a:ext>
            </a:extLst>
          </p:cNvPr>
          <p:cNvSpPr/>
          <p:nvPr/>
        </p:nvSpPr>
        <p:spPr>
          <a:xfrm>
            <a:off x="0" y="743919"/>
            <a:ext cx="7780149" cy="3766088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ADF0EC34-53C2-4415-AE34-AE891617869E}"/>
              </a:ext>
            </a:extLst>
          </p:cNvPr>
          <p:cNvCxnSpPr>
            <a:cxnSpLocks/>
          </p:cNvCxnSpPr>
          <p:nvPr/>
        </p:nvCxnSpPr>
        <p:spPr>
          <a:xfrm>
            <a:off x="7935132" y="2324746"/>
            <a:ext cx="0" cy="2293749"/>
          </a:xfrm>
          <a:prstGeom prst="line">
            <a:avLst/>
          </a:prstGeom>
          <a:ln w="12700">
            <a:solidFill>
              <a:schemeClr val="tx1">
                <a:alpha val="40000"/>
              </a:schemeClr>
            </a:solidFill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F3E462F7-BB8E-48CF-8EEB-DE40B8F4DD89}"/>
              </a:ext>
            </a:extLst>
          </p:cNvPr>
          <p:cNvCxnSpPr/>
          <p:nvPr/>
        </p:nvCxnSpPr>
        <p:spPr>
          <a:xfrm flipH="1">
            <a:off x="2262753" y="4618495"/>
            <a:ext cx="5672379" cy="0"/>
          </a:xfrm>
          <a:prstGeom prst="line">
            <a:avLst/>
          </a:prstGeom>
          <a:ln w="12700">
            <a:solidFill>
              <a:schemeClr val="tx1">
                <a:alpha val="40000"/>
              </a:schemeClr>
            </a:solidFill>
          </a:ln>
          <a:effectLst>
            <a:outerShdw blurRad="50800" dist="50800" dir="2700000" algn="tl" rotWithShape="0">
              <a:prstClr val="black">
                <a:alpha val="7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2FE3BCA5-3AEC-4FD7-9CA3-DEBE98FD5AF8}"/>
              </a:ext>
            </a:extLst>
          </p:cNvPr>
          <p:cNvSpPr txBox="1"/>
          <p:nvPr/>
        </p:nvSpPr>
        <p:spPr>
          <a:xfrm>
            <a:off x="123986" y="1285931"/>
            <a:ext cx="7051729" cy="1620000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北京中医药大学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214185A-E37E-48B8-BE6F-9A472E5AD666}"/>
              </a:ext>
            </a:extLst>
          </p:cNvPr>
          <p:cNvSpPr txBox="1"/>
          <p:nvPr/>
        </p:nvSpPr>
        <p:spPr>
          <a:xfrm>
            <a:off x="3815255" y="2475186"/>
            <a:ext cx="3191302" cy="305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Beijing University of Chinese Medicine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F2FAB30-6136-4E13-B224-A9CC4A3F1B69}"/>
              </a:ext>
            </a:extLst>
          </p:cNvPr>
          <p:cNvSpPr txBox="1"/>
          <p:nvPr/>
        </p:nvSpPr>
        <p:spPr>
          <a:xfrm>
            <a:off x="123987" y="3900489"/>
            <a:ext cx="4277532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汇报人：</a:t>
            </a:r>
            <a:r>
              <a:rPr lang="en-US" altLang="zh-CN" dirty="0">
                <a:solidFill>
                  <a:schemeClr val="bg1"/>
                </a:solidFill>
              </a:rPr>
              <a:t>Extraterrestrial</a:t>
            </a:r>
            <a:r>
              <a:rPr lang="zh-CN" altLang="en-US" dirty="0">
                <a:solidFill>
                  <a:schemeClr val="bg1"/>
                </a:solidFill>
              </a:rPr>
              <a:t>猿</a:t>
            </a:r>
            <a:r>
              <a:rPr lang="en-US" altLang="zh-CN" dirty="0">
                <a:solidFill>
                  <a:schemeClr val="bg1"/>
                </a:solidFill>
              </a:rPr>
              <a:t>of Earth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9" name="bd9232f5-b874-4bf4-a79c-526fb59e1bc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BBFF2984-7CD2-4360-8B5A-06AB5709A5E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788577" y="6104"/>
            <a:ext cx="2251854" cy="533794"/>
            <a:chOff x="1919288" y="2593975"/>
            <a:chExt cx="7353301" cy="1743076"/>
          </a:xfrm>
        </p:grpSpPr>
        <p:sp>
          <p:nvSpPr>
            <p:cNvPr id="14" name="îṣľîḍè">
              <a:extLst>
                <a:ext uri="{FF2B5EF4-FFF2-40B4-BE49-F238E27FC236}">
                  <a16:creationId xmlns:a16="http://schemas.microsoft.com/office/drawing/2014/main" id="{B3159BB0-28AE-46A3-99C8-88E8ED64B1D8}"/>
                </a:ext>
              </a:extLst>
            </p:cNvPr>
            <p:cNvSpPr/>
            <p:nvPr/>
          </p:nvSpPr>
          <p:spPr bwMode="auto">
            <a:xfrm>
              <a:off x="7856539" y="2841626"/>
              <a:ext cx="665163" cy="784225"/>
            </a:xfrm>
            <a:custGeom>
              <a:avLst/>
              <a:gdLst>
                <a:gd name="T0" fmla="*/ 93 w 220"/>
                <a:gd name="T1" fmla="*/ 0 h 257"/>
                <a:gd name="T2" fmla="*/ 107 w 220"/>
                <a:gd name="T3" fmla="*/ 7 h 257"/>
                <a:gd name="T4" fmla="*/ 107 w 220"/>
                <a:gd name="T5" fmla="*/ 106 h 257"/>
                <a:gd name="T6" fmla="*/ 135 w 220"/>
                <a:gd name="T7" fmla="*/ 98 h 257"/>
                <a:gd name="T8" fmla="*/ 140 w 220"/>
                <a:gd name="T9" fmla="*/ 94 h 257"/>
                <a:gd name="T10" fmla="*/ 182 w 220"/>
                <a:gd name="T11" fmla="*/ 106 h 257"/>
                <a:gd name="T12" fmla="*/ 178 w 220"/>
                <a:gd name="T13" fmla="*/ 120 h 257"/>
                <a:gd name="T14" fmla="*/ 108 w 220"/>
                <a:gd name="T15" fmla="*/ 129 h 257"/>
                <a:gd name="T16" fmla="*/ 108 w 220"/>
                <a:gd name="T17" fmla="*/ 132 h 257"/>
                <a:gd name="T18" fmla="*/ 171 w 220"/>
                <a:gd name="T19" fmla="*/ 212 h 257"/>
                <a:gd name="T20" fmla="*/ 220 w 220"/>
                <a:gd name="T21" fmla="*/ 239 h 257"/>
                <a:gd name="T22" fmla="*/ 219 w 220"/>
                <a:gd name="T23" fmla="*/ 241 h 257"/>
                <a:gd name="T24" fmla="*/ 214 w 220"/>
                <a:gd name="T25" fmla="*/ 241 h 257"/>
                <a:gd name="T26" fmla="*/ 218 w 220"/>
                <a:gd name="T27" fmla="*/ 252 h 257"/>
                <a:gd name="T28" fmla="*/ 213 w 220"/>
                <a:gd name="T29" fmla="*/ 252 h 257"/>
                <a:gd name="T30" fmla="*/ 215 w 220"/>
                <a:gd name="T31" fmla="*/ 255 h 257"/>
                <a:gd name="T32" fmla="*/ 194 w 220"/>
                <a:gd name="T33" fmla="*/ 257 h 257"/>
                <a:gd name="T34" fmla="*/ 159 w 220"/>
                <a:gd name="T35" fmla="*/ 240 h 257"/>
                <a:gd name="T36" fmla="*/ 132 w 220"/>
                <a:gd name="T37" fmla="*/ 200 h 257"/>
                <a:gd name="T38" fmla="*/ 131 w 220"/>
                <a:gd name="T39" fmla="*/ 199 h 257"/>
                <a:gd name="T40" fmla="*/ 99 w 220"/>
                <a:gd name="T41" fmla="*/ 155 h 257"/>
                <a:gd name="T42" fmla="*/ 98 w 220"/>
                <a:gd name="T43" fmla="*/ 153 h 257"/>
                <a:gd name="T44" fmla="*/ 64 w 220"/>
                <a:gd name="T45" fmla="*/ 234 h 257"/>
                <a:gd name="T46" fmla="*/ 61 w 220"/>
                <a:gd name="T47" fmla="*/ 237 h 257"/>
                <a:gd name="T48" fmla="*/ 47 w 220"/>
                <a:gd name="T49" fmla="*/ 251 h 257"/>
                <a:gd name="T50" fmla="*/ 11 w 220"/>
                <a:gd name="T51" fmla="*/ 257 h 257"/>
                <a:gd name="T52" fmla="*/ 9 w 220"/>
                <a:gd name="T53" fmla="*/ 254 h 257"/>
                <a:gd name="T54" fmla="*/ 9 w 220"/>
                <a:gd name="T55" fmla="*/ 253 h 257"/>
                <a:gd name="T56" fmla="*/ 72 w 220"/>
                <a:gd name="T57" fmla="*/ 175 h 257"/>
                <a:gd name="T58" fmla="*/ 83 w 220"/>
                <a:gd name="T59" fmla="*/ 139 h 257"/>
                <a:gd name="T60" fmla="*/ 81 w 220"/>
                <a:gd name="T61" fmla="*/ 138 h 257"/>
                <a:gd name="T62" fmla="*/ 0 w 220"/>
                <a:gd name="T63" fmla="*/ 126 h 257"/>
                <a:gd name="T64" fmla="*/ 4 w 220"/>
                <a:gd name="T65" fmla="*/ 126 h 257"/>
                <a:gd name="T66" fmla="*/ 63 w 220"/>
                <a:gd name="T67" fmla="*/ 117 h 257"/>
                <a:gd name="T68" fmla="*/ 88 w 220"/>
                <a:gd name="T69" fmla="*/ 110 h 257"/>
                <a:gd name="T70" fmla="*/ 91 w 220"/>
                <a:gd name="T71" fmla="*/ 98 h 257"/>
                <a:gd name="T72" fmla="*/ 89 w 220"/>
                <a:gd name="T73" fmla="*/ 100 h 257"/>
                <a:gd name="T74" fmla="*/ 93 w 220"/>
                <a:gd name="T75" fmla="*/ 32 h 257"/>
                <a:gd name="T76" fmla="*/ 93 w 220"/>
                <a:gd name="T7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0" h="257">
                  <a:moveTo>
                    <a:pt x="93" y="0"/>
                  </a:moveTo>
                  <a:cubicBezTo>
                    <a:pt x="97" y="1"/>
                    <a:pt x="103" y="1"/>
                    <a:pt x="107" y="7"/>
                  </a:cubicBezTo>
                  <a:cubicBezTo>
                    <a:pt x="115" y="19"/>
                    <a:pt x="109" y="99"/>
                    <a:pt x="107" y="106"/>
                  </a:cubicBezTo>
                  <a:cubicBezTo>
                    <a:pt x="116" y="104"/>
                    <a:pt x="129" y="103"/>
                    <a:pt x="135" y="98"/>
                  </a:cubicBezTo>
                  <a:cubicBezTo>
                    <a:pt x="135" y="94"/>
                    <a:pt x="134" y="96"/>
                    <a:pt x="140" y="94"/>
                  </a:cubicBezTo>
                  <a:cubicBezTo>
                    <a:pt x="149" y="96"/>
                    <a:pt x="186" y="91"/>
                    <a:pt x="182" y="106"/>
                  </a:cubicBezTo>
                  <a:cubicBezTo>
                    <a:pt x="181" y="111"/>
                    <a:pt x="179" y="115"/>
                    <a:pt x="178" y="120"/>
                  </a:cubicBezTo>
                  <a:cubicBezTo>
                    <a:pt x="166" y="117"/>
                    <a:pt x="112" y="120"/>
                    <a:pt x="108" y="129"/>
                  </a:cubicBezTo>
                  <a:cubicBezTo>
                    <a:pt x="108" y="130"/>
                    <a:pt x="108" y="131"/>
                    <a:pt x="108" y="132"/>
                  </a:cubicBezTo>
                  <a:cubicBezTo>
                    <a:pt x="111" y="145"/>
                    <a:pt x="154" y="198"/>
                    <a:pt x="171" y="212"/>
                  </a:cubicBezTo>
                  <a:cubicBezTo>
                    <a:pt x="188" y="221"/>
                    <a:pt x="204" y="230"/>
                    <a:pt x="220" y="239"/>
                  </a:cubicBezTo>
                  <a:cubicBezTo>
                    <a:pt x="220" y="240"/>
                    <a:pt x="220" y="240"/>
                    <a:pt x="219" y="241"/>
                  </a:cubicBezTo>
                  <a:cubicBezTo>
                    <a:pt x="218" y="241"/>
                    <a:pt x="216" y="241"/>
                    <a:pt x="214" y="241"/>
                  </a:cubicBezTo>
                  <a:cubicBezTo>
                    <a:pt x="217" y="246"/>
                    <a:pt x="218" y="246"/>
                    <a:pt x="218" y="252"/>
                  </a:cubicBezTo>
                  <a:cubicBezTo>
                    <a:pt x="217" y="252"/>
                    <a:pt x="215" y="252"/>
                    <a:pt x="213" y="252"/>
                  </a:cubicBezTo>
                  <a:cubicBezTo>
                    <a:pt x="214" y="253"/>
                    <a:pt x="215" y="254"/>
                    <a:pt x="215" y="255"/>
                  </a:cubicBezTo>
                  <a:cubicBezTo>
                    <a:pt x="208" y="256"/>
                    <a:pt x="201" y="256"/>
                    <a:pt x="194" y="257"/>
                  </a:cubicBezTo>
                  <a:cubicBezTo>
                    <a:pt x="182" y="255"/>
                    <a:pt x="168" y="244"/>
                    <a:pt x="159" y="240"/>
                  </a:cubicBezTo>
                  <a:cubicBezTo>
                    <a:pt x="152" y="232"/>
                    <a:pt x="137" y="210"/>
                    <a:pt x="132" y="200"/>
                  </a:cubicBezTo>
                  <a:cubicBezTo>
                    <a:pt x="132" y="200"/>
                    <a:pt x="132" y="198"/>
                    <a:pt x="131" y="199"/>
                  </a:cubicBezTo>
                  <a:cubicBezTo>
                    <a:pt x="123" y="187"/>
                    <a:pt x="101" y="154"/>
                    <a:pt x="99" y="155"/>
                  </a:cubicBezTo>
                  <a:cubicBezTo>
                    <a:pt x="99" y="154"/>
                    <a:pt x="99" y="154"/>
                    <a:pt x="98" y="153"/>
                  </a:cubicBezTo>
                  <a:cubicBezTo>
                    <a:pt x="97" y="167"/>
                    <a:pt x="67" y="234"/>
                    <a:pt x="64" y="234"/>
                  </a:cubicBezTo>
                  <a:cubicBezTo>
                    <a:pt x="63" y="235"/>
                    <a:pt x="62" y="236"/>
                    <a:pt x="61" y="237"/>
                  </a:cubicBezTo>
                  <a:cubicBezTo>
                    <a:pt x="56" y="240"/>
                    <a:pt x="47" y="251"/>
                    <a:pt x="47" y="251"/>
                  </a:cubicBezTo>
                  <a:cubicBezTo>
                    <a:pt x="38" y="255"/>
                    <a:pt x="22" y="253"/>
                    <a:pt x="11" y="257"/>
                  </a:cubicBezTo>
                  <a:cubicBezTo>
                    <a:pt x="10" y="256"/>
                    <a:pt x="10" y="255"/>
                    <a:pt x="9" y="254"/>
                  </a:cubicBezTo>
                  <a:cubicBezTo>
                    <a:pt x="9" y="254"/>
                    <a:pt x="9" y="253"/>
                    <a:pt x="9" y="253"/>
                  </a:cubicBezTo>
                  <a:cubicBezTo>
                    <a:pt x="45" y="228"/>
                    <a:pt x="54" y="209"/>
                    <a:pt x="72" y="175"/>
                  </a:cubicBezTo>
                  <a:cubicBezTo>
                    <a:pt x="76" y="163"/>
                    <a:pt x="79" y="151"/>
                    <a:pt x="83" y="139"/>
                  </a:cubicBezTo>
                  <a:cubicBezTo>
                    <a:pt x="82" y="138"/>
                    <a:pt x="82" y="138"/>
                    <a:pt x="81" y="138"/>
                  </a:cubicBezTo>
                  <a:cubicBezTo>
                    <a:pt x="56" y="145"/>
                    <a:pt x="26" y="161"/>
                    <a:pt x="0" y="126"/>
                  </a:cubicBezTo>
                  <a:cubicBezTo>
                    <a:pt x="2" y="126"/>
                    <a:pt x="3" y="126"/>
                    <a:pt x="4" y="126"/>
                  </a:cubicBezTo>
                  <a:cubicBezTo>
                    <a:pt x="24" y="119"/>
                    <a:pt x="57" y="120"/>
                    <a:pt x="63" y="117"/>
                  </a:cubicBezTo>
                  <a:cubicBezTo>
                    <a:pt x="70" y="112"/>
                    <a:pt x="82" y="109"/>
                    <a:pt x="88" y="110"/>
                  </a:cubicBezTo>
                  <a:cubicBezTo>
                    <a:pt x="89" y="106"/>
                    <a:pt x="90" y="102"/>
                    <a:pt x="91" y="98"/>
                  </a:cubicBezTo>
                  <a:cubicBezTo>
                    <a:pt x="90" y="99"/>
                    <a:pt x="89" y="100"/>
                    <a:pt x="89" y="100"/>
                  </a:cubicBezTo>
                  <a:cubicBezTo>
                    <a:pt x="92" y="76"/>
                    <a:pt x="90" y="57"/>
                    <a:pt x="93" y="32"/>
                  </a:cubicBezTo>
                  <a:cubicBezTo>
                    <a:pt x="95" y="19"/>
                    <a:pt x="89" y="13"/>
                    <a:pt x="93" y="0"/>
                  </a:cubicBezTo>
                  <a:close/>
                </a:path>
              </a:pathLst>
            </a:custGeom>
            <a:solidFill>
              <a:srgbClr val="D62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6" name="íşḷiḓê">
              <a:extLst>
                <a:ext uri="{FF2B5EF4-FFF2-40B4-BE49-F238E27FC236}">
                  <a16:creationId xmlns:a16="http://schemas.microsoft.com/office/drawing/2014/main" id="{01E3C8E8-64E5-412D-84BD-1E2A1A718D5A}"/>
                </a:ext>
              </a:extLst>
            </p:cNvPr>
            <p:cNvGrpSpPr/>
            <p:nvPr/>
          </p:nvGrpSpPr>
          <p:grpSpPr>
            <a:xfrm>
              <a:off x="8694739" y="2811463"/>
              <a:ext cx="577850" cy="841375"/>
              <a:chOff x="8694739" y="2811463"/>
              <a:chExt cx="577850" cy="841375"/>
            </a:xfrm>
          </p:grpSpPr>
          <p:sp>
            <p:nvSpPr>
              <p:cNvPr id="97" name="íṡḻîḍè">
                <a:extLst>
                  <a:ext uri="{FF2B5EF4-FFF2-40B4-BE49-F238E27FC236}">
                    <a16:creationId xmlns:a16="http://schemas.microsoft.com/office/drawing/2014/main" id="{2171D1BE-3AAF-49C3-87B0-9B2C258424D5}"/>
                  </a:ext>
                </a:extLst>
              </p:cNvPr>
              <p:cNvSpPr/>
              <p:nvPr/>
            </p:nvSpPr>
            <p:spPr bwMode="auto">
              <a:xfrm>
                <a:off x="8942389" y="2890838"/>
                <a:ext cx="6350" cy="6350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2" y="2"/>
                      <a:pt x="2" y="2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îšlîdé">
                <a:extLst>
                  <a:ext uri="{FF2B5EF4-FFF2-40B4-BE49-F238E27FC236}">
                    <a16:creationId xmlns:a16="http://schemas.microsoft.com/office/drawing/2014/main" id="{32DAAE31-13B8-4EFC-9324-E3ADB19F8A00}"/>
                  </a:ext>
                </a:extLst>
              </p:cNvPr>
              <p:cNvSpPr/>
              <p:nvPr/>
            </p:nvSpPr>
            <p:spPr bwMode="auto">
              <a:xfrm>
                <a:off x="8951914" y="2900363"/>
                <a:ext cx="9525" cy="952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1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2" y="2"/>
                      <a:pt x="1" y="3"/>
                      <a:pt x="3" y="1"/>
                    </a:cubicBezTo>
                    <a:cubicBezTo>
                      <a:pt x="1" y="1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i$1ïďe">
                <a:extLst>
                  <a:ext uri="{FF2B5EF4-FFF2-40B4-BE49-F238E27FC236}">
                    <a16:creationId xmlns:a16="http://schemas.microsoft.com/office/drawing/2014/main" id="{43F369D3-CDA8-455F-AA57-A5D4C6A27B25}"/>
                  </a:ext>
                </a:extLst>
              </p:cNvPr>
              <p:cNvSpPr/>
              <p:nvPr/>
            </p:nvSpPr>
            <p:spPr bwMode="auto">
              <a:xfrm>
                <a:off x="8955089" y="2911476"/>
                <a:ext cx="9525" cy="12700"/>
              </a:xfrm>
              <a:custGeom>
                <a:avLst/>
                <a:gdLst>
                  <a:gd name="T0" fmla="*/ 0 w 3"/>
                  <a:gd name="T1" fmla="*/ 0 h 4"/>
                  <a:gd name="T2" fmla="*/ 2 w 3"/>
                  <a:gd name="T3" fmla="*/ 4 h 4"/>
                  <a:gd name="T4" fmla="*/ 3 w 3"/>
                  <a:gd name="T5" fmla="*/ 1 h 4"/>
                  <a:gd name="T6" fmla="*/ 3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1"/>
                      <a:pt x="2" y="3"/>
                      <a:pt x="2" y="4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îs1iḍé">
                <a:extLst>
                  <a:ext uri="{FF2B5EF4-FFF2-40B4-BE49-F238E27FC236}">
                    <a16:creationId xmlns:a16="http://schemas.microsoft.com/office/drawing/2014/main" id="{5D9014F1-B956-4395-904F-33F7973563F3}"/>
                  </a:ext>
                </a:extLst>
              </p:cNvPr>
              <p:cNvSpPr/>
              <p:nvPr/>
            </p:nvSpPr>
            <p:spPr bwMode="auto">
              <a:xfrm>
                <a:off x="9005889" y="3036888"/>
                <a:ext cx="9525" cy="952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0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3"/>
                      <a:pt x="1" y="2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isḷîdé">
                <a:extLst>
                  <a:ext uri="{FF2B5EF4-FFF2-40B4-BE49-F238E27FC236}">
                    <a16:creationId xmlns:a16="http://schemas.microsoft.com/office/drawing/2014/main" id="{ECB67800-2BBA-47FF-8B50-490D31077E29}"/>
                  </a:ext>
                </a:extLst>
              </p:cNvPr>
              <p:cNvSpPr/>
              <p:nvPr/>
            </p:nvSpPr>
            <p:spPr bwMode="auto">
              <a:xfrm>
                <a:off x="8967789" y="3098801"/>
                <a:ext cx="1588" cy="4763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iṧḷïḑè">
                <a:extLst>
                  <a:ext uri="{FF2B5EF4-FFF2-40B4-BE49-F238E27FC236}">
                    <a16:creationId xmlns:a16="http://schemas.microsoft.com/office/drawing/2014/main" id="{C13CA901-D263-4F59-BDB9-43ECBD39537A}"/>
                  </a:ext>
                </a:extLst>
              </p:cNvPr>
              <p:cNvSpPr/>
              <p:nvPr/>
            </p:nvSpPr>
            <p:spPr bwMode="auto">
              <a:xfrm>
                <a:off x="9129714" y="3128963"/>
                <a:ext cx="0" cy="6350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işḻíḋê">
                <a:extLst>
                  <a:ext uri="{FF2B5EF4-FFF2-40B4-BE49-F238E27FC236}">
                    <a16:creationId xmlns:a16="http://schemas.microsoft.com/office/drawing/2014/main" id="{3D25AE61-10CD-4556-8884-BBA43D500A12}"/>
                  </a:ext>
                </a:extLst>
              </p:cNvPr>
              <p:cNvSpPr/>
              <p:nvPr/>
            </p:nvSpPr>
            <p:spPr bwMode="auto">
              <a:xfrm>
                <a:off x="9136064" y="3128963"/>
                <a:ext cx="0" cy="6350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îṧlíḋè">
                <a:extLst>
                  <a:ext uri="{FF2B5EF4-FFF2-40B4-BE49-F238E27FC236}">
                    <a16:creationId xmlns:a16="http://schemas.microsoft.com/office/drawing/2014/main" id="{CC237856-8570-4631-8B2F-F4E66C34326C}"/>
                  </a:ext>
                </a:extLst>
              </p:cNvPr>
              <p:cNvSpPr/>
              <p:nvPr/>
            </p:nvSpPr>
            <p:spPr bwMode="auto">
              <a:xfrm>
                <a:off x="8694739" y="2811463"/>
                <a:ext cx="577850" cy="841375"/>
              </a:xfrm>
              <a:custGeom>
                <a:avLst/>
                <a:gdLst>
                  <a:gd name="T0" fmla="*/ 140 w 191"/>
                  <a:gd name="T1" fmla="*/ 108 h 276"/>
                  <a:gd name="T2" fmla="*/ 191 w 191"/>
                  <a:gd name="T3" fmla="*/ 95 h 276"/>
                  <a:gd name="T4" fmla="*/ 131 w 191"/>
                  <a:gd name="T5" fmla="*/ 75 h 276"/>
                  <a:gd name="T6" fmla="*/ 125 w 191"/>
                  <a:gd name="T7" fmla="*/ 73 h 276"/>
                  <a:gd name="T8" fmla="*/ 165 w 191"/>
                  <a:gd name="T9" fmla="*/ 35 h 276"/>
                  <a:gd name="T10" fmla="*/ 143 w 191"/>
                  <a:gd name="T11" fmla="*/ 0 h 276"/>
                  <a:gd name="T12" fmla="*/ 135 w 191"/>
                  <a:gd name="T13" fmla="*/ 3 h 276"/>
                  <a:gd name="T14" fmla="*/ 83 w 191"/>
                  <a:gd name="T15" fmla="*/ 4 h 276"/>
                  <a:gd name="T16" fmla="*/ 76 w 191"/>
                  <a:gd name="T17" fmla="*/ 35 h 276"/>
                  <a:gd name="T18" fmla="*/ 66 w 191"/>
                  <a:gd name="T19" fmla="*/ 18 h 276"/>
                  <a:gd name="T20" fmla="*/ 56 w 191"/>
                  <a:gd name="T21" fmla="*/ 84 h 276"/>
                  <a:gd name="T22" fmla="*/ 38 w 191"/>
                  <a:gd name="T23" fmla="*/ 71 h 276"/>
                  <a:gd name="T24" fmla="*/ 7 w 191"/>
                  <a:gd name="T25" fmla="*/ 108 h 276"/>
                  <a:gd name="T26" fmla="*/ 1 w 191"/>
                  <a:gd name="T27" fmla="*/ 134 h 276"/>
                  <a:gd name="T28" fmla="*/ 9 w 191"/>
                  <a:gd name="T29" fmla="*/ 138 h 276"/>
                  <a:gd name="T30" fmla="*/ 13 w 191"/>
                  <a:gd name="T31" fmla="*/ 142 h 276"/>
                  <a:gd name="T32" fmla="*/ 28 w 191"/>
                  <a:gd name="T33" fmla="*/ 128 h 276"/>
                  <a:gd name="T34" fmla="*/ 32 w 191"/>
                  <a:gd name="T35" fmla="*/ 127 h 276"/>
                  <a:gd name="T36" fmla="*/ 41 w 191"/>
                  <a:gd name="T37" fmla="*/ 112 h 276"/>
                  <a:gd name="T38" fmla="*/ 45 w 191"/>
                  <a:gd name="T39" fmla="*/ 107 h 276"/>
                  <a:gd name="T40" fmla="*/ 75 w 191"/>
                  <a:gd name="T41" fmla="*/ 95 h 276"/>
                  <a:gd name="T42" fmla="*/ 77 w 191"/>
                  <a:gd name="T43" fmla="*/ 96 h 276"/>
                  <a:gd name="T44" fmla="*/ 79 w 191"/>
                  <a:gd name="T45" fmla="*/ 97 h 276"/>
                  <a:gd name="T46" fmla="*/ 68 w 191"/>
                  <a:gd name="T47" fmla="*/ 147 h 276"/>
                  <a:gd name="T48" fmla="*/ 89 w 191"/>
                  <a:gd name="T49" fmla="*/ 132 h 276"/>
                  <a:gd name="T50" fmla="*/ 99 w 191"/>
                  <a:gd name="T51" fmla="*/ 150 h 276"/>
                  <a:gd name="T52" fmla="*/ 9 w 191"/>
                  <a:gd name="T53" fmla="*/ 166 h 276"/>
                  <a:gd name="T54" fmla="*/ 67 w 191"/>
                  <a:gd name="T55" fmla="*/ 166 h 276"/>
                  <a:gd name="T56" fmla="*/ 99 w 191"/>
                  <a:gd name="T57" fmla="*/ 165 h 276"/>
                  <a:gd name="T58" fmla="*/ 51 w 191"/>
                  <a:gd name="T59" fmla="*/ 251 h 276"/>
                  <a:gd name="T60" fmla="*/ 98 w 191"/>
                  <a:gd name="T61" fmla="*/ 276 h 276"/>
                  <a:gd name="T62" fmla="*/ 137 w 191"/>
                  <a:gd name="T63" fmla="*/ 159 h 276"/>
                  <a:gd name="T64" fmla="*/ 179 w 191"/>
                  <a:gd name="T65" fmla="*/ 158 h 276"/>
                  <a:gd name="T66" fmla="*/ 114 w 191"/>
                  <a:gd name="T67" fmla="*/ 149 h 276"/>
                  <a:gd name="T68" fmla="*/ 136 w 191"/>
                  <a:gd name="T69" fmla="*/ 117 h 276"/>
                  <a:gd name="T70" fmla="*/ 86 w 191"/>
                  <a:gd name="T71" fmla="*/ 38 h 276"/>
                  <a:gd name="T72" fmla="*/ 102 w 191"/>
                  <a:gd name="T73" fmla="*/ 67 h 276"/>
                  <a:gd name="T74" fmla="*/ 87 w 191"/>
                  <a:gd name="T75" fmla="*/ 76 h 276"/>
                  <a:gd name="T76" fmla="*/ 101 w 191"/>
                  <a:gd name="T77" fmla="*/ 126 h 276"/>
                  <a:gd name="T78" fmla="*/ 93 w 191"/>
                  <a:gd name="T79" fmla="*/ 118 h 276"/>
                  <a:gd name="T80" fmla="*/ 104 w 191"/>
                  <a:gd name="T81" fmla="*/ 114 h 276"/>
                  <a:gd name="T82" fmla="*/ 91 w 191"/>
                  <a:gd name="T83" fmla="*/ 111 h 276"/>
                  <a:gd name="T84" fmla="*/ 87 w 191"/>
                  <a:gd name="T85" fmla="*/ 95 h 276"/>
                  <a:gd name="T86" fmla="*/ 88 w 191"/>
                  <a:gd name="T87" fmla="*/ 93 h 276"/>
                  <a:gd name="T88" fmla="*/ 152 w 191"/>
                  <a:gd name="T89" fmla="*/ 93 h 276"/>
                  <a:gd name="T90" fmla="*/ 139 w 191"/>
                  <a:gd name="T91" fmla="*/ 102 h 276"/>
                  <a:gd name="T92" fmla="*/ 124 w 191"/>
                  <a:gd name="T93" fmla="*/ 95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1" h="276">
                    <a:moveTo>
                      <a:pt x="136" y="117"/>
                    </a:moveTo>
                    <a:cubicBezTo>
                      <a:pt x="139" y="112"/>
                      <a:pt x="136" y="111"/>
                      <a:pt x="140" y="108"/>
                    </a:cubicBezTo>
                    <a:cubicBezTo>
                      <a:pt x="152" y="116"/>
                      <a:pt x="171" y="106"/>
                      <a:pt x="189" y="106"/>
                    </a:cubicBezTo>
                    <a:cubicBezTo>
                      <a:pt x="190" y="102"/>
                      <a:pt x="190" y="99"/>
                      <a:pt x="191" y="95"/>
                    </a:cubicBezTo>
                    <a:cubicBezTo>
                      <a:pt x="175" y="75"/>
                      <a:pt x="155" y="75"/>
                      <a:pt x="136" y="70"/>
                    </a:cubicBezTo>
                    <a:cubicBezTo>
                      <a:pt x="132" y="72"/>
                      <a:pt x="133" y="71"/>
                      <a:pt x="131" y="75"/>
                    </a:cubicBezTo>
                    <a:cubicBezTo>
                      <a:pt x="128" y="75"/>
                      <a:pt x="125" y="75"/>
                      <a:pt x="122" y="75"/>
                    </a:cubicBezTo>
                    <a:cubicBezTo>
                      <a:pt x="122" y="73"/>
                      <a:pt x="121" y="73"/>
                      <a:pt x="125" y="73"/>
                    </a:cubicBezTo>
                    <a:cubicBezTo>
                      <a:pt x="123" y="69"/>
                      <a:pt x="120" y="70"/>
                      <a:pt x="115" y="70"/>
                    </a:cubicBezTo>
                    <a:cubicBezTo>
                      <a:pt x="126" y="59"/>
                      <a:pt x="149" y="39"/>
                      <a:pt x="165" y="35"/>
                    </a:cubicBezTo>
                    <a:cubicBezTo>
                      <a:pt x="165" y="33"/>
                      <a:pt x="166" y="26"/>
                      <a:pt x="168" y="25"/>
                    </a:cubicBezTo>
                    <a:cubicBezTo>
                      <a:pt x="164" y="12"/>
                      <a:pt x="143" y="1"/>
                      <a:pt x="143" y="0"/>
                    </a:cubicBezTo>
                    <a:cubicBezTo>
                      <a:pt x="142" y="0"/>
                      <a:pt x="142" y="0"/>
                      <a:pt x="141" y="0"/>
                    </a:cubicBezTo>
                    <a:cubicBezTo>
                      <a:pt x="139" y="1"/>
                      <a:pt x="137" y="2"/>
                      <a:pt x="135" y="3"/>
                    </a:cubicBezTo>
                    <a:cubicBezTo>
                      <a:pt x="132" y="18"/>
                      <a:pt x="126" y="30"/>
                      <a:pt x="115" y="36"/>
                    </a:cubicBezTo>
                    <a:cubicBezTo>
                      <a:pt x="109" y="11"/>
                      <a:pt x="89" y="15"/>
                      <a:pt x="83" y="4"/>
                    </a:cubicBezTo>
                    <a:cubicBezTo>
                      <a:pt x="83" y="5"/>
                      <a:pt x="82" y="6"/>
                      <a:pt x="81" y="6"/>
                    </a:cubicBezTo>
                    <a:cubicBezTo>
                      <a:pt x="82" y="19"/>
                      <a:pt x="81" y="19"/>
                      <a:pt x="76" y="35"/>
                    </a:cubicBezTo>
                    <a:cubicBezTo>
                      <a:pt x="75" y="34"/>
                      <a:pt x="75" y="34"/>
                      <a:pt x="75" y="33"/>
                    </a:cubicBezTo>
                    <a:cubicBezTo>
                      <a:pt x="73" y="34"/>
                      <a:pt x="67" y="19"/>
                      <a:pt x="66" y="18"/>
                    </a:cubicBezTo>
                    <a:cubicBezTo>
                      <a:pt x="64" y="16"/>
                      <a:pt x="62" y="15"/>
                      <a:pt x="60" y="14"/>
                    </a:cubicBezTo>
                    <a:cubicBezTo>
                      <a:pt x="47" y="22"/>
                      <a:pt x="35" y="72"/>
                      <a:pt x="56" y="84"/>
                    </a:cubicBezTo>
                    <a:cubicBezTo>
                      <a:pt x="52" y="85"/>
                      <a:pt x="48" y="86"/>
                      <a:pt x="43" y="87"/>
                    </a:cubicBezTo>
                    <a:cubicBezTo>
                      <a:pt x="41" y="82"/>
                      <a:pt x="40" y="77"/>
                      <a:pt x="38" y="71"/>
                    </a:cubicBezTo>
                    <a:cubicBezTo>
                      <a:pt x="34" y="69"/>
                      <a:pt x="35" y="74"/>
                      <a:pt x="34" y="70"/>
                    </a:cubicBezTo>
                    <a:cubicBezTo>
                      <a:pt x="20" y="73"/>
                      <a:pt x="15" y="104"/>
                      <a:pt x="7" y="108"/>
                    </a:cubicBezTo>
                    <a:cubicBezTo>
                      <a:pt x="7" y="109"/>
                      <a:pt x="2" y="111"/>
                      <a:pt x="0" y="112"/>
                    </a:cubicBezTo>
                    <a:cubicBezTo>
                      <a:pt x="1" y="121"/>
                      <a:pt x="3" y="127"/>
                      <a:pt x="1" y="134"/>
                    </a:cubicBezTo>
                    <a:cubicBezTo>
                      <a:pt x="5" y="136"/>
                      <a:pt x="7" y="135"/>
                      <a:pt x="8" y="141"/>
                    </a:cubicBezTo>
                    <a:cubicBezTo>
                      <a:pt x="8" y="140"/>
                      <a:pt x="9" y="139"/>
                      <a:pt x="9" y="138"/>
                    </a:cubicBezTo>
                    <a:cubicBezTo>
                      <a:pt x="9" y="139"/>
                      <a:pt x="9" y="140"/>
                      <a:pt x="9" y="142"/>
                    </a:cubicBezTo>
                    <a:cubicBezTo>
                      <a:pt x="13" y="141"/>
                      <a:pt x="12" y="139"/>
                      <a:pt x="13" y="142"/>
                    </a:cubicBezTo>
                    <a:cubicBezTo>
                      <a:pt x="19" y="138"/>
                      <a:pt x="25" y="133"/>
                      <a:pt x="30" y="133"/>
                    </a:cubicBezTo>
                    <a:cubicBezTo>
                      <a:pt x="29" y="131"/>
                      <a:pt x="28" y="130"/>
                      <a:pt x="28" y="128"/>
                    </a:cubicBezTo>
                    <a:cubicBezTo>
                      <a:pt x="30" y="128"/>
                      <a:pt x="28" y="127"/>
                      <a:pt x="30" y="128"/>
                    </a:cubicBezTo>
                    <a:cubicBezTo>
                      <a:pt x="30" y="128"/>
                      <a:pt x="31" y="127"/>
                      <a:pt x="32" y="127"/>
                    </a:cubicBezTo>
                    <a:cubicBezTo>
                      <a:pt x="27" y="122"/>
                      <a:pt x="36" y="123"/>
                      <a:pt x="39" y="113"/>
                    </a:cubicBezTo>
                    <a:cubicBezTo>
                      <a:pt x="40" y="112"/>
                      <a:pt x="40" y="112"/>
                      <a:pt x="41" y="112"/>
                    </a:cubicBezTo>
                    <a:cubicBezTo>
                      <a:pt x="40" y="113"/>
                      <a:pt x="40" y="115"/>
                      <a:pt x="39" y="117"/>
                    </a:cubicBezTo>
                    <a:cubicBezTo>
                      <a:pt x="41" y="113"/>
                      <a:pt x="43" y="110"/>
                      <a:pt x="45" y="107"/>
                    </a:cubicBezTo>
                    <a:cubicBezTo>
                      <a:pt x="73" y="96"/>
                      <a:pt x="73" y="96"/>
                      <a:pt x="73" y="96"/>
                    </a:cubicBezTo>
                    <a:cubicBezTo>
                      <a:pt x="73" y="99"/>
                      <a:pt x="74" y="97"/>
                      <a:pt x="75" y="95"/>
                    </a:cubicBezTo>
                    <a:cubicBezTo>
                      <a:pt x="75" y="97"/>
                      <a:pt x="75" y="98"/>
                      <a:pt x="75" y="99"/>
                    </a:cubicBezTo>
                    <a:cubicBezTo>
                      <a:pt x="75" y="98"/>
                      <a:pt x="76" y="97"/>
                      <a:pt x="77" y="96"/>
                    </a:cubicBezTo>
                    <a:cubicBezTo>
                      <a:pt x="77" y="98"/>
                      <a:pt x="77" y="99"/>
                      <a:pt x="77" y="100"/>
                    </a:cubicBezTo>
                    <a:cubicBezTo>
                      <a:pt x="77" y="99"/>
                      <a:pt x="78" y="98"/>
                      <a:pt x="79" y="97"/>
                    </a:cubicBezTo>
                    <a:cubicBezTo>
                      <a:pt x="79" y="97"/>
                      <a:pt x="79" y="97"/>
                      <a:pt x="80" y="97"/>
                    </a:cubicBezTo>
                    <a:cubicBezTo>
                      <a:pt x="74" y="115"/>
                      <a:pt x="59" y="124"/>
                      <a:pt x="68" y="147"/>
                    </a:cubicBezTo>
                    <a:cubicBezTo>
                      <a:pt x="72" y="147"/>
                      <a:pt x="75" y="146"/>
                      <a:pt x="77" y="148"/>
                    </a:cubicBezTo>
                    <a:cubicBezTo>
                      <a:pt x="83" y="145"/>
                      <a:pt x="87" y="140"/>
                      <a:pt x="89" y="132"/>
                    </a:cubicBezTo>
                    <a:cubicBezTo>
                      <a:pt x="90" y="132"/>
                      <a:pt x="91" y="133"/>
                      <a:pt x="92" y="133"/>
                    </a:cubicBezTo>
                    <a:cubicBezTo>
                      <a:pt x="94" y="139"/>
                      <a:pt x="96" y="144"/>
                      <a:pt x="99" y="150"/>
                    </a:cubicBezTo>
                    <a:cubicBezTo>
                      <a:pt x="99" y="150"/>
                      <a:pt x="14" y="165"/>
                      <a:pt x="12" y="166"/>
                    </a:cubicBezTo>
                    <a:cubicBezTo>
                      <a:pt x="11" y="166"/>
                      <a:pt x="10" y="166"/>
                      <a:pt x="9" y="166"/>
                    </a:cubicBezTo>
                    <a:cubicBezTo>
                      <a:pt x="8" y="166"/>
                      <a:pt x="8" y="167"/>
                      <a:pt x="7" y="167"/>
                    </a:cubicBezTo>
                    <a:cubicBezTo>
                      <a:pt x="20" y="190"/>
                      <a:pt x="48" y="173"/>
                      <a:pt x="67" y="166"/>
                    </a:cubicBezTo>
                    <a:cubicBezTo>
                      <a:pt x="77" y="165"/>
                      <a:pt x="87" y="164"/>
                      <a:pt x="97" y="163"/>
                    </a:cubicBezTo>
                    <a:cubicBezTo>
                      <a:pt x="97" y="163"/>
                      <a:pt x="98" y="164"/>
                      <a:pt x="99" y="165"/>
                    </a:cubicBezTo>
                    <a:cubicBezTo>
                      <a:pt x="108" y="170"/>
                      <a:pt x="105" y="249"/>
                      <a:pt x="89" y="254"/>
                    </a:cubicBezTo>
                    <a:cubicBezTo>
                      <a:pt x="93" y="257"/>
                      <a:pt x="54" y="251"/>
                      <a:pt x="51" y="251"/>
                    </a:cubicBezTo>
                    <a:cubicBezTo>
                      <a:pt x="50" y="251"/>
                      <a:pt x="49" y="251"/>
                      <a:pt x="49" y="251"/>
                    </a:cubicBezTo>
                    <a:cubicBezTo>
                      <a:pt x="62" y="270"/>
                      <a:pt x="75" y="270"/>
                      <a:pt x="98" y="276"/>
                    </a:cubicBezTo>
                    <a:cubicBezTo>
                      <a:pt x="125" y="258"/>
                      <a:pt x="122" y="193"/>
                      <a:pt x="114" y="161"/>
                    </a:cubicBezTo>
                    <a:cubicBezTo>
                      <a:pt x="122" y="160"/>
                      <a:pt x="129" y="159"/>
                      <a:pt x="137" y="159"/>
                    </a:cubicBezTo>
                    <a:cubicBezTo>
                      <a:pt x="144" y="161"/>
                      <a:pt x="163" y="169"/>
                      <a:pt x="173" y="165"/>
                    </a:cubicBezTo>
                    <a:cubicBezTo>
                      <a:pt x="177" y="165"/>
                      <a:pt x="179" y="164"/>
                      <a:pt x="179" y="158"/>
                    </a:cubicBezTo>
                    <a:cubicBezTo>
                      <a:pt x="174" y="155"/>
                      <a:pt x="168" y="153"/>
                      <a:pt x="163" y="150"/>
                    </a:cubicBezTo>
                    <a:cubicBezTo>
                      <a:pt x="114" y="149"/>
                      <a:pt x="114" y="149"/>
                      <a:pt x="114" y="149"/>
                    </a:cubicBezTo>
                    <a:cubicBezTo>
                      <a:pt x="111" y="146"/>
                      <a:pt x="113" y="140"/>
                      <a:pt x="108" y="136"/>
                    </a:cubicBezTo>
                    <a:cubicBezTo>
                      <a:pt x="115" y="125"/>
                      <a:pt x="130" y="124"/>
                      <a:pt x="136" y="117"/>
                    </a:cubicBezTo>
                    <a:close/>
                    <a:moveTo>
                      <a:pt x="79" y="79"/>
                    </a:moveTo>
                    <a:cubicBezTo>
                      <a:pt x="85" y="58"/>
                      <a:pt x="77" y="57"/>
                      <a:pt x="86" y="38"/>
                    </a:cubicBezTo>
                    <a:cubicBezTo>
                      <a:pt x="88" y="39"/>
                      <a:pt x="103" y="62"/>
                      <a:pt x="104" y="64"/>
                    </a:cubicBezTo>
                    <a:cubicBezTo>
                      <a:pt x="100" y="65"/>
                      <a:pt x="101" y="64"/>
                      <a:pt x="102" y="67"/>
                    </a:cubicBezTo>
                    <a:cubicBezTo>
                      <a:pt x="101" y="67"/>
                      <a:pt x="88" y="74"/>
                      <a:pt x="82" y="75"/>
                    </a:cubicBezTo>
                    <a:cubicBezTo>
                      <a:pt x="86" y="78"/>
                      <a:pt x="85" y="77"/>
                      <a:pt x="87" y="76"/>
                    </a:cubicBezTo>
                    <a:cubicBezTo>
                      <a:pt x="85" y="80"/>
                      <a:pt x="84" y="79"/>
                      <a:pt x="79" y="79"/>
                    </a:cubicBezTo>
                    <a:close/>
                    <a:moveTo>
                      <a:pt x="101" y="126"/>
                    </a:moveTo>
                    <a:cubicBezTo>
                      <a:pt x="98" y="125"/>
                      <a:pt x="96" y="124"/>
                      <a:pt x="94" y="123"/>
                    </a:cubicBezTo>
                    <a:cubicBezTo>
                      <a:pt x="93" y="122"/>
                      <a:pt x="95" y="123"/>
                      <a:pt x="93" y="118"/>
                    </a:cubicBezTo>
                    <a:cubicBezTo>
                      <a:pt x="96" y="118"/>
                      <a:pt x="101" y="116"/>
                      <a:pt x="103" y="114"/>
                    </a:cubicBezTo>
                    <a:cubicBezTo>
                      <a:pt x="103" y="114"/>
                      <a:pt x="103" y="114"/>
                      <a:pt x="104" y="114"/>
                    </a:cubicBezTo>
                    <a:cubicBezTo>
                      <a:pt x="106" y="118"/>
                      <a:pt x="103" y="122"/>
                      <a:pt x="101" y="126"/>
                    </a:cubicBezTo>
                    <a:close/>
                    <a:moveTo>
                      <a:pt x="91" y="111"/>
                    </a:moveTo>
                    <a:cubicBezTo>
                      <a:pt x="92" y="106"/>
                      <a:pt x="89" y="103"/>
                      <a:pt x="90" y="96"/>
                    </a:cubicBezTo>
                    <a:cubicBezTo>
                      <a:pt x="87" y="96"/>
                      <a:pt x="90" y="97"/>
                      <a:pt x="87" y="95"/>
                    </a:cubicBezTo>
                    <a:cubicBezTo>
                      <a:pt x="87" y="96"/>
                      <a:pt x="87" y="97"/>
                      <a:pt x="86" y="97"/>
                    </a:cubicBezTo>
                    <a:cubicBezTo>
                      <a:pt x="88" y="92"/>
                      <a:pt x="89" y="97"/>
                      <a:pt x="88" y="93"/>
                    </a:cubicBezTo>
                    <a:cubicBezTo>
                      <a:pt x="94" y="96"/>
                      <a:pt x="115" y="91"/>
                      <a:pt x="117" y="89"/>
                    </a:cubicBezTo>
                    <a:cubicBezTo>
                      <a:pt x="123" y="92"/>
                      <a:pt x="146" y="93"/>
                      <a:pt x="152" y="93"/>
                    </a:cubicBezTo>
                    <a:cubicBezTo>
                      <a:pt x="153" y="94"/>
                      <a:pt x="153" y="95"/>
                      <a:pt x="153" y="96"/>
                    </a:cubicBezTo>
                    <a:cubicBezTo>
                      <a:pt x="149" y="98"/>
                      <a:pt x="144" y="100"/>
                      <a:pt x="139" y="102"/>
                    </a:cubicBezTo>
                    <a:cubicBezTo>
                      <a:pt x="140" y="103"/>
                      <a:pt x="142" y="103"/>
                      <a:pt x="143" y="104"/>
                    </a:cubicBezTo>
                    <a:cubicBezTo>
                      <a:pt x="136" y="109"/>
                      <a:pt x="127" y="92"/>
                      <a:pt x="124" y="95"/>
                    </a:cubicBezTo>
                    <a:cubicBezTo>
                      <a:pt x="111" y="97"/>
                      <a:pt x="101" y="107"/>
                      <a:pt x="91" y="111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îṧ1iḋê">
              <a:extLst>
                <a:ext uri="{FF2B5EF4-FFF2-40B4-BE49-F238E27FC236}">
                  <a16:creationId xmlns:a16="http://schemas.microsoft.com/office/drawing/2014/main" id="{00CF39C0-D764-4EAC-ACFC-58AC236599E4}"/>
                </a:ext>
              </a:extLst>
            </p:cNvPr>
            <p:cNvGrpSpPr/>
            <p:nvPr/>
          </p:nvGrpSpPr>
          <p:grpSpPr>
            <a:xfrm>
              <a:off x="5556251" y="2735263"/>
              <a:ext cx="538163" cy="993775"/>
              <a:chOff x="5556251" y="2735263"/>
              <a:chExt cx="538163" cy="993775"/>
            </a:xfrm>
          </p:grpSpPr>
          <p:sp>
            <p:nvSpPr>
              <p:cNvPr id="93" name="iŝḷidè">
                <a:extLst>
                  <a:ext uri="{FF2B5EF4-FFF2-40B4-BE49-F238E27FC236}">
                    <a16:creationId xmlns:a16="http://schemas.microsoft.com/office/drawing/2014/main" id="{3DE38198-0176-4C13-8D4D-703D86D35BEB}"/>
                  </a:ext>
                </a:extLst>
              </p:cNvPr>
              <p:cNvSpPr/>
              <p:nvPr/>
            </p:nvSpPr>
            <p:spPr bwMode="auto">
              <a:xfrm>
                <a:off x="5556251" y="2735263"/>
                <a:ext cx="538163" cy="993775"/>
              </a:xfrm>
              <a:custGeom>
                <a:avLst/>
                <a:gdLst>
                  <a:gd name="T0" fmla="*/ 176 w 178"/>
                  <a:gd name="T1" fmla="*/ 113 h 326"/>
                  <a:gd name="T2" fmla="*/ 152 w 178"/>
                  <a:gd name="T3" fmla="*/ 86 h 326"/>
                  <a:gd name="T4" fmla="*/ 94 w 178"/>
                  <a:gd name="T5" fmla="*/ 89 h 326"/>
                  <a:gd name="T6" fmla="*/ 94 w 178"/>
                  <a:gd name="T7" fmla="*/ 9 h 326"/>
                  <a:gd name="T8" fmla="*/ 82 w 178"/>
                  <a:gd name="T9" fmla="*/ 0 h 326"/>
                  <a:gd name="T10" fmla="*/ 73 w 178"/>
                  <a:gd name="T11" fmla="*/ 4 h 326"/>
                  <a:gd name="T12" fmla="*/ 71 w 178"/>
                  <a:gd name="T13" fmla="*/ 24 h 326"/>
                  <a:gd name="T14" fmla="*/ 71 w 178"/>
                  <a:gd name="T15" fmla="*/ 92 h 326"/>
                  <a:gd name="T16" fmla="*/ 47 w 178"/>
                  <a:gd name="T17" fmla="*/ 98 h 326"/>
                  <a:gd name="T18" fmla="*/ 39 w 178"/>
                  <a:gd name="T19" fmla="*/ 98 h 326"/>
                  <a:gd name="T20" fmla="*/ 10 w 178"/>
                  <a:gd name="T21" fmla="*/ 102 h 326"/>
                  <a:gd name="T22" fmla="*/ 1 w 178"/>
                  <a:gd name="T23" fmla="*/ 129 h 326"/>
                  <a:gd name="T24" fmla="*/ 37 w 178"/>
                  <a:gd name="T25" fmla="*/ 182 h 326"/>
                  <a:gd name="T26" fmla="*/ 44 w 178"/>
                  <a:gd name="T27" fmla="*/ 178 h 326"/>
                  <a:gd name="T28" fmla="*/ 42 w 178"/>
                  <a:gd name="T29" fmla="*/ 173 h 326"/>
                  <a:gd name="T30" fmla="*/ 53 w 178"/>
                  <a:gd name="T31" fmla="*/ 165 h 326"/>
                  <a:gd name="T32" fmla="*/ 70 w 178"/>
                  <a:gd name="T33" fmla="*/ 165 h 326"/>
                  <a:gd name="T34" fmla="*/ 67 w 178"/>
                  <a:gd name="T35" fmla="*/ 273 h 326"/>
                  <a:gd name="T36" fmla="*/ 67 w 178"/>
                  <a:gd name="T37" fmla="*/ 317 h 326"/>
                  <a:gd name="T38" fmla="*/ 76 w 178"/>
                  <a:gd name="T39" fmla="*/ 325 h 326"/>
                  <a:gd name="T40" fmla="*/ 83 w 178"/>
                  <a:gd name="T41" fmla="*/ 326 h 326"/>
                  <a:gd name="T42" fmla="*/ 93 w 178"/>
                  <a:gd name="T43" fmla="*/ 287 h 326"/>
                  <a:gd name="T44" fmla="*/ 95 w 178"/>
                  <a:gd name="T45" fmla="*/ 237 h 326"/>
                  <a:gd name="T46" fmla="*/ 92 w 178"/>
                  <a:gd name="T47" fmla="*/ 220 h 326"/>
                  <a:gd name="T48" fmla="*/ 97 w 178"/>
                  <a:gd name="T49" fmla="*/ 160 h 326"/>
                  <a:gd name="T50" fmla="*/ 131 w 178"/>
                  <a:gd name="T51" fmla="*/ 159 h 326"/>
                  <a:gd name="T52" fmla="*/ 140 w 178"/>
                  <a:gd name="T53" fmla="*/ 155 h 326"/>
                  <a:gd name="T54" fmla="*/ 140 w 178"/>
                  <a:gd name="T55" fmla="*/ 142 h 326"/>
                  <a:gd name="T56" fmla="*/ 178 w 178"/>
                  <a:gd name="T57" fmla="*/ 113 h 326"/>
                  <a:gd name="T58" fmla="*/ 176 w 178"/>
                  <a:gd name="T59" fmla="*/ 113 h 326"/>
                  <a:gd name="T60" fmla="*/ 70 w 178"/>
                  <a:gd name="T61" fmla="*/ 146 h 326"/>
                  <a:gd name="T62" fmla="*/ 45 w 178"/>
                  <a:gd name="T63" fmla="*/ 148 h 326"/>
                  <a:gd name="T64" fmla="*/ 34 w 178"/>
                  <a:gd name="T65" fmla="*/ 124 h 326"/>
                  <a:gd name="T66" fmla="*/ 58 w 178"/>
                  <a:gd name="T67" fmla="*/ 117 h 326"/>
                  <a:gd name="T68" fmla="*/ 57 w 178"/>
                  <a:gd name="T69" fmla="*/ 114 h 326"/>
                  <a:gd name="T70" fmla="*/ 71 w 178"/>
                  <a:gd name="T71" fmla="*/ 114 h 326"/>
                  <a:gd name="T72" fmla="*/ 70 w 178"/>
                  <a:gd name="T73" fmla="*/ 146 h 326"/>
                  <a:gd name="T74" fmla="*/ 133 w 178"/>
                  <a:gd name="T75" fmla="*/ 110 h 326"/>
                  <a:gd name="T76" fmla="*/ 108 w 178"/>
                  <a:gd name="T77" fmla="*/ 135 h 326"/>
                  <a:gd name="T78" fmla="*/ 110 w 178"/>
                  <a:gd name="T79" fmla="*/ 140 h 326"/>
                  <a:gd name="T80" fmla="*/ 96 w 178"/>
                  <a:gd name="T81" fmla="*/ 143 h 326"/>
                  <a:gd name="T82" fmla="*/ 98 w 178"/>
                  <a:gd name="T83" fmla="*/ 108 h 326"/>
                  <a:gd name="T84" fmla="*/ 122 w 178"/>
                  <a:gd name="T85" fmla="*/ 105 h 326"/>
                  <a:gd name="T86" fmla="*/ 121 w 178"/>
                  <a:gd name="T87" fmla="*/ 103 h 326"/>
                  <a:gd name="T88" fmla="*/ 134 w 178"/>
                  <a:gd name="T89" fmla="*/ 110 h 326"/>
                  <a:gd name="T90" fmla="*/ 133 w 178"/>
                  <a:gd name="T91" fmla="*/ 11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8" h="326">
                    <a:moveTo>
                      <a:pt x="176" y="113"/>
                    </a:moveTo>
                    <a:cubicBezTo>
                      <a:pt x="174" y="99"/>
                      <a:pt x="167" y="90"/>
                      <a:pt x="152" y="86"/>
                    </a:cubicBezTo>
                    <a:cubicBezTo>
                      <a:pt x="133" y="87"/>
                      <a:pt x="113" y="88"/>
                      <a:pt x="94" y="89"/>
                    </a:cubicBezTo>
                    <a:cubicBezTo>
                      <a:pt x="97" y="80"/>
                      <a:pt x="95" y="11"/>
                      <a:pt x="94" y="9"/>
                    </a:cubicBezTo>
                    <a:cubicBezTo>
                      <a:pt x="91" y="4"/>
                      <a:pt x="85" y="2"/>
                      <a:pt x="82" y="0"/>
                    </a:cubicBezTo>
                    <a:cubicBezTo>
                      <a:pt x="79" y="2"/>
                      <a:pt x="76" y="3"/>
                      <a:pt x="73" y="4"/>
                    </a:cubicBezTo>
                    <a:cubicBezTo>
                      <a:pt x="72" y="11"/>
                      <a:pt x="72" y="18"/>
                      <a:pt x="71" y="24"/>
                    </a:cubicBezTo>
                    <a:cubicBezTo>
                      <a:pt x="75" y="49"/>
                      <a:pt x="68" y="72"/>
                      <a:pt x="71" y="92"/>
                    </a:cubicBezTo>
                    <a:cubicBezTo>
                      <a:pt x="62" y="89"/>
                      <a:pt x="48" y="98"/>
                      <a:pt x="47" y="98"/>
                    </a:cubicBezTo>
                    <a:cubicBezTo>
                      <a:pt x="45" y="98"/>
                      <a:pt x="42" y="98"/>
                      <a:pt x="39" y="98"/>
                    </a:cubicBezTo>
                    <a:cubicBezTo>
                      <a:pt x="28" y="102"/>
                      <a:pt x="14" y="98"/>
                      <a:pt x="10" y="102"/>
                    </a:cubicBezTo>
                    <a:cubicBezTo>
                      <a:pt x="7" y="111"/>
                      <a:pt x="4" y="120"/>
                      <a:pt x="1" y="129"/>
                    </a:cubicBezTo>
                    <a:cubicBezTo>
                      <a:pt x="7" y="155"/>
                      <a:pt x="0" y="169"/>
                      <a:pt x="37" y="182"/>
                    </a:cubicBezTo>
                    <a:cubicBezTo>
                      <a:pt x="39" y="178"/>
                      <a:pt x="39" y="178"/>
                      <a:pt x="44" y="178"/>
                    </a:cubicBezTo>
                    <a:cubicBezTo>
                      <a:pt x="44" y="176"/>
                      <a:pt x="43" y="175"/>
                      <a:pt x="42" y="173"/>
                    </a:cubicBezTo>
                    <a:cubicBezTo>
                      <a:pt x="47" y="171"/>
                      <a:pt x="53" y="166"/>
                      <a:pt x="53" y="165"/>
                    </a:cubicBezTo>
                    <a:cubicBezTo>
                      <a:pt x="60" y="166"/>
                      <a:pt x="63" y="166"/>
                      <a:pt x="70" y="165"/>
                    </a:cubicBezTo>
                    <a:cubicBezTo>
                      <a:pt x="72" y="201"/>
                      <a:pt x="73" y="235"/>
                      <a:pt x="67" y="273"/>
                    </a:cubicBezTo>
                    <a:cubicBezTo>
                      <a:pt x="67" y="288"/>
                      <a:pt x="67" y="303"/>
                      <a:pt x="67" y="317"/>
                    </a:cubicBezTo>
                    <a:cubicBezTo>
                      <a:pt x="70" y="320"/>
                      <a:pt x="73" y="322"/>
                      <a:pt x="76" y="325"/>
                    </a:cubicBezTo>
                    <a:cubicBezTo>
                      <a:pt x="78" y="325"/>
                      <a:pt x="80" y="326"/>
                      <a:pt x="83" y="326"/>
                    </a:cubicBezTo>
                    <a:cubicBezTo>
                      <a:pt x="98" y="316"/>
                      <a:pt x="91" y="305"/>
                      <a:pt x="93" y="287"/>
                    </a:cubicBezTo>
                    <a:cubicBezTo>
                      <a:pt x="95" y="276"/>
                      <a:pt x="94" y="258"/>
                      <a:pt x="95" y="237"/>
                    </a:cubicBezTo>
                    <a:cubicBezTo>
                      <a:pt x="94" y="231"/>
                      <a:pt x="93" y="226"/>
                      <a:pt x="92" y="220"/>
                    </a:cubicBezTo>
                    <a:cubicBezTo>
                      <a:pt x="96" y="208"/>
                      <a:pt x="100" y="174"/>
                      <a:pt x="97" y="160"/>
                    </a:cubicBezTo>
                    <a:cubicBezTo>
                      <a:pt x="103" y="161"/>
                      <a:pt x="128" y="154"/>
                      <a:pt x="131" y="159"/>
                    </a:cubicBezTo>
                    <a:cubicBezTo>
                      <a:pt x="133" y="157"/>
                      <a:pt x="134" y="155"/>
                      <a:pt x="140" y="155"/>
                    </a:cubicBezTo>
                    <a:cubicBezTo>
                      <a:pt x="140" y="151"/>
                      <a:pt x="140" y="146"/>
                      <a:pt x="140" y="142"/>
                    </a:cubicBezTo>
                    <a:cubicBezTo>
                      <a:pt x="153" y="139"/>
                      <a:pt x="172" y="132"/>
                      <a:pt x="178" y="113"/>
                    </a:cubicBezTo>
                    <a:cubicBezTo>
                      <a:pt x="177" y="113"/>
                      <a:pt x="176" y="113"/>
                      <a:pt x="176" y="113"/>
                    </a:cubicBezTo>
                    <a:close/>
                    <a:moveTo>
                      <a:pt x="70" y="146"/>
                    </a:moveTo>
                    <a:cubicBezTo>
                      <a:pt x="62" y="149"/>
                      <a:pt x="55" y="146"/>
                      <a:pt x="45" y="148"/>
                    </a:cubicBezTo>
                    <a:cubicBezTo>
                      <a:pt x="37" y="139"/>
                      <a:pt x="39" y="130"/>
                      <a:pt x="34" y="124"/>
                    </a:cubicBezTo>
                    <a:cubicBezTo>
                      <a:pt x="41" y="117"/>
                      <a:pt x="52" y="117"/>
                      <a:pt x="58" y="117"/>
                    </a:cubicBezTo>
                    <a:cubicBezTo>
                      <a:pt x="57" y="116"/>
                      <a:pt x="57" y="115"/>
                      <a:pt x="57" y="114"/>
                    </a:cubicBezTo>
                    <a:cubicBezTo>
                      <a:pt x="61" y="116"/>
                      <a:pt x="65" y="115"/>
                      <a:pt x="71" y="114"/>
                    </a:cubicBezTo>
                    <a:cubicBezTo>
                      <a:pt x="68" y="125"/>
                      <a:pt x="73" y="134"/>
                      <a:pt x="70" y="146"/>
                    </a:cubicBezTo>
                    <a:close/>
                    <a:moveTo>
                      <a:pt x="133" y="110"/>
                    </a:moveTo>
                    <a:cubicBezTo>
                      <a:pt x="132" y="123"/>
                      <a:pt x="113" y="126"/>
                      <a:pt x="108" y="135"/>
                    </a:cubicBezTo>
                    <a:cubicBezTo>
                      <a:pt x="109" y="136"/>
                      <a:pt x="109" y="138"/>
                      <a:pt x="110" y="140"/>
                    </a:cubicBezTo>
                    <a:cubicBezTo>
                      <a:pt x="106" y="141"/>
                      <a:pt x="101" y="142"/>
                      <a:pt x="96" y="143"/>
                    </a:cubicBezTo>
                    <a:cubicBezTo>
                      <a:pt x="95" y="129"/>
                      <a:pt x="94" y="120"/>
                      <a:pt x="98" y="108"/>
                    </a:cubicBezTo>
                    <a:cubicBezTo>
                      <a:pt x="104" y="104"/>
                      <a:pt x="115" y="105"/>
                      <a:pt x="122" y="105"/>
                    </a:cubicBezTo>
                    <a:cubicBezTo>
                      <a:pt x="122" y="104"/>
                      <a:pt x="121" y="104"/>
                      <a:pt x="121" y="103"/>
                    </a:cubicBezTo>
                    <a:cubicBezTo>
                      <a:pt x="128" y="106"/>
                      <a:pt x="131" y="104"/>
                      <a:pt x="134" y="110"/>
                    </a:cubicBezTo>
                    <a:cubicBezTo>
                      <a:pt x="134" y="110"/>
                      <a:pt x="133" y="110"/>
                      <a:pt x="133" y="11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í$ḻíḍe">
                <a:extLst>
                  <a:ext uri="{FF2B5EF4-FFF2-40B4-BE49-F238E27FC236}">
                    <a16:creationId xmlns:a16="http://schemas.microsoft.com/office/drawing/2014/main" id="{8DE1C0A6-1E64-482E-87C2-4EFDE5D70FF7}"/>
                  </a:ext>
                </a:extLst>
              </p:cNvPr>
              <p:cNvSpPr/>
              <p:nvPr/>
            </p:nvSpPr>
            <p:spPr bwMode="auto">
              <a:xfrm>
                <a:off x="5903914" y="3143251"/>
                <a:ext cx="9525" cy="15875"/>
              </a:xfrm>
              <a:custGeom>
                <a:avLst/>
                <a:gdLst>
                  <a:gd name="T0" fmla="*/ 3 w 3"/>
                  <a:gd name="T1" fmla="*/ 0 h 5"/>
                  <a:gd name="T2" fmla="*/ 0 w 3"/>
                  <a:gd name="T3" fmla="*/ 1 h 5"/>
                  <a:gd name="T4" fmla="*/ 1 w 3"/>
                  <a:gd name="T5" fmla="*/ 5 h 5"/>
                  <a:gd name="T6" fmla="*/ 2 w 3"/>
                  <a:gd name="T7" fmla="*/ 3 h 5"/>
                  <a:gd name="T8" fmla="*/ 3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1" y="2"/>
                      <a:pt x="3" y="0"/>
                      <a:pt x="0" y="1"/>
                    </a:cubicBezTo>
                    <a:cubicBezTo>
                      <a:pt x="1" y="2"/>
                      <a:pt x="1" y="3"/>
                      <a:pt x="1" y="5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2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îṧḻîḑe">
                <a:extLst>
                  <a:ext uri="{FF2B5EF4-FFF2-40B4-BE49-F238E27FC236}">
                    <a16:creationId xmlns:a16="http://schemas.microsoft.com/office/drawing/2014/main" id="{38F4A718-A59A-4886-8170-A5923F7CD9A8}"/>
                  </a:ext>
                </a:extLst>
              </p:cNvPr>
              <p:cNvSpPr/>
              <p:nvPr/>
            </p:nvSpPr>
            <p:spPr bwMode="auto">
              <a:xfrm>
                <a:off x="5916614" y="314325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îśļîďê">
                <a:extLst>
                  <a:ext uri="{FF2B5EF4-FFF2-40B4-BE49-F238E27FC236}">
                    <a16:creationId xmlns:a16="http://schemas.microsoft.com/office/drawing/2014/main" id="{BD0F4BF5-6480-4BD7-9F3D-0EFA11C7B33E}"/>
                  </a:ext>
                </a:extLst>
              </p:cNvPr>
              <p:cNvSpPr/>
              <p:nvPr/>
            </p:nvSpPr>
            <p:spPr bwMode="auto">
              <a:xfrm>
                <a:off x="5895976" y="3149601"/>
                <a:ext cx="4763" cy="317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8" name="îSḷíďe">
              <a:extLst>
                <a:ext uri="{FF2B5EF4-FFF2-40B4-BE49-F238E27FC236}">
                  <a16:creationId xmlns:a16="http://schemas.microsoft.com/office/drawing/2014/main" id="{D1F80D17-7648-42FA-BADB-EABBBD386ED6}"/>
                </a:ext>
              </a:extLst>
            </p:cNvPr>
            <p:cNvGrpSpPr/>
            <p:nvPr/>
          </p:nvGrpSpPr>
          <p:grpSpPr>
            <a:xfrm>
              <a:off x="3886201" y="2867026"/>
              <a:ext cx="641351" cy="736600"/>
              <a:chOff x="3886201" y="2867026"/>
              <a:chExt cx="641351" cy="736600"/>
            </a:xfrm>
          </p:grpSpPr>
          <p:sp>
            <p:nvSpPr>
              <p:cNvPr id="89" name="íṡḻiḍé">
                <a:extLst>
                  <a:ext uri="{FF2B5EF4-FFF2-40B4-BE49-F238E27FC236}">
                    <a16:creationId xmlns:a16="http://schemas.microsoft.com/office/drawing/2014/main" id="{B2ADFBFE-AFFC-4F1C-8F53-75CB439C1D68}"/>
                  </a:ext>
                </a:extLst>
              </p:cNvPr>
              <p:cNvSpPr/>
              <p:nvPr/>
            </p:nvSpPr>
            <p:spPr bwMode="auto">
              <a:xfrm>
                <a:off x="4252914" y="2867026"/>
                <a:ext cx="274638" cy="654050"/>
              </a:xfrm>
              <a:custGeom>
                <a:avLst/>
                <a:gdLst>
                  <a:gd name="T0" fmla="*/ 22 w 91"/>
                  <a:gd name="T1" fmla="*/ 0 h 215"/>
                  <a:gd name="T2" fmla="*/ 46 w 91"/>
                  <a:gd name="T3" fmla="*/ 56 h 215"/>
                  <a:gd name="T4" fmla="*/ 52 w 91"/>
                  <a:gd name="T5" fmla="*/ 86 h 215"/>
                  <a:gd name="T6" fmla="*/ 91 w 91"/>
                  <a:gd name="T7" fmla="*/ 106 h 215"/>
                  <a:gd name="T8" fmla="*/ 79 w 91"/>
                  <a:gd name="T9" fmla="*/ 121 h 215"/>
                  <a:gd name="T10" fmla="*/ 55 w 91"/>
                  <a:gd name="T11" fmla="*/ 125 h 215"/>
                  <a:gd name="T12" fmla="*/ 43 w 91"/>
                  <a:gd name="T13" fmla="*/ 187 h 215"/>
                  <a:gd name="T14" fmla="*/ 50 w 91"/>
                  <a:gd name="T15" fmla="*/ 185 h 215"/>
                  <a:gd name="T16" fmla="*/ 84 w 91"/>
                  <a:gd name="T17" fmla="*/ 197 h 215"/>
                  <a:gd name="T18" fmla="*/ 84 w 91"/>
                  <a:gd name="T19" fmla="*/ 202 h 215"/>
                  <a:gd name="T20" fmla="*/ 80 w 91"/>
                  <a:gd name="T21" fmla="*/ 209 h 215"/>
                  <a:gd name="T22" fmla="*/ 0 w 91"/>
                  <a:gd name="T23" fmla="*/ 194 h 215"/>
                  <a:gd name="T24" fmla="*/ 14 w 91"/>
                  <a:gd name="T25" fmla="*/ 187 h 215"/>
                  <a:gd name="T26" fmla="*/ 17 w 91"/>
                  <a:gd name="T27" fmla="*/ 108 h 215"/>
                  <a:gd name="T28" fmla="*/ 12 w 91"/>
                  <a:gd name="T29" fmla="*/ 105 h 215"/>
                  <a:gd name="T30" fmla="*/ 20 w 91"/>
                  <a:gd name="T31" fmla="*/ 36 h 215"/>
                  <a:gd name="T32" fmla="*/ 20 w 91"/>
                  <a:gd name="T33" fmla="*/ 3 h 215"/>
                  <a:gd name="T34" fmla="*/ 22 w 91"/>
                  <a:gd name="T35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1" h="215">
                    <a:moveTo>
                      <a:pt x="22" y="0"/>
                    </a:moveTo>
                    <a:cubicBezTo>
                      <a:pt x="58" y="5"/>
                      <a:pt x="41" y="31"/>
                      <a:pt x="46" y="56"/>
                    </a:cubicBezTo>
                    <a:cubicBezTo>
                      <a:pt x="48" y="64"/>
                      <a:pt x="54" y="80"/>
                      <a:pt x="52" y="86"/>
                    </a:cubicBezTo>
                    <a:cubicBezTo>
                      <a:pt x="73" y="78"/>
                      <a:pt x="83" y="84"/>
                      <a:pt x="91" y="106"/>
                    </a:cubicBezTo>
                    <a:cubicBezTo>
                      <a:pt x="87" y="111"/>
                      <a:pt x="85" y="118"/>
                      <a:pt x="79" y="121"/>
                    </a:cubicBezTo>
                    <a:cubicBezTo>
                      <a:pt x="73" y="124"/>
                      <a:pt x="59" y="119"/>
                      <a:pt x="55" y="125"/>
                    </a:cubicBezTo>
                    <a:cubicBezTo>
                      <a:pt x="46" y="140"/>
                      <a:pt x="49" y="172"/>
                      <a:pt x="43" y="187"/>
                    </a:cubicBezTo>
                    <a:cubicBezTo>
                      <a:pt x="45" y="187"/>
                      <a:pt x="48" y="186"/>
                      <a:pt x="50" y="185"/>
                    </a:cubicBezTo>
                    <a:cubicBezTo>
                      <a:pt x="63" y="190"/>
                      <a:pt x="71" y="187"/>
                      <a:pt x="84" y="197"/>
                    </a:cubicBezTo>
                    <a:cubicBezTo>
                      <a:pt x="84" y="198"/>
                      <a:pt x="84" y="200"/>
                      <a:pt x="84" y="202"/>
                    </a:cubicBezTo>
                    <a:cubicBezTo>
                      <a:pt x="82" y="204"/>
                      <a:pt x="81" y="207"/>
                      <a:pt x="80" y="209"/>
                    </a:cubicBezTo>
                    <a:cubicBezTo>
                      <a:pt x="59" y="215"/>
                      <a:pt x="1" y="212"/>
                      <a:pt x="0" y="194"/>
                    </a:cubicBezTo>
                    <a:cubicBezTo>
                      <a:pt x="6" y="191"/>
                      <a:pt x="7" y="186"/>
                      <a:pt x="14" y="187"/>
                    </a:cubicBezTo>
                    <a:cubicBezTo>
                      <a:pt x="14" y="182"/>
                      <a:pt x="17" y="108"/>
                      <a:pt x="17" y="108"/>
                    </a:cubicBezTo>
                    <a:cubicBezTo>
                      <a:pt x="16" y="107"/>
                      <a:pt x="14" y="106"/>
                      <a:pt x="12" y="105"/>
                    </a:cubicBezTo>
                    <a:cubicBezTo>
                      <a:pt x="24" y="92"/>
                      <a:pt x="17" y="55"/>
                      <a:pt x="20" y="36"/>
                    </a:cubicBezTo>
                    <a:cubicBezTo>
                      <a:pt x="22" y="25"/>
                      <a:pt x="15" y="10"/>
                      <a:pt x="20" y="3"/>
                    </a:cubicBezTo>
                    <a:cubicBezTo>
                      <a:pt x="21" y="2"/>
                      <a:pt x="21" y="1"/>
                      <a:pt x="22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íṧḷíḓè">
                <a:extLst>
                  <a:ext uri="{FF2B5EF4-FFF2-40B4-BE49-F238E27FC236}">
                    <a16:creationId xmlns:a16="http://schemas.microsoft.com/office/drawing/2014/main" id="{631F7760-AFE9-4254-A676-43D46199659B}"/>
                  </a:ext>
                </a:extLst>
              </p:cNvPr>
              <p:cNvSpPr/>
              <p:nvPr/>
            </p:nvSpPr>
            <p:spPr bwMode="auto">
              <a:xfrm>
                <a:off x="3886201" y="2976563"/>
                <a:ext cx="400050" cy="627063"/>
              </a:xfrm>
              <a:custGeom>
                <a:avLst/>
                <a:gdLst>
                  <a:gd name="T0" fmla="*/ 67 w 132"/>
                  <a:gd name="T1" fmla="*/ 0 h 206"/>
                  <a:gd name="T2" fmla="*/ 93 w 132"/>
                  <a:gd name="T3" fmla="*/ 6 h 206"/>
                  <a:gd name="T4" fmla="*/ 106 w 132"/>
                  <a:gd name="T5" fmla="*/ 95 h 206"/>
                  <a:gd name="T6" fmla="*/ 109 w 132"/>
                  <a:gd name="T7" fmla="*/ 96 h 206"/>
                  <a:gd name="T8" fmla="*/ 108 w 132"/>
                  <a:gd name="T9" fmla="*/ 94 h 206"/>
                  <a:gd name="T10" fmla="*/ 124 w 132"/>
                  <a:gd name="T11" fmla="*/ 79 h 206"/>
                  <a:gd name="T12" fmla="*/ 122 w 132"/>
                  <a:gd name="T13" fmla="*/ 84 h 206"/>
                  <a:gd name="T14" fmla="*/ 131 w 132"/>
                  <a:gd name="T15" fmla="*/ 79 h 206"/>
                  <a:gd name="T16" fmla="*/ 132 w 132"/>
                  <a:gd name="T17" fmla="*/ 82 h 206"/>
                  <a:gd name="T18" fmla="*/ 131 w 132"/>
                  <a:gd name="T19" fmla="*/ 86 h 206"/>
                  <a:gd name="T20" fmla="*/ 116 w 132"/>
                  <a:gd name="T21" fmla="*/ 98 h 206"/>
                  <a:gd name="T22" fmla="*/ 122 w 132"/>
                  <a:gd name="T23" fmla="*/ 99 h 206"/>
                  <a:gd name="T24" fmla="*/ 109 w 132"/>
                  <a:gd name="T25" fmla="*/ 121 h 206"/>
                  <a:gd name="T26" fmla="*/ 105 w 132"/>
                  <a:gd name="T27" fmla="*/ 146 h 206"/>
                  <a:gd name="T28" fmla="*/ 43 w 132"/>
                  <a:gd name="T29" fmla="*/ 204 h 206"/>
                  <a:gd name="T30" fmla="*/ 20 w 132"/>
                  <a:gd name="T31" fmla="*/ 200 h 206"/>
                  <a:gd name="T32" fmla="*/ 42 w 132"/>
                  <a:gd name="T33" fmla="*/ 140 h 206"/>
                  <a:gd name="T34" fmla="*/ 49 w 132"/>
                  <a:gd name="T35" fmla="*/ 142 h 206"/>
                  <a:gd name="T36" fmla="*/ 50 w 132"/>
                  <a:gd name="T37" fmla="*/ 152 h 206"/>
                  <a:gd name="T38" fmla="*/ 51 w 132"/>
                  <a:gd name="T39" fmla="*/ 152 h 206"/>
                  <a:gd name="T40" fmla="*/ 51 w 132"/>
                  <a:gd name="T41" fmla="*/ 150 h 206"/>
                  <a:gd name="T42" fmla="*/ 60 w 132"/>
                  <a:gd name="T43" fmla="*/ 143 h 206"/>
                  <a:gd name="T44" fmla="*/ 51 w 132"/>
                  <a:gd name="T45" fmla="*/ 120 h 206"/>
                  <a:gd name="T46" fmla="*/ 55 w 132"/>
                  <a:gd name="T47" fmla="*/ 123 h 206"/>
                  <a:gd name="T48" fmla="*/ 57 w 132"/>
                  <a:gd name="T49" fmla="*/ 122 h 206"/>
                  <a:gd name="T50" fmla="*/ 61 w 132"/>
                  <a:gd name="T51" fmla="*/ 124 h 206"/>
                  <a:gd name="T52" fmla="*/ 64 w 132"/>
                  <a:gd name="T53" fmla="*/ 121 h 206"/>
                  <a:gd name="T54" fmla="*/ 62 w 132"/>
                  <a:gd name="T55" fmla="*/ 102 h 206"/>
                  <a:gd name="T56" fmla="*/ 52 w 132"/>
                  <a:gd name="T57" fmla="*/ 100 h 206"/>
                  <a:gd name="T58" fmla="*/ 42 w 132"/>
                  <a:gd name="T59" fmla="*/ 87 h 206"/>
                  <a:gd name="T60" fmla="*/ 11 w 132"/>
                  <a:gd name="T61" fmla="*/ 72 h 206"/>
                  <a:gd name="T62" fmla="*/ 13 w 132"/>
                  <a:gd name="T63" fmla="*/ 72 h 206"/>
                  <a:gd name="T64" fmla="*/ 56 w 132"/>
                  <a:gd name="T65" fmla="*/ 52 h 206"/>
                  <a:gd name="T66" fmla="*/ 50 w 132"/>
                  <a:gd name="T67" fmla="*/ 5 h 206"/>
                  <a:gd name="T68" fmla="*/ 67 w 132"/>
                  <a:gd name="T69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2" h="206">
                    <a:moveTo>
                      <a:pt x="67" y="0"/>
                    </a:moveTo>
                    <a:cubicBezTo>
                      <a:pt x="76" y="2"/>
                      <a:pt x="85" y="4"/>
                      <a:pt x="93" y="6"/>
                    </a:cubicBezTo>
                    <a:cubicBezTo>
                      <a:pt x="106" y="17"/>
                      <a:pt x="108" y="77"/>
                      <a:pt x="106" y="95"/>
                    </a:cubicBezTo>
                    <a:cubicBezTo>
                      <a:pt x="107" y="95"/>
                      <a:pt x="108" y="95"/>
                      <a:pt x="109" y="96"/>
                    </a:cubicBezTo>
                    <a:cubicBezTo>
                      <a:pt x="108" y="95"/>
                      <a:pt x="108" y="94"/>
                      <a:pt x="108" y="94"/>
                    </a:cubicBezTo>
                    <a:cubicBezTo>
                      <a:pt x="113" y="89"/>
                      <a:pt x="118" y="84"/>
                      <a:pt x="124" y="79"/>
                    </a:cubicBezTo>
                    <a:cubicBezTo>
                      <a:pt x="123" y="81"/>
                      <a:pt x="123" y="82"/>
                      <a:pt x="122" y="84"/>
                    </a:cubicBezTo>
                    <a:cubicBezTo>
                      <a:pt x="125" y="82"/>
                      <a:pt x="128" y="81"/>
                      <a:pt x="131" y="79"/>
                    </a:cubicBezTo>
                    <a:cubicBezTo>
                      <a:pt x="131" y="80"/>
                      <a:pt x="131" y="81"/>
                      <a:pt x="132" y="82"/>
                    </a:cubicBezTo>
                    <a:cubicBezTo>
                      <a:pt x="129" y="85"/>
                      <a:pt x="130" y="83"/>
                      <a:pt x="131" y="86"/>
                    </a:cubicBezTo>
                    <a:cubicBezTo>
                      <a:pt x="126" y="86"/>
                      <a:pt x="117" y="90"/>
                      <a:pt x="116" y="98"/>
                    </a:cubicBezTo>
                    <a:cubicBezTo>
                      <a:pt x="120" y="99"/>
                      <a:pt x="118" y="100"/>
                      <a:pt x="122" y="99"/>
                    </a:cubicBezTo>
                    <a:cubicBezTo>
                      <a:pt x="120" y="109"/>
                      <a:pt x="113" y="112"/>
                      <a:pt x="109" y="121"/>
                    </a:cubicBezTo>
                    <a:cubicBezTo>
                      <a:pt x="107" y="126"/>
                      <a:pt x="105" y="146"/>
                      <a:pt x="105" y="146"/>
                    </a:cubicBezTo>
                    <a:cubicBezTo>
                      <a:pt x="76" y="167"/>
                      <a:pt x="59" y="167"/>
                      <a:pt x="43" y="204"/>
                    </a:cubicBezTo>
                    <a:cubicBezTo>
                      <a:pt x="36" y="204"/>
                      <a:pt x="23" y="206"/>
                      <a:pt x="20" y="200"/>
                    </a:cubicBezTo>
                    <a:cubicBezTo>
                      <a:pt x="0" y="190"/>
                      <a:pt x="41" y="148"/>
                      <a:pt x="42" y="140"/>
                    </a:cubicBezTo>
                    <a:cubicBezTo>
                      <a:pt x="47" y="142"/>
                      <a:pt x="43" y="144"/>
                      <a:pt x="49" y="142"/>
                    </a:cubicBezTo>
                    <a:cubicBezTo>
                      <a:pt x="49" y="145"/>
                      <a:pt x="50" y="149"/>
                      <a:pt x="50" y="152"/>
                    </a:cubicBezTo>
                    <a:cubicBezTo>
                      <a:pt x="50" y="152"/>
                      <a:pt x="51" y="152"/>
                      <a:pt x="51" y="152"/>
                    </a:cubicBezTo>
                    <a:cubicBezTo>
                      <a:pt x="51" y="152"/>
                      <a:pt x="51" y="151"/>
                      <a:pt x="51" y="150"/>
                    </a:cubicBezTo>
                    <a:cubicBezTo>
                      <a:pt x="55" y="148"/>
                      <a:pt x="57" y="146"/>
                      <a:pt x="60" y="143"/>
                    </a:cubicBezTo>
                    <a:cubicBezTo>
                      <a:pt x="57" y="133"/>
                      <a:pt x="49" y="123"/>
                      <a:pt x="51" y="120"/>
                    </a:cubicBezTo>
                    <a:cubicBezTo>
                      <a:pt x="52" y="122"/>
                      <a:pt x="53" y="122"/>
                      <a:pt x="55" y="123"/>
                    </a:cubicBezTo>
                    <a:cubicBezTo>
                      <a:pt x="56" y="121"/>
                      <a:pt x="55" y="121"/>
                      <a:pt x="57" y="122"/>
                    </a:cubicBezTo>
                    <a:cubicBezTo>
                      <a:pt x="61" y="125"/>
                      <a:pt x="60" y="125"/>
                      <a:pt x="61" y="124"/>
                    </a:cubicBezTo>
                    <a:cubicBezTo>
                      <a:pt x="63" y="123"/>
                      <a:pt x="63" y="123"/>
                      <a:pt x="64" y="121"/>
                    </a:cubicBezTo>
                    <a:cubicBezTo>
                      <a:pt x="61" y="120"/>
                      <a:pt x="66" y="104"/>
                      <a:pt x="62" y="102"/>
                    </a:cubicBezTo>
                    <a:cubicBezTo>
                      <a:pt x="59" y="102"/>
                      <a:pt x="55" y="101"/>
                      <a:pt x="52" y="100"/>
                    </a:cubicBezTo>
                    <a:cubicBezTo>
                      <a:pt x="51" y="95"/>
                      <a:pt x="48" y="91"/>
                      <a:pt x="42" y="87"/>
                    </a:cubicBezTo>
                    <a:cubicBezTo>
                      <a:pt x="38" y="87"/>
                      <a:pt x="16" y="83"/>
                      <a:pt x="11" y="72"/>
                    </a:cubicBezTo>
                    <a:cubicBezTo>
                      <a:pt x="11" y="72"/>
                      <a:pt x="12" y="72"/>
                      <a:pt x="13" y="72"/>
                    </a:cubicBezTo>
                    <a:cubicBezTo>
                      <a:pt x="17" y="49"/>
                      <a:pt x="50" y="59"/>
                      <a:pt x="56" y="52"/>
                    </a:cubicBezTo>
                    <a:cubicBezTo>
                      <a:pt x="52" y="38"/>
                      <a:pt x="48" y="18"/>
                      <a:pt x="50" y="5"/>
                    </a:cubicBezTo>
                    <a:cubicBezTo>
                      <a:pt x="55" y="3"/>
                      <a:pt x="61" y="3"/>
                      <a:pt x="6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ïşḷíḍè">
                <a:extLst>
                  <a:ext uri="{FF2B5EF4-FFF2-40B4-BE49-F238E27FC236}">
                    <a16:creationId xmlns:a16="http://schemas.microsoft.com/office/drawing/2014/main" id="{4DFF2930-2CB8-4D59-85F9-16B883C81DED}"/>
                  </a:ext>
                </a:extLst>
              </p:cNvPr>
              <p:cNvSpPr/>
              <p:nvPr/>
            </p:nvSpPr>
            <p:spPr bwMode="auto">
              <a:xfrm>
                <a:off x="4246564" y="323215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íṧľîḑé">
                <a:extLst>
                  <a:ext uri="{FF2B5EF4-FFF2-40B4-BE49-F238E27FC236}">
                    <a16:creationId xmlns:a16="http://schemas.microsoft.com/office/drawing/2014/main" id="{4CEBACFB-5254-47F1-B2B6-4BA51D8AEEC7}"/>
                  </a:ext>
                </a:extLst>
              </p:cNvPr>
              <p:cNvSpPr/>
              <p:nvPr/>
            </p:nvSpPr>
            <p:spPr bwMode="auto">
              <a:xfrm>
                <a:off x="4224339" y="3265488"/>
                <a:ext cx="6350" cy="317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iSliḓe">
              <a:extLst>
                <a:ext uri="{FF2B5EF4-FFF2-40B4-BE49-F238E27FC236}">
                  <a16:creationId xmlns:a16="http://schemas.microsoft.com/office/drawing/2014/main" id="{882A0771-81D0-48B2-929E-6068FF24CC5E}"/>
                </a:ext>
              </a:extLst>
            </p:cNvPr>
            <p:cNvSpPr/>
            <p:nvPr/>
          </p:nvSpPr>
          <p:spPr bwMode="auto">
            <a:xfrm>
              <a:off x="4911726" y="3113088"/>
              <a:ext cx="327025" cy="563563"/>
            </a:xfrm>
            <a:custGeom>
              <a:avLst/>
              <a:gdLst>
                <a:gd name="T0" fmla="*/ 67 w 108"/>
                <a:gd name="T1" fmla="*/ 0 h 185"/>
                <a:gd name="T2" fmla="*/ 19 w 108"/>
                <a:gd name="T3" fmla="*/ 12 h 185"/>
                <a:gd name="T4" fmla="*/ 2 w 108"/>
                <a:gd name="T5" fmla="*/ 10 h 185"/>
                <a:gd name="T6" fmla="*/ 0 w 108"/>
                <a:gd name="T7" fmla="*/ 9 h 185"/>
                <a:gd name="T8" fmla="*/ 19 w 108"/>
                <a:gd name="T9" fmla="*/ 82 h 185"/>
                <a:gd name="T10" fmla="*/ 28 w 108"/>
                <a:gd name="T11" fmla="*/ 84 h 185"/>
                <a:gd name="T12" fmla="*/ 36 w 108"/>
                <a:gd name="T13" fmla="*/ 80 h 185"/>
                <a:gd name="T14" fmla="*/ 38 w 108"/>
                <a:gd name="T15" fmla="*/ 98 h 185"/>
                <a:gd name="T16" fmla="*/ 33 w 108"/>
                <a:gd name="T17" fmla="*/ 156 h 185"/>
                <a:gd name="T18" fmla="*/ 29 w 108"/>
                <a:gd name="T19" fmla="*/ 157 h 185"/>
                <a:gd name="T20" fmla="*/ 10 w 108"/>
                <a:gd name="T21" fmla="*/ 146 h 185"/>
                <a:gd name="T22" fmla="*/ 7 w 108"/>
                <a:gd name="T23" fmla="*/ 148 h 185"/>
                <a:gd name="T24" fmla="*/ 47 w 108"/>
                <a:gd name="T25" fmla="*/ 177 h 185"/>
                <a:gd name="T26" fmla="*/ 55 w 108"/>
                <a:gd name="T27" fmla="*/ 143 h 185"/>
                <a:gd name="T28" fmla="*/ 56 w 108"/>
                <a:gd name="T29" fmla="*/ 69 h 185"/>
                <a:gd name="T30" fmla="*/ 57 w 108"/>
                <a:gd name="T31" fmla="*/ 67 h 185"/>
                <a:gd name="T32" fmla="*/ 75 w 108"/>
                <a:gd name="T33" fmla="*/ 66 h 185"/>
                <a:gd name="T34" fmla="*/ 102 w 108"/>
                <a:gd name="T35" fmla="*/ 23 h 185"/>
                <a:gd name="T36" fmla="*/ 67 w 108"/>
                <a:gd name="T37" fmla="*/ 0 h 185"/>
                <a:gd name="T38" fmla="*/ 58 w 108"/>
                <a:gd name="T39" fmla="*/ 26 h 185"/>
                <a:gd name="T40" fmla="*/ 51 w 108"/>
                <a:gd name="T41" fmla="*/ 47 h 185"/>
                <a:gd name="T42" fmla="*/ 37 w 108"/>
                <a:gd name="T43" fmla="*/ 51 h 185"/>
                <a:gd name="T44" fmla="*/ 34 w 108"/>
                <a:gd name="T45" fmla="*/ 49 h 185"/>
                <a:gd name="T46" fmla="*/ 31 w 108"/>
                <a:gd name="T47" fmla="*/ 31 h 185"/>
                <a:gd name="T48" fmla="*/ 54 w 108"/>
                <a:gd name="T49" fmla="*/ 20 h 185"/>
                <a:gd name="T50" fmla="*/ 58 w 108"/>
                <a:gd name="T51" fmla="*/ 22 h 185"/>
                <a:gd name="T52" fmla="*/ 60 w 108"/>
                <a:gd name="T53" fmla="*/ 27 h 185"/>
                <a:gd name="T54" fmla="*/ 58 w 108"/>
                <a:gd name="T55" fmla="*/ 2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8" h="185">
                  <a:moveTo>
                    <a:pt x="67" y="0"/>
                  </a:moveTo>
                  <a:cubicBezTo>
                    <a:pt x="60" y="7"/>
                    <a:pt x="33" y="10"/>
                    <a:pt x="19" y="12"/>
                  </a:cubicBezTo>
                  <a:cubicBezTo>
                    <a:pt x="13" y="10"/>
                    <a:pt x="8" y="8"/>
                    <a:pt x="2" y="10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2" y="29"/>
                    <a:pt x="0" y="70"/>
                    <a:pt x="19" y="82"/>
                  </a:cubicBezTo>
                  <a:cubicBezTo>
                    <a:pt x="20" y="83"/>
                    <a:pt x="23" y="84"/>
                    <a:pt x="28" y="84"/>
                  </a:cubicBezTo>
                  <a:cubicBezTo>
                    <a:pt x="31" y="82"/>
                    <a:pt x="36" y="77"/>
                    <a:pt x="36" y="80"/>
                  </a:cubicBezTo>
                  <a:cubicBezTo>
                    <a:pt x="37" y="79"/>
                    <a:pt x="39" y="94"/>
                    <a:pt x="38" y="98"/>
                  </a:cubicBezTo>
                  <a:cubicBezTo>
                    <a:pt x="35" y="116"/>
                    <a:pt x="37" y="137"/>
                    <a:pt x="33" y="156"/>
                  </a:cubicBezTo>
                  <a:cubicBezTo>
                    <a:pt x="31" y="157"/>
                    <a:pt x="30" y="157"/>
                    <a:pt x="29" y="157"/>
                  </a:cubicBezTo>
                  <a:cubicBezTo>
                    <a:pt x="22" y="154"/>
                    <a:pt x="16" y="150"/>
                    <a:pt x="10" y="146"/>
                  </a:cubicBezTo>
                  <a:cubicBezTo>
                    <a:pt x="9" y="147"/>
                    <a:pt x="8" y="147"/>
                    <a:pt x="7" y="148"/>
                  </a:cubicBezTo>
                  <a:cubicBezTo>
                    <a:pt x="14" y="161"/>
                    <a:pt x="32" y="185"/>
                    <a:pt x="47" y="177"/>
                  </a:cubicBezTo>
                  <a:cubicBezTo>
                    <a:pt x="59" y="170"/>
                    <a:pt x="53" y="155"/>
                    <a:pt x="55" y="143"/>
                  </a:cubicBezTo>
                  <a:cubicBezTo>
                    <a:pt x="56" y="134"/>
                    <a:pt x="59" y="77"/>
                    <a:pt x="56" y="69"/>
                  </a:cubicBezTo>
                  <a:cubicBezTo>
                    <a:pt x="57" y="71"/>
                    <a:pt x="57" y="68"/>
                    <a:pt x="57" y="67"/>
                  </a:cubicBezTo>
                  <a:cubicBezTo>
                    <a:pt x="62" y="68"/>
                    <a:pt x="66" y="64"/>
                    <a:pt x="75" y="66"/>
                  </a:cubicBezTo>
                  <a:cubicBezTo>
                    <a:pt x="81" y="58"/>
                    <a:pt x="102" y="36"/>
                    <a:pt x="102" y="23"/>
                  </a:cubicBezTo>
                  <a:cubicBezTo>
                    <a:pt x="108" y="9"/>
                    <a:pt x="78" y="1"/>
                    <a:pt x="67" y="0"/>
                  </a:cubicBezTo>
                  <a:close/>
                  <a:moveTo>
                    <a:pt x="58" y="26"/>
                  </a:moveTo>
                  <a:cubicBezTo>
                    <a:pt x="60" y="32"/>
                    <a:pt x="55" y="37"/>
                    <a:pt x="51" y="47"/>
                  </a:cubicBezTo>
                  <a:cubicBezTo>
                    <a:pt x="46" y="48"/>
                    <a:pt x="42" y="50"/>
                    <a:pt x="37" y="51"/>
                  </a:cubicBezTo>
                  <a:cubicBezTo>
                    <a:pt x="36" y="50"/>
                    <a:pt x="35" y="50"/>
                    <a:pt x="34" y="49"/>
                  </a:cubicBezTo>
                  <a:cubicBezTo>
                    <a:pt x="35" y="45"/>
                    <a:pt x="33" y="33"/>
                    <a:pt x="31" y="31"/>
                  </a:cubicBezTo>
                  <a:cubicBezTo>
                    <a:pt x="37" y="24"/>
                    <a:pt x="44" y="25"/>
                    <a:pt x="54" y="20"/>
                  </a:cubicBezTo>
                  <a:cubicBezTo>
                    <a:pt x="57" y="21"/>
                    <a:pt x="57" y="20"/>
                    <a:pt x="58" y="22"/>
                  </a:cubicBezTo>
                  <a:cubicBezTo>
                    <a:pt x="60" y="20"/>
                    <a:pt x="59" y="24"/>
                    <a:pt x="60" y="27"/>
                  </a:cubicBezTo>
                  <a:cubicBezTo>
                    <a:pt x="59" y="27"/>
                    <a:pt x="58" y="26"/>
                    <a:pt x="58" y="26"/>
                  </a:cubicBezTo>
                  <a:close/>
                </a:path>
              </a:pathLst>
            </a:custGeom>
            <a:solidFill>
              <a:srgbClr val="D62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0" name="ïṣļïḍé">
              <a:extLst>
                <a:ext uri="{FF2B5EF4-FFF2-40B4-BE49-F238E27FC236}">
                  <a16:creationId xmlns:a16="http://schemas.microsoft.com/office/drawing/2014/main" id="{D05ECF1F-7DE3-4AB6-8491-C3C6BBE249A1}"/>
                </a:ext>
              </a:extLst>
            </p:cNvPr>
            <p:cNvGrpSpPr/>
            <p:nvPr/>
          </p:nvGrpSpPr>
          <p:grpSpPr>
            <a:xfrm>
              <a:off x="4706939" y="2808288"/>
              <a:ext cx="582613" cy="768351"/>
              <a:chOff x="4706939" y="2808288"/>
              <a:chExt cx="582613" cy="768351"/>
            </a:xfrm>
          </p:grpSpPr>
          <p:sp>
            <p:nvSpPr>
              <p:cNvPr id="86" name="ïṩḷïďé">
                <a:extLst>
                  <a:ext uri="{FF2B5EF4-FFF2-40B4-BE49-F238E27FC236}">
                    <a16:creationId xmlns:a16="http://schemas.microsoft.com/office/drawing/2014/main" id="{E09AC6F6-8F1F-44D8-A195-9E261E5D695C}"/>
                  </a:ext>
                </a:extLst>
              </p:cNvPr>
              <p:cNvSpPr/>
              <p:nvPr/>
            </p:nvSpPr>
            <p:spPr bwMode="auto">
              <a:xfrm>
                <a:off x="4706939" y="2808288"/>
                <a:ext cx="582613" cy="357188"/>
              </a:xfrm>
              <a:custGeom>
                <a:avLst/>
                <a:gdLst>
                  <a:gd name="T0" fmla="*/ 104 w 193"/>
                  <a:gd name="T1" fmla="*/ 0 h 117"/>
                  <a:gd name="T2" fmla="*/ 131 w 193"/>
                  <a:gd name="T3" fmla="*/ 62 h 117"/>
                  <a:gd name="T4" fmla="*/ 134 w 193"/>
                  <a:gd name="T5" fmla="*/ 63 h 117"/>
                  <a:gd name="T6" fmla="*/ 188 w 193"/>
                  <a:gd name="T7" fmla="*/ 63 h 117"/>
                  <a:gd name="T8" fmla="*/ 191 w 193"/>
                  <a:gd name="T9" fmla="*/ 75 h 117"/>
                  <a:gd name="T10" fmla="*/ 188 w 193"/>
                  <a:gd name="T11" fmla="*/ 85 h 117"/>
                  <a:gd name="T12" fmla="*/ 90 w 193"/>
                  <a:gd name="T13" fmla="*/ 87 h 117"/>
                  <a:gd name="T14" fmla="*/ 69 w 193"/>
                  <a:gd name="T15" fmla="*/ 94 h 117"/>
                  <a:gd name="T16" fmla="*/ 0 w 193"/>
                  <a:gd name="T17" fmla="*/ 82 h 117"/>
                  <a:gd name="T18" fmla="*/ 75 w 193"/>
                  <a:gd name="T19" fmla="*/ 66 h 117"/>
                  <a:gd name="T20" fmla="*/ 104 w 193"/>
                  <a:gd name="T21" fmla="*/ 63 h 117"/>
                  <a:gd name="T22" fmla="*/ 106 w 193"/>
                  <a:gd name="T23" fmla="*/ 63 h 117"/>
                  <a:gd name="T24" fmla="*/ 104 w 193"/>
                  <a:gd name="T25" fmla="*/ 61 h 117"/>
                  <a:gd name="T26" fmla="*/ 92 w 193"/>
                  <a:gd name="T27" fmla="*/ 51 h 117"/>
                  <a:gd name="T28" fmla="*/ 101 w 193"/>
                  <a:gd name="T29" fmla="*/ 47 h 117"/>
                  <a:gd name="T30" fmla="*/ 83 w 193"/>
                  <a:gd name="T31" fmla="*/ 13 h 117"/>
                  <a:gd name="T32" fmla="*/ 104 w 193"/>
                  <a:gd name="T33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3" h="117">
                    <a:moveTo>
                      <a:pt x="104" y="0"/>
                    </a:moveTo>
                    <a:cubicBezTo>
                      <a:pt x="137" y="3"/>
                      <a:pt x="147" y="36"/>
                      <a:pt x="131" y="62"/>
                    </a:cubicBezTo>
                    <a:cubicBezTo>
                      <a:pt x="132" y="62"/>
                      <a:pt x="133" y="62"/>
                      <a:pt x="134" y="63"/>
                    </a:cubicBezTo>
                    <a:cubicBezTo>
                      <a:pt x="135" y="60"/>
                      <a:pt x="186" y="58"/>
                      <a:pt x="188" y="63"/>
                    </a:cubicBezTo>
                    <a:cubicBezTo>
                      <a:pt x="192" y="66"/>
                      <a:pt x="193" y="77"/>
                      <a:pt x="191" y="75"/>
                    </a:cubicBezTo>
                    <a:cubicBezTo>
                      <a:pt x="193" y="82"/>
                      <a:pt x="192" y="81"/>
                      <a:pt x="188" y="85"/>
                    </a:cubicBezTo>
                    <a:cubicBezTo>
                      <a:pt x="146" y="81"/>
                      <a:pt x="129" y="89"/>
                      <a:pt x="90" y="87"/>
                    </a:cubicBezTo>
                    <a:cubicBezTo>
                      <a:pt x="83" y="90"/>
                      <a:pt x="76" y="92"/>
                      <a:pt x="69" y="94"/>
                    </a:cubicBezTo>
                    <a:cubicBezTo>
                      <a:pt x="38" y="96"/>
                      <a:pt x="26" y="117"/>
                      <a:pt x="0" y="82"/>
                    </a:cubicBezTo>
                    <a:cubicBezTo>
                      <a:pt x="3" y="66"/>
                      <a:pt x="72" y="67"/>
                      <a:pt x="75" y="66"/>
                    </a:cubicBezTo>
                    <a:cubicBezTo>
                      <a:pt x="81" y="65"/>
                      <a:pt x="105" y="64"/>
                      <a:pt x="104" y="63"/>
                    </a:cubicBezTo>
                    <a:cubicBezTo>
                      <a:pt x="105" y="63"/>
                      <a:pt x="106" y="63"/>
                      <a:pt x="106" y="63"/>
                    </a:cubicBezTo>
                    <a:cubicBezTo>
                      <a:pt x="106" y="63"/>
                      <a:pt x="105" y="62"/>
                      <a:pt x="104" y="61"/>
                    </a:cubicBezTo>
                    <a:cubicBezTo>
                      <a:pt x="104" y="60"/>
                      <a:pt x="92" y="53"/>
                      <a:pt x="92" y="51"/>
                    </a:cubicBezTo>
                    <a:cubicBezTo>
                      <a:pt x="94" y="50"/>
                      <a:pt x="98" y="46"/>
                      <a:pt x="101" y="47"/>
                    </a:cubicBezTo>
                    <a:cubicBezTo>
                      <a:pt x="95" y="31"/>
                      <a:pt x="94" y="23"/>
                      <a:pt x="83" y="13"/>
                    </a:cubicBezTo>
                    <a:cubicBezTo>
                      <a:pt x="85" y="2"/>
                      <a:pt x="100" y="4"/>
                      <a:pt x="104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ísḷídé">
                <a:extLst>
                  <a:ext uri="{FF2B5EF4-FFF2-40B4-BE49-F238E27FC236}">
                    <a16:creationId xmlns:a16="http://schemas.microsoft.com/office/drawing/2014/main" id="{BA481B4A-7EC4-48C8-A568-088D17FB336A}"/>
                  </a:ext>
                </a:extLst>
              </p:cNvPr>
              <p:cNvSpPr/>
              <p:nvPr/>
            </p:nvSpPr>
            <p:spPr bwMode="auto">
              <a:xfrm>
                <a:off x="4791076" y="3390901"/>
                <a:ext cx="136525" cy="185738"/>
              </a:xfrm>
              <a:custGeom>
                <a:avLst/>
                <a:gdLst>
                  <a:gd name="T0" fmla="*/ 23 w 45"/>
                  <a:gd name="T1" fmla="*/ 0 h 61"/>
                  <a:gd name="T2" fmla="*/ 24 w 45"/>
                  <a:gd name="T3" fmla="*/ 5 h 61"/>
                  <a:gd name="T4" fmla="*/ 29 w 45"/>
                  <a:gd name="T5" fmla="*/ 2 h 61"/>
                  <a:gd name="T6" fmla="*/ 32 w 45"/>
                  <a:gd name="T7" fmla="*/ 16 h 61"/>
                  <a:gd name="T8" fmla="*/ 42 w 45"/>
                  <a:gd name="T9" fmla="*/ 19 h 61"/>
                  <a:gd name="T10" fmla="*/ 33 w 45"/>
                  <a:gd name="T11" fmla="*/ 58 h 61"/>
                  <a:gd name="T12" fmla="*/ 15 w 45"/>
                  <a:gd name="T13" fmla="*/ 61 h 61"/>
                  <a:gd name="T14" fmla="*/ 23 w 45"/>
                  <a:gd name="T1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61">
                    <a:moveTo>
                      <a:pt x="23" y="0"/>
                    </a:moveTo>
                    <a:cubicBezTo>
                      <a:pt x="24" y="3"/>
                      <a:pt x="24" y="2"/>
                      <a:pt x="24" y="5"/>
                    </a:cubicBezTo>
                    <a:cubicBezTo>
                      <a:pt x="26" y="4"/>
                      <a:pt x="27" y="3"/>
                      <a:pt x="29" y="2"/>
                    </a:cubicBezTo>
                    <a:cubicBezTo>
                      <a:pt x="30" y="7"/>
                      <a:pt x="31" y="11"/>
                      <a:pt x="32" y="16"/>
                    </a:cubicBezTo>
                    <a:cubicBezTo>
                      <a:pt x="37" y="14"/>
                      <a:pt x="42" y="14"/>
                      <a:pt x="42" y="19"/>
                    </a:cubicBezTo>
                    <a:cubicBezTo>
                      <a:pt x="45" y="36"/>
                      <a:pt x="39" y="42"/>
                      <a:pt x="33" y="58"/>
                    </a:cubicBezTo>
                    <a:cubicBezTo>
                      <a:pt x="27" y="59"/>
                      <a:pt x="21" y="60"/>
                      <a:pt x="15" y="61"/>
                    </a:cubicBezTo>
                    <a:cubicBezTo>
                      <a:pt x="0" y="31"/>
                      <a:pt x="6" y="22"/>
                      <a:pt x="23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íś1íḓé">
                <a:extLst>
                  <a:ext uri="{FF2B5EF4-FFF2-40B4-BE49-F238E27FC236}">
                    <a16:creationId xmlns:a16="http://schemas.microsoft.com/office/drawing/2014/main" id="{58612545-B40A-450E-9025-836ECC17AA86}"/>
                  </a:ext>
                </a:extLst>
              </p:cNvPr>
              <p:cNvSpPr/>
              <p:nvPr/>
            </p:nvSpPr>
            <p:spPr bwMode="auto">
              <a:xfrm>
                <a:off x="5095876" y="3394076"/>
                <a:ext cx="169863" cy="123825"/>
              </a:xfrm>
              <a:custGeom>
                <a:avLst/>
                <a:gdLst>
                  <a:gd name="T0" fmla="*/ 22 w 56"/>
                  <a:gd name="T1" fmla="*/ 0 h 41"/>
                  <a:gd name="T2" fmla="*/ 43 w 56"/>
                  <a:gd name="T3" fmla="*/ 2 h 41"/>
                  <a:gd name="T4" fmla="*/ 56 w 56"/>
                  <a:gd name="T5" fmla="*/ 30 h 41"/>
                  <a:gd name="T6" fmla="*/ 49 w 56"/>
                  <a:gd name="T7" fmla="*/ 38 h 41"/>
                  <a:gd name="T8" fmla="*/ 0 w 56"/>
                  <a:gd name="T9" fmla="*/ 6 h 41"/>
                  <a:gd name="T10" fmla="*/ 2 w 56"/>
                  <a:gd name="T11" fmla="*/ 4 h 41"/>
                  <a:gd name="T12" fmla="*/ 22 w 56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41">
                    <a:moveTo>
                      <a:pt x="22" y="0"/>
                    </a:moveTo>
                    <a:cubicBezTo>
                      <a:pt x="29" y="1"/>
                      <a:pt x="36" y="1"/>
                      <a:pt x="43" y="2"/>
                    </a:cubicBezTo>
                    <a:cubicBezTo>
                      <a:pt x="50" y="17"/>
                      <a:pt x="52" y="16"/>
                      <a:pt x="56" y="30"/>
                    </a:cubicBezTo>
                    <a:cubicBezTo>
                      <a:pt x="53" y="32"/>
                      <a:pt x="52" y="32"/>
                      <a:pt x="49" y="38"/>
                    </a:cubicBezTo>
                    <a:cubicBezTo>
                      <a:pt x="28" y="41"/>
                      <a:pt x="16" y="23"/>
                      <a:pt x="0" y="6"/>
                    </a:cubicBezTo>
                    <a:cubicBezTo>
                      <a:pt x="1" y="5"/>
                      <a:pt x="2" y="5"/>
                      <a:pt x="2" y="4"/>
                    </a:cubicBezTo>
                    <a:cubicBezTo>
                      <a:pt x="4" y="4"/>
                      <a:pt x="22" y="0"/>
                      <a:pt x="22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1" name="îṩ1iḑe">
              <a:extLst>
                <a:ext uri="{FF2B5EF4-FFF2-40B4-BE49-F238E27FC236}">
                  <a16:creationId xmlns:a16="http://schemas.microsoft.com/office/drawing/2014/main" id="{731A425E-EBB7-4D46-AB18-CC69DCFACC23}"/>
                </a:ext>
              </a:extLst>
            </p:cNvPr>
            <p:cNvGrpSpPr/>
            <p:nvPr/>
          </p:nvGrpSpPr>
          <p:grpSpPr>
            <a:xfrm>
              <a:off x="7081839" y="2805113"/>
              <a:ext cx="560388" cy="857251"/>
              <a:chOff x="7081839" y="2805113"/>
              <a:chExt cx="560388" cy="857251"/>
            </a:xfrm>
          </p:grpSpPr>
          <p:sp>
            <p:nvSpPr>
              <p:cNvPr id="77" name="í$ḷide">
                <a:extLst>
                  <a:ext uri="{FF2B5EF4-FFF2-40B4-BE49-F238E27FC236}">
                    <a16:creationId xmlns:a16="http://schemas.microsoft.com/office/drawing/2014/main" id="{B7FB25F9-9231-4F10-B517-34C6D0EC3914}"/>
                  </a:ext>
                </a:extLst>
              </p:cNvPr>
              <p:cNvSpPr/>
              <p:nvPr/>
            </p:nvSpPr>
            <p:spPr bwMode="auto">
              <a:xfrm>
                <a:off x="7359651" y="2805113"/>
                <a:ext cx="209550" cy="290513"/>
              </a:xfrm>
              <a:custGeom>
                <a:avLst/>
                <a:gdLst>
                  <a:gd name="T0" fmla="*/ 37 w 69"/>
                  <a:gd name="T1" fmla="*/ 0 h 95"/>
                  <a:gd name="T2" fmla="*/ 53 w 69"/>
                  <a:gd name="T3" fmla="*/ 8 h 95"/>
                  <a:gd name="T4" fmla="*/ 26 w 69"/>
                  <a:gd name="T5" fmla="*/ 63 h 95"/>
                  <a:gd name="T6" fmla="*/ 29 w 69"/>
                  <a:gd name="T7" fmla="*/ 65 h 95"/>
                  <a:gd name="T8" fmla="*/ 63 w 69"/>
                  <a:gd name="T9" fmla="*/ 59 h 95"/>
                  <a:gd name="T10" fmla="*/ 69 w 69"/>
                  <a:gd name="T11" fmla="*/ 64 h 95"/>
                  <a:gd name="T12" fmla="*/ 69 w 69"/>
                  <a:gd name="T13" fmla="*/ 71 h 95"/>
                  <a:gd name="T14" fmla="*/ 17 w 69"/>
                  <a:gd name="T15" fmla="*/ 78 h 95"/>
                  <a:gd name="T16" fmla="*/ 4 w 69"/>
                  <a:gd name="T17" fmla="*/ 95 h 95"/>
                  <a:gd name="T18" fmla="*/ 5 w 69"/>
                  <a:gd name="T19" fmla="*/ 92 h 95"/>
                  <a:gd name="T20" fmla="*/ 2 w 69"/>
                  <a:gd name="T21" fmla="*/ 95 h 95"/>
                  <a:gd name="T22" fmla="*/ 0 w 69"/>
                  <a:gd name="T23" fmla="*/ 93 h 95"/>
                  <a:gd name="T24" fmla="*/ 6 w 69"/>
                  <a:gd name="T25" fmla="*/ 82 h 95"/>
                  <a:gd name="T26" fmla="*/ 5 w 69"/>
                  <a:gd name="T27" fmla="*/ 75 h 95"/>
                  <a:gd name="T28" fmla="*/ 9 w 69"/>
                  <a:gd name="T29" fmla="*/ 76 h 95"/>
                  <a:gd name="T30" fmla="*/ 6 w 69"/>
                  <a:gd name="T31" fmla="*/ 68 h 95"/>
                  <a:gd name="T32" fmla="*/ 30 w 69"/>
                  <a:gd name="T33" fmla="*/ 7 h 95"/>
                  <a:gd name="T34" fmla="*/ 34 w 69"/>
                  <a:gd name="T35" fmla="*/ 7 h 95"/>
                  <a:gd name="T36" fmla="*/ 32 w 69"/>
                  <a:gd name="T37" fmla="*/ 3 h 95"/>
                  <a:gd name="T38" fmla="*/ 34 w 69"/>
                  <a:gd name="T39" fmla="*/ 1 h 95"/>
                  <a:gd name="T40" fmla="*/ 37 w 69"/>
                  <a:gd name="T4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9" h="95">
                    <a:moveTo>
                      <a:pt x="37" y="0"/>
                    </a:moveTo>
                    <a:cubicBezTo>
                      <a:pt x="46" y="4"/>
                      <a:pt x="43" y="3"/>
                      <a:pt x="53" y="8"/>
                    </a:cubicBezTo>
                    <a:cubicBezTo>
                      <a:pt x="46" y="19"/>
                      <a:pt x="40" y="58"/>
                      <a:pt x="26" y="63"/>
                    </a:cubicBezTo>
                    <a:cubicBezTo>
                      <a:pt x="27" y="64"/>
                      <a:pt x="28" y="65"/>
                      <a:pt x="29" y="65"/>
                    </a:cubicBezTo>
                    <a:cubicBezTo>
                      <a:pt x="31" y="61"/>
                      <a:pt x="51" y="62"/>
                      <a:pt x="63" y="59"/>
                    </a:cubicBezTo>
                    <a:cubicBezTo>
                      <a:pt x="65" y="62"/>
                      <a:pt x="67" y="62"/>
                      <a:pt x="69" y="64"/>
                    </a:cubicBezTo>
                    <a:cubicBezTo>
                      <a:pt x="69" y="67"/>
                      <a:pt x="69" y="69"/>
                      <a:pt x="69" y="71"/>
                    </a:cubicBezTo>
                    <a:cubicBezTo>
                      <a:pt x="52" y="74"/>
                      <a:pt x="35" y="73"/>
                      <a:pt x="17" y="78"/>
                    </a:cubicBezTo>
                    <a:cubicBezTo>
                      <a:pt x="18" y="80"/>
                      <a:pt x="10" y="92"/>
                      <a:pt x="4" y="95"/>
                    </a:cubicBezTo>
                    <a:cubicBezTo>
                      <a:pt x="4" y="94"/>
                      <a:pt x="5" y="93"/>
                      <a:pt x="5" y="92"/>
                    </a:cubicBezTo>
                    <a:cubicBezTo>
                      <a:pt x="2" y="94"/>
                      <a:pt x="2" y="92"/>
                      <a:pt x="2" y="95"/>
                    </a:cubicBezTo>
                    <a:cubicBezTo>
                      <a:pt x="0" y="94"/>
                      <a:pt x="0" y="92"/>
                      <a:pt x="0" y="93"/>
                    </a:cubicBezTo>
                    <a:cubicBezTo>
                      <a:pt x="0" y="92"/>
                      <a:pt x="0" y="81"/>
                      <a:pt x="6" y="82"/>
                    </a:cubicBezTo>
                    <a:cubicBezTo>
                      <a:pt x="4" y="77"/>
                      <a:pt x="6" y="78"/>
                      <a:pt x="5" y="75"/>
                    </a:cubicBezTo>
                    <a:cubicBezTo>
                      <a:pt x="6" y="75"/>
                      <a:pt x="8" y="76"/>
                      <a:pt x="9" y="76"/>
                    </a:cubicBezTo>
                    <a:cubicBezTo>
                      <a:pt x="8" y="73"/>
                      <a:pt x="7" y="71"/>
                      <a:pt x="6" y="68"/>
                    </a:cubicBezTo>
                    <a:cubicBezTo>
                      <a:pt x="18" y="61"/>
                      <a:pt x="32" y="13"/>
                      <a:pt x="30" y="7"/>
                    </a:cubicBezTo>
                    <a:cubicBezTo>
                      <a:pt x="31" y="7"/>
                      <a:pt x="33" y="7"/>
                      <a:pt x="34" y="7"/>
                    </a:cubicBezTo>
                    <a:cubicBezTo>
                      <a:pt x="32" y="5"/>
                      <a:pt x="33" y="6"/>
                      <a:pt x="32" y="3"/>
                    </a:cubicBezTo>
                    <a:cubicBezTo>
                      <a:pt x="34" y="2"/>
                      <a:pt x="32" y="3"/>
                      <a:pt x="34" y="1"/>
                    </a:cubicBezTo>
                    <a:cubicBezTo>
                      <a:pt x="37" y="0"/>
                      <a:pt x="35" y="2"/>
                      <a:pt x="3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íṥḷídè">
                <a:extLst>
                  <a:ext uri="{FF2B5EF4-FFF2-40B4-BE49-F238E27FC236}">
                    <a16:creationId xmlns:a16="http://schemas.microsoft.com/office/drawing/2014/main" id="{E2C879FE-3CF7-40FC-A933-1B3DB563F4C5}"/>
                  </a:ext>
                </a:extLst>
              </p:cNvPr>
              <p:cNvSpPr/>
              <p:nvPr/>
            </p:nvSpPr>
            <p:spPr bwMode="auto">
              <a:xfrm>
                <a:off x="7121526" y="2851151"/>
                <a:ext cx="231775" cy="258763"/>
              </a:xfrm>
              <a:custGeom>
                <a:avLst/>
                <a:gdLst>
                  <a:gd name="T0" fmla="*/ 44 w 77"/>
                  <a:gd name="T1" fmla="*/ 0 h 85"/>
                  <a:gd name="T2" fmla="*/ 59 w 77"/>
                  <a:gd name="T3" fmla="*/ 6 h 85"/>
                  <a:gd name="T4" fmla="*/ 72 w 77"/>
                  <a:gd name="T5" fmla="*/ 40 h 85"/>
                  <a:gd name="T6" fmla="*/ 72 w 77"/>
                  <a:gd name="T7" fmla="*/ 52 h 85"/>
                  <a:gd name="T8" fmla="*/ 73 w 77"/>
                  <a:gd name="T9" fmla="*/ 54 h 85"/>
                  <a:gd name="T10" fmla="*/ 70 w 77"/>
                  <a:gd name="T11" fmla="*/ 57 h 85"/>
                  <a:gd name="T12" fmla="*/ 72 w 77"/>
                  <a:gd name="T13" fmla="*/ 76 h 85"/>
                  <a:gd name="T14" fmla="*/ 68 w 77"/>
                  <a:gd name="T15" fmla="*/ 81 h 85"/>
                  <a:gd name="T16" fmla="*/ 58 w 77"/>
                  <a:gd name="T17" fmla="*/ 81 h 85"/>
                  <a:gd name="T18" fmla="*/ 48 w 77"/>
                  <a:gd name="T19" fmla="*/ 69 h 85"/>
                  <a:gd name="T20" fmla="*/ 47 w 77"/>
                  <a:gd name="T21" fmla="*/ 71 h 85"/>
                  <a:gd name="T22" fmla="*/ 44 w 77"/>
                  <a:gd name="T23" fmla="*/ 72 h 85"/>
                  <a:gd name="T24" fmla="*/ 41 w 77"/>
                  <a:gd name="T25" fmla="*/ 75 h 85"/>
                  <a:gd name="T26" fmla="*/ 8 w 77"/>
                  <a:gd name="T27" fmla="*/ 84 h 85"/>
                  <a:gd name="T28" fmla="*/ 7 w 77"/>
                  <a:gd name="T29" fmla="*/ 82 h 85"/>
                  <a:gd name="T30" fmla="*/ 0 w 77"/>
                  <a:gd name="T31" fmla="*/ 73 h 85"/>
                  <a:gd name="T32" fmla="*/ 2 w 77"/>
                  <a:gd name="T33" fmla="*/ 65 h 85"/>
                  <a:gd name="T34" fmla="*/ 48 w 77"/>
                  <a:gd name="T35" fmla="*/ 53 h 85"/>
                  <a:gd name="T36" fmla="*/ 44 w 77"/>
                  <a:gd name="T37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85">
                    <a:moveTo>
                      <a:pt x="44" y="0"/>
                    </a:moveTo>
                    <a:cubicBezTo>
                      <a:pt x="51" y="1"/>
                      <a:pt x="52" y="4"/>
                      <a:pt x="59" y="6"/>
                    </a:cubicBezTo>
                    <a:cubicBezTo>
                      <a:pt x="61" y="18"/>
                      <a:pt x="67" y="36"/>
                      <a:pt x="72" y="40"/>
                    </a:cubicBezTo>
                    <a:cubicBezTo>
                      <a:pt x="72" y="40"/>
                      <a:pt x="71" y="50"/>
                      <a:pt x="72" y="52"/>
                    </a:cubicBezTo>
                    <a:cubicBezTo>
                      <a:pt x="73" y="55"/>
                      <a:pt x="71" y="53"/>
                      <a:pt x="73" y="54"/>
                    </a:cubicBezTo>
                    <a:cubicBezTo>
                      <a:pt x="72" y="56"/>
                      <a:pt x="73" y="56"/>
                      <a:pt x="70" y="57"/>
                    </a:cubicBezTo>
                    <a:cubicBezTo>
                      <a:pt x="72" y="61"/>
                      <a:pt x="77" y="80"/>
                      <a:pt x="72" y="76"/>
                    </a:cubicBezTo>
                    <a:cubicBezTo>
                      <a:pt x="71" y="79"/>
                      <a:pt x="71" y="79"/>
                      <a:pt x="68" y="81"/>
                    </a:cubicBezTo>
                    <a:cubicBezTo>
                      <a:pt x="64" y="81"/>
                      <a:pt x="61" y="81"/>
                      <a:pt x="58" y="81"/>
                    </a:cubicBezTo>
                    <a:cubicBezTo>
                      <a:pt x="54" y="77"/>
                      <a:pt x="52" y="72"/>
                      <a:pt x="48" y="69"/>
                    </a:cubicBezTo>
                    <a:cubicBezTo>
                      <a:pt x="48" y="70"/>
                      <a:pt x="47" y="71"/>
                      <a:pt x="47" y="71"/>
                    </a:cubicBezTo>
                    <a:cubicBezTo>
                      <a:pt x="46" y="72"/>
                      <a:pt x="45" y="72"/>
                      <a:pt x="44" y="72"/>
                    </a:cubicBezTo>
                    <a:cubicBezTo>
                      <a:pt x="42" y="73"/>
                      <a:pt x="43" y="74"/>
                      <a:pt x="41" y="75"/>
                    </a:cubicBezTo>
                    <a:cubicBezTo>
                      <a:pt x="32" y="80"/>
                      <a:pt x="21" y="80"/>
                      <a:pt x="8" y="84"/>
                    </a:cubicBezTo>
                    <a:cubicBezTo>
                      <a:pt x="6" y="85"/>
                      <a:pt x="7" y="83"/>
                      <a:pt x="7" y="82"/>
                    </a:cubicBezTo>
                    <a:cubicBezTo>
                      <a:pt x="3" y="81"/>
                      <a:pt x="2" y="77"/>
                      <a:pt x="0" y="73"/>
                    </a:cubicBezTo>
                    <a:cubicBezTo>
                      <a:pt x="1" y="70"/>
                      <a:pt x="2" y="68"/>
                      <a:pt x="2" y="65"/>
                    </a:cubicBezTo>
                    <a:cubicBezTo>
                      <a:pt x="16" y="65"/>
                      <a:pt x="35" y="62"/>
                      <a:pt x="48" y="53"/>
                    </a:cubicBezTo>
                    <a:cubicBezTo>
                      <a:pt x="43" y="43"/>
                      <a:pt x="39" y="9"/>
                      <a:pt x="44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í$1ïḑe">
                <a:extLst>
                  <a:ext uri="{FF2B5EF4-FFF2-40B4-BE49-F238E27FC236}">
                    <a16:creationId xmlns:a16="http://schemas.microsoft.com/office/drawing/2014/main" id="{75E6E727-2946-4995-977D-C8D439E787D2}"/>
                  </a:ext>
                </a:extLst>
              </p:cNvPr>
              <p:cNvSpPr/>
              <p:nvPr/>
            </p:nvSpPr>
            <p:spPr bwMode="auto">
              <a:xfrm>
                <a:off x="7375526" y="307340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î$1idè">
                <a:extLst>
                  <a:ext uri="{FF2B5EF4-FFF2-40B4-BE49-F238E27FC236}">
                    <a16:creationId xmlns:a16="http://schemas.microsoft.com/office/drawing/2014/main" id="{69C43AF6-D64E-4583-BB45-95F935F35AF0}"/>
                  </a:ext>
                </a:extLst>
              </p:cNvPr>
              <p:cNvSpPr/>
              <p:nvPr/>
            </p:nvSpPr>
            <p:spPr bwMode="auto">
              <a:xfrm>
                <a:off x="7081839" y="3086101"/>
                <a:ext cx="560388" cy="576263"/>
              </a:xfrm>
              <a:custGeom>
                <a:avLst/>
                <a:gdLst>
                  <a:gd name="T0" fmla="*/ 178 w 185"/>
                  <a:gd name="T1" fmla="*/ 68 h 189"/>
                  <a:gd name="T2" fmla="*/ 112 w 185"/>
                  <a:gd name="T3" fmla="*/ 52 h 189"/>
                  <a:gd name="T4" fmla="*/ 110 w 185"/>
                  <a:gd name="T5" fmla="*/ 46 h 189"/>
                  <a:gd name="T6" fmla="*/ 133 w 185"/>
                  <a:gd name="T7" fmla="*/ 12 h 189"/>
                  <a:gd name="T8" fmla="*/ 129 w 185"/>
                  <a:gd name="T9" fmla="*/ 3 h 189"/>
                  <a:gd name="T10" fmla="*/ 120 w 185"/>
                  <a:gd name="T11" fmla="*/ 0 h 189"/>
                  <a:gd name="T12" fmla="*/ 105 w 185"/>
                  <a:gd name="T13" fmla="*/ 39 h 189"/>
                  <a:gd name="T14" fmla="*/ 94 w 185"/>
                  <a:gd name="T15" fmla="*/ 52 h 189"/>
                  <a:gd name="T16" fmla="*/ 88 w 185"/>
                  <a:gd name="T17" fmla="*/ 52 h 189"/>
                  <a:gd name="T18" fmla="*/ 96 w 185"/>
                  <a:gd name="T19" fmla="*/ 44 h 189"/>
                  <a:gd name="T20" fmla="*/ 84 w 185"/>
                  <a:gd name="T21" fmla="*/ 31 h 189"/>
                  <a:gd name="T22" fmla="*/ 76 w 185"/>
                  <a:gd name="T23" fmla="*/ 35 h 189"/>
                  <a:gd name="T24" fmla="*/ 65 w 185"/>
                  <a:gd name="T25" fmla="*/ 7 h 189"/>
                  <a:gd name="T26" fmla="*/ 61 w 185"/>
                  <a:gd name="T27" fmla="*/ 12 h 189"/>
                  <a:gd name="T28" fmla="*/ 61 w 185"/>
                  <a:gd name="T29" fmla="*/ 18 h 189"/>
                  <a:gd name="T30" fmla="*/ 38 w 185"/>
                  <a:gd name="T31" fmla="*/ 48 h 189"/>
                  <a:gd name="T32" fmla="*/ 18 w 185"/>
                  <a:gd name="T33" fmla="*/ 71 h 189"/>
                  <a:gd name="T34" fmla="*/ 5 w 185"/>
                  <a:gd name="T35" fmla="*/ 76 h 189"/>
                  <a:gd name="T36" fmla="*/ 4 w 185"/>
                  <a:gd name="T37" fmla="*/ 92 h 189"/>
                  <a:gd name="T38" fmla="*/ 18 w 185"/>
                  <a:gd name="T39" fmla="*/ 101 h 189"/>
                  <a:gd name="T40" fmla="*/ 22 w 185"/>
                  <a:gd name="T41" fmla="*/ 100 h 189"/>
                  <a:gd name="T42" fmla="*/ 45 w 185"/>
                  <a:gd name="T43" fmla="*/ 87 h 189"/>
                  <a:gd name="T44" fmla="*/ 20 w 185"/>
                  <a:gd name="T45" fmla="*/ 127 h 189"/>
                  <a:gd name="T46" fmla="*/ 21 w 185"/>
                  <a:gd name="T47" fmla="*/ 139 h 189"/>
                  <a:gd name="T48" fmla="*/ 38 w 185"/>
                  <a:gd name="T49" fmla="*/ 148 h 189"/>
                  <a:gd name="T50" fmla="*/ 86 w 185"/>
                  <a:gd name="T51" fmla="*/ 103 h 189"/>
                  <a:gd name="T52" fmla="*/ 86 w 185"/>
                  <a:gd name="T53" fmla="*/ 98 h 189"/>
                  <a:gd name="T54" fmla="*/ 92 w 185"/>
                  <a:gd name="T55" fmla="*/ 96 h 189"/>
                  <a:gd name="T56" fmla="*/ 89 w 185"/>
                  <a:gd name="T57" fmla="*/ 88 h 189"/>
                  <a:gd name="T58" fmla="*/ 90 w 185"/>
                  <a:gd name="T59" fmla="*/ 86 h 189"/>
                  <a:gd name="T60" fmla="*/ 116 w 185"/>
                  <a:gd name="T61" fmla="*/ 114 h 189"/>
                  <a:gd name="T62" fmla="*/ 135 w 185"/>
                  <a:gd name="T63" fmla="*/ 109 h 189"/>
                  <a:gd name="T64" fmla="*/ 90 w 185"/>
                  <a:gd name="T65" fmla="*/ 77 h 189"/>
                  <a:gd name="T66" fmla="*/ 92 w 185"/>
                  <a:gd name="T67" fmla="*/ 84 h 189"/>
                  <a:gd name="T68" fmla="*/ 74 w 185"/>
                  <a:gd name="T69" fmla="*/ 88 h 189"/>
                  <a:gd name="T70" fmla="*/ 60 w 185"/>
                  <a:gd name="T71" fmla="*/ 102 h 189"/>
                  <a:gd name="T72" fmla="*/ 89 w 185"/>
                  <a:gd name="T73" fmla="*/ 56 h 189"/>
                  <a:gd name="T74" fmla="*/ 92 w 185"/>
                  <a:gd name="T75" fmla="*/ 64 h 189"/>
                  <a:gd name="T76" fmla="*/ 100 w 185"/>
                  <a:gd name="T77" fmla="*/ 64 h 189"/>
                  <a:gd name="T78" fmla="*/ 106 w 185"/>
                  <a:gd name="T79" fmla="*/ 57 h 189"/>
                  <a:gd name="T80" fmla="*/ 134 w 185"/>
                  <a:gd name="T81" fmla="*/ 56 h 189"/>
                  <a:gd name="T82" fmla="*/ 155 w 185"/>
                  <a:gd name="T83" fmla="*/ 61 h 189"/>
                  <a:gd name="T84" fmla="*/ 120 w 185"/>
                  <a:gd name="T85" fmla="*/ 160 h 189"/>
                  <a:gd name="T86" fmla="*/ 104 w 185"/>
                  <a:gd name="T87" fmla="*/ 143 h 189"/>
                  <a:gd name="T88" fmla="*/ 95 w 185"/>
                  <a:gd name="T89" fmla="*/ 141 h 189"/>
                  <a:gd name="T90" fmla="*/ 94 w 185"/>
                  <a:gd name="T91" fmla="*/ 149 h 189"/>
                  <a:gd name="T92" fmla="*/ 115 w 185"/>
                  <a:gd name="T93" fmla="*/ 186 h 189"/>
                  <a:gd name="T94" fmla="*/ 135 w 185"/>
                  <a:gd name="T95" fmla="*/ 188 h 189"/>
                  <a:gd name="T96" fmla="*/ 178 w 185"/>
                  <a:gd name="T97" fmla="*/ 68 h 189"/>
                  <a:gd name="T98" fmla="*/ 66 w 185"/>
                  <a:gd name="T99" fmla="*/ 53 h 189"/>
                  <a:gd name="T100" fmla="*/ 68 w 185"/>
                  <a:gd name="T101" fmla="*/ 56 h 189"/>
                  <a:gd name="T102" fmla="*/ 55 w 185"/>
                  <a:gd name="T103" fmla="*/ 64 h 189"/>
                  <a:gd name="T104" fmla="*/ 54 w 185"/>
                  <a:gd name="T105" fmla="*/ 61 h 189"/>
                  <a:gd name="T106" fmla="*/ 61 w 185"/>
                  <a:gd name="T107" fmla="*/ 56 h 189"/>
                  <a:gd name="T108" fmla="*/ 60 w 185"/>
                  <a:gd name="T109" fmla="*/ 55 h 189"/>
                  <a:gd name="T110" fmla="*/ 75 w 185"/>
                  <a:gd name="T111" fmla="*/ 36 h 189"/>
                  <a:gd name="T112" fmla="*/ 76 w 185"/>
                  <a:gd name="T113" fmla="*/ 36 h 189"/>
                  <a:gd name="T114" fmla="*/ 66 w 185"/>
                  <a:gd name="T115" fmla="*/ 53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5" h="189">
                    <a:moveTo>
                      <a:pt x="178" y="68"/>
                    </a:moveTo>
                    <a:cubicBezTo>
                      <a:pt x="184" y="47"/>
                      <a:pt x="122" y="47"/>
                      <a:pt x="112" y="52"/>
                    </a:cubicBezTo>
                    <a:cubicBezTo>
                      <a:pt x="112" y="50"/>
                      <a:pt x="111" y="48"/>
                      <a:pt x="110" y="46"/>
                    </a:cubicBezTo>
                    <a:cubicBezTo>
                      <a:pt x="115" y="48"/>
                      <a:pt x="125" y="17"/>
                      <a:pt x="133" y="12"/>
                    </a:cubicBezTo>
                    <a:cubicBezTo>
                      <a:pt x="132" y="7"/>
                      <a:pt x="131" y="5"/>
                      <a:pt x="129" y="3"/>
                    </a:cubicBezTo>
                    <a:cubicBezTo>
                      <a:pt x="125" y="0"/>
                      <a:pt x="123" y="1"/>
                      <a:pt x="120" y="0"/>
                    </a:cubicBezTo>
                    <a:cubicBezTo>
                      <a:pt x="115" y="13"/>
                      <a:pt x="110" y="26"/>
                      <a:pt x="105" y="39"/>
                    </a:cubicBezTo>
                    <a:cubicBezTo>
                      <a:pt x="102" y="42"/>
                      <a:pt x="96" y="47"/>
                      <a:pt x="94" y="52"/>
                    </a:cubicBezTo>
                    <a:cubicBezTo>
                      <a:pt x="92" y="52"/>
                      <a:pt x="90" y="52"/>
                      <a:pt x="88" y="52"/>
                    </a:cubicBezTo>
                    <a:cubicBezTo>
                      <a:pt x="91" y="47"/>
                      <a:pt x="92" y="50"/>
                      <a:pt x="96" y="44"/>
                    </a:cubicBezTo>
                    <a:cubicBezTo>
                      <a:pt x="93" y="40"/>
                      <a:pt x="89" y="35"/>
                      <a:pt x="84" y="31"/>
                    </a:cubicBezTo>
                    <a:cubicBezTo>
                      <a:pt x="81" y="32"/>
                      <a:pt x="78" y="33"/>
                      <a:pt x="76" y="35"/>
                    </a:cubicBezTo>
                    <a:cubicBezTo>
                      <a:pt x="85" y="9"/>
                      <a:pt x="74" y="20"/>
                      <a:pt x="65" y="7"/>
                    </a:cubicBezTo>
                    <a:cubicBezTo>
                      <a:pt x="62" y="9"/>
                      <a:pt x="62" y="8"/>
                      <a:pt x="61" y="12"/>
                    </a:cubicBezTo>
                    <a:cubicBezTo>
                      <a:pt x="63" y="9"/>
                      <a:pt x="61" y="18"/>
                      <a:pt x="61" y="18"/>
                    </a:cubicBezTo>
                    <a:cubicBezTo>
                      <a:pt x="59" y="18"/>
                      <a:pt x="51" y="40"/>
                      <a:pt x="38" y="48"/>
                    </a:cubicBezTo>
                    <a:cubicBezTo>
                      <a:pt x="30" y="54"/>
                      <a:pt x="25" y="62"/>
                      <a:pt x="18" y="71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4" y="79"/>
                      <a:pt x="0" y="89"/>
                      <a:pt x="4" y="92"/>
                    </a:cubicBezTo>
                    <a:cubicBezTo>
                      <a:pt x="3" y="96"/>
                      <a:pt x="14" y="102"/>
                      <a:pt x="18" y="101"/>
                    </a:cubicBezTo>
                    <a:cubicBezTo>
                      <a:pt x="20" y="102"/>
                      <a:pt x="21" y="102"/>
                      <a:pt x="22" y="100"/>
                    </a:cubicBezTo>
                    <a:cubicBezTo>
                      <a:pt x="28" y="92"/>
                      <a:pt x="37" y="91"/>
                      <a:pt x="45" y="87"/>
                    </a:cubicBezTo>
                    <a:cubicBezTo>
                      <a:pt x="43" y="93"/>
                      <a:pt x="27" y="124"/>
                      <a:pt x="20" y="127"/>
                    </a:cubicBezTo>
                    <a:cubicBezTo>
                      <a:pt x="21" y="131"/>
                      <a:pt x="21" y="135"/>
                      <a:pt x="21" y="139"/>
                    </a:cubicBezTo>
                    <a:cubicBezTo>
                      <a:pt x="26" y="148"/>
                      <a:pt x="31" y="147"/>
                      <a:pt x="38" y="148"/>
                    </a:cubicBezTo>
                    <a:cubicBezTo>
                      <a:pt x="42" y="134"/>
                      <a:pt x="82" y="117"/>
                      <a:pt x="86" y="103"/>
                    </a:cubicBezTo>
                    <a:cubicBezTo>
                      <a:pt x="89" y="102"/>
                      <a:pt x="87" y="100"/>
                      <a:pt x="86" y="98"/>
                    </a:cubicBezTo>
                    <a:cubicBezTo>
                      <a:pt x="88" y="97"/>
                      <a:pt x="90" y="97"/>
                      <a:pt x="92" y="96"/>
                    </a:cubicBezTo>
                    <a:cubicBezTo>
                      <a:pt x="91" y="93"/>
                      <a:pt x="90" y="90"/>
                      <a:pt x="89" y="88"/>
                    </a:cubicBezTo>
                    <a:cubicBezTo>
                      <a:pt x="91" y="89"/>
                      <a:pt x="90" y="86"/>
                      <a:pt x="90" y="86"/>
                    </a:cubicBezTo>
                    <a:cubicBezTo>
                      <a:pt x="97" y="89"/>
                      <a:pt x="115" y="111"/>
                      <a:pt x="116" y="114"/>
                    </a:cubicBezTo>
                    <a:cubicBezTo>
                      <a:pt x="126" y="114"/>
                      <a:pt x="126" y="111"/>
                      <a:pt x="135" y="109"/>
                    </a:cubicBezTo>
                    <a:cubicBezTo>
                      <a:pt x="128" y="81"/>
                      <a:pt x="115" y="83"/>
                      <a:pt x="90" y="77"/>
                    </a:cubicBezTo>
                    <a:cubicBezTo>
                      <a:pt x="90" y="81"/>
                      <a:pt x="89" y="81"/>
                      <a:pt x="92" y="84"/>
                    </a:cubicBezTo>
                    <a:cubicBezTo>
                      <a:pt x="86" y="85"/>
                      <a:pt x="80" y="87"/>
                      <a:pt x="74" y="88"/>
                    </a:cubicBezTo>
                    <a:cubicBezTo>
                      <a:pt x="68" y="94"/>
                      <a:pt x="68" y="98"/>
                      <a:pt x="60" y="102"/>
                    </a:cubicBezTo>
                    <a:cubicBezTo>
                      <a:pt x="69" y="83"/>
                      <a:pt x="81" y="61"/>
                      <a:pt x="89" y="56"/>
                    </a:cubicBezTo>
                    <a:cubicBezTo>
                      <a:pt x="90" y="59"/>
                      <a:pt x="92" y="61"/>
                      <a:pt x="92" y="64"/>
                    </a:cubicBezTo>
                    <a:cubicBezTo>
                      <a:pt x="97" y="64"/>
                      <a:pt x="98" y="65"/>
                      <a:pt x="100" y="64"/>
                    </a:cubicBezTo>
                    <a:cubicBezTo>
                      <a:pt x="103" y="63"/>
                      <a:pt x="104" y="60"/>
                      <a:pt x="106" y="57"/>
                    </a:cubicBezTo>
                    <a:cubicBezTo>
                      <a:pt x="115" y="56"/>
                      <a:pt x="125" y="56"/>
                      <a:pt x="134" y="56"/>
                    </a:cubicBezTo>
                    <a:cubicBezTo>
                      <a:pt x="141" y="57"/>
                      <a:pt x="148" y="59"/>
                      <a:pt x="155" y="61"/>
                    </a:cubicBezTo>
                    <a:cubicBezTo>
                      <a:pt x="159" y="91"/>
                      <a:pt x="148" y="140"/>
                      <a:pt x="120" y="160"/>
                    </a:cubicBezTo>
                    <a:cubicBezTo>
                      <a:pt x="111" y="155"/>
                      <a:pt x="107" y="154"/>
                      <a:pt x="104" y="143"/>
                    </a:cubicBezTo>
                    <a:cubicBezTo>
                      <a:pt x="101" y="143"/>
                      <a:pt x="98" y="142"/>
                      <a:pt x="95" y="141"/>
                    </a:cubicBezTo>
                    <a:cubicBezTo>
                      <a:pt x="95" y="144"/>
                      <a:pt x="94" y="146"/>
                      <a:pt x="94" y="149"/>
                    </a:cubicBezTo>
                    <a:cubicBezTo>
                      <a:pt x="103" y="155"/>
                      <a:pt x="113" y="180"/>
                      <a:pt x="115" y="186"/>
                    </a:cubicBezTo>
                    <a:cubicBezTo>
                      <a:pt x="125" y="189"/>
                      <a:pt x="126" y="187"/>
                      <a:pt x="135" y="188"/>
                    </a:cubicBezTo>
                    <a:cubicBezTo>
                      <a:pt x="151" y="164"/>
                      <a:pt x="185" y="102"/>
                      <a:pt x="178" y="68"/>
                    </a:cubicBezTo>
                    <a:close/>
                    <a:moveTo>
                      <a:pt x="66" y="53"/>
                    </a:moveTo>
                    <a:cubicBezTo>
                      <a:pt x="67" y="54"/>
                      <a:pt x="68" y="55"/>
                      <a:pt x="68" y="56"/>
                    </a:cubicBezTo>
                    <a:cubicBezTo>
                      <a:pt x="65" y="56"/>
                      <a:pt x="61" y="62"/>
                      <a:pt x="55" y="64"/>
                    </a:cubicBezTo>
                    <a:cubicBezTo>
                      <a:pt x="54" y="63"/>
                      <a:pt x="54" y="62"/>
                      <a:pt x="54" y="61"/>
                    </a:cubicBezTo>
                    <a:cubicBezTo>
                      <a:pt x="56" y="59"/>
                      <a:pt x="59" y="57"/>
                      <a:pt x="61" y="56"/>
                    </a:cubicBezTo>
                    <a:cubicBezTo>
                      <a:pt x="60" y="54"/>
                      <a:pt x="62" y="54"/>
                      <a:pt x="60" y="55"/>
                    </a:cubicBezTo>
                    <a:cubicBezTo>
                      <a:pt x="63" y="46"/>
                      <a:pt x="71" y="42"/>
                      <a:pt x="75" y="36"/>
                    </a:cubicBezTo>
                    <a:cubicBezTo>
                      <a:pt x="75" y="36"/>
                      <a:pt x="76" y="36"/>
                      <a:pt x="76" y="36"/>
                    </a:cubicBezTo>
                    <a:cubicBezTo>
                      <a:pt x="77" y="43"/>
                      <a:pt x="71" y="51"/>
                      <a:pt x="66" y="53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ïsḷïḍè">
                <a:extLst>
                  <a:ext uri="{FF2B5EF4-FFF2-40B4-BE49-F238E27FC236}">
                    <a16:creationId xmlns:a16="http://schemas.microsoft.com/office/drawing/2014/main" id="{11428335-1579-496A-BCA1-CE5C4D3BC1D9}"/>
                  </a:ext>
                </a:extLst>
              </p:cNvPr>
              <p:cNvSpPr/>
              <p:nvPr/>
            </p:nvSpPr>
            <p:spPr bwMode="auto">
              <a:xfrm>
                <a:off x="7302501" y="3208338"/>
                <a:ext cx="6350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íṥlîḑè">
                <a:extLst>
                  <a:ext uri="{FF2B5EF4-FFF2-40B4-BE49-F238E27FC236}">
                    <a16:creationId xmlns:a16="http://schemas.microsoft.com/office/drawing/2014/main" id="{C9A39916-2BE5-4199-BDB6-EC9D263DB0E8}"/>
                  </a:ext>
                </a:extLst>
              </p:cNvPr>
              <p:cNvSpPr/>
              <p:nvPr/>
            </p:nvSpPr>
            <p:spPr bwMode="auto">
              <a:xfrm>
                <a:off x="7342189" y="3248026"/>
                <a:ext cx="6350" cy="7938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iṧlîḋè">
                <a:extLst>
                  <a:ext uri="{FF2B5EF4-FFF2-40B4-BE49-F238E27FC236}">
                    <a16:creationId xmlns:a16="http://schemas.microsoft.com/office/drawing/2014/main" id="{6B536794-586A-45EB-94F1-7CF14F9B460F}"/>
                  </a:ext>
                </a:extLst>
              </p:cNvPr>
              <p:cNvSpPr/>
              <p:nvPr/>
            </p:nvSpPr>
            <p:spPr bwMode="auto">
              <a:xfrm>
                <a:off x="7269164" y="3381376"/>
                <a:ext cx="6350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ïsḻíďê">
                <a:extLst>
                  <a:ext uri="{FF2B5EF4-FFF2-40B4-BE49-F238E27FC236}">
                    <a16:creationId xmlns:a16="http://schemas.microsoft.com/office/drawing/2014/main" id="{85E38F2C-477B-4289-8F3F-1C893D08C114}"/>
                  </a:ext>
                </a:extLst>
              </p:cNvPr>
              <p:cNvSpPr/>
              <p:nvPr/>
            </p:nvSpPr>
            <p:spPr bwMode="auto">
              <a:xfrm>
                <a:off x="7254876" y="3384551"/>
                <a:ext cx="4763" cy="6350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1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îṣḷïďé">
                <a:extLst>
                  <a:ext uri="{FF2B5EF4-FFF2-40B4-BE49-F238E27FC236}">
                    <a16:creationId xmlns:a16="http://schemas.microsoft.com/office/drawing/2014/main" id="{8ED66670-6786-4B9F-BB41-3C6D09C607FA}"/>
                  </a:ext>
                </a:extLst>
              </p:cNvPr>
              <p:cNvSpPr/>
              <p:nvPr/>
            </p:nvSpPr>
            <p:spPr bwMode="auto">
              <a:xfrm>
                <a:off x="7142164" y="3473451"/>
                <a:ext cx="203200" cy="185738"/>
              </a:xfrm>
              <a:custGeom>
                <a:avLst/>
                <a:gdLst>
                  <a:gd name="T0" fmla="*/ 57 w 67"/>
                  <a:gd name="T1" fmla="*/ 0 h 61"/>
                  <a:gd name="T2" fmla="*/ 67 w 67"/>
                  <a:gd name="T3" fmla="*/ 9 h 61"/>
                  <a:gd name="T4" fmla="*/ 65 w 67"/>
                  <a:gd name="T5" fmla="*/ 10 h 61"/>
                  <a:gd name="T6" fmla="*/ 61 w 67"/>
                  <a:gd name="T7" fmla="*/ 9 h 61"/>
                  <a:gd name="T8" fmla="*/ 17 w 67"/>
                  <a:gd name="T9" fmla="*/ 61 h 61"/>
                  <a:gd name="T10" fmla="*/ 2 w 67"/>
                  <a:gd name="T11" fmla="*/ 58 h 61"/>
                  <a:gd name="T12" fmla="*/ 0 w 67"/>
                  <a:gd name="T13" fmla="*/ 53 h 61"/>
                  <a:gd name="T14" fmla="*/ 1 w 67"/>
                  <a:gd name="T15" fmla="*/ 50 h 61"/>
                  <a:gd name="T16" fmla="*/ 39 w 67"/>
                  <a:gd name="T17" fmla="*/ 18 h 61"/>
                  <a:gd name="T18" fmla="*/ 58 w 67"/>
                  <a:gd name="T19" fmla="*/ 7 h 61"/>
                  <a:gd name="T20" fmla="*/ 60 w 67"/>
                  <a:gd name="T21" fmla="*/ 7 h 61"/>
                  <a:gd name="T22" fmla="*/ 55 w 67"/>
                  <a:gd name="T23" fmla="*/ 3 h 61"/>
                  <a:gd name="T24" fmla="*/ 57 w 67"/>
                  <a:gd name="T2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61">
                    <a:moveTo>
                      <a:pt x="57" y="0"/>
                    </a:moveTo>
                    <a:cubicBezTo>
                      <a:pt x="63" y="1"/>
                      <a:pt x="65" y="2"/>
                      <a:pt x="67" y="9"/>
                    </a:cubicBezTo>
                    <a:cubicBezTo>
                      <a:pt x="67" y="9"/>
                      <a:pt x="66" y="10"/>
                      <a:pt x="65" y="10"/>
                    </a:cubicBezTo>
                    <a:cubicBezTo>
                      <a:pt x="63" y="7"/>
                      <a:pt x="64" y="10"/>
                      <a:pt x="61" y="9"/>
                    </a:cubicBezTo>
                    <a:cubicBezTo>
                      <a:pt x="62" y="24"/>
                      <a:pt x="18" y="55"/>
                      <a:pt x="17" y="61"/>
                    </a:cubicBezTo>
                    <a:cubicBezTo>
                      <a:pt x="12" y="60"/>
                      <a:pt x="7" y="59"/>
                      <a:pt x="2" y="58"/>
                    </a:cubicBezTo>
                    <a:cubicBezTo>
                      <a:pt x="2" y="56"/>
                      <a:pt x="2" y="56"/>
                      <a:pt x="0" y="53"/>
                    </a:cubicBezTo>
                    <a:cubicBezTo>
                      <a:pt x="1" y="52"/>
                      <a:pt x="1" y="51"/>
                      <a:pt x="1" y="50"/>
                    </a:cubicBezTo>
                    <a:cubicBezTo>
                      <a:pt x="13" y="49"/>
                      <a:pt x="29" y="28"/>
                      <a:pt x="39" y="18"/>
                    </a:cubicBezTo>
                    <a:cubicBezTo>
                      <a:pt x="44" y="13"/>
                      <a:pt x="58" y="7"/>
                      <a:pt x="58" y="7"/>
                    </a:cubicBezTo>
                    <a:cubicBezTo>
                      <a:pt x="58" y="7"/>
                      <a:pt x="59" y="7"/>
                      <a:pt x="60" y="7"/>
                    </a:cubicBezTo>
                    <a:cubicBezTo>
                      <a:pt x="58" y="5"/>
                      <a:pt x="57" y="4"/>
                      <a:pt x="55" y="3"/>
                    </a:cubicBezTo>
                    <a:cubicBezTo>
                      <a:pt x="58" y="1"/>
                      <a:pt x="56" y="2"/>
                      <a:pt x="5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2" name="išḷîḋê">
              <a:extLst>
                <a:ext uri="{FF2B5EF4-FFF2-40B4-BE49-F238E27FC236}">
                  <a16:creationId xmlns:a16="http://schemas.microsoft.com/office/drawing/2014/main" id="{B47AEC21-EEC5-4ADE-B496-189C6FD9B257}"/>
                </a:ext>
              </a:extLst>
            </p:cNvPr>
            <p:cNvGrpSpPr/>
            <p:nvPr/>
          </p:nvGrpSpPr>
          <p:grpSpPr>
            <a:xfrm>
              <a:off x="6350001" y="2863851"/>
              <a:ext cx="431800" cy="733425"/>
              <a:chOff x="6350001" y="2863851"/>
              <a:chExt cx="431800" cy="733425"/>
            </a:xfrm>
          </p:grpSpPr>
          <p:sp>
            <p:nvSpPr>
              <p:cNvPr id="74" name="íślîḋe">
                <a:extLst>
                  <a:ext uri="{FF2B5EF4-FFF2-40B4-BE49-F238E27FC236}">
                    <a16:creationId xmlns:a16="http://schemas.microsoft.com/office/drawing/2014/main" id="{91EFADD8-8D34-4880-9014-41EC1087D9BA}"/>
                  </a:ext>
                </a:extLst>
              </p:cNvPr>
              <p:cNvSpPr/>
              <p:nvPr/>
            </p:nvSpPr>
            <p:spPr bwMode="auto">
              <a:xfrm>
                <a:off x="6618289" y="3116263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íṣlíďé">
                <a:extLst>
                  <a:ext uri="{FF2B5EF4-FFF2-40B4-BE49-F238E27FC236}">
                    <a16:creationId xmlns:a16="http://schemas.microsoft.com/office/drawing/2014/main" id="{7942DA07-4BDD-426D-900C-319374FA7E1A}"/>
                  </a:ext>
                </a:extLst>
              </p:cNvPr>
              <p:cNvSpPr/>
              <p:nvPr/>
            </p:nvSpPr>
            <p:spPr bwMode="auto">
              <a:xfrm>
                <a:off x="6350001" y="2863851"/>
                <a:ext cx="431800" cy="733425"/>
              </a:xfrm>
              <a:custGeom>
                <a:avLst/>
                <a:gdLst>
                  <a:gd name="T0" fmla="*/ 143 w 143"/>
                  <a:gd name="T1" fmla="*/ 12 h 241"/>
                  <a:gd name="T2" fmla="*/ 120 w 143"/>
                  <a:gd name="T3" fmla="*/ 1 h 241"/>
                  <a:gd name="T4" fmla="*/ 35 w 143"/>
                  <a:gd name="T5" fmla="*/ 9 h 241"/>
                  <a:gd name="T6" fmla="*/ 10 w 143"/>
                  <a:gd name="T7" fmla="*/ 21 h 241"/>
                  <a:gd name="T8" fmla="*/ 74 w 143"/>
                  <a:gd name="T9" fmla="*/ 31 h 241"/>
                  <a:gd name="T10" fmla="*/ 63 w 143"/>
                  <a:gd name="T11" fmla="*/ 62 h 241"/>
                  <a:gd name="T12" fmla="*/ 80 w 143"/>
                  <a:gd name="T13" fmla="*/ 89 h 241"/>
                  <a:gd name="T14" fmla="*/ 81 w 143"/>
                  <a:gd name="T15" fmla="*/ 111 h 241"/>
                  <a:gd name="T16" fmla="*/ 32 w 143"/>
                  <a:gd name="T17" fmla="*/ 113 h 241"/>
                  <a:gd name="T18" fmla="*/ 36 w 143"/>
                  <a:gd name="T19" fmla="*/ 70 h 241"/>
                  <a:gd name="T20" fmla="*/ 28 w 143"/>
                  <a:gd name="T21" fmla="*/ 44 h 241"/>
                  <a:gd name="T22" fmla="*/ 10 w 143"/>
                  <a:gd name="T23" fmla="*/ 71 h 241"/>
                  <a:gd name="T24" fmla="*/ 4 w 143"/>
                  <a:gd name="T25" fmla="*/ 185 h 241"/>
                  <a:gd name="T26" fmla="*/ 37 w 143"/>
                  <a:gd name="T27" fmla="*/ 241 h 241"/>
                  <a:gd name="T28" fmla="*/ 37 w 143"/>
                  <a:gd name="T29" fmla="*/ 221 h 241"/>
                  <a:gd name="T30" fmla="*/ 63 w 143"/>
                  <a:gd name="T31" fmla="*/ 224 h 241"/>
                  <a:gd name="T32" fmla="*/ 133 w 143"/>
                  <a:gd name="T33" fmla="*/ 225 h 241"/>
                  <a:gd name="T34" fmla="*/ 73 w 143"/>
                  <a:gd name="T35" fmla="*/ 208 h 241"/>
                  <a:gd name="T36" fmla="*/ 71 w 143"/>
                  <a:gd name="T37" fmla="*/ 207 h 241"/>
                  <a:gd name="T38" fmla="*/ 90 w 143"/>
                  <a:gd name="T39" fmla="*/ 161 h 241"/>
                  <a:gd name="T40" fmla="*/ 131 w 143"/>
                  <a:gd name="T41" fmla="*/ 176 h 241"/>
                  <a:gd name="T42" fmla="*/ 93 w 143"/>
                  <a:gd name="T43" fmla="*/ 148 h 241"/>
                  <a:gd name="T44" fmla="*/ 130 w 143"/>
                  <a:gd name="T45" fmla="*/ 124 h 241"/>
                  <a:gd name="T46" fmla="*/ 128 w 143"/>
                  <a:gd name="T47" fmla="*/ 108 h 241"/>
                  <a:gd name="T48" fmla="*/ 95 w 143"/>
                  <a:gd name="T49" fmla="*/ 86 h 241"/>
                  <a:gd name="T50" fmla="*/ 132 w 143"/>
                  <a:gd name="T51" fmla="*/ 77 h 241"/>
                  <a:gd name="T52" fmla="*/ 125 w 143"/>
                  <a:gd name="T53" fmla="*/ 62 h 241"/>
                  <a:gd name="T54" fmla="*/ 93 w 143"/>
                  <a:gd name="T55" fmla="*/ 27 h 241"/>
                  <a:gd name="T56" fmla="*/ 142 w 143"/>
                  <a:gd name="T57" fmla="*/ 20 h 241"/>
                  <a:gd name="T58" fmla="*/ 70 w 143"/>
                  <a:gd name="T59" fmla="*/ 152 h 241"/>
                  <a:gd name="T60" fmla="*/ 64 w 143"/>
                  <a:gd name="T61" fmla="*/ 208 h 241"/>
                  <a:gd name="T62" fmla="*/ 36 w 143"/>
                  <a:gd name="T63" fmla="*/ 209 h 241"/>
                  <a:gd name="T64" fmla="*/ 45 w 143"/>
                  <a:gd name="T65" fmla="*/ 141 h 241"/>
                  <a:gd name="T66" fmla="*/ 73 w 143"/>
                  <a:gd name="T67" fmla="*/ 141 h 241"/>
                  <a:gd name="T68" fmla="*/ 72 w 143"/>
                  <a:gd name="T69" fmla="*/ 146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3" h="241">
                    <a:moveTo>
                      <a:pt x="142" y="20"/>
                    </a:moveTo>
                    <a:cubicBezTo>
                      <a:pt x="143" y="17"/>
                      <a:pt x="143" y="15"/>
                      <a:pt x="143" y="12"/>
                    </a:cubicBezTo>
                    <a:cubicBezTo>
                      <a:pt x="139" y="10"/>
                      <a:pt x="141" y="7"/>
                      <a:pt x="138" y="5"/>
                    </a:cubicBezTo>
                    <a:cubicBezTo>
                      <a:pt x="132" y="0"/>
                      <a:pt x="127" y="2"/>
                      <a:pt x="120" y="1"/>
                    </a:cubicBezTo>
                    <a:cubicBezTo>
                      <a:pt x="114" y="7"/>
                      <a:pt x="103" y="0"/>
                      <a:pt x="94" y="4"/>
                    </a:cubicBezTo>
                    <a:cubicBezTo>
                      <a:pt x="80" y="10"/>
                      <a:pt x="46" y="5"/>
                      <a:pt x="35" y="9"/>
                    </a:cubicBezTo>
                    <a:cubicBezTo>
                      <a:pt x="26" y="12"/>
                      <a:pt x="20" y="14"/>
                      <a:pt x="11" y="17"/>
                    </a:cubicBezTo>
                    <a:cubicBezTo>
                      <a:pt x="10" y="18"/>
                      <a:pt x="10" y="20"/>
                      <a:pt x="10" y="21"/>
                    </a:cubicBezTo>
                    <a:cubicBezTo>
                      <a:pt x="34" y="33"/>
                      <a:pt x="28" y="43"/>
                      <a:pt x="54" y="34"/>
                    </a:cubicBezTo>
                    <a:cubicBezTo>
                      <a:pt x="59" y="36"/>
                      <a:pt x="69" y="34"/>
                      <a:pt x="74" y="31"/>
                    </a:cubicBezTo>
                    <a:cubicBezTo>
                      <a:pt x="74" y="34"/>
                      <a:pt x="73" y="32"/>
                      <a:pt x="75" y="34"/>
                    </a:cubicBezTo>
                    <a:cubicBezTo>
                      <a:pt x="71" y="43"/>
                      <a:pt x="67" y="52"/>
                      <a:pt x="63" y="62"/>
                    </a:cubicBezTo>
                    <a:cubicBezTo>
                      <a:pt x="44" y="87"/>
                      <a:pt x="25" y="100"/>
                      <a:pt x="69" y="107"/>
                    </a:cubicBezTo>
                    <a:cubicBezTo>
                      <a:pt x="74" y="99"/>
                      <a:pt x="79" y="97"/>
                      <a:pt x="80" y="89"/>
                    </a:cubicBezTo>
                    <a:cubicBezTo>
                      <a:pt x="82" y="89"/>
                      <a:pt x="80" y="89"/>
                      <a:pt x="84" y="89"/>
                    </a:cubicBezTo>
                    <a:cubicBezTo>
                      <a:pt x="80" y="96"/>
                      <a:pt x="79" y="106"/>
                      <a:pt x="81" y="111"/>
                    </a:cubicBezTo>
                    <a:cubicBezTo>
                      <a:pt x="73" y="111"/>
                      <a:pt x="46" y="117"/>
                      <a:pt x="37" y="120"/>
                    </a:cubicBezTo>
                    <a:cubicBezTo>
                      <a:pt x="33" y="117"/>
                      <a:pt x="33" y="116"/>
                      <a:pt x="32" y="113"/>
                    </a:cubicBezTo>
                    <a:cubicBezTo>
                      <a:pt x="33" y="111"/>
                      <a:pt x="33" y="70"/>
                      <a:pt x="33" y="69"/>
                    </a:cubicBezTo>
                    <a:cubicBezTo>
                      <a:pt x="34" y="70"/>
                      <a:pt x="35" y="70"/>
                      <a:pt x="36" y="70"/>
                    </a:cubicBezTo>
                    <a:cubicBezTo>
                      <a:pt x="33" y="64"/>
                      <a:pt x="35" y="58"/>
                      <a:pt x="36" y="49"/>
                    </a:cubicBezTo>
                    <a:cubicBezTo>
                      <a:pt x="33" y="48"/>
                      <a:pt x="31" y="46"/>
                      <a:pt x="28" y="44"/>
                    </a:cubicBezTo>
                    <a:cubicBezTo>
                      <a:pt x="27" y="44"/>
                      <a:pt x="26" y="44"/>
                      <a:pt x="25" y="43"/>
                    </a:cubicBezTo>
                    <a:cubicBezTo>
                      <a:pt x="21" y="53"/>
                      <a:pt x="14" y="61"/>
                      <a:pt x="10" y="71"/>
                    </a:cubicBezTo>
                    <a:cubicBezTo>
                      <a:pt x="15" y="80"/>
                      <a:pt x="0" y="118"/>
                      <a:pt x="5" y="136"/>
                    </a:cubicBezTo>
                    <a:cubicBezTo>
                      <a:pt x="7" y="141"/>
                      <a:pt x="1" y="180"/>
                      <a:pt x="4" y="185"/>
                    </a:cubicBezTo>
                    <a:cubicBezTo>
                      <a:pt x="11" y="199"/>
                      <a:pt x="12" y="222"/>
                      <a:pt x="18" y="240"/>
                    </a:cubicBezTo>
                    <a:cubicBezTo>
                      <a:pt x="24" y="241"/>
                      <a:pt x="31" y="241"/>
                      <a:pt x="37" y="241"/>
                    </a:cubicBezTo>
                    <a:cubicBezTo>
                      <a:pt x="39" y="239"/>
                      <a:pt x="40" y="237"/>
                      <a:pt x="42" y="234"/>
                    </a:cubicBezTo>
                    <a:cubicBezTo>
                      <a:pt x="40" y="230"/>
                      <a:pt x="39" y="225"/>
                      <a:pt x="37" y="221"/>
                    </a:cubicBezTo>
                    <a:cubicBezTo>
                      <a:pt x="37" y="220"/>
                      <a:pt x="38" y="220"/>
                      <a:pt x="39" y="219"/>
                    </a:cubicBezTo>
                    <a:cubicBezTo>
                      <a:pt x="37" y="226"/>
                      <a:pt x="59" y="225"/>
                      <a:pt x="63" y="224"/>
                    </a:cubicBezTo>
                    <a:cubicBezTo>
                      <a:pt x="74" y="219"/>
                      <a:pt x="94" y="224"/>
                      <a:pt x="109" y="218"/>
                    </a:cubicBezTo>
                    <a:cubicBezTo>
                      <a:pt x="113" y="221"/>
                      <a:pt x="133" y="225"/>
                      <a:pt x="133" y="225"/>
                    </a:cubicBezTo>
                    <a:cubicBezTo>
                      <a:pt x="136" y="222"/>
                      <a:pt x="139" y="220"/>
                      <a:pt x="142" y="217"/>
                    </a:cubicBezTo>
                    <a:cubicBezTo>
                      <a:pt x="137" y="199"/>
                      <a:pt x="82" y="204"/>
                      <a:pt x="73" y="208"/>
                    </a:cubicBezTo>
                    <a:cubicBezTo>
                      <a:pt x="73" y="207"/>
                      <a:pt x="73" y="206"/>
                      <a:pt x="73" y="206"/>
                    </a:cubicBezTo>
                    <a:cubicBezTo>
                      <a:pt x="72" y="206"/>
                      <a:pt x="72" y="206"/>
                      <a:pt x="71" y="207"/>
                    </a:cubicBezTo>
                    <a:cubicBezTo>
                      <a:pt x="77" y="186"/>
                      <a:pt x="87" y="181"/>
                      <a:pt x="89" y="162"/>
                    </a:cubicBezTo>
                    <a:cubicBezTo>
                      <a:pt x="90" y="162"/>
                      <a:pt x="90" y="161"/>
                      <a:pt x="90" y="161"/>
                    </a:cubicBezTo>
                    <a:cubicBezTo>
                      <a:pt x="98" y="162"/>
                      <a:pt x="101" y="185"/>
                      <a:pt x="117" y="182"/>
                    </a:cubicBezTo>
                    <a:cubicBezTo>
                      <a:pt x="124" y="183"/>
                      <a:pt x="126" y="179"/>
                      <a:pt x="131" y="176"/>
                    </a:cubicBezTo>
                    <a:cubicBezTo>
                      <a:pt x="123" y="159"/>
                      <a:pt x="110" y="150"/>
                      <a:pt x="95" y="152"/>
                    </a:cubicBezTo>
                    <a:cubicBezTo>
                      <a:pt x="95" y="151"/>
                      <a:pt x="94" y="149"/>
                      <a:pt x="93" y="148"/>
                    </a:cubicBezTo>
                    <a:cubicBezTo>
                      <a:pt x="98" y="145"/>
                      <a:pt x="94" y="132"/>
                      <a:pt x="100" y="128"/>
                    </a:cubicBezTo>
                    <a:cubicBezTo>
                      <a:pt x="99" y="126"/>
                      <a:pt x="124" y="122"/>
                      <a:pt x="130" y="124"/>
                    </a:cubicBezTo>
                    <a:cubicBezTo>
                      <a:pt x="132" y="122"/>
                      <a:pt x="130" y="123"/>
                      <a:pt x="133" y="123"/>
                    </a:cubicBezTo>
                    <a:cubicBezTo>
                      <a:pt x="131" y="118"/>
                      <a:pt x="129" y="113"/>
                      <a:pt x="128" y="108"/>
                    </a:cubicBezTo>
                    <a:cubicBezTo>
                      <a:pt x="120" y="107"/>
                      <a:pt x="111" y="103"/>
                      <a:pt x="103" y="106"/>
                    </a:cubicBezTo>
                    <a:cubicBezTo>
                      <a:pt x="102" y="95"/>
                      <a:pt x="100" y="95"/>
                      <a:pt x="95" y="86"/>
                    </a:cubicBezTo>
                    <a:cubicBezTo>
                      <a:pt x="95" y="86"/>
                      <a:pt x="94" y="86"/>
                      <a:pt x="93" y="87"/>
                    </a:cubicBezTo>
                    <a:cubicBezTo>
                      <a:pt x="101" y="79"/>
                      <a:pt x="120" y="77"/>
                      <a:pt x="132" y="77"/>
                    </a:cubicBezTo>
                    <a:cubicBezTo>
                      <a:pt x="131" y="76"/>
                      <a:pt x="131" y="75"/>
                      <a:pt x="131" y="74"/>
                    </a:cubicBezTo>
                    <a:cubicBezTo>
                      <a:pt x="131" y="73"/>
                      <a:pt x="130" y="65"/>
                      <a:pt x="125" y="62"/>
                    </a:cubicBezTo>
                    <a:cubicBezTo>
                      <a:pt x="118" y="56"/>
                      <a:pt x="107" y="58"/>
                      <a:pt x="95" y="63"/>
                    </a:cubicBezTo>
                    <a:cubicBezTo>
                      <a:pt x="99" y="52"/>
                      <a:pt x="99" y="41"/>
                      <a:pt x="93" y="27"/>
                    </a:cubicBezTo>
                    <a:cubicBezTo>
                      <a:pt x="94" y="26"/>
                      <a:pt x="94" y="26"/>
                      <a:pt x="94" y="25"/>
                    </a:cubicBezTo>
                    <a:cubicBezTo>
                      <a:pt x="105" y="24"/>
                      <a:pt x="129" y="16"/>
                      <a:pt x="142" y="20"/>
                    </a:cubicBezTo>
                    <a:close/>
                    <a:moveTo>
                      <a:pt x="72" y="146"/>
                    </a:moveTo>
                    <a:cubicBezTo>
                      <a:pt x="71" y="148"/>
                      <a:pt x="71" y="150"/>
                      <a:pt x="70" y="152"/>
                    </a:cubicBezTo>
                    <a:cubicBezTo>
                      <a:pt x="68" y="156"/>
                      <a:pt x="51" y="190"/>
                      <a:pt x="51" y="192"/>
                    </a:cubicBezTo>
                    <a:cubicBezTo>
                      <a:pt x="48" y="194"/>
                      <a:pt x="63" y="205"/>
                      <a:pt x="64" y="208"/>
                    </a:cubicBezTo>
                    <a:cubicBezTo>
                      <a:pt x="60" y="205"/>
                      <a:pt x="40" y="205"/>
                      <a:pt x="37" y="210"/>
                    </a:cubicBezTo>
                    <a:cubicBezTo>
                      <a:pt x="36" y="210"/>
                      <a:pt x="36" y="209"/>
                      <a:pt x="36" y="209"/>
                    </a:cubicBezTo>
                    <a:cubicBezTo>
                      <a:pt x="29" y="201"/>
                      <a:pt x="29" y="140"/>
                      <a:pt x="32" y="129"/>
                    </a:cubicBezTo>
                    <a:cubicBezTo>
                      <a:pt x="37" y="133"/>
                      <a:pt x="43" y="139"/>
                      <a:pt x="45" y="141"/>
                    </a:cubicBezTo>
                    <a:cubicBezTo>
                      <a:pt x="56" y="144"/>
                      <a:pt x="67" y="140"/>
                      <a:pt x="72" y="141"/>
                    </a:cubicBezTo>
                    <a:cubicBezTo>
                      <a:pt x="72" y="141"/>
                      <a:pt x="72" y="141"/>
                      <a:pt x="73" y="141"/>
                    </a:cubicBezTo>
                    <a:cubicBezTo>
                      <a:pt x="73" y="141"/>
                      <a:pt x="72" y="141"/>
                      <a:pt x="72" y="141"/>
                    </a:cubicBezTo>
                    <a:cubicBezTo>
                      <a:pt x="71" y="142"/>
                      <a:pt x="72" y="146"/>
                      <a:pt x="72" y="146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iṧļîḑé">
                <a:extLst>
                  <a:ext uri="{FF2B5EF4-FFF2-40B4-BE49-F238E27FC236}">
                    <a16:creationId xmlns:a16="http://schemas.microsoft.com/office/drawing/2014/main" id="{99DC3B7B-D08B-4A15-8443-9447016686F1}"/>
                  </a:ext>
                </a:extLst>
              </p:cNvPr>
              <p:cNvSpPr/>
              <p:nvPr/>
            </p:nvSpPr>
            <p:spPr bwMode="auto">
              <a:xfrm>
                <a:off x="6551614" y="3484563"/>
                <a:ext cx="9525" cy="12700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4 h 4"/>
                  <a:gd name="T4" fmla="*/ 3 w 3"/>
                  <a:gd name="T5" fmla="*/ 1 h 4"/>
                  <a:gd name="T6" fmla="*/ 1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0" y="3"/>
                      <a:pt x="0" y="1"/>
                      <a:pt x="1" y="4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1" y="1"/>
                      <a:pt x="3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3" name="ïšḻïḍê">
              <a:extLst>
                <a:ext uri="{FF2B5EF4-FFF2-40B4-BE49-F238E27FC236}">
                  <a16:creationId xmlns:a16="http://schemas.microsoft.com/office/drawing/2014/main" id="{DEBB215F-8190-4C09-8260-24B8902638FD}"/>
                </a:ext>
              </a:extLst>
            </p:cNvPr>
            <p:cNvSpPr/>
            <p:nvPr/>
          </p:nvSpPr>
          <p:spPr bwMode="auto">
            <a:xfrm>
              <a:off x="2009775" y="2593975"/>
              <a:ext cx="1500187" cy="423863"/>
            </a:xfrm>
            <a:custGeom>
              <a:avLst/>
              <a:gdLst>
                <a:gd name="T0" fmla="*/ 0 w 676"/>
                <a:gd name="T1" fmla="*/ 98 h 191"/>
                <a:gd name="T2" fmla="*/ 77 w 676"/>
                <a:gd name="T3" fmla="*/ 190 h 191"/>
                <a:gd name="T4" fmla="*/ 341 w 676"/>
                <a:gd name="T5" fmla="*/ 123 h 191"/>
                <a:gd name="T6" fmla="*/ 600 w 676"/>
                <a:gd name="T7" fmla="*/ 187 h 191"/>
                <a:gd name="T8" fmla="*/ 676 w 676"/>
                <a:gd name="T9" fmla="*/ 97 h 191"/>
                <a:gd name="T10" fmla="*/ 332 w 676"/>
                <a:gd name="T11" fmla="*/ 6 h 191"/>
                <a:gd name="T12" fmla="*/ 0 w 676"/>
                <a:gd name="T13" fmla="*/ 9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6" h="191">
                  <a:moveTo>
                    <a:pt x="0" y="98"/>
                  </a:moveTo>
                  <a:cubicBezTo>
                    <a:pt x="77" y="190"/>
                    <a:pt x="77" y="190"/>
                    <a:pt x="77" y="190"/>
                  </a:cubicBezTo>
                  <a:cubicBezTo>
                    <a:pt x="77" y="190"/>
                    <a:pt x="223" y="123"/>
                    <a:pt x="341" y="123"/>
                  </a:cubicBezTo>
                  <a:cubicBezTo>
                    <a:pt x="462" y="123"/>
                    <a:pt x="597" y="191"/>
                    <a:pt x="600" y="187"/>
                  </a:cubicBezTo>
                  <a:cubicBezTo>
                    <a:pt x="609" y="180"/>
                    <a:pt x="676" y="97"/>
                    <a:pt x="676" y="97"/>
                  </a:cubicBezTo>
                  <a:cubicBezTo>
                    <a:pt x="676" y="97"/>
                    <a:pt x="455" y="0"/>
                    <a:pt x="332" y="6"/>
                  </a:cubicBezTo>
                  <a:cubicBezTo>
                    <a:pt x="210" y="13"/>
                    <a:pt x="95" y="59"/>
                    <a:pt x="0" y="98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íṩ1ïdé">
              <a:extLst>
                <a:ext uri="{FF2B5EF4-FFF2-40B4-BE49-F238E27FC236}">
                  <a16:creationId xmlns:a16="http://schemas.microsoft.com/office/drawing/2014/main" id="{573BC981-C125-480F-B717-7039C5D68626}"/>
                </a:ext>
              </a:extLst>
            </p:cNvPr>
            <p:cNvSpPr/>
            <p:nvPr/>
          </p:nvSpPr>
          <p:spPr bwMode="auto">
            <a:xfrm>
              <a:off x="2254250" y="2755900"/>
              <a:ext cx="169862" cy="169863"/>
            </a:xfrm>
            <a:custGeom>
              <a:avLst/>
              <a:gdLst>
                <a:gd name="T0" fmla="*/ 72 w 77"/>
                <a:gd name="T1" fmla="*/ 38 h 76"/>
                <a:gd name="T2" fmla="*/ 49 w 77"/>
                <a:gd name="T3" fmla="*/ 26 h 76"/>
                <a:gd name="T4" fmla="*/ 44 w 77"/>
                <a:gd name="T5" fmla="*/ 3 h 76"/>
                <a:gd name="T6" fmla="*/ 0 w 77"/>
                <a:gd name="T7" fmla="*/ 18 h 76"/>
                <a:gd name="T8" fmla="*/ 1 w 77"/>
                <a:gd name="T9" fmla="*/ 20 h 76"/>
                <a:gd name="T10" fmla="*/ 7 w 77"/>
                <a:gd name="T11" fmla="*/ 23 h 76"/>
                <a:gd name="T12" fmla="*/ 21 w 77"/>
                <a:gd name="T13" fmla="*/ 63 h 76"/>
                <a:gd name="T14" fmla="*/ 21 w 77"/>
                <a:gd name="T15" fmla="*/ 73 h 76"/>
                <a:gd name="T16" fmla="*/ 21 w 77"/>
                <a:gd name="T17" fmla="*/ 76 h 76"/>
                <a:gd name="T18" fmla="*/ 58 w 77"/>
                <a:gd name="T19" fmla="*/ 63 h 76"/>
                <a:gd name="T20" fmla="*/ 72 w 77"/>
                <a:gd name="T21" fmla="*/ 38 h 76"/>
                <a:gd name="T22" fmla="*/ 25 w 77"/>
                <a:gd name="T23" fmla="*/ 19 h 76"/>
                <a:gd name="T24" fmla="*/ 32 w 77"/>
                <a:gd name="T25" fmla="*/ 13 h 76"/>
                <a:gd name="T26" fmla="*/ 30 w 77"/>
                <a:gd name="T27" fmla="*/ 32 h 76"/>
                <a:gd name="T28" fmla="*/ 25 w 77"/>
                <a:gd name="T29" fmla="*/ 19 h 76"/>
                <a:gd name="T30" fmla="*/ 53 w 77"/>
                <a:gd name="T31" fmla="*/ 55 h 76"/>
                <a:gd name="T32" fmla="*/ 40 w 77"/>
                <a:gd name="T33" fmla="*/ 60 h 76"/>
                <a:gd name="T34" fmla="*/ 32 w 77"/>
                <a:gd name="T35" fmla="*/ 39 h 76"/>
                <a:gd name="T36" fmla="*/ 40 w 77"/>
                <a:gd name="T37" fmla="*/ 33 h 76"/>
                <a:gd name="T38" fmla="*/ 53 w 77"/>
                <a:gd name="T39" fmla="*/ 5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76">
                  <a:moveTo>
                    <a:pt x="72" y="38"/>
                  </a:moveTo>
                  <a:cubicBezTo>
                    <a:pt x="67" y="28"/>
                    <a:pt x="58" y="26"/>
                    <a:pt x="49" y="26"/>
                  </a:cubicBezTo>
                  <a:cubicBezTo>
                    <a:pt x="68" y="7"/>
                    <a:pt x="52" y="0"/>
                    <a:pt x="44" y="3"/>
                  </a:cubicBezTo>
                  <a:cubicBezTo>
                    <a:pt x="42" y="3"/>
                    <a:pt x="0" y="18"/>
                    <a:pt x="0" y="18"/>
                  </a:cubicBezTo>
                  <a:cubicBezTo>
                    <a:pt x="0" y="18"/>
                    <a:pt x="0" y="18"/>
                    <a:pt x="1" y="20"/>
                  </a:cubicBezTo>
                  <a:cubicBezTo>
                    <a:pt x="7" y="20"/>
                    <a:pt x="7" y="23"/>
                    <a:pt x="7" y="23"/>
                  </a:cubicBezTo>
                  <a:cubicBezTo>
                    <a:pt x="7" y="23"/>
                    <a:pt x="18" y="56"/>
                    <a:pt x="21" y="63"/>
                  </a:cubicBezTo>
                  <a:cubicBezTo>
                    <a:pt x="23" y="69"/>
                    <a:pt x="23" y="70"/>
                    <a:pt x="21" y="73"/>
                  </a:cubicBezTo>
                  <a:cubicBezTo>
                    <a:pt x="18" y="75"/>
                    <a:pt x="21" y="76"/>
                    <a:pt x="21" y="76"/>
                  </a:cubicBezTo>
                  <a:cubicBezTo>
                    <a:pt x="21" y="76"/>
                    <a:pt x="46" y="67"/>
                    <a:pt x="58" y="63"/>
                  </a:cubicBezTo>
                  <a:cubicBezTo>
                    <a:pt x="70" y="58"/>
                    <a:pt x="77" y="48"/>
                    <a:pt x="72" y="38"/>
                  </a:cubicBezTo>
                  <a:close/>
                  <a:moveTo>
                    <a:pt x="25" y="19"/>
                  </a:moveTo>
                  <a:cubicBezTo>
                    <a:pt x="25" y="19"/>
                    <a:pt x="24" y="15"/>
                    <a:pt x="32" y="13"/>
                  </a:cubicBezTo>
                  <a:cubicBezTo>
                    <a:pt x="38" y="12"/>
                    <a:pt x="50" y="16"/>
                    <a:pt x="30" y="32"/>
                  </a:cubicBezTo>
                  <a:lnTo>
                    <a:pt x="25" y="19"/>
                  </a:lnTo>
                  <a:close/>
                  <a:moveTo>
                    <a:pt x="53" y="55"/>
                  </a:moveTo>
                  <a:cubicBezTo>
                    <a:pt x="45" y="64"/>
                    <a:pt x="41" y="61"/>
                    <a:pt x="40" y="60"/>
                  </a:cubicBezTo>
                  <a:cubicBezTo>
                    <a:pt x="39" y="58"/>
                    <a:pt x="32" y="39"/>
                    <a:pt x="32" y="39"/>
                  </a:cubicBezTo>
                  <a:cubicBezTo>
                    <a:pt x="32" y="39"/>
                    <a:pt x="36" y="36"/>
                    <a:pt x="40" y="33"/>
                  </a:cubicBezTo>
                  <a:cubicBezTo>
                    <a:pt x="44" y="31"/>
                    <a:pt x="62" y="46"/>
                    <a:pt x="53" y="55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îṩļîdè">
              <a:extLst>
                <a:ext uri="{FF2B5EF4-FFF2-40B4-BE49-F238E27FC236}">
                  <a16:creationId xmlns:a16="http://schemas.microsoft.com/office/drawing/2014/main" id="{C422E823-CC77-4BBD-963D-15309F82A220}"/>
                </a:ext>
              </a:extLst>
            </p:cNvPr>
            <p:cNvSpPr/>
            <p:nvPr/>
          </p:nvSpPr>
          <p:spPr bwMode="auto">
            <a:xfrm>
              <a:off x="2533650" y="2700338"/>
              <a:ext cx="139700" cy="150813"/>
            </a:xfrm>
            <a:custGeom>
              <a:avLst/>
              <a:gdLst>
                <a:gd name="T0" fmla="*/ 0 w 63"/>
                <a:gd name="T1" fmla="*/ 9 h 68"/>
                <a:gd name="T2" fmla="*/ 7 w 63"/>
                <a:gd name="T3" fmla="*/ 20 h 68"/>
                <a:gd name="T4" fmla="*/ 21 w 63"/>
                <a:gd name="T5" fmla="*/ 65 h 68"/>
                <a:gd name="T6" fmla="*/ 53 w 63"/>
                <a:gd name="T7" fmla="*/ 59 h 68"/>
                <a:gd name="T8" fmla="*/ 56 w 63"/>
                <a:gd name="T9" fmla="*/ 14 h 68"/>
                <a:gd name="T10" fmla="*/ 61 w 63"/>
                <a:gd name="T11" fmla="*/ 2 h 68"/>
                <a:gd name="T12" fmla="*/ 61 w 63"/>
                <a:gd name="T13" fmla="*/ 0 h 68"/>
                <a:gd name="T14" fmla="*/ 40 w 63"/>
                <a:gd name="T15" fmla="*/ 2 h 68"/>
                <a:gd name="T16" fmla="*/ 40 w 63"/>
                <a:gd name="T17" fmla="*/ 5 h 68"/>
                <a:gd name="T18" fmla="*/ 48 w 63"/>
                <a:gd name="T19" fmla="*/ 14 h 68"/>
                <a:gd name="T20" fmla="*/ 47 w 63"/>
                <a:gd name="T21" fmla="*/ 56 h 68"/>
                <a:gd name="T22" fmla="*/ 29 w 63"/>
                <a:gd name="T23" fmla="*/ 51 h 68"/>
                <a:gd name="T24" fmla="*/ 25 w 63"/>
                <a:gd name="T25" fmla="*/ 15 h 68"/>
                <a:gd name="T26" fmla="*/ 31 w 63"/>
                <a:gd name="T27" fmla="*/ 6 h 68"/>
                <a:gd name="T28" fmla="*/ 31 w 63"/>
                <a:gd name="T29" fmla="*/ 3 h 68"/>
                <a:gd name="T30" fmla="*/ 0 w 63"/>
                <a:gd name="T31" fmla="*/ 6 h 68"/>
                <a:gd name="T32" fmla="*/ 0 w 63"/>
                <a:gd name="T3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68">
                  <a:moveTo>
                    <a:pt x="0" y="9"/>
                  </a:moveTo>
                  <a:cubicBezTo>
                    <a:pt x="0" y="9"/>
                    <a:pt x="7" y="7"/>
                    <a:pt x="7" y="20"/>
                  </a:cubicBezTo>
                  <a:cubicBezTo>
                    <a:pt x="7" y="33"/>
                    <a:pt x="6" y="63"/>
                    <a:pt x="21" y="65"/>
                  </a:cubicBezTo>
                  <a:cubicBezTo>
                    <a:pt x="36" y="68"/>
                    <a:pt x="47" y="65"/>
                    <a:pt x="53" y="59"/>
                  </a:cubicBezTo>
                  <a:cubicBezTo>
                    <a:pt x="59" y="54"/>
                    <a:pt x="63" y="53"/>
                    <a:pt x="56" y="14"/>
                  </a:cubicBezTo>
                  <a:cubicBezTo>
                    <a:pt x="54" y="4"/>
                    <a:pt x="61" y="2"/>
                    <a:pt x="61" y="2"/>
                  </a:cubicBezTo>
                  <a:cubicBezTo>
                    <a:pt x="61" y="1"/>
                    <a:pt x="61" y="0"/>
                    <a:pt x="61" y="0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6" y="5"/>
                    <a:pt x="48" y="14"/>
                  </a:cubicBezTo>
                  <a:cubicBezTo>
                    <a:pt x="49" y="24"/>
                    <a:pt x="57" y="52"/>
                    <a:pt x="47" y="56"/>
                  </a:cubicBezTo>
                  <a:cubicBezTo>
                    <a:pt x="39" y="59"/>
                    <a:pt x="31" y="59"/>
                    <a:pt x="29" y="51"/>
                  </a:cubicBezTo>
                  <a:cubicBezTo>
                    <a:pt x="26" y="44"/>
                    <a:pt x="25" y="17"/>
                    <a:pt x="25" y="15"/>
                  </a:cubicBezTo>
                  <a:cubicBezTo>
                    <a:pt x="25" y="13"/>
                    <a:pt x="25" y="6"/>
                    <a:pt x="31" y="6"/>
                  </a:cubicBezTo>
                  <a:cubicBezTo>
                    <a:pt x="31" y="4"/>
                    <a:pt x="31" y="3"/>
                    <a:pt x="31" y="3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ŝļíḋé">
              <a:extLst>
                <a:ext uri="{FF2B5EF4-FFF2-40B4-BE49-F238E27FC236}">
                  <a16:creationId xmlns:a16="http://schemas.microsoft.com/office/drawing/2014/main" id="{F32216F9-C380-4A6E-994A-E21B75EA186B}"/>
                </a:ext>
              </a:extLst>
            </p:cNvPr>
            <p:cNvSpPr/>
            <p:nvPr/>
          </p:nvSpPr>
          <p:spPr bwMode="auto">
            <a:xfrm>
              <a:off x="2813050" y="2693988"/>
              <a:ext cx="134937" cy="150813"/>
            </a:xfrm>
            <a:custGeom>
              <a:avLst/>
              <a:gdLst>
                <a:gd name="T0" fmla="*/ 55 w 61"/>
                <a:gd name="T1" fmla="*/ 29 h 68"/>
                <a:gd name="T2" fmla="*/ 58 w 61"/>
                <a:gd name="T3" fmla="*/ 29 h 68"/>
                <a:gd name="T4" fmla="*/ 55 w 61"/>
                <a:gd name="T5" fmla="*/ 4 h 68"/>
                <a:gd name="T6" fmla="*/ 37 w 61"/>
                <a:gd name="T7" fmla="*/ 4 h 68"/>
                <a:gd name="T8" fmla="*/ 0 w 61"/>
                <a:gd name="T9" fmla="*/ 33 h 68"/>
                <a:gd name="T10" fmla="*/ 37 w 61"/>
                <a:gd name="T11" fmla="*/ 68 h 68"/>
                <a:gd name="T12" fmla="*/ 52 w 61"/>
                <a:gd name="T13" fmla="*/ 68 h 68"/>
                <a:gd name="T14" fmla="*/ 61 w 61"/>
                <a:gd name="T15" fmla="*/ 49 h 68"/>
                <a:gd name="T16" fmla="*/ 59 w 61"/>
                <a:gd name="T17" fmla="*/ 48 h 68"/>
                <a:gd name="T18" fmla="*/ 31 w 61"/>
                <a:gd name="T19" fmla="*/ 58 h 68"/>
                <a:gd name="T20" fmla="*/ 36 w 61"/>
                <a:gd name="T21" fmla="*/ 12 h 68"/>
                <a:gd name="T22" fmla="*/ 55 w 61"/>
                <a:gd name="T23" fmla="*/ 2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" h="68">
                  <a:moveTo>
                    <a:pt x="55" y="29"/>
                  </a:moveTo>
                  <a:cubicBezTo>
                    <a:pt x="58" y="29"/>
                    <a:pt x="58" y="29"/>
                    <a:pt x="58" y="29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4"/>
                    <a:pt x="47" y="6"/>
                    <a:pt x="37" y="4"/>
                  </a:cubicBezTo>
                  <a:cubicBezTo>
                    <a:pt x="28" y="2"/>
                    <a:pt x="1" y="0"/>
                    <a:pt x="0" y="33"/>
                  </a:cubicBezTo>
                  <a:cubicBezTo>
                    <a:pt x="1" y="63"/>
                    <a:pt x="24" y="67"/>
                    <a:pt x="37" y="68"/>
                  </a:cubicBezTo>
                  <a:cubicBezTo>
                    <a:pt x="51" y="67"/>
                    <a:pt x="51" y="68"/>
                    <a:pt x="52" y="68"/>
                  </a:cubicBezTo>
                  <a:cubicBezTo>
                    <a:pt x="55" y="64"/>
                    <a:pt x="61" y="49"/>
                    <a:pt x="61" y="49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1" y="68"/>
                    <a:pt x="31" y="58"/>
                  </a:cubicBezTo>
                  <a:cubicBezTo>
                    <a:pt x="16" y="48"/>
                    <a:pt x="14" y="16"/>
                    <a:pt x="36" y="12"/>
                  </a:cubicBezTo>
                  <a:cubicBezTo>
                    <a:pt x="44" y="12"/>
                    <a:pt x="50" y="15"/>
                    <a:pt x="55" y="29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iṩ1íde">
              <a:extLst>
                <a:ext uri="{FF2B5EF4-FFF2-40B4-BE49-F238E27FC236}">
                  <a16:creationId xmlns:a16="http://schemas.microsoft.com/office/drawing/2014/main" id="{99C4270D-AAE2-4031-85C2-069C164D4A1A}"/>
                </a:ext>
              </a:extLst>
            </p:cNvPr>
            <p:cNvSpPr/>
            <p:nvPr/>
          </p:nvSpPr>
          <p:spPr bwMode="auto">
            <a:xfrm>
              <a:off x="3070225" y="2743200"/>
              <a:ext cx="193675" cy="182563"/>
            </a:xfrm>
            <a:custGeom>
              <a:avLst/>
              <a:gdLst>
                <a:gd name="T0" fmla="*/ 17 w 87"/>
                <a:gd name="T1" fmla="*/ 64 h 82"/>
                <a:gd name="T2" fmla="*/ 18 w 87"/>
                <a:gd name="T3" fmla="*/ 62 h 82"/>
                <a:gd name="T4" fmla="*/ 15 w 87"/>
                <a:gd name="T5" fmla="*/ 51 h 82"/>
                <a:gd name="T6" fmla="*/ 27 w 87"/>
                <a:gd name="T7" fmla="*/ 18 h 82"/>
                <a:gd name="T8" fmla="*/ 32 w 87"/>
                <a:gd name="T9" fmla="*/ 56 h 82"/>
                <a:gd name="T10" fmla="*/ 59 w 87"/>
                <a:gd name="T11" fmla="*/ 29 h 82"/>
                <a:gd name="T12" fmla="*/ 48 w 87"/>
                <a:gd name="T13" fmla="*/ 63 h 82"/>
                <a:gd name="T14" fmla="*/ 40 w 87"/>
                <a:gd name="T15" fmla="*/ 70 h 82"/>
                <a:gd name="T16" fmla="*/ 39 w 87"/>
                <a:gd name="T17" fmla="*/ 72 h 82"/>
                <a:gd name="T18" fmla="*/ 66 w 87"/>
                <a:gd name="T19" fmla="*/ 82 h 82"/>
                <a:gd name="T20" fmla="*/ 67 w 87"/>
                <a:gd name="T21" fmla="*/ 79 h 82"/>
                <a:gd name="T22" fmla="*/ 67 w 87"/>
                <a:gd name="T23" fmla="*/ 67 h 82"/>
                <a:gd name="T24" fmla="*/ 79 w 87"/>
                <a:gd name="T25" fmla="*/ 30 h 82"/>
                <a:gd name="T26" fmla="*/ 86 w 87"/>
                <a:gd name="T27" fmla="*/ 26 h 82"/>
                <a:gd name="T28" fmla="*/ 87 w 87"/>
                <a:gd name="T29" fmla="*/ 23 h 82"/>
                <a:gd name="T30" fmla="*/ 60 w 87"/>
                <a:gd name="T31" fmla="*/ 14 h 82"/>
                <a:gd name="T32" fmla="*/ 58 w 87"/>
                <a:gd name="T33" fmla="*/ 17 h 82"/>
                <a:gd name="T34" fmla="*/ 56 w 87"/>
                <a:gd name="T35" fmla="*/ 22 h 82"/>
                <a:gd name="T36" fmla="*/ 46 w 87"/>
                <a:gd name="T37" fmla="*/ 32 h 82"/>
                <a:gd name="T38" fmla="*/ 45 w 87"/>
                <a:gd name="T39" fmla="*/ 14 h 82"/>
                <a:gd name="T40" fmla="*/ 48 w 87"/>
                <a:gd name="T41" fmla="*/ 12 h 82"/>
                <a:gd name="T42" fmla="*/ 49 w 87"/>
                <a:gd name="T43" fmla="*/ 10 h 82"/>
                <a:gd name="T44" fmla="*/ 21 w 87"/>
                <a:gd name="T45" fmla="*/ 0 h 82"/>
                <a:gd name="T46" fmla="*/ 19 w 87"/>
                <a:gd name="T47" fmla="*/ 3 h 82"/>
                <a:gd name="T48" fmla="*/ 20 w 87"/>
                <a:gd name="T49" fmla="*/ 14 h 82"/>
                <a:gd name="T50" fmla="*/ 8 w 87"/>
                <a:gd name="T51" fmla="*/ 50 h 82"/>
                <a:gd name="T52" fmla="*/ 1 w 87"/>
                <a:gd name="T53" fmla="*/ 56 h 82"/>
                <a:gd name="T54" fmla="*/ 0 w 87"/>
                <a:gd name="T55" fmla="*/ 59 h 82"/>
                <a:gd name="T56" fmla="*/ 17 w 87"/>
                <a:gd name="T57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7" h="82">
                  <a:moveTo>
                    <a:pt x="17" y="64"/>
                  </a:moveTo>
                  <a:cubicBezTo>
                    <a:pt x="18" y="62"/>
                    <a:pt x="18" y="62"/>
                    <a:pt x="18" y="62"/>
                  </a:cubicBezTo>
                  <a:cubicBezTo>
                    <a:pt x="18" y="62"/>
                    <a:pt x="12" y="61"/>
                    <a:pt x="15" y="51"/>
                  </a:cubicBezTo>
                  <a:cubicBezTo>
                    <a:pt x="19" y="42"/>
                    <a:pt x="27" y="18"/>
                    <a:pt x="27" y="18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8" y="63"/>
                    <a:pt x="47" y="71"/>
                    <a:pt x="40" y="70"/>
                  </a:cubicBezTo>
                  <a:cubicBezTo>
                    <a:pt x="39" y="71"/>
                    <a:pt x="39" y="72"/>
                    <a:pt x="39" y="72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7" y="79"/>
                    <a:pt x="63" y="79"/>
                    <a:pt x="67" y="67"/>
                  </a:cubicBezTo>
                  <a:cubicBezTo>
                    <a:pt x="70" y="56"/>
                    <a:pt x="79" y="30"/>
                    <a:pt x="79" y="30"/>
                  </a:cubicBezTo>
                  <a:cubicBezTo>
                    <a:pt x="79" y="30"/>
                    <a:pt x="81" y="25"/>
                    <a:pt x="86" y="26"/>
                  </a:cubicBezTo>
                  <a:cubicBezTo>
                    <a:pt x="87" y="24"/>
                    <a:pt x="87" y="23"/>
                    <a:pt x="87" y="2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62" y="18"/>
                    <a:pt x="56" y="22"/>
                  </a:cubicBezTo>
                  <a:cubicBezTo>
                    <a:pt x="52" y="27"/>
                    <a:pt x="46" y="32"/>
                    <a:pt x="46" y="32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4"/>
                    <a:pt x="46" y="12"/>
                    <a:pt x="48" y="12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25" y="3"/>
                    <a:pt x="20" y="14"/>
                  </a:cubicBezTo>
                  <a:cubicBezTo>
                    <a:pt x="16" y="25"/>
                    <a:pt x="8" y="50"/>
                    <a:pt x="8" y="50"/>
                  </a:cubicBezTo>
                  <a:cubicBezTo>
                    <a:pt x="8" y="50"/>
                    <a:pt x="7" y="59"/>
                    <a:pt x="1" y="56"/>
                  </a:cubicBezTo>
                  <a:cubicBezTo>
                    <a:pt x="0" y="59"/>
                    <a:pt x="0" y="59"/>
                    <a:pt x="0" y="59"/>
                  </a:cubicBezTo>
                  <a:lnTo>
                    <a:pt x="17" y="64"/>
                  </a:ln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iS1iďe">
              <a:extLst>
                <a:ext uri="{FF2B5EF4-FFF2-40B4-BE49-F238E27FC236}">
                  <a16:creationId xmlns:a16="http://schemas.microsoft.com/office/drawing/2014/main" id="{0C70B9C1-56D4-43BD-A6DF-108D03FC4BC2}"/>
                </a:ext>
              </a:extLst>
            </p:cNvPr>
            <p:cNvSpPr/>
            <p:nvPr/>
          </p:nvSpPr>
          <p:spPr bwMode="auto">
            <a:xfrm>
              <a:off x="1919288" y="2871788"/>
              <a:ext cx="822325" cy="1465263"/>
            </a:xfrm>
            <a:custGeom>
              <a:avLst/>
              <a:gdLst>
                <a:gd name="T0" fmla="*/ 90 w 371"/>
                <a:gd name="T1" fmla="*/ 430 h 660"/>
                <a:gd name="T2" fmla="*/ 24 w 371"/>
                <a:gd name="T3" fmla="*/ 0 h 660"/>
                <a:gd name="T4" fmla="*/ 94 w 371"/>
                <a:gd name="T5" fmla="*/ 82 h 660"/>
                <a:gd name="T6" fmla="*/ 139 w 371"/>
                <a:gd name="T7" fmla="*/ 425 h 660"/>
                <a:gd name="T8" fmla="*/ 360 w 371"/>
                <a:gd name="T9" fmla="*/ 606 h 660"/>
                <a:gd name="T10" fmla="*/ 371 w 371"/>
                <a:gd name="T11" fmla="*/ 660 h 660"/>
                <a:gd name="T12" fmla="*/ 90 w 371"/>
                <a:gd name="T13" fmla="*/ 43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1" h="660">
                  <a:moveTo>
                    <a:pt x="90" y="430"/>
                  </a:moveTo>
                  <a:cubicBezTo>
                    <a:pt x="28" y="325"/>
                    <a:pt x="0" y="186"/>
                    <a:pt x="24" y="0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2"/>
                    <a:pt x="54" y="270"/>
                    <a:pt x="139" y="425"/>
                  </a:cubicBezTo>
                  <a:cubicBezTo>
                    <a:pt x="184" y="495"/>
                    <a:pt x="246" y="554"/>
                    <a:pt x="360" y="606"/>
                  </a:cubicBezTo>
                  <a:cubicBezTo>
                    <a:pt x="368" y="649"/>
                    <a:pt x="371" y="660"/>
                    <a:pt x="371" y="660"/>
                  </a:cubicBezTo>
                  <a:cubicBezTo>
                    <a:pt x="371" y="660"/>
                    <a:pt x="182" y="587"/>
                    <a:pt x="90" y="430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îŝḻídê">
              <a:extLst>
                <a:ext uri="{FF2B5EF4-FFF2-40B4-BE49-F238E27FC236}">
                  <a16:creationId xmlns:a16="http://schemas.microsoft.com/office/drawing/2014/main" id="{22DA7C71-ABBD-4265-95F0-2D1880528758}"/>
                </a:ext>
              </a:extLst>
            </p:cNvPr>
            <p:cNvSpPr/>
            <p:nvPr/>
          </p:nvSpPr>
          <p:spPr bwMode="auto">
            <a:xfrm>
              <a:off x="2781300" y="2887663"/>
              <a:ext cx="990600" cy="1444625"/>
            </a:xfrm>
            <a:custGeom>
              <a:avLst/>
              <a:gdLst>
                <a:gd name="T0" fmla="*/ 12 w 446"/>
                <a:gd name="T1" fmla="*/ 598 h 651"/>
                <a:gd name="T2" fmla="*/ 0 w 446"/>
                <a:gd name="T3" fmla="*/ 651 h 651"/>
                <a:gd name="T4" fmla="*/ 340 w 446"/>
                <a:gd name="T5" fmla="*/ 0 h 651"/>
                <a:gd name="T6" fmla="*/ 273 w 446"/>
                <a:gd name="T7" fmla="*/ 79 h 651"/>
                <a:gd name="T8" fmla="*/ 12 w 446"/>
                <a:gd name="T9" fmla="*/ 598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6" h="651">
                  <a:moveTo>
                    <a:pt x="12" y="598"/>
                  </a:moveTo>
                  <a:cubicBezTo>
                    <a:pt x="0" y="651"/>
                    <a:pt x="0" y="651"/>
                    <a:pt x="0" y="651"/>
                  </a:cubicBezTo>
                  <a:cubicBezTo>
                    <a:pt x="0" y="651"/>
                    <a:pt x="446" y="473"/>
                    <a:pt x="340" y="0"/>
                  </a:cubicBezTo>
                  <a:cubicBezTo>
                    <a:pt x="303" y="40"/>
                    <a:pt x="273" y="79"/>
                    <a:pt x="273" y="79"/>
                  </a:cubicBezTo>
                  <a:cubicBezTo>
                    <a:pt x="273" y="79"/>
                    <a:pt x="382" y="415"/>
                    <a:pt x="12" y="598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ïṥļíḓè">
              <a:extLst>
                <a:ext uri="{FF2B5EF4-FFF2-40B4-BE49-F238E27FC236}">
                  <a16:creationId xmlns:a16="http://schemas.microsoft.com/office/drawing/2014/main" id="{13591320-7F56-4DC2-907C-C3A184DE67FA}"/>
                </a:ext>
              </a:extLst>
            </p:cNvPr>
            <p:cNvSpPr/>
            <p:nvPr/>
          </p:nvSpPr>
          <p:spPr bwMode="auto">
            <a:xfrm>
              <a:off x="2220913" y="3194050"/>
              <a:ext cx="669925" cy="849313"/>
            </a:xfrm>
            <a:custGeom>
              <a:avLst/>
              <a:gdLst>
                <a:gd name="T0" fmla="*/ 60 w 302"/>
                <a:gd name="T1" fmla="*/ 0 h 383"/>
                <a:gd name="T2" fmla="*/ 117 w 302"/>
                <a:gd name="T3" fmla="*/ 69 h 383"/>
                <a:gd name="T4" fmla="*/ 124 w 302"/>
                <a:gd name="T5" fmla="*/ 109 h 383"/>
                <a:gd name="T6" fmla="*/ 101 w 302"/>
                <a:gd name="T7" fmla="*/ 165 h 383"/>
                <a:gd name="T8" fmla="*/ 125 w 302"/>
                <a:gd name="T9" fmla="*/ 143 h 383"/>
                <a:gd name="T10" fmla="*/ 153 w 302"/>
                <a:gd name="T11" fmla="*/ 115 h 383"/>
                <a:gd name="T12" fmla="*/ 139 w 302"/>
                <a:gd name="T13" fmla="*/ 164 h 383"/>
                <a:gd name="T14" fmla="*/ 91 w 302"/>
                <a:gd name="T15" fmla="*/ 192 h 383"/>
                <a:gd name="T16" fmla="*/ 95 w 302"/>
                <a:gd name="T17" fmla="*/ 263 h 383"/>
                <a:gd name="T18" fmla="*/ 114 w 302"/>
                <a:gd name="T19" fmla="*/ 208 h 383"/>
                <a:gd name="T20" fmla="*/ 153 w 302"/>
                <a:gd name="T21" fmla="*/ 182 h 383"/>
                <a:gd name="T22" fmla="*/ 132 w 302"/>
                <a:gd name="T23" fmla="*/ 229 h 383"/>
                <a:gd name="T24" fmla="*/ 100 w 302"/>
                <a:gd name="T25" fmla="*/ 276 h 383"/>
                <a:gd name="T26" fmla="*/ 149 w 302"/>
                <a:gd name="T27" fmla="*/ 334 h 383"/>
                <a:gd name="T28" fmla="*/ 155 w 302"/>
                <a:gd name="T29" fmla="*/ 228 h 383"/>
                <a:gd name="T30" fmla="*/ 163 w 302"/>
                <a:gd name="T31" fmla="*/ 285 h 383"/>
                <a:gd name="T32" fmla="*/ 157 w 302"/>
                <a:gd name="T33" fmla="*/ 340 h 383"/>
                <a:gd name="T34" fmla="*/ 302 w 302"/>
                <a:gd name="T35" fmla="*/ 377 h 383"/>
                <a:gd name="T36" fmla="*/ 298 w 302"/>
                <a:gd name="T37" fmla="*/ 383 h 383"/>
                <a:gd name="T38" fmla="*/ 122 w 302"/>
                <a:gd name="T39" fmla="*/ 319 h 383"/>
                <a:gd name="T40" fmla="*/ 35 w 302"/>
                <a:gd name="T41" fmla="*/ 305 h 383"/>
                <a:gd name="T42" fmla="*/ 0 w 302"/>
                <a:gd name="T43" fmla="*/ 258 h 383"/>
                <a:gd name="T44" fmla="*/ 51 w 302"/>
                <a:gd name="T45" fmla="*/ 278 h 383"/>
                <a:gd name="T46" fmla="*/ 109 w 302"/>
                <a:gd name="T47" fmla="*/ 304 h 383"/>
                <a:gd name="T48" fmla="*/ 80 w 302"/>
                <a:gd name="T49" fmla="*/ 239 h 383"/>
                <a:gd name="T50" fmla="*/ 37 w 302"/>
                <a:gd name="T51" fmla="*/ 193 h 383"/>
                <a:gd name="T52" fmla="*/ 11 w 302"/>
                <a:gd name="T53" fmla="*/ 154 h 383"/>
                <a:gd name="T54" fmla="*/ 80 w 302"/>
                <a:gd name="T55" fmla="*/ 209 h 383"/>
                <a:gd name="T56" fmla="*/ 96 w 302"/>
                <a:gd name="T57" fmla="*/ 158 h 383"/>
                <a:gd name="T58" fmla="*/ 65 w 302"/>
                <a:gd name="T59" fmla="*/ 109 h 383"/>
                <a:gd name="T60" fmla="*/ 49 w 302"/>
                <a:gd name="T61" fmla="*/ 70 h 383"/>
                <a:gd name="T62" fmla="*/ 99 w 302"/>
                <a:gd name="T63" fmla="*/ 152 h 383"/>
                <a:gd name="T64" fmla="*/ 119 w 302"/>
                <a:gd name="T65" fmla="*/ 107 h 383"/>
                <a:gd name="T66" fmla="*/ 113 w 302"/>
                <a:gd name="T67" fmla="*/ 67 h 383"/>
                <a:gd name="T68" fmla="*/ 80 w 302"/>
                <a:gd name="T69" fmla="*/ 29 h 383"/>
                <a:gd name="T70" fmla="*/ 60 w 302"/>
                <a:gd name="T7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2" h="383">
                  <a:moveTo>
                    <a:pt x="60" y="0"/>
                  </a:moveTo>
                  <a:cubicBezTo>
                    <a:pt x="60" y="0"/>
                    <a:pt x="126" y="10"/>
                    <a:pt x="117" y="69"/>
                  </a:cubicBezTo>
                  <a:cubicBezTo>
                    <a:pt x="124" y="84"/>
                    <a:pt x="127" y="94"/>
                    <a:pt x="124" y="109"/>
                  </a:cubicBezTo>
                  <a:cubicBezTo>
                    <a:pt x="121" y="122"/>
                    <a:pt x="113" y="139"/>
                    <a:pt x="101" y="165"/>
                  </a:cubicBezTo>
                  <a:cubicBezTo>
                    <a:pt x="108" y="157"/>
                    <a:pt x="119" y="147"/>
                    <a:pt x="125" y="143"/>
                  </a:cubicBezTo>
                  <a:cubicBezTo>
                    <a:pt x="131" y="140"/>
                    <a:pt x="150" y="125"/>
                    <a:pt x="153" y="115"/>
                  </a:cubicBezTo>
                  <a:cubicBezTo>
                    <a:pt x="151" y="134"/>
                    <a:pt x="146" y="150"/>
                    <a:pt x="139" y="164"/>
                  </a:cubicBezTo>
                  <a:cubicBezTo>
                    <a:pt x="132" y="178"/>
                    <a:pt x="120" y="191"/>
                    <a:pt x="91" y="192"/>
                  </a:cubicBezTo>
                  <a:cubicBezTo>
                    <a:pt x="88" y="207"/>
                    <a:pt x="80" y="236"/>
                    <a:pt x="95" y="263"/>
                  </a:cubicBezTo>
                  <a:cubicBezTo>
                    <a:pt x="95" y="232"/>
                    <a:pt x="99" y="227"/>
                    <a:pt x="114" y="208"/>
                  </a:cubicBezTo>
                  <a:cubicBezTo>
                    <a:pt x="129" y="193"/>
                    <a:pt x="146" y="184"/>
                    <a:pt x="153" y="182"/>
                  </a:cubicBezTo>
                  <a:cubicBezTo>
                    <a:pt x="145" y="192"/>
                    <a:pt x="134" y="214"/>
                    <a:pt x="132" y="229"/>
                  </a:cubicBezTo>
                  <a:cubicBezTo>
                    <a:pt x="129" y="245"/>
                    <a:pt x="116" y="267"/>
                    <a:pt x="100" y="276"/>
                  </a:cubicBezTo>
                  <a:cubicBezTo>
                    <a:pt x="107" y="290"/>
                    <a:pt x="122" y="316"/>
                    <a:pt x="149" y="334"/>
                  </a:cubicBezTo>
                  <a:cubicBezTo>
                    <a:pt x="138" y="319"/>
                    <a:pt x="116" y="299"/>
                    <a:pt x="155" y="228"/>
                  </a:cubicBezTo>
                  <a:cubicBezTo>
                    <a:pt x="155" y="244"/>
                    <a:pt x="154" y="255"/>
                    <a:pt x="163" y="285"/>
                  </a:cubicBezTo>
                  <a:cubicBezTo>
                    <a:pt x="168" y="316"/>
                    <a:pt x="159" y="336"/>
                    <a:pt x="157" y="340"/>
                  </a:cubicBezTo>
                  <a:cubicBezTo>
                    <a:pt x="170" y="348"/>
                    <a:pt x="221" y="377"/>
                    <a:pt x="302" y="377"/>
                  </a:cubicBezTo>
                  <a:cubicBezTo>
                    <a:pt x="298" y="383"/>
                    <a:pt x="298" y="383"/>
                    <a:pt x="298" y="383"/>
                  </a:cubicBezTo>
                  <a:cubicBezTo>
                    <a:pt x="298" y="383"/>
                    <a:pt x="183" y="383"/>
                    <a:pt x="122" y="319"/>
                  </a:cubicBezTo>
                  <a:cubicBezTo>
                    <a:pt x="94" y="330"/>
                    <a:pt x="68" y="337"/>
                    <a:pt x="35" y="305"/>
                  </a:cubicBezTo>
                  <a:cubicBezTo>
                    <a:pt x="6" y="274"/>
                    <a:pt x="6" y="271"/>
                    <a:pt x="0" y="258"/>
                  </a:cubicBezTo>
                  <a:cubicBezTo>
                    <a:pt x="10" y="266"/>
                    <a:pt x="32" y="275"/>
                    <a:pt x="51" y="278"/>
                  </a:cubicBezTo>
                  <a:cubicBezTo>
                    <a:pt x="71" y="281"/>
                    <a:pt x="89" y="285"/>
                    <a:pt x="109" y="304"/>
                  </a:cubicBezTo>
                  <a:cubicBezTo>
                    <a:pt x="95" y="285"/>
                    <a:pt x="83" y="259"/>
                    <a:pt x="80" y="239"/>
                  </a:cubicBezTo>
                  <a:cubicBezTo>
                    <a:pt x="55" y="224"/>
                    <a:pt x="50" y="219"/>
                    <a:pt x="37" y="193"/>
                  </a:cubicBezTo>
                  <a:cubicBezTo>
                    <a:pt x="25" y="166"/>
                    <a:pt x="14" y="154"/>
                    <a:pt x="11" y="154"/>
                  </a:cubicBezTo>
                  <a:cubicBezTo>
                    <a:pt x="25" y="157"/>
                    <a:pt x="71" y="171"/>
                    <a:pt x="80" y="209"/>
                  </a:cubicBezTo>
                  <a:cubicBezTo>
                    <a:pt x="83" y="185"/>
                    <a:pt x="95" y="162"/>
                    <a:pt x="96" y="158"/>
                  </a:cubicBezTo>
                  <a:cubicBezTo>
                    <a:pt x="84" y="149"/>
                    <a:pt x="72" y="139"/>
                    <a:pt x="65" y="109"/>
                  </a:cubicBezTo>
                  <a:cubicBezTo>
                    <a:pt x="60" y="84"/>
                    <a:pt x="52" y="74"/>
                    <a:pt x="49" y="70"/>
                  </a:cubicBezTo>
                  <a:cubicBezTo>
                    <a:pt x="62" y="76"/>
                    <a:pt x="111" y="101"/>
                    <a:pt x="99" y="152"/>
                  </a:cubicBezTo>
                  <a:cubicBezTo>
                    <a:pt x="103" y="144"/>
                    <a:pt x="113" y="126"/>
                    <a:pt x="119" y="107"/>
                  </a:cubicBezTo>
                  <a:cubicBezTo>
                    <a:pt x="121" y="95"/>
                    <a:pt x="120" y="81"/>
                    <a:pt x="113" y="67"/>
                  </a:cubicBezTo>
                  <a:cubicBezTo>
                    <a:pt x="91" y="53"/>
                    <a:pt x="85" y="38"/>
                    <a:pt x="80" y="29"/>
                  </a:cubicBezTo>
                  <a:cubicBezTo>
                    <a:pt x="80" y="29"/>
                    <a:pt x="67" y="5"/>
                    <a:pt x="60" y="0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ïṡļíḍê">
              <a:extLst>
                <a:ext uri="{FF2B5EF4-FFF2-40B4-BE49-F238E27FC236}">
                  <a16:creationId xmlns:a16="http://schemas.microsoft.com/office/drawing/2014/main" id="{4C8CF186-6C4F-4B06-AEEC-7062C038620A}"/>
                </a:ext>
              </a:extLst>
            </p:cNvPr>
            <p:cNvSpPr/>
            <p:nvPr/>
          </p:nvSpPr>
          <p:spPr bwMode="auto">
            <a:xfrm>
              <a:off x="2630488" y="3194050"/>
              <a:ext cx="669925" cy="849313"/>
            </a:xfrm>
            <a:custGeom>
              <a:avLst/>
              <a:gdLst>
                <a:gd name="T0" fmla="*/ 242 w 302"/>
                <a:gd name="T1" fmla="*/ 0 h 383"/>
                <a:gd name="T2" fmla="*/ 184 w 302"/>
                <a:gd name="T3" fmla="*/ 69 h 383"/>
                <a:gd name="T4" fmla="*/ 178 w 302"/>
                <a:gd name="T5" fmla="*/ 109 h 383"/>
                <a:gd name="T6" fmla="*/ 201 w 302"/>
                <a:gd name="T7" fmla="*/ 165 h 383"/>
                <a:gd name="T8" fmla="*/ 177 w 302"/>
                <a:gd name="T9" fmla="*/ 143 h 383"/>
                <a:gd name="T10" fmla="*/ 149 w 302"/>
                <a:gd name="T11" fmla="*/ 115 h 383"/>
                <a:gd name="T12" fmla="*/ 163 w 302"/>
                <a:gd name="T13" fmla="*/ 164 h 383"/>
                <a:gd name="T14" fmla="*/ 211 w 302"/>
                <a:gd name="T15" fmla="*/ 192 h 383"/>
                <a:gd name="T16" fmla="*/ 206 w 302"/>
                <a:gd name="T17" fmla="*/ 263 h 383"/>
                <a:gd name="T18" fmla="*/ 188 w 302"/>
                <a:gd name="T19" fmla="*/ 208 h 383"/>
                <a:gd name="T20" fmla="*/ 149 w 302"/>
                <a:gd name="T21" fmla="*/ 182 h 383"/>
                <a:gd name="T22" fmla="*/ 170 w 302"/>
                <a:gd name="T23" fmla="*/ 229 h 383"/>
                <a:gd name="T24" fmla="*/ 201 w 302"/>
                <a:gd name="T25" fmla="*/ 276 h 383"/>
                <a:gd name="T26" fmla="*/ 153 w 302"/>
                <a:gd name="T27" fmla="*/ 334 h 383"/>
                <a:gd name="T28" fmla="*/ 146 w 302"/>
                <a:gd name="T29" fmla="*/ 228 h 383"/>
                <a:gd name="T30" fmla="*/ 139 w 302"/>
                <a:gd name="T31" fmla="*/ 285 h 383"/>
                <a:gd name="T32" fmla="*/ 145 w 302"/>
                <a:gd name="T33" fmla="*/ 340 h 383"/>
                <a:gd name="T34" fmla="*/ 0 w 302"/>
                <a:gd name="T35" fmla="*/ 377 h 383"/>
                <a:gd name="T36" fmla="*/ 3 w 302"/>
                <a:gd name="T37" fmla="*/ 383 h 383"/>
                <a:gd name="T38" fmla="*/ 180 w 302"/>
                <a:gd name="T39" fmla="*/ 319 h 383"/>
                <a:gd name="T40" fmla="*/ 267 w 302"/>
                <a:gd name="T41" fmla="*/ 305 h 383"/>
                <a:gd name="T42" fmla="*/ 302 w 302"/>
                <a:gd name="T43" fmla="*/ 258 h 383"/>
                <a:gd name="T44" fmla="*/ 250 w 302"/>
                <a:gd name="T45" fmla="*/ 278 h 383"/>
                <a:gd name="T46" fmla="*/ 193 w 302"/>
                <a:gd name="T47" fmla="*/ 304 h 383"/>
                <a:gd name="T48" fmla="*/ 222 w 302"/>
                <a:gd name="T49" fmla="*/ 239 h 383"/>
                <a:gd name="T50" fmla="*/ 264 w 302"/>
                <a:gd name="T51" fmla="*/ 193 h 383"/>
                <a:gd name="T52" fmla="*/ 290 w 302"/>
                <a:gd name="T53" fmla="*/ 154 h 383"/>
                <a:gd name="T54" fmla="*/ 222 w 302"/>
                <a:gd name="T55" fmla="*/ 209 h 383"/>
                <a:gd name="T56" fmla="*/ 206 w 302"/>
                <a:gd name="T57" fmla="*/ 158 h 383"/>
                <a:gd name="T58" fmla="*/ 236 w 302"/>
                <a:gd name="T59" fmla="*/ 109 h 383"/>
                <a:gd name="T60" fmla="*/ 253 w 302"/>
                <a:gd name="T61" fmla="*/ 70 h 383"/>
                <a:gd name="T62" fmla="*/ 203 w 302"/>
                <a:gd name="T63" fmla="*/ 152 h 383"/>
                <a:gd name="T64" fmla="*/ 183 w 302"/>
                <a:gd name="T65" fmla="*/ 107 h 383"/>
                <a:gd name="T66" fmla="*/ 188 w 302"/>
                <a:gd name="T67" fmla="*/ 67 h 383"/>
                <a:gd name="T68" fmla="*/ 221 w 302"/>
                <a:gd name="T69" fmla="*/ 29 h 383"/>
                <a:gd name="T70" fmla="*/ 242 w 302"/>
                <a:gd name="T7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2" h="383">
                  <a:moveTo>
                    <a:pt x="242" y="0"/>
                  </a:moveTo>
                  <a:cubicBezTo>
                    <a:pt x="242" y="0"/>
                    <a:pt x="176" y="10"/>
                    <a:pt x="184" y="69"/>
                  </a:cubicBezTo>
                  <a:cubicBezTo>
                    <a:pt x="178" y="84"/>
                    <a:pt x="175" y="94"/>
                    <a:pt x="178" y="109"/>
                  </a:cubicBezTo>
                  <a:cubicBezTo>
                    <a:pt x="181" y="122"/>
                    <a:pt x="189" y="139"/>
                    <a:pt x="201" y="165"/>
                  </a:cubicBezTo>
                  <a:cubicBezTo>
                    <a:pt x="194" y="157"/>
                    <a:pt x="182" y="147"/>
                    <a:pt x="177" y="143"/>
                  </a:cubicBezTo>
                  <a:cubicBezTo>
                    <a:pt x="171" y="140"/>
                    <a:pt x="152" y="125"/>
                    <a:pt x="149" y="115"/>
                  </a:cubicBezTo>
                  <a:cubicBezTo>
                    <a:pt x="150" y="134"/>
                    <a:pt x="156" y="150"/>
                    <a:pt x="163" y="164"/>
                  </a:cubicBezTo>
                  <a:cubicBezTo>
                    <a:pt x="170" y="178"/>
                    <a:pt x="181" y="191"/>
                    <a:pt x="211" y="192"/>
                  </a:cubicBezTo>
                  <a:cubicBezTo>
                    <a:pt x="214" y="207"/>
                    <a:pt x="222" y="236"/>
                    <a:pt x="206" y="263"/>
                  </a:cubicBezTo>
                  <a:cubicBezTo>
                    <a:pt x="207" y="232"/>
                    <a:pt x="203" y="227"/>
                    <a:pt x="188" y="208"/>
                  </a:cubicBezTo>
                  <a:cubicBezTo>
                    <a:pt x="173" y="193"/>
                    <a:pt x="155" y="184"/>
                    <a:pt x="149" y="182"/>
                  </a:cubicBezTo>
                  <a:cubicBezTo>
                    <a:pt x="156" y="192"/>
                    <a:pt x="168" y="214"/>
                    <a:pt x="170" y="229"/>
                  </a:cubicBezTo>
                  <a:cubicBezTo>
                    <a:pt x="172" y="245"/>
                    <a:pt x="186" y="267"/>
                    <a:pt x="201" y="276"/>
                  </a:cubicBezTo>
                  <a:cubicBezTo>
                    <a:pt x="194" y="290"/>
                    <a:pt x="180" y="316"/>
                    <a:pt x="153" y="334"/>
                  </a:cubicBezTo>
                  <a:cubicBezTo>
                    <a:pt x="163" y="319"/>
                    <a:pt x="186" y="299"/>
                    <a:pt x="146" y="228"/>
                  </a:cubicBezTo>
                  <a:cubicBezTo>
                    <a:pt x="147" y="244"/>
                    <a:pt x="147" y="255"/>
                    <a:pt x="139" y="285"/>
                  </a:cubicBezTo>
                  <a:cubicBezTo>
                    <a:pt x="134" y="316"/>
                    <a:pt x="143" y="336"/>
                    <a:pt x="145" y="340"/>
                  </a:cubicBezTo>
                  <a:cubicBezTo>
                    <a:pt x="132" y="348"/>
                    <a:pt x="81" y="377"/>
                    <a:pt x="0" y="377"/>
                  </a:cubicBezTo>
                  <a:cubicBezTo>
                    <a:pt x="3" y="383"/>
                    <a:pt x="3" y="383"/>
                    <a:pt x="3" y="383"/>
                  </a:cubicBezTo>
                  <a:cubicBezTo>
                    <a:pt x="3" y="383"/>
                    <a:pt x="119" y="383"/>
                    <a:pt x="180" y="319"/>
                  </a:cubicBezTo>
                  <a:cubicBezTo>
                    <a:pt x="208" y="330"/>
                    <a:pt x="234" y="337"/>
                    <a:pt x="267" y="305"/>
                  </a:cubicBezTo>
                  <a:cubicBezTo>
                    <a:pt x="296" y="274"/>
                    <a:pt x="296" y="271"/>
                    <a:pt x="302" y="258"/>
                  </a:cubicBezTo>
                  <a:cubicBezTo>
                    <a:pt x="292" y="266"/>
                    <a:pt x="270" y="275"/>
                    <a:pt x="250" y="278"/>
                  </a:cubicBezTo>
                  <a:cubicBezTo>
                    <a:pt x="231" y="281"/>
                    <a:pt x="213" y="285"/>
                    <a:pt x="193" y="304"/>
                  </a:cubicBezTo>
                  <a:cubicBezTo>
                    <a:pt x="207" y="285"/>
                    <a:pt x="218" y="259"/>
                    <a:pt x="222" y="239"/>
                  </a:cubicBezTo>
                  <a:cubicBezTo>
                    <a:pt x="247" y="224"/>
                    <a:pt x="252" y="219"/>
                    <a:pt x="264" y="193"/>
                  </a:cubicBezTo>
                  <a:cubicBezTo>
                    <a:pt x="276" y="166"/>
                    <a:pt x="287" y="154"/>
                    <a:pt x="290" y="154"/>
                  </a:cubicBezTo>
                  <a:cubicBezTo>
                    <a:pt x="277" y="157"/>
                    <a:pt x="231" y="171"/>
                    <a:pt x="222" y="209"/>
                  </a:cubicBezTo>
                  <a:cubicBezTo>
                    <a:pt x="219" y="185"/>
                    <a:pt x="206" y="162"/>
                    <a:pt x="206" y="158"/>
                  </a:cubicBezTo>
                  <a:cubicBezTo>
                    <a:pt x="217" y="149"/>
                    <a:pt x="229" y="139"/>
                    <a:pt x="236" y="109"/>
                  </a:cubicBezTo>
                  <a:cubicBezTo>
                    <a:pt x="242" y="84"/>
                    <a:pt x="250" y="74"/>
                    <a:pt x="253" y="70"/>
                  </a:cubicBezTo>
                  <a:cubicBezTo>
                    <a:pt x="239" y="76"/>
                    <a:pt x="191" y="101"/>
                    <a:pt x="203" y="152"/>
                  </a:cubicBezTo>
                  <a:cubicBezTo>
                    <a:pt x="199" y="144"/>
                    <a:pt x="189" y="126"/>
                    <a:pt x="183" y="107"/>
                  </a:cubicBezTo>
                  <a:cubicBezTo>
                    <a:pt x="181" y="95"/>
                    <a:pt x="181" y="81"/>
                    <a:pt x="188" y="67"/>
                  </a:cubicBezTo>
                  <a:cubicBezTo>
                    <a:pt x="211" y="53"/>
                    <a:pt x="216" y="38"/>
                    <a:pt x="221" y="29"/>
                  </a:cubicBezTo>
                  <a:cubicBezTo>
                    <a:pt x="221" y="29"/>
                    <a:pt x="235" y="5"/>
                    <a:pt x="242" y="0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iŝļiḑê">
              <a:extLst>
                <a:ext uri="{FF2B5EF4-FFF2-40B4-BE49-F238E27FC236}">
                  <a16:creationId xmlns:a16="http://schemas.microsoft.com/office/drawing/2014/main" id="{B11D3CA3-7C20-4988-9865-C0B8417908FE}"/>
                </a:ext>
              </a:extLst>
            </p:cNvPr>
            <p:cNvSpPr/>
            <p:nvPr/>
          </p:nvSpPr>
          <p:spPr bwMode="auto">
            <a:xfrm>
              <a:off x="2601913" y="2892425"/>
              <a:ext cx="128587" cy="123825"/>
            </a:xfrm>
            <a:custGeom>
              <a:avLst/>
              <a:gdLst>
                <a:gd name="T0" fmla="*/ 58 w 58"/>
                <a:gd name="T1" fmla="*/ 25 h 56"/>
                <a:gd name="T2" fmla="*/ 29 w 58"/>
                <a:gd name="T3" fmla="*/ 54 h 56"/>
                <a:gd name="T4" fmla="*/ 0 w 58"/>
                <a:gd name="T5" fmla="*/ 27 h 56"/>
                <a:gd name="T6" fmla="*/ 30 w 58"/>
                <a:gd name="T7" fmla="*/ 1 h 56"/>
                <a:gd name="T8" fmla="*/ 58 w 58"/>
                <a:gd name="T9" fmla="*/ 2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6">
                  <a:moveTo>
                    <a:pt x="58" y="25"/>
                  </a:moveTo>
                  <a:cubicBezTo>
                    <a:pt x="57" y="41"/>
                    <a:pt x="46" y="52"/>
                    <a:pt x="29" y="54"/>
                  </a:cubicBezTo>
                  <a:cubicBezTo>
                    <a:pt x="7" y="56"/>
                    <a:pt x="0" y="43"/>
                    <a:pt x="0" y="27"/>
                  </a:cubicBezTo>
                  <a:cubicBezTo>
                    <a:pt x="1" y="15"/>
                    <a:pt x="12" y="2"/>
                    <a:pt x="30" y="1"/>
                  </a:cubicBezTo>
                  <a:cubicBezTo>
                    <a:pt x="49" y="0"/>
                    <a:pt x="58" y="10"/>
                    <a:pt x="58" y="25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ïşľïḓe">
              <a:extLst>
                <a:ext uri="{FF2B5EF4-FFF2-40B4-BE49-F238E27FC236}">
                  <a16:creationId xmlns:a16="http://schemas.microsoft.com/office/drawing/2014/main" id="{4EDF3E92-AD67-4A70-986C-92E0665DC615}"/>
                </a:ext>
              </a:extLst>
            </p:cNvPr>
            <p:cNvSpPr/>
            <p:nvPr/>
          </p:nvSpPr>
          <p:spPr bwMode="auto">
            <a:xfrm>
              <a:off x="2638425" y="3005138"/>
              <a:ext cx="74612" cy="95250"/>
            </a:xfrm>
            <a:custGeom>
              <a:avLst/>
              <a:gdLst>
                <a:gd name="T0" fmla="*/ 0 w 34"/>
                <a:gd name="T1" fmla="*/ 7 h 43"/>
                <a:gd name="T2" fmla="*/ 32 w 34"/>
                <a:gd name="T3" fmla="*/ 0 h 43"/>
                <a:gd name="T4" fmla="*/ 34 w 34"/>
                <a:gd name="T5" fmla="*/ 23 h 43"/>
                <a:gd name="T6" fmla="*/ 6 w 34"/>
                <a:gd name="T7" fmla="*/ 43 h 43"/>
                <a:gd name="T8" fmla="*/ 0 w 34"/>
                <a:gd name="T9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3">
                  <a:moveTo>
                    <a:pt x="0" y="7"/>
                  </a:moveTo>
                  <a:cubicBezTo>
                    <a:pt x="0" y="7"/>
                    <a:pt x="15" y="13"/>
                    <a:pt x="32" y="0"/>
                  </a:cubicBezTo>
                  <a:cubicBezTo>
                    <a:pt x="33" y="13"/>
                    <a:pt x="34" y="23"/>
                    <a:pt x="34" y="23"/>
                  </a:cubicBezTo>
                  <a:cubicBezTo>
                    <a:pt x="34" y="23"/>
                    <a:pt x="17" y="34"/>
                    <a:pt x="6" y="43"/>
                  </a:cubicBezTo>
                  <a:cubicBezTo>
                    <a:pt x="4" y="29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îṣļîdè">
              <a:extLst>
                <a:ext uri="{FF2B5EF4-FFF2-40B4-BE49-F238E27FC236}">
                  <a16:creationId xmlns:a16="http://schemas.microsoft.com/office/drawing/2014/main" id="{9F9C6B05-C617-40F1-BAF1-4688D91DE7C9}"/>
                </a:ext>
              </a:extLst>
            </p:cNvPr>
            <p:cNvSpPr/>
            <p:nvPr/>
          </p:nvSpPr>
          <p:spPr bwMode="auto">
            <a:xfrm>
              <a:off x="2657475" y="3127375"/>
              <a:ext cx="84137" cy="298450"/>
            </a:xfrm>
            <a:custGeom>
              <a:avLst/>
              <a:gdLst>
                <a:gd name="T0" fmla="*/ 0 w 38"/>
                <a:gd name="T1" fmla="*/ 11 h 135"/>
                <a:gd name="T2" fmla="*/ 28 w 38"/>
                <a:gd name="T3" fmla="*/ 0 h 135"/>
                <a:gd name="T4" fmla="*/ 38 w 38"/>
                <a:gd name="T5" fmla="*/ 129 h 135"/>
                <a:gd name="T6" fmla="*/ 19 w 38"/>
                <a:gd name="T7" fmla="*/ 133 h 135"/>
                <a:gd name="T8" fmla="*/ 0 w 38"/>
                <a:gd name="T9" fmla="*/ 1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35">
                  <a:moveTo>
                    <a:pt x="0" y="11"/>
                  </a:moveTo>
                  <a:cubicBezTo>
                    <a:pt x="0" y="11"/>
                    <a:pt x="27" y="1"/>
                    <a:pt x="28" y="0"/>
                  </a:cubicBezTo>
                  <a:cubicBezTo>
                    <a:pt x="28" y="7"/>
                    <a:pt x="38" y="129"/>
                    <a:pt x="38" y="129"/>
                  </a:cubicBezTo>
                  <a:cubicBezTo>
                    <a:pt x="38" y="129"/>
                    <a:pt x="26" y="135"/>
                    <a:pt x="19" y="133"/>
                  </a:cubicBezTo>
                  <a:cubicBezTo>
                    <a:pt x="17" y="122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íşļîḍé">
              <a:extLst>
                <a:ext uri="{FF2B5EF4-FFF2-40B4-BE49-F238E27FC236}">
                  <a16:creationId xmlns:a16="http://schemas.microsoft.com/office/drawing/2014/main" id="{F40BE3FB-E4F7-4C2B-AB8A-2882C8D559FF}"/>
                </a:ext>
              </a:extLst>
            </p:cNvPr>
            <p:cNvSpPr/>
            <p:nvPr/>
          </p:nvSpPr>
          <p:spPr bwMode="auto">
            <a:xfrm>
              <a:off x="2713038" y="3506788"/>
              <a:ext cx="61912" cy="301625"/>
            </a:xfrm>
            <a:custGeom>
              <a:avLst/>
              <a:gdLst>
                <a:gd name="T0" fmla="*/ 0 w 39"/>
                <a:gd name="T1" fmla="*/ 7 h 190"/>
                <a:gd name="T2" fmla="*/ 24 w 39"/>
                <a:gd name="T3" fmla="*/ 0 h 190"/>
                <a:gd name="T4" fmla="*/ 39 w 39"/>
                <a:gd name="T5" fmla="*/ 190 h 190"/>
                <a:gd name="T6" fmla="*/ 28 w 39"/>
                <a:gd name="T7" fmla="*/ 190 h 190"/>
                <a:gd name="T8" fmla="*/ 0 w 39"/>
                <a:gd name="T9" fmla="*/ 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90">
                  <a:moveTo>
                    <a:pt x="0" y="7"/>
                  </a:moveTo>
                  <a:lnTo>
                    <a:pt x="24" y="0"/>
                  </a:lnTo>
                  <a:lnTo>
                    <a:pt x="39" y="190"/>
                  </a:lnTo>
                  <a:lnTo>
                    <a:pt x="28" y="19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iŝḷîḍê">
              <a:extLst>
                <a:ext uri="{FF2B5EF4-FFF2-40B4-BE49-F238E27FC236}">
                  <a16:creationId xmlns:a16="http://schemas.microsoft.com/office/drawing/2014/main" id="{2DF163BA-71B2-4D4F-BC77-B19F63F06431}"/>
                </a:ext>
              </a:extLst>
            </p:cNvPr>
            <p:cNvSpPr/>
            <p:nvPr/>
          </p:nvSpPr>
          <p:spPr bwMode="auto">
            <a:xfrm>
              <a:off x="2763838" y="3852863"/>
              <a:ext cx="22225" cy="90488"/>
            </a:xfrm>
            <a:custGeom>
              <a:avLst/>
              <a:gdLst>
                <a:gd name="T0" fmla="*/ 0 w 14"/>
                <a:gd name="T1" fmla="*/ 0 h 57"/>
                <a:gd name="T2" fmla="*/ 10 w 14"/>
                <a:gd name="T3" fmla="*/ 3 h 57"/>
                <a:gd name="T4" fmla="*/ 14 w 14"/>
                <a:gd name="T5" fmla="*/ 56 h 57"/>
                <a:gd name="T6" fmla="*/ 10 w 14"/>
                <a:gd name="T7" fmla="*/ 57 h 57"/>
                <a:gd name="T8" fmla="*/ 0 w 14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7">
                  <a:moveTo>
                    <a:pt x="0" y="0"/>
                  </a:moveTo>
                  <a:lnTo>
                    <a:pt x="10" y="3"/>
                  </a:lnTo>
                  <a:lnTo>
                    <a:pt x="14" y="56"/>
                  </a:lnTo>
                  <a:lnTo>
                    <a:pt x="10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îṧļíḓè">
              <a:extLst>
                <a:ext uri="{FF2B5EF4-FFF2-40B4-BE49-F238E27FC236}">
                  <a16:creationId xmlns:a16="http://schemas.microsoft.com/office/drawing/2014/main" id="{0A82286F-554F-4D19-BD33-EFD513FEDFA6}"/>
                </a:ext>
              </a:extLst>
            </p:cNvPr>
            <p:cNvSpPr/>
            <p:nvPr/>
          </p:nvSpPr>
          <p:spPr bwMode="auto">
            <a:xfrm>
              <a:off x="2549525" y="3024188"/>
              <a:ext cx="390525" cy="377825"/>
            </a:xfrm>
            <a:custGeom>
              <a:avLst/>
              <a:gdLst>
                <a:gd name="T0" fmla="*/ 0 w 176"/>
                <a:gd name="T1" fmla="*/ 74 h 170"/>
                <a:gd name="T2" fmla="*/ 43 w 176"/>
                <a:gd name="T3" fmla="*/ 41 h 170"/>
                <a:gd name="T4" fmla="*/ 118 w 176"/>
                <a:gd name="T5" fmla="*/ 2 h 170"/>
                <a:gd name="T6" fmla="*/ 156 w 176"/>
                <a:gd name="T7" fmla="*/ 82 h 170"/>
                <a:gd name="T8" fmla="*/ 91 w 176"/>
                <a:gd name="T9" fmla="*/ 170 h 170"/>
                <a:gd name="T10" fmla="*/ 88 w 176"/>
                <a:gd name="T11" fmla="*/ 126 h 170"/>
                <a:gd name="T12" fmla="*/ 113 w 176"/>
                <a:gd name="T13" fmla="*/ 37 h 170"/>
                <a:gd name="T14" fmla="*/ 47 w 176"/>
                <a:gd name="T15" fmla="*/ 53 h 170"/>
                <a:gd name="T16" fmla="*/ 7 w 176"/>
                <a:gd name="T17" fmla="*/ 77 h 170"/>
                <a:gd name="T18" fmla="*/ 15 w 176"/>
                <a:gd name="T19" fmla="*/ 71 h 170"/>
                <a:gd name="T20" fmla="*/ 20 w 176"/>
                <a:gd name="T21" fmla="*/ 66 h 170"/>
                <a:gd name="T22" fmla="*/ 0 w 176"/>
                <a:gd name="T23" fmla="*/ 7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" h="170">
                  <a:moveTo>
                    <a:pt x="0" y="74"/>
                  </a:moveTo>
                  <a:cubicBezTo>
                    <a:pt x="0" y="74"/>
                    <a:pt x="1" y="42"/>
                    <a:pt x="43" y="41"/>
                  </a:cubicBezTo>
                  <a:cubicBezTo>
                    <a:pt x="66" y="24"/>
                    <a:pt x="84" y="7"/>
                    <a:pt x="118" y="2"/>
                  </a:cubicBezTo>
                  <a:cubicBezTo>
                    <a:pt x="152" y="0"/>
                    <a:pt x="176" y="27"/>
                    <a:pt x="156" y="82"/>
                  </a:cubicBezTo>
                  <a:cubicBezTo>
                    <a:pt x="134" y="138"/>
                    <a:pt x="89" y="170"/>
                    <a:pt x="91" y="170"/>
                  </a:cubicBezTo>
                  <a:cubicBezTo>
                    <a:pt x="90" y="156"/>
                    <a:pt x="88" y="126"/>
                    <a:pt x="88" y="126"/>
                  </a:cubicBezTo>
                  <a:cubicBezTo>
                    <a:pt x="88" y="126"/>
                    <a:pt x="145" y="50"/>
                    <a:pt x="113" y="37"/>
                  </a:cubicBezTo>
                  <a:cubicBezTo>
                    <a:pt x="113" y="37"/>
                    <a:pt x="99" y="27"/>
                    <a:pt x="47" y="53"/>
                  </a:cubicBezTo>
                  <a:cubicBezTo>
                    <a:pt x="38" y="68"/>
                    <a:pt x="29" y="77"/>
                    <a:pt x="7" y="77"/>
                  </a:cubicBezTo>
                  <a:cubicBezTo>
                    <a:pt x="9" y="75"/>
                    <a:pt x="11" y="74"/>
                    <a:pt x="15" y="71"/>
                  </a:cubicBezTo>
                  <a:cubicBezTo>
                    <a:pt x="19" y="69"/>
                    <a:pt x="20" y="66"/>
                    <a:pt x="20" y="66"/>
                  </a:cubicBezTo>
                  <a:cubicBezTo>
                    <a:pt x="20" y="66"/>
                    <a:pt x="5" y="72"/>
                    <a:pt x="0" y="74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îṥ1iḑe">
              <a:extLst>
                <a:ext uri="{FF2B5EF4-FFF2-40B4-BE49-F238E27FC236}">
                  <a16:creationId xmlns:a16="http://schemas.microsoft.com/office/drawing/2014/main" id="{F528CA57-C1B1-40B2-9FD8-B738B5F874A8}"/>
                </a:ext>
              </a:extLst>
            </p:cNvPr>
            <p:cNvSpPr/>
            <p:nvPr/>
          </p:nvSpPr>
          <p:spPr bwMode="auto">
            <a:xfrm>
              <a:off x="2600325" y="3132138"/>
              <a:ext cx="17462" cy="14288"/>
            </a:xfrm>
            <a:custGeom>
              <a:avLst/>
              <a:gdLst>
                <a:gd name="T0" fmla="*/ 2 w 8"/>
                <a:gd name="T1" fmla="*/ 2 h 7"/>
                <a:gd name="T2" fmla="*/ 5 w 8"/>
                <a:gd name="T3" fmla="*/ 4 h 7"/>
                <a:gd name="T4" fmla="*/ 4 w 8"/>
                <a:gd name="T5" fmla="*/ 1 h 7"/>
                <a:gd name="T6" fmla="*/ 8 w 8"/>
                <a:gd name="T7" fmla="*/ 4 h 7"/>
                <a:gd name="T8" fmla="*/ 2 w 8"/>
                <a:gd name="T9" fmla="*/ 6 h 7"/>
                <a:gd name="T10" fmla="*/ 2 w 8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2" y="2"/>
                  </a:moveTo>
                  <a:cubicBezTo>
                    <a:pt x="2" y="2"/>
                    <a:pt x="4" y="3"/>
                    <a:pt x="5" y="4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6" y="1"/>
                    <a:pt x="8" y="0"/>
                    <a:pt x="8" y="4"/>
                  </a:cubicBezTo>
                  <a:cubicBezTo>
                    <a:pt x="7" y="6"/>
                    <a:pt x="5" y="7"/>
                    <a:pt x="2" y="6"/>
                  </a:cubicBezTo>
                  <a:cubicBezTo>
                    <a:pt x="1" y="6"/>
                    <a:pt x="0" y="4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íšḷíďe">
              <a:extLst>
                <a:ext uri="{FF2B5EF4-FFF2-40B4-BE49-F238E27FC236}">
                  <a16:creationId xmlns:a16="http://schemas.microsoft.com/office/drawing/2014/main" id="{1ADDB4C0-E7D8-4A58-8FF0-F0658A22FEC6}"/>
                </a:ext>
              </a:extLst>
            </p:cNvPr>
            <p:cNvSpPr/>
            <p:nvPr/>
          </p:nvSpPr>
          <p:spPr bwMode="auto">
            <a:xfrm>
              <a:off x="2633663" y="3379788"/>
              <a:ext cx="407987" cy="495300"/>
            </a:xfrm>
            <a:custGeom>
              <a:avLst/>
              <a:gdLst>
                <a:gd name="T0" fmla="*/ 23 w 184"/>
                <a:gd name="T1" fmla="*/ 2 h 223"/>
                <a:gd name="T2" fmla="*/ 25 w 184"/>
                <a:gd name="T3" fmla="*/ 22 h 223"/>
                <a:gd name="T4" fmla="*/ 65 w 184"/>
                <a:gd name="T5" fmla="*/ 15 h 223"/>
                <a:gd name="T6" fmla="*/ 171 w 184"/>
                <a:gd name="T7" fmla="*/ 72 h 223"/>
                <a:gd name="T8" fmla="*/ 133 w 184"/>
                <a:gd name="T9" fmla="*/ 195 h 223"/>
                <a:gd name="T10" fmla="*/ 0 w 184"/>
                <a:gd name="T11" fmla="*/ 172 h 223"/>
                <a:gd name="T12" fmla="*/ 124 w 184"/>
                <a:gd name="T13" fmla="*/ 176 h 223"/>
                <a:gd name="T14" fmla="*/ 141 w 184"/>
                <a:gd name="T15" fmla="*/ 74 h 223"/>
                <a:gd name="T16" fmla="*/ 68 w 184"/>
                <a:gd name="T17" fmla="*/ 48 h 223"/>
                <a:gd name="T18" fmla="*/ 4 w 184"/>
                <a:gd name="T19" fmla="*/ 39 h 223"/>
                <a:gd name="T20" fmla="*/ 23 w 184"/>
                <a:gd name="T21" fmla="*/ 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4" h="223">
                  <a:moveTo>
                    <a:pt x="23" y="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9" y="27"/>
                    <a:pt x="65" y="15"/>
                  </a:cubicBezTo>
                  <a:cubicBezTo>
                    <a:pt x="97" y="9"/>
                    <a:pt x="142" y="0"/>
                    <a:pt x="171" y="72"/>
                  </a:cubicBezTo>
                  <a:cubicBezTo>
                    <a:pt x="184" y="117"/>
                    <a:pt x="173" y="164"/>
                    <a:pt x="133" y="195"/>
                  </a:cubicBezTo>
                  <a:cubicBezTo>
                    <a:pt x="95" y="222"/>
                    <a:pt x="50" y="223"/>
                    <a:pt x="0" y="172"/>
                  </a:cubicBezTo>
                  <a:cubicBezTo>
                    <a:pt x="18" y="186"/>
                    <a:pt x="73" y="221"/>
                    <a:pt x="124" y="176"/>
                  </a:cubicBezTo>
                  <a:cubicBezTo>
                    <a:pt x="157" y="143"/>
                    <a:pt x="157" y="110"/>
                    <a:pt x="141" y="74"/>
                  </a:cubicBezTo>
                  <a:cubicBezTo>
                    <a:pt x="124" y="41"/>
                    <a:pt x="102" y="39"/>
                    <a:pt x="68" y="48"/>
                  </a:cubicBezTo>
                  <a:cubicBezTo>
                    <a:pt x="30" y="58"/>
                    <a:pt x="11" y="71"/>
                    <a:pt x="4" y="39"/>
                  </a:cubicBezTo>
                  <a:cubicBezTo>
                    <a:pt x="4" y="39"/>
                    <a:pt x="1" y="20"/>
                    <a:pt x="23" y="2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ïṩľidè">
              <a:extLst>
                <a:ext uri="{FF2B5EF4-FFF2-40B4-BE49-F238E27FC236}">
                  <a16:creationId xmlns:a16="http://schemas.microsoft.com/office/drawing/2014/main" id="{BE11333C-F9A8-41EC-A0C0-DB6623DDF300}"/>
                </a:ext>
              </a:extLst>
            </p:cNvPr>
            <p:cNvSpPr/>
            <p:nvPr/>
          </p:nvSpPr>
          <p:spPr bwMode="auto">
            <a:xfrm>
              <a:off x="391160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7 h 49"/>
                <a:gd name="T8" fmla="*/ 0 w 42"/>
                <a:gd name="T9" fmla="*/ 2 h 49"/>
                <a:gd name="T10" fmla="*/ 0 w 42"/>
                <a:gd name="T11" fmla="*/ 0 h 49"/>
                <a:gd name="T12" fmla="*/ 23 w 42"/>
                <a:gd name="T13" fmla="*/ 0 h 49"/>
                <a:gd name="T14" fmla="*/ 39 w 42"/>
                <a:gd name="T15" fmla="*/ 12 h 49"/>
                <a:gd name="T16" fmla="*/ 29 w 42"/>
                <a:gd name="T17" fmla="*/ 23 h 49"/>
                <a:gd name="T18" fmla="*/ 42 w 42"/>
                <a:gd name="T19" fmla="*/ 36 h 49"/>
                <a:gd name="T20" fmla="*/ 25 w 42"/>
                <a:gd name="T21" fmla="*/ 49 h 49"/>
                <a:gd name="T22" fmla="*/ 0 w 42"/>
                <a:gd name="T23" fmla="*/ 49 h 49"/>
                <a:gd name="T24" fmla="*/ 10 w 42"/>
                <a:gd name="T25" fmla="*/ 22 h 49"/>
                <a:gd name="T26" fmla="*/ 23 w 42"/>
                <a:gd name="T27" fmla="*/ 22 h 49"/>
                <a:gd name="T28" fmla="*/ 35 w 42"/>
                <a:gd name="T29" fmla="*/ 11 h 49"/>
                <a:gd name="T30" fmla="*/ 23 w 42"/>
                <a:gd name="T31" fmla="*/ 2 h 49"/>
                <a:gd name="T32" fmla="*/ 16 w 42"/>
                <a:gd name="T33" fmla="*/ 2 h 49"/>
                <a:gd name="T34" fmla="*/ 10 w 42"/>
                <a:gd name="T35" fmla="*/ 7 h 49"/>
                <a:gd name="T36" fmla="*/ 10 w 42"/>
                <a:gd name="T37" fmla="*/ 22 h 49"/>
                <a:gd name="T38" fmla="*/ 10 w 42"/>
                <a:gd name="T39" fmla="*/ 24 h 49"/>
                <a:gd name="T40" fmla="*/ 10 w 42"/>
                <a:gd name="T41" fmla="*/ 43 h 49"/>
                <a:gd name="T42" fmla="*/ 16 w 42"/>
                <a:gd name="T43" fmla="*/ 48 h 49"/>
                <a:gd name="T44" fmla="*/ 24 w 42"/>
                <a:gd name="T45" fmla="*/ 48 h 49"/>
                <a:gd name="T46" fmla="*/ 37 w 42"/>
                <a:gd name="T47" fmla="*/ 36 h 49"/>
                <a:gd name="T48" fmla="*/ 24 w 42"/>
                <a:gd name="T49" fmla="*/ 24 h 49"/>
                <a:gd name="T50" fmla="*/ 10 w 42"/>
                <a:gd name="T51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7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4" y="0"/>
                    <a:pt x="39" y="5"/>
                    <a:pt x="39" y="12"/>
                  </a:cubicBezTo>
                  <a:cubicBezTo>
                    <a:pt x="39" y="16"/>
                    <a:pt x="37" y="20"/>
                    <a:pt x="29" y="23"/>
                  </a:cubicBezTo>
                  <a:cubicBezTo>
                    <a:pt x="38" y="24"/>
                    <a:pt x="42" y="29"/>
                    <a:pt x="42" y="36"/>
                  </a:cubicBezTo>
                  <a:cubicBezTo>
                    <a:pt x="42" y="43"/>
                    <a:pt x="36" y="49"/>
                    <a:pt x="25" y="49"/>
                  </a:cubicBezTo>
                  <a:lnTo>
                    <a:pt x="0" y="49"/>
                  </a:lnTo>
                  <a:close/>
                  <a:moveTo>
                    <a:pt x="10" y="22"/>
                  </a:moveTo>
                  <a:cubicBezTo>
                    <a:pt x="23" y="22"/>
                    <a:pt x="23" y="22"/>
                    <a:pt x="23" y="22"/>
                  </a:cubicBezTo>
                  <a:cubicBezTo>
                    <a:pt x="30" y="22"/>
                    <a:pt x="35" y="17"/>
                    <a:pt x="35" y="11"/>
                  </a:cubicBezTo>
                  <a:cubicBezTo>
                    <a:pt x="35" y="7"/>
                    <a:pt x="31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7"/>
                  </a:cubicBezTo>
                  <a:lnTo>
                    <a:pt x="10" y="22"/>
                  </a:lnTo>
                  <a:close/>
                  <a:moveTo>
                    <a:pt x="10" y="24"/>
                  </a:moveTo>
                  <a:cubicBezTo>
                    <a:pt x="10" y="43"/>
                    <a:pt x="10" y="43"/>
                    <a:pt x="10" y="43"/>
                  </a:cubicBezTo>
                  <a:cubicBezTo>
                    <a:pt x="10" y="47"/>
                    <a:pt x="12" y="48"/>
                    <a:pt x="16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32" y="48"/>
                    <a:pt x="37" y="42"/>
                    <a:pt x="37" y="36"/>
                  </a:cubicBezTo>
                  <a:cubicBezTo>
                    <a:pt x="37" y="30"/>
                    <a:pt x="32" y="24"/>
                    <a:pt x="24" y="24"/>
                  </a:cubicBezTo>
                  <a:lnTo>
                    <a:pt x="10" y="24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iṥlïdê">
              <a:extLst>
                <a:ext uri="{FF2B5EF4-FFF2-40B4-BE49-F238E27FC236}">
                  <a16:creationId xmlns:a16="http://schemas.microsoft.com/office/drawing/2014/main" id="{CD83050A-94BE-4CFF-B88A-99FB1A104F25}"/>
                </a:ext>
              </a:extLst>
            </p:cNvPr>
            <p:cNvSpPr/>
            <p:nvPr/>
          </p:nvSpPr>
          <p:spPr bwMode="auto">
            <a:xfrm>
              <a:off x="4071938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2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0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2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5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0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isļîḍê">
              <a:extLst>
                <a:ext uri="{FF2B5EF4-FFF2-40B4-BE49-F238E27FC236}">
                  <a16:creationId xmlns:a16="http://schemas.microsoft.com/office/drawing/2014/main" id="{5BB6CDC3-49EE-404A-8F99-42865FABF156}"/>
                </a:ext>
              </a:extLst>
            </p:cNvPr>
            <p:cNvSpPr/>
            <p:nvPr/>
          </p:nvSpPr>
          <p:spPr bwMode="auto">
            <a:xfrm>
              <a:off x="4232275" y="3832225"/>
              <a:ext cx="60325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8 w 19"/>
                <a:gd name="T19" fmla="*/ 44 h 49"/>
                <a:gd name="T20" fmla="*/ 8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4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4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8" y="46"/>
                    <a:pt x="8" y="4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îśḻíďé">
              <a:extLst>
                <a:ext uri="{FF2B5EF4-FFF2-40B4-BE49-F238E27FC236}">
                  <a16:creationId xmlns:a16="http://schemas.microsoft.com/office/drawing/2014/main" id="{F34BA606-E712-46A3-83BE-B376CE4A3664}"/>
                </a:ext>
              </a:extLst>
            </p:cNvPr>
            <p:cNvSpPr/>
            <p:nvPr/>
          </p:nvSpPr>
          <p:spPr bwMode="auto">
            <a:xfrm>
              <a:off x="4319588" y="3832225"/>
              <a:ext cx="82550" cy="169863"/>
            </a:xfrm>
            <a:custGeom>
              <a:avLst/>
              <a:gdLst>
                <a:gd name="T0" fmla="*/ 26 w 26"/>
                <a:gd name="T1" fmla="*/ 0 h 50"/>
                <a:gd name="T2" fmla="*/ 26 w 26"/>
                <a:gd name="T3" fmla="*/ 2 h 50"/>
                <a:gd name="T4" fmla="*/ 19 w 26"/>
                <a:gd name="T5" fmla="*/ 6 h 50"/>
                <a:gd name="T6" fmla="*/ 19 w 26"/>
                <a:gd name="T7" fmla="*/ 37 h 50"/>
                <a:gd name="T8" fmla="*/ 9 w 26"/>
                <a:gd name="T9" fmla="*/ 50 h 50"/>
                <a:gd name="T10" fmla="*/ 0 w 26"/>
                <a:gd name="T11" fmla="*/ 45 h 50"/>
                <a:gd name="T12" fmla="*/ 3 w 26"/>
                <a:gd name="T13" fmla="*/ 41 h 50"/>
                <a:gd name="T14" fmla="*/ 6 w 26"/>
                <a:gd name="T15" fmla="*/ 45 h 50"/>
                <a:gd name="T16" fmla="*/ 10 w 26"/>
                <a:gd name="T17" fmla="*/ 49 h 50"/>
                <a:gd name="T18" fmla="*/ 15 w 26"/>
                <a:gd name="T19" fmla="*/ 38 h 50"/>
                <a:gd name="T20" fmla="*/ 15 w 26"/>
                <a:gd name="T21" fmla="*/ 6 h 50"/>
                <a:gd name="T22" fmla="*/ 8 w 26"/>
                <a:gd name="T23" fmla="*/ 2 h 50"/>
                <a:gd name="T24" fmla="*/ 8 w 26"/>
                <a:gd name="T25" fmla="*/ 0 h 50"/>
                <a:gd name="T26" fmla="*/ 26 w 26"/>
                <a:gd name="T2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50">
                  <a:moveTo>
                    <a:pt x="26" y="0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1" y="2"/>
                    <a:pt x="19" y="3"/>
                    <a:pt x="19" y="6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46"/>
                    <a:pt x="15" y="50"/>
                    <a:pt x="9" y="50"/>
                  </a:cubicBezTo>
                  <a:cubicBezTo>
                    <a:pt x="4" y="50"/>
                    <a:pt x="0" y="49"/>
                    <a:pt x="0" y="45"/>
                  </a:cubicBezTo>
                  <a:cubicBezTo>
                    <a:pt x="0" y="43"/>
                    <a:pt x="1" y="41"/>
                    <a:pt x="3" y="41"/>
                  </a:cubicBezTo>
                  <a:cubicBezTo>
                    <a:pt x="5" y="41"/>
                    <a:pt x="6" y="43"/>
                    <a:pt x="6" y="45"/>
                  </a:cubicBezTo>
                  <a:cubicBezTo>
                    <a:pt x="6" y="47"/>
                    <a:pt x="7" y="49"/>
                    <a:pt x="10" y="49"/>
                  </a:cubicBezTo>
                  <a:cubicBezTo>
                    <a:pt x="13" y="49"/>
                    <a:pt x="15" y="44"/>
                    <a:pt x="15" y="3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3"/>
                    <a:pt x="13" y="2"/>
                    <a:pt x="8" y="2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í$ľíḋè">
              <a:extLst>
                <a:ext uri="{FF2B5EF4-FFF2-40B4-BE49-F238E27FC236}">
                  <a16:creationId xmlns:a16="http://schemas.microsoft.com/office/drawing/2014/main" id="{E6BC7994-98D3-4700-A0E4-868BB7BCD44B}"/>
                </a:ext>
              </a:extLst>
            </p:cNvPr>
            <p:cNvSpPr/>
            <p:nvPr/>
          </p:nvSpPr>
          <p:spPr bwMode="auto">
            <a:xfrm>
              <a:off x="4437063" y="3832225"/>
              <a:ext cx="58738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ïṧḷîḓê">
              <a:extLst>
                <a:ext uri="{FF2B5EF4-FFF2-40B4-BE49-F238E27FC236}">
                  <a16:creationId xmlns:a16="http://schemas.microsoft.com/office/drawing/2014/main" id="{7FC63275-B974-435B-B5BF-1BC205EFF747}"/>
                </a:ext>
              </a:extLst>
            </p:cNvPr>
            <p:cNvSpPr/>
            <p:nvPr/>
          </p:nvSpPr>
          <p:spPr bwMode="auto">
            <a:xfrm>
              <a:off x="4521200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7 w 49"/>
                <a:gd name="T5" fmla="*/ 43 h 50"/>
                <a:gd name="T6" fmla="*/ 7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9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íśļidè">
              <a:extLst>
                <a:ext uri="{FF2B5EF4-FFF2-40B4-BE49-F238E27FC236}">
                  <a16:creationId xmlns:a16="http://schemas.microsoft.com/office/drawing/2014/main" id="{BDFF59B6-3947-4CCC-8B82-9C33946458A1}"/>
                </a:ext>
              </a:extLst>
            </p:cNvPr>
            <p:cNvSpPr/>
            <p:nvPr/>
          </p:nvSpPr>
          <p:spPr bwMode="auto">
            <a:xfrm>
              <a:off x="4703763" y="3829050"/>
              <a:ext cx="144463" cy="173038"/>
            </a:xfrm>
            <a:custGeom>
              <a:avLst/>
              <a:gdLst>
                <a:gd name="T0" fmla="*/ 45 w 45"/>
                <a:gd name="T1" fmla="*/ 28 h 51"/>
                <a:gd name="T2" fmla="*/ 45 w 45"/>
                <a:gd name="T3" fmla="*/ 30 h 51"/>
                <a:gd name="T4" fmla="*/ 39 w 45"/>
                <a:gd name="T5" fmla="*/ 35 h 51"/>
                <a:gd name="T6" fmla="*/ 39 w 45"/>
                <a:gd name="T7" fmla="*/ 50 h 51"/>
                <a:gd name="T8" fmla="*/ 36 w 45"/>
                <a:gd name="T9" fmla="*/ 50 h 51"/>
                <a:gd name="T10" fmla="*/ 35 w 45"/>
                <a:gd name="T11" fmla="*/ 47 h 51"/>
                <a:gd name="T12" fmla="*/ 21 w 45"/>
                <a:gd name="T13" fmla="*/ 51 h 51"/>
                <a:gd name="T14" fmla="*/ 0 w 45"/>
                <a:gd name="T15" fmla="*/ 26 h 51"/>
                <a:gd name="T16" fmla="*/ 22 w 45"/>
                <a:gd name="T17" fmla="*/ 0 h 51"/>
                <a:gd name="T18" fmla="*/ 31 w 45"/>
                <a:gd name="T19" fmla="*/ 2 h 51"/>
                <a:gd name="T20" fmla="*/ 36 w 45"/>
                <a:gd name="T21" fmla="*/ 0 h 51"/>
                <a:gd name="T22" fmla="*/ 41 w 45"/>
                <a:gd name="T23" fmla="*/ 12 h 51"/>
                <a:gd name="T24" fmla="*/ 40 w 45"/>
                <a:gd name="T25" fmla="*/ 13 h 51"/>
                <a:gd name="T26" fmla="*/ 22 w 45"/>
                <a:gd name="T27" fmla="*/ 2 h 51"/>
                <a:gd name="T28" fmla="*/ 5 w 45"/>
                <a:gd name="T29" fmla="*/ 25 h 51"/>
                <a:gd name="T30" fmla="*/ 21 w 45"/>
                <a:gd name="T31" fmla="*/ 50 h 51"/>
                <a:gd name="T32" fmla="*/ 35 w 45"/>
                <a:gd name="T33" fmla="*/ 40 h 51"/>
                <a:gd name="T34" fmla="*/ 35 w 45"/>
                <a:gd name="T35" fmla="*/ 35 h 51"/>
                <a:gd name="T36" fmla="*/ 27 w 45"/>
                <a:gd name="T37" fmla="*/ 30 h 51"/>
                <a:gd name="T38" fmla="*/ 27 w 45"/>
                <a:gd name="T39" fmla="*/ 28 h 51"/>
                <a:gd name="T40" fmla="*/ 45 w 45"/>
                <a:gd name="T41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51">
                  <a:moveTo>
                    <a:pt x="45" y="28"/>
                  </a:moveTo>
                  <a:cubicBezTo>
                    <a:pt x="45" y="30"/>
                    <a:pt x="45" y="30"/>
                    <a:pt x="45" y="30"/>
                  </a:cubicBezTo>
                  <a:cubicBezTo>
                    <a:pt x="40" y="30"/>
                    <a:pt x="39" y="32"/>
                    <a:pt x="39" y="35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2" y="49"/>
                    <a:pt x="28" y="51"/>
                    <a:pt x="21" y="51"/>
                  </a:cubicBezTo>
                  <a:cubicBezTo>
                    <a:pt x="8" y="51"/>
                    <a:pt x="0" y="42"/>
                    <a:pt x="0" y="26"/>
                  </a:cubicBezTo>
                  <a:cubicBezTo>
                    <a:pt x="0" y="11"/>
                    <a:pt x="9" y="0"/>
                    <a:pt x="22" y="0"/>
                  </a:cubicBezTo>
                  <a:cubicBezTo>
                    <a:pt x="26" y="0"/>
                    <a:pt x="29" y="1"/>
                    <a:pt x="31" y="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6" y="8"/>
                    <a:pt x="31" y="2"/>
                    <a:pt x="22" y="2"/>
                  </a:cubicBezTo>
                  <a:cubicBezTo>
                    <a:pt x="12" y="2"/>
                    <a:pt x="5" y="12"/>
                    <a:pt x="5" y="25"/>
                  </a:cubicBezTo>
                  <a:cubicBezTo>
                    <a:pt x="5" y="42"/>
                    <a:pt x="13" y="50"/>
                    <a:pt x="21" y="50"/>
                  </a:cubicBezTo>
                  <a:cubicBezTo>
                    <a:pt x="29" y="50"/>
                    <a:pt x="35" y="44"/>
                    <a:pt x="35" y="40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2"/>
                    <a:pt x="33" y="30"/>
                    <a:pt x="27" y="30"/>
                  </a:cubicBezTo>
                  <a:cubicBezTo>
                    <a:pt x="27" y="28"/>
                    <a:pt x="27" y="28"/>
                    <a:pt x="27" y="28"/>
                  </a:cubicBezTo>
                  <a:lnTo>
                    <a:pt x="45" y="2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ïŝľiďè">
              <a:extLst>
                <a:ext uri="{FF2B5EF4-FFF2-40B4-BE49-F238E27FC236}">
                  <a16:creationId xmlns:a16="http://schemas.microsoft.com/office/drawing/2014/main" id="{C00EE9CA-14DB-4DA4-8987-73BB4A5B09D3}"/>
                </a:ext>
              </a:extLst>
            </p:cNvPr>
            <p:cNvSpPr/>
            <p:nvPr/>
          </p:nvSpPr>
          <p:spPr bwMode="auto">
            <a:xfrm>
              <a:off x="4946650" y="3832225"/>
              <a:ext cx="157163" cy="169863"/>
            </a:xfrm>
            <a:custGeom>
              <a:avLst/>
              <a:gdLst>
                <a:gd name="T0" fmla="*/ 0 w 49"/>
                <a:gd name="T1" fmla="*/ 0 h 50"/>
                <a:gd name="T2" fmla="*/ 18 w 49"/>
                <a:gd name="T3" fmla="*/ 0 h 50"/>
                <a:gd name="T4" fmla="*/ 18 w 49"/>
                <a:gd name="T5" fmla="*/ 2 h 50"/>
                <a:gd name="T6" fmla="*/ 11 w 49"/>
                <a:gd name="T7" fmla="*/ 6 h 50"/>
                <a:gd name="T8" fmla="*/ 11 w 49"/>
                <a:gd name="T9" fmla="*/ 34 h 50"/>
                <a:gd name="T10" fmla="*/ 26 w 49"/>
                <a:gd name="T11" fmla="*/ 48 h 50"/>
                <a:gd name="T12" fmla="*/ 41 w 49"/>
                <a:gd name="T13" fmla="*/ 34 h 50"/>
                <a:gd name="T14" fmla="*/ 41 w 49"/>
                <a:gd name="T15" fmla="*/ 6 h 50"/>
                <a:gd name="T16" fmla="*/ 34 w 49"/>
                <a:gd name="T17" fmla="*/ 2 h 50"/>
                <a:gd name="T18" fmla="*/ 34 w 49"/>
                <a:gd name="T19" fmla="*/ 0 h 50"/>
                <a:gd name="T20" fmla="*/ 49 w 49"/>
                <a:gd name="T21" fmla="*/ 0 h 50"/>
                <a:gd name="T22" fmla="*/ 49 w 49"/>
                <a:gd name="T23" fmla="*/ 2 h 50"/>
                <a:gd name="T24" fmla="*/ 43 w 49"/>
                <a:gd name="T25" fmla="*/ 6 h 50"/>
                <a:gd name="T26" fmla="*/ 43 w 49"/>
                <a:gd name="T27" fmla="*/ 34 h 50"/>
                <a:gd name="T28" fmla="*/ 24 w 49"/>
                <a:gd name="T29" fmla="*/ 50 h 50"/>
                <a:gd name="T30" fmla="*/ 7 w 49"/>
                <a:gd name="T31" fmla="*/ 33 h 50"/>
                <a:gd name="T32" fmla="*/ 7 w 49"/>
                <a:gd name="T33" fmla="*/ 6 h 50"/>
                <a:gd name="T34" fmla="*/ 0 w 49"/>
                <a:gd name="T35" fmla="*/ 2 h 50"/>
                <a:gd name="T36" fmla="*/ 0 w 49"/>
                <a:gd name="T3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50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42"/>
                    <a:pt x="17" y="48"/>
                    <a:pt x="26" y="48"/>
                  </a:cubicBezTo>
                  <a:cubicBezTo>
                    <a:pt x="33" y="48"/>
                    <a:pt x="41" y="45"/>
                    <a:pt x="41" y="34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9" y="2"/>
                    <a:pt x="34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3" y="3"/>
                    <a:pt x="43" y="6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45"/>
                    <a:pt x="35" y="50"/>
                    <a:pt x="24" y="50"/>
                  </a:cubicBezTo>
                  <a:cubicBezTo>
                    <a:pt x="15" y="50"/>
                    <a:pt x="7" y="45"/>
                    <a:pt x="7" y="3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îšľïďé">
              <a:extLst>
                <a:ext uri="{FF2B5EF4-FFF2-40B4-BE49-F238E27FC236}">
                  <a16:creationId xmlns:a16="http://schemas.microsoft.com/office/drawing/2014/main" id="{352D98C0-776B-4CD1-B0BB-51D6409251D5}"/>
                </a:ext>
              </a:extLst>
            </p:cNvPr>
            <p:cNvSpPr/>
            <p:nvPr/>
          </p:nvSpPr>
          <p:spPr bwMode="auto">
            <a:xfrm>
              <a:off x="51260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6 w 49"/>
                <a:gd name="T5" fmla="*/ 43 h 50"/>
                <a:gd name="T6" fmla="*/ 6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9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iŝľïďê">
              <a:extLst>
                <a:ext uri="{FF2B5EF4-FFF2-40B4-BE49-F238E27FC236}">
                  <a16:creationId xmlns:a16="http://schemas.microsoft.com/office/drawing/2014/main" id="{1B1B4442-A055-4008-BF98-8DAC1DDBF113}"/>
                </a:ext>
              </a:extLst>
            </p:cNvPr>
            <p:cNvSpPr/>
            <p:nvPr/>
          </p:nvSpPr>
          <p:spPr bwMode="auto">
            <a:xfrm>
              <a:off x="5310188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ïṧlïďè">
              <a:extLst>
                <a:ext uri="{FF2B5EF4-FFF2-40B4-BE49-F238E27FC236}">
                  <a16:creationId xmlns:a16="http://schemas.microsoft.com/office/drawing/2014/main" id="{926CDB5B-FA55-4230-8D57-0B343E53C62C}"/>
                </a:ext>
              </a:extLst>
            </p:cNvPr>
            <p:cNvSpPr/>
            <p:nvPr/>
          </p:nvSpPr>
          <p:spPr bwMode="auto">
            <a:xfrm>
              <a:off x="5389563" y="3832225"/>
              <a:ext cx="150813" cy="169863"/>
            </a:xfrm>
            <a:custGeom>
              <a:avLst/>
              <a:gdLst>
                <a:gd name="T0" fmla="*/ 32 w 47"/>
                <a:gd name="T1" fmla="*/ 0 h 50"/>
                <a:gd name="T2" fmla="*/ 47 w 47"/>
                <a:gd name="T3" fmla="*/ 0 h 50"/>
                <a:gd name="T4" fmla="*/ 47 w 47"/>
                <a:gd name="T5" fmla="*/ 2 h 50"/>
                <a:gd name="T6" fmla="*/ 40 w 47"/>
                <a:gd name="T7" fmla="*/ 7 h 50"/>
                <a:gd name="T8" fmla="*/ 24 w 47"/>
                <a:gd name="T9" fmla="*/ 50 h 50"/>
                <a:gd name="T10" fmla="*/ 23 w 47"/>
                <a:gd name="T11" fmla="*/ 50 h 50"/>
                <a:gd name="T12" fmla="*/ 7 w 47"/>
                <a:gd name="T13" fmla="*/ 6 h 50"/>
                <a:gd name="T14" fmla="*/ 0 w 47"/>
                <a:gd name="T15" fmla="*/ 2 h 50"/>
                <a:gd name="T16" fmla="*/ 0 w 47"/>
                <a:gd name="T17" fmla="*/ 0 h 50"/>
                <a:gd name="T18" fmla="*/ 18 w 47"/>
                <a:gd name="T19" fmla="*/ 0 h 50"/>
                <a:gd name="T20" fmla="*/ 18 w 47"/>
                <a:gd name="T21" fmla="*/ 2 h 50"/>
                <a:gd name="T22" fmla="*/ 11 w 47"/>
                <a:gd name="T23" fmla="*/ 4 h 50"/>
                <a:gd name="T24" fmla="*/ 12 w 47"/>
                <a:gd name="T25" fmla="*/ 5 h 50"/>
                <a:gd name="T26" fmla="*/ 25 w 47"/>
                <a:gd name="T27" fmla="*/ 43 h 50"/>
                <a:gd name="T28" fmla="*/ 38 w 47"/>
                <a:gd name="T29" fmla="*/ 7 h 50"/>
                <a:gd name="T30" fmla="*/ 39 w 47"/>
                <a:gd name="T31" fmla="*/ 4 h 50"/>
                <a:gd name="T32" fmla="*/ 32 w 47"/>
                <a:gd name="T33" fmla="*/ 2 h 50"/>
                <a:gd name="T34" fmla="*/ 32 w 47"/>
                <a:gd name="T3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50">
                  <a:moveTo>
                    <a:pt x="32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2"/>
                    <a:pt x="42" y="3"/>
                    <a:pt x="40" y="7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4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2"/>
                    <a:pt x="11" y="4"/>
                  </a:cubicBezTo>
                  <a:cubicBezTo>
                    <a:pt x="11" y="4"/>
                    <a:pt x="11" y="5"/>
                    <a:pt x="12" y="5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9" y="6"/>
                    <a:pt x="39" y="5"/>
                    <a:pt x="39" y="4"/>
                  </a:cubicBezTo>
                  <a:cubicBezTo>
                    <a:pt x="39" y="3"/>
                    <a:pt x="37" y="2"/>
                    <a:pt x="32" y="2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iṥľîḋe">
              <a:extLst>
                <a:ext uri="{FF2B5EF4-FFF2-40B4-BE49-F238E27FC236}">
                  <a16:creationId xmlns:a16="http://schemas.microsoft.com/office/drawing/2014/main" id="{0FBD02A3-A0EE-4D13-9001-2C4662E3E355}"/>
                </a:ext>
              </a:extLst>
            </p:cNvPr>
            <p:cNvSpPr/>
            <p:nvPr/>
          </p:nvSpPr>
          <p:spPr bwMode="auto">
            <a:xfrm>
              <a:off x="556260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6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íślîḋè">
              <a:extLst>
                <a:ext uri="{FF2B5EF4-FFF2-40B4-BE49-F238E27FC236}">
                  <a16:creationId xmlns:a16="http://schemas.microsoft.com/office/drawing/2014/main" id="{EB73C207-EBB1-4E56-9872-3817B103AA1F}"/>
                </a:ext>
              </a:extLst>
            </p:cNvPr>
            <p:cNvSpPr/>
            <p:nvPr/>
          </p:nvSpPr>
          <p:spPr bwMode="auto">
            <a:xfrm>
              <a:off x="5722938" y="3832225"/>
              <a:ext cx="138113" cy="166688"/>
            </a:xfrm>
            <a:custGeom>
              <a:avLst/>
              <a:gdLst>
                <a:gd name="T0" fmla="*/ 0 w 43"/>
                <a:gd name="T1" fmla="*/ 49 h 49"/>
                <a:gd name="T2" fmla="*/ 0 w 43"/>
                <a:gd name="T3" fmla="*/ 48 h 49"/>
                <a:gd name="T4" fmla="*/ 6 w 43"/>
                <a:gd name="T5" fmla="*/ 43 h 49"/>
                <a:gd name="T6" fmla="*/ 6 w 43"/>
                <a:gd name="T7" fmla="*/ 6 h 49"/>
                <a:gd name="T8" fmla="*/ 0 w 43"/>
                <a:gd name="T9" fmla="*/ 2 h 49"/>
                <a:gd name="T10" fmla="*/ 0 w 43"/>
                <a:gd name="T11" fmla="*/ 0 h 49"/>
                <a:gd name="T12" fmla="*/ 22 w 43"/>
                <a:gd name="T13" fmla="*/ 0 h 49"/>
                <a:gd name="T14" fmla="*/ 38 w 43"/>
                <a:gd name="T15" fmla="*/ 12 h 49"/>
                <a:gd name="T16" fmla="*/ 24 w 43"/>
                <a:gd name="T17" fmla="*/ 25 h 49"/>
                <a:gd name="T18" fmla="*/ 36 w 43"/>
                <a:gd name="T19" fmla="*/ 44 h 49"/>
                <a:gd name="T20" fmla="*/ 43 w 43"/>
                <a:gd name="T21" fmla="*/ 48 h 49"/>
                <a:gd name="T22" fmla="*/ 43 w 43"/>
                <a:gd name="T23" fmla="*/ 49 h 49"/>
                <a:gd name="T24" fmla="*/ 33 w 43"/>
                <a:gd name="T25" fmla="*/ 49 h 49"/>
                <a:gd name="T26" fmla="*/ 20 w 43"/>
                <a:gd name="T27" fmla="*/ 25 h 49"/>
                <a:gd name="T28" fmla="*/ 10 w 43"/>
                <a:gd name="T29" fmla="*/ 25 h 49"/>
                <a:gd name="T30" fmla="*/ 10 w 43"/>
                <a:gd name="T31" fmla="*/ 43 h 49"/>
                <a:gd name="T32" fmla="*/ 17 w 43"/>
                <a:gd name="T33" fmla="*/ 48 h 49"/>
                <a:gd name="T34" fmla="*/ 17 w 43"/>
                <a:gd name="T35" fmla="*/ 49 h 49"/>
                <a:gd name="T36" fmla="*/ 0 w 43"/>
                <a:gd name="T37" fmla="*/ 49 h 49"/>
                <a:gd name="T38" fmla="*/ 10 w 43"/>
                <a:gd name="T39" fmla="*/ 23 h 49"/>
                <a:gd name="T40" fmla="*/ 23 w 43"/>
                <a:gd name="T41" fmla="*/ 23 h 49"/>
                <a:gd name="T42" fmla="*/ 33 w 43"/>
                <a:gd name="T43" fmla="*/ 12 h 49"/>
                <a:gd name="T44" fmla="*/ 21 w 43"/>
                <a:gd name="T45" fmla="*/ 2 h 49"/>
                <a:gd name="T46" fmla="*/ 15 w 43"/>
                <a:gd name="T47" fmla="*/ 2 h 49"/>
                <a:gd name="T48" fmla="*/ 10 w 43"/>
                <a:gd name="T49" fmla="*/ 6 h 49"/>
                <a:gd name="T50" fmla="*/ 10 w 43"/>
                <a:gd name="T51" fmla="*/ 2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2" y="0"/>
                    <a:pt x="38" y="5"/>
                    <a:pt x="38" y="12"/>
                  </a:cubicBezTo>
                  <a:cubicBezTo>
                    <a:pt x="38" y="19"/>
                    <a:pt x="34" y="24"/>
                    <a:pt x="24" y="25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7" y="47"/>
                    <a:pt x="39" y="4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  <a:moveTo>
                    <a:pt x="10" y="23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31" y="23"/>
                    <a:pt x="33" y="18"/>
                    <a:pt x="33" y="12"/>
                  </a:cubicBezTo>
                  <a:cubicBezTo>
                    <a:pt x="33" y="6"/>
                    <a:pt x="29" y="2"/>
                    <a:pt x="21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2" y="2"/>
                    <a:pt x="10" y="3"/>
                    <a:pt x="10" y="6"/>
                  </a:cubicBezTo>
                  <a:lnTo>
                    <a:pt x="10" y="23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isľiḓè">
              <a:extLst>
                <a:ext uri="{FF2B5EF4-FFF2-40B4-BE49-F238E27FC236}">
                  <a16:creationId xmlns:a16="http://schemas.microsoft.com/office/drawing/2014/main" id="{87985828-E35C-4939-9FAE-18BDC7D11C64}"/>
                </a:ext>
              </a:extLst>
            </p:cNvPr>
            <p:cNvSpPr/>
            <p:nvPr/>
          </p:nvSpPr>
          <p:spPr bwMode="auto">
            <a:xfrm>
              <a:off x="5886450" y="3829050"/>
              <a:ext cx="115888" cy="173038"/>
            </a:xfrm>
            <a:custGeom>
              <a:avLst/>
              <a:gdLst>
                <a:gd name="T0" fmla="*/ 2 w 36"/>
                <a:gd name="T1" fmla="*/ 38 h 51"/>
                <a:gd name="T2" fmla="*/ 20 w 36"/>
                <a:gd name="T3" fmla="*/ 50 h 51"/>
                <a:gd name="T4" fmla="*/ 33 w 36"/>
                <a:gd name="T5" fmla="*/ 39 h 51"/>
                <a:gd name="T6" fmla="*/ 18 w 36"/>
                <a:gd name="T7" fmla="*/ 27 h 51"/>
                <a:gd name="T8" fmla="*/ 2 w 36"/>
                <a:gd name="T9" fmla="*/ 12 h 51"/>
                <a:gd name="T10" fmla="*/ 17 w 36"/>
                <a:gd name="T11" fmla="*/ 0 h 51"/>
                <a:gd name="T12" fmla="*/ 26 w 36"/>
                <a:gd name="T13" fmla="*/ 2 h 51"/>
                <a:gd name="T14" fmla="*/ 27 w 36"/>
                <a:gd name="T15" fmla="*/ 2 h 51"/>
                <a:gd name="T16" fmla="*/ 31 w 36"/>
                <a:gd name="T17" fmla="*/ 1 h 51"/>
                <a:gd name="T18" fmla="*/ 35 w 36"/>
                <a:gd name="T19" fmla="*/ 13 h 51"/>
                <a:gd name="T20" fmla="*/ 34 w 36"/>
                <a:gd name="T21" fmla="*/ 14 h 51"/>
                <a:gd name="T22" fmla="*/ 16 w 36"/>
                <a:gd name="T23" fmla="*/ 2 h 51"/>
                <a:gd name="T24" fmla="*/ 6 w 36"/>
                <a:gd name="T25" fmla="*/ 11 h 51"/>
                <a:gd name="T26" fmla="*/ 20 w 36"/>
                <a:gd name="T27" fmla="*/ 23 h 51"/>
                <a:gd name="T28" fmla="*/ 36 w 36"/>
                <a:gd name="T29" fmla="*/ 38 h 51"/>
                <a:gd name="T30" fmla="*/ 21 w 36"/>
                <a:gd name="T31" fmla="*/ 51 h 51"/>
                <a:gd name="T32" fmla="*/ 10 w 36"/>
                <a:gd name="T33" fmla="*/ 49 h 51"/>
                <a:gd name="T34" fmla="*/ 5 w 36"/>
                <a:gd name="T35" fmla="*/ 51 h 51"/>
                <a:gd name="T36" fmla="*/ 0 w 36"/>
                <a:gd name="T37" fmla="*/ 38 h 51"/>
                <a:gd name="T38" fmla="*/ 2 w 36"/>
                <a:gd name="T3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51">
                  <a:moveTo>
                    <a:pt x="2" y="38"/>
                  </a:moveTo>
                  <a:cubicBezTo>
                    <a:pt x="5" y="43"/>
                    <a:pt x="11" y="50"/>
                    <a:pt x="20" y="50"/>
                  </a:cubicBezTo>
                  <a:cubicBezTo>
                    <a:pt x="27" y="50"/>
                    <a:pt x="33" y="47"/>
                    <a:pt x="33" y="39"/>
                  </a:cubicBezTo>
                  <a:cubicBezTo>
                    <a:pt x="33" y="32"/>
                    <a:pt x="28" y="30"/>
                    <a:pt x="18" y="27"/>
                  </a:cubicBezTo>
                  <a:cubicBezTo>
                    <a:pt x="10" y="25"/>
                    <a:pt x="2" y="21"/>
                    <a:pt x="2" y="12"/>
                  </a:cubicBezTo>
                  <a:cubicBezTo>
                    <a:pt x="2" y="7"/>
                    <a:pt x="6" y="0"/>
                    <a:pt x="17" y="0"/>
                  </a:cubicBezTo>
                  <a:cubicBezTo>
                    <a:pt x="22" y="0"/>
                    <a:pt x="25" y="2"/>
                    <a:pt x="26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0" y="7"/>
                    <a:pt x="24" y="2"/>
                    <a:pt x="16" y="2"/>
                  </a:cubicBezTo>
                  <a:cubicBezTo>
                    <a:pt x="11" y="2"/>
                    <a:pt x="6" y="4"/>
                    <a:pt x="6" y="11"/>
                  </a:cubicBezTo>
                  <a:cubicBezTo>
                    <a:pt x="6" y="19"/>
                    <a:pt x="13" y="21"/>
                    <a:pt x="20" y="23"/>
                  </a:cubicBezTo>
                  <a:cubicBezTo>
                    <a:pt x="29" y="26"/>
                    <a:pt x="36" y="29"/>
                    <a:pt x="36" y="38"/>
                  </a:cubicBezTo>
                  <a:cubicBezTo>
                    <a:pt x="36" y="47"/>
                    <a:pt x="29" y="51"/>
                    <a:pt x="21" y="51"/>
                  </a:cubicBezTo>
                  <a:cubicBezTo>
                    <a:pt x="16" y="51"/>
                    <a:pt x="12" y="49"/>
                    <a:pt x="10" y="49"/>
                  </a:cubicBezTo>
                  <a:cubicBezTo>
                    <a:pt x="8" y="49"/>
                    <a:pt x="6" y="50"/>
                    <a:pt x="5" y="51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2" y="3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isḻiḍe">
              <a:extLst>
                <a:ext uri="{FF2B5EF4-FFF2-40B4-BE49-F238E27FC236}">
                  <a16:creationId xmlns:a16="http://schemas.microsoft.com/office/drawing/2014/main" id="{C9F3AFF0-B8C4-4107-ADFF-AC5EAAFCD37F}"/>
                </a:ext>
              </a:extLst>
            </p:cNvPr>
            <p:cNvSpPr/>
            <p:nvPr/>
          </p:nvSpPr>
          <p:spPr bwMode="auto">
            <a:xfrm>
              <a:off x="6037263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îṥlïḋe">
              <a:extLst>
                <a:ext uri="{FF2B5EF4-FFF2-40B4-BE49-F238E27FC236}">
                  <a16:creationId xmlns:a16="http://schemas.microsoft.com/office/drawing/2014/main" id="{0E177CBE-0AD3-42E3-A6C8-F60B91D86975}"/>
                </a:ext>
              </a:extLst>
            </p:cNvPr>
            <p:cNvSpPr/>
            <p:nvPr/>
          </p:nvSpPr>
          <p:spPr bwMode="auto">
            <a:xfrm>
              <a:off x="6121400" y="3832225"/>
              <a:ext cx="157163" cy="166688"/>
            </a:xfrm>
            <a:custGeom>
              <a:avLst/>
              <a:gdLst>
                <a:gd name="T0" fmla="*/ 15 w 49"/>
                <a:gd name="T1" fmla="*/ 49 h 49"/>
                <a:gd name="T2" fmla="*/ 15 w 49"/>
                <a:gd name="T3" fmla="*/ 48 h 49"/>
                <a:gd name="T4" fmla="*/ 22 w 49"/>
                <a:gd name="T5" fmla="*/ 44 h 49"/>
                <a:gd name="T6" fmla="*/ 22 w 49"/>
                <a:gd name="T7" fmla="*/ 6 h 49"/>
                <a:gd name="T8" fmla="*/ 17 w 49"/>
                <a:gd name="T9" fmla="*/ 2 h 49"/>
                <a:gd name="T10" fmla="*/ 1 w 49"/>
                <a:gd name="T11" fmla="*/ 12 h 49"/>
                <a:gd name="T12" fmla="*/ 0 w 49"/>
                <a:gd name="T13" fmla="*/ 12 h 49"/>
                <a:gd name="T14" fmla="*/ 4 w 49"/>
                <a:gd name="T15" fmla="*/ 0 h 49"/>
                <a:gd name="T16" fmla="*/ 45 w 49"/>
                <a:gd name="T17" fmla="*/ 0 h 49"/>
                <a:gd name="T18" fmla="*/ 49 w 49"/>
                <a:gd name="T19" fmla="*/ 12 h 49"/>
                <a:gd name="T20" fmla="*/ 48 w 49"/>
                <a:gd name="T21" fmla="*/ 13 h 49"/>
                <a:gd name="T22" fmla="*/ 33 w 49"/>
                <a:gd name="T23" fmla="*/ 2 h 49"/>
                <a:gd name="T24" fmla="*/ 27 w 49"/>
                <a:gd name="T25" fmla="*/ 6 h 49"/>
                <a:gd name="T26" fmla="*/ 27 w 49"/>
                <a:gd name="T27" fmla="*/ 44 h 49"/>
                <a:gd name="T28" fmla="*/ 34 w 49"/>
                <a:gd name="T29" fmla="*/ 48 h 49"/>
                <a:gd name="T30" fmla="*/ 34 w 49"/>
                <a:gd name="T31" fmla="*/ 49 h 49"/>
                <a:gd name="T32" fmla="*/ 15 w 49"/>
                <a:gd name="T3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49">
                  <a:moveTo>
                    <a:pt x="15" y="49"/>
                  </a:moveTo>
                  <a:cubicBezTo>
                    <a:pt x="15" y="48"/>
                    <a:pt x="15" y="48"/>
                    <a:pt x="15" y="48"/>
                  </a:cubicBezTo>
                  <a:cubicBezTo>
                    <a:pt x="19" y="48"/>
                    <a:pt x="22" y="47"/>
                    <a:pt x="22" y="44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3"/>
                    <a:pt x="21" y="2"/>
                    <a:pt x="17" y="2"/>
                  </a:cubicBezTo>
                  <a:cubicBezTo>
                    <a:pt x="8" y="2"/>
                    <a:pt x="4" y="7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4" y="7"/>
                    <a:pt x="42" y="2"/>
                    <a:pt x="33" y="2"/>
                  </a:cubicBezTo>
                  <a:cubicBezTo>
                    <a:pt x="29" y="2"/>
                    <a:pt x="27" y="3"/>
                    <a:pt x="27" y="6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7"/>
                    <a:pt x="29" y="48"/>
                    <a:pt x="34" y="48"/>
                  </a:cubicBezTo>
                  <a:cubicBezTo>
                    <a:pt x="34" y="49"/>
                    <a:pt x="34" y="49"/>
                    <a:pt x="34" y="49"/>
                  </a:cubicBezTo>
                  <a:lnTo>
                    <a:pt x="15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ïSḷidè">
              <a:extLst>
                <a:ext uri="{FF2B5EF4-FFF2-40B4-BE49-F238E27FC236}">
                  <a16:creationId xmlns:a16="http://schemas.microsoft.com/office/drawing/2014/main" id="{B72247AC-CBB2-477D-A91F-27F77EC0C402}"/>
                </a:ext>
              </a:extLst>
            </p:cNvPr>
            <p:cNvSpPr/>
            <p:nvPr/>
          </p:nvSpPr>
          <p:spPr bwMode="auto">
            <a:xfrm>
              <a:off x="6297613" y="3832225"/>
              <a:ext cx="141288" cy="166688"/>
            </a:xfrm>
            <a:custGeom>
              <a:avLst/>
              <a:gdLst>
                <a:gd name="T0" fmla="*/ 13 w 44"/>
                <a:gd name="T1" fmla="*/ 49 h 49"/>
                <a:gd name="T2" fmla="*/ 13 w 44"/>
                <a:gd name="T3" fmla="*/ 48 h 49"/>
                <a:gd name="T4" fmla="*/ 20 w 44"/>
                <a:gd name="T5" fmla="*/ 44 h 49"/>
                <a:gd name="T6" fmla="*/ 20 w 44"/>
                <a:gd name="T7" fmla="*/ 30 h 49"/>
                <a:gd name="T8" fmla="*/ 7 w 44"/>
                <a:gd name="T9" fmla="*/ 5 h 49"/>
                <a:gd name="T10" fmla="*/ 0 w 44"/>
                <a:gd name="T11" fmla="*/ 2 h 49"/>
                <a:gd name="T12" fmla="*/ 0 w 44"/>
                <a:gd name="T13" fmla="*/ 0 h 49"/>
                <a:gd name="T14" fmla="*/ 18 w 44"/>
                <a:gd name="T15" fmla="*/ 0 h 49"/>
                <a:gd name="T16" fmla="*/ 18 w 44"/>
                <a:gd name="T17" fmla="*/ 2 h 49"/>
                <a:gd name="T18" fmla="*/ 11 w 44"/>
                <a:gd name="T19" fmla="*/ 4 h 49"/>
                <a:gd name="T20" fmla="*/ 12 w 44"/>
                <a:gd name="T21" fmla="*/ 5 h 49"/>
                <a:gd name="T22" fmla="*/ 23 w 44"/>
                <a:gd name="T23" fmla="*/ 27 h 49"/>
                <a:gd name="T24" fmla="*/ 35 w 44"/>
                <a:gd name="T25" fmla="*/ 6 h 49"/>
                <a:gd name="T26" fmla="*/ 36 w 44"/>
                <a:gd name="T27" fmla="*/ 4 h 49"/>
                <a:gd name="T28" fmla="*/ 29 w 44"/>
                <a:gd name="T29" fmla="*/ 2 h 49"/>
                <a:gd name="T30" fmla="*/ 29 w 44"/>
                <a:gd name="T31" fmla="*/ 0 h 49"/>
                <a:gd name="T32" fmla="*/ 44 w 44"/>
                <a:gd name="T33" fmla="*/ 0 h 49"/>
                <a:gd name="T34" fmla="*/ 44 w 44"/>
                <a:gd name="T35" fmla="*/ 2 h 49"/>
                <a:gd name="T36" fmla="*/ 37 w 44"/>
                <a:gd name="T37" fmla="*/ 7 h 49"/>
                <a:gd name="T38" fmla="*/ 24 w 44"/>
                <a:gd name="T39" fmla="*/ 29 h 49"/>
                <a:gd name="T40" fmla="*/ 24 w 44"/>
                <a:gd name="T41" fmla="*/ 44 h 49"/>
                <a:gd name="T42" fmla="*/ 31 w 44"/>
                <a:gd name="T43" fmla="*/ 48 h 49"/>
                <a:gd name="T44" fmla="*/ 31 w 44"/>
                <a:gd name="T45" fmla="*/ 49 h 49"/>
                <a:gd name="T46" fmla="*/ 13 w 44"/>
                <a:gd name="T4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" h="49">
                  <a:moveTo>
                    <a:pt x="13" y="49"/>
                  </a:moveTo>
                  <a:cubicBezTo>
                    <a:pt x="13" y="48"/>
                    <a:pt x="13" y="48"/>
                    <a:pt x="13" y="48"/>
                  </a:cubicBezTo>
                  <a:cubicBezTo>
                    <a:pt x="19" y="48"/>
                    <a:pt x="20" y="46"/>
                    <a:pt x="20" y="44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5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2"/>
                    <a:pt x="11" y="4"/>
                  </a:cubicBezTo>
                  <a:cubicBezTo>
                    <a:pt x="11" y="4"/>
                    <a:pt x="11" y="4"/>
                    <a:pt x="12" y="5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5"/>
                    <a:pt x="36" y="5"/>
                    <a:pt x="36" y="4"/>
                  </a:cubicBezTo>
                  <a:cubicBezTo>
                    <a:pt x="36" y="3"/>
                    <a:pt x="34" y="2"/>
                    <a:pt x="29" y="2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39" y="2"/>
                    <a:pt x="39" y="3"/>
                    <a:pt x="37" y="7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6"/>
                    <a:pt x="26" y="48"/>
                    <a:pt x="31" y="48"/>
                  </a:cubicBezTo>
                  <a:cubicBezTo>
                    <a:pt x="31" y="49"/>
                    <a:pt x="31" y="49"/>
                    <a:pt x="31" y="49"/>
                  </a:cubicBezTo>
                  <a:lnTo>
                    <a:pt x="13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iSḷiḍé">
              <a:extLst>
                <a:ext uri="{FF2B5EF4-FFF2-40B4-BE49-F238E27FC236}">
                  <a16:creationId xmlns:a16="http://schemas.microsoft.com/office/drawing/2014/main" id="{5B26EA13-1FA6-48F3-9694-A3E0EEE1B6ED}"/>
                </a:ext>
              </a:extLst>
            </p:cNvPr>
            <p:cNvSpPr/>
            <p:nvPr/>
          </p:nvSpPr>
          <p:spPr bwMode="auto">
            <a:xfrm>
              <a:off x="6540500" y="3829050"/>
              <a:ext cx="138113" cy="173038"/>
            </a:xfrm>
            <a:custGeom>
              <a:avLst/>
              <a:gdLst>
                <a:gd name="T0" fmla="*/ 43 w 43"/>
                <a:gd name="T1" fmla="*/ 26 h 51"/>
                <a:gd name="T2" fmla="*/ 21 w 43"/>
                <a:gd name="T3" fmla="*/ 51 h 51"/>
                <a:gd name="T4" fmla="*/ 0 w 43"/>
                <a:gd name="T5" fmla="*/ 26 h 51"/>
                <a:gd name="T6" fmla="*/ 21 w 43"/>
                <a:gd name="T7" fmla="*/ 0 h 51"/>
                <a:gd name="T8" fmla="*/ 43 w 43"/>
                <a:gd name="T9" fmla="*/ 26 h 51"/>
                <a:gd name="T10" fmla="*/ 5 w 43"/>
                <a:gd name="T11" fmla="*/ 26 h 51"/>
                <a:gd name="T12" fmla="*/ 21 w 43"/>
                <a:gd name="T13" fmla="*/ 50 h 51"/>
                <a:gd name="T14" fmla="*/ 38 w 43"/>
                <a:gd name="T15" fmla="*/ 26 h 51"/>
                <a:gd name="T16" fmla="*/ 21 w 43"/>
                <a:gd name="T17" fmla="*/ 2 h 51"/>
                <a:gd name="T18" fmla="*/ 5 w 43"/>
                <a:gd name="T19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1">
                  <a:moveTo>
                    <a:pt x="43" y="26"/>
                  </a:moveTo>
                  <a:cubicBezTo>
                    <a:pt x="43" y="39"/>
                    <a:pt x="36" y="51"/>
                    <a:pt x="21" y="51"/>
                  </a:cubicBezTo>
                  <a:cubicBezTo>
                    <a:pt x="7" y="51"/>
                    <a:pt x="0" y="39"/>
                    <a:pt x="0" y="26"/>
                  </a:cubicBezTo>
                  <a:cubicBezTo>
                    <a:pt x="0" y="13"/>
                    <a:pt x="7" y="0"/>
                    <a:pt x="21" y="0"/>
                  </a:cubicBezTo>
                  <a:cubicBezTo>
                    <a:pt x="36" y="0"/>
                    <a:pt x="43" y="13"/>
                    <a:pt x="43" y="26"/>
                  </a:cubicBezTo>
                  <a:close/>
                  <a:moveTo>
                    <a:pt x="5" y="26"/>
                  </a:moveTo>
                  <a:cubicBezTo>
                    <a:pt x="5" y="38"/>
                    <a:pt x="10" y="50"/>
                    <a:pt x="21" y="50"/>
                  </a:cubicBezTo>
                  <a:cubicBezTo>
                    <a:pt x="33" y="50"/>
                    <a:pt x="38" y="38"/>
                    <a:pt x="38" y="26"/>
                  </a:cubicBezTo>
                  <a:cubicBezTo>
                    <a:pt x="38" y="14"/>
                    <a:pt x="33" y="2"/>
                    <a:pt x="21" y="2"/>
                  </a:cubicBezTo>
                  <a:cubicBezTo>
                    <a:pt x="10" y="2"/>
                    <a:pt x="5" y="14"/>
                    <a:pt x="5" y="26"/>
                  </a:cubicBez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íṣľiḓê">
              <a:extLst>
                <a:ext uri="{FF2B5EF4-FFF2-40B4-BE49-F238E27FC236}">
                  <a16:creationId xmlns:a16="http://schemas.microsoft.com/office/drawing/2014/main" id="{862252C3-B5D7-4A1D-88C6-AE62F714F1DF}"/>
                </a:ext>
              </a:extLst>
            </p:cNvPr>
            <p:cNvSpPr/>
            <p:nvPr/>
          </p:nvSpPr>
          <p:spPr bwMode="auto">
            <a:xfrm>
              <a:off x="6707188" y="3832225"/>
              <a:ext cx="128588" cy="166688"/>
            </a:xfrm>
            <a:custGeom>
              <a:avLst/>
              <a:gdLst>
                <a:gd name="T0" fmla="*/ 0 w 40"/>
                <a:gd name="T1" fmla="*/ 49 h 49"/>
                <a:gd name="T2" fmla="*/ 0 w 40"/>
                <a:gd name="T3" fmla="*/ 48 h 49"/>
                <a:gd name="T4" fmla="*/ 6 w 40"/>
                <a:gd name="T5" fmla="*/ 43 h 49"/>
                <a:gd name="T6" fmla="*/ 6 w 40"/>
                <a:gd name="T7" fmla="*/ 6 h 49"/>
                <a:gd name="T8" fmla="*/ 0 w 40"/>
                <a:gd name="T9" fmla="*/ 2 h 49"/>
                <a:gd name="T10" fmla="*/ 0 w 40"/>
                <a:gd name="T11" fmla="*/ 0 h 49"/>
                <a:gd name="T12" fmla="*/ 35 w 40"/>
                <a:gd name="T13" fmla="*/ 0 h 49"/>
                <a:gd name="T14" fmla="*/ 40 w 40"/>
                <a:gd name="T15" fmla="*/ 11 h 49"/>
                <a:gd name="T16" fmla="*/ 39 w 40"/>
                <a:gd name="T17" fmla="*/ 12 h 49"/>
                <a:gd name="T18" fmla="*/ 22 w 40"/>
                <a:gd name="T19" fmla="*/ 2 h 49"/>
                <a:gd name="T20" fmla="*/ 15 w 40"/>
                <a:gd name="T21" fmla="*/ 2 h 49"/>
                <a:gd name="T22" fmla="*/ 10 w 40"/>
                <a:gd name="T23" fmla="*/ 6 h 49"/>
                <a:gd name="T24" fmla="*/ 10 w 40"/>
                <a:gd name="T25" fmla="*/ 23 h 49"/>
                <a:gd name="T26" fmla="*/ 20 w 40"/>
                <a:gd name="T27" fmla="*/ 23 h 49"/>
                <a:gd name="T28" fmla="*/ 28 w 40"/>
                <a:gd name="T29" fmla="*/ 14 h 49"/>
                <a:gd name="T30" fmla="*/ 30 w 40"/>
                <a:gd name="T31" fmla="*/ 14 h 49"/>
                <a:gd name="T32" fmla="*/ 30 w 40"/>
                <a:gd name="T33" fmla="*/ 34 h 49"/>
                <a:gd name="T34" fmla="*/ 28 w 40"/>
                <a:gd name="T35" fmla="*/ 34 h 49"/>
                <a:gd name="T36" fmla="*/ 20 w 40"/>
                <a:gd name="T37" fmla="*/ 24 h 49"/>
                <a:gd name="T38" fmla="*/ 10 w 40"/>
                <a:gd name="T39" fmla="*/ 24 h 49"/>
                <a:gd name="T40" fmla="*/ 10 w 40"/>
                <a:gd name="T41" fmla="*/ 43 h 49"/>
                <a:gd name="T42" fmla="*/ 17 w 40"/>
                <a:gd name="T43" fmla="*/ 48 h 49"/>
                <a:gd name="T44" fmla="*/ 17 w 40"/>
                <a:gd name="T45" fmla="*/ 49 h 49"/>
                <a:gd name="T46" fmla="*/ 0 w 40"/>
                <a:gd name="T4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6" y="8"/>
                    <a:pt x="31" y="2"/>
                    <a:pt x="22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5" y="23"/>
                    <a:pt x="28" y="22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27"/>
                    <a:pt x="25" y="24"/>
                    <a:pt x="2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îş1ïďê">
              <a:extLst>
                <a:ext uri="{FF2B5EF4-FFF2-40B4-BE49-F238E27FC236}">
                  <a16:creationId xmlns:a16="http://schemas.microsoft.com/office/drawing/2014/main" id="{BCB1C026-4B23-4EF9-9F90-C94B929E51ED}"/>
                </a:ext>
              </a:extLst>
            </p:cNvPr>
            <p:cNvSpPr/>
            <p:nvPr/>
          </p:nvSpPr>
          <p:spPr bwMode="auto">
            <a:xfrm>
              <a:off x="6942138" y="3829050"/>
              <a:ext cx="130175" cy="173038"/>
            </a:xfrm>
            <a:custGeom>
              <a:avLst/>
              <a:gdLst>
                <a:gd name="T0" fmla="*/ 41 w 41"/>
                <a:gd name="T1" fmla="*/ 37 h 51"/>
                <a:gd name="T2" fmla="*/ 21 w 41"/>
                <a:gd name="T3" fmla="*/ 51 h 51"/>
                <a:gd name="T4" fmla="*/ 0 w 41"/>
                <a:gd name="T5" fmla="*/ 25 h 51"/>
                <a:gd name="T6" fmla="*/ 20 w 41"/>
                <a:gd name="T7" fmla="*/ 0 h 51"/>
                <a:gd name="T8" fmla="*/ 30 w 41"/>
                <a:gd name="T9" fmla="*/ 2 h 51"/>
                <a:gd name="T10" fmla="*/ 35 w 41"/>
                <a:gd name="T11" fmla="*/ 0 h 51"/>
                <a:gd name="T12" fmla="*/ 39 w 41"/>
                <a:gd name="T13" fmla="*/ 13 h 51"/>
                <a:gd name="T14" fmla="*/ 38 w 41"/>
                <a:gd name="T15" fmla="*/ 13 h 51"/>
                <a:gd name="T16" fmla="*/ 20 w 41"/>
                <a:gd name="T17" fmla="*/ 2 h 51"/>
                <a:gd name="T18" fmla="*/ 4 w 41"/>
                <a:gd name="T19" fmla="*/ 25 h 51"/>
                <a:gd name="T20" fmla="*/ 23 w 41"/>
                <a:gd name="T21" fmla="*/ 48 h 51"/>
                <a:gd name="T22" fmla="*/ 39 w 41"/>
                <a:gd name="T23" fmla="*/ 36 h 51"/>
                <a:gd name="T24" fmla="*/ 41 w 41"/>
                <a:gd name="T25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1">
                  <a:moveTo>
                    <a:pt x="41" y="37"/>
                  </a:moveTo>
                  <a:cubicBezTo>
                    <a:pt x="37" y="45"/>
                    <a:pt x="32" y="51"/>
                    <a:pt x="21" y="51"/>
                  </a:cubicBezTo>
                  <a:cubicBezTo>
                    <a:pt x="10" y="51"/>
                    <a:pt x="0" y="42"/>
                    <a:pt x="0" y="25"/>
                  </a:cubicBezTo>
                  <a:cubicBezTo>
                    <a:pt x="0" y="12"/>
                    <a:pt x="8" y="0"/>
                    <a:pt x="20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5" y="9"/>
                    <a:pt x="29" y="2"/>
                    <a:pt x="20" y="2"/>
                  </a:cubicBezTo>
                  <a:cubicBezTo>
                    <a:pt x="11" y="2"/>
                    <a:pt x="4" y="12"/>
                    <a:pt x="4" y="25"/>
                  </a:cubicBezTo>
                  <a:cubicBezTo>
                    <a:pt x="4" y="38"/>
                    <a:pt x="12" y="48"/>
                    <a:pt x="23" y="48"/>
                  </a:cubicBezTo>
                  <a:cubicBezTo>
                    <a:pt x="30" y="48"/>
                    <a:pt x="35" y="45"/>
                    <a:pt x="39" y="36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íS1ídé">
              <a:extLst>
                <a:ext uri="{FF2B5EF4-FFF2-40B4-BE49-F238E27FC236}">
                  <a16:creationId xmlns:a16="http://schemas.microsoft.com/office/drawing/2014/main" id="{A8556F2A-DE0B-4156-9CAA-4220A749C36D}"/>
                </a:ext>
              </a:extLst>
            </p:cNvPr>
            <p:cNvSpPr/>
            <p:nvPr/>
          </p:nvSpPr>
          <p:spPr bwMode="auto">
            <a:xfrm>
              <a:off x="7099300" y="3832225"/>
              <a:ext cx="153988" cy="166688"/>
            </a:xfrm>
            <a:custGeom>
              <a:avLst/>
              <a:gdLst>
                <a:gd name="T0" fmla="*/ 0 w 48"/>
                <a:gd name="T1" fmla="*/ 49 h 49"/>
                <a:gd name="T2" fmla="*/ 0 w 48"/>
                <a:gd name="T3" fmla="*/ 48 h 49"/>
                <a:gd name="T4" fmla="*/ 6 w 48"/>
                <a:gd name="T5" fmla="*/ 43 h 49"/>
                <a:gd name="T6" fmla="*/ 6 w 48"/>
                <a:gd name="T7" fmla="*/ 6 h 49"/>
                <a:gd name="T8" fmla="*/ 0 w 48"/>
                <a:gd name="T9" fmla="*/ 2 h 49"/>
                <a:gd name="T10" fmla="*/ 0 w 48"/>
                <a:gd name="T11" fmla="*/ 0 h 49"/>
                <a:gd name="T12" fmla="*/ 17 w 48"/>
                <a:gd name="T13" fmla="*/ 0 h 49"/>
                <a:gd name="T14" fmla="*/ 17 w 48"/>
                <a:gd name="T15" fmla="*/ 2 h 49"/>
                <a:gd name="T16" fmla="*/ 11 w 48"/>
                <a:gd name="T17" fmla="*/ 6 h 49"/>
                <a:gd name="T18" fmla="*/ 11 w 48"/>
                <a:gd name="T19" fmla="*/ 23 h 49"/>
                <a:gd name="T20" fmla="*/ 37 w 48"/>
                <a:gd name="T21" fmla="*/ 23 h 49"/>
                <a:gd name="T22" fmla="*/ 37 w 48"/>
                <a:gd name="T23" fmla="*/ 6 h 49"/>
                <a:gd name="T24" fmla="*/ 31 w 48"/>
                <a:gd name="T25" fmla="*/ 2 h 49"/>
                <a:gd name="T26" fmla="*/ 31 w 48"/>
                <a:gd name="T27" fmla="*/ 0 h 49"/>
                <a:gd name="T28" fmla="*/ 48 w 48"/>
                <a:gd name="T29" fmla="*/ 0 h 49"/>
                <a:gd name="T30" fmla="*/ 48 w 48"/>
                <a:gd name="T31" fmla="*/ 2 h 49"/>
                <a:gd name="T32" fmla="*/ 41 w 48"/>
                <a:gd name="T33" fmla="*/ 6 h 49"/>
                <a:gd name="T34" fmla="*/ 41 w 48"/>
                <a:gd name="T35" fmla="*/ 43 h 49"/>
                <a:gd name="T36" fmla="*/ 48 w 48"/>
                <a:gd name="T37" fmla="*/ 48 h 49"/>
                <a:gd name="T38" fmla="*/ 48 w 48"/>
                <a:gd name="T39" fmla="*/ 49 h 49"/>
                <a:gd name="T40" fmla="*/ 31 w 48"/>
                <a:gd name="T41" fmla="*/ 49 h 49"/>
                <a:gd name="T42" fmla="*/ 31 w 48"/>
                <a:gd name="T43" fmla="*/ 48 h 49"/>
                <a:gd name="T44" fmla="*/ 37 w 48"/>
                <a:gd name="T45" fmla="*/ 43 h 49"/>
                <a:gd name="T46" fmla="*/ 37 w 48"/>
                <a:gd name="T47" fmla="*/ 25 h 49"/>
                <a:gd name="T48" fmla="*/ 11 w 48"/>
                <a:gd name="T49" fmla="*/ 25 h 49"/>
                <a:gd name="T50" fmla="*/ 11 w 48"/>
                <a:gd name="T51" fmla="*/ 43 h 49"/>
                <a:gd name="T52" fmla="*/ 17 w 48"/>
                <a:gd name="T53" fmla="*/ 48 h 49"/>
                <a:gd name="T54" fmla="*/ 17 w 48"/>
                <a:gd name="T55" fmla="*/ 49 h 49"/>
                <a:gd name="T56" fmla="*/ 0 w 48"/>
                <a:gd name="T5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2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3"/>
                    <a:pt x="35" y="2"/>
                    <a:pt x="31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3" y="2"/>
                    <a:pt x="41" y="3"/>
                    <a:pt x="41" y="6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6"/>
                    <a:pt x="43" y="48"/>
                    <a:pt x="48" y="48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5" y="48"/>
                    <a:pt x="37" y="46"/>
                    <a:pt x="37" y="43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ïṥḻïḑè">
              <a:extLst>
                <a:ext uri="{FF2B5EF4-FFF2-40B4-BE49-F238E27FC236}">
                  <a16:creationId xmlns:a16="http://schemas.microsoft.com/office/drawing/2014/main" id="{5CA1BC6F-A2BE-44B5-A6A5-877DD3BB0BA4}"/>
                </a:ext>
              </a:extLst>
            </p:cNvPr>
            <p:cNvSpPr/>
            <p:nvPr/>
          </p:nvSpPr>
          <p:spPr bwMode="auto">
            <a:xfrm>
              <a:off x="7278688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îš1iďê">
              <a:extLst>
                <a:ext uri="{FF2B5EF4-FFF2-40B4-BE49-F238E27FC236}">
                  <a16:creationId xmlns:a16="http://schemas.microsoft.com/office/drawing/2014/main" id="{F9D7F9D9-0BEB-4936-897A-D2BB8B3A9812}"/>
                </a:ext>
              </a:extLst>
            </p:cNvPr>
            <p:cNvSpPr/>
            <p:nvPr/>
          </p:nvSpPr>
          <p:spPr bwMode="auto">
            <a:xfrm>
              <a:off x="73612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7 w 49"/>
                <a:gd name="T5" fmla="*/ 43 h 50"/>
                <a:gd name="T6" fmla="*/ 7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10 w 49"/>
                <a:gd name="T13" fmla="*/ 0 h 50"/>
                <a:gd name="T14" fmla="*/ 41 w 49"/>
                <a:gd name="T15" fmla="*/ 41 h 50"/>
                <a:gd name="T16" fmla="*/ 41 w 49"/>
                <a:gd name="T17" fmla="*/ 6 h 50"/>
                <a:gd name="T18" fmla="*/ 34 w 49"/>
                <a:gd name="T19" fmla="*/ 2 h 50"/>
                <a:gd name="T20" fmla="*/ 34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3 w 49"/>
                <a:gd name="T27" fmla="*/ 6 h 50"/>
                <a:gd name="T28" fmla="*/ 43 w 49"/>
                <a:gd name="T29" fmla="*/ 50 h 50"/>
                <a:gd name="T30" fmla="*/ 42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9" y="2"/>
                    <a:pt x="34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5" y="2"/>
                    <a:pt x="43" y="3"/>
                    <a:pt x="43" y="6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îṧļíḓê">
              <a:extLst>
                <a:ext uri="{FF2B5EF4-FFF2-40B4-BE49-F238E27FC236}">
                  <a16:creationId xmlns:a16="http://schemas.microsoft.com/office/drawing/2014/main" id="{D2A4F662-C976-486D-96F4-907C4E8E397E}"/>
                </a:ext>
              </a:extLst>
            </p:cNvPr>
            <p:cNvSpPr/>
            <p:nvPr/>
          </p:nvSpPr>
          <p:spPr bwMode="auto">
            <a:xfrm>
              <a:off x="7540625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40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1 w 42"/>
                <a:gd name="T27" fmla="*/ 23 h 49"/>
                <a:gd name="T28" fmla="*/ 29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9 w 42"/>
                <a:gd name="T35" fmla="*/ 33 h 49"/>
                <a:gd name="T36" fmla="*/ 21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6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9" y="21"/>
                    <a:pt x="29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7"/>
                    <a:pt x="26" y="25"/>
                    <a:pt x="2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6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1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îṡḷíḋè">
              <a:extLst>
                <a:ext uri="{FF2B5EF4-FFF2-40B4-BE49-F238E27FC236}">
                  <a16:creationId xmlns:a16="http://schemas.microsoft.com/office/drawing/2014/main" id="{FDC046EA-97A4-424B-9E44-145CF28DAECD}"/>
                </a:ext>
              </a:extLst>
            </p:cNvPr>
            <p:cNvSpPr/>
            <p:nvPr/>
          </p:nvSpPr>
          <p:spPr bwMode="auto">
            <a:xfrm>
              <a:off x="7707313" y="3829050"/>
              <a:ext cx="115888" cy="173038"/>
            </a:xfrm>
            <a:custGeom>
              <a:avLst/>
              <a:gdLst>
                <a:gd name="T0" fmla="*/ 1 w 36"/>
                <a:gd name="T1" fmla="*/ 38 h 51"/>
                <a:gd name="T2" fmla="*/ 20 w 36"/>
                <a:gd name="T3" fmla="*/ 50 h 51"/>
                <a:gd name="T4" fmla="*/ 32 w 36"/>
                <a:gd name="T5" fmla="*/ 39 h 51"/>
                <a:gd name="T6" fmla="*/ 17 w 36"/>
                <a:gd name="T7" fmla="*/ 27 h 51"/>
                <a:gd name="T8" fmla="*/ 2 w 36"/>
                <a:gd name="T9" fmla="*/ 12 h 51"/>
                <a:gd name="T10" fmla="*/ 16 w 36"/>
                <a:gd name="T11" fmla="*/ 0 h 51"/>
                <a:gd name="T12" fmla="*/ 26 w 36"/>
                <a:gd name="T13" fmla="*/ 2 h 51"/>
                <a:gd name="T14" fmla="*/ 27 w 36"/>
                <a:gd name="T15" fmla="*/ 2 h 51"/>
                <a:gd name="T16" fmla="*/ 30 w 36"/>
                <a:gd name="T17" fmla="*/ 1 h 51"/>
                <a:gd name="T18" fmla="*/ 34 w 36"/>
                <a:gd name="T19" fmla="*/ 13 h 51"/>
                <a:gd name="T20" fmla="*/ 33 w 36"/>
                <a:gd name="T21" fmla="*/ 14 h 51"/>
                <a:gd name="T22" fmla="*/ 16 w 36"/>
                <a:gd name="T23" fmla="*/ 2 h 51"/>
                <a:gd name="T24" fmla="*/ 5 w 36"/>
                <a:gd name="T25" fmla="*/ 11 h 51"/>
                <a:gd name="T26" fmla="*/ 19 w 36"/>
                <a:gd name="T27" fmla="*/ 23 h 51"/>
                <a:gd name="T28" fmla="*/ 36 w 36"/>
                <a:gd name="T29" fmla="*/ 38 h 51"/>
                <a:gd name="T30" fmla="*/ 20 w 36"/>
                <a:gd name="T31" fmla="*/ 51 h 51"/>
                <a:gd name="T32" fmla="*/ 9 w 36"/>
                <a:gd name="T33" fmla="*/ 49 h 51"/>
                <a:gd name="T34" fmla="*/ 4 w 36"/>
                <a:gd name="T35" fmla="*/ 51 h 51"/>
                <a:gd name="T36" fmla="*/ 0 w 36"/>
                <a:gd name="T37" fmla="*/ 38 h 51"/>
                <a:gd name="T38" fmla="*/ 1 w 36"/>
                <a:gd name="T3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51">
                  <a:moveTo>
                    <a:pt x="1" y="38"/>
                  </a:moveTo>
                  <a:cubicBezTo>
                    <a:pt x="5" y="43"/>
                    <a:pt x="10" y="50"/>
                    <a:pt x="20" y="50"/>
                  </a:cubicBezTo>
                  <a:cubicBezTo>
                    <a:pt x="27" y="50"/>
                    <a:pt x="32" y="47"/>
                    <a:pt x="32" y="39"/>
                  </a:cubicBezTo>
                  <a:cubicBezTo>
                    <a:pt x="32" y="32"/>
                    <a:pt x="28" y="30"/>
                    <a:pt x="17" y="27"/>
                  </a:cubicBezTo>
                  <a:cubicBezTo>
                    <a:pt x="10" y="25"/>
                    <a:pt x="2" y="21"/>
                    <a:pt x="2" y="12"/>
                  </a:cubicBezTo>
                  <a:cubicBezTo>
                    <a:pt x="2" y="7"/>
                    <a:pt x="5" y="0"/>
                    <a:pt x="16" y="0"/>
                  </a:cubicBezTo>
                  <a:cubicBezTo>
                    <a:pt x="21" y="0"/>
                    <a:pt x="24" y="2"/>
                    <a:pt x="26" y="2"/>
                  </a:cubicBezTo>
                  <a:cubicBezTo>
                    <a:pt x="26" y="2"/>
                    <a:pt x="26" y="2"/>
                    <a:pt x="27" y="2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29" y="7"/>
                    <a:pt x="24" y="2"/>
                    <a:pt x="16" y="2"/>
                  </a:cubicBezTo>
                  <a:cubicBezTo>
                    <a:pt x="10" y="2"/>
                    <a:pt x="5" y="4"/>
                    <a:pt x="5" y="11"/>
                  </a:cubicBezTo>
                  <a:cubicBezTo>
                    <a:pt x="5" y="19"/>
                    <a:pt x="12" y="21"/>
                    <a:pt x="19" y="23"/>
                  </a:cubicBezTo>
                  <a:cubicBezTo>
                    <a:pt x="28" y="26"/>
                    <a:pt x="36" y="29"/>
                    <a:pt x="36" y="38"/>
                  </a:cubicBezTo>
                  <a:cubicBezTo>
                    <a:pt x="36" y="47"/>
                    <a:pt x="29" y="51"/>
                    <a:pt x="20" y="51"/>
                  </a:cubicBezTo>
                  <a:cubicBezTo>
                    <a:pt x="15" y="51"/>
                    <a:pt x="11" y="49"/>
                    <a:pt x="9" y="49"/>
                  </a:cubicBezTo>
                  <a:cubicBezTo>
                    <a:pt x="8" y="49"/>
                    <a:pt x="6" y="50"/>
                    <a:pt x="4" y="51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1" y="3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iS1ïďê">
              <a:extLst>
                <a:ext uri="{FF2B5EF4-FFF2-40B4-BE49-F238E27FC236}">
                  <a16:creationId xmlns:a16="http://schemas.microsoft.com/office/drawing/2014/main" id="{BEFE8604-9E1A-4743-B3F5-83587281F001}"/>
                </a:ext>
              </a:extLst>
            </p:cNvPr>
            <p:cNvSpPr/>
            <p:nvPr/>
          </p:nvSpPr>
          <p:spPr bwMode="auto">
            <a:xfrm>
              <a:off x="7851775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39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6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6" y="25"/>
                    <a:pt x="2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6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0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iŝḻiḍê">
              <a:extLst>
                <a:ext uri="{FF2B5EF4-FFF2-40B4-BE49-F238E27FC236}">
                  <a16:creationId xmlns:a16="http://schemas.microsoft.com/office/drawing/2014/main" id="{69464015-D906-40A8-B3AA-E42B24B6EE91}"/>
                </a:ext>
              </a:extLst>
            </p:cNvPr>
            <p:cNvSpPr/>
            <p:nvPr/>
          </p:nvSpPr>
          <p:spPr bwMode="auto">
            <a:xfrm>
              <a:off x="8093075" y="3832225"/>
              <a:ext cx="179388" cy="169863"/>
            </a:xfrm>
            <a:custGeom>
              <a:avLst/>
              <a:gdLst>
                <a:gd name="T0" fmla="*/ 0 w 56"/>
                <a:gd name="T1" fmla="*/ 49 h 50"/>
                <a:gd name="T2" fmla="*/ 0 w 56"/>
                <a:gd name="T3" fmla="*/ 48 h 50"/>
                <a:gd name="T4" fmla="*/ 6 w 56"/>
                <a:gd name="T5" fmla="*/ 43 h 50"/>
                <a:gd name="T6" fmla="*/ 6 w 56"/>
                <a:gd name="T7" fmla="*/ 6 h 50"/>
                <a:gd name="T8" fmla="*/ 0 w 56"/>
                <a:gd name="T9" fmla="*/ 2 h 50"/>
                <a:gd name="T10" fmla="*/ 0 w 56"/>
                <a:gd name="T11" fmla="*/ 0 h 50"/>
                <a:gd name="T12" fmla="*/ 12 w 56"/>
                <a:gd name="T13" fmla="*/ 0 h 50"/>
                <a:gd name="T14" fmla="*/ 28 w 56"/>
                <a:gd name="T15" fmla="*/ 43 h 50"/>
                <a:gd name="T16" fmla="*/ 44 w 56"/>
                <a:gd name="T17" fmla="*/ 0 h 50"/>
                <a:gd name="T18" fmla="*/ 56 w 56"/>
                <a:gd name="T19" fmla="*/ 0 h 50"/>
                <a:gd name="T20" fmla="*/ 56 w 56"/>
                <a:gd name="T21" fmla="*/ 2 h 50"/>
                <a:gd name="T22" fmla="*/ 50 w 56"/>
                <a:gd name="T23" fmla="*/ 6 h 50"/>
                <a:gd name="T24" fmla="*/ 50 w 56"/>
                <a:gd name="T25" fmla="*/ 43 h 50"/>
                <a:gd name="T26" fmla="*/ 56 w 56"/>
                <a:gd name="T27" fmla="*/ 48 h 50"/>
                <a:gd name="T28" fmla="*/ 56 w 56"/>
                <a:gd name="T29" fmla="*/ 49 h 50"/>
                <a:gd name="T30" fmla="*/ 39 w 56"/>
                <a:gd name="T31" fmla="*/ 49 h 50"/>
                <a:gd name="T32" fmla="*/ 39 w 56"/>
                <a:gd name="T33" fmla="*/ 48 h 50"/>
                <a:gd name="T34" fmla="*/ 46 w 56"/>
                <a:gd name="T35" fmla="*/ 43 h 50"/>
                <a:gd name="T36" fmla="*/ 46 w 56"/>
                <a:gd name="T37" fmla="*/ 3 h 50"/>
                <a:gd name="T38" fmla="*/ 45 w 56"/>
                <a:gd name="T39" fmla="*/ 3 h 50"/>
                <a:gd name="T40" fmla="*/ 27 w 56"/>
                <a:gd name="T41" fmla="*/ 50 h 50"/>
                <a:gd name="T42" fmla="*/ 26 w 56"/>
                <a:gd name="T43" fmla="*/ 50 h 50"/>
                <a:gd name="T44" fmla="*/ 9 w 56"/>
                <a:gd name="T45" fmla="*/ 4 h 50"/>
                <a:gd name="T46" fmla="*/ 8 w 56"/>
                <a:gd name="T47" fmla="*/ 4 h 50"/>
                <a:gd name="T48" fmla="*/ 8 w 56"/>
                <a:gd name="T49" fmla="*/ 43 h 50"/>
                <a:gd name="T50" fmla="*/ 14 w 56"/>
                <a:gd name="T51" fmla="*/ 48 h 50"/>
                <a:gd name="T52" fmla="*/ 14 w 56"/>
                <a:gd name="T53" fmla="*/ 49 h 50"/>
                <a:gd name="T54" fmla="*/ 0 w 56"/>
                <a:gd name="T55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1" y="2"/>
                    <a:pt x="50" y="3"/>
                    <a:pt x="50" y="6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0" y="46"/>
                    <a:pt x="51" y="48"/>
                    <a:pt x="56" y="48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44" y="48"/>
                    <a:pt x="46" y="46"/>
                    <a:pt x="46" y="4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6"/>
                    <a:pt x="9" y="48"/>
                    <a:pt x="14" y="48"/>
                  </a:cubicBezTo>
                  <a:cubicBezTo>
                    <a:pt x="14" y="49"/>
                    <a:pt x="14" y="49"/>
                    <a:pt x="14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îṩ1iḑê">
              <a:extLst>
                <a:ext uri="{FF2B5EF4-FFF2-40B4-BE49-F238E27FC236}">
                  <a16:creationId xmlns:a16="http://schemas.microsoft.com/office/drawing/2014/main" id="{B062B7F8-FCF4-4407-802A-FCD6F5FFA8A2}"/>
                </a:ext>
              </a:extLst>
            </p:cNvPr>
            <p:cNvSpPr/>
            <p:nvPr/>
          </p:nvSpPr>
          <p:spPr bwMode="auto">
            <a:xfrm>
              <a:off x="8297863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2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0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2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5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0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ïṩḻíḋe">
              <a:extLst>
                <a:ext uri="{FF2B5EF4-FFF2-40B4-BE49-F238E27FC236}">
                  <a16:creationId xmlns:a16="http://schemas.microsoft.com/office/drawing/2014/main" id="{81426E6A-6A9A-4783-B1E4-1EA14DFD9A7E}"/>
                </a:ext>
              </a:extLst>
            </p:cNvPr>
            <p:cNvSpPr/>
            <p:nvPr/>
          </p:nvSpPr>
          <p:spPr bwMode="auto">
            <a:xfrm>
              <a:off x="8455025" y="3832225"/>
              <a:ext cx="144463" cy="166688"/>
            </a:xfrm>
            <a:custGeom>
              <a:avLst/>
              <a:gdLst>
                <a:gd name="T0" fmla="*/ 0 w 45"/>
                <a:gd name="T1" fmla="*/ 49 h 49"/>
                <a:gd name="T2" fmla="*/ 0 w 45"/>
                <a:gd name="T3" fmla="*/ 47 h 49"/>
                <a:gd name="T4" fmla="*/ 7 w 45"/>
                <a:gd name="T5" fmla="*/ 43 h 49"/>
                <a:gd name="T6" fmla="*/ 7 w 45"/>
                <a:gd name="T7" fmla="*/ 6 h 49"/>
                <a:gd name="T8" fmla="*/ 0 w 45"/>
                <a:gd name="T9" fmla="*/ 2 h 49"/>
                <a:gd name="T10" fmla="*/ 0 w 45"/>
                <a:gd name="T11" fmla="*/ 0 h 49"/>
                <a:gd name="T12" fmla="*/ 22 w 45"/>
                <a:gd name="T13" fmla="*/ 0 h 49"/>
                <a:gd name="T14" fmla="*/ 45 w 45"/>
                <a:gd name="T15" fmla="*/ 25 h 49"/>
                <a:gd name="T16" fmla="*/ 22 w 45"/>
                <a:gd name="T17" fmla="*/ 49 h 49"/>
                <a:gd name="T18" fmla="*/ 0 w 45"/>
                <a:gd name="T19" fmla="*/ 49 h 49"/>
                <a:gd name="T20" fmla="*/ 11 w 45"/>
                <a:gd name="T21" fmla="*/ 43 h 49"/>
                <a:gd name="T22" fmla="*/ 17 w 45"/>
                <a:gd name="T23" fmla="*/ 47 h 49"/>
                <a:gd name="T24" fmla="*/ 22 w 45"/>
                <a:gd name="T25" fmla="*/ 47 h 49"/>
                <a:gd name="T26" fmla="*/ 41 w 45"/>
                <a:gd name="T27" fmla="*/ 25 h 49"/>
                <a:gd name="T28" fmla="*/ 22 w 45"/>
                <a:gd name="T29" fmla="*/ 2 h 49"/>
                <a:gd name="T30" fmla="*/ 17 w 45"/>
                <a:gd name="T31" fmla="*/ 2 h 49"/>
                <a:gd name="T32" fmla="*/ 11 w 45"/>
                <a:gd name="T33" fmla="*/ 6 h 49"/>
                <a:gd name="T34" fmla="*/ 11 w 45"/>
                <a:gd name="T35" fmla="*/ 4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" h="49">
                  <a:moveTo>
                    <a:pt x="0" y="49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5" y="47"/>
                    <a:pt x="7" y="46"/>
                    <a:pt x="7" y="4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8" y="0"/>
                    <a:pt x="45" y="13"/>
                    <a:pt x="45" y="25"/>
                  </a:cubicBezTo>
                  <a:cubicBezTo>
                    <a:pt x="45" y="37"/>
                    <a:pt x="38" y="49"/>
                    <a:pt x="22" y="49"/>
                  </a:cubicBezTo>
                  <a:lnTo>
                    <a:pt x="0" y="49"/>
                  </a:lnTo>
                  <a:close/>
                  <a:moveTo>
                    <a:pt x="11" y="43"/>
                  </a:moveTo>
                  <a:cubicBezTo>
                    <a:pt x="11" y="46"/>
                    <a:pt x="13" y="47"/>
                    <a:pt x="17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34" y="47"/>
                    <a:pt x="41" y="36"/>
                    <a:pt x="41" y="25"/>
                  </a:cubicBezTo>
                  <a:cubicBezTo>
                    <a:pt x="41" y="13"/>
                    <a:pt x="34" y="2"/>
                    <a:pt x="22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3" y="2"/>
                    <a:pt x="11" y="3"/>
                    <a:pt x="11" y="6"/>
                  </a:cubicBezTo>
                  <a:lnTo>
                    <a:pt x="11" y="43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išľíḓé">
              <a:extLst>
                <a:ext uri="{FF2B5EF4-FFF2-40B4-BE49-F238E27FC236}">
                  <a16:creationId xmlns:a16="http://schemas.microsoft.com/office/drawing/2014/main" id="{4661DE38-9191-4B4F-9BD2-F4F638E5B5CC}"/>
                </a:ext>
              </a:extLst>
            </p:cNvPr>
            <p:cNvSpPr/>
            <p:nvPr/>
          </p:nvSpPr>
          <p:spPr bwMode="auto">
            <a:xfrm>
              <a:off x="8628063" y="3832225"/>
              <a:ext cx="60325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7 w 19"/>
                <a:gd name="T19" fmla="*/ 44 h 49"/>
                <a:gd name="T20" fmla="*/ 7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3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3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ïṩľîḓé">
              <a:extLst>
                <a:ext uri="{FF2B5EF4-FFF2-40B4-BE49-F238E27FC236}">
                  <a16:creationId xmlns:a16="http://schemas.microsoft.com/office/drawing/2014/main" id="{A3944512-CCA5-465E-A796-FD30E8D5450B}"/>
                </a:ext>
              </a:extLst>
            </p:cNvPr>
            <p:cNvSpPr/>
            <p:nvPr/>
          </p:nvSpPr>
          <p:spPr bwMode="auto">
            <a:xfrm>
              <a:off x="8718550" y="3829050"/>
              <a:ext cx="130175" cy="173038"/>
            </a:xfrm>
            <a:custGeom>
              <a:avLst/>
              <a:gdLst>
                <a:gd name="T0" fmla="*/ 41 w 41"/>
                <a:gd name="T1" fmla="*/ 37 h 51"/>
                <a:gd name="T2" fmla="*/ 21 w 41"/>
                <a:gd name="T3" fmla="*/ 51 h 51"/>
                <a:gd name="T4" fmla="*/ 0 w 41"/>
                <a:gd name="T5" fmla="*/ 25 h 51"/>
                <a:gd name="T6" fmla="*/ 20 w 41"/>
                <a:gd name="T7" fmla="*/ 0 h 51"/>
                <a:gd name="T8" fmla="*/ 30 w 41"/>
                <a:gd name="T9" fmla="*/ 2 h 51"/>
                <a:gd name="T10" fmla="*/ 35 w 41"/>
                <a:gd name="T11" fmla="*/ 0 h 51"/>
                <a:gd name="T12" fmla="*/ 39 w 41"/>
                <a:gd name="T13" fmla="*/ 13 h 51"/>
                <a:gd name="T14" fmla="*/ 38 w 41"/>
                <a:gd name="T15" fmla="*/ 13 h 51"/>
                <a:gd name="T16" fmla="*/ 20 w 41"/>
                <a:gd name="T17" fmla="*/ 2 h 51"/>
                <a:gd name="T18" fmla="*/ 4 w 41"/>
                <a:gd name="T19" fmla="*/ 25 h 51"/>
                <a:gd name="T20" fmla="*/ 23 w 41"/>
                <a:gd name="T21" fmla="*/ 48 h 51"/>
                <a:gd name="T22" fmla="*/ 39 w 41"/>
                <a:gd name="T23" fmla="*/ 36 h 51"/>
                <a:gd name="T24" fmla="*/ 41 w 41"/>
                <a:gd name="T25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1">
                  <a:moveTo>
                    <a:pt x="41" y="37"/>
                  </a:moveTo>
                  <a:cubicBezTo>
                    <a:pt x="37" y="45"/>
                    <a:pt x="32" y="51"/>
                    <a:pt x="21" y="51"/>
                  </a:cubicBezTo>
                  <a:cubicBezTo>
                    <a:pt x="10" y="51"/>
                    <a:pt x="0" y="42"/>
                    <a:pt x="0" y="25"/>
                  </a:cubicBezTo>
                  <a:cubicBezTo>
                    <a:pt x="0" y="12"/>
                    <a:pt x="8" y="0"/>
                    <a:pt x="20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5" y="9"/>
                    <a:pt x="29" y="2"/>
                    <a:pt x="20" y="2"/>
                  </a:cubicBezTo>
                  <a:cubicBezTo>
                    <a:pt x="11" y="2"/>
                    <a:pt x="4" y="12"/>
                    <a:pt x="4" y="25"/>
                  </a:cubicBezTo>
                  <a:cubicBezTo>
                    <a:pt x="4" y="38"/>
                    <a:pt x="12" y="48"/>
                    <a:pt x="23" y="48"/>
                  </a:cubicBezTo>
                  <a:cubicBezTo>
                    <a:pt x="30" y="48"/>
                    <a:pt x="35" y="45"/>
                    <a:pt x="39" y="36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iṣḻiďe">
              <a:extLst>
                <a:ext uri="{FF2B5EF4-FFF2-40B4-BE49-F238E27FC236}">
                  <a16:creationId xmlns:a16="http://schemas.microsoft.com/office/drawing/2014/main" id="{3169FBE9-3374-4EA5-B59E-2A75AFD0F7BD}"/>
                </a:ext>
              </a:extLst>
            </p:cNvPr>
            <p:cNvSpPr/>
            <p:nvPr/>
          </p:nvSpPr>
          <p:spPr bwMode="auto">
            <a:xfrm>
              <a:off x="8874125" y="3832225"/>
              <a:ext cx="61913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8 w 19"/>
                <a:gd name="T19" fmla="*/ 44 h 49"/>
                <a:gd name="T20" fmla="*/ 8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4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4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8" y="46"/>
                    <a:pt x="8" y="4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ïṣľîḓe">
              <a:extLst>
                <a:ext uri="{FF2B5EF4-FFF2-40B4-BE49-F238E27FC236}">
                  <a16:creationId xmlns:a16="http://schemas.microsoft.com/office/drawing/2014/main" id="{FF46376E-78B7-47F5-A4B6-85E5F7EEE12D}"/>
                </a:ext>
              </a:extLst>
            </p:cNvPr>
            <p:cNvSpPr/>
            <p:nvPr/>
          </p:nvSpPr>
          <p:spPr bwMode="auto">
            <a:xfrm>
              <a:off x="89614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6 w 49"/>
                <a:gd name="T5" fmla="*/ 43 h 50"/>
                <a:gd name="T6" fmla="*/ 6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8 w 49"/>
                <a:gd name="T33" fmla="*/ 6 h 50"/>
                <a:gd name="T34" fmla="*/ 8 w 49"/>
                <a:gd name="T35" fmla="*/ 43 h 50"/>
                <a:gd name="T36" fmla="*/ 15 w 49"/>
                <a:gd name="T37" fmla="*/ 48 h 50"/>
                <a:gd name="T38" fmla="*/ 15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8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6"/>
                    <a:pt x="10" y="48"/>
                    <a:pt x="15" y="48"/>
                  </a:cubicBezTo>
                  <a:cubicBezTo>
                    <a:pt x="15" y="49"/>
                    <a:pt x="15" y="49"/>
                    <a:pt x="15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ïṥḷïḓé">
              <a:extLst>
                <a:ext uri="{FF2B5EF4-FFF2-40B4-BE49-F238E27FC236}">
                  <a16:creationId xmlns:a16="http://schemas.microsoft.com/office/drawing/2014/main" id="{D4DA264D-68AE-4BA0-B6B1-AF2785D74B40}"/>
                </a:ext>
              </a:extLst>
            </p:cNvPr>
            <p:cNvSpPr/>
            <p:nvPr/>
          </p:nvSpPr>
          <p:spPr bwMode="auto">
            <a:xfrm>
              <a:off x="913765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7 w 42"/>
                <a:gd name="T5" fmla="*/ 43 h 49"/>
                <a:gd name="T6" fmla="*/ 7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40 w 42"/>
                <a:gd name="T17" fmla="*/ 13 h 49"/>
                <a:gd name="T18" fmla="*/ 23 w 42"/>
                <a:gd name="T19" fmla="*/ 2 h 49"/>
                <a:gd name="T20" fmla="*/ 17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2 w 42"/>
                <a:gd name="T27" fmla="*/ 23 h 49"/>
                <a:gd name="T28" fmla="*/ 29 w 42"/>
                <a:gd name="T29" fmla="*/ 14 h 49"/>
                <a:gd name="T30" fmla="*/ 31 w 42"/>
                <a:gd name="T31" fmla="*/ 14 h 49"/>
                <a:gd name="T32" fmla="*/ 31 w 42"/>
                <a:gd name="T33" fmla="*/ 33 h 49"/>
                <a:gd name="T34" fmla="*/ 29 w 42"/>
                <a:gd name="T35" fmla="*/ 33 h 49"/>
                <a:gd name="T36" fmla="*/ 22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7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8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7" y="8"/>
                    <a:pt x="34" y="2"/>
                    <a:pt x="23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6" y="23"/>
                    <a:pt x="29" y="21"/>
                    <a:pt x="29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7"/>
                    <a:pt x="26" y="25"/>
                    <a:pt x="22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7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1" y="48"/>
                    <a:pt x="36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8" y="49"/>
                    <a:pt x="38" y="49"/>
                    <a:pt x="38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678366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26479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5D91A2BD-4D16-4A34-A8F5-2C50422A797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6750" y="1591806"/>
            <a:ext cx="10858500" cy="4080788"/>
            <a:chOff x="666750" y="1591806"/>
            <a:chExt cx="10858500" cy="4080788"/>
          </a:xfrm>
        </p:grpSpPr>
        <p:sp>
          <p:nvSpPr>
            <p:cNvPr id="4" name="ïṡ1îḋe">
              <a:extLst>
                <a:ext uri="{FF2B5EF4-FFF2-40B4-BE49-F238E27FC236}">
                  <a16:creationId xmlns:a16="http://schemas.microsoft.com/office/drawing/2014/main" id="{EAC501EC-BEC3-4545-BA0B-7989A7C4CBE3}"/>
                </a:ext>
              </a:extLst>
            </p:cNvPr>
            <p:cNvSpPr/>
            <p:nvPr/>
          </p:nvSpPr>
          <p:spPr bwMode="auto">
            <a:xfrm>
              <a:off x="666750" y="3409524"/>
              <a:ext cx="10858500" cy="44535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 sz="2160"/>
            </a:p>
          </p:txBody>
        </p:sp>
        <p:sp>
          <p:nvSpPr>
            <p:cNvPr id="5" name="îŝ1iḋè">
              <a:extLst>
                <a:ext uri="{FF2B5EF4-FFF2-40B4-BE49-F238E27FC236}">
                  <a16:creationId xmlns:a16="http://schemas.microsoft.com/office/drawing/2014/main" id="{EB35FC17-05D0-4BA8-B6F9-216C33BE05EE}"/>
                </a:ext>
              </a:extLst>
            </p:cNvPr>
            <p:cNvSpPr/>
            <p:nvPr/>
          </p:nvSpPr>
          <p:spPr bwMode="auto">
            <a:xfrm>
              <a:off x="1529424" y="3407811"/>
              <a:ext cx="1579289" cy="448778"/>
            </a:xfrm>
            <a:custGeom>
              <a:avLst/>
              <a:gdLst/>
              <a:ahLst/>
              <a:cxnLst>
                <a:cxn ang="0">
                  <a:pos x="75" y="125"/>
                </a:cxn>
                <a:cxn ang="0">
                  <a:pos x="5" y="18"/>
                </a:cxn>
                <a:cxn ang="0">
                  <a:pos x="14" y="0"/>
                </a:cxn>
                <a:cxn ang="0">
                  <a:pos x="382" y="0"/>
                </a:cxn>
                <a:cxn ang="0">
                  <a:pos x="392" y="6"/>
                </a:cxn>
                <a:cxn ang="0">
                  <a:pos x="462" y="113"/>
                </a:cxn>
                <a:cxn ang="0">
                  <a:pos x="453" y="131"/>
                </a:cxn>
                <a:cxn ang="0">
                  <a:pos x="85" y="131"/>
                </a:cxn>
                <a:cxn ang="0">
                  <a:pos x="75" y="125"/>
                </a:cxn>
              </a:cxnLst>
              <a:rect l="0" t="0" r="r" b="b"/>
              <a:pathLst>
                <a:path w="467" h="131">
                  <a:moveTo>
                    <a:pt x="75" y="125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0" y="10"/>
                    <a:pt x="5" y="0"/>
                    <a:pt x="14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6" y="0"/>
                    <a:pt x="390" y="2"/>
                    <a:pt x="392" y="6"/>
                  </a:cubicBezTo>
                  <a:cubicBezTo>
                    <a:pt x="462" y="113"/>
                    <a:pt x="462" y="113"/>
                    <a:pt x="462" y="113"/>
                  </a:cubicBezTo>
                  <a:cubicBezTo>
                    <a:pt x="467" y="121"/>
                    <a:pt x="462" y="131"/>
                    <a:pt x="453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1" y="131"/>
                    <a:pt x="77" y="129"/>
                    <a:pt x="75" y="125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学生会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6" name="iş1iďè">
              <a:extLst>
                <a:ext uri="{FF2B5EF4-FFF2-40B4-BE49-F238E27FC236}">
                  <a16:creationId xmlns:a16="http://schemas.microsoft.com/office/drawing/2014/main" id="{AFB161B7-75F1-481C-9EAE-584EEB6576D7}"/>
                </a:ext>
              </a:extLst>
            </p:cNvPr>
            <p:cNvSpPr/>
            <p:nvPr/>
          </p:nvSpPr>
          <p:spPr bwMode="auto">
            <a:xfrm>
              <a:off x="3040197" y="3407811"/>
              <a:ext cx="1579289" cy="448778"/>
            </a:xfrm>
            <a:custGeom>
              <a:avLst/>
              <a:gdLst/>
              <a:ahLst/>
              <a:cxnLst>
                <a:cxn ang="0">
                  <a:pos x="75" y="125"/>
                </a:cxn>
                <a:cxn ang="0">
                  <a:pos x="5" y="18"/>
                </a:cxn>
                <a:cxn ang="0">
                  <a:pos x="14" y="0"/>
                </a:cxn>
                <a:cxn ang="0">
                  <a:pos x="382" y="0"/>
                </a:cxn>
                <a:cxn ang="0">
                  <a:pos x="392" y="6"/>
                </a:cxn>
                <a:cxn ang="0">
                  <a:pos x="462" y="113"/>
                </a:cxn>
                <a:cxn ang="0">
                  <a:pos x="453" y="131"/>
                </a:cxn>
                <a:cxn ang="0">
                  <a:pos x="85" y="131"/>
                </a:cxn>
                <a:cxn ang="0">
                  <a:pos x="75" y="125"/>
                </a:cxn>
              </a:cxnLst>
              <a:rect l="0" t="0" r="r" b="b"/>
              <a:pathLst>
                <a:path w="467" h="131">
                  <a:moveTo>
                    <a:pt x="75" y="125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0" y="10"/>
                    <a:pt x="5" y="0"/>
                    <a:pt x="14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6" y="0"/>
                    <a:pt x="390" y="2"/>
                    <a:pt x="392" y="6"/>
                  </a:cubicBezTo>
                  <a:cubicBezTo>
                    <a:pt x="462" y="113"/>
                    <a:pt x="462" y="113"/>
                    <a:pt x="462" y="113"/>
                  </a:cubicBezTo>
                  <a:cubicBezTo>
                    <a:pt x="467" y="121"/>
                    <a:pt x="462" y="131"/>
                    <a:pt x="453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1" y="131"/>
                    <a:pt x="77" y="129"/>
                    <a:pt x="75" y="125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社联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7" name="ïsḷiḍé">
              <a:extLst>
                <a:ext uri="{FF2B5EF4-FFF2-40B4-BE49-F238E27FC236}">
                  <a16:creationId xmlns:a16="http://schemas.microsoft.com/office/drawing/2014/main" id="{41378531-6A40-44A4-A85B-0A25E8BC857C}"/>
                </a:ext>
              </a:extLst>
            </p:cNvPr>
            <p:cNvSpPr/>
            <p:nvPr/>
          </p:nvSpPr>
          <p:spPr bwMode="auto">
            <a:xfrm>
              <a:off x="4550970" y="3407811"/>
              <a:ext cx="1579289" cy="448778"/>
            </a:xfrm>
            <a:custGeom>
              <a:avLst/>
              <a:gdLst/>
              <a:ahLst/>
              <a:cxnLst>
                <a:cxn ang="0">
                  <a:pos x="75" y="125"/>
                </a:cxn>
                <a:cxn ang="0">
                  <a:pos x="5" y="18"/>
                </a:cxn>
                <a:cxn ang="0">
                  <a:pos x="14" y="0"/>
                </a:cxn>
                <a:cxn ang="0">
                  <a:pos x="382" y="0"/>
                </a:cxn>
                <a:cxn ang="0">
                  <a:pos x="392" y="6"/>
                </a:cxn>
                <a:cxn ang="0">
                  <a:pos x="462" y="113"/>
                </a:cxn>
                <a:cxn ang="0">
                  <a:pos x="453" y="131"/>
                </a:cxn>
                <a:cxn ang="0">
                  <a:pos x="85" y="131"/>
                </a:cxn>
                <a:cxn ang="0">
                  <a:pos x="75" y="125"/>
                </a:cxn>
              </a:cxnLst>
              <a:rect l="0" t="0" r="r" b="b"/>
              <a:pathLst>
                <a:path w="467" h="131">
                  <a:moveTo>
                    <a:pt x="75" y="125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0" y="10"/>
                    <a:pt x="5" y="0"/>
                    <a:pt x="14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6" y="0"/>
                    <a:pt x="390" y="2"/>
                    <a:pt x="392" y="6"/>
                  </a:cubicBezTo>
                  <a:cubicBezTo>
                    <a:pt x="462" y="113"/>
                    <a:pt x="462" y="113"/>
                    <a:pt x="462" y="113"/>
                  </a:cubicBezTo>
                  <a:cubicBezTo>
                    <a:pt x="467" y="121"/>
                    <a:pt x="462" y="131"/>
                    <a:pt x="453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1" y="131"/>
                    <a:pt x="77" y="129"/>
                    <a:pt x="75" y="125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志愿协会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8" name="iṧļide">
              <a:extLst>
                <a:ext uri="{FF2B5EF4-FFF2-40B4-BE49-F238E27FC236}">
                  <a16:creationId xmlns:a16="http://schemas.microsoft.com/office/drawing/2014/main" id="{3567C4A0-8E41-48E1-8333-0BF3ABA2E777}"/>
                </a:ext>
              </a:extLst>
            </p:cNvPr>
            <p:cNvSpPr/>
            <p:nvPr/>
          </p:nvSpPr>
          <p:spPr bwMode="auto">
            <a:xfrm>
              <a:off x="6061743" y="3407811"/>
              <a:ext cx="1579289" cy="448778"/>
            </a:xfrm>
            <a:custGeom>
              <a:avLst/>
              <a:gdLst/>
              <a:ahLst/>
              <a:cxnLst>
                <a:cxn ang="0">
                  <a:pos x="75" y="125"/>
                </a:cxn>
                <a:cxn ang="0">
                  <a:pos x="5" y="18"/>
                </a:cxn>
                <a:cxn ang="0">
                  <a:pos x="14" y="0"/>
                </a:cxn>
                <a:cxn ang="0">
                  <a:pos x="382" y="0"/>
                </a:cxn>
                <a:cxn ang="0">
                  <a:pos x="392" y="6"/>
                </a:cxn>
                <a:cxn ang="0">
                  <a:pos x="462" y="113"/>
                </a:cxn>
                <a:cxn ang="0">
                  <a:pos x="453" y="131"/>
                </a:cxn>
                <a:cxn ang="0">
                  <a:pos x="85" y="131"/>
                </a:cxn>
                <a:cxn ang="0">
                  <a:pos x="75" y="125"/>
                </a:cxn>
              </a:cxnLst>
              <a:rect l="0" t="0" r="r" b="b"/>
              <a:pathLst>
                <a:path w="467" h="131">
                  <a:moveTo>
                    <a:pt x="75" y="125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0" y="10"/>
                    <a:pt x="5" y="0"/>
                    <a:pt x="14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6" y="0"/>
                    <a:pt x="390" y="2"/>
                    <a:pt x="392" y="6"/>
                  </a:cubicBezTo>
                  <a:cubicBezTo>
                    <a:pt x="462" y="113"/>
                    <a:pt x="462" y="113"/>
                    <a:pt x="462" y="113"/>
                  </a:cubicBezTo>
                  <a:cubicBezTo>
                    <a:pt x="467" y="121"/>
                    <a:pt x="462" y="131"/>
                    <a:pt x="453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1" y="131"/>
                    <a:pt x="77" y="129"/>
                    <a:pt x="75" y="125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科创协会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9" name="ïś1íḓè">
              <a:extLst>
                <a:ext uri="{FF2B5EF4-FFF2-40B4-BE49-F238E27FC236}">
                  <a16:creationId xmlns:a16="http://schemas.microsoft.com/office/drawing/2014/main" id="{6004F15A-FB5C-4D56-9D33-A98BD849087B}"/>
                </a:ext>
              </a:extLst>
            </p:cNvPr>
            <p:cNvSpPr/>
            <p:nvPr/>
          </p:nvSpPr>
          <p:spPr bwMode="auto">
            <a:xfrm>
              <a:off x="7572516" y="3407811"/>
              <a:ext cx="1579289" cy="448778"/>
            </a:xfrm>
            <a:custGeom>
              <a:avLst/>
              <a:gdLst/>
              <a:ahLst/>
              <a:cxnLst>
                <a:cxn ang="0">
                  <a:pos x="75" y="125"/>
                </a:cxn>
                <a:cxn ang="0">
                  <a:pos x="5" y="18"/>
                </a:cxn>
                <a:cxn ang="0">
                  <a:pos x="14" y="0"/>
                </a:cxn>
                <a:cxn ang="0">
                  <a:pos x="382" y="0"/>
                </a:cxn>
                <a:cxn ang="0">
                  <a:pos x="392" y="6"/>
                </a:cxn>
                <a:cxn ang="0">
                  <a:pos x="462" y="113"/>
                </a:cxn>
                <a:cxn ang="0">
                  <a:pos x="453" y="131"/>
                </a:cxn>
                <a:cxn ang="0">
                  <a:pos x="85" y="131"/>
                </a:cxn>
                <a:cxn ang="0">
                  <a:pos x="75" y="125"/>
                </a:cxn>
              </a:cxnLst>
              <a:rect l="0" t="0" r="r" b="b"/>
              <a:pathLst>
                <a:path w="467" h="131">
                  <a:moveTo>
                    <a:pt x="75" y="125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0" y="10"/>
                    <a:pt x="5" y="0"/>
                    <a:pt x="14" y="0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86" y="0"/>
                    <a:pt x="390" y="2"/>
                    <a:pt x="392" y="6"/>
                  </a:cubicBezTo>
                  <a:cubicBezTo>
                    <a:pt x="462" y="113"/>
                    <a:pt x="462" y="113"/>
                    <a:pt x="462" y="113"/>
                  </a:cubicBezTo>
                  <a:cubicBezTo>
                    <a:pt x="467" y="121"/>
                    <a:pt x="462" y="131"/>
                    <a:pt x="453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1" y="131"/>
                    <a:pt x="77" y="129"/>
                    <a:pt x="75" y="125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团委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10" name="îsļïḋê">
              <a:extLst>
                <a:ext uri="{FF2B5EF4-FFF2-40B4-BE49-F238E27FC236}">
                  <a16:creationId xmlns:a16="http://schemas.microsoft.com/office/drawing/2014/main" id="{D74629A2-12EA-42B6-9396-F52E5A1CCC9E}"/>
                </a:ext>
              </a:extLst>
            </p:cNvPr>
            <p:cNvSpPr/>
            <p:nvPr/>
          </p:nvSpPr>
          <p:spPr bwMode="auto">
            <a:xfrm>
              <a:off x="9083287" y="3407811"/>
              <a:ext cx="1579289" cy="448778"/>
            </a:xfrm>
            <a:custGeom>
              <a:avLst/>
              <a:gdLst/>
              <a:ahLst/>
              <a:cxnLst>
                <a:cxn ang="0">
                  <a:pos x="70" y="123"/>
                </a:cxn>
                <a:cxn ang="0">
                  <a:pos x="7" y="27"/>
                </a:cxn>
                <a:cxn ang="0">
                  <a:pos x="22" y="0"/>
                </a:cxn>
                <a:cxn ang="0">
                  <a:pos x="376" y="0"/>
                </a:cxn>
                <a:cxn ang="0">
                  <a:pos x="391" y="8"/>
                </a:cxn>
                <a:cxn ang="0">
                  <a:pos x="453" y="104"/>
                </a:cxn>
                <a:cxn ang="0">
                  <a:pos x="439" y="131"/>
                </a:cxn>
                <a:cxn ang="0">
                  <a:pos x="85" y="131"/>
                </a:cxn>
                <a:cxn ang="0">
                  <a:pos x="70" y="123"/>
                </a:cxn>
              </a:cxnLst>
              <a:rect l="0" t="0" r="r" b="b"/>
              <a:pathLst>
                <a:path w="461" h="131">
                  <a:moveTo>
                    <a:pt x="70" y="123"/>
                  </a:moveTo>
                  <a:cubicBezTo>
                    <a:pt x="7" y="27"/>
                    <a:pt x="7" y="27"/>
                    <a:pt x="7" y="27"/>
                  </a:cubicBezTo>
                  <a:cubicBezTo>
                    <a:pt x="0" y="16"/>
                    <a:pt x="8" y="0"/>
                    <a:pt x="22" y="0"/>
                  </a:cubicBezTo>
                  <a:cubicBezTo>
                    <a:pt x="376" y="0"/>
                    <a:pt x="376" y="0"/>
                    <a:pt x="376" y="0"/>
                  </a:cubicBezTo>
                  <a:cubicBezTo>
                    <a:pt x="382" y="0"/>
                    <a:pt x="387" y="3"/>
                    <a:pt x="391" y="8"/>
                  </a:cubicBezTo>
                  <a:cubicBezTo>
                    <a:pt x="453" y="104"/>
                    <a:pt x="453" y="104"/>
                    <a:pt x="453" y="104"/>
                  </a:cubicBezTo>
                  <a:cubicBezTo>
                    <a:pt x="461" y="116"/>
                    <a:pt x="453" y="131"/>
                    <a:pt x="439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79" y="131"/>
                    <a:pt x="73" y="128"/>
                    <a:pt x="70" y="123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爱心社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grpSp>
          <p:nvGrpSpPr>
            <p:cNvPr id="11" name="ïŝḷïḋe">
              <a:extLst>
                <a:ext uri="{FF2B5EF4-FFF2-40B4-BE49-F238E27FC236}">
                  <a16:creationId xmlns:a16="http://schemas.microsoft.com/office/drawing/2014/main" id="{0C619862-0EBA-4D81-9960-9CBB4724D38D}"/>
                </a:ext>
              </a:extLst>
            </p:cNvPr>
            <p:cNvGrpSpPr/>
            <p:nvPr/>
          </p:nvGrpSpPr>
          <p:grpSpPr>
            <a:xfrm>
              <a:off x="2319068" y="1591806"/>
              <a:ext cx="1469575" cy="1816005"/>
              <a:chOff x="2312718" y="1591806"/>
              <a:chExt cx="1469575" cy="1816005"/>
            </a:xfrm>
          </p:grpSpPr>
          <p:grpSp>
            <p:nvGrpSpPr>
              <p:cNvPr id="37" name="îSľidé">
                <a:extLst>
                  <a:ext uri="{FF2B5EF4-FFF2-40B4-BE49-F238E27FC236}">
                    <a16:creationId xmlns:a16="http://schemas.microsoft.com/office/drawing/2014/main" id="{3E8FCED0-5733-46F8-B837-D415618B55EE}"/>
                  </a:ext>
                </a:extLst>
              </p:cNvPr>
              <p:cNvGrpSpPr/>
              <p:nvPr/>
            </p:nvGrpSpPr>
            <p:grpSpPr>
              <a:xfrm>
                <a:off x="2312718" y="1591806"/>
                <a:ext cx="1469575" cy="1321547"/>
                <a:chOff x="2312718" y="1798172"/>
                <a:chExt cx="1469575" cy="1321547"/>
              </a:xfrm>
            </p:grpSpPr>
            <p:sp>
              <p:nvSpPr>
                <p:cNvPr id="39" name="ïṩlidê">
                  <a:extLst>
                    <a:ext uri="{FF2B5EF4-FFF2-40B4-BE49-F238E27FC236}">
                      <a16:creationId xmlns:a16="http://schemas.microsoft.com/office/drawing/2014/main" id="{73DA5CA1-A22D-45FF-B355-18D3880E7B99}"/>
                    </a:ext>
                  </a:extLst>
                </p:cNvPr>
                <p:cNvSpPr/>
                <p:nvPr/>
              </p:nvSpPr>
              <p:spPr>
                <a:xfrm>
                  <a:off x="2312719" y="1798172"/>
                  <a:ext cx="1469573" cy="473688"/>
                </a:xfrm>
                <a:prstGeom prst="rect">
                  <a:avLst/>
                </a:prstGeom>
                <a:noFill/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en-US"/>
                  </a:defPPr>
                  <a:lvl1pPr marL="0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1pPr>
                  <a:lvl2pPr marL="609585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2pPr>
                  <a:lvl3pPr marL="1219170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3pPr>
                  <a:lvl4pPr marL="1828754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4pPr>
                  <a:lvl5pPr marL="2438339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5pPr>
                  <a:lvl6pPr marL="3047924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6pPr>
                  <a:lvl7pPr marL="3657509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7pPr>
                  <a:lvl8pPr marL="4267093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8pPr>
                  <a:lvl9pPr marL="4876678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9pPr>
                </a:lstStyle>
                <a:p>
                  <a:pPr lvl="0">
                    <a:lnSpc>
                      <a:spcPct val="120000"/>
                    </a:lnSpc>
                  </a:pPr>
                  <a:r>
                    <a:rPr lang="zh-CN" altLang="en-US" sz="1600" b="1" dirty="0">
                      <a:solidFill>
                        <a:schemeClr val="tx1"/>
                      </a:solidFill>
                    </a:rPr>
                    <a:t>标题</a:t>
                  </a:r>
                </a:p>
              </p:txBody>
            </p:sp>
            <p:sp>
              <p:nvSpPr>
                <p:cNvPr id="40" name="î$ľîďê">
                  <a:extLst>
                    <a:ext uri="{FF2B5EF4-FFF2-40B4-BE49-F238E27FC236}">
                      <a16:creationId xmlns:a16="http://schemas.microsoft.com/office/drawing/2014/main" id="{B40F5E8D-FBEB-4054-86D5-66BEF7C4392C}"/>
                    </a:ext>
                  </a:extLst>
                </p:cNvPr>
                <p:cNvSpPr txBox="1"/>
                <p:nvPr/>
              </p:nvSpPr>
              <p:spPr>
                <a:xfrm>
                  <a:off x="2312718" y="2271861"/>
                  <a:ext cx="1469575" cy="847858"/>
                </a:xfrm>
                <a:prstGeom prst="rect">
                  <a:avLst/>
                </a:prstGeom>
                <a:noFill/>
                <a:ln w="3175">
                  <a:noFill/>
                </a:ln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algn="ctr" defTabSz="609585">
                    <a:lnSpc>
                      <a:spcPct val="150000"/>
                    </a:lnSpc>
                    <a:spcBef>
                      <a:spcPct val="0"/>
                    </a:spcBef>
                    <a:defRPr sz="1100"/>
                  </a:lvl1pPr>
                  <a:lvl2pPr marL="609585" defTabSz="609585">
                    <a:defRPr sz="2400"/>
                  </a:lvl2pPr>
                  <a:lvl3pPr marL="1219170" defTabSz="609585">
                    <a:defRPr sz="2400"/>
                  </a:lvl3pPr>
                  <a:lvl4pPr marL="1828754" defTabSz="609585">
                    <a:defRPr sz="2400"/>
                  </a:lvl4pPr>
                  <a:lvl5pPr marL="2438339" defTabSz="609585">
                    <a:defRPr sz="2400"/>
                  </a:lvl5pPr>
                  <a:lvl6pPr marL="3047924" defTabSz="609585">
                    <a:defRPr sz="2400"/>
                  </a:lvl6pPr>
                  <a:lvl7pPr marL="3657509" defTabSz="609585">
                    <a:defRPr sz="2400"/>
                  </a:lvl7pPr>
                  <a:lvl8pPr marL="4267093" defTabSz="609585">
                    <a:defRPr sz="2400"/>
                  </a:lvl8pPr>
                  <a:lvl9pPr marL="4876678" defTabSz="609585">
                    <a:defRPr sz="2400"/>
                  </a:lvl9pPr>
                </a:lstStyle>
                <a:p>
                  <a:r>
                    <a:rPr lang="zh-CN" altLang="en-US" dirty="0"/>
                    <a:t>请输入标题请输入标题请输入标题请输入标题</a:t>
                  </a:r>
                </a:p>
              </p:txBody>
            </p:sp>
          </p:grp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E835DA24-74DE-4D78-A4E0-6E48E5A1B3AE}"/>
                  </a:ext>
                </a:extLst>
              </p:cNvPr>
              <p:cNvCxnSpPr/>
              <p:nvPr/>
            </p:nvCxnSpPr>
            <p:spPr>
              <a:xfrm flipV="1">
                <a:off x="2312718" y="2035015"/>
                <a:ext cx="0" cy="1372796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íṩḷiḓe">
              <a:extLst>
                <a:ext uri="{FF2B5EF4-FFF2-40B4-BE49-F238E27FC236}">
                  <a16:creationId xmlns:a16="http://schemas.microsoft.com/office/drawing/2014/main" id="{1E951C7E-9B49-4BE3-B849-CC2B1672ABB6}"/>
                </a:ext>
              </a:extLst>
            </p:cNvPr>
            <p:cNvGrpSpPr/>
            <p:nvPr/>
          </p:nvGrpSpPr>
          <p:grpSpPr>
            <a:xfrm>
              <a:off x="5340614" y="1591806"/>
              <a:ext cx="1469575" cy="1816005"/>
              <a:chOff x="5334264" y="1591806"/>
              <a:chExt cx="1469575" cy="1816005"/>
            </a:xfrm>
          </p:grpSpPr>
          <p:grpSp>
            <p:nvGrpSpPr>
              <p:cNvPr id="33" name="ïṡliḋé">
                <a:extLst>
                  <a:ext uri="{FF2B5EF4-FFF2-40B4-BE49-F238E27FC236}">
                    <a16:creationId xmlns:a16="http://schemas.microsoft.com/office/drawing/2014/main" id="{DCAF1E86-C8E8-47FD-9B58-EA28B00C9FA2}"/>
                  </a:ext>
                </a:extLst>
              </p:cNvPr>
              <p:cNvGrpSpPr/>
              <p:nvPr/>
            </p:nvGrpSpPr>
            <p:grpSpPr>
              <a:xfrm>
                <a:off x="5334264" y="1591806"/>
                <a:ext cx="1469575" cy="1321547"/>
                <a:chOff x="2312718" y="1798172"/>
                <a:chExt cx="1469575" cy="1321547"/>
              </a:xfrm>
            </p:grpSpPr>
            <p:sp>
              <p:nvSpPr>
                <p:cNvPr id="35" name="iŝḻíḓé">
                  <a:extLst>
                    <a:ext uri="{FF2B5EF4-FFF2-40B4-BE49-F238E27FC236}">
                      <a16:creationId xmlns:a16="http://schemas.microsoft.com/office/drawing/2014/main" id="{73DA5CA1-A22D-45FF-B355-18D3880E7B99}"/>
                    </a:ext>
                  </a:extLst>
                </p:cNvPr>
                <p:cNvSpPr/>
                <p:nvPr/>
              </p:nvSpPr>
              <p:spPr>
                <a:xfrm>
                  <a:off x="2312719" y="1798172"/>
                  <a:ext cx="1469573" cy="473688"/>
                </a:xfrm>
                <a:prstGeom prst="rect">
                  <a:avLst/>
                </a:prstGeom>
                <a:noFill/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en-US"/>
                  </a:defPPr>
                  <a:lvl1pPr marL="0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1pPr>
                  <a:lvl2pPr marL="609585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2pPr>
                  <a:lvl3pPr marL="1219170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3pPr>
                  <a:lvl4pPr marL="1828754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4pPr>
                  <a:lvl5pPr marL="2438339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5pPr>
                  <a:lvl6pPr marL="3047924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6pPr>
                  <a:lvl7pPr marL="3657509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7pPr>
                  <a:lvl8pPr marL="4267093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8pPr>
                  <a:lvl9pPr marL="4876678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9pPr>
                </a:lstStyle>
                <a:p>
                  <a:pPr lvl="0">
                    <a:lnSpc>
                      <a:spcPct val="120000"/>
                    </a:lnSpc>
                  </a:pPr>
                  <a:r>
                    <a:rPr lang="zh-CN" altLang="en-US" sz="1600" b="1" dirty="0">
                      <a:solidFill>
                        <a:schemeClr val="tx1"/>
                      </a:solidFill>
                    </a:rPr>
                    <a:t>标题</a:t>
                  </a:r>
                </a:p>
              </p:txBody>
            </p:sp>
            <p:sp>
              <p:nvSpPr>
                <p:cNvPr id="36" name="íṩļïḋe">
                  <a:extLst>
                    <a:ext uri="{FF2B5EF4-FFF2-40B4-BE49-F238E27FC236}">
                      <a16:creationId xmlns:a16="http://schemas.microsoft.com/office/drawing/2014/main" id="{B40F5E8D-FBEB-4054-86D5-66BEF7C4392C}"/>
                    </a:ext>
                  </a:extLst>
                </p:cNvPr>
                <p:cNvSpPr txBox="1"/>
                <p:nvPr/>
              </p:nvSpPr>
              <p:spPr>
                <a:xfrm>
                  <a:off x="2312718" y="2271861"/>
                  <a:ext cx="1469575" cy="847858"/>
                </a:xfrm>
                <a:prstGeom prst="rect">
                  <a:avLst/>
                </a:prstGeom>
                <a:noFill/>
                <a:ln w="3175">
                  <a:noFill/>
                </a:ln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algn="ctr" defTabSz="609585">
                    <a:lnSpc>
                      <a:spcPct val="150000"/>
                    </a:lnSpc>
                    <a:spcBef>
                      <a:spcPct val="0"/>
                    </a:spcBef>
                    <a:defRPr sz="1100"/>
                  </a:lvl1pPr>
                  <a:lvl2pPr marL="609585" defTabSz="609585">
                    <a:defRPr sz="2400"/>
                  </a:lvl2pPr>
                  <a:lvl3pPr marL="1219170" defTabSz="609585">
                    <a:defRPr sz="2400"/>
                  </a:lvl3pPr>
                  <a:lvl4pPr marL="1828754" defTabSz="609585">
                    <a:defRPr sz="2400"/>
                  </a:lvl4pPr>
                  <a:lvl5pPr marL="2438339" defTabSz="609585">
                    <a:defRPr sz="2400"/>
                  </a:lvl5pPr>
                  <a:lvl6pPr marL="3047924" defTabSz="609585">
                    <a:defRPr sz="2400"/>
                  </a:lvl6pPr>
                  <a:lvl7pPr marL="3657509" defTabSz="609585">
                    <a:defRPr sz="2400"/>
                  </a:lvl7pPr>
                  <a:lvl8pPr marL="4267093" defTabSz="609585">
                    <a:defRPr sz="2400"/>
                  </a:lvl8pPr>
                  <a:lvl9pPr marL="4876678" defTabSz="609585">
                    <a:defRPr sz="2400"/>
                  </a:lvl9pPr>
                </a:lstStyle>
                <a:p>
                  <a:r>
                    <a:rPr lang="zh-CN" altLang="en-US" dirty="0"/>
                    <a:t>请输入标题请输入标题请输入标题请输入标题</a:t>
                  </a:r>
                </a:p>
              </p:txBody>
            </p:sp>
          </p:grp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68815C29-BC52-4E77-B926-F70FB65A1624}"/>
                  </a:ext>
                </a:extLst>
              </p:cNvPr>
              <p:cNvCxnSpPr/>
              <p:nvPr/>
            </p:nvCxnSpPr>
            <p:spPr>
              <a:xfrm flipV="1">
                <a:off x="5334264" y="2035015"/>
                <a:ext cx="0" cy="1372796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íş1íḋe">
              <a:extLst>
                <a:ext uri="{FF2B5EF4-FFF2-40B4-BE49-F238E27FC236}">
                  <a16:creationId xmlns:a16="http://schemas.microsoft.com/office/drawing/2014/main" id="{CB2EA23C-67B2-4F9C-ADEC-E5E21BC01A0C}"/>
                </a:ext>
              </a:extLst>
            </p:cNvPr>
            <p:cNvGrpSpPr/>
            <p:nvPr/>
          </p:nvGrpSpPr>
          <p:grpSpPr>
            <a:xfrm>
              <a:off x="8362160" y="1591806"/>
              <a:ext cx="1469575" cy="1816005"/>
              <a:chOff x="8355810" y="1591806"/>
              <a:chExt cx="1469575" cy="1816005"/>
            </a:xfrm>
          </p:grpSpPr>
          <p:grpSp>
            <p:nvGrpSpPr>
              <p:cNvPr id="29" name="íŝlîḋé">
                <a:extLst>
                  <a:ext uri="{FF2B5EF4-FFF2-40B4-BE49-F238E27FC236}">
                    <a16:creationId xmlns:a16="http://schemas.microsoft.com/office/drawing/2014/main" id="{942A66D1-69CD-4E83-8637-6973361D05EC}"/>
                  </a:ext>
                </a:extLst>
              </p:cNvPr>
              <p:cNvGrpSpPr/>
              <p:nvPr/>
            </p:nvGrpSpPr>
            <p:grpSpPr>
              <a:xfrm>
                <a:off x="8355810" y="1591806"/>
                <a:ext cx="1469575" cy="1321547"/>
                <a:chOff x="2312718" y="1798172"/>
                <a:chExt cx="1469575" cy="1321547"/>
              </a:xfrm>
            </p:grpSpPr>
            <p:sp>
              <p:nvSpPr>
                <p:cNvPr id="31" name="íṣlîḓé">
                  <a:extLst>
                    <a:ext uri="{FF2B5EF4-FFF2-40B4-BE49-F238E27FC236}">
                      <a16:creationId xmlns:a16="http://schemas.microsoft.com/office/drawing/2014/main" id="{73DA5CA1-A22D-45FF-B355-18D3880E7B99}"/>
                    </a:ext>
                  </a:extLst>
                </p:cNvPr>
                <p:cNvSpPr/>
                <p:nvPr/>
              </p:nvSpPr>
              <p:spPr>
                <a:xfrm>
                  <a:off x="2312719" y="1798172"/>
                  <a:ext cx="1469573" cy="473688"/>
                </a:xfrm>
                <a:prstGeom prst="rect">
                  <a:avLst/>
                </a:prstGeom>
                <a:noFill/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en-US"/>
                  </a:defPPr>
                  <a:lvl1pPr marL="0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1pPr>
                  <a:lvl2pPr marL="609585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2pPr>
                  <a:lvl3pPr marL="1219170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3pPr>
                  <a:lvl4pPr marL="1828754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4pPr>
                  <a:lvl5pPr marL="2438339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5pPr>
                  <a:lvl6pPr marL="3047924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6pPr>
                  <a:lvl7pPr marL="3657509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7pPr>
                  <a:lvl8pPr marL="4267093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8pPr>
                  <a:lvl9pPr marL="4876678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9pPr>
                </a:lstStyle>
                <a:p>
                  <a:pPr lvl="0">
                    <a:lnSpc>
                      <a:spcPct val="120000"/>
                    </a:lnSpc>
                  </a:pPr>
                  <a:r>
                    <a:rPr lang="zh-CN" altLang="en-US" sz="1600" b="1" dirty="0">
                      <a:solidFill>
                        <a:schemeClr val="tx1"/>
                      </a:solidFill>
                    </a:rPr>
                    <a:t>标题</a:t>
                  </a:r>
                </a:p>
              </p:txBody>
            </p:sp>
            <p:sp>
              <p:nvSpPr>
                <p:cNvPr id="32" name="îSḻïḋe">
                  <a:extLst>
                    <a:ext uri="{FF2B5EF4-FFF2-40B4-BE49-F238E27FC236}">
                      <a16:creationId xmlns:a16="http://schemas.microsoft.com/office/drawing/2014/main" id="{B40F5E8D-FBEB-4054-86D5-66BEF7C4392C}"/>
                    </a:ext>
                  </a:extLst>
                </p:cNvPr>
                <p:cNvSpPr txBox="1"/>
                <p:nvPr/>
              </p:nvSpPr>
              <p:spPr>
                <a:xfrm>
                  <a:off x="2312718" y="2271861"/>
                  <a:ext cx="1469575" cy="847858"/>
                </a:xfrm>
                <a:prstGeom prst="rect">
                  <a:avLst/>
                </a:prstGeom>
                <a:noFill/>
                <a:ln w="3175">
                  <a:noFill/>
                </a:ln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algn="ctr" defTabSz="609585">
                    <a:lnSpc>
                      <a:spcPct val="150000"/>
                    </a:lnSpc>
                    <a:spcBef>
                      <a:spcPct val="0"/>
                    </a:spcBef>
                    <a:defRPr sz="1100"/>
                  </a:lvl1pPr>
                  <a:lvl2pPr marL="609585" defTabSz="609585">
                    <a:defRPr sz="2400"/>
                  </a:lvl2pPr>
                  <a:lvl3pPr marL="1219170" defTabSz="609585">
                    <a:defRPr sz="2400"/>
                  </a:lvl3pPr>
                  <a:lvl4pPr marL="1828754" defTabSz="609585">
                    <a:defRPr sz="2400"/>
                  </a:lvl4pPr>
                  <a:lvl5pPr marL="2438339" defTabSz="609585">
                    <a:defRPr sz="2400"/>
                  </a:lvl5pPr>
                  <a:lvl6pPr marL="3047924" defTabSz="609585">
                    <a:defRPr sz="2400"/>
                  </a:lvl6pPr>
                  <a:lvl7pPr marL="3657509" defTabSz="609585">
                    <a:defRPr sz="2400"/>
                  </a:lvl7pPr>
                  <a:lvl8pPr marL="4267093" defTabSz="609585">
                    <a:defRPr sz="2400"/>
                  </a:lvl8pPr>
                  <a:lvl9pPr marL="4876678" defTabSz="609585">
                    <a:defRPr sz="2400"/>
                  </a:lvl9pPr>
                </a:lstStyle>
                <a:p>
                  <a:r>
                    <a:rPr lang="zh-CN" altLang="en-US" dirty="0"/>
                    <a:t>请输入标题请输入标题请输入标题请输入标题</a:t>
                  </a:r>
                </a:p>
              </p:txBody>
            </p:sp>
          </p:grp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90D64FC5-A40B-42DF-96F5-8B74DE1999B8}"/>
                  </a:ext>
                </a:extLst>
              </p:cNvPr>
              <p:cNvCxnSpPr/>
              <p:nvPr/>
            </p:nvCxnSpPr>
            <p:spPr>
              <a:xfrm flipV="1">
                <a:off x="8355810" y="2035015"/>
                <a:ext cx="0" cy="1372796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iṡḷïḍé">
              <a:extLst>
                <a:ext uri="{FF2B5EF4-FFF2-40B4-BE49-F238E27FC236}">
                  <a16:creationId xmlns:a16="http://schemas.microsoft.com/office/drawing/2014/main" id="{867F309D-E793-4010-A0F2-B8BEC7AA2354}"/>
                </a:ext>
              </a:extLst>
            </p:cNvPr>
            <p:cNvGrpSpPr/>
            <p:nvPr/>
          </p:nvGrpSpPr>
          <p:grpSpPr>
            <a:xfrm>
              <a:off x="8403355" y="3856589"/>
              <a:ext cx="1469576" cy="1816005"/>
              <a:chOff x="8397005" y="3856589"/>
              <a:chExt cx="1469576" cy="1816005"/>
            </a:xfrm>
          </p:grpSpPr>
          <p:grpSp>
            <p:nvGrpSpPr>
              <p:cNvPr id="25" name="iśḻïḑé">
                <a:extLst>
                  <a:ext uri="{FF2B5EF4-FFF2-40B4-BE49-F238E27FC236}">
                    <a16:creationId xmlns:a16="http://schemas.microsoft.com/office/drawing/2014/main" id="{B9C6D2DB-D8F2-451D-A49D-BD415681764C}"/>
                  </a:ext>
                </a:extLst>
              </p:cNvPr>
              <p:cNvGrpSpPr/>
              <p:nvPr/>
            </p:nvGrpSpPr>
            <p:grpSpPr>
              <a:xfrm>
                <a:off x="8397005" y="4351047"/>
                <a:ext cx="1469575" cy="1321547"/>
                <a:chOff x="2312717" y="1798172"/>
                <a:chExt cx="1469575" cy="1321547"/>
              </a:xfrm>
            </p:grpSpPr>
            <p:sp>
              <p:nvSpPr>
                <p:cNvPr id="27" name="íşḷïḑê">
                  <a:extLst>
                    <a:ext uri="{FF2B5EF4-FFF2-40B4-BE49-F238E27FC236}">
                      <a16:creationId xmlns:a16="http://schemas.microsoft.com/office/drawing/2014/main" id="{73DA5CA1-A22D-45FF-B355-18D3880E7B99}"/>
                    </a:ext>
                  </a:extLst>
                </p:cNvPr>
                <p:cNvSpPr/>
                <p:nvPr/>
              </p:nvSpPr>
              <p:spPr>
                <a:xfrm>
                  <a:off x="2312719" y="1798172"/>
                  <a:ext cx="1469573" cy="473688"/>
                </a:xfrm>
                <a:prstGeom prst="rect">
                  <a:avLst/>
                </a:prstGeom>
                <a:noFill/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en-US"/>
                  </a:defPPr>
                  <a:lvl1pPr marL="0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1pPr>
                  <a:lvl2pPr marL="609585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2pPr>
                  <a:lvl3pPr marL="1219170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3pPr>
                  <a:lvl4pPr marL="1828754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4pPr>
                  <a:lvl5pPr marL="2438339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5pPr>
                  <a:lvl6pPr marL="3047924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6pPr>
                  <a:lvl7pPr marL="3657509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7pPr>
                  <a:lvl8pPr marL="4267093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8pPr>
                  <a:lvl9pPr marL="4876678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9pPr>
                </a:lstStyle>
                <a:p>
                  <a:pPr lvl="0" algn="r">
                    <a:lnSpc>
                      <a:spcPct val="120000"/>
                    </a:lnSpc>
                  </a:pPr>
                  <a:r>
                    <a:rPr lang="zh-CN" altLang="en-US" sz="1600" b="1" dirty="0">
                      <a:solidFill>
                        <a:schemeClr val="tx1"/>
                      </a:solidFill>
                    </a:rPr>
                    <a:t>标题</a:t>
                  </a:r>
                </a:p>
              </p:txBody>
            </p:sp>
            <p:sp>
              <p:nvSpPr>
                <p:cNvPr id="28" name="î$liḋê">
                  <a:extLst>
                    <a:ext uri="{FF2B5EF4-FFF2-40B4-BE49-F238E27FC236}">
                      <a16:creationId xmlns:a16="http://schemas.microsoft.com/office/drawing/2014/main" id="{B40F5E8D-FBEB-4054-86D5-66BEF7C4392C}"/>
                    </a:ext>
                  </a:extLst>
                </p:cNvPr>
                <p:cNvSpPr txBox="1"/>
                <p:nvPr/>
              </p:nvSpPr>
              <p:spPr>
                <a:xfrm>
                  <a:off x="2312717" y="2271861"/>
                  <a:ext cx="1469575" cy="847858"/>
                </a:xfrm>
                <a:prstGeom prst="rect">
                  <a:avLst/>
                </a:prstGeom>
                <a:noFill/>
                <a:ln w="3175">
                  <a:noFill/>
                </a:ln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algn="ctr" defTabSz="609585">
                    <a:lnSpc>
                      <a:spcPct val="150000"/>
                    </a:lnSpc>
                    <a:spcBef>
                      <a:spcPct val="0"/>
                    </a:spcBef>
                    <a:defRPr sz="1100"/>
                  </a:lvl1pPr>
                  <a:lvl2pPr marL="609585" defTabSz="609585">
                    <a:defRPr sz="2400"/>
                  </a:lvl2pPr>
                  <a:lvl3pPr marL="1219170" defTabSz="609585">
                    <a:defRPr sz="2400"/>
                  </a:lvl3pPr>
                  <a:lvl4pPr marL="1828754" defTabSz="609585">
                    <a:defRPr sz="2400"/>
                  </a:lvl4pPr>
                  <a:lvl5pPr marL="2438339" defTabSz="609585">
                    <a:defRPr sz="2400"/>
                  </a:lvl5pPr>
                  <a:lvl6pPr marL="3047924" defTabSz="609585">
                    <a:defRPr sz="2400"/>
                  </a:lvl6pPr>
                  <a:lvl7pPr marL="3657509" defTabSz="609585">
                    <a:defRPr sz="2400"/>
                  </a:lvl7pPr>
                  <a:lvl8pPr marL="4267093" defTabSz="609585">
                    <a:defRPr sz="2400"/>
                  </a:lvl8pPr>
                  <a:lvl9pPr marL="4876678" defTabSz="609585">
                    <a:defRPr sz="2400"/>
                  </a:lvl9pPr>
                </a:lstStyle>
                <a:p>
                  <a:r>
                    <a:rPr lang="zh-CN" altLang="en-US" dirty="0"/>
                    <a:t>请输入标题请输入标题请输入标题请输入标题</a:t>
                  </a:r>
                </a:p>
              </p:txBody>
            </p:sp>
          </p:grp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id="{CA004EE3-4603-4E0B-9B23-79039427CB6D}"/>
                  </a:ext>
                </a:extLst>
              </p:cNvPr>
              <p:cNvCxnSpPr/>
              <p:nvPr/>
            </p:nvCxnSpPr>
            <p:spPr>
              <a:xfrm flipV="1">
                <a:off x="9866581" y="3856589"/>
                <a:ext cx="0" cy="1372796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işļíďé">
              <a:extLst>
                <a:ext uri="{FF2B5EF4-FFF2-40B4-BE49-F238E27FC236}">
                  <a16:creationId xmlns:a16="http://schemas.microsoft.com/office/drawing/2014/main" id="{486A28D7-15A1-4EE6-9E1D-A17077B1E111}"/>
                </a:ext>
              </a:extLst>
            </p:cNvPr>
            <p:cNvGrpSpPr/>
            <p:nvPr/>
          </p:nvGrpSpPr>
          <p:grpSpPr>
            <a:xfrm>
              <a:off x="5381812" y="3856589"/>
              <a:ext cx="1469575" cy="1816005"/>
              <a:chOff x="5375462" y="3856589"/>
              <a:chExt cx="1469575" cy="1816005"/>
            </a:xfrm>
          </p:grpSpPr>
          <p:grpSp>
            <p:nvGrpSpPr>
              <p:cNvPr id="21" name="îŝľiḍè">
                <a:extLst>
                  <a:ext uri="{FF2B5EF4-FFF2-40B4-BE49-F238E27FC236}">
                    <a16:creationId xmlns:a16="http://schemas.microsoft.com/office/drawing/2014/main" id="{A7631114-383C-4A1B-A7CE-4FAEB9AE0A3B}"/>
                  </a:ext>
                </a:extLst>
              </p:cNvPr>
              <p:cNvGrpSpPr/>
              <p:nvPr/>
            </p:nvGrpSpPr>
            <p:grpSpPr>
              <a:xfrm>
                <a:off x="5375462" y="4351047"/>
                <a:ext cx="1469575" cy="1321547"/>
                <a:chOff x="2312718" y="1798172"/>
                <a:chExt cx="1469575" cy="1321547"/>
              </a:xfrm>
            </p:grpSpPr>
            <p:sp>
              <p:nvSpPr>
                <p:cNvPr id="23" name="îsľiḍê">
                  <a:extLst>
                    <a:ext uri="{FF2B5EF4-FFF2-40B4-BE49-F238E27FC236}">
                      <a16:creationId xmlns:a16="http://schemas.microsoft.com/office/drawing/2014/main" id="{73DA5CA1-A22D-45FF-B355-18D3880E7B99}"/>
                    </a:ext>
                  </a:extLst>
                </p:cNvPr>
                <p:cNvSpPr/>
                <p:nvPr/>
              </p:nvSpPr>
              <p:spPr>
                <a:xfrm>
                  <a:off x="2312719" y="1798172"/>
                  <a:ext cx="1469573" cy="473688"/>
                </a:xfrm>
                <a:prstGeom prst="rect">
                  <a:avLst/>
                </a:prstGeom>
                <a:noFill/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en-US"/>
                  </a:defPPr>
                  <a:lvl1pPr marL="0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1pPr>
                  <a:lvl2pPr marL="609585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2pPr>
                  <a:lvl3pPr marL="1219170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3pPr>
                  <a:lvl4pPr marL="1828754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4pPr>
                  <a:lvl5pPr marL="2438339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5pPr>
                  <a:lvl6pPr marL="3047924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6pPr>
                  <a:lvl7pPr marL="3657509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7pPr>
                  <a:lvl8pPr marL="4267093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8pPr>
                  <a:lvl9pPr marL="4876678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9pPr>
                </a:lstStyle>
                <a:p>
                  <a:pPr lvl="0" algn="r">
                    <a:lnSpc>
                      <a:spcPct val="120000"/>
                    </a:lnSpc>
                  </a:pPr>
                  <a:r>
                    <a:rPr lang="zh-CN" altLang="en-US" sz="1600" b="1" dirty="0">
                      <a:solidFill>
                        <a:schemeClr val="tx1"/>
                      </a:solidFill>
                    </a:rPr>
                    <a:t>标题</a:t>
                  </a:r>
                </a:p>
              </p:txBody>
            </p:sp>
            <p:sp>
              <p:nvSpPr>
                <p:cNvPr id="24" name="iş1iḓé">
                  <a:extLst>
                    <a:ext uri="{FF2B5EF4-FFF2-40B4-BE49-F238E27FC236}">
                      <a16:creationId xmlns:a16="http://schemas.microsoft.com/office/drawing/2014/main" id="{B40F5E8D-FBEB-4054-86D5-66BEF7C4392C}"/>
                    </a:ext>
                  </a:extLst>
                </p:cNvPr>
                <p:cNvSpPr txBox="1"/>
                <p:nvPr/>
              </p:nvSpPr>
              <p:spPr>
                <a:xfrm>
                  <a:off x="2312718" y="2271861"/>
                  <a:ext cx="1469575" cy="847858"/>
                </a:xfrm>
                <a:prstGeom prst="rect">
                  <a:avLst/>
                </a:prstGeom>
                <a:noFill/>
                <a:ln w="3175">
                  <a:noFill/>
                </a:ln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algn="ctr" defTabSz="609585">
                    <a:lnSpc>
                      <a:spcPct val="150000"/>
                    </a:lnSpc>
                    <a:spcBef>
                      <a:spcPct val="0"/>
                    </a:spcBef>
                    <a:defRPr sz="1100"/>
                  </a:lvl1pPr>
                  <a:lvl2pPr marL="609585" defTabSz="609585">
                    <a:defRPr sz="2400"/>
                  </a:lvl2pPr>
                  <a:lvl3pPr marL="1219170" defTabSz="609585">
                    <a:defRPr sz="2400"/>
                  </a:lvl3pPr>
                  <a:lvl4pPr marL="1828754" defTabSz="609585">
                    <a:defRPr sz="2400"/>
                  </a:lvl4pPr>
                  <a:lvl5pPr marL="2438339" defTabSz="609585">
                    <a:defRPr sz="2400"/>
                  </a:lvl5pPr>
                  <a:lvl6pPr marL="3047924" defTabSz="609585">
                    <a:defRPr sz="2400"/>
                  </a:lvl6pPr>
                  <a:lvl7pPr marL="3657509" defTabSz="609585">
                    <a:defRPr sz="2400"/>
                  </a:lvl7pPr>
                  <a:lvl8pPr marL="4267093" defTabSz="609585">
                    <a:defRPr sz="2400"/>
                  </a:lvl8pPr>
                  <a:lvl9pPr marL="4876678" defTabSz="609585">
                    <a:defRPr sz="2400"/>
                  </a:lvl9pPr>
                </a:lstStyle>
                <a:p>
                  <a:r>
                    <a:rPr lang="zh-CN" altLang="en-US" dirty="0"/>
                    <a:t>请输入标题请输入标题请输入标题请输入标题</a:t>
                  </a:r>
                </a:p>
              </p:txBody>
            </p:sp>
          </p:grp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41298F78-3065-4FA2-B9DF-1DE0554C0DE1}"/>
                  </a:ext>
                </a:extLst>
              </p:cNvPr>
              <p:cNvCxnSpPr/>
              <p:nvPr/>
            </p:nvCxnSpPr>
            <p:spPr>
              <a:xfrm flipV="1">
                <a:off x="6845037" y="3856589"/>
                <a:ext cx="0" cy="1372796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iśḷíḓè">
              <a:extLst>
                <a:ext uri="{FF2B5EF4-FFF2-40B4-BE49-F238E27FC236}">
                  <a16:creationId xmlns:a16="http://schemas.microsoft.com/office/drawing/2014/main" id="{97A4532E-0797-4601-AB20-B31665F5DFA5}"/>
                </a:ext>
              </a:extLst>
            </p:cNvPr>
            <p:cNvGrpSpPr/>
            <p:nvPr/>
          </p:nvGrpSpPr>
          <p:grpSpPr>
            <a:xfrm>
              <a:off x="2360266" y="3856589"/>
              <a:ext cx="1469575" cy="1816005"/>
              <a:chOff x="2353916" y="3856589"/>
              <a:chExt cx="1469575" cy="1816005"/>
            </a:xfrm>
          </p:grpSpPr>
          <p:grpSp>
            <p:nvGrpSpPr>
              <p:cNvPr id="17" name="íṥlïďè">
                <a:extLst>
                  <a:ext uri="{FF2B5EF4-FFF2-40B4-BE49-F238E27FC236}">
                    <a16:creationId xmlns:a16="http://schemas.microsoft.com/office/drawing/2014/main" id="{CB6727DE-FDB5-43B1-BE47-C6492ACFE745}"/>
                  </a:ext>
                </a:extLst>
              </p:cNvPr>
              <p:cNvGrpSpPr/>
              <p:nvPr/>
            </p:nvGrpSpPr>
            <p:grpSpPr>
              <a:xfrm>
                <a:off x="2353916" y="4351047"/>
                <a:ext cx="1469575" cy="1321547"/>
                <a:chOff x="2312718" y="1798172"/>
                <a:chExt cx="1469575" cy="1321547"/>
              </a:xfrm>
            </p:grpSpPr>
            <p:sp>
              <p:nvSpPr>
                <p:cNvPr id="19" name="îşļïdê">
                  <a:extLst>
                    <a:ext uri="{FF2B5EF4-FFF2-40B4-BE49-F238E27FC236}">
                      <a16:creationId xmlns:a16="http://schemas.microsoft.com/office/drawing/2014/main" id="{73DA5CA1-A22D-45FF-B355-18D3880E7B99}"/>
                    </a:ext>
                  </a:extLst>
                </p:cNvPr>
                <p:cNvSpPr/>
                <p:nvPr/>
              </p:nvSpPr>
              <p:spPr>
                <a:xfrm>
                  <a:off x="2312719" y="1798172"/>
                  <a:ext cx="1469573" cy="473688"/>
                </a:xfrm>
                <a:prstGeom prst="rect">
                  <a:avLst/>
                </a:prstGeom>
                <a:noFill/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en-US"/>
                  </a:defPPr>
                  <a:lvl1pPr marL="0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1pPr>
                  <a:lvl2pPr marL="609585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2pPr>
                  <a:lvl3pPr marL="1219170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3pPr>
                  <a:lvl4pPr marL="1828754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4pPr>
                  <a:lvl5pPr marL="2438339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5pPr>
                  <a:lvl6pPr marL="3047924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6pPr>
                  <a:lvl7pPr marL="3657509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7pPr>
                  <a:lvl8pPr marL="4267093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8pPr>
                  <a:lvl9pPr marL="4876678" algn="l" defTabSz="609585" rtl="0" eaLnBrk="1" latinLnBrk="0" hangingPunct="1">
                    <a:defRPr sz="2400" kern="1200">
                      <a:solidFill>
                        <a:schemeClr val="lt1"/>
                      </a:solidFill>
                    </a:defRPr>
                  </a:lvl9pPr>
                </a:lstStyle>
                <a:p>
                  <a:pPr lvl="0" algn="r">
                    <a:lnSpc>
                      <a:spcPct val="120000"/>
                    </a:lnSpc>
                  </a:pPr>
                  <a:r>
                    <a:rPr lang="zh-CN" altLang="en-US" sz="1600" b="1" dirty="0">
                      <a:solidFill>
                        <a:schemeClr val="tx1"/>
                      </a:solidFill>
                    </a:rPr>
                    <a:t>标题</a:t>
                  </a:r>
                </a:p>
              </p:txBody>
            </p:sp>
            <p:sp>
              <p:nvSpPr>
                <p:cNvPr id="20" name="ïśļïďé">
                  <a:extLst>
                    <a:ext uri="{FF2B5EF4-FFF2-40B4-BE49-F238E27FC236}">
                      <a16:creationId xmlns:a16="http://schemas.microsoft.com/office/drawing/2014/main" id="{B40F5E8D-FBEB-4054-86D5-66BEF7C4392C}"/>
                    </a:ext>
                  </a:extLst>
                </p:cNvPr>
                <p:cNvSpPr txBox="1"/>
                <p:nvPr/>
              </p:nvSpPr>
              <p:spPr>
                <a:xfrm>
                  <a:off x="2312718" y="2271861"/>
                  <a:ext cx="1469575" cy="847858"/>
                </a:xfrm>
                <a:prstGeom prst="rect">
                  <a:avLst/>
                </a:prstGeom>
                <a:noFill/>
                <a:ln w="3175">
                  <a:noFill/>
                </a:ln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algn="ctr" defTabSz="609585">
                    <a:lnSpc>
                      <a:spcPct val="150000"/>
                    </a:lnSpc>
                    <a:spcBef>
                      <a:spcPct val="0"/>
                    </a:spcBef>
                    <a:defRPr sz="1100"/>
                  </a:lvl1pPr>
                  <a:lvl2pPr marL="609585" defTabSz="609585">
                    <a:defRPr sz="2400"/>
                  </a:lvl2pPr>
                  <a:lvl3pPr marL="1219170" defTabSz="609585">
                    <a:defRPr sz="2400"/>
                  </a:lvl3pPr>
                  <a:lvl4pPr marL="1828754" defTabSz="609585">
                    <a:defRPr sz="2400"/>
                  </a:lvl4pPr>
                  <a:lvl5pPr marL="2438339" defTabSz="609585">
                    <a:defRPr sz="2400"/>
                  </a:lvl5pPr>
                  <a:lvl6pPr marL="3047924" defTabSz="609585">
                    <a:defRPr sz="2400"/>
                  </a:lvl6pPr>
                  <a:lvl7pPr marL="3657509" defTabSz="609585">
                    <a:defRPr sz="2400"/>
                  </a:lvl7pPr>
                  <a:lvl8pPr marL="4267093" defTabSz="609585">
                    <a:defRPr sz="2400"/>
                  </a:lvl8pPr>
                  <a:lvl9pPr marL="4876678" defTabSz="609585">
                    <a:defRPr sz="2400"/>
                  </a:lvl9pPr>
                </a:lstStyle>
                <a:p>
                  <a:r>
                    <a:rPr lang="zh-CN" altLang="en-US" dirty="0"/>
                    <a:t>请输入标题请输入标题请输入标题请输入标题</a:t>
                  </a:r>
                </a:p>
              </p:txBody>
            </p:sp>
          </p:grp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3F56945B-10D8-4391-BF2A-E35C685873B6}"/>
                  </a:ext>
                </a:extLst>
              </p:cNvPr>
              <p:cNvCxnSpPr/>
              <p:nvPr/>
            </p:nvCxnSpPr>
            <p:spPr>
              <a:xfrm flipV="1">
                <a:off x="3823491" y="3856589"/>
                <a:ext cx="0" cy="1372796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0CCBD47D-9BB9-41D8-B3AC-4D823F1683BF}"/>
              </a:ext>
            </a:extLst>
          </p:cNvPr>
          <p:cNvSpPr txBox="1"/>
          <p:nvPr/>
        </p:nvSpPr>
        <p:spPr>
          <a:xfrm>
            <a:off x="4284363" y="299545"/>
            <a:ext cx="36232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/>
              <a:t>请输入标题</a:t>
            </a:r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FAB34EC3-EA56-4EEA-A1E0-AC5FC792FE5B}"/>
              </a:ext>
            </a:extLst>
          </p:cNvPr>
          <p:cNvCxnSpPr/>
          <p:nvPr/>
        </p:nvCxnSpPr>
        <p:spPr>
          <a:xfrm>
            <a:off x="3389586" y="822765"/>
            <a:ext cx="5139558" cy="0"/>
          </a:xfrm>
          <a:prstGeom prst="line">
            <a:avLst/>
          </a:prstGeom>
          <a:ln w="38100">
            <a:solidFill>
              <a:srgbClr val="71A3D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>
            <a:extLst>
              <a:ext uri="{FF2B5EF4-FFF2-40B4-BE49-F238E27FC236}">
                <a16:creationId xmlns:a16="http://schemas.microsoft.com/office/drawing/2014/main" id="{91F1333F-74F7-4D12-848B-77623200FD8D}"/>
              </a:ext>
            </a:extLst>
          </p:cNvPr>
          <p:cNvSpPr txBox="1"/>
          <p:nvPr/>
        </p:nvSpPr>
        <p:spPr>
          <a:xfrm>
            <a:off x="3389586" y="868494"/>
            <a:ext cx="51395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/>
              <a:t>请输入标题请输入标题请输入标题请输入标题</a:t>
            </a:r>
          </a:p>
        </p:txBody>
      </p:sp>
      <p:grpSp>
        <p:nvGrpSpPr>
          <p:cNvPr id="44" name="bd9232f5-b874-4bf4-a79c-526fb59e1bc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07461C5E-6356-4360-B24B-955DF481D084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9788577" y="6104"/>
            <a:ext cx="2251854" cy="533794"/>
            <a:chOff x="1919288" y="2593975"/>
            <a:chExt cx="7353301" cy="1743076"/>
          </a:xfrm>
        </p:grpSpPr>
        <p:sp>
          <p:nvSpPr>
            <p:cNvPr id="45" name="îṣľîḍè">
              <a:extLst>
                <a:ext uri="{FF2B5EF4-FFF2-40B4-BE49-F238E27FC236}">
                  <a16:creationId xmlns:a16="http://schemas.microsoft.com/office/drawing/2014/main" id="{C467FA43-773A-40F0-8B54-C050E3EAA602}"/>
                </a:ext>
              </a:extLst>
            </p:cNvPr>
            <p:cNvSpPr/>
            <p:nvPr/>
          </p:nvSpPr>
          <p:spPr bwMode="auto">
            <a:xfrm>
              <a:off x="7856539" y="2841626"/>
              <a:ext cx="665163" cy="784225"/>
            </a:xfrm>
            <a:custGeom>
              <a:avLst/>
              <a:gdLst>
                <a:gd name="T0" fmla="*/ 93 w 220"/>
                <a:gd name="T1" fmla="*/ 0 h 257"/>
                <a:gd name="T2" fmla="*/ 107 w 220"/>
                <a:gd name="T3" fmla="*/ 7 h 257"/>
                <a:gd name="T4" fmla="*/ 107 w 220"/>
                <a:gd name="T5" fmla="*/ 106 h 257"/>
                <a:gd name="T6" fmla="*/ 135 w 220"/>
                <a:gd name="T7" fmla="*/ 98 h 257"/>
                <a:gd name="T8" fmla="*/ 140 w 220"/>
                <a:gd name="T9" fmla="*/ 94 h 257"/>
                <a:gd name="T10" fmla="*/ 182 w 220"/>
                <a:gd name="T11" fmla="*/ 106 h 257"/>
                <a:gd name="T12" fmla="*/ 178 w 220"/>
                <a:gd name="T13" fmla="*/ 120 h 257"/>
                <a:gd name="T14" fmla="*/ 108 w 220"/>
                <a:gd name="T15" fmla="*/ 129 h 257"/>
                <a:gd name="T16" fmla="*/ 108 w 220"/>
                <a:gd name="T17" fmla="*/ 132 h 257"/>
                <a:gd name="T18" fmla="*/ 171 w 220"/>
                <a:gd name="T19" fmla="*/ 212 h 257"/>
                <a:gd name="T20" fmla="*/ 220 w 220"/>
                <a:gd name="T21" fmla="*/ 239 h 257"/>
                <a:gd name="T22" fmla="*/ 219 w 220"/>
                <a:gd name="T23" fmla="*/ 241 h 257"/>
                <a:gd name="T24" fmla="*/ 214 w 220"/>
                <a:gd name="T25" fmla="*/ 241 h 257"/>
                <a:gd name="T26" fmla="*/ 218 w 220"/>
                <a:gd name="T27" fmla="*/ 252 h 257"/>
                <a:gd name="T28" fmla="*/ 213 w 220"/>
                <a:gd name="T29" fmla="*/ 252 h 257"/>
                <a:gd name="T30" fmla="*/ 215 w 220"/>
                <a:gd name="T31" fmla="*/ 255 h 257"/>
                <a:gd name="T32" fmla="*/ 194 w 220"/>
                <a:gd name="T33" fmla="*/ 257 h 257"/>
                <a:gd name="T34" fmla="*/ 159 w 220"/>
                <a:gd name="T35" fmla="*/ 240 h 257"/>
                <a:gd name="T36" fmla="*/ 132 w 220"/>
                <a:gd name="T37" fmla="*/ 200 h 257"/>
                <a:gd name="T38" fmla="*/ 131 w 220"/>
                <a:gd name="T39" fmla="*/ 199 h 257"/>
                <a:gd name="T40" fmla="*/ 99 w 220"/>
                <a:gd name="T41" fmla="*/ 155 h 257"/>
                <a:gd name="T42" fmla="*/ 98 w 220"/>
                <a:gd name="T43" fmla="*/ 153 h 257"/>
                <a:gd name="T44" fmla="*/ 64 w 220"/>
                <a:gd name="T45" fmla="*/ 234 h 257"/>
                <a:gd name="T46" fmla="*/ 61 w 220"/>
                <a:gd name="T47" fmla="*/ 237 h 257"/>
                <a:gd name="T48" fmla="*/ 47 w 220"/>
                <a:gd name="T49" fmla="*/ 251 h 257"/>
                <a:gd name="T50" fmla="*/ 11 w 220"/>
                <a:gd name="T51" fmla="*/ 257 h 257"/>
                <a:gd name="T52" fmla="*/ 9 w 220"/>
                <a:gd name="T53" fmla="*/ 254 h 257"/>
                <a:gd name="T54" fmla="*/ 9 w 220"/>
                <a:gd name="T55" fmla="*/ 253 h 257"/>
                <a:gd name="T56" fmla="*/ 72 w 220"/>
                <a:gd name="T57" fmla="*/ 175 h 257"/>
                <a:gd name="T58" fmla="*/ 83 w 220"/>
                <a:gd name="T59" fmla="*/ 139 h 257"/>
                <a:gd name="T60" fmla="*/ 81 w 220"/>
                <a:gd name="T61" fmla="*/ 138 h 257"/>
                <a:gd name="T62" fmla="*/ 0 w 220"/>
                <a:gd name="T63" fmla="*/ 126 h 257"/>
                <a:gd name="T64" fmla="*/ 4 w 220"/>
                <a:gd name="T65" fmla="*/ 126 h 257"/>
                <a:gd name="T66" fmla="*/ 63 w 220"/>
                <a:gd name="T67" fmla="*/ 117 h 257"/>
                <a:gd name="T68" fmla="*/ 88 w 220"/>
                <a:gd name="T69" fmla="*/ 110 h 257"/>
                <a:gd name="T70" fmla="*/ 91 w 220"/>
                <a:gd name="T71" fmla="*/ 98 h 257"/>
                <a:gd name="T72" fmla="*/ 89 w 220"/>
                <a:gd name="T73" fmla="*/ 100 h 257"/>
                <a:gd name="T74" fmla="*/ 93 w 220"/>
                <a:gd name="T75" fmla="*/ 32 h 257"/>
                <a:gd name="T76" fmla="*/ 93 w 220"/>
                <a:gd name="T7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0" h="257">
                  <a:moveTo>
                    <a:pt x="93" y="0"/>
                  </a:moveTo>
                  <a:cubicBezTo>
                    <a:pt x="97" y="1"/>
                    <a:pt x="103" y="1"/>
                    <a:pt x="107" y="7"/>
                  </a:cubicBezTo>
                  <a:cubicBezTo>
                    <a:pt x="115" y="19"/>
                    <a:pt x="109" y="99"/>
                    <a:pt x="107" y="106"/>
                  </a:cubicBezTo>
                  <a:cubicBezTo>
                    <a:pt x="116" y="104"/>
                    <a:pt x="129" y="103"/>
                    <a:pt x="135" y="98"/>
                  </a:cubicBezTo>
                  <a:cubicBezTo>
                    <a:pt x="135" y="94"/>
                    <a:pt x="134" y="96"/>
                    <a:pt x="140" y="94"/>
                  </a:cubicBezTo>
                  <a:cubicBezTo>
                    <a:pt x="149" y="96"/>
                    <a:pt x="186" y="91"/>
                    <a:pt x="182" y="106"/>
                  </a:cubicBezTo>
                  <a:cubicBezTo>
                    <a:pt x="181" y="111"/>
                    <a:pt x="179" y="115"/>
                    <a:pt x="178" y="120"/>
                  </a:cubicBezTo>
                  <a:cubicBezTo>
                    <a:pt x="166" y="117"/>
                    <a:pt x="112" y="120"/>
                    <a:pt x="108" y="129"/>
                  </a:cubicBezTo>
                  <a:cubicBezTo>
                    <a:pt x="108" y="130"/>
                    <a:pt x="108" y="131"/>
                    <a:pt x="108" y="132"/>
                  </a:cubicBezTo>
                  <a:cubicBezTo>
                    <a:pt x="111" y="145"/>
                    <a:pt x="154" y="198"/>
                    <a:pt x="171" y="212"/>
                  </a:cubicBezTo>
                  <a:cubicBezTo>
                    <a:pt x="188" y="221"/>
                    <a:pt x="204" y="230"/>
                    <a:pt x="220" y="239"/>
                  </a:cubicBezTo>
                  <a:cubicBezTo>
                    <a:pt x="220" y="240"/>
                    <a:pt x="220" y="240"/>
                    <a:pt x="219" y="241"/>
                  </a:cubicBezTo>
                  <a:cubicBezTo>
                    <a:pt x="218" y="241"/>
                    <a:pt x="216" y="241"/>
                    <a:pt x="214" y="241"/>
                  </a:cubicBezTo>
                  <a:cubicBezTo>
                    <a:pt x="217" y="246"/>
                    <a:pt x="218" y="246"/>
                    <a:pt x="218" y="252"/>
                  </a:cubicBezTo>
                  <a:cubicBezTo>
                    <a:pt x="217" y="252"/>
                    <a:pt x="215" y="252"/>
                    <a:pt x="213" y="252"/>
                  </a:cubicBezTo>
                  <a:cubicBezTo>
                    <a:pt x="214" y="253"/>
                    <a:pt x="215" y="254"/>
                    <a:pt x="215" y="255"/>
                  </a:cubicBezTo>
                  <a:cubicBezTo>
                    <a:pt x="208" y="256"/>
                    <a:pt x="201" y="256"/>
                    <a:pt x="194" y="257"/>
                  </a:cubicBezTo>
                  <a:cubicBezTo>
                    <a:pt x="182" y="255"/>
                    <a:pt x="168" y="244"/>
                    <a:pt x="159" y="240"/>
                  </a:cubicBezTo>
                  <a:cubicBezTo>
                    <a:pt x="152" y="232"/>
                    <a:pt x="137" y="210"/>
                    <a:pt x="132" y="200"/>
                  </a:cubicBezTo>
                  <a:cubicBezTo>
                    <a:pt x="132" y="200"/>
                    <a:pt x="132" y="198"/>
                    <a:pt x="131" y="199"/>
                  </a:cubicBezTo>
                  <a:cubicBezTo>
                    <a:pt x="123" y="187"/>
                    <a:pt x="101" y="154"/>
                    <a:pt x="99" y="155"/>
                  </a:cubicBezTo>
                  <a:cubicBezTo>
                    <a:pt x="99" y="154"/>
                    <a:pt x="99" y="154"/>
                    <a:pt x="98" y="153"/>
                  </a:cubicBezTo>
                  <a:cubicBezTo>
                    <a:pt x="97" y="167"/>
                    <a:pt x="67" y="234"/>
                    <a:pt x="64" y="234"/>
                  </a:cubicBezTo>
                  <a:cubicBezTo>
                    <a:pt x="63" y="235"/>
                    <a:pt x="62" y="236"/>
                    <a:pt x="61" y="237"/>
                  </a:cubicBezTo>
                  <a:cubicBezTo>
                    <a:pt x="56" y="240"/>
                    <a:pt x="47" y="251"/>
                    <a:pt x="47" y="251"/>
                  </a:cubicBezTo>
                  <a:cubicBezTo>
                    <a:pt x="38" y="255"/>
                    <a:pt x="22" y="253"/>
                    <a:pt x="11" y="257"/>
                  </a:cubicBezTo>
                  <a:cubicBezTo>
                    <a:pt x="10" y="256"/>
                    <a:pt x="10" y="255"/>
                    <a:pt x="9" y="254"/>
                  </a:cubicBezTo>
                  <a:cubicBezTo>
                    <a:pt x="9" y="254"/>
                    <a:pt x="9" y="253"/>
                    <a:pt x="9" y="253"/>
                  </a:cubicBezTo>
                  <a:cubicBezTo>
                    <a:pt x="45" y="228"/>
                    <a:pt x="54" y="209"/>
                    <a:pt x="72" y="175"/>
                  </a:cubicBezTo>
                  <a:cubicBezTo>
                    <a:pt x="76" y="163"/>
                    <a:pt x="79" y="151"/>
                    <a:pt x="83" y="139"/>
                  </a:cubicBezTo>
                  <a:cubicBezTo>
                    <a:pt x="82" y="138"/>
                    <a:pt x="82" y="138"/>
                    <a:pt x="81" y="138"/>
                  </a:cubicBezTo>
                  <a:cubicBezTo>
                    <a:pt x="56" y="145"/>
                    <a:pt x="26" y="161"/>
                    <a:pt x="0" y="126"/>
                  </a:cubicBezTo>
                  <a:cubicBezTo>
                    <a:pt x="2" y="126"/>
                    <a:pt x="3" y="126"/>
                    <a:pt x="4" y="126"/>
                  </a:cubicBezTo>
                  <a:cubicBezTo>
                    <a:pt x="24" y="119"/>
                    <a:pt x="57" y="120"/>
                    <a:pt x="63" y="117"/>
                  </a:cubicBezTo>
                  <a:cubicBezTo>
                    <a:pt x="70" y="112"/>
                    <a:pt x="82" y="109"/>
                    <a:pt x="88" y="110"/>
                  </a:cubicBezTo>
                  <a:cubicBezTo>
                    <a:pt x="89" y="106"/>
                    <a:pt x="90" y="102"/>
                    <a:pt x="91" y="98"/>
                  </a:cubicBezTo>
                  <a:cubicBezTo>
                    <a:pt x="90" y="99"/>
                    <a:pt x="89" y="100"/>
                    <a:pt x="89" y="100"/>
                  </a:cubicBezTo>
                  <a:cubicBezTo>
                    <a:pt x="92" y="76"/>
                    <a:pt x="90" y="57"/>
                    <a:pt x="93" y="32"/>
                  </a:cubicBezTo>
                  <a:cubicBezTo>
                    <a:pt x="95" y="19"/>
                    <a:pt x="89" y="13"/>
                    <a:pt x="93" y="0"/>
                  </a:cubicBezTo>
                  <a:close/>
                </a:path>
              </a:pathLst>
            </a:custGeom>
            <a:solidFill>
              <a:srgbClr val="D62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6" name="íşḷiḓê">
              <a:extLst>
                <a:ext uri="{FF2B5EF4-FFF2-40B4-BE49-F238E27FC236}">
                  <a16:creationId xmlns:a16="http://schemas.microsoft.com/office/drawing/2014/main" id="{EB5756AB-D882-4FE5-9224-6406A8E2C4D4}"/>
                </a:ext>
              </a:extLst>
            </p:cNvPr>
            <p:cNvGrpSpPr/>
            <p:nvPr/>
          </p:nvGrpSpPr>
          <p:grpSpPr>
            <a:xfrm>
              <a:off x="8694739" y="2811463"/>
              <a:ext cx="577850" cy="841375"/>
              <a:chOff x="8694739" y="2811463"/>
              <a:chExt cx="577850" cy="841375"/>
            </a:xfrm>
          </p:grpSpPr>
          <p:sp>
            <p:nvSpPr>
              <p:cNvPr id="127" name="íṡḻîḍè">
                <a:extLst>
                  <a:ext uri="{FF2B5EF4-FFF2-40B4-BE49-F238E27FC236}">
                    <a16:creationId xmlns:a16="http://schemas.microsoft.com/office/drawing/2014/main" id="{8B76ABA5-304C-440D-8D4A-C9E87BBDA5AF}"/>
                  </a:ext>
                </a:extLst>
              </p:cNvPr>
              <p:cNvSpPr/>
              <p:nvPr/>
            </p:nvSpPr>
            <p:spPr bwMode="auto">
              <a:xfrm>
                <a:off x="8942389" y="2890838"/>
                <a:ext cx="6350" cy="6350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2" y="2"/>
                      <a:pt x="2" y="2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" name="îšlîdé">
                <a:extLst>
                  <a:ext uri="{FF2B5EF4-FFF2-40B4-BE49-F238E27FC236}">
                    <a16:creationId xmlns:a16="http://schemas.microsoft.com/office/drawing/2014/main" id="{85BC7064-4D93-4001-8353-5C0B7B303683}"/>
                  </a:ext>
                </a:extLst>
              </p:cNvPr>
              <p:cNvSpPr/>
              <p:nvPr/>
            </p:nvSpPr>
            <p:spPr bwMode="auto">
              <a:xfrm>
                <a:off x="8951914" y="2900363"/>
                <a:ext cx="9525" cy="952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1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2" y="2"/>
                      <a:pt x="1" y="3"/>
                      <a:pt x="3" y="1"/>
                    </a:cubicBezTo>
                    <a:cubicBezTo>
                      <a:pt x="1" y="1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i$1ïďe">
                <a:extLst>
                  <a:ext uri="{FF2B5EF4-FFF2-40B4-BE49-F238E27FC236}">
                    <a16:creationId xmlns:a16="http://schemas.microsoft.com/office/drawing/2014/main" id="{BEBCF5CE-A515-415B-9F3E-790051999C17}"/>
                  </a:ext>
                </a:extLst>
              </p:cNvPr>
              <p:cNvSpPr/>
              <p:nvPr/>
            </p:nvSpPr>
            <p:spPr bwMode="auto">
              <a:xfrm>
                <a:off x="8955089" y="2911476"/>
                <a:ext cx="9525" cy="12700"/>
              </a:xfrm>
              <a:custGeom>
                <a:avLst/>
                <a:gdLst>
                  <a:gd name="T0" fmla="*/ 0 w 3"/>
                  <a:gd name="T1" fmla="*/ 0 h 4"/>
                  <a:gd name="T2" fmla="*/ 2 w 3"/>
                  <a:gd name="T3" fmla="*/ 4 h 4"/>
                  <a:gd name="T4" fmla="*/ 3 w 3"/>
                  <a:gd name="T5" fmla="*/ 1 h 4"/>
                  <a:gd name="T6" fmla="*/ 3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1"/>
                      <a:pt x="2" y="3"/>
                      <a:pt x="2" y="4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" name="îs1iḍé">
                <a:extLst>
                  <a:ext uri="{FF2B5EF4-FFF2-40B4-BE49-F238E27FC236}">
                    <a16:creationId xmlns:a16="http://schemas.microsoft.com/office/drawing/2014/main" id="{838951D1-4453-45BE-A77A-9920C78147A9}"/>
                  </a:ext>
                </a:extLst>
              </p:cNvPr>
              <p:cNvSpPr/>
              <p:nvPr/>
            </p:nvSpPr>
            <p:spPr bwMode="auto">
              <a:xfrm>
                <a:off x="9005889" y="3036888"/>
                <a:ext cx="9525" cy="952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0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3"/>
                      <a:pt x="1" y="2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" name="isḷîdé">
                <a:extLst>
                  <a:ext uri="{FF2B5EF4-FFF2-40B4-BE49-F238E27FC236}">
                    <a16:creationId xmlns:a16="http://schemas.microsoft.com/office/drawing/2014/main" id="{3A134639-1480-4513-889D-BCF3486A26E8}"/>
                  </a:ext>
                </a:extLst>
              </p:cNvPr>
              <p:cNvSpPr/>
              <p:nvPr/>
            </p:nvSpPr>
            <p:spPr bwMode="auto">
              <a:xfrm>
                <a:off x="8967789" y="3098801"/>
                <a:ext cx="1588" cy="4763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" name="iṧḷïḑè">
                <a:extLst>
                  <a:ext uri="{FF2B5EF4-FFF2-40B4-BE49-F238E27FC236}">
                    <a16:creationId xmlns:a16="http://schemas.microsoft.com/office/drawing/2014/main" id="{A6D6DDFB-2A03-40FF-884A-F875CEF6A365}"/>
                  </a:ext>
                </a:extLst>
              </p:cNvPr>
              <p:cNvSpPr/>
              <p:nvPr/>
            </p:nvSpPr>
            <p:spPr bwMode="auto">
              <a:xfrm>
                <a:off x="9129714" y="3128963"/>
                <a:ext cx="0" cy="6350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" name="işḻíḋê">
                <a:extLst>
                  <a:ext uri="{FF2B5EF4-FFF2-40B4-BE49-F238E27FC236}">
                    <a16:creationId xmlns:a16="http://schemas.microsoft.com/office/drawing/2014/main" id="{00088CA7-E6C3-4BA0-8246-496470D63FB4}"/>
                  </a:ext>
                </a:extLst>
              </p:cNvPr>
              <p:cNvSpPr/>
              <p:nvPr/>
            </p:nvSpPr>
            <p:spPr bwMode="auto">
              <a:xfrm>
                <a:off x="9136064" y="3128963"/>
                <a:ext cx="0" cy="6350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" name="îṧlíḋè">
                <a:extLst>
                  <a:ext uri="{FF2B5EF4-FFF2-40B4-BE49-F238E27FC236}">
                    <a16:creationId xmlns:a16="http://schemas.microsoft.com/office/drawing/2014/main" id="{5F30B101-24AD-4521-8FCD-2911FB3AE81A}"/>
                  </a:ext>
                </a:extLst>
              </p:cNvPr>
              <p:cNvSpPr/>
              <p:nvPr/>
            </p:nvSpPr>
            <p:spPr bwMode="auto">
              <a:xfrm>
                <a:off x="8694739" y="2811463"/>
                <a:ext cx="577850" cy="841375"/>
              </a:xfrm>
              <a:custGeom>
                <a:avLst/>
                <a:gdLst>
                  <a:gd name="T0" fmla="*/ 140 w 191"/>
                  <a:gd name="T1" fmla="*/ 108 h 276"/>
                  <a:gd name="T2" fmla="*/ 191 w 191"/>
                  <a:gd name="T3" fmla="*/ 95 h 276"/>
                  <a:gd name="T4" fmla="*/ 131 w 191"/>
                  <a:gd name="T5" fmla="*/ 75 h 276"/>
                  <a:gd name="T6" fmla="*/ 125 w 191"/>
                  <a:gd name="T7" fmla="*/ 73 h 276"/>
                  <a:gd name="T8" fmla="*/ 165 w 191"/>
                  <a:gd name="T9" fmla="*/ 35 h 276"/>
                  <a:gd name="T10" fmla="*/ 143 w 191"/>
                  <a:gd name="T11" fmla="*/ 0 h 276"/>
                  <a:gd name="T12" fmla="*/ 135 w 191"/>
                  <a:gd name="T13" fmla="*/ 3 h 276"/>
                  <a:gd name="T14" fmla="*/ 83 w 191"/>
                  <a:gd name="T15" fmla="*/ 4 h 276"/>
                  <a:gd name="T16" fmla="*/ 76 w 191"/>
                  <a:gd name="T17" fmla="*/ 35 h 276"/>
                  <a:gd name="T18" fmla="*/ 66 w 191"/>
                  <a:gd name="T19" fmla="*/ 18 h 276"/>
                  <a:gd name="T20" fmla="*/ 56 w 191"/>
                  <a:gd name="T21" fmla="*/ 84 h 276"/>
                  <a:gd name="T22" fmla="*/ 38 w 191"/>
                  <a:gd name="T23" fmla="*/ 71 h 276"/>
                  <a:gd name="T24" fmla="*/ 7 w 191"/>
                  <a:gd name="T25" fmla="*/ 108 h 276"/>
                  <a:gd name="T26" fmla="*/ 1 w 191"/>
                  <a:gd name="T27" fmla="*/ 134 h 276"/>
                  <a:gd name="T28" fmla="*/ 9 w 191"/>
                  <a:gd name="T29" fmla="*/ 138 h 276"/>
                  <a:gd name="T30" fmla="*/ 13 w 191"/>
                  <a:gd name="T31" fmla="*/ 142 h 276"/>
                  <a:gd name="T32" fmla="*/ 28 w 191"/>
                  <a:gd name="T33" fmla="*/ 128 h 276"/>
                  <a:gd name="T34" fmla="*/ 32 w 191"/>
                  <a:gd name="T35" fmla="*/ 127 h 276"/>
                  <a:gd name="T36" fmla="*/ 41 w 191"/>
                  <a:gd name="T37" fmla="*/ 112 h 276"/>
                  <a:gd name="T38" fmla="*/ 45 w 191"/>
                  <a:gd name="T39" fmla="*/ 107 h 276"/>
                  <a:gd name="T40" fmla="*/ 75 w 191"/>
                  <a:gd name="T41" fmla="*/ 95 h 276"/>
                  <a:gd name="T42" fmla="*/ 77 w 191"/>
                  <a:gd name="T43" fmla="*/ 96 h 276"/>
                  <a:gd name="T44" fmla="*/ 79 w 191"/>
                  <a:gd name="T45" fmla="*/ 97 h 276"/>
                  <a:gd name="T46" fmla="*/ 68 w 191"/>
                  <a:gd name="T47" fmla="*/ 147 h 276"/>
                  <a:gd name="T48" fmla="*/ 89 w 191"/>
                  <a:gd name="T49" fmla="*/ 132 h 276"/>
                  <a:gd name="T50" fmla="*/ 99 w 191"/>
                  <a:gd name="T51" fmla="*/ 150 h 276"/>
                  <a:gd name="T52" fmla="*/ 9 w 191"/>
                  <a:gd name="T53" fmla="*/ 166 h 276"/>
                  <a:gd name="T54" fmla="*/ 67 w 191"/>
                  <a:gd name="T55" fmla="*/ 166 h 276"/>
                  <a:gd name="T56" fmla="*/ 99 w 191"/>
                  <a:gd name="T57" fmla="*/ 165 h 276"/>
                  <a:gd name="T58" fmla="*/ 51 w 191"/>
                  <a:gd name="T59" fmla="*/ 251 h 276"/>
                  <a:gd name="T60" fmla="*/ 98 w 191"/>
                  <a:gd name="T61" fmla="*/ 276 h 276"/>
                  <a:gd name="T62" fmla="*/ 137 w 191"/>
                  <a:gd name="T63" fmla="*/ 159 h 276"/>
                  <a:gd name="T64" fmla="*/ 179 w 191"/>
                  <a:gd name="T65" fmla="*/ 158 h 276"/>
                  <a:gd name="T66" fmla="*/ 114 w 191"/>
                  <a:gd name="T67" fmla="*/ 149 h 276"/>
                  <a:gd name="T68" fmla="*/ 136 w 191"/>
                  <a:gd name="T69" fmla="*/ 117 h 276"/>
                  <a:gd name="T70" fmla="*/ 86 w 191"/>
                  <a:gd name="T71" fmla="*/ 38 h 276"/>
                  <a:gd name="T72" fmla="*/ 102 w 191"/>
                  <a:gd name="T73" fmla="*/ 67 h 276"/>
                  <a:gd name="T74" fmla="*/ 87 w 191"/>
                  <a:gd name="T75" fmla="*/ 76 h 276"/>
                  <a:gd name="T76" fmla="*/ 101 w 191"/>
                  <a:gd name="T77" fmla="*/ 126 h 276"/>
                  <a:gd name="T78" fmla="*/ 93 w 191"/>
                  <a:gd name="T79" fmla="*/ 118 h 276"/>
                  <a:gd name="T80" fmla="*/ 104 w 191"/>
                  <a:gd name="T81" fmla="*/ 114 h 276"/>
                  <a:gd name="T82" fmla="*/ 91 w 191"/>
                  <a:gd name="T83" fmla="*/ 111 h 276"/>
                  <a:gd name="T84" fmla="*/ 87 w 191"/>
                  <a:gd name="T85" fmla="*/ 95 h 276"/>
                  <a:gd name="T86" fmla="*/ 88 w 191"/>
                  <a:gd name="T87" fmla="*/ 93 h 276"/>
                  <a:gd name="T88" fmla="*/ 152 w 191"/>
                  <a:gd name="T89" fmla="*/ 93 h 276"/>
                  <a:gd name="T90" fmla="*/ 139 w 191"/>
                  <a:gd name="T91" fmla="*/ 102 h 276"/>
                  <a:gd name="T92" fmla="*/ 124 w 191"/>
                  <a:gd name="T93" fmla="*/ 95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1" h="276">
                    <a:moveTo>
                      <a:pt x="136" y="117"/>
                    </a:moveTo>
                    <a:cubicBezTo>
                      <a:pt x="139" y="112"/>
                      <a:pt x="136" y="111"/>
                      <a:pt x="140" y="108"/>
                    </a:cubicBezTo>
                    <a:cubicBezTo>
                      <a:pt x="152" y="116"/>
                      <a:pt x="171" y="106"/>
                      <a:pt x="189" y="106"/>
                    </a:cubicBezTo>
                    <a:cubicBezTo>
                      <a:pt x="190" y="102"/>
                      <a:pt x="190" y="99"/>
                      <a:pt x="191" y="95"/>
                    </a:cubicBezTo>
                    <a:cubicBezTo>
                      <a:pt x="175" y="75"/>
                      <a:pt x="155" y="75"/>
                      <a:pt x="136" y="70"/>
                    </a:cubicBezTo>
                    <a:cubicBezTo>
                      <a:pt x="132" y="72"/>
                      <a:pt x="133" y="71"/>
                      <a:pt x="131" y="75"/>
                    </a:cubicBezTo>
                    <a:cubicBezTo>
                      <a:pt x="128" y="75"/>
                      <a:pt x="125" y="75"/>
                      <a:pt x="122" y="75"/>
                    </a:cubicBezTo>
                    <a:cubicBezTo>
                      <a:pt x="122" y="73"/>
                      <a:pt x="121" y="73"/>
                      <a:pt x="125" y="73"/>
                    </a:cubicBezTo>
                    <a:cubicBezTo>
                      <a:pt x="123" y="69"/>
                      <a:pt x="120" y="70"/>
                      <a:pt x="115" y="70"/>
                    </a:cubicBezTo>
                    <a:cubicBezTo>
                      <a:pt x="126" y="59"/>
                      <a:pt x="149" y="39"/>
                      <a:pt x="165" y="35"/>
                    </a:cubicBezTo>
                    <a:cubicBezTo>
                      <a:pt x="165" y="33"/>
                      <a:pt x="166" y="26"/>
                      <a:pt x="168" y="25"/>
                    </a:cubicBezTo>
                    <a:cubicBezTo>
                      <a:pt x="164" y="12"/>
                      <a:pt x="143" y="1"/>
                      <a:pt x="143" y="0"/>
                    </a:cubicBezTo>
                    <a:cubicBezTo>
                      <a:pt x="142" y="0"/>
                      <a:pt x="142" y="0"/>
                      <a:pt x="141" y="0"/>
                    </a:cubicBezTo>
                    <a:cubicBezTo>
                      <a:pt x="139" y="1"/>
                      <a:pt x="137" y="2"/>
                      <a:pt x="135" y="3"/>
                    </a:cubicBezTo>
                    <a:cubicBezTo>
                      <a:pt x="132" y="18"/>
                      <a:pt x="126" y="30"/>
                      <a:pt x="115" y="36"/>
                    </a:cubicBezTo>
                    <a:cubicBezTo>
                      <a:pt x="109" y="11"/>
                      <a:pt x="89" y="15"/>
                      <a:pt x="83" y="4"/>
                    </a:cubicBezTo>
                    <a:cubicBezTo>
                      <a:pt x="83" y="5"/>
                      <a:pt x="82" y="6"/>
                      <a:pt x="81" y="6"/>
                    </a:cubicBezTo>
                    <a:cubicBezTo>
                      <a:pt x="82" y="19"/>
                      <a:pt x="81" y="19"/>
                      <a:pt x="76" y="35"/>
                    </a:cubicBezTo>
                    <a:cubicBezTo>
                      <a:pt x="75" y="34"/>
                      <a:pt x="75" y="34"/>
                      <a:pt x="75" y="33"/>
                    </a:cubicBezTo>
                    <a:cubicBezTo>
                      <a:pt x="73" y="34"/>
                      <a:pt x="67" y="19"/>
                      <a:pt x="66" y="18"/>
                    </a:cubicBezTo>
                    <a:cubicBezTo>
                      <a:pt x="64" y="16"/>
                      <a:pt x="62" y="15"/>
                      <a:pt x="60" y="14"/>
                    </a:cubicBezTo>
                    <a:cubicBezTo>
                      <a:pt x="47" y="22"/>
                      <a:pt x="35" y="72"/>
                      <a:pt x="56" y="84"/>
                    </a:cubicBezTo>
                    <a:cubicBezTo>
                      <a:pt x="52" y="85"/>
                      <a:pt x="48" y="86"/>
                      <a:pt x="43" y="87"/>
                    </a:cubicBezTo>
                    <a:cubicBezTo>
                      <a:pt x="41" y="82"/>
                      <a:pt x="40" y="77"/>
                      <a:pt x="38" y="71"/>
                    </a:cubicBezTo>
                    <a:cubicBezTo>
                      <a:pt x="34" y="69"/>
                      <a:pt x="35" y="74"/>
                      <a:pt x="34" y="70"/>
                    </a:cubicBezTo>
                    <a:cubicBezTo>
                      <a:pt x="20" y="73"/>
                      <a:pt x="15" y="104"/>
                      <a:pt x="7" y="108"/>
                    </a:cubicBezTo>
                    <a:cubicBezTo>
                      <a:pt x="7" y="109"/>
                      <a:pt x="2" y="111"/>
                      <a:pt x="0" y="112"/>
                    </a:cubicBezTo>
                    <a:cubicBezTo>
                      <a:pt x="1" y="121"/>
                      <a:pt x="3" y="127"/>
                      <a:pt x="1" y="134"/>
                    </a:cubicBezTo>
                    <a:cubicBezTo>
                      <a:pt x="5" y="136"/>
                      <a:pt x="7" y="135"/>
                      <a:pt x="8" y="141"/>
                    </a:cubicBezTo>
                    <a:cubicBezTo>
                      <a:pt x="8" y="140"/>
                      <a:pt x="9" y="139"/>
                      <a:pt x="9" y="138"/>
                    </a:cubicBezTo>
                    <a:cubicBezTo>
                      <a:pt x="9" y="139"/>
                      <a:pt x="9" y="140"/>
                      <a:pt x="9" y="142"/>
                    </a:cubicBezTo>
                    <a:cubicBezTo>
                      <a:pt x="13" y="141"/>
                      <a:pt x="12" y="139"/>
                      <a:pt x="13" y="142"/>
                    </a:cubicBezTo>
                    <a:cubicBezTo>
                      <a:pt x="19" y="138"/>
                      <a:pt x="25" y="133"/>
                      <a:pt x="30" y="133"/>
                    </a:cubicBezTo>
                    <a:cubicBezTo>
                      <a:pt x="29" y="131"/>
                      <a:pt x="28" y="130"/>
                      <a:pt x="28" y="128"/>
                    </a:cubicBezTo>
                    <a:cubicBezTo>
                      <a:pt x="30" y="128"/>
                      <a:pt x="28" y="127"/>
                      <a:pt x="30" y="128"/>
                    </a:cubicBezTo>
                    <a:cubicBezTo>
                      <a:pt x="30" y="128"/>
                      <a:pt x="31" y="127"/>
                      <a:pt x="32" y="127"/>
                    </a:cubicBezTo>
                    <a:cubicBezTo>
                      <a:pt x="27" y="122"/>
                      <a:pt x="36" y="123"/>
                      <a:pt x="39" y="113"/>
                    </a:cubicBezTo>
                    <a:cubicBezTo>
                      <a:pt x="40" y="112"/>
                      <a:pt x="40" y="112"/>
                      <a:pt x="41" y="112"/>
                    </a:cubicBezTo>
                    <a:cubicBezTo>
                      <a:pt x="40" y="113"/>
                      <a:pt x="40" y="115"/>
                      <a:pt x="39" y="117"/>
                    </a:cubicBezTo>
                    <a:cubicBezTo>
                      <a:pt x="41" y="113"/>
                      <a:pt x="43" y="110"/>
                      <a:pt x="45" y="107"/>
                    </a:cubicBezTo>
                    <a:cubicBezTo>
                      <a:pt x="73" y="96"/>
                      <a:pt x="73" y="96"/>
                      <a:pt x="73" y="96"/>
                    </a:cubicBezTo>
                    <a:cubicBezTo>
                      <a:pt x="73" y="99"/>
                      <a:pt x="74" y="97"/>
                      <a:pt x="75" y="95"/>
                    </a:cubicBezTo>
                    <a:cubicBezTo>
                      <a:pt x="75" y="97"/>
                      <a:pt x="75" y="98"/>
                      <a:pt x="75" y="99"/>
                    </a:cubicBezTo>
                    <a:cubicBezTo>
                      <a:pt x="75" y="98"/>
                      <a:pt x="76" y="97"/>
                      <a:pt x="77" y="96"/>
                    </a:cubicBezTo>
                    <a:cubicBezTo>
                      <a:pt x="77" y="98"/>
                      <a:pt x="77" y="99"/>
                      <a:pt x="77" y="100"/>
                    </a:cubicBezTo>
                    <a:cubicBezTo>
                      <a:pt x="77" y="99"/>
                      <a:pt x="78" y="98"/>
                      <a:pt x="79" y="97"/>
                    </a:cubicBezTo>
                    <a:cubicBezTo>
                      <a:pt x="79" y="97"/>
                      <a:pt x="79" y="97"/>
                      <a:pt x="80" y="97"/>
                    </a:cubicBezTo>
                    <a:cubicBezTo>
                      <a:pt x="74" y="115"/>
                      <a:pt x="59" y="124"/>
                      <a:pt x="68" y="147"/>
                    </a:cubicBezTo>
                    <a:cubicBezTo>
                      <a:pt x="72" y="147"/>
                      <a:pt x="75" y="146"/>
                      <a:pt x="77" y="148"/>
                    </a:cubicBezTo>
                    <a:cubicBezTo>
                      <a:pt x="83" y="145"/>
                      <a:pt x="87" y="140"/>
                      <a:pt x="89" y="132"/>
                    </a:cubicBezTo>
                    <a:cubicBezTo>
                      <a:pt x="90" y="132"/>
                      <a:pt x="91" y="133"/>
                      <a:pt x="92" y="133"/>
                    </a:cubicBezTo>
                    <a:cubicBezTo>
                      <a:pt x="94" y="139"/>
                      <a:pt x="96" y="144"/>
                      <a:pt x="99" y="150"/>
                    </a:cubicBezTo>
                    <a:cubicBezTo>
                      <a:pt x="99" y="150"/>
                      <a:pt x="14" y="165"/>
                      <a:pt x="12" y="166"/>
                    </a:cubicBezTo>
                    <a:cubicBezTo>
                      <a:pt x="11" y="166"/>
                      <a:pt x="10" y="166"/>
                      <a:pt x="9" y="166"/>
                    </a:cubicBezTo>
                    <a:cubicBezTo>
                      <a:pt x="8" y="166"/>
                      <a:pt x="8" y="167"/>
                      <a:pt x="7" y="167"/>
                    </a:cubicBezTo>
                    <a:cubicBezTo>
                      <a:pt x="20" y="190"/>
                      <a:pt x="48" y="173"/>
                      <a:pt x="67" y="166"/>
                    </a:cubicBezTo>
                    <a:cubicBezTo>
                      <a:pt x="77" y="165"/>
                      <a:pt x="87" y="164"/>
                      <a:pt x="97" y="163"/>
                    </a:cubicBezTo>
                    <a:cubicBezTo>
                      <a:pt x="97" y="163"/>
                      <a:pt x="98" y="164"/>
                      <a:pt x="99" y="165"/>
                    </a:cubicBezTo>
                    <a:cubicBezTo>
                      <a:pt x="108" y="170"/>
                      <a:pt x="105" y="249"/>
                      <a:pt x="89" y="254"/>
                    </a:cubicBezTo>
                    <a:cubicBezTo>
                      <a:pt x="93" y="257"/>
                      <a:pt x="54" y="251"/>
                      <a:pt x="51" y="251"/>
                    </a:cubicBezTo>
                    <a:cubicBezTo>
                      <a:pt x="50" y="251"/>
                      <a:pt x="49" y="251"/>
                      <a:pt x="49" y="251"/>
                    </a:cubicBezTo>
                    <a:cubicBezTo>
                      <a:pt x="62" y="270"/>
                      <a:pt x="75" y="270"/>
                      <a:pt x="98" y="276"/>
                    </a:cubicBezTo>
                    <a:cubicBezTo>
                      <a:pt x="125" y="258"/>
                      <a:pt x="122" y="193"/>
                      <a:pt x="114" y="161"/>
                    </a:cubicBezTo>
                    <a:cubicBezTo>
                      <a:pt x="122" y="160"/>
                      <a:pt x="129" y="159"/>
                      <a:pt x="137" y="159"/>
                    </a:cubicBezTo>
                    <a:cubicBezTo>
                      <a:pt x="144" y="161"/>
                      <a:pt x="163" y="169"/>
                      <a:pt x="173" y="165"/>
                    </a:cubicBezTo>
                    <a:cubicBezTo>
                      <a:pt x="177" y="165"/>
                      <a:pt x="179" y="164"/>
                      <a:pt x="179" y="158"/>
                    </a:cubicBezTo>
                    <a:cubicBezTo>
                      <a:pt x="174" y="155"/>
                      <a:pt x="168" y="153"/>
                      <a:pt x="163" y="150"/>
                    </a:cubicBezTo>
                    <a:cubicBezTo>
                      <a:pt x="114" y="149"/>
                      <a:pt x="114" y="149"/>
                      <a:pt x="114" y="149"/>
                    </a:cubicBezTo>
                    <a:cubicBezTo>
                      <a:pt x="111" y="146"/>
                      <a:pt x="113" y="140"/>
                      <a:pt x="108" y="136"/>
                    </a:cubicBezTo>
                    <a:cubicBezTo>
                      <a:pt x="115" y="125"/>
                      <a:pt x="130" y="124"/>
                      <a:pt x="136" y="117"/>
                    </a:cubicBezTo>
                    <a:close/>
                    <a:moveTo>
                      <a:pt x="79" y="79"/>
                    </a:moveTo>
                    <a:cubicBezTo>
                      <a:pt x="85" y="58"/>
                      <a:pt x="77" y="57"/>
                      <a:pt x="86" y="38"/>
                    </a:cubicBezTo>
                    <a:cubicBezTo>
                      <a:pt x="88" y="39"/>
                      <a:pt x="103" y="62"/>
                      <a:pt x="104" y="64"/>
                    </a:cubicBezTo>
                    <a:cubicBezTo>
                      <a:pt x="100" y="65"/>
                      <a:pt x="101" y="64"/>
                      <a:pt x="102" y="67"/>
                    </a:cubicBezTo>
                    <a:cubicBezTo>
                      <a:pt x="101" y="67"/>
                      <a:pt x="88" y="74"/>
                      <a:pt x="82" y="75"/>
                    </a:cubicBezTo>
                    <a:cubicBezTo>
                      <a:pt x="86" y="78"/>
                      <a:pt x="85" y="77"/>
                      <a:pt x="87" y="76"/>
                    </a:cubicBezTo>
                    <a:cubicBezTo>
                      <a:pt x="85" y="80"/>
                      <a:pt x="84" y="79"/>
                      <a:pt x="79" y="79"/>
                    </a:cubicBezTo>
                    <a:close/>
                    <a:moveTo>
                      <a:pt x="101" y="126"/>
                    </a:moveTo>
                    <a:cubicBezTo>
                      <a:pt x="98" y="125"/>
                      <a:pt x="96" y="124"/>
                      <a:pt x="94" y="123"/>
                    </a:cubicBezTo>
                    <a:cubicBezTo>
                      <a:pt x="93" y="122"/>
                      <a:pt x="95" y="123"/>
                      <a:pt x="93" y="118"/>
                    </a:cubicBezTo>
                    <a:cubicBezTo>
                      <a:pt x="96" y="118"/>
                      <a:pt x="101" y="116"/>
                      <a:pt x="103" y="114"/>
                    </a:cubicBezTo>
                    <a:cubicBezTo>
                      <a:pt x="103" y="114"/>
                      <a:pt x="103" y="114"/>
                      <a:pt x="104" y="114"/>
                    </a:cubicBezTo>
                    <a:cubicBezTo>
                      <a:pt x="106" y="118"/>
                      <a:pt x="103" y="122"/>
                      <a:pt x="101" y="126"/>
                    </a:cubicBezTo>
                    <a:close/>
                    <a:moveTo>
                      <a:pt x="91" y="111"/>
                    </a:moveTo>
                    <a:cubicBezTo>
                      <a:pt x="92" y="106"/>
                      <a:pt x="89" y="103"/>
                      <a:pt x="90" y="96"/>
                    </a:cubicBezTo>
                    <a:cubicBezTo>
                      <a:pt x="87" y="96"/>
                      <a:pt x="90" y="97"/>
                      <a:pt x="87" y="95"/>
                    </a:cubicBezTo>
                    <a:cubicBezTo>
                      <a:pt x="87" y="96"/>
                      <a:pt x="87" y="97"/>
                      <a:pt x="86" y="97"/>
                    </a:cubicBezTo>
                    <a:cubicBezTo>
                      <a:pt x="88" y="92"/>
                      <a:pt x="89" y="97"/>
                      <a:pt x="88" y="93"/>
                    </a:cubicBezTo>
                    <a:cubicBezTo>
                      <a:pt x="94" y="96"/>
                      <a:pt x="115" y="91"/>
                      <a:pt x="117" y="89"/>
                    </a:cubicBezTo>
                    <a:cubicBezTo>
                      <a:pt x="123" y="92"/>
                      <a:pt x="146" y="93"/>
                      <a:pt x="152" y="93"/>
                    </a:cubicBezTo>
                    <a:cubicBezTo>
                      <a:pt x="153" y="94"/>
                      <a:pt x="153" y="95"/>
                      <a:pt x="153" y="96"/>
                    </a:cubicBezTo>
                    <a:cubicBezTo>
                      <a:pt x="149" y="98"/>
                      <a:pt x="144" y="100"/>
                      <a:pt x="139" y="102"/>
                    </a:cubicBezTo>
                    <a:cubicBezTo>
                      <a:pt x="140" y="103"/>
                      <a:pt x="142" y="103"/>
                      <a:pt x="143" y="104"/>
                    </a:cubicBezTo>
                    <a:cubicBezTo>
                      <a:pt x="136" y="109"/>
                      <a:pt x="127" y="92"/>
                      <a:pt x="124" y="95"/>
                    </a:cubicBezTo>
                    <a:cubicBezTo>
                      <a:pt x="111" y="97"/>
                      <a:pt x="101" y="107"/>
                      <a:pt x="91" y="111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7" name="îṧ1iḋê">
              <a:extLst>
                <a:ext uri="{FF2B5EF4-FFF2-40B4-BE49-F238E27FC236}">
                  <a16:creationId xmlns:a16="http://schemas.microsoft.com/office/drawing/2014/main" id="{D79CCE6F-935D-47FC-9DEC-ED5A33E7EB47}"/>
                </a:ext>
              </a:extLst>
            </p:cNvPr>
            <p:cNvGrpSpPr/>
            <p:nvPr/>
          </p:nvGrpSpPr>
          <p:grpSpPr>
            <a:xfrm>
              <a:off x="5556251" y="2735263"/>
              <a:ext cx="538163" cy="993775"/>
              <a:chOff x="5556251" y="2735263"/>
              <a:chExt cx="538163" cy="993775"/>
            </a:xfrm>
          </p:grpSpPr>
          <p:sp>
            <p:nvSpPr>
              <p:cNvPr id="123" name="iŝḷidè">
                <a:extLst>
                  <a:ext uri="{FF2B5EF4-FFF2-40B4-BE49-F238E27FC236}">
                    <a16:creationId xmlns:a16="http://schemas.microsoft.com/office/drawing/2014/main" id="{138BAEFF-041D-4967-8E24-E2B528C76C0B}"/>
                  </a:ext>
                </a:extLst>
              </p:cNvPr>
              <p:cNvSpPr/>
              <p:nvPr/>
            </p:nvSpPr>
            <p:spPr bwMode="auto">
              <a:xfrm>
                <a:off x="5556251" y="2735263"/>
                <a:ext cx="538163" cy="993775"/>
              </a:xfrm>
              <a:custGeom>
                <a:avLst/>
                <a:gdLst>
                  <a:gd name="T0" fmla="*/ 176 w 178"/>
                  <a:gd name="T1" fmla="*/ 113 h 326"/>
                  <a:gd name="T2" fmla="*/ 152 w 178"/>
                  <a:gd name="T3" fmla="*/ 86 h 326"/>
                  <a:gd name="T4" fmla="*/ 94 w 178"/>
                  <a:gd name="T5" fmla="*/ 89 h 326"/>
                  <a:gd name="T6" fmla="*/ 94 w 178"/>
                  <a:gd name="T7" fmla="*/ 9 h 326"/>
                  <a:gd name="T8" fmla="*/ 82 w 178"/>
                  <a:gd name="T9" fmla="*/ 0 h 326"/>
                  <a:gd name="T10" fmla="*/ 73 w 178"/>
                  <a:gd name="T11" fmla="*/ 4 h 326"/>
                  <a:gd name="T12" fmla="*/ 71 w 178"/>
                  <a:gd name="T13" fmla="*/ 24 h 326"/>
                  <a:gd name="T14" fmla="*/ 71 w 178"/>
                  <a:gd name="T15" fmla="*/ 92 h 326"/>
                  <a:gd name="T16" fmla="*/ 47 w 178"/>
                  <a:gd name="T17" fmla="*/ 98 h 326"/>
                  <a:gd name="T18" fmla="*/ 39 w 178"/>
                  <a:gd name="T19" fmla="*/ 98 h 326"/>
                  <a:gd name="T20" fmla="*/ 10 w 178"/>
                  <a:gd name="T21" fmla="*/ 102 h 326"/>
                  <a:gd name="T22" fmla="*/ 1 w 178"/>
                  <a:gd name="T23" fmla="*/ 129 h 326"/>
                  <a:gd name="T24" fmla="*/ 37 w 178"/>
                  <a:gd name="T25" fmla="*/ 182 h 326"/>
                  <a:gd name="T26" fmla="*/ 44 w 178"/>
                  <a:gd name="T27" fmla="*/ 178 h 326"/>
                  <a:gd name="T28" fmla="*/ 42 w 178"/>
                  <a:gd name="T29" fmla="*/ 173 h 326"/>
                  <a:gd name="T30" fmla="*/ 53 w 178"/>
                  <a:gd name="T31" fmla="*/ 165 h 326"/>
                  <a:gd name="T32" fmla="*/ 70 w 178"/>
                  <a:gd name="T33" fmla="*/ 165 h 326"/>
                  <a:gd name="T34" fmla="*/ 67 w 178"/>
                  <a:gd name="T35" fmla="*/ 273 h 326"/>
                  <a:gd name="T36" fmla="*/ 67 w 178"/>
                  <a:gd name="T37" fmla="*/ 317 h 326"/>
                  <a:gd name="T38" fmla="*/ 76 w 178"/>
                  <a:gd name="T39" fmla="*/ 325 h 326"/>
                  <a:gd name="T40" fmla="*/ 83 w 178"/>
                  <a:gd name="T41" fmla="*/ 326 h 326"/>
                  <a:gd name="T42" fmla="*/ 93 w 178"/>
                  <a:gd name="T43" fmla="*/ 287 h 326"/>
                  <a:gd name="T44" fmla="*/ 95 w 178"/>
                  <a:gd name="T45" fmla="*/ 237 h 326"/>
                  <a:gd name="T46" fmla="*/ 92 w 178"/>
                  <a:gd name="T47" fmla="*/ 220 h 326"/>
                  <a:gd name="T48" fmla="*/ 97 w 178"/>
                  <a:gd name="T49" fmla="*/ 160 h 326"/>
                  <a:gd name="T50" fmla="*/ 131 w 178"/>
                  <a:gd name="T51" fmla="*/ 159 h 326"/>
                  <a:gd name="T52" fmla="*/ 140 w 178"/>
                  <a:gd name="T53" fmla="*/ 155 h 326"/>
                  <a:gd name="T54" fmla="*/ 140 w 178"/>
                  <a:gd name="T55" fmla="*/ 142 h 326"/>
                  <a:gd name="T56" fmla="*/ 178 w 178"/>
                  <a:gd name="T57" fmla="*/ 113 h 326"/>
                  <a:gd name="T58" fmla="*/ 176 w 178"/>
                  <a:gd name="T59" fmla="*/ 113 h 326"/>
                  <a:gd name="T60" fmla="*/ 70 w 178"/>
                  <a:gd name="T61" fmla="*/ 146 h 326"/>
                  <a:gd name="T62" fmla="*/ 45 w 178"/>
                  <a:gd name="T63" fmla="*/ 148 h 326"/>
                  <a:gd name="T64" fmla="*/ 34 w 178"/>
                  <a:gd name="T65" fmla="*/ 124 h 326"/>
                  <a:gd name="T66" fmla="*/ 58 w 178"/>
                  <a:gd name="T67" fmla="*/ 117 h 326"/>
                  <a:gd name="T68" fmla="*/ 57 w 178"/>
                  <a:gd name="T69" fmla="*/ 114 h 326"/>
                  <a:gd name="T70" fmla="*/ 71 w 178"/>
                  <a:gd name="T71" fmla="*/ 114 h 326"/>
                  <a:gd name="T72" fmla="*/ 70 w 178"/>
                  <a:gd name="T73" fmla="*/ 146 h 326"/>
                  <a:gd name="T74" fmla="*/ 133 w 178"/>
                  <a:gd name="T75" fmla="*/ 110 h 326"/>
                  <a:gd name="T76" fmla="*/ 108 w 178"/>
                  <a:gd name="T77" fmla="*/ 135 h 326"/>
                  <a:gd name="T78" fmla="*/ 110 w 178"/>
                  <a:gd name="T79" fmla="*/ 140 h 326"/>
                  <a:gd name="T80" fmla="*/ 96 w 178"/>
                  <a:gd name="T81" fmla="*/ 143 h 326"/>
                  <a:gd name="T82" fmla="*/ 98 w 178"/>
                  <a:gd name="T83" fmla="*/ 108 h 326"/>
                  <a:gd name="T84" fmla="*/ 122 w 178"/>
                  <a:gd name="T85" fmla="*/ 105 h 326"/>
                  <a:gd name="T86" fmla="*/ 121 w 178"/>
                  <a:gd name="T87" fmla="*/ 103 h 326"/>
                  <a:gd name="T88" fmla="*/ 134 w 178"/>
                  <a:gd name="T89" fmla="*/ 110 h 326"/>
                  <a:gd name="T90" fmla="*/ 133 w 178"/>
                  <a:gd name="T91" fmla="*/ 11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8" h="326">
                    <a:moveTo>
                      <a:pt x="176" y="113"/>
                    </a:moveTo>
                    <a:cubicBezTo>
                      <a:pt x="174" y="99"/>
                      <a:pt x="167" y="90"/>
                      <a:pt x="152" y="86"/>
                    </a:cubicBezTo>
                    <a:cubicBezTo>
                      <a:pt x="133" y="87"/>
                      <a:pt x="113" y="88"/>
                      <a:pt x="94" y="89"/>
                    </a:cubicBezTo>
                    <a:cubicBezTo>
                      <a:pt x="97" y="80"/>
                      <a:pt x="95" y="11"/>
                      <a:pt x="94" y="9"/>
                    </a:cubicBezTo>
                    <a:cubicBezTo>
                      <a:pt x="91" y="4"/>
                      <a:pt x="85" y="2"/>
                      <a:pt x="82" y="0"/>
                    </a:cubicBezTo>
                    <a:cubicBezTo>
                      <a:pt x="79" y="2"/>
                      <a:pt x="76" y="3"/>
                      <a:pt x="73" y="4"/>
                    </a:cubicBezTo>
                    <a:cubicBezTo>
                      <a:pt x="72" y="11"/>
                      <a:pt x="72" y="18"/>
                      <a:pt x="71" y="24"/>
                    </a:cubicBezTo>
                    <a:cubicBezTo>
                      <a:pt x="75" y="49"/>
                      <a:pt x="68" y="72"/>
                      <a:pt x="71" y="92"/>
                    </a:cubicBezTo>
                    <a:cubicBezTo>
                      <a:pt x="62" y="89"/>
                      <a:pt x="48" y="98"/>
                      <a:pt x="47" y="98"/>
                    </a:cubicBezTo>
                    <a:cubicBezTo>
                      <a:pt x="45" y="98"/>
                      <a:pt x="42" y="98"/>
                      <a:pt x="39" y="98"/>
                    </a:cubicBezTo>
                    <a:cubicBezTo>
                      <a:pt x="28" y="102"/>
                      <a:pt x="14" y="98"/>
                      <a:pt x="10" y="102"/>
                    </a:cubicBezTo>
                    <a:cubicBezTo>
                      <a:pt x="7" y="111"/>
                      <a:pt x="4" y="120"/>
                      <a:pt x="1" y="129"/>
                    </a:cubicBezTo>
                    <a:cubicBezTo>
                      <a:pt x="7" y="155"/>
                      <a:pt x="0" y="169"/>
                      <a:pt x="37" y="182"/>
                    </a:cubicBezTo>
                    <a:cubicBezTo>
                      <a:pt x="39" y="178"/>
                      <a:pt x="39" y="178"/>
                      <a:pt x="44" y="178"/>
                    </a:cubicBezTo>
                    <a:cubicBezTo>
                      <a:pt x="44" y="176"/>
                      <a:pt x="43" y="175"/>
                      <a:pt x="42" y="173"/>
                    </a:cubicBezTo>
                    <a:cubicBezTo>
                      <a:pt x="47" y="171"/>
                      <a:pt x="53" y="166"/>
                      <a:pt x="53" y="165"/>
                    </a:cubicBezTo>
                    <a:cubicBezTo>
                      <a:pt x="60" y="166"/>
                      <a:pt x="63" y="166"/>
                      <a:pt x="70" y="165"/>
                    </a:cubicBezTo>
                    <a:cubicBezTo>
                      <a:pt x="72" y="201"/>
                      <a:pt x="73" y="235"/>
                      <a:pt x="67" y="273"/>
                    </a:cubicBezTo>
                    <a:cubicBezTo>
                      <a:pt x="67" y="288"/>
                      <a:pt x="67" y="303"/>
                      <a:pt x="67" y="317"/>
                    </a:cubicBezTo>
                    <a:cubicBezTo>
                      <a:pt x="70" y="320"/>
                      <a:pt x="73" y="322"/>
                      <a:pt x="76" y="325"/>
                    </a:cubicBezTo>
                    <a:cubicBezTo>
                      <a:pt x="78" y="325"/>
                      <a:pt x="80" y="326"/>
                      <a:pt x="83" y="326"/>
                    </a:cubicBezTo>
                    <a:cubicBezTo>
                      <a:pt x="98" y="316"/>
                      <a:pt x="91" y="305"/>
                      <a:pt x="93" y="287"/>
                    </a:cubicBezTo>
                    <a:cubicBezTo>
                      <a:pt x="95" y="276"/>
                      <a:pt x="94" y="258"/>
                      <a:pt x="95" y="237"/>
                    </a:cubicBezTo>
                    <a:cubicBezTo>
                      <a:pt x="94" y="231"/>
                      <a:pt x="93" y="226"/>
                      <a:pt x="92" y="220"/>
                    </a:cubicBezTo>
                    <a:cubicBezTo>
                      <a:pt x="96" y="208"/>
                      <a:pt x="100" y="174"/>
                      <a:pt x="97" y="160"/>
                    </a:cubicBezTo>
                    <a:cubicBezTo>
                      <a:pt x="103" y="161"/>
                      <a:pt x="128" y="154"/>
                      <a:pt x="131" y="159"/>
                    </a:cubicBezTo>
                    <a:cubicBezTo>
                      <a:pt x="133" y="157"/>
                      <a:pt x="134" y="155"/>
                      <a:pt x="140" y="155"/>
                    </a:cubicBezTo>
                    <a:cubicBezTo>
                      <a:pt x="140" y="151"/>
                      <a:pt x="140" y="146"/>
                      <a:pt x="140" y="142"/>
                    </a:cubicBezTo>
                    <a:cubicBezTo>
                      <a:pt x="153" y="139"/>
                      <a:pt x="172" y="132"/>
                      <a:pt x="178" y="113"/>
                    </a:cubicBezTo>
                    <a:cubicBezTo>
                      <a:pt x="177" y="113"/>
                      <a:pt x="176" y="113"/>
                      <a:pt x="176" y="113"/>
                    </a:cubicBezTo>
                    <a:close/>
                    <a:moveTo>
                      <a:pt x="70" y="146"/>
                    </a:moveTo>
                    <a:cubicBezTo>
                      <a:pt x="62" y="149"/>
                      <a:pt x="55" y="146"/>
                      <a:pt x="45" y="148"/>
                    </a:cubicBezTo>
                    <a:cubicBezTo>
                      <a:pt x="37" y="139"/>
                      <a:pt x="39" y="130"/>
                      <a:pt x="34" y="124"/>
                    </a:cubicBezTo>
                    <a:cubicBezTo>
                      <a:pt x="41" y="117"/>
                      <a:pt x="52" y="117"/>
                      <a:pt x="58" y="117"/>
                    </a:cubicBezTo>
                    <a:cubicBezTo>
                      <a:pt x="57" y="116"/>
                      <a:pt x="57" y="115"/>
                      <a:pt x="57" y="114"/>
                    </a:cubicBezTo>
                    <a:cubicBezTo>
                      <a:pt x="61" y="116"/>
                      <a:pt x="65" y="115"/>
                      <a:pt x="71" y="114"/>
                    </a:cubicBezTo>
                    <a:cubicBezTo>
                      <a:pt x="68" y="125"/>
                      <a:pt x="73" y="134"/>
                      <a:pt x="70" y="146"/>
                    </a:cubicBezTo>
                    <a:close/>
                    <a:moveTo>
                      <a:pt x="133" y="110"/>
                    </a:moveTo>
                    <a:cubicBezTo>
                      <a:pt x="132" y="123"/>
                      <a:pt x="113" y="126"/>
                      <a:pt x="108" y="135"/>
                    </a:cubicBezTo>
                    <a:cubicBezTo>
                      <a:pt x="109" y="136"/>
                      <a:pt x="109" y="138"/>
                      <a:pt x="110" y="140"/>
                    </a:cubicBezTo>
                    <a:cubicBezTo>
                      <a:pt x="106" y="141"/>
                      <a:pt x="101" y="142"/>
                      <a:pt x="96" y="143"/>
                    </a:cubicBezTo>
                    <a:cubicBezTo>
                      <a:pt x="95" y="129"/>
                      <a:pt x="94" y="120"/>
                      <a:pt x="98" y="108"/>
                    </a:cubicBezTo>
                    <a:cubicBezTo>
                      <a:pt x="104" y="104"/>
                      <a:pt x="115" y="105"/>
                      <a:pt x="122" y="105"/>
                    </a:cubicBezTo>
                    <a:cubicBezTo>
                      <a:pt x="122" y="104"/>
                      <a:pt x="121" y="104"/>
                      <a:pt x="121" y="103"/>
                    </a:cubicBezTo>
                    <a:cubicBezTo>
                      <a:pt x="128" y="106"/>
                      <a:pt x="131" y="104"/>
                      <a:pt x="134" y="110"/>
                    </a:cubicBezTo>
                    <a:cubicBezTo>
                      <a:pt x="134" y="110"/>
                      <a:pt x="133" y="110"/>
                      <a:pt x="133" y="11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í$ḻíḍe">
                <a:extLst>
                  <a:ext uri="{FF2B5EF4-FFF2-40B4-BE49-F238E27FC236}">
                    <a16:creationId xmlns:a16="http://schemas.microsoft.com/office/drawing/2014/main" id="{69954F54-5353-414D-9462-18119B145810}"/>
                  </a:ext>
                </a:extLst>
              </p:cNvPr>
              <p:cNvSpPr/>
              <p:nvPr/>
            </p:nvSpPr>
            <p:spPr bwMode="auto">
              <a:xfrm>
                <a:off x="5903914" y="3143251"/>
                <a:ext cx="9525" cy="15875"/>
              </a:xfrm>
              <a:custGeom>
                <a:avLst/>
                <a:gdLst>
                  <a:gd name="T0" fmla="*/ 3 w 3"/>
                  <a:gd name="T1" fmla="*/ 0 h 5"/>
                  <a:gd name="T2" fmla="*/ 0 w 3"/>
                  <a:gd name="T3" fmla="*/ 1 h 5"/>
                  <a:gd name="T4" fmla="*/ 1 w 3"/>
                  <a:gd name="T5" fmla="*/ 5 h 5"/>
                  <a:gd name="T6" fmla="*/ 2 w 3"/>
                  <a:gd name="T7" fmla="*/ 3 h 5"/>
                  <a:gd name="T8" fmla="*/ 3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1" y="2"/>
                      <a:pt x="3" y="0"/>
                      <a:pt x="0" y="1"/>
                    </a:cubicBezTo>
                    <a:cubicBezTo>
                      <a:pt x="1" y="2"/>
                      <a:pt x="1" y="3"/>
                      <a:pt x="1" y="5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2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îṧḻîḑe">
                <a:extLst>
                  <a:ext uri="{FF2B5EF4-FFF2-40B4-BE49-F238E27FC236}">
                    <a16:creationId xmlns:a16="http://schemas.microsoft.com/office/drawing/2014/main" id="{5AB56571-B70A-49D9-A46A-6BDDC8AFFC1C}"/>
                  </a:ext>
                </a:extLst>
              </p:cNvPr>
              <p:cNvSpPr/>
              <p:nvPr/>
            </p:nvSpPr>
            <p:spPr bwMode="auto">
              <a:xfrm>
                <a:off x="5916614" y="314325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îśļîďê">
                <a:extLst>
                  <a:ext uri="{FF2B5EF4-FFF2-40B4-BE49-F238E27FC236}">
                    <a16:creationId xmlns:a16="http://schemas.microsoft.com/office/drawing/2014/main" id="{0AB10AD4-B112-448C-8B08-B1E5B73942C1}"/>
                  </a:ext>
                </a:extLst>
              </p:cNvPr>
              <p:cNvSpPr/>
              <p:nvPr/>
            </p:nvSpPr>
            <p:spPr bwMode="auto">
              <a:xfrm>
                <a:off x="5895976" y="3149601"/>
                <a:ext cx="4763" cy="317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8" name="îSḷíďe">
              <a:extLst>
                <a:ext uri="{FF2B5EF4-FFF2-40B4-BE49-F238E27FC236}">
                  <a16:creationId xmlns:a16="http://schemas.microsoft.com/office/drawing/2014/main" id="{131946A0-3C8A-49AB-814E-D5427A5C5F4B}"/>
                </a:ext>
              </a:extLst>
            </p:cNvPr>
            <p:cNvGrpSpPr/>
            <p:nvPr/>
          </p:nvGrpSpPr>
          <p:grpSpPr>
            <a:xfrm>
              <a:off x="3886201" y="2867026"/>
              <a:ext cx="641351" cy="736600"/>
              <a:chOff x="3886201" y="2867026"/>
              <a:chExt cx="641351" cy="736600"/>
            </a:xfrm>
          </p:grpSpPr>
          <p:sp>
            <p:nvSpPr>
              <p:cNvPr id="119" name="íṡḻiḍé">
                <a:extLst>
                  <a:ext uri="{FF2B5EF4-FFF2-40B4-BE49-F238E27FC236}">
                    <a16:creationId xmlns:a16="http://schemas.microsoft.com/office/drawing/2014/main" id="{FC20E093-264B-4E7B-975F-463BE437C1AF}"/>
                  </a:ext>
                </a:extLst>
              </p:cNvPr>
              <p:cNvSpPr/>
              <p:nvPr/>
            </p:nvSpPr>
            <p:spPr bwMode="auto">
              <a:xfrm>
                <a:off x="4252914" y="2867026"/>
                <a:ext cx="274638" cy="654050"/>
              </a:xfrm>
              <a:custGeom>
                <a:avLst/>
                <a:gdLst>
                  <a:gd name="T0" fmla="*/ 22 w 91"/>
                  <a:gd name="T1" fmla="*/ 0 h 215"/>
                  <a:gd name="T2" fmla="*/ 46 w 91"/>
                  <a:gd name="T3" fmla="*/ 56 h 215"/>
                  <a:gd name="T4" fmla="*/ 52 w 91"/>
                  <a:gd name="T5" fmla="*/ 86 h 215"/>
                  <a:gd name="T6" fmla="*/ 91 w 91"/>
                  <a:gd name="T7" fmla="*/ 106 h 215"/>
                  <a:gd name="T8" fmla="*/ 79 w 91"/>
                  <a:gd name="T9" fmla="*/ 121 h 215"/>
                  <a:gd name="T10" fmla="*/ 55 w 91"/>
                  <a:gd name="T11" fmla="*/ 125 h 215"/>
                  <a:gd name="T12" fmla="*/ 43 w 91"/>
                  <a:gd name="T13" fmla="*/ 187 h 215"/>
                  <a:gd name="T14" fmla="*/ 50 w 91"/>
                  <a:gd name="T15" fmla="*/ 185 h 215"/>
                  <a:gd name="T16" fmla="*/ 84 w 91"/>
                  <a:gd name="T17" fmla="*/ 197 h 215"/>
                  <a:gd name="T18" fmla="*/ 84 w 91"/>
                  <a:gd name="T19" fmla="*/ 202 h 215"/>
                  <a:gd name="T20" fmla="*/ 80 w 91"/>
                  <a:gd name="T21" fmla="*/ 209 h 215"/>
                  <a:gd name="T22" fmla="*/ 0 w 91"/>
                  <a:gd name="T23" fmla="*/ 194 h 215"/>
                  <a:gd name="T24" fmla="*/ 14 w 91"/>
                  <a:gd name="T25" fmla="*/ 187 h 215"/>
                  <a:gd name="T26" fmla="*/ 17 w 91"/>
                  <a:gd name="T27" fmla="*/ 108 h 215"/>
                  <a:gd name="T28" fmla="*/ 12 w 91"/>
                  <a:gd name="T29" fmla="*/ 105 h 215"/>
                  <a:gd name="T30" fmla="*/ 20 w 91"/>
                  <a:gd name="T31" fmla="*/ 36 h 215"/>
                  <a:gd name="T32" fmla="*/ 20 w 91"/>
                  <a:gd name="T33" fmla="*/ 3 h 215"/>
                  <a:gd name="T34" fmla="*/ 22 w 91"/>
                  <a:gd name="T35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1" h="215">
                    <a:moveTo>
                      <a:pt x="22" y="0"/>
                    </a:moveTo>
                    <a:cubicBezTo>
                      <a:pt x="58" y="5"/>
                      <a:pt x="41" y="31"/>
                      <a:pt x="46" y="56"/>
                    </a:cubicBezTo>
                    <a:cubicBezTo>
                      <a:pt x="48" y="64"/>
                      <a:pt x="54" y="80"/>
                      <a:pt x="52" y="86"/>
                    </a:cubicBezTo>
                    <a:cubicBezTo>
                      <a:pt x="73" y="78"/>
                      <a:pt x="83" y="84"/>
                      <a:pt x="91" y="106"/>
                    </a:cubicBezTo>
                    <a:cubicBezTo>
                      <a:pt x="87" y="111"/>
                      <a:pt x="85" y="118"/>
                      <a:pt x="79" y="121"/>
                    </a:cubicBezTo>
                    <a:cubicBezTo>
                      <a:pt x="73" y="124"/>
                      <a:pt x="59" y="119"/>
                      <a:pt x="55" y="125"/>
                    </a:cubicBezTo>
                    <a:cubicBezTo>
                      <a:pt x="46" y="140"/>
                      <a:pt x="49" y="172"/>
                      <a:pt x="43" y="187"/>
                    </a:cubicBezTo>
                    <a:cubicBezTo>
                      <a:pt x="45" y="187"/>
                      <a:pt x="48" y="186"/>
                      <a:pt x="50" y="185"/>
                    </a:cubicBezTo>
                    <a:cubicBezTo>
                      <a:pt x="63" y="190"/>
                      <a:pt x="71" y="187"/>
                      <a:pt x="84" y="197"/>
                    </a:cubicBezTo>
                    <a:cubicBezTo>
                      <a:pt x="84" y="198"/>
                      <a:pt x="84" y="200"/>
                      <a:pt x="84" y="202"/>
                    </a:cubicBezTo>
                    <a:cubicBezTo>
                      <a:pt x="82" y="204"/>
                      <a:pt x="81" y="207"/>
                      <a:pt x="80" y="209"/>
                    </a:cubicBezTo>
                    <a:cubicBezTo>
                      <a:pt x="59" y="215"/>
                      <a:pt x="1" y="212"/>
                      <a:pt x="0" y="194"/>
                    </a:cubicBezTo>
                    <a:cubicBezTo>
                      <a:pt x="6" y="191"/>
                      <a:pt x="7" y="186"/>
                      <a:pt x="14" y="187"/>
                    </a:cubicBezTo>
                    <a:cubicBezTo>
                      <a:pt x="14" y="182"/>
                      <a:pt x="17" y="108"/>
                      <a:pt x="17" y="108"/>
                    </a:cubicBezTo>
                    <a:cubicBezTo>
                      <a:pt x="16" y="107"/>
                      <a:pt x="14" y="106"/>
                      <a:pt x="12" y="105"/>
                    </a:cubicBezTo>
                    <a:cubicBezTo>
                      <a:pt x="24" y="92"/>
                      <a:pt x="17" y="55"/>
                      <a:pt x="20" y="36"/>
                    </a:cubicBezTo>
                    <a:cubicBezTo>
                      <a:pt x="22" y="25"/>
                      <a:pt x="15" y="10"/>
                      <a:pt x="20" y="3"/>
                    </a:cubicBezTo>
                    <a:cubicBezTo>
                      <a:pt x="21" y="2"/>
                      <a:pt x="21" y="1"/>
                      <a:pt x="22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íṧḷíḓè">
                <a:extLst>
                  <a:ext uri="{FF2B5EF4-FFF2-40B4-BE49-F238E27FC236}">
                    <a16:creationId xmlns:a16="http://schemas.microsoft.com/office/drawing/2014/main" id="{511F42EF-6EBF-4E53-ACA7-D5E70E0808F9}"/>
                  </a:ext>
                </a:extLst>
              </p:cNvPr>
              <p:cNvSpPr/>
              <p:nvPr/>
            </p:nvSpPr>
            <p:spPr bwMode="auto">
              <a:xfrm>
                <a:off x="3886201" y="2976563"/>
                <a:ext cx="400050" cy="627063"/>
              </a:xfrm>
              <a:custGeom>
                <a:avLst/>
                <a:gdLst>
                  <a:gd name="T0" fmla="*/ 67 w 132"/>
                  <a:gd name="T1" fmla="*/ 0 h 206"/>
                  <a:gd name="T2" fmla="*/ 93 w 132"/>
                  <a:gd name="T3" fmla="*/ 6 h 206"/>
                  <a:gd name="T4" fmla="*/ 106 w 132"/>
                  <a:gd name="T5" fmla="*/ 95 h 206"/>
                  <a:gd name="T6" fmla="*/ 109 w 132"/>
                  <a:gd name="T7" fmla="*/ 96 h 206"/>
                  <a:gd name="T8" fmla="*/ 108 w 132"/>
                  <a:gd name="T9" fmla="*/ 94 h 206"/>
                  <a:gd name="T10" fmla="*/ 124 w 132"/>
                  <a:gd name="T11" fmla="*/ 79 h 206"/>
                  <a:gd name="T12" fmla="*/ 122 w 132"/>
                  <a:gd name="T13" fmla="*/ 84 h 206"/>
                  <a:gd name="T14" fmla="*/ 131 w 132"/>
                  <a:gd name="T15" fmla="*/ 79 h 206"/>
                  <a:gd name="T16" fmla="*/ 132 w 132"/>
                  <a:gd name="T17" fmla="*/ 82 h 206"/>
                  <a:gd name="T18" fmla="*/ 131 w 132"/>
                  <a:gd name="T19" fmla="*/ 86 h 206"/>
                  <a:gd name="T20" fmla="*/ 116 w 132"/>
                  <a:gd name="T21" fmla="*/ 98 h 206"/>
                  <a:gd name="T22" fmla="*/ 122 w 132"/>
                  <a:gd name="T23" fmla="*/ 99 h 206"/>
                  <a:gd name="T24" fmla="*/ 109 w 132"/>
                  <a:gd name="T25" fmla="*/ 121 h 206"/>
                  <a:gd name="T26" fmla="*/ 105 w 132"/>
                  <a:gd name="T27" fmla="*/ 146 h 206"/>
                  <a:gd name="T28" fmla="*/ 43 w 132"/>
                  <a:gd name="T29" fmla="*/ 204 h 206"/>
                  <a:gd name="T30" fmla="*/ 20 w 132"/>
                  <a:gd name="T31" fmla="*/ 200 h 206"/>
                  <a:gd name="T32" fmla="*/ 42 w 132"/>
                  <a:gd name="T33" fmla="*/ 140 h 206"/>
                  <a:gd name="T34" fmla="*/ 49 w 132"/>
                  <a:gd name="T35" fmla="*/ 142 h 206"/>
                  <a:gd name="T36" fmla="*/ 50 w 132"/>
                  <a:gd name="T37" fmla="*/ 152 h 206"/>
                  <a:gd name="T38" fmla="*/ 51 w 132"/>
                  <a:gd name="T39" fmla="*/ 152 h 206"/>
                  <a:gd name="T40" fmla="*/ 51 w 132"/>
                  <a:gd name="T41" fmla="*/ 150 h 206"/>
                  <a:gd name="T42" fmla="*/ 60 w 132"/>
                  <a:gd name="T43" fmla="*/ 143 h 206"/>
                  <a:gd name="T44" fmla="*/ 51 w 132"/>
                  <a:gd name="T45" fmla="*/ 120 h 206"/>
                  <a:gd name="T46" fmla="*/ 55 w 132"/>
                  <a:gd name="T47" fmla="*/ 123 h 206"/>
                  <a:gd name="T48" fmla="*/ 57 w 132"/>
                  <a:gd name="T49" fmla="*/ 122 h 206"/>
                  <a:gd name="T50" fmla="*/ 61 w 132"/>
                  <a:gd name="T51" fmla="*/ 124 h 206"/>
                  <a:gd name="T52" fmla="*/ 64 w 132"/>
                  <a:gd name="T53" fmla="*/ 121 h 206"/>
                  <a:gd name="T54" fmla="*/ 62 w 132"/>
                  <a:gd name="T55" fmla="*/ 102 h 206"/>
                  <a:gd name="T56" fmla="*/ 52 w 132"/>
                  <a:gd name="T57" fmla="*/ 100 h 206"/>
                  <a:gd name="T58" fmla="*/ 42 w 132"/>
                  <a:gd name="T59" fmla="*/ 87 h 206"/>
                  <a:gd name="T60" fmla="*/ 11 w 132"/>
                  <a:gd name="T61" fmla="*/ 72 h 206"/>
                  <a:gd name="T62" fmla="*/ 13 w 132"/>
                  <a:gd name="T63" fmla="*/ 72 h 206"/>
                  <a:gd name="T64" fmla="*/ 56 w 132"/>
                  <a:gd name="T65" fmla="*/ 52 h 206"/>
                  <a:gd name="T66" fmla="*/ 50 w 132"/>
                  <a:gd name="T67" fmla="*/ 5 h 206"/>
                  <a:gd name="T68" fmla="*/ 67 w 132"/>
                  <a:gd name="T69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2" h="206">
                    <a:moveTo>
                      <a:pt x="67" y="0"/>
                    </a:moveTo>
                    <a:cubicBezTo>
                      <a:pt x="76" y="2"/>
                      <a:pt x="85" y="4"/>
                      <a:pt x="93" y="6"/>
                    </a:cubicBezTo>
                    <a:cubicBezTo>
                      <a:pt x="106" y="17"/>
                      <a:pt x="108" y="77"/>
                      <a:pt x="106" y="95"/>
                    </a:cubicBezTo>
                    <a:cubicBezTo>
                      <a:pt x="107" y="95"/>
                      <a:pt x="108" y="95"/>
                      <a:pt x="109" y="96"/>
                    </a:cubicBezTo>
                    <a:cubicBezTo>
                      <a:pt x="108" y="95"/>
                      <a:pt x="108" y="94"/>
                      <a:pt x="108" y="94"/>
                    </a:cubicBezTo>
                    <a:cubicBezTo>
                      <a:pt x="113" y="89"/>
                      <a:pt x="118" y="84"/>
                      <a:pt x="124" y="79"/>
                    </a:cubicBezTo>
                    <a:cubicBezTo>
                      <a:pt x="123" y="81"/>
                      <a:pt x="123" y="82"/>
                      <a:pt x="122" y="84"/>
                    </a:cubicBezTo>
                    <a:cubicBezTo>
                      <a:pt x="125" y="82"/>
                      <a:pt x="128" y="81"/>
                      <a:pt x="131" y="79"/>
                    </a:cubicBezTo>
                    <a:cubicBezTo>
                      <a:pt x="131" y="80"/>
                      <a:pt x="131" y="81"/>
                      <a:pt x="132" y="82"/>
                    </a:cubicBezTo>
                    <a:cubicBezTo>
                      <a:pt x="129" y="85"/>
                      <a:pt x="130" y="83"/>
                      <a:pt x="131" y="86"/>
                    </a:cubicBezTo>
                    <a:cubicBezTo>
                      <a:pt x="126" y="86"/>
                      <a:pt x="117" y="90"/>
                      <a:pt x="116" y="98"/>
                    </a:cubicBezTo>
                    <a:cubicBezTo>
                      <a:pt x="120" y="99"/>
                      <a:pt x="118" y="100"/>
                      <a:pt x="122" y="99"/>
                    </a:cubicBezTo>
                    <a:cubicBezTo>
                      <a:pt x="120" y="109"/>
                      <a:pt x="113" y="112"/>
                      <a:pt x="109" y="121"/>
                    </a:cubicBezTo>
                    <a:cubicBezTo>
                      <a:pt x="107" y="126"/>
                      <a:pt x="105" y="146"/>
                      <a:pt x="105" y="146"/>
                    </a:cubicBezTo>
                    <a:cubicBezTo>
                      <a:pt x="76" y="167"/>
                      <a:pt x="59" y="167"/>
                      <a:pt x="43" y="204"/>
                    </a:cubicBezTo>
                    <a:cubicBezTo>
                      <a:pt x="36" y="204"/>
                      <a:pt x="23" y="206"/>
                      <a:pt x="20" y="200"/>
                    </a:cubicBezTo>
                    <a:cubicBezTo>
                      <a:pt x="0" y="190"/>
                      <a:pt x="41" y="148"/>
                      <a:pt x="42" y="140"/>
                    </a:cubicBezTo>
                    <a:cubicBezTo>
                      <a:pt x="47" y="142"/>
                      <a:pt x="43" y="144"/>
                      <a:pt x="49" y="142"/>
                    </a:cubicBezTo>
                    <a:cubicBezTo>
                      <a:pt x="49" y="145"/>
                      <a:pt x="50" y="149"/>
                      <a:pt x="50" y="152"/>
                    </a:cubicBezTo>
                    <a:cubicBezTo>
                      <a:pt x="50" y="152"/>
                      <a:pt x="51" y="152"/>
                      <a:pt x="51" y="152"/>
                    </a:cubicBezTo>
                    <a:cubicBezTo>
                      <a:pt x="51" y="152"/>
                      <a:pt x="51" y="151"/>
                      <a:pt x="51" y="150"/>
                    </a:cubicBezTo>
                    <a:cubicBezTo>
                      <a:pt x="55" y="148"/>
                      <a:pt x="57" y="146"/>
                      <a:pt x="60" y="143"/>
                    </a:cubicBezTo>
                    <a:cubicBezTo>
                      <a:pt x="57" y="133"/>
                      <a:pt x="49" y="123"/>
                      <a:pt x="51" y="120"/>
                    </a:cubicBezTo>
                    <a:cubicBezTo>
                      <a:pt x="52" y="122"/>
                      <a:pt x="53" y="122"/>
                      <a:pt x="55" y="123"/>
                    </a:cubicBezTo>
                    <a:cubicBezTo>
                      <a:pt x="56" y="121"/>
                      <a:pt x="55" y="121"/>
                      <a:pt x="57" y="122"/>
                    </a:cubicBezTo>
                    <a:cubicBezTo>
                      <a:pt x="61" y="125"/>
                      <a:pt x="60" y="125"/>
                      <a:pt x="61" y="124"/>
                    </a:cubicBezTo>
                    <a:cubicBezTo>
                      <a:pt x="63" y="123"/>
                      <a:pt x="63" y="123"/>
                      <a:pt x="64" y="121"/>
                    </a:cubicBezTo>
                    <a:cubicBezTo>
                      <a:pt x="61" y="120"/>
                      <a:pt x="66" y="104"/>
                      <a:pt x="62" y="102"/>
                    </a:cubicBezTo>
                    <a:cubicBezTo>
                      <a:pt x="59" y="102"/>
                      <a:pt x="55" y="101"/>
                      <a:pt x="52" y="100"/>
                    </a:cubicBezTo>
                    <a:cubicBezTo>
                      <a:pt x="51" y="95"/>
                      <a:pt x="48" y="91"/>
                      <a:pt x="42" y="87"/>
                    </a:cubicBezTo>
                    <a:cubicBezTo>
                      <a:pt x="38" y="87"/>
                      <a:pt x="16" y="83"/>
                      <a:pt x="11" y="72"/>
                    </a:cubicBezTo>
                    <a:cubicBezTo>
                      <a:pt x="11" y="72"/>
                      <a:pt x="12" y="72"/>
                      <a:pt x="13" y="72"/>
                    </a:cubicBezTo>
                    <a:cubicBezTo>
                      <a:pt x="17" y="49"/>
                      <a:pt x="50" y="59"/>
                      <a:pt x="56" y="52"/>
                    </a:cubicBezTo>
                    <a:cubicBezTo>
                      <a:pt x="52" y="38"/>
                      <a:pt x="48" y="18"/>
                      <a:pt x="50" y="5"/>
                    </a:cubicBezTo>
                    <a:cubicBezTo>
                      <a:pt x="55" y="3"/>
                      <a:pt x="61" y="3"/>
                      <a:pt x="6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ïşḷíḍè">
                <a:extLst>
                  <a:ext uri="{FF2B5EF4-FFF2-40B4-BE49-F238E27FC236}">
                    <a16:creationId xmlns:a16="http://schemas.microsoft.com/office/drawing/2014/main" id="{E226BA74-66CC-4669-A606-305BE7454C85}"/>
                  </a:ext>
                </a:extLst>
              </p:cNvPr>
              <p:cNvSpPr/>
              <p:nvPr/>
            </p:nvSpPr>
            <p:spPr bwMode="auto">
              <a:xfrm>
                <a:off x="4246564" y="323215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íṧľîḑé">
                <a:extLst>
                  <a:ext uri="{FF2B5EF4-FFF2-40B4-BE49-F238E27FC236}">
                    <a16:creationId xmlns:a16="http://schemas.microsoft.com/office/drawing/2014/main" id="{53412082-6445-4D36-9CF1-F8A18B53FBDE}"/>
                  </a:ext>
                </a:extLst>
              </p:cNvPr>
              <p:cNvSpPr/>
              <p:nvPr/>
            </p:nvSpPr>
            <p:spPr bwMode="auto">
              <a:xfrm>
                <a:off x="4224339" y="3265488"/>
                <a:ext cx="6350" cy="317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9" name="iSliḓe">
              <a:extLst>
                <a:ext uri="{FF2B5EF4-FFF2-40B4-BE49-F238E27FC236}">
                  <a16:creationId xmlns:a16="http://schemas.microsoft.com/office/drawing/2014/main" id="{65A681E6-674F-4F8C-8E16-5413345A572C}"/>
                </a:ext>
              </a:extLst>
            </p:cNvPr>
            <p:cNvSpPr/>
            <p:nvPr/>
          </p:nvSpPr>
          <p:spPr bwMode="auto">
            <a:xfrm>
              <a:off x="4911726" y="3113088"/>
              <a:ext cx="327025" cy="563563"/>
            </a:xfrm>
            <a:custGeom>
              <a:avLst/>
              <a:gdLst>
                <a:gd name="T0" fmla="*/ 67 w 108"/>
                <a:gd name="T1" fmla="*/ 0 h 185"/>
                <a:gd name="T2" fmla="*/ 19 w 108"/>
                <a:gd name="T3" fmla="*/ 12 h 185"/>
                <a:gd name="T4" fmla="*/ 2 w 108"/>
                <a:gd name="T5" fmla="*/ 10 h 185"/>
                <a:gd name="T6" fmla="*/ 0 w 108"/>
                <a:gd name="T7" fmla="*/ 9 h 185"/>
                <a:gd name="T8" fmla="*/ 19 w 108"/>
                <a:gd name="T9" fmla="*/ 82 h 185"/>
                <a:gd name="T10" fmla="*/ 28 w 108"/>
                <a:gd name="T11" fmla="*/ 84 h 185"/>
                <a:gd name="T12" fmla="*/ 36 w 108"/>
                <a:gd name="T13" fmla="*/ 80 h 185"/>
                <a:gd name="T14" fmla="*/ 38 w 108"/>
                <a:gd name="T15" fmla="*/ 98 h 185"/>
                <a:gd name="T16" fmla="*/ 33 w 108"/>
                <a:gd name="T17" fmla="*/ 156 h 185"/>
                <a:gd name="T18" fmla="*/ 29 w 108"/>
                <a:gd name="T19" fmla="*/ 157 h 185"/>
                <a:gd name="T20" fmla="*/ 10 w 108"/>
                <a:gd name="T21" fmla="*/ 146 h 185"/>
                <a:gd name="T22" fmla="*/ 7 w 108"/>
                <a:gd name="T23" fmla="*/ 148 h 185"/>
                <a:gd name="T24" fmla="*/ 47 w 108"/>
                <a:gd name="T25" fmla="*/ 177 h 185"/>
                <a:gd name="T26" fmla="*/ 55 w 108"/>
                <a:gd name="T27" fmla="*/ 143 h 185"/>
                <a:gd name="T28" fmla="*/ 56 w 108"/>
                <a:gd name="T29" fmla="*/ 69 h 185"/>
                <a:gd name="T30" fmla="*/ 57 w 108"/>
                <a:gd name="T31" fmla="*/ 67 h 185"/>
                <a:gd name="T32" fmla="*/ 75 w 108"/>
                <a:gd name="T33" fmla="*/ 66 h 185"/>
                <a:gd name="T34" fmla="*/ 102 w 108"/>
                <a:gd name="T35" fmla="*/ 23 h 185"/>
                <a:gd name="T36" fmla="*/ 67 w 108"/>
                <a:gd name="T37" fmla="*/ 0 h 185"/>
                <a:gd name="T38" fmla="*/ 58 w 108"/>
                <a:gd name="T39" fmla="*/ 26 h 185"/>
                <a:gd name="T40" fmla="*/ 51 w 108"/>
                <a:gd name="T41" fmla="*/ 47 h 185"/>
                <a:gd name="T42" fmla="*/ 37 w 108"/>
                <a:gd name="T43" fmla="*/ 51 h 185"/>
                <a:gd name="T44" fmla="*/ 34 w 108"/>
                <a:gd name="T45" fmla="*/ 49 h 185"/>
                <a:gd name="T46" fmla="*/ 31 w 108"/>
                <a:gd name="T47" fmla="*/ 31 h 185"/>
                <a:gd name="T48" fmla="*/ 54 w 108"/>
                <a:gd name="T49" fmla="*/ 20 h 185"/>
                <a:gd name="T50" fmla="*/ 58 w 108"/>
                <a:gd name="T51" fmla="*/ 22 h 185"/>
                <a:gd name="T52" fmla="*/ 60 w 108"/>
                <a:gd name="T53" fmla="*/ 27 h 185"/>
                <a:gd name="T54" fmla="*/ 58 w 108"/>
                <a:gd name="T55" fmla="*/ 2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8" h="185">
                  <a:moveTo>
                    <a:pt x="67" y="0"/>
                  </a:moveTo>
                  <a:cubicBezTo>
                    <a:pt x="60" y="7"/>
                    <a:pt x="33" y="10"/>
                    <a:pt x="19" y="12"/>
                  </a:cubicBezTo>
                  <a:cubicBezTo>
                    <a:pt x="13" y="10"/>
                    <a:pt x="8" y="8"/>
                    <a:pt x="2" y="10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2" y="29"/>
                    <a:pt x="0" y="70"/>
                    <a:pt x="19" y="82"/>
                  </a:cubicBezTo>
                  <a:cubicBezTo>
                    <a:pt x="20" y="83"/>
                    <a:pt x="23" y="84"/>
                    <a:pt x="28" y="84"/>
                  </a:cubicBezTo>
                  <a:cubicBezTo>
                    <a:pt x="31" y="82"/>
                    <a:pt x="36" y="77"/>
                    <a:pt x="36" y="80"/>
                  </a:cubicBezTo>
                  <a:cubicBezTo>
                    <a:pt x="37" y="79"/>
                    <a:pt x="39" y="94"/>
                    <a:pt x="38" y="98"/>
                  </a:cubicBezTo>
                  <a:cubicBezTo>
                    <a:pt x="35" y="116"/>
                    <a:pt x="37" y="137"/>
                    <a:pt x="33" y="156"/>
                  </a:cubicBezTo>
                  <a:cubicBezTo>
                    <a:pt x="31" y="157"/>
                    <a:pt x="30" y="157"/>
                    <a:pt x="29" y="157"/>
                  </a:cubicBezTo>
                  <a:cubicBezTo>
                    <a:pt x="22" y="154"/>
                    <a:pt x="16" y="150"/>
                    <a:pt x="10" y="146"/>
                  </a:cubicBezTo>
                  <a:cubicBezTo>
                    <a:pt x="9" y="147"/>
                    <a:pt x="8" y="147"/>
                    <a:pt x="7" y="148"/>
                  </a:cubicBezTo>
                  <a:cubicBezTo>
                    <a:pt x="14" y="161"/>
                    <a:pt x="32" y="185"/>
                    <a:pt x="47" y="177"/>
                  </a:cubicBezTo>
                  <a:cubicBezTo>
                    <a:pt x="59" y="170"/>
                    <a:pt x="53" y="155"/>
                    <a:pt x="55" y="143"/>
                  </a:cubicBezTo>
                  <a:cubicBezTo>
                    <a:pt x="56" y="134"/>
                    <a:pt x="59" y="77"/>
                    <a:pt x="56" y="69"/>
                  </a:cubicBezTo>
                  <a:cubicBezTo>
                    <a:pt x="57" y="71"/>
                    <a:pt x="57" y="68"/>
                    <a:pt x="57" y="67"/>
                  </a:cubicBezTo>
                  <a:cubicBezTo>
                    <a:pt x="62" y="68"/>
                    <a:pt x="66" y="64"/>
                    <a:pt x="75" y="66"/>
                  </a:cubicBezTo>
                  <a:cubicBezTo>
                    <a:pt x="81" y="58"/>
                    <a:pt x="102" y="36"/>
                    <a:pt x="102" y="23"/>
                  </a:cubicBezTo>
                  <a:cubicBezTo>
                    <a:pt x="108" y="9"/>
                    <a:pt x="78" y="1"/>
                    <a:pt x="67" y="0"/>
                  </a:cubicBezTo>
                  <a:close/>
                  <a:moveTo>
                    <a:pt x="58" y="26"/>
                  </a:moveTo>
                  <a:cubicBezTo>
                    <a:pt x="60" y="32"/>
                    <a:pt x="55" y="37"/>
                    <a:pt x="51" y="47"/>
                  </a:cubicBezTo>
                  <a:cubicBezTo>
                    <a:pt x="46" y="48"/>
                    <a:pt x="42" y="50"/>
                    <a:pt x="37" y="51"/>
                  </a:cubicBezTo>
                  <a:cubicBezTo>
                    <a:pt x="36" y="50"/>
                    <a:pt x="35" y="50"/>
                    <a:pt x="34" y="49"/>
                  </a:cubicBezTo>
                  <a:cubicBezTo>
                    <a:pt x="35" y="45"/>
                    <a:pt x="33" y="33"/>
                    <a:pt x="31" y="31"/>
                  </a:cubicBezTo>
                  <a:cubicBezTo>
                    <a:pt x="37" y="24"/>
                    <a:pt x="44" y="25"/>
                    <a:pt x="54" y="20"/>
                  </a:cubicBezTo>
                  <a:cubicBezTo>
                    <a:pt x="57" y="21"/>
                    <a:pt x="57" y="20"/>
                    <a:pt x="58" y="22"/>
                  </a:cubicBezTo>
                  <a:cubicBezTo>
                    <a:pt x="60" y="20"/>
                    <a:pt x="59" y="24"/>
                    <a:pt x="60" y="27"/>
                  </a:cubicBezTo>
                  <a:cubicBezTo>
                    <a:pt x="59" y="27"/>
                    <a:pt x="58" y="26"/>
                    <a:pt x="58" y="26"/>
                  </a:cubicBezTo>
                  <a:close/>
                </a:path>
              </a:pathLst>
            </a:custGeom>
            <a:solidFill>
              <a:srgbClr val="D62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0" name="ïṣļïḍé">
              <a:extLst>
                <a:ext uri="{FF2B5EF4-FFF2-40B4-BE49-F238E27FC236}">
                  <a16:creationId xmlns:a16="http://schemas.microsoft.com/office/drawing/2014/main" id="{5BE1FCE3-1140-43BD-918B-9BCFF713C2DF}"/>
                </a:ext>
              </a:extLst>
            </p:cNvPr>
            <p:cNvGrpSpPr/>
            <p:nvPr/>
          </p:nvGrpSpPr>
          <p:grpSpPr>
            <a:xfrm>
              <a:off x="4706939" y="2808288"/>
              <a:ext cx="582613" cy="768351"/>
              <a:chOff x="4706939" y="2808288"/>
              <a:chExt cx="582613" cy="768351"/>
            </a:xfrm>
          </p:grpSpPr>
          <p:sp>
            <p:nvSpPr>
              <p:cNvPr id="116" name="ïṩḷïďé">
                <a:extLst>
                  <a:ext uri="{FF2B5EF4-FFF2-40B4-BE49-F238E27FC236}">
                    <a16:creationId xmlns:a16="http://schemas.microsoft.com/office/drawing/2014/main" id="{08B2039D-5BC1-4BE0-866F-965739CDA383}"/>
                  </a:ext>
                </a:extLst>
              </p:cNvPr>
              <p:cNvSpPr/>
              <p:nvPr/>
            </p:nvSpPr>
            <p:spPr bwMode="auto">
              <a:xfrm>
                <a:off x="4706939" y="2808288"/>
                <a:ext cx="582613" cy="357188"/>
              </a:xfrm>
              <a:custGeom>
                <a:avLst/>
                <a:gdLst>
                  <a:gd name="T0" fmla="*/ 104 w 193"/>
                  <a:gd name="T1" fmla="*/ 0 h 117"/>
                  <a:gd name="T2" fmla="*/ 131 w 193"/>
                  <a:gd name="T3" fmla="*/ 62 h 117"/>
                  <a:gd name="T4" fmla="*/ 134 w 193"/>
                  <a:gd name="T5" fmla="*/ 63 h 117"/>
                  <a:gd name="T6" fmla="*/ 188 w 193"/>
                  <a:gd name="T7" fmla="*/ 63 h 117"/>
                  <a:gd name="T8" fmla="*/ 191 w 193"/>
                  <a:gd name="T9" fmla="*/ 75 h 117"/>
                  <a:gd name="T10" fmla="*/ 188 w 193"/>
                  <a:gd name="T11" fmla="*/ 85 h 117"/>
                  <a:gd name="T12" fmla="*/ 90 w 193"/>
                  <a:gd name="T13" fmla="*/ 87 h 117"/>
                  <a:gd name="T14" fmla="*/ 69 w 193"/>
                  <a:gd name="T15" fmla="*/ 94 h 117"/>
                  <a:gd name="T16" fmla="*/ 0 w 193"/>
                  <a:gd name="T17" fmla="*/ 82 h 117"/>
                  <a:gd name="T18" fmla="*/ 75 w 193"/>
                  <a:gd name="T19" fmla="*/ 66 h 117"/>
                  <a:gd name="T20" fmla="*/ 104 w 193"/>
                  <a:gd name="T21" fmla="*/ 63 h 117"/>
                  <a:gd name="T22" fmla="*/ 106 w 193"/>
                  <a:gd name="T23" fmla="*/ 63 h 117"/>
                  <a:gd name="T24" fmla="*/ 104 w 193"/>
                  <a:gd name="T25" fmla="*/ 61 h 117"/>
                  <a:gd name="T26" fmla="*/ 92 w 193"/>
                  <a:gd name="T27" fmla="*/ 51 h 117"/>
                  <a:gd name="T28" fmla="*/ 101 w 193"/>
                  <a:gd name="T29" fmla="*/ 47 h 117"/>
                  <a:gd name="T30" fmla="*/ 83 w 193"/>
                  <a:gd name="T31" fmla="*/ 13 h 117"/>
                  <a:gd name="T32" fmla="*/ 104 w 193"/>
                  <a:gd name="T33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3" h="117">
                    <a:moveTo>
                      <a:pt x="104" y="0"/>
                    </a:moveTo>
                    <a:cubicBezTo>
                      <a:pt x="137" y="3"/>
                      <a:pt x="147" y="36"/>
                      <a:pt x="131" y="62"/>
                    </a:cubicBezTo>
                    <a:cubicBezTo>
                      <a:pt x="132" y="62"/>
                      <a:pt x="133" y="62"/>
                      <a:pt x="134" y="63"/>
                    </a:cubicBezTo>
                    <a:cubicBezTo>
                      <a:pt x="135" y="60"/>
                      <a:pt x="186" y="58"/>
                      <a:pt x="188" y="63"/>
                    </a:cubicBezTo>
                    <a:cubicBezTo>
                      <a:pt x="192" y="66"/>
                      <a:pt x="193" y="77"/>
                      <a:pt x="191" y="75"/>
                    </a:cubicBezTo>
                    <a:cubicBezTo>
                      <a:pt x="193" y="82"/>
                      <a:pt x="192" y="81"/>
                      <a:pt x="188" y="85"/>
                    </a:cubicBezTo>
                    <a:cubicBezTo>
                      <a:pt x="146" y="81"/>
                      <a:pt x="129" y="89"/>
                      <a:pt x="90" y="87"/>
                    </a:cubicBezTo>
                    <a:cubicBezTo>
                      <a:pt x="83" y="90"/>
                      <a:pt x="76" y="92"/>
                      <a:pt x="69" y="94"/>
                    </a:cubicBezTo>
                    <a:cubicBezTo>
                      <a:pt x="38" y="96"/>
                      <a:pt x="26" y="117"/>
                      <a:pt x="0" y="82"/>
                    </a:cubicBezTo>
                    <a:cubicBezTo>
                      <a:pt x="3" y="66"/>
                      <a:pt x="72" y="67"/>
                      <a:pt x="75" y="66"/>
                    </a:cubicBezTo>
                    <a:cubicBezTo>
                      <a:pt x="81" y="65"/>
                      <a:pt x="105" y="64"/>
                      <a:pt x="104" y="63"/>
                    </a:cubicBezTo>
                    <a:cubicBezTo>
                      <a:pt x="105" y="63"/>
                      <a:pt x="106" y="63"/>
                      <a:pt x="106" y="63"/>
                    </a:cubicBezTo>
                    <a:cubicBezTo>
                      <a:pt x="106" y="63"/>
                      <a:pt x="105" y="62"/>
                      <a:pt x="104" y="61"/>
                    </a:cubicBezTo>
                    <a:cubicBezTo>
                      <a:pt x="104" y="60"/>
                      <a:pt x="92" y="53"/>
                      <a:pt x="92" y="51"/>
                    </a:cubicBezTo>
                    <a:cubicBezTo>
                      <a:pt x="94" y="50"/>
                      <a:pt x="98" y="46"/>
                      <a:pt x="101" y="47"/>
                    </a:cubicBezTo>
                    <a:cubicBezTo>
                      <a:pt x="95" y="31"/>
                      <a:pt x="94" y="23"/>
                      <a:pt x="83" y="13"/>
                    </a:cubicBezTo>
                    <a:cubicBezTo>
                      <a:pt x="85" y="2"/>
                      <a:pt x="100" y="4"/>
                      <a:pt x="104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ísḷídé">
                <a:extLst>
                  <a:ext uri="{FF2B5EF4-FFF2-40B4-BE49-F238E27FC236}">
                    <a16:creationId xmlns:a16="http://schemas.microsoft.com/office/drawing/2014/main" id="{4885C3B4-3A64-4C18-B293-4EB49988EEAA}"/>
                  </a:ext>
                </a:extLst>
              </p:cNvPr>
              <p:cNvSpPr/>
              <p:nvPr/>
            </p:nvSpPr>
            <p:spPr bwMode="auto">
              <a:xfrm>
                <a:off x="4791076" y="3390901"/>
                <a:ext cx="136525" cy="185738"/>
              </a:xfrm>
              <a:custGeom>
                <a:avLst/>
                <a:gdLst>
                  <a:gd name="T0" fmla="*/ 23 w 45"/>
                  <a:gd name="T1" fmla="*/ 0 h 61"/>
                  <a:gd name="T2" fmla="*/ 24 w 45"/>
                  <a:gd name="T3" fmla="*/ 5 h 61"/>
                  <a:gd name="T4" fmla="*/ 29 w 45"/>
                  <a:gd name="T5" fmla="*/ 2 h 61"/>
                  <a:gd name="T6" fmla="*/ 32 w 45"/>
                  <a:gd name="T7" fmla="*/ 16 h 61"/>
                  <a:gd name="T8" fmla="*/ 42 w 45"/>
                  <a:gd name="T9" fmla="*/ 19 h 61"/>
                  <a:gd name="T10" fmla="*/ 33 w 45"/>
                  <a:gd name="T11" fmla="*/ 58 h 61"/>
                  <a:gd name="T12" fmla="*/ 15 w 45"/>
                  <a:gd name="T13" fmla="*/ 61 h 61"/>
                  <a:gd name="T14" fmla="*/ 23 w 45"/>
                  <a:gd name="T1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61">
                    <a:moveTo>
                      <a:pt x="23" y="0"/>
                    </a:moveTo>
                    <a:cubicBezTo>
                      <a:pt x="24" y="3"/>
                      <a:pt x="24" y="2"/>
                      <a:pt x="24" y="5"/>
                    </a:cubicBezTo>
                    <a:cubicBezTo>
                      <a:pt x="26" y="4"/>
                      <a:pt x="27" y="3"/>
                      <a:pt x="29" y="2"/>
                    </a:cubicBezTo>
                    <a:cubicBezTo>
                      <a:pt x="30" y="7"/>
                      <a:pt x="31" y="11"/>
                      <a:pt x="32" y="16"/>
                    </a:cubicBezTo>
                    <a:cubicBezTo>
                      <a:pt x="37" y="14"/>
                      <a:pt x="42" y="14"/>
                      <a:pt x="42" y="19"/>
                    </a:cubicBezTo>
                    <a:cubicBezTo>
                      <a:pt x="45" y="36"/>
                      <a:pt x="39" y="42"/>
                      <a:pt x="33" y="58"/>
                    </a:cubicBezTo>
                    <a:cubicBezTo>
                      <a:pt x="27" y="59"/>
                      <a:pt x="21" y="60"/>
                      <a:pt x="15" y="61"/>
                    </a:cubicBezTo>
                    <a:cubicBezTo>
                      <a:pt x="0" y="31"/>
                      <a:pt x="6" y="22"/>
                      <a:pt x="23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íś1íḓé">
                <a:extLst>
                  <a:ext uri="{FF2B5EF4-FFF2-40B4-BE49-F238E27FC236}">
                    <a16:creationId xmlns:a16="http://schemas.microsoft.com/office/drawing/2014/main" id="{F00B5320-BBE0-401A-9965-B46215F1B60F}"/>
                  </a:ext>
                </a:extLst>
              </p:cNvPr>
              <p:cNvSpPr/>
              <p:nvPr/>
            </p:nvSpPr>
            <p:spPr bwMode="auto">
              <a:xfrm>
                <a:off x="5095876" y="3394076"/>
                <a:ext cx="169863" cy="123825"/>
              </a:xfrm>
              <a:custGeom>
                <a:avLst/>
                <a:gdLst>
                  <a:gd name="T0" fmla="*/ 22 w 56"/>
                  <a:gd name="T1" fmla="*/ 0 h 41"/>
                  <a:gd name="T2" fmla="*/ 43 w 56"/>
                  <a:gd name="T3" fmla="*/ 2 h 41"/>
                  <a:gd name="T4" fmla="*/ 56 w 56"/>
                  <a:gd name="T5" fmla="*/ 30 h 41"/>
                  <a:gd name="T6" fmla="*/ 49 w 56"/>
                  <a:gd name="T7" fmla="*/ 38 h 41"/>
                  <a:gd name="T8" fmla="*/ 0 w 56"/>
                  <a:gd name="T9" fmla="*/ 6 h 41"/>
                  <a:gd name="T10" fmla="*/ 2 w 56"/>
                  <a:gd name="T11" fmla="*/ 4 h 41"/>
                  <a:gd name="T12" fmla="*/ 22 w 56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41">
                    <a:moveTo>
                      <a:pt x="22" y="0"/>
                    </a:moveTo>
                    <a:cubicBezTo>
                      <a:pt x="29" y="1"/>
                      <a:pt x="36" y="1"/>
                      <a:pt x="43" y="2"/>
                    </a:cubicBezTo>
                    <a:cubicBezTo>
                      <a:pt x="50" y="17"/>
                      <a:pt x="52" y="16"/>
                      <a:pt x="56" y="30"/>
                    </a:cubicBezTo>
                    <a:cubicBezTo>
                      <a:pt x="53" y="32"/>
                      <a:pt x="52" y="32"/>
                      <a:pt x="49" y="38"/>
                    </a:cubicBezTo>
                    <a:cubicBezTo>
                      <a:pt x="28" y="41"/>
                      <a:pt x="16" y="23"/>
                      <a:pt x="0" y="6"/>
                    </a:cubicBezTo>
                    <a:cubicBezTo>
                      <a:pt x="1" y="5"/>
                      <a:pt x="2" y="5"/>
                      <a:pt x="2" y="4"/>
                    </a:cubicBezTo>
                    <a:cubicBezTo>
                      <a:pt x="4" y="4"/>
                      <a:pt x="22" y="0"/>
                      <a:pt x="22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1" name="îṩ1iḑe">
              <a:extLst>
                <a:ext uri="{FF2B5EF4-FFF2-40B4-BE49-F238E27FC236}">
                  <a16:creationId xmlns:a16="http://schemas.microsoft.com/office/drawing/2014/main" id="{0889718F-B410-4F63-8E38-219B4233091B}"/>
                </a:ext>
              </a:extLst>
            </p:cNvPr>
            <p:cNvGrpSpPr/>
            <p:nvPr/>
          </p:nvGrpSpPr>
          <p:grpSpPr>
            <a:xfrm>
              <a:off x="7081839" y="2805113"/>
              <a:ext cx="560388" cy="857251"/>
              <a:chOff x="7081839" y="2805113"/>
              <a:chExt cx="560388" cy="857251"/>
            </a:xfrm>
          </p:grpSpPr>
          <p:sp>
            <p:nvSpPr>
              <p:cNvPr id="107" name="í$ḷide">
                <a:extLst>
                  <a:ext uri="{FF2B5EF4-FFF2-40B4-BE49-F238E27FC236}">
                    <a16:creationId xmlns:a16="http://schemas.microsoft.com/office/drawing/2014/main" id="{7C18BB4C-3DC4-491D-999A-04B7BA52BB6B}"/>
                  </a:ext>
                </a:extLst>
              </p:cNvPr>
              <p:cNvSpPr/>
              <p:nvPr/>
            </p:nvSpPr>
            <p:spPr bwMode="auto">
              <a:xfrm>
                <a:off x="7359651" y="2805113"/>
                <a:ext cx="209550" cy="290513"/>
              </a:xfrm>
              <a:custGeom>
                <a:avLst/>
                <a:gdLst>
                  <a:gd name="T0" fmla="*/ 37 w 69"/>
                  <a:gd name="T1" fmla="*/ 0 h 95"/>
                  <a:gd name="T2" fmla="*/ 53 w 69"/>
                  <a:gd name="T3" fmla="*/ 8 h 95"/>
                  <a:gd name="T4" fmla="*/ 26 w 69"/>
                  <a:gd name="T5" fmla="*/ 63 h 95"/>
                  <a:gd name="T6" fmla="*/ 29 w 69"/>
                  <a:gd name="T7" fmla="*/ 65 h 95"/>
                  <a:gd name="T8" fmla="*/ 63 w 69"/>
                  <a:gd name="T9" fmla="*/ 59 h 95"/>
                  <a:gd name="T10" fmla="*/ 69 w 69"/>
                  <a:gd name="T11" fmla="*/ 64 h 95"/>
                  <a:gd name="T12" fmla="*/ 69 w 69"/>
                  <a:gd name="T13" fmla="*/ 71 h 95"/>
                  <a:gd name="T14" fmla="*/ 17 w 69"/>
                  <a:gd name="T15" fmla="*/ 78 h 95"/>
                  <a:gd name="T16" fmla="*/ 4 w 69"/>
                  <a:gd name="T17" fmla="*/ 95 h 95"/>
                  <a:gd name="T18" fmla="*/ 5 w 69"/>
                  <a:gd name="T19" fmla="*/ 92 h 95"/>
                  <a:gd name="T20" fmla="*/ 2 w 69"/>
                  <a:gd name="T21" fmla="*/ 95 h 95"/>
                  <a:gd name="T22" fmla="*/ 0 w 69"/>
                  <a:gd name="T23" fmla="*/ 93 h 95"/>
                  <a:gd name="T24" fmla="*/ 6 w 69"/>
                  <a:gd name="T25" fmla="*/ 82 h 95"/>
                  <a:gd name="T26" fmla="*/ 5 w 69"/>
                  <a:gd name="T27" fmla="*/ 75 h 95"/>
                  <a:gd name="T28" fmla="*/ 9 w 69"/>
                  <a:gd name="T29" fmla="*/ 76 h 95"/>
                  <a:gd name="T30" fmla="*/ 6 w 69"/>
                  <a:gd name="T31" fmla="*/ 68 h 95"/>
                  <a:gd name="T32" fmla="*/ 30 w 69"/>
                  <a:gd name="T33" fmla="*/ 7 h 95"/>
                  <a:gd name="T34" fmla="*/ 34 w 69"/>
                  <a:gd name="T35" fmla="*/ 7 h 95"/>
                  <a:gd name="T36" fmla="*/ 32 w 69"/>
                  <a:gd name="T37" fmla="*/ 3 h 95"/>
                  <a:gd name="T38" fmla="*/ 34 w 69"/>
                  <a:gd name="T39" fmla="*/ 1 h 95"/>
                  <a:gd name="T40" fmla="*/ 37 w 69"/>
                  <a:gd name="T4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9" h="95">
                    <a:moveTo>
                      <a:pt x="37" y="0"/>
                    </a:moveTo>
                    <a:cubicBezTo>
                      <a:pt x="46" y="4"/>
                      <a:pt x="43" y="3"/>
                      <a:pt x="53" y="8"/>
                    </a:cubicBezTo>
                    <a:cubicBezTo>
                      <a:pt x="46" y="19"/>
                      <a:pt x="40" y="58"/>
                      <a:pt x="26" y="63"/>
                    </a:cubicBezTo>
                    <a:cubicBezTo>
                      <a:pt x="27" y="64"/>
                      <a:pt x="28" y="65"/>
                      <a:pt x="29" y="65"/>
                    </a:cubicBezTo>
                    <a:cubicBezTo>
                      <a:pt x="31" y="61"/>
                      <a:pt x="51" y="62"/>
                      <a:pt x="63" y="59"/>
                    </a:cubicBezTo>
                    <a:cubicBezTo>
                      <a:pt x="65" y="62"/>
                      <a:pt x="67" y="62"/>
                      <a:pt x="69" y="64"/>
                    </a:cubicBezTo>
                    <a:cubicBezTo>
                      <a:pt x="69" y="67"/>
                      <a:pt x="69" y="69"/>
                      <a:pt x="69" y="71"/>
                    </a:cubicBezTo>
                    <a:cubicBezTo>
                      <a:pt x="52" y="74"/>
                      <a:pt x="35" y="73"/>
                      <a:pt x="17" y="78"/>
                    </a:cubicBezTo>
                    <a:cubicBezTo>
                      <a:pt x="18" y="80"/>
                      <a:pt x="10" y="92"/>
                      <a:pt x="4" y="95"/>
                    </a:cubicBezTo>
                    <a:cubicBezTo>
                      <a:pt x="4" y="94"/>
                      <a:pt x="5" y="93"/>
                      <a:pt x="5" y="92"/>
                    </a:cubicBezTo>
                    <a:cubicBezTo>
                      <a:pt x="2" y="94"/>
                      <a:pt x="2" y="92"/>
                      <a:pt x="2" y="95"/>
                    </a:cubicBezTo>
                    <a:cubicBezTo>
                      <a:pt x="0" y="94"/>
                      <a:pt x="0" y="92"/>
                      <a:pt x="0" y="93"/>
                    </a:cubicBezTo>
                    <a:cubicBezTo>
                      <a:pt x="0" y="92"/>
                      <a:pt x="0" y="81"/>
                      <a:pt x="6" y="82"/>
                    </a:cubicBezTo>
                    <a:cubicBezTo>
                      <a:pt x="4" y="77"/>
                      <a:pt x="6" y="78"/>
                      <a:pt x="5" y="75"/>
                    </a:cubicBezTo>
                    <a:cubicBezTo>
                      <a:pt x="6" y="75"/>
                      <a:pt x="8" y="76"/>
                      <a:pt x="9" y="76"/>
                    </a:cubicBezTo>
                    <a:cubicBezTo>
                      <a:pt x="8" y="73"/>
                      <a:pt x="7" y="71"/>
                      <a:pt x="6" y="68"/>
                    </a:cubicBezTo>
                    <a:cubicBezTo>
                      <a:pt x="18" y="61"/>
                      <a:pt x="32" y="13"/>
                      <a:pt x="30" y="7"/>
                    </a:cubicBezTo>
                    <a:cubicBezTo>
                      <a:pt x="31" y="7"/>
                      <a:pt x="33" y="7"/>
                      <a:pt x="34" y="7"/>
                    </a:cubicBezTo>
                    <a:cubicBezTo>
                      <a:pt x="32" y="5"/>
                      <a:pt x="33" y="6"/>
                      <a:pt x="32" y="3"/>
                    </a:cubicBezTo>
                    <a:cubicBezTo>
                      <a:pt x="34" y="2"/>
                      <a:pt x="32" y="3"/>
                      <a:pt x="34" y="1"/>
                    </a:cubicBezTo>
                    <a:cubicBezTo>
                      <a:pt x="37" y="0"/>
                      <a:pt x="35" y="2"/>
                      <a:pt x="3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íṥḷídè">
                <a:extLst>
                  <a:ext uri="{FF2B5EF4-FFF2-40B4-BE49-F238E27FC236}">
                    <a16:creationId xmlns:a16="http://schemas.microsoft.com/office/drawing/2014/main" id="{6F37DE17-D21A-46FA-8A6E-3DA2AB8B0A24}"/>
                  </a:ext>
                </a:extLst>
              </p:cNvPr>
              <p:cNvSpPr/>
              <p:nvPr/>
            </p:nvSpPr>
            <p:spPr bwMode="auto">
              <a:xfrm>
                <a:off x="7121526" y="2851151"/>
                <a:ext cx="231775" cy="258763"/>
              </a:xfrm>
              <a:custGeom>
                <a:avLst/>
                <a:gdLst>
                  <a:gd name="T0" fmla="*/ 44 w 77"/>
                  <a:gd name="T1" fmla="*/ 0 h 85"/>
                  <a:gd name="T2" fmla="*/ 59 w 77"/>
                  <a:gd name="T3" fmla="*/ 6 h 85"/>
                  <a:gd name="T4" fmla="*/ 72 w 77"/>
                  <a:gd name="T5" fmla="*/ 40 h 85"/>
                  <a:gd name="T6" fmla="*/ 72 w 77"/>
                  <a:gd name="T7" fmla="*/ 52 h 85"/>
                  <a:gd name="T8" fmla="*/ 73 w 77"/>
                  <a:gd name="T9" fmla="*/ 54 h 85"/>
                  <a:gd name="T10" fmla="*/ 70 w 77"/>
                  <a:gd name="T11" fmla="*/ 57 h 85"/>
                  <a:gd name="T12" fmla="*/ 72 w 77"/>
                  <a:gd name="T13" fmla="*/ 76 h 85"/>
                  <a:gd name="T14" fmla="*/ 68 w 77"/>
                  <a:gd name="T15" fmla="*/ 81 h 85"/>
                  <a:gd name="T16" fmla="*/ 58 w 77"/>
                  <a:gd name="T17" fmla="*/ 81 h 85"/>
                  <a:gd name="T18" fmla="*/ 48 w 77"/>
                  <a:gd name="T19" fmla="*/ 69 h 85"/>
                  <a:gd name="T20" fmla="*/ 47 w 77"/>
                  <a:gd name="T21" fmla="*/ 71 h 85"/>
                  <a:gd name="T22" fmla="*/ 44 w 77"/>
                  <a:gd name="T23" fmla="*/ 72 h 85"/>
                  <a:gd name="T24" fmla="*/ 41 w 77"/>
                  <a:gd name="T25" fmla="*/ 75 h 85"/>
                  <a:gd name="T26" fmla="*/ 8 w 77"/>
                  <a:gd name="T27" fmla="*/ 84 h 85"/>
                  <a:gd name="T28" fmla="*/ 7 w 77"/>
                  <a:gd name="T29" fmla="*/ 82 h 85"/>
                  <a:gd name="T30" fmla="*/ 0 w 77"/>
                  <a:gd name="T31" fmla="*/ 73 h 85"/>
                  <a:gd name="T32" fmla="*/ 2 w 77"/>
                  <a:gd name="T33" fmla="*/ 65 h 85"/>
                  <a:gd name="T34" fmla="*/ 48 w 77"/>
                  <a:gd name="T35" fmla="*/ 53 h 85"/>
                  <a:gd name="T36" fmla="*/ 44 w 77"/>
                  <a:gd name="T37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85">
                    <a:moveTo>
                      <a:pt x="44" y="0"/>
                    </a:moveTo>
                    <a:cubicBezTo>
                      <a:pt x="51" y="1"/>
                      <a:pt x="52" y="4"/>
                      <a:pt x="59" y="6"/>
                    </a:cubicBezTo>
                    <a:cubicBezTo>
                      <a:pt x="61" y="18"/>
                      <a:pt x="67" y="36"/>
                      <a:pt x="72" y="40"/>
                    </a:cubicBezTo>
                    <a:cubicBezTo>
                      <a:pt x="72" y="40"/>
                      <a:pt x="71" y="50"/>
                      <a:pt x="72" y="52"/>
                    </a:cubicBezTo>
                    <a:cubicBezTo>
                      <a:pt x="73" y="55"/>
                      <a:pt x="71" y="53"/>
                      <a:pt x="73" y="54"/>
                    </a:cubicBezTo>
                    <a:cubicBezTo>
                      <a:pt x="72" y="56"/>
                      <a:pt x="73" y="56"/>
                      <a:pt x="70" y="57"/>
                    </a:cubicBezTo>
                    <a:cubicBezTo>
                      <a:pt x="72" y="61"/>
                      <a:pt x="77" y="80"/>
                      <a:pt x="72" y="76"/>
                    </a:cubicBezTo>
                    <a:cubicBezTo>
                      <a:pt x="71" y="79"/>
                      <a:pt x="71" y="79"/>
                      <a:pt x="68" y="81"/>
                    </a:cubicBezTo>
                    <a:cubicBezTo>
                      <a:pt x="64" y="81"/>
                      <a:pt x="61" y="81"/>
                      <a:pt x="58" y="81"/>
                    </a:cubicBezTo>
                    <a:cubicBezTo>
                      <a:pt x="54" y="77"/>
                      <a:pt x="52" y="72"/>
                      <a:pt x="48" y="69"/>
                    </a:cubicBezTo>
                    <a:cubicBezTo>
                      <a:pt x="48" y="70"/>
                      <a:pt x="47" y="71"/>
                      <a:pt x="47" y="71"/>
                    </a:cubicBezTo>
                    <a:cubicBezTo>
                      <a:pt x="46" y="72"/>
                      <a:pt x="45" y="72"/>
                      <a:pt x="44" y="72"/>
                    </a:cubicBezTo>
                    <a:cubicBezTo>
                      <a:pt x="42" y="73"/>
                      <a:pt x="43" y="74"/>
                      <a:pt x="41" y="75"/>
                    </a:cubicBezTo>
                    <a:cubicBezTo>
                      <a:pt x="32" y="80"/>
                      <a:pt x="21" y="80"/>
                      <a:pt x="8" y="84"/>
                    </a:cubicBezTo>
                    <a:cubicBezTo>
                      <a:pt x="6" y="85"/>
                      <a:pt x="7" y="83"/>
                      <a:pt x="7" y="82"/>
                    </a:cubicBezTo>
                    <a:cubicBezTo>
                      <a:pt x="3" y="81"/>
                      <a:pt x="2" y="77"/>
                      <a:pt x="0" y="73"/>
                    </a:cubicBezTo>
                    <a:cubicBezTo>
                      <a:pt x="1" y="70"/>
                      <a:pt x="2" y="68"/>
                      <a:pt x="2" y="65"/>
                    </a:cubicBezTo>
                    <a:cubicBezTo>
                      <a:pt x="16" y="65"/>
                      <a:pt x="35" y="62"/>
                      <a:pt x="48" y="53"/>
                    </a:cubicBezTo>
                    <a:cubicBezTo>
                      <a:pt x="43" y="43"/>
                      <a:pt x="39" y="9"/>
                      <a:pt x="44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í$1ïḑe">
                <a:extLst>
                  <a:ext uri="{FF2B5EF4-FFF2-40B4-BE49-F238E27FC236}">
                    <a16:creationId xmlns:a16="http://schemas.microsoft.com/office/drawing/2014/main" id="{70CB6F3C-3E29-4417-B54A-1C30B70E2CC8}"/>
                  </a:ext>
                </a:extLst>
              </p:cNvPr>
              <p:cNvSpPr/>
              <p:nvPr/>
            </p:nvSpPr>
            <p:spPr bwMode="auto">
              <a:xfrm>
                <a:off x="7375526" y="307340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î$1idè">
                <a:extLst>
                  <a:ext uri="{FF2B5EF4-FFF2-40B4-BE49-F238E27FC236}">
                    <a16:creationId xmlns:a16="http://schemas.microsoft.com/office/drawing/2014/main" id="{31E8A148-6AC8-4092-95CE-A6C8B9294E19}"/>
                  </a:ext>
                </a:extLst>
              </p:cNvPr>
              <p:cNvSpPr/>
              <p:nvPr/>
            </p:nvSpPr>
            <p:spPr bwMode="auto">
              <a:xfrm>
                <a:off x="7081839" y="3086101"/>
                <a:ext cx="560388" cy="576263"/>
              </a:xfrm>
              <a:custGeom>
                <a:avLst/>
                <a:gdLst>
                  <a:gd name="T0" fmla="*/ 178 w 185"/>
                  <a:gd name="T1" fmla="*/ 68 h 189"/>
                  <a:gd name="T2" fmla="*/ 112 w 185"/>
                  <a:gd name="T3" fmla="*/ 52 h 189"/>
                  <a:gd name="T4" fmla="*/ 110 w 185"/>
                  <a:gd name="T5" fmla="*/ 46 h 189"/>
                  <a:gd name="T6" fmla="*/ 133 w 185"/>
                  <a:gd name="T7" fmla="*/ 12 h 189"/>
                  <a:gd name="T8" fmla="*/ 129 w 185"/>
                  <a:gd name="T9" fmla="*/ 3 h 189"/>
                  <a:gd name="T10" fmla="*/ 120 w 185"/>
                  <a:gd name="T11" fmla="*/ 0 h 189"/>
                  <a:gd name="T12" fmla="*/ 105 w 185"/>
                  <a:gd name="T13" fmla="*/ 39 h 189"/>
                  <a:gd name="T14" fmla="*/ 94 w 185"/>
                  <a:gd name="T15" fmla="*/ 52 h 189"/>
                  <a:gd name="T16" fmla="*/ 88 w 185"/>
                  <a:gd name="T17" fmla="*/ 52 h 189"/>
                  <a:gd name="T18" fmla="*/ 96 w 185"/>
                  <a:gd name="T19" fmla="*/ 44 h 189"/>
                  <a:gd name="T20" fmla="*/ 84 w 185"/>
                  <a:gd name="T21" fmla="*/ 31 h 189"/>
                  <a:gd name="T22" fmla="*/ 76 w 185"/>
                  <a:gd name="T23" fmla="*/ 35 h 189"/>
                  <a:gd name="T24" fmla="*/ 65 w 185"/>
                  <a:gd name="T25" fmla="*/ 7 h 189"/>
                  <a:gd name="T26" fmla="*/ 61 w 185"/>
                  <a:gd name="T27" fmla="*/ 12 h 189"/>
                  <a:gd name="T28" fmla="*/ 61 w 185"/>
                  <a:gd name="T29" fmla="*/ 18 h 189"/>
                  <a:gd name="T30" fmla="*/ 38 w 185"/>
                  <a:gd name="T31" fmla="*/ 48 h 189"/>
                  <a:gd name="T32" fmla="*/ 18 w 185"/>
                  <a:gd name="T33" fmla="*/ 71 h 189"/>
                  <a:gd name="T34" fmla="*/ 5 w 185"/>
                  <a:gd name="T35" fmla="*/ 76 h 189"/>
                  <a:gd name="T36" fmla="*/ 4 w 185"/>
                  <a:gd name="T37" fmla="*/ 92 h 189"/>
                  <a:gd name="T38" fmla="*/ 18 w 185"/>
                  <a:gd name="T39" fmla="*/ 101 h 189"/>
                  <a:gd name="T40" fmla="*/ 22 w 185"/>
                  <a:gd name="T41" fmla="*/ 100 h 189"/>
                  <a:gd name="T42" fmla="*/ 45 w 185"/>
                  <a:gd name="T43" fmla="*/ 87 h 189"/>
                  <a:gd name="T44" fmla="*/ 20 w 185"/>
                  <a:gd name="T45" fmla="*/ 127 h 189"/>
                  <a:gd name="T46" fmla="*/ 21 w 185"/>
                  <a:gd name="T47" fmla="*/ 139 h 189"/>
                  <a:gd name="T48" fmla="*/ 38 w 185"/>
                  <a:gd name="T49" fmla="*/ 148 h 189"/>
                  <a:gd name="T50" fmla="*/ 86 w 185"/>
                  <a:gd name="T51" fmla="*/ 103 h 189"/>
                  <a:gd name="T52" fmla="*/ 86 w 185"/>
                  <a:gd name="T53" fmla="*/ 98 h 189"/>
                  <a:gd name="T54" fmla="*/ 92 w 185"/>
                  <a:gd name="T55" fmla="*/ 96 h 189"/>
                  <a:gd name="T56" fmla="*/ 89 w 185"/>
                  <a:gd name="T57" fmla="*/ 88 h 189"/>
                  <a:gd name="T58" fmla="*/ 90 w 185"/>
                  <a:gd name="T59" fmla="*/ 86 h 189"/>
                  <a:gd name="T60" fmla="*/ 116 w 185"/>
                  <a:gd name="T61" fmla="*/ 114 h 189"/>
                  <a:gd name="T62" fmla="*/ 135 w 185"/>
                  <a:gd name="T63" fmla="*/ 109 h 189"/>
                  <a:gd name="T64" fmla="*/ 90 w 185"/>
                  <a:gd name="T65" fmla="*/ 77 h 189"/>
                  <a:gd name="T66" fmla="*/ 92 w 185"/>
                  <a:gd name="T67" fmla="*/ 84 h 189"/>
                  <a:gd name="T68" fmla="*/ 74 w 185"/>
                  <a:gd name="T69" fmla="*/ 88 h 189"/>
                  <a:gd name="T70" fmla="*/ 60 w 185"/>
                  <a:gd name="T71" fmla="*/ 102 h 189"/>
                  <a:gd name="T72" fmla="*/ 89 w 185"/>
                  <a:gd name="T73" fmla="*/ 56 h 189"/>
                  <a:gd name="T74" fmla="*/ 92 w 185"/>
                  <a:gd name="T75" fmla="*/ 64 h 189"/>
                  <a:gd name="T76" fmla="*/ 100 w 185"/>
                  <a:gd name="T77" fmla="*/ 64 h 189"/>
                  <a:gd name="T78" fmla="*/ 106 w 185"/>
                  <a:gd name="T79" fmla="*/ 57 h 189"/>
                  <a:gd name="T80" fmla="*/ 134 w 185"/>
                  <a:gd name="T81" fmla="*/ 56 h 189"/>
                  <a:gd name="T82" fmla="*/ 155 w 185"/>
                  <a:gd name="T83" fmla="*/ 61 h 189"/>
                  <a:gd name="T84" fmla="*/ 120 w 185"/>
                  <a:gd name="T85" fmla="*/ 160 h 189"/>
                  <a:gd name="T86" fmla="*/ 104 w 185"/>
                  <a:gd name="T87" fmla="*/ 143 h 189"/>
                  <a:gd name="T88" fmla="*/ 95 w 185"/>
                  <a:gd name="T89" fmla="*/ 141 h 189"/>
                  <a:gd name="T90" fmla="*/ 94 w 185"/>
                  <a:gd name="T91" fmla="*/ 149 h 189"/>
                  <a:gd name="T92" fmla="*/ 115 w 185"/>
                  <a:gd name="T93" fmla="*/ 186 h 189"/>
                  <a:gd name="T94" fmla="*/ 135 w 185"/>
                  <a:gd name="T95" fmla="*/ 188 h 189"/>
                  <a:gd name="T96" fmla="*/ 178 w 185"/>
                  <a:gd name="T97" fmla="*/ 68 h 189"/>
                  <a:gd name="T98" fmla="*/ 66 w 185"/>
                  <a:gd name="T99" fmla="*/ 53 h 189"/>
                  <a:gd name="T100" fmla="*/ 68 w 185"/>
                  <a:gd name="T101" fmla="*/ 56 h 189"/>
                  <a:gd name="T102" fmla="*/ 55 w 185"/>
                  <a:gd name="T103" fmla="*/ 64 h 189"/>
                  <a:gd name="T104" fmla="*/ 54 w 185"/>
                  <a:gd name="T105" fmla="*/ 61 h 189"/>
                  <a:gd name="T106" fmla="*/ 61 w 185"/>
                  <a:gd name="T107" fmla="*/ 56 h 189"/>
                  <a:gd name="T108" fmla="*/ 60 w 185"/>
                  <a:gd name="T109" fmla="*/ 55 h 189"/>
                  <a:gd name="T110" fmla="*/ 75 w 185"/>
                  <a:gd name="T111" fmla="*/ 36 h 189"/>
                  <a:gd name="T112" fmla="*/ 76 w 185"/>
                  <a:gd name="T113" fmla="*/ 36 h 189"/>
                  <a:gd name="T114" fmla="*/ 66 w 185"/>
                  <a:gd name="T115" fmla="*/ 53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5" h="189">
                    <a:moveTo>
                      <a:pt x="178" y="68"/>
                    </a:moveTo>
                    <a:cubicBezTo>
                      <a:pt x="184" y="47"/>
                      <a:pt x="122" y="47"/>
                      <a:pt x="112" y="52"/>
                    </a:cubicBezTo>
                    <a:cubicBezTo>
                      <a:pt x="112" y="50"/>
                      <a:pt x="111" y="48"/>
                      <a:pt x="110" y="46"/>
                    </a:cubicBezTo>
                    <a:cubicBezTo>
                      <a:pt x="115" y="48"/>
                      <a:pt x="125" y="17"/>
                      <a:pt x="133" y="12"/>
                    </a:cubicBezTo>
                    <a:cubicBezTo>
                      <a:pt x="132" y="7"/>
                      <a:pt x="131" y="5"/>
                      <a:pt x="129" y="3"/>
                    </a:cubicBezTo>
                    <a:cubicBezTo>
                      <a:pt x="125" y="0"/>
                      <a:pt x="123" y="1"/>
                      <a:pt x="120" y="0"/>
                    </a:cubicBezTo>
                    <a:cubicBezTo>
                      <a:pt x="115" y="13"/>
                      <a:pt x="110" y="26"/>
                      <a:pt x="105" y="39"/>
                    </a:cubicBezTo>
                    <a:cubicBezTo>
                      <a:pt x="102" y="42"/>
                      <a:pt x="96" y="47"/>
                      <a:pt x="94" y="52"/>
                    </a:cubicBezTo>
                    <a:cubicBezTo>
                      <a:pt x="92" y="52"/>
                      <a:pt x="90" y="52"/>
                      <a:pt x="88" y="52"/>
                    </a:cubicBezTo>
                    <a:cubicBezTo>
                      <a:pt x="91" y="47"/>
                      <a:pt x="92" y="50"/>
                      <a:pt x="96" y="44"/>
                    </a:cubicBezTo>
                    <a:cubicBezTo>
                      <a:pt x="93" y="40"/>
                      <a:pt x="89" y="35"/>
                      <a:pt x="84" y="31"/>
                    </a:cubicBezTo>
                    <a:cubicBezTo>
                      <a:pt x="81" y="32"/>
                      <a:pt x="78" y="33"/>
                      <a:pt x="76" y="35"/>
                    </a:cubicBezTo>
                    <a:cubicBezTo>
                      <a:pt x="85" y="9"/>
                      <a:pt x="74" y="20"/>
                      <a:pt x="65" y="7"/>
                    </a:cubicBezTo>
                    <a:cubicBezTo>
                      <a:pt x="62" y="9"/>
                      <a:pt x="62" y="8"/>
                      <a:pt x="61" y="12"/>
                    </a:cubicBezTo>
                    <a:cubicBezTo>
                      <a:pt x="63" y="9"/>
                      <a:pt x="61" y="18"/>
                      <a:pt x="61" y="18"/>
                    </a:cubicBezTo>
                    <a:cubicBezTo>
                      <a:pt x="59" y="18"/>
                      <a:pt x="51" y="40"/>
                      <a:pt x="38" y="48"/>
                    </a:cubicBezTo>
                    <a:cubicBezTo>
                      <a:pt x="30" y="54"/>
                      <a:pt x="25" y="62"/>
                      <a:pt x="18" y="71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4" y="79"/>
                      <a:pt x="0" y="89"/>
                      <a:pt x="4" y="92"/>
                    </a:cubicBezTo>
                    <a:cubicBezTo>
                      <a:pt x="3" y="96"/>
                      <a:pt x="14" y="102"/>
                      <a:pt x="18" y="101"/>
                    </a:cubicBezTo>
                    <a:cubicBezTo>
                      <a:pt x="20" y="102"/>
                      <a:pt x="21" y="102"/>
                      <a:pt x="22" y="100"/>
                    </a:cubicBezTo>
                    <a:cubicBezTo>
                      <a:pt x="28" y="92"/>
                      <a:pt x="37" y="91"/>
                      <a:pt x="45" y="87"/>
                    </a:cubicBezTo>
                    <a:cubicBezTo>
                      <a:pt x="43" y="93"/>
                      <a:pt x="27" y="124"/>
                      <a:pt x="20" y="127"/>
                    </a:cubicBezTo>
                    <a:cubicBezTo>
                      <a:pt x="21" y="131"/>
                      <a:pt x="21" y="135"/>
                      <a:pt x="21" y="139"/>
                    </a:cubicBezTo>
                    <a:cubicBezTo>
                      <a:pt x="26" y="148"/>
                      <a:pt x="31" y="147"/>
                      <a:pt x="38" y="148"/>
                    </a:cubicBezTo>
                    <a:cubicBezTo>
                      <a:pt x="42" y="134"/>
                      <a:pt x="82" y="117"/>
                      <a:pt x="86" y="103"/>
                    </a:cubicBezTo>
                    <a:cubicBezTo>
                      <a:pt x="89" y="102"/>
                      <a:pt x="87" y="100"/>
                      <a:pt x="86" y="98"/>
                    </a:cubicBezTo>
                    <a:cubicBezTo>
                      <a:pt x="88" y="97"/>
                      <a:pt x="90" y="97"/>
                      <a:pt x="92" y="96"/>
                    </a:cubicBezTo>
                    <a:cubicBezTo>
                      <a:pt x="91" y="93"/>
                      <a:pt x="90" y="90"/>
                      <a:pt x="89" y="88"/>
                    </a:cubicBezTo>
                    <a:cubicBezTo>
                      <a:pt x="91" y="89"/>
                      <a:pt x="90" y="86"/>
                      <a:pt x="90" y="86"/>
                    </a:cubicBezTo>
                    <a:cubicBezTo>
                      <a:pt x="97" y="89"/>
                      <a:pt x="115" y="111"/>
                      <a:pt x="116" y="114"/>
                    </a:cubicBezTo>
                    <a:cubicBezTo>
                      <a:pt x="126" y="114"/>
                      <a:pt x="126" y="111"/>
                      <a:pt x="135" y="109"/>
                    </a:cubicBezTo>
                    <a:cubicBezTo>
                      <a:pt x="128" y="81"/>
                      <a:pt x="115" y="83"/>
                      <a:pt x="90" y="77"/>
                    </a:cubicBezTo>
                    <a:cubicBezTo>
                      <a:pt x="90" y="81"/>
                      <a:pt x="89" y="81"/>
                      <a:pt x="92" y="84"/>
                    </a:cubicBezTo>
                    <a:cubicBezTo>
                      <a:pt x="86" y="85"/>
                      <a:pt x="80" y="87"/>
                      <a:pt x="74" y="88"/>
                    </a:cubicBezTo>
                    <a:cubicBezTo>
                      <a:pt x="68" y="94"/>
                      <a:pt x="68" y="98"/>
                      <a:pt x="60" y="102"/>
                    </a:cubicBezTo>
                    <a:cubicBezTo>
                      <a:pt x="69" y="83"/>
                      <a:pt x="81" y="61"/>
                      <a:pt x="89" y="56"/>
                    </a:cubicBezTo>
                    <a:cubicBezTo>
                      <a:pt x="90" y="59"/>
                      <a:pt x="92" y="61"/>
                      <a:pt x="92" y="64"/>
                    </a:cubicBezTo>
                    <a:cubicBezTo>
                      <a:pt x="97" y="64"/>
                      <a:pt x="98" y="65"/>
                      <a:pt x="100" y="64"/>
                    </a:cubicBezTo>
                    <a:cubicBezTo>
                      <a:pt x="103" y="63"/>
                      <a:pt x="104" y="60"/>
                      <a:pt x="106" y="57"/>
                    </a:cubicBezTo>
                    <a:cubicBezTo>
                      <a:pt x="115" y="56"/>
                      <a:pt x="125" y="56"/>
                      <a:pt x="134" y="56"/>
                    </a:cubicBezTo>
                    <a:cubicBezTo>
                      <a:pt x="141" y="57"/>
                      <a:pt x="148" y="59"/>
                      <a:pt x="155" y="61"/>
                    </a:cubicBezTo>
                    <a:cubicBezTo>
                      <a:pt x="159" y="91"/>
                      <a:pt x="148" y="140"/>
                      <a:pt x="120" y="160"/>
                    </a:cubicBezTo>
                    <a:cubicBezTo>
                      <a:pt x="111" y="155"/>
                      <a:pt x="107" y="154"/>
                      <a:pt x="104" y="143"/>
                    </a:cubicBezTo>
                    <a:cubicBezTo>
                      <a:pt x="101" y="143"/>
                      <a:pt x="98" y="142"/>
                      <a:pt x="95" y="141"/>
                    </a:cubicBezTo>
                    <a:cubicBezTo>
                      <a:pt x="95" y="144"/>
                      <a:pt x="94" y="146"/>
                      <a:pt x="94" y="149"/>
                    </a:cubicBezTo>
                    <a:cubicBezTo>
                      <a:pt x="103" y="155"/>
                      <a:pt x="113" y="180"/>
                      <a:pt x="115" y="186"/>
                    </a:cubicBezTo>
                    <a:cubicBezTo>
                      <a:pt x="125" y="189"/>
                      <a:pt x="126" y="187"/>
                      <a:pt x="135" y="188"/>
                    </a:cubicBezTo>
                    <a:cubicBezTo>
                      <a:pt x="151" y="164"/>
                      <a:pt x="185" y="102"/>
                      <a:pt x="178" y="68"/>
                    </a:cubicBezTo>
                    <a:close/>
                    <a:moveTo>
                      <a:pt x="66" y="53"/>
                    </a:moveTo>
                    <a:cubicBezTo>
                      <a:pt x="67" y="54"/>
                      <a:pt x="68" y="55"/>
                      <a:pt x="68" y="56"/>
                    </a:cubicBezTo>
                    <a:cubicBezTo>
                      <a:pt x="65" y="56"/>
                      <a:pt x="61" y="62"/>
                      <a:pt x="55" y="64"/>
                    </a:cubicBezTo>
                    <a:cubicBezTo>
                      <a:pt x="54" y="63"/>
                      <a:pt x="54" y="62"/>
                      <a:pt x="54" y="61"/>
                    </a:cubicBezTo>
                    <a:cubicBezTo>
                      <a:pt x="56" y="59"/>
                      <a:pt x="59" y="57"/>
                      <a:pt x="61" y="56"/>
                    </a:cubicBezTo>
                    <a:cubicBezTo>
                      <a:pt x="60" y="54"/>
                      <a:pt x="62" y="54"/>
                      <a:pt x="60" y="55"/>
                    </a:cubicBezTo>
                    <a:cubicBezTo>
                      <a:pt x="63" y="46"/>
                      <a:pt x="71" y="42"/>
                      <a:pt x="75" y="36"/>
                    </a:cubicBezTo>
                    <a:cubicBezTo>
                      <a:pt x="75" y="36"/>
                      <a:pt x="76" y="36"/>
                      <a:pt x="76" y="36"/>
                    </a:cubicBezTo>
                    <a:cubicBezTo>
                      <a:pt x="77" y="43"/>
                      <a:pt x="71" y="51"/>
                      <a:pt x="66" y="53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ïsḷïḍè">
                <a:extLst>
                  <a:ext uri="{FF2B5EF4-FFF2-40B4-BE49-F238E27FC236}">
                    <a16:creationId xmlns:a16="http://schemas.microsoft.com/office/drawing/2014/main" id="{F9651F14-745A-40B3-99CC-2E1923F5390C}"/>
                  </a:ext>
                </a:extLst>
              </p:cNvPr>
              <p:cNvSpPr/>
              <p:nvPr/>
            </p:nvSpPr>
            <p:spPr bwMode="auto">
              <a:xfrm>
                <a:off x="7302501" y="3208338"/>
                <a:ext cx="6350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íṥlîḑè">
                <a:extLst>
                  <a:ext uri="{FF2B5EF4-FFF2-40B4-BE49-F238E27FC236}">
                    <a16:creationId xmlns:a16="http://schemas.microsoft.com/office/drawing/2014/main" id="{39C8FCA2-B2DD-4A0C-B1D6-19F7A0CF649C}"/>
                  </a:ext>
                </a:extLst>
              </p:cNvPr>
              <p:cNvSpPr/>
              <p:nvPr/>
            </p:nvSpPr>
            <p:spPr bwMode="auto">
              <a:xfrm>
                <a:off x="7342189" y="3248026"/>
                <a:ext cx="6350" cy="7938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iṧlîḋè">
                <a:extLst>
                  <a:ext uri="{FF2B5EF4-FFF2-40B4-BE49-F238E27FC236}">
                    <a16:creationId xmlns:a16="http://schemas.microsoft.com/office/drawing/2014/main" id="{9E0B7825-4368-4777-AAFE-E5BF65BCD460}"/>
                  </a:ext>
                </a:extLst>
              </p:cNvPr>
              <p:cNvSpPr/>
              <p:nvPr/>
            </p:nvSpPr>
            <p:spPr bwMode="auto">
              <a:xfrm>
                <a:off x="7269164" y="3381376"/>
                <a:ext cx="6350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ïsḻíďê">
                <a:extLst>
                  <a:ext uri="{FF2B5EF4-FFF2-40B4-BE49-F238E27FC236}">
                    <a16:creationId xmlns:a16="http://schemas.microsoft.com/office/drawing/2014/main" id="{7CF29FEC-08F3-4B64-9E5B-F53E439EB0B6}"/>
                  </a:ext>
                </a:extLst>
              </p:cNvPr>
              <p:cNvSpPr/>
              <p:nvPr/>
            </p:nvSpPr>
            <p:spPr bwMode="auto">
              <a:xfrm>
                <a:off x="7254876" y="3384551"/>
                <a:ext cx="4763" cy="6350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1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îṣḷïďé">
                <a:extLst>
                  <a:ext uri="{FF2B5EF4-FFF2-40B4-BE49-F238E27FC236}">
                    <a16:creationId xmlns:a16="http://schemas.microsoft.com/office/drawing/2014/main" id="{64FD7962-07D5-4D43-AFBB-4ADCD9B56B60}"/>
                  </a:ext>
                </a:extLst>
              </p:cNvPr>
              <p:cNvSpPr/>
              <p:nvPr/>
            </p:nvSpPr>
            <p:spPr bwMode="auto">
              <a:xfrm>
                <a:off x="7142164" y="3473451"/>
                <a:ext cx="203200" cy="185738"/>
              </a:xfrm>
              <a:custGeom>
                <a:avLst/>
                <a:gdLst>
                  <a:gd name="T0" fmla="*/ 57 w 67"/>
                  <a:gd name="T1" fmla="*/ 0 h 61"/>
                  <a:gd name="T2" fmla="*/ 67 w 67"/>
                  <a:gd name="T3" fmla="*/ 9 h 61"/>
                  <a:gd name="T4" fmla="*/ 65 w 67"/>
                  <a:gd name="T5" fmla="*/ 10 h 61"/>
                  <a:gd name="T6" fmla="*/ 61 w 67"/>
                  <a:gd name="T7" fmla="*/ 9 h 61"/>
                  <a:gd name="T8" fmla="*/ 17 w 67"/>
                  <a:gd name="T9" fmla="*/ 61 h 61"/>
                  <a:gd name="T10" fmla="*/ 2 w 67"/>
                  <a:gd name="T11" fmla="*/ 58 h 61"/>
                  <a:gd name="T12" fmla="*/ 0 w 67"/>
                  <a:gd name="T13" fmla="*/ 53 h 61"/>
                  <a:gd name="T14" fmla="*/ 1 w 67"/>
                  <a:gd name="T15" fmla="*/ 50 h 61"/>
                  <a:gd name="T16" fmla="*/ 39 w 67"/>
                  <a:gd name="T17" fmla="*/ 18 h 61"/>
                  <a:gd name="T18" fmla="*/ 58 w 67"/>
                  <a:gd name="T19" fmla="*/ 7 h 61"/>
                  <a:gd name="T20" fmla="*/ 60 w 67"/>
                  <a:gd name="T21" fmla="*/ 7 h 61"/>
                  <a:gd name="T22" fmla="*/ 55 w 67"/>
                  <a:gd name="T23" fmla="*/ 3 h 61"/>
                  <a:gd name="T24" fmla="*/ 57 w 67"/>
                  <a:gd name="T2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61">
                    <a:moveTo>
                      <a:pt x="57" y="0"/>
                    </a:moveTo>
                    <a:cubicBezTo>
                      <a:pt x="63" y="1"/>
                      <a:pt x="65" y="2"/>
                      <a:pt x="67" y="9"/>
                    </a:cubicBezTo>
                    <a:cubicBezTo>
                      <a:pt x="67" y="9"/>
                      <a:pt x="66" y="10"/>
                      <a:pt x="65" y="10"/>
                    </a:cubicBezTo>
                    <a:cubicBezTo>
                      <a:pt x="63" y="7"/>
                      <a:pt x="64" y="10"/>
                      <a:pt x="61" y="9"/>
                    </a:cubicBezTo>
                    <a:cubicBezTo>
                      <a:pt x="62" y="24"/>
                      <a:pt x="18" y="55"/>
                      <a:pt x="17" y="61"/>
                    </a:cubicBezTo>
                    <a:cubicBezTo>
                      <a:pt x="12" y="60"/>
                      <a:pt x="7" y="59"/>
                      <a:pt x="2" y="58"/>
                    </a:cubicBezTo>
                    <a:cubicBezTo>
                      <a:pt x="2" y="56"/>
                      <a:pt x="2" y="56"/>
                      <a:pt x="0" y="53"/>
                    </a:cubicBezTo>
                    <a:cubicBezTo>
                      <a:pt x="1" y="52"/>
                      <a:pt x="1" y="51"/>
                      <a:pt x="1" y="50"/>
                    </a:cubicBezTo>
                    <a:cubicBezTo>
                      <a:pt x="13" y="49"/>
                      <a:pt x="29" y="28"/>
                      <a:pt x="39" y="18"/>
                    </a:cubicBezTo>
                    <a:cubicBezTo>
                      <a:pt x="44" y="13"/>
                      <a:pt x="58" y="7"/>
                      <a:pt x="58" y="7"/>
                    </a:cubicBezTo>
                    <a:cubicBezTo>
                      <a:pt x="58" y="7"/>
                      <a:pt x="59" y="7"/>
                      <a:pt x="60" y="7"/>
                    </a:cubicBezTo>
                    <a:cubicBezTo>
                      <a:pt x="58" y="5"/>
                      <a:pt x="57" y="4"/>
                      <a:pt x="55" y="3"/>
                    </a:cubicBezTo>
                    <a:cubicBezTo>
                      <a:pt x="58" y="1"/>
                      <a:pt x="56" y="2"/>
                      <a:pt x="5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2" name="išḷîḋê">
              <a:extLst>
                <a:ext uri="{FF2B5EF4-FFF2-40B4-BE49-F238E27FC236}">
                  <a16:creationId xmlns:a16="http://schemas.microsoft.com/office/drawing/2014/main" id="{605F8D65-E2F0-4AA5-A647-E9167D6E1AD2}"/>
                </a:ext>
              </a:extLst>
            </p:cNvPr>
            <p:cNvGrpSpPr/>
            <p:nvPr/>
          </p:nvGrpSpPr>
          <p:grpSpPr>
            <a:xfrm>
              <a:off x="6350001" y="2863851"/>
              <a:ext cx="431800" cy="733425"/>
              <a:chOff x="6350001" y="2863851"/>
              <a:chExt cx="431800" cy="733425"/>
            </a:xfrm>
          </p:grpSpPr>
          <p:sp>
            <p:nvSpPr>
              <p:cNvPr id="104" name="íślîḋe">
                <a:extLst>
                  <a:ext uri="{FF2B5EF4-FFF2-40B4-BE49-F238E27FC236}">
                    <a16:creationId xmlns:a16="http://schemas.microsoft.com/office/drawing/2014/main" id="{47AFAC19-71A3-4415-A03E-34320175D0EF}"/>
                  </a:ext>
                </a:extLst>
              </p:cNvPr>
              <p:cNvSpPr/>
              <p:nvPr/>
            </p:nvSpPr>
            <p:spPr bwMode="auto">
              <a:xfrm>
                <a:off x="6618289" y="3116263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íṣlíďé">
                <a:extLst>
                  <a:ext uri="{FF2B5EF4-FFF2-40B4-BE49-F238E27FC236}">
                    <a16:creationId xmlns:a16="http://schemas.microsoft.com/office/drawing/2014/main" id="{EDDFF4C4-9C1E-4B52-A3AC-5E776FFEC247}"/>
                  </a:ext>
                </a:extLst>
              </p:cNvPr>
              <p:cNvSpPr/>
              <p:nvPr/>
            </p:nvSpPr>
            <p:spPr bwMode="auto">
              <a:xfrm>
                <a:off x="6350001" y="2863851"/>
                <a:ext cx="431800" cy="733425"/>
              </a:xfrm>
              <a:custGeom>
                <a:avLst/>
                <a:gdLst>
                  <a:gd name="T0" fmla="*/ 143 w 143"/>
                  <a:gd name="T1" fmla="*/ 12 h 241"/>
                  <a:gd name="T2" fmla="*/ 120 w 143"/>
                  <a:gd name="T3" fmla="*/ 1 h 241"/>
                  <a:gd name="T4" fmla="*/ 35 w 143"/>
                  <a:gd name="T5" fmla="*/ 9 h 241"/>
                  <a:gd name="T6" fmla="*/ 10 w 143"/>
                  <a:gd name="T7" fmla="*/ 21 h 241"/>
                  <a:gd name="T8" fmla="*/ 74 w 143"/>
                  <a:gd name="T9" fmla="*/ 31 h 241"/>
                  <a:gd name="T10" fmla="*/ 63 w 143"/>
                  <a:gd name="T11" fmla="*/ 62 h 241"/>
                  <a:gd name="T12" fmla="*/ 80 w 143"/>
                  <a:gd name="T13" fmla="*/ 89 h 241"/>
                  <a:gd name="T14" fmla="*/ 81 w 143"/>
                  <a:gd name="T15" fmla="*/ 111 h 241"/>
                  <a:gd name="T16" fmla="*/ 32 w 143"/>
                  <a:gd name="T17" fmla="*/ 113 h 241"/>
                  <a:gd name="T18" fmla="*/ 36 w 143"/>
                  <a:gd name="T19" fmla="*/ 70 h 241"/>
                  <a:gd name="T20" fmla="*/ 28 w 143"/>
                  <a:gd name="T21" fmla="*/ 44 h 241"/>
                  <a:gd name="T22" fmla="*/ 10 w 143"/>
                  <a:gd name="T23" fmla="*/ 71 h 241"/>
                  <a:gd name="T24" fmla="*/ 4 w 143"/>
                  <a:gd name="T25" fmla="*/ 185 h 241"/>
                  <a:gd name="T26" fmla="*/ 37 w 143"/>
                  <a:gd name="T27" fmla="*/ 241 h 241"/>
                  <a:gd name="T28" fmla="*/ 37 w 143"/>
                  <a:gd name="T29" fmla="*/ 221 h 241"/>
                  <a:gd name="T30" fmla="*/ 63 w 143"/>
                  <a:gd name="T31" fmla="*/ 224 h 241"/>
                  <a:gd name="T32" fmla="*/ 133 w 143"/>
                  <a:gd name="T33" fmla="*/ 225 h 241"/>
                  <a:gd name="T34" fmla="*/ 73 w 143"/>
                  <a:gd name="T35" fmla="*/ 208 h 241"/>
                  <a:gd name="T36" fmla="*/ 71 w 143"/>
                  <a:gd name="T37" fmla="*/ 207 h 241"/>
                  <a:gd name="T38" fmla="*/ 90 w 143"/>
                  <a:gd name="T39" fmla="*/ 161 h 241"/>
                  <a:gd name="T40" fmla="*/ 131 w 143"/>
                  <a:gd name="T41" fmla="*/ 176 h 241"/>
                  <a:gd name="T42" fmla="*/ 93 w 143"/>
                  <a:gd name="T43" fmla="*/ 148 h 241"/>
                  <a:gd name="T44" fmla="*/ 130 w 143"/>
                  <a:gd name="T45" fmla="*/ 124 h 241"/>
                  <a:gd name="T46" fmla="*/ 128 w 143"/>
                  <a:gd name="T47" fmla="*/ 108 h 241"/>
                  <a:gd name="T48" fmla="*/ 95 w 143"/>
                  <a:gd name="T49" fmla="*/ 86 h 241"/>
                  <a:gd name="T50" fmla="*/ 132 w 143"/>
                  <a:gd name="T51" fmla="*/ 77 h 241"/>
                  <a:gd name="T52" fmla="*/ 125 w 143"/>
                  <a:gd name="T53" fmla="*/ 62 h 241"/>
                  <a:gd name="T54" fmla="*/ 93 w 143"/>
                  <a:gd name="T55" fmla="*/ 27 h 241"/>
                  <a:gd name="T56" fmla="*/ 142 w 143"/>
                  <a:gd name="T57" fmla="*/ 20 h 241"/>
                  <a:gd name="T58" fmla="*/ 70 w 143"/>
                  <a:gd name="T59" fmla="*/ 152 h 241"/>
                  <a:gd name="T60" fmla="*/ 64 w 143"/>
                  <a:gd name="T61" fmla="*/ 208 h 241"/>
                  <a:gd name="T62" fmla="*/ 36 w 143"/>
                  <a:gd name="T63" fmla="*/ 209 h 241"/>
                  <a:gd name="T64" fmla="*/ 45 w 143"/>
                  <a:gd name="T65" fmla="*/ 141 h 241"/>
                  <a:gd name="T66" fmla="*/ 73 w 143"/>
                  <a:gd name="T67" fmla="*/ 141 h 241"/>
                  <a:gd name="T68" fmla="*/ 72 w 143"/>
                  <a:gd name="T69" fmla="*/ 146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3" h="241">
                    <a:moveTo>
                      <a:pt x="142" y="20"/>
                    </a:moveTo>
                    <a:cubicBezTo>
                      <a:pt x="143" y="17"/>
                      <a:pt x="143" y="15"/>
                      <a:pt x="143" y="12"/>
                    </a:cubicBezTo>
                    <a:cubicBezTo>
                      <a:pt x="139" y="10"/>
                      <a:pt x="141" y="7"/>
                      <a:pt x="138" y="5"/>
                    </a:cubicBezTo>
                    <a:cubicBezTo>
                      <a:pt x="132" y="0"/>
                      <a:pt x="127" y="2"/>
                      <a:pt x="120" y="1"/>
                    </a:cubicBezTo>
                    <a:cubicBezTo>
                      <a:pt x="114" y="7"/>
                      <a:pt x="103" y="0"/>
                      <a:pt x="94" y="4"/>
                    </a:cubicBezTo>
                    <a:cubicBezTo>
                      <a:pt x="80" y="10"/>
                      <a:pt x="46" y="5"/>
                      <a:pt x="35" y="9"/>
                    </a:cubicBezTo>
                    <a:cubicBezTo>
                      <a:pt x="26" y="12"/>
                      <a:pt x="20" y="14"/>
                      <a:pt x="11" y="17"/>
                    </a:cubicBezTo>
                    <a:cubicBezTo>
                      <a:pt x="10" y="18"/>
                      <a:pt x="10" y="20"/>
                      <a:pt x="10" y="21"/>
                    </a:cubicBezTo>
                    <a:cubicBezTo>
                      <a:pt x="34" y="33"/>
                      <a:pt x="28" y="43"/>
                      <a:pt x="54" y="34"/>
                    </a:cubicBezTo>
                    <a:cubicBezTo>
                      <a:pt x="59" y="36"/>
                      <a:pt x="69" y="34"/>
                      <a:pt x="74" y="31"/>
                    </a:cubicBezTo>
                    <a:cubicBezTo>
                      <a:pt x="74" y="34"/>
                      <a:pt x="73" y="32"/>
                      <a:pt x="75" y="34"/>
                    </a:cubicBezTo>
                    <a:cubicBezTo>
                      <a:pt x="71" y="43"/>
                      <a:pt x="67" y="52"/>
                      <a:pt x="63" y="62"/>
                    </a:cubicBezTo>
                    <a:cubicBezTo>
                      <a:pt x="44" y="87"/>
                      <a:pt x="25" y="100"/>
                      <a:pt x="69" y="107"/>
                    </a:cubicBezTo>
                    <a:cubicBezTo>
                      <a:pt x="74" y="99"/>
                      <a:pt x="79" y="97"/>
                      <a:pt x="80" y="89"/>
                    </a:cubicBezTo>
                    <a:cubicBezTo>
                      <a:pt x="82" y="89"/>
                      <a:pt x="80" y="89"/>
                      <a:pt x="84" y="89"/>
                    </a:cubicBezTo>
                    <a:cubicBezTo>
                      <a:pt x="80" y="96"/>
                      <a:pt x="79" y="106"/>
                      <a:pt x="81" y="111"/>
                    </a:cubicBezTo>
                    <a:cubicBezTo>
                      <a:pt x="73" y="111"/>
                      <a:pt x="46" y="117"/>
                      <a:pt x="37" y="120"/>
                    </a:cubicBezTo>
                    <a:cubicBezTo>
                      <a:pt x="33" y="117"/>
                      <a:pt x="33" y="116"/>
                      <a:pt x="32" y="113"/>
                    </a:cubicBezTo>
                    <a:cubicBezTo>
                      <a:pt x="33" y="111"/>
                      <a:pt x="33" y="70"/>
                      <a:pt x="33" y="69"/>
                    </a:cubicBezTo>
                    <a:cubicBezTo>
                      <a:pt x="34" y="70"/>
                      <a:pt x="35" y="70"/>
                      <a:pt x="36" y="70"/>
                    </a:cubicBezTo>
                    <a:cubicBezTo>
                      <a:pt x="33" y="64"/>
                      <a:pt x="35" y="58"/>
                      <a:pt x="36" y="49"/>
                    </a:cubicBezTo>
                    <a:cubicBezTo>
                      <a:pt x="33" y="48"/>
                      <a:pt x="31" y="46"/>
                      <a:pt x="28" y="44"/>
                    </a:cubicBezTo>
                    <a:cubicBezTo>
                      <a:pt x="27" y="44"/>
                      <a:pt x="26" y="44"/>
                      <a:pt x="25" y="43"/>
                    </a:cubicBezTo>
                    <a:cubicBezTo>
                      <a:pt x="21" y="53"/>
                      <a:pt x="14" y="61"/>
                      <a:pt x="10" y="71"/>
                    </a:cubicBezTo>
                    <a:cubicBezTo>
                      <a:pt x="15" y="80"/>
                      <a:pt x="0" y="118"/>
                      <a:pt x="5" y="136"/>
                    </a:cubicBezTo>
                    <a:cubicBezTo>
                      <a:pt x="7" y="141"/>
                      <a:pt x="1" y="180"/>
                      <a:pt x="4" y="185"/>
                    </a:cubicBezTo>
                    <a:cubicBezTo>
                      <a:pt x="11" y="199"/>
                      <a:pt x="12" y="222"/>
                      <a:pt x="18" y="240"/>
                    </a:cubicBezTo>
                    <a:cubicBezTo>
                      <a:pt x="24" y="241"/>
                      <a:pt x="31" y="241"/>
                      <a:pt x="37" y="241"/>
                    </a:cubicBezTo>
                    <a:cubicBezTo>
                      <a:pt x="39" y="239"/>
                      <a:pt x="40" y="237"/>
                      <a:pt x="42" y="234"/>
                    </a:cubicBezTo>
                    <a:cubicBezTo>
                      <a:pt x="40" y="230"/>
                      <a:pt x="39" y="225"/>
                      <a:pt x="37" y="221"/>
                    </a:cubicBezTo>
                    <a:cubicBezTo>
                      <a:pt x="37" y="220"/>
                      <a:pt x="38" y="220"/>
                      <a:pt x="39" y="219"/>
                    </a:cubicBezTo>
                    <a:cubicBezTo>
                      <a:pt x="37" y="226"/>
                      <a:pt x="59" y="225"/>
                      <a:pt x="63" y="224"/>
                    </a:cubicBezTo>
                    <a:cubicBezTo>
                      <a:pt x="74" y="219"/>
                      <a:pt x="94" y="224"/>
                      <a:pt x="109" y="218"/>
                    </a:cubicBezTo>
                    <a:cubicBezTo>
                      <a:pt x="113" y="221"/>
                      <a:pt x="133" y="225"/>
                      <a:pt x="133" y="225"/>
                    </a:cubicBezTo>
                    <a:cubicBezTo>
                      <a:pt x="136" y="222"/>
                      <a:pt x="139" y="220"/>
                      <a:pt x="142" y="217"/>
                    </a:cubicBezTo>
                    <a:cubicBezTo>
                      <a:pt x="137" y="199"/>
                      <a:pt x="82" y="204"/>
                      <a:pt x="73" y="208"/>
                    </a:cubicBezTo>
                    <a:cubicBezTo>
                      <a:pt x="73" y="207"/>
                      <a:pt x="73" y="206"/>
                      <a:pt x="73" y="206"/>
                    </a:cubicBezTo>
                    <a:cubicBezTo>
                      <a:pt x="72" y="206"/>
                      <a:pt x="72" y="206"/>
                      <a:pt x="71" y="207"/>
                    </a:cubicBezTo>
                    <a:cubicBezTo>
                      <a:pt x="77" y="186"/>
                      <a:pt x="87" y="181"/>
                      <a:pt x="89" y="162"/>
                    </a:cubicBezTo>
                    <a:cubicBezTo>
                      <a:pt x="90" y="162"/>
                      <a:pt x="90" y="161"/>
                      <a:pt x="90" y="161"/>
                    </a:cubicBezTo>
                    <a:cubicBezTo>
                      <a:pt x="98" y="162"/>
                      <a:pt x="101" y="185"/>
                      <a:pt x="117" y="182"/>
                    </a:cubicBezTo>
                    <a:cubicBezTo>
                      <a:pt x="124" y="183"/>
                      <a:pt x="126" y="179"/>
                      <a:pt x="131" y="176"/>
                    </a:cubicBezTo>
                    <a:cubicBezTo>
                      <a:pt x="123" y="159"/>
                      <a:pt x="110" y="150"/>
                      <a:pt x="95" y="152"/>
                    </a:cubicBezTo>
                    <a:cubicBezTo>
                      <a:pt x="95" y="151"/>
                      <a:pt x="94" y="149"/>
                      <a:pt x="93" y="148"/>
                    </a:cubicBezTo>
                    <a:cubicBezTo>
                      <a:pt x="98" y="145"/>
                      <a:pt x="94" y="132"/>
                      <a:pt x="100" y="128"/>
                    </a:cubicBezTo>
                    <a:cubicBezTo>
                      <a:pt x="99" y="126"/>
                      <a:pt x="124" y="122"/>
                      <a:pt x="130" y="124"/>
                    </a:cubicBezTo>
                    <a:cubicBezTo>
                      <a:pt x="132" y="122"/>
                      <a:pt x="130" y="123"/>
                      <a:pt x="133" y="123"/>
                    </a:cubicBezTo>
                    <a:cubicBezTo>
                      <a:pt x="131" y="118"/>
                      <a:pt x="129" y="113"/>
                      <a:pt x="128" y="108"/>
                    </a:cubicBezTo>
                    <a:cubicBezTo>
                      <a:pt x="120" y="107"/>
                      <a:pt x="111" y="103"/>
                      <a:pt x="103" y="106"/>
                    </a:cubicBezTo>
                    <a:cubicBezTo>
                      <a:pt x="102" y="95"/>
                      <a:pt x="100" y="95"/>
                      <a:pt x="95" y="86"/>
                    </a:cubicBezTo>
                    <a:cubicBezTo>
                      <a:pt x="95" y="86"/>
                      <a:pt x="94" y="86"/>
                      <a:pt x="93" y="87"/>
                    </a:cubicBezTo>
                    <a:cubicBezTo>
                      <a:pt x="101" y="79"/>
                      <a:pt x="120" y="77"/>
                      <a:pt x="132" y="77"/>
                    </a:cubicBezTo>
                    <a:cubicBezTo>
                      <a:pt x="131" y="76"/>
                      <a:pt x="131" y="75"/>
                      <a:pt x="131" y="74"/>
                    </a:cubicBezTo>
                    <a:cubicBezTo>
                      <a:pt x="131" y="73"/>
                      <a:pt x="130" y="65"/>
                      <a:pt x="125" y="62"/>
                    </a:cubicBezTo>
                    <a:cubicBezTo>
                      <a:pt x="118" y="56"/>
                      <a:pt x="107" y="58"/>
                      <a:pt x="95" y="63"/>
                    </a:cubicBezTo>
                    <a:cubicBezTo>
                      <a:pt x="99" y="52"/>
                      <a:pt x="99" y="41"/>
                      <a:pt x="93" y="27"/>
                    </a:cubicBezTo>
                    <a:cubicBezTo>
                      <a:pt x="94" y="26"/>
                      <a:pt x="94" y="26"/>
                      <a:pt x="94" y="25"/>
                    </a:cubicBezTo>
                    <a:cubicBezTo>
                      <a:pt x="105" y="24"/>
                      <a:pt x="129" y="16"/>
                      <a:pt x="142" y="20"/>
                    </a:cubicBezTo>
                    <a:close/>
                    <a:moveTo>
                      <a:pt x="72" y="146"/>
                    </a:moveTo>
                    <a:cubicBezTo>
                      <a:pt x="71" y="148"/>
                      <a:pt x="71" y="150"/>
                      <a:pt x="70" y="152"/>
                    </a:cubicBezTo>
                    <a:cubicBezTo>
                      <a:pt x="68" y="156"/>
                      <a:pt x="51" y="190"/>
                      <a:pt x="51" y="192"/>
                    </a:cubicBezTo>
                    <a:cubicBezTo>
                      <a:pt x="48" y="194"/>
                      <a:pt x="63" y="205"/>
                      <a:pt x="64" y="208"/>
                    </a:cubicBezTo>
                    <a:cubicBezTo>
                      <a:pt x="60" y="205"/>
                      <a:pt x="40" y="205"/>
                      <a:pt x="37" y="210"/>
                    </a:cubicBezTo>
                    <a:cubicBezTo>
                      <a:pt x="36" y="210"/>
                      <a:pt x="36" y="209"/>
                      <a:pt x="36" y="209"/>
                    </a:cubicBezTo>
                    <a:cubicBezTo>
                      <a:pt x="29" y="201"/>
                      <a:pt x="29" y="140"/>
                      <a:pt x="32" y="129"/>
                    </a:cubicBezTo>
                    <a:cubicBezTo>
                      <a:pt x="37" y="133"/>
                      <a:pt x="43" y="139"/>
                      <a:pt x="45" y="141"/>
                    </a:cubicBezTo>
                    <a:cubicBezTo>
                      <a:pt x="56" y="144"/>
                      <a:pt x="67" y="140"/>
                      <a:pt x="72" y="141"/>
                    </a:cubicBezTo>
                    <a:cubicBezTo>
                      <a:pt x="72" y="141"/>
                      <a:pt x="72" y="141"/>
                      <a:pt x="73" y="141"/>
                    </a:cubicBezTo>
                    <a:cubicBezTo>
                      <a:pt x="73" y="141"/>
                      <a:pt x="72" y="141"/>
                      <a:pt x="72" y="141"/>
                    </a:cubicBezTo>
                    <a:cubicBezTo>
                      <a:pt x="71" y="142"/>
                      <a:pt x="72" y="146"/>
                      <a:pt x="72" y="146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iṧļîḑé">
                <a:extLst>
                  <a:ext uri="{FF2B5EF4-FFF2-40B4-BE49-F238E27FC236}">
                    <a16:creationId xmlns:a16="http://schemas.microsoft.com/office/drawing/2014/main" id="{9D8CEB1E-D1B4-41B4-A460-F00362AF8D00}"/>
                  </a:ext>
                </a:extLst>
              </p:cNvPr>
              <p:cNvSpPr/>
              <p:nvPr/>
            </p:nvSpPr>
            <p:spPr bwMode="auto">
              <a:xfrm>
                <a:off x="6551614" y="3484563"/>
                <a:ext cx="9525" cy="12700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4 h 4"/>
                  <a:gd name="T4" fmla="*/ 3 w 3"/>
                  <a:gd name="T5" fmla="*/ 1 h 4"/>
                  <a:gd name="T6" fmla="*/ 1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0" y="3"/>
                      <a:pt x="0" y="1"/>
                      <a:pt x="1" y="4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1" y="1"/>
                      <a:pt x="3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3" name="ïšḻïḍê">
              <a:extLst>
                <a:ext uri="{FF2B5EF4-FFF2-40B4-BE49-F238E27FC236}">
                  <a16:creationId xmlns:a16="http://schemas.microsoft.com/office/drawing/2014/main" id="{EF03F535-0521-4CC1-BEE7-6886A6EB52C1}"/>
                </a:ext>
              </a:extLst>
            </p:cNvPr>
            <p:cNvSpPr/>
            <p:nvPr/>
          </p:nvSpPr>
          <p:spPr bwMode="auto">
            <a:xfrm>
              <a:off x="2009775" y="2593975"/>
              <a:ext cx="1500187" cy="423863"/>
            </a:xfrm>
            <a:custGeom>
              <a:avLst/>
              <a:gdLst>
                <a:gd name="T0" fmla="*/ 0 w 676"/>
                <a:gd name="T1" fmla="*/ 98 h 191"/>
                <a:gd name="T2" fmla="*/ 77 w 676"/>
                <a:gd name="T3" fmla="*/ 190 h 191"/>
                <a:gd name="T4" fmla="*/ 341 w 676"/>
                <a:gd name="T5" fmla="*/ 123 h 191"/>
                <a:gd name="T6" fmla="*/ 600 w 676"/>
                <a:gd name="T7" fmla="*/ 187 h 191"/>
                <a:gd name="T8" fmla="*/ 676 w 676"/>
                <a:gd name="T9" fmla="*/ 97 h 191"/>
                <a:gd name="T10" fmla="*/ 332 w 676"/>
                <a:gd name="T11" fmla="*/ 6 h 191"/>
                <a:gd name="T12" fmla="*/ 0 w 676"/>
                <a:gd name="T13" fmla="*/ 9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6" h="191">
                  <a:moveTo>
                    <a:pt x="0" y="98"/>
                  </a:moveTo>
                  <a:cubicBezTo>
                    <a:pt x="77" y="190"/>
                    <a:pt x="77" y="190"/>
                    <a:pt x="77" y="190"/>
                  </a:cubicBezTo>
                  <a:cubicBezTo>
                    <a:pt x="77" y="190"/>
                    <a:pt x="223" y="123"/>
                    <a:pt x="341" y="123"/>
                  </a:cubicBezTo>
                  <a:cubicBezTo>
                    <a:pt x="462" y="123"/>
                    <a:pt x="597" y="191"/>
                    <a:pt x="600" y="187"/>
                  </a:cubicBezTo>
                  <a:cubicBezTo>
                    <a:pt x="609" y="180"/>
                    <a:pt x="676" y="97"/>
                    <a:pt x="676" y="97"/>
                  </a:cubicBezTo>
                  <a:cubicBezTo>
                    <a:pt x="676" y="97"/>
                    <a:pt x="455" y="0"/>
                    <a:pt x="332" y="6"/>
                  </a:cubicBezTo>
                  <a:cubicBezTo>
                    <a:pt x="210" y="13"/>
                    <a:pt x="95" y="59"/>
                    <a:pt x="0" y="98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íṩ1ïdé">
              <a:extLst>
                <a:ext uri="{FF2B5EF4-FFF2-40B4-BE49-F238E27FC236}">
                  <a16:creationId xmlns:a16="http://schemas.microsoft.com/office/drawing/2014/main" id="{ED6A4A5D-B825-41C6-8636-49AB6D7FEA5C}"/>
                </a:ext>
              </a:extLst>
            </p:cNvPr>
            <p:cNvSpPr/>
            <p:nvPr/>
          </p:nvSpPr>
          <p:spPr bwMode="auto">
            <a:xfrm>
              <a:off x="2254250" y="2755900"/>
              <a:ext cx="169862" cy="169863"/>
            </a:xfrm>
            <a:custGeom>
              <a:avLst/>
              <a:gdLst>
                <a:gd name="T0" fmla="*/ 72 w 77"/>
                <a:gd name="T1" fmla="*/ 38 h 76"/>
                <a:gd name="T2" fmla="*/ 49 w 77"/>
                <a:gd name="T3" fmla="*/ 26 h 76"/>
                <a:gd name="T4" fmla="*/ 44 w 77"/>
                <a:gd name="T5" fmla="*/ 3 h 76"/>
                <a:gd name="T6" fmla="*/ 0 w 77"/>
                <a:gd name="T7" fmla="*/ 18 h 76"/>
                <a:gd name="T8" fmla="*/ 1 w 77"/>
                <a:gd name="T9" fmla="*/ 20 h 76"/>
                <a:gd name="T10" fmla="*/ 7 w 77"/>
                <a:gd name="T11" fmla="*/ 23 h 76"/>
                <a:gd name="T12" fmla="*/ 21 w 77"/>
                <a:gd name="T13" fmla="*/ 63 h 76"/>
                <a:gd name="T14" fmla="*/ 21 w 77"/>
                <a:gd name="T15" fmla="*/ 73 h 76"/>
                <a:gd name="T16" fmla="*/ 21 w 77"/>
                <a:gd name="T17" fmla="*/ 76 h 76"/>
                <a:gd name="T18" fmla="*/ 58 w 77"/>
                <a:gd name="T19" fmla="*/ 63 h 76"/>
                <a:gd name="T20" fmla="*/ 72 w 77"/>
                <a:gd name="T21" fmla="*/ 38 h 76"/>
                <a:gd name="T22" fmla="*/ 25 w 77"/>
                <a:gd name="T23" fmla="*/ 19 h 76"/>
                <a:gd name="T24" fmla="*/ 32 w 77"/>
                <a:gd name="T25" fmla="*/ 13 h 76"/>
                <a:gd name="T26" fmla="*/ 30 w 77"/>
                <a:gd name="T27" fmla="*/ 32 h 76"/>
                <a:gd name="T28" fmla="*/ 25 w 77"/>
                <a:gd name="T29" fmla="*/ 19 h 76"/>
                <a:gd name="T30" fmla="*/ 53 w 77"/>
                <a:gd name="T31" fmla="*/ 55 h 76"/>
                <a:gd name="T32" fmla="*/ 40 w 77"/>
                <a:gd name="T33" fmla="*/ 60 h 76"/>
                <a:gd name="T34" fmla="*/ 32 w 77"/>
                <a:gd name="T35" fmla="*/ 39 h 76"/>
                <a:gd name="T36" fmla="*/ 40 w 77"/>
                <a:gd name="T37" fmla="*/ 33 h 76"/>
                <a:gd name="T38" fmla="*/ 53 w 77"/>
                <a:gd name="T39" fmla="*/ 5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76">
                  <a:moveTo>
                    <a:pt x="72" y="38"/>
                  </a:moveTo>
                  <a:cubicBezTo>
                    <a:pt x="67" y="28"/>
                    <a:pt x="58" y="26"/>
                    <a:pt x="49" y="26"/>
                  </a:cubicBezTo>
                  <a:cubicBezTo>
                    <a:pt x="68" y="7"/>
                    <a:pt x="52" y="0"/>
                    <a:pt x="44" y="3"/>
                  </a:cubicBezTo>
                  <a:cubicBezTo>
                    <a:pt x="42" y="3"/>
                    <a:pt x="0" y="18"/>
                    <a:pt x="0" y="18"/>
                  </a:cubicBezTo>
                  <a:cubicBezTo>
                    <a:pt x="0" y="18"/>
                    <a:pt x="0" y="18"/>
                    <a:pt x="1" y="20"/>
                  </a:cubicBezTo>
                  <a:cubicBezTo>
                    <a:pt x="7" y="20"/>
                    <a:pt x="7" y="23"/>
                    <a:pt x="7" y="23"/>
                  </a:cubicBezTo>
                  <a:cubicBezTo>
                    <a:pt x="7" y="23"/>
                    <a:pt x="18" y="56"/>
                    <a:pt x="21" y="63"/>
                  </a:cubicBezTo>
                  <a:cubicBezTo>
                    <a:pt x="23" y="69"/>
                    <a:pt x="23" y="70"/>
                    <a:pt x="21" y="73"/>
                  </a:cubicBezTo>
                  <a:cubicBezTo>
                    <a:pt x="18" y="75"/>
                    <a:pt x="21" y="76"/>
                    <a:pt x="21" y="76"/>
                  </a:cubicBezTo>
                  <a:cubicBezTo>
                    <a:pt x="21" y="76"/>
                    <a:pt x="46" y="67"/>
                    <a:pt x="58" y="63"/>
                  </a:cubicBezTo>
                  <a:cubicBezTo>
                    <a:pt x="70" y="58"/>
                    <a:pt x="77" y="48"/>
                    <a:pt x="72" y="38"/>
                  </a:cubicBezTo>
                  <a:close/>
                  <a:moveTo>
                    <a:pt x="25" y="19"/>
                  </a:moveTo>
                  <a:cubicBezTo>
                    <a:pt x="25" y="19"/>
                    <a:pt x="24" y="15"/>
                    <a:pt x="32" y="13"/>
                  </a:cubicBezTo>
                  <a:cubicBezTo>
                    <a:pt x="38" y="12"/>
                    <a:pt x="50" y="16"/>
                    <a:pt x="30" y="32"/>
                  </a:cubicBezTo>
                  <a:lnTo>
                    <a:pt x="25" y="19"/>
                  </a:lnTo>
                  <a:close/>
                  <a:moveTo>
                    <a:pt x="53" y="55"/>
                  </a:moveTo>
                  <a:cubicBezTo>
                    <a:pt x="45" y="64"/>
                    <a:pt x="41" y="61"/>
                    <a:pt x="40" y="60"/>
                  </a:cubicBezTo>
                  <a:cubicBezTo>
                    <a:pt x="39" y="58"/>
                    <a:pt x="32" y="39"/>
                    <a:pt x="32" y="39"/>
                  </a:cubicBezTo>
                  <a:cubicBezTo>
                    <a:pt x="32" y="39"/>
                    <a:pt x="36" y="36"/>
                    <a:pt x="40" y="33"/>
                  </a:cubicBezTo>
                  <a:cubicBezTo>
                    <a:pt x="44" y="31"/>
                    <a:pt x="62" y="46"/>
                    <a:pt x="53" y="55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îṩļîdè">
              <a:extLst>
                <a:ext uri="{FF2B5EF4-FFF2-40B4-BE49-F238E27FC236}">
                  <a16:creationId xmlns:a16="http://schemas.microsoft.com/office/drawing/2014/main" id="{7EE2D21A-2856-4C93-84D9-07B0A69A3077}"/>
                </a:ext>
              </a:extLst>
            </p:cNvPr>
            <p:cNvSpPr/>
            <p:nvPr/>
          </p:nvSpPr>
          <p:spPr bwMode="auto">
            <a:xfrm>
              <a:off x="2533650" y="2700338"/>
              <a:ext cx="139700" cy="150813"/>
            </a:xfrm>
            <a:custGeom>
              <a:avLst/>
              <a:gdLst>
                <a:gd name="T0" fmla="*/ 0 w 63"/>
                <a:gd name="T1" fmla="*/ 9 h 68"/>
                <a:gd name="T2" fmla="*/ 7 w 63"/>
                <a:gd name="T3" fmla="*/ 20 h 68"/>
                <a:gd name="T4" fmla="*/ 21 w 63"/>
                <a:gd name="T5" fmla="*/ 65 h 68"/>
                <a:gd name="T6" fmla="*/ 53 w 63"/>
                <a:gd name="T7" fmla="*/ 59 h 68"/>
                <a:gd name="T8" fmla="*/ 56 w 63"/>
                <a:gd name="T9" fmla="*/ 14 h 68"/>
                <a:gd name="T10" fmla="*/ 61 w 63"/>
                <a:gd name="T11" fmla="*/ 2 h 68"/>
                <a:gd name="T12" fmla="*/ 61 w 63"/>
                <a:gd name="T13" fmla="*/ 0 h 68"/>
                <a:gd name="T14" fmla="*/ 40 w 63"/>
                <a:gd name="T15" fmla="*/ 2 h 68"/>
                <a:gd name="T16" fmla="*/ 40 w 63"/>
                <a:gd name="T17" fmla="*/ 5 h 68"/>
                <a:gd name="T18" fmla="*/ 48 w 63"/>
                <a:gd name="T19" fmla="*/ 14 h 68"/>
                <a:gd name="T20" fmla="*/ 47 w 63"/>
                <a:gd name="T21" fmla="*/ 56 h 68"/>
                <a:gd name="T22" fmla="*/ 29 w 63"/>
                <a:gd name="T23" fmla="*/ 51 h 68"/>
                <a:gd name="T24" fmla="*/ 25 w 63"/>
                <a:gd name="T25" fmla="*/ 15 h 68"/>
                <a:gd name="T26" fmla="*/ 31 w 63"/>
                <a:gd name="T27" fmla="*/ 6 h 68"/>
                <a:gd name="T28" fmla="*/ 31 w 63"/>
                <a:gd name="T29" fmla="*/ 3 h 68"/>
                <a:gd name="T30" fmla="*/ 0 w 63"/>
                <a:gd name="T31" fmla="*/ 6 h 68"/>
                <a:gd name="T32" fmla="*/ 0 w 63"/>
                <a:gd name="T3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68">
                  <a:moveTo>
                    <a:pt x="0" y="9"/>
                  </a:moveTo>
                  <a:cubicBezTo>
                    <a:pt x="0" y="9"/>
                    <a:pt x="7" y="7"/>
                    <a:pt x="7" y="20"/>
                  </a:cubicBezTo>
                  <a:cubicBezTo>
                    <a:pt x="7" y="33"/>
                    <a:pt x="6" y="63"/>
                    <a:pt x="21" y="65"/>
                  </a:cubicBezTo>
                  <a:cubicBezTo>
                    <a:pt x="36" y="68"/>
                    <a:pt x="47" y="65"/>
                    <a:pt x="53" y="59"/>
                  </a:cubicBezTo>
                  <a:cubicBezTo>
                    <a:pt x="59" y="54"/>
                    <a:pt x="63" y="53"/>
                    <a:pt x="56" y="14"/>
                  </a:cubicBezTo>
                  <a:cubicBezTo>
                    <a:pt x="54" y="4"/>
                    <a:pt x="61" y="2"/>
                    <a:pt x="61" y="2"/>
                  </a:cubicBezTo>
                  <a:cubicBezTo>
                    <a:pt x="61" y="1"/>
                    <a:pt x="61" y="0"/>
                    <a:pt x="61" y="0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6" y="5"/>
                    <a:pt x="48" y="14"/>
                  </a:cubicBezTo>
                  <a:cubicBezTo>
                    <a:pt x="49" y="24"/>
                    <a:pt x="57" y="52"/>
                    <a:pt x="47" y="56"/>
                  </a:cubicBezTo>
                  <a:cubicBezTo>
                    <a:pt x="39" y="59"/>
                    <a:pt x="31" y="59"/>
                    <a:pt x="29" y="51"/>
                  </a:cubicBezTo>
                  <a:cubicBezTo>
                    <a:pt x="26" y="44"/>
                    <a:pt x="25" y="17"/>
                    <a:pt x="25" y="15"/>
                  </a:cubicBezTo>
                  <a:cubicBezTo>
                    <a:pt x="25" y="13"/>
                    <a:pt x="25" y="6"/>
                    <a:pt x="31" y="6"/>
                  </a:cubicBezTo>
                  <a:cubicBezTo>
                    <a:pt x="31" y="4"/>
                    <a:pt x="31" y="3"/>
                    <a:pt x="31" y="3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íŝļíḋé">
              <a:extLst>
                <a:ext uri="{FF2B5EF4-FFF2-40B4-BE49-F238E27FC236}">
                  <a16:creationId xmlns:a16="http://schemas.microsoft.com/office/drawing/2014/main" id="{47D828F4-0DB5-41F3-81B1-13932968AE29}"/>
                </a:ext>
              </a:extLst>
            </p:cNvPr>
            <p:cNvSpPr/>
            <p:nvPr/>
          </p:nvSpPr>
          <p:spPr bwMode="auto">
            <a:xfrm>
              <a:off x="2813050" y="2693988"/>
              <a:ext cx="134937" cy="150813"/>
            </a:xfrm>
            <a:custGeom>
              <a:avLst/>
              <a:gdLst>
                <a:gd name="T0" fmla="*/ 55 w 61"/>
                <a:gd name="T1" fmla="*/ 29 h 68"/>
                <a:gd name="T2" fmla="*/ 58 w 61"/>
                <a:gd name="T3" fmla="*/ 29 h 68"/>
                <a:gd name="T4" fmla="*/ 55 w 61"/>
                <a:gd name="T5" fmla="*/ 4 h 68"/>
                <a:gd name="T6" fmla="*/ 37 w 61"/>
                <a:gd name="T7" fmla="*/ 4 h 68"/>
                <a:gd name="T8" fmla="*/ 0 w 61"/>
                <a:gd name="T9" fmla="*/ 33 h 68"/>
                <a:gd name="T10" fmla="*/ 37 w 61"/>
                <a:gd name="T11" fmla="*/ 68 h 68"/>
                <a:gd name="T12" fmla="*/ 52 w 61"/>
                <a:gd name="T13" fmla="*/ 68 h 68"/>
                <a:gd name="T14" fmla="*/ 61 w 61"/>
                <a:gd name="T15" fmla="*/ 49 h 68"/>
                <a:gd name="T16" fmla="*/ 59 w 61"/>
                <a:gd name="T17" fmla="*/ 48 h 68"/>
                <a:gd name="T18" fmla="*/ 31 w 61"/>
                <a:gd name="T19" fmla="*/ 58 h 68"/>
                <a:gd name="T20" fmla="*/ 36 w 61"/>
                <a:gd name="T21" fmla="*/ 12 h 68"/>
                <a:gd name="T22" fmla="*/ 55 w 61"/>
                <a:gd name="T23" fmla="*/ 2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" h="68">
                  <a:moveTo>
                    <a:pt x="55" y="29"/>
                  </a:moveTo>
                  <a:cubicBezTo>
                    <a:pt x="58" y="29"/>
                    <a:pt x="58" y="29"/>
                    <a:pt x="58" y="29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4"/>
                    <a:pt x="47" y="6"/>
                    <a:pt x="37" y="4"/>
                  </a:cubicBezTo>
                  <a:cubicBezTo>
                    <a:pt x="28" y="2"/>
                    <a:pt x="1" y="0"/>
                    <a:pt x="0" y="33"/>
                  </a:cubicBezTo>
                  <a:cubicBezTo>
                    <a:pt x="1" y="63"/>
                    <a:pt x="24" y="67"/>
                    <a:pt x="37" y="68"/>
                  </a:cubicBezTo>
                  <a:cubicBezTo>
                    <a:pt x="51" y="67"/>
                    <a:pt x="51" y="68"/>
                    <a:pt x="52" y="68"/>
                  </a:cubicBezTo>
                  <a:cubicBezTo>
                    <a:pt x="55" y="64"/>
                    <a:pt x="61" y="49"/>
                    <a:pt x="61" y="49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1" y="68"/>
                    <a:pt x="31" y="58"/>
                  </a:cubicBezTo>
                  <a:cubicBezTo>
                    <a:pt x="16" y="48"/>
                    <a:pt x="14" y="16"/>
                    <a:pt x="36" y="12"/>
                  </a:cubicBezTo>
                  <a:cubicBezTo>
                    <a:pt x="44" y="12"/>
                    <a:pt x="50" y="15"/>
                    <a:pt x="55" y="29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iṩ1íde">
              <a:extLst>
                <a:ext uri="{FF2B5EF4-FFF2-40B4-BE49-F238E27FC236}">
                  <a16:creationId xmlns:a16="http://schemas.microsoft.com/office/drawing/2014/main" id="{EEFAE83A-F507-4F61-B521-17E2C5A609EA}"/>
                </a:ext>
              </a:extLst>
            </p:cNvPr>
            <p:cNvSpPr/>
            <p:nvPr/>
          </p:nvSpPr>
          <p:spPr bwMode="auto">
            <a:xfrm>
              <a:off x="3070225" y="2743200"/>
              <a:ext cx="193675" cy="182563"/>
            </a:xfrm>
            <a:custGeom>
              <a:avLst/>
              <a:gdLst>
                <a:gd name="T0" fmla="*/ 17 w 87"/>
                <a:gd name="T1" fmla="*/ 64 h 82"/>
                <a:gd name="T2" fmla="*/ 18 w 87"/>
                <a:gd name="T3" fmla="*/ 62 h 82"/>
                <a:gd name="T4" fmla="*/ 15 w 87"/>
                <a:gd name="T5" fmla="*/ 51 h 82"/>
                <a:gd name="T6" fmla="*/ 27 w 87"/>
                <a:gd name="T7" fmla="*/ 18 h 82"/>
                <a:gd name="T8" fmla="*/ 32 w 87"/>
                <a:gd name="T9" fmla="*/ 56 h 82"/>
                <a:gd name="T10" fmla="*/ 59 w 87"/>
                <a:gd name="T11" fmla="*/ 29 h 82"/>
                <a:gd name="T12" fmla="*/ 48 w 87"/>
                <a:gd name="T13" fmla="*/ 63 h 82"/>
                <a:gd name="T14" fmla="*/ 40 w 87"/>
                <a:gd name="T15" fmla="*/ 70 h 82"/>
                <a:gd name="T16" fmla="*/ 39 w 87"/>
                <a:gd name="T17" fmla="*/ 72 h 82"/>
                <a:gd name="T18" fmla="*/ 66 w 87"/>
                <a:gd name="T19" fmla="*/ 82 h 82"/>
                <a:gd name="T20" fmla="*/ 67 w 87"/>
                <a:gd name="T21" fmla="*/ 79 h 82"/>
                <a:gd name="T22" fmla="*/ 67 w 87"/>
                <a:gd name="T23" fmla="*/ 67 h 82"/>
                <a:gd name="T24" fmla="*/ 79 w 87"/>
                <a:gd name="T25" fmla="*/ 30 h 82"/>
                <a:gd name="T26" fmla="*/ 86 w 87"/>
                <a:gd name="T27" fmla="*/ 26 h 82"/>
                <a:gd name="T28" fmla="*/ 87 w 87"/>
                <a:gd name="T29" fmla="*/ 23 h 82"/>
                <a:gd name="T30" fmla="*/ 60 w 87"/>
                <a:gd name="T31" fmla="*/ 14 h 82"/>
                <a:gd name="T32" fmla="*/ 58 w 87"/>
                <a:gd name="T33" fmla="*/ 17 h 82"/>
                <a:gd name="T34" fmla="*/ 56 w 87"/>
                <a:gd name="T35" fmla="*/ 22 h 82"/>
                <a:gd name="T36" fmla="*/ 46 w 87"/>
                <a:gd name="T37" fmla="*/ 32 h 82"/>
                <a:gd name="T38" fmla="*/ 45 w 87"/>
                <a:gd name="T39" fmla="*/ 14 h 82"/>
                <a:gd name="T40" fmla="*/ 48 w 87"/>
                <a:gd name="T41" fmla="*/ 12 h 82"/>
                <a:gd name="T42" fmla="*/ 49 w 87"/>
                <a:gd name="T43" fmla="*/ 10 h 82"/>
                <a:gd name="T44" fmla="*/ 21 w 87"/>
                <a:gd name="T45" fmla="*/ 0 h 82"/>
                <a:gd name="T46" fmla="*/ 19 w 87"/>
                <a:gd name="T47" fmla="*/ 3 h 82"/>
                <a:gd name="T48" fmla="*/ 20 w 87"/>
                <a:gd name="T49" fmla="*/ 14 h 82"/>
                <a:gd name="T50" fmla="*/ 8 w 87"/>
                <a:gd name="T51" fmla="*/ 50 h 82"/>
                <a:gd name="T52" fmla="*/ 1 w 87"/>
                <a:gd name="T53" fmla="*/ 56 h 82"/>
                <a:gd name="T54" fmla="*/ 0 w 87"/>
                <a:gd name="T55" fmla="*/ 59 h 82"/>
                <a:gd name="T56" fmla="*/ 17 w 87"/>
                <a:gd name="T57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7" h="82">
                  <a:moveTo>
                    <a:pt x="17" y="64"/>
                  </a:moveTo>
                  <a:cubicBezTo>
                    <a:pt x="18" y="62"/>
                    <a:pt x="18" y="62"/>
                    <a:pt x="18" y="62"/>
                  </a:cubicBezTo>
                  <a:cubicBezTo>
                    <a:pt x="18" y="62"/>
                    <a:pt x="12" y="61"/>
                    <a:pt x="15" y="51"/>
                  </a:cubicBezTo>
                  <a:cubicBezTo>
                    <a:pt x="19" y="42"/>
                    <a:pt x="27" y="18"/>
                    <a:pt x="27" y="18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8" y="63"/>
                    <a:pt x="47" y="71"/>
                    <a:pt x="40" y="70"/>
                  </a:cubicBezTo>
                  <a:cubicBezTo>
                    <a:pt x="39" y="71"/>
                    <a:pt x="39" y="72"/>
                    <a:pt x="39" y="72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7" y="79"/>
                    <a:pt x="63" y="79"/>
                    <a:pt x="67" y="67"/>
                  </a:cubicBezTo>
                  <a:cubicBezTo>
                    <a:pt x="70" y="56"/>
                    <a:pt x="79" y="30"/>
                    <a:pt x="79" y="30"/>
                  </a:cubicBezTo>
                  <a:cubicBezTo>
                    <a:pt x="79" y="30"/>
                    <a:pt x="81" y="25"/>
                    <a:pt x="86" y="26"/>
                  </a:cubicBezTo>
                  <a:cubicBezTo>
                    <a:pt x="87" y="24"/>
                    <a:pt x="87" y="23"/>
                    <a:pt x="87" y="2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62" y="18"/>
                    <a:pt x="56" y="22"/>
                  </a:cubicBezTo>
                  <a:cubicBezTo>
                    <a:pt x="52" y="27"/>
                    <a:pt x="46" y="32"/>
                    <a:pt x="46" y="32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4"/>
                    <a:pt x="46" y="12"/>
                    <a:pt x="48" y="12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25" y="3"/>
                    <a:pt x="20" y="14"/>
                  </a:cubicBezTo>
                  <a:cubicBezTo>
                    <a:pt x="16" y="25"/>
                    <a:pt x="8" y="50"/>
                    <a:pt x="8" y="50"/>
                  </a:cubicBezTo>
                  <a:cubicBezTo>
                    <a:pt x="8" y="50"/>
                    <a:pt x="7" y="59"/>
                    <a:pt x="1" y="56"/>
                  </a:cubicBezTo>
                  <a:cubicBezTo>
                    <a:pt x="0" y="59"/>
                    <a:pt x="0" y="59"/>
                    <a:pt x="0" y="59"/>
                  </a:cubicBezTo>
                  <a:lnTo>
                    <a:pt x="17" y="64"/>
                  </a:ln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iS1iďe">
              <a:extLst>
                <a:ext uri="{FF2B5EF4-FFF2-40B4-BE49-F238E27FC236}">
                  <a16:creationId xmlns:a16="http://schemas.microsoft.com/office/drawing/2014/main" id="{A7F768A1-9C72-456D-A647-7F80C9AB5413}"/>
                </a:ext>
              </a:extLst>
            </p:cNvPr>
            <p:cNvSpPr/>
            <p:nvPr/>
          </p:nvSpPr>
          <p:spPr bwMode="auto">
            <a:xfrm>
              <a:off x="1919288" y="2871788"/>
              <a:ext cx="822325" cy="1465263"/>
            </a:xfrm>
            <a:custGeom>
              <a:avLst/>
              <a:gdLst>
                <a:gd name="T0" fmla="*/ 90 w 371"/>
                <a:gd name="T1" fmla="*/ 430 h 660"/>
                <a:gd name="T2" fmla="*/ 24 w 371"/>
                <a:gd name="T3" fmla="*/ 0 h 660"/>
                <a:gd name="T4" fmla="*/ 94 w 371"/>
                <a:gd name="T5" fmla="*/ 82 h 660"/>
                <a:gd name="T6" fmla="*/ 139 w 371"/>
                <a:gd name="T7" fmla="*/ 425 h 660"/>
                <a:gd name="T8" fmla="*/ 360 w 371"/>
                <a:gd name="T9" fmla="*/ 606 h 660"/>
                <a:gd name="T10" fmla="*/ 371 w 371"/>
                <a:gd name="T11" fmla="*/ 660 h 660"/>
                <a:gd name="T12" fmla="*/ 90 w 371"/>
                <a:gd name="T13" fmla="*/ 43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1" h="660">
                  <a:moveTo>
                    <a:pt x="90" y="430"/>
                  </a:moveTo>
                  <a:cubicBezTo>
                    <a:pt x="28" y="325"/>
                    <a:pt x="0" y="186"/>
                    <a:pt x="24" y="0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2"/>
                    <a:pt x="54" y="270"/>
                    <a:pt x="139" y="425"/>
                  </a:cubicBezTo>
                  <a:cubicBezTo>
                    <a:pt x="184" y="495"/>
                    <a:pt x="246" y="554"/>
                    <a:pt x="360" y="606"/>
                  </a:cubicBezTo>
                  <a:cubicBezTo>
                    <a:pt x="368" y="649"/>
                    <a:pt x="371" y="660"/>
                    <a:pt x="371" y="660"/>
                  </a:cubicBezTo>
                  <a:cubicBezTo>
                    <a:pt x="371" y="660"/>
                    <a:pt x="182" y="587"/>
                    <a:pt x="90" y="430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îŝḻídê">
              <a:extLst>
                <a:ext uri="{FF2B5EF4-FFF2-40B4-BE49-F238E27FC236}">
                  <a16:creationId xmlns:a16="http://schemas.microsoft.com/office/drawing/2014/main" id="{DBCDAFEA-82E9-4F10-8DAA-D4404D4188B3}"/>
                </a:ext>
              </a:extLst>
            </p:cNvPr>
            <p:cNvSpPr/>
            <p:nvPr/>
          </p:nvSpPr>
          <p:spPr bwMode="auto">
            <a:xfrm>
              <a:off x="2781300" y="2887663"/>
              <a:ext cx="990600" cy="1444625"/>
            </a:xfrm>
            <a:custGeom>
              <a:avLst/>
              <a:gdLst>
                <a:gd name="T0" fmla="*/ 12 w 446"/>
                <a:gd name="T1" fmla="*/ 598 h 651"/>
                <a:gd name="T2" fmla="*/ 0 w 446"/>
                <a:gd name="T3" fmla="*/ 651 h 651"/>
                <a:gd name="T4" fmla="*/ 340 w 446"/>
                <a:gd name="T5" fmla="*/ 0 h 651"/>
                <a:gd name="T6" fmla="*/ 273 w 446"/>
                <a:gd name="T7" fmla="*/ 79 h 651"/>
                <a:gd name="T8" fmla="*/ 12 w 446"/>
                <a:gd name="T9" fmla="*/ 598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6" h="651">
                  <a:moveTo>
                    <a:pt x="12" y="598"/>
                  </a:moveTo>
                  <a:cubicBezTo>
                    <a:pt x="0" y="651"/>
                    <a:pt x="0" y="651"/>
                    <a:pt x="0" y="651"/>
                  </a:cubicBezTo>
                  <a:cubicBezTo>
                    <a:pt x="0" y="651"/>
                    <a:pt x="446" y="473"/>
                    <a:pt x="340" y="0"/>
                  </a:cubicBezTo>
                  <a:cubicBezTo>
                    <a:pt x="303" y="40"/>
                    <a:pt x="273" y="79"/>
                    <a:pt x="273" y="79"/>
                  </a:cubicBezTo>
                  <a:cubicBezTo>
                    <a:pt x="273" y="79"/>
                    <a:pt x="382" y="415"/>
                    <a:pt x="12" y="598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ïṥļíḓè">
              <a:extLst>
                <a:ext uri="{FF2B5EF4-FFF2-40B4-BE49-F238E27FC236}">
                  <a16:creationId xmlns:a16="http://schemas.microsoft.com/office/drawing/2014/main" id="{4BAA7595-1AD6-48D7-8775-9C2F58D71C22}"/>
                </a:ext>
              </a:extLst>
            </p:cNvPr>
            <p:cNvSpPr/>
            <p:nvPr/>
          </p:nvSpPr>
          <p:spPr bwMode="auto">
            <a:xfrm>
              <a:off x="2220913" y="3194050"/>
              <a:ext cx="669925" cy="849313"/>
            </a:xfrm>
            <a:custGeom>
              <a:avLst/>
              <a:gdLst>
                <a:gd name="T0" fmla="*/ 60 w 302"/>
                <a:gd name="T1" fmla="*/ 0 h 383"/>
                <a:gd name="T2" fmla="*/ 117 w 302"/>
                <a:gd name="T3" fmla="*/ 69 h 383"/>
                <a:gd name="T4" fmla="*/ 124 w 302"/>
                <a:gd name="T5" fmla="*/ 109 h 383"/>
                <a:gd name="T6" fmla="*/ 101 w 302"/>
                <a:gd name="T7" fmla="*/ 165 h 383"/>
                <a:gd name="T8" fmla="*/ 125 w 302"/>
                <a:gd name="T9" fmla="*/ 143 h 383"/>
                <a:gd name="T10" fmla="*/ 153 w 302"/>
                <a:gd name="T11" fmla="*/ 115 h 383"/>
                <a:gd name="T12" fmla="*/ 139 w 302"/>
                <a:gd name="T13" fmla="*/ 164 h 383"/>
                <a:gd name="T14" fmla="*/ 91 w 302"/>
                <a:gd name="T15" fmla="*/ 192 h 383"/>
                <a:gd name="T16" fmla="*/ 95 w 302"/>
                <a:gd name="T17" fmla="*/ 263 h 383"/>
                <a:gd name="T18" fmla="*/ 114 w 302"/>
                <a:gd name="T19" fmla="*/ 208 h 383"/>
                <a:gd name="T20" fmla="*/ 153 w 302"/>
                <a:gd name="T21" fmla="*/ 182 h 383"/>
                <a:gd name="T22" fmla="*/ 132 w 302"/>
                <a:gd name="T23" fmla="*/ 229 h 383"/>
                <a:gd name="T24" fmla="*/ 100 w 302"/>
                <a:gd name="T25" fmla="*/ 276 h 383"/>
                <a:gd name="T26" fmla="*/ 149 w 302"/>
                <a:gd name="T27" fmla="*/ 334 h 383"/>
                <a:gd name="T28" fmla="*/ 155 w 302"/>
                <a:gd name="T29" fmla="*/ 228 h 383"/>
                <a:gd name="T30" fmla="*/ 163 w 302"/>
                <a:gd name="T31" fmla="*/ 285 h 383"/>
                <a:gd name="T32" fmla="*/ 157 w 302"/>
                <a:gd name="T33" fmla="*/ 340 h 383"/>
                <a:gd name="T34" fmla="*/ 302 w 302"/>
                <a:gd name="T35" fmla="*/ 377 h 383"/>
                <a:gd name="T36" fmla="*/ 298 w 302"/>
                <a:gd name="T37" fmla="*/ 383 h 383"/>
                <a:gd name="T38" fmla="*/ 122 w 302"/>
                <a:gd name="T39" fmla="*/ 319 h 383"/>
                <a:gd name="T40" fmla="*/ 35 w 302"/>
                <a:gd name="T41" fmla="*/ 305 h 383"/>
                <a:gd name="T42" fmla="*/ 0 w 302"/>
                <a:gd name="T43" fmla="*/ 258 h 383"/>
                <a:gd name="T44" fmla="*/ 51 w 302"/>
                <a:gd name="T45" fmla="*/ 278 h 383"/>
                <a:gd name="T46" fmla="*/ 109 w 302"/>
                <a:gd name="T47" fmla="*/ 304 h 383"/>
                <a:gd name="T48" fmla="*/ 80 w 302"/>
                <a:gd name="T49" fmla="*/ 239 h 383"/>
                <a:gd name="T50" fmla="*/ 37 w 302"/>
                <a:gd name="T51" fmla="*/ 193 h 383"/>
                <a:gd name="T52" fmla="*/ 11 w 302"/>
                <a:gd name="T53" fmla="*/ 154 h 383"/>
                <a:gd name="T54" fmla="*/ 80 w 302"/>
                <a:gd name="T55" fmla="*/ 209 h 383"/>
                <a:gd name="T56" fmla="*/ 96 w 302"/>
                <a:gd name="T57" fmla="*/ 158 h 383"/>
                <a:gd name="T58" fmla="*/ 65 w 302"/>
                <a:gd name="T59" fmla="*/ 109 h 383"/>
                <a:gd name="T60" fmla="*/ 49 w 302"/>
                <a:gd name="T61" fmla="*/ 70 h 383"/>
                <a:gd name="T62" fmla="*/ 99 w 302"/>
                <a:gd name="T63" fmla="*/ 152 h 383"/>
                <a:gd name="T64" fmla="*/ 119 w 302"/>
                <a:gd name="T65" fmla="*/ 107 h 383"/>
                <a:gd name="T66" fmla="*/ 113 w 302"/>
                <a:gd name="T67" fmla="*/ 67 h 383"/>
                <a:gd name="T68" fmla="*/ 80 w 302"/>
                <a:gd name="T69" fmla="*/ 29 h 383"/>
                <a:gd name="T70" fmla="*/ 60 w 302"/>
                <a:gd name="T7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2" h="383">
                  <a:moveTo>
                    <a:pt x="60" y="0"/>
                  </a:moveTo>
                  <a:cubicBezTo>
                    <a:pt x="60" y="0"/>
                    <a:pt x="126" y="10"/>
                    <a:pt x="117" y="69"/>
                  </a:cubicBezTo>
                  <a:cubicBezTo>
                    <a:pt x="124" y="84"/>
                    <a:pt x="127" y="94"/>
                    <a:pt x="124" y="109"/>
                  </a:cubicBezTo>
                  <a:cubicBezTo>
                    <a:pt x="121" y="122"/>
                    <a:pt x="113" y="139"/>
                    <a:pt x="101" y="165"/>
                  </a:cubicBezTo>
                  <a:cubicBezTo>
                    <a:pt x="108" y="157"/>
                    <a:pt x="119" y="147"/>
                    <a:pt x="125" y="143"/>
                  </a:cubicBezTo>
                  <a:cubicBezTo>
                    <a:pt x="131" y="140"/>
                    <a:pt x="150" y="125"/>
                    <a:pt x="153" y="115"/>
                  </a:cubicBezTo>
                  <a:cubicBezTo>
                    <a:pt x="151" y="134"/>
                    <a:pt x="146" y="150"/>
                    <a:pt x="139" y="164"/>
                  </a:cubicBezTo>
                  <a:cubicBezTo>
                    <a:pt x="132" y="178"/>
                    <a:pt x="120" y="191"/>
                    <a:pt x="91" y="192"/>
                  </a:cubicBezTo>
                  <a:cubicBezTo>
                    <a:pt x="88" y="207"/>
                    <a:pt x="80" y="236"/>
                    <a:pt x="95" y="263"/>
                  </a:cubicBezTo>
                  <a:cubicBezTo>
                    <a:pt x="95" y="232"/>
                    <a:pt x="99" y="227"/>
                    <a:pt x="114" y="208"/>
                  </a:cubicBezTo>
                  <a:cubicBezTo>
                    <a:pt x="129" y="193"/>
                    <a:pt x="146" y="184"/>
                    <a:pt x="153" y="182"/>
                  </a:cubicBezTo>
                  <a:cubicBezTo>
                    <a:pt x="145" y="192"/>
                    <a:pt x="134" y="214"/>
                    <a:pt x="132" y="229"/>
                  </a:cubicBezTo>
                  <a:cubicBezTo>
                    <a:pt x="129" y="245"/>
                    <a:pt x="116" y="267"/>
                    <a:pt x="100" y="276"/>
                  </a:cubicBezTo>
                  <a:cubicBezTo>
                    <a:pt x="107" y="290"/>
                    <a:pt x="122" y="316"/>
                    <a:pt x="149" y="334"/>
                  </a:cubicBezTo>
                  <a:cubicBezTo>
                    <a:pt x="138" y="319"/>
                    <a:pt x="116" y="299"/>
                    <a:pt x="155" y="228"/>
                  </a:cubicBezTo>
                  <a:cubicBezTo>
                    <a:pt x="155" y="244"/>
                    <a:pt x="154" y="255"/>
                    <a:pt x="163" y="285"/>
                  </a:cubicBezTo>
                  <a:cubicBezTo>
                    <a:pt x="168" y="316"/>
                    <a:pt x="159" y="336"/>
                    <a:pt x="157" y="340"/>
                  </a:cubicBezTo>
                  <a:cubicBezTo>
                    <a:pt x="170" y="348"/>
                    <a:pt x="221" y="377"/>
                    <a:pt x="302" y="377"/>
                  </a:cubicBezTo>
                  <a:cubicBezTo>
                    <a:pt x="298" y="383"/>
                    <a:pt x="298" y="383"/>
                    <a:pt x="298" y="383"/>
                  </a:cubicBezTo>
                  <a:cubicBezTo>
                    <a:pt x="298" y="383"/>
                    <a:pt x="183" y="383"/>
                    <a:pt x="122" y="319"/>
                  </a:cubicBezTo>
                  <a:cubicBezTo>
                    <a:pt x="94" y="330"/>
                    <a:pt x="68" y="337"/>
                    <a:pt x="35" y="305"/>
                  </a:cubicBezTo>
                  <a:cubicBezTo>
                    <a:pt x="6" y="274"/>
                    <a:pt x="6" y="271"/>
                    <a:pt x="0" y="258"/>
                  </a:cubicBezTo>
                  <a:cubicBezTo>
                    <a:pt x="10" y="266"/>
                    <a:pt x="32" y="275"/>
                    <a:pt x="51" y="278"/>
                  </a:cubicBezTo>
                  <a:cubicBezTo>
                    <a:pt x="71" y="281"/>
                    <a:pt x="89" y="285"/>
                    <a:pt x="109" y="304"/>
                  </a:cubicBezTo>
                  <a:cubicBezTo>
                    <a:pt x="95" y="285"/>
                    <a:pt x="83" y="259"/>
                    <a:pt x="80" y="239"/>
                  </a:cubicBezTo>
                  <a:cubicBezTo>
                    <a:pt x="55" y="224"/>
                    <a:pt x="50" y="219"/>
                    <a:pt x="37" y="193"/>
                  </a:cubicBezTo>
                  <a:cubicBezTo>
                    <a:pt x="25" y="166"/>
                    <a:pt x="14" y="154"/>
                    <a:pt x="11" y="154"/>
                  </a:cubicBezTo>
                  <a:cubicBezTo>
                    <a:pt x="25" y="157"/>
                    <a:pt x="71" y="171"/>
                    <a:pt x="80" y="209"/>
                  </a:cubicBezTo>
                  <a:cubicBezTo>
                    <a:pt x="83" y="185"/>
                    <a:pt x="95" y="162"/>
                    <a:pt x="96" y="158"/>
                  </a:cubicBezTo>
                  <a:cubicBezTo>
                    <a:pt x="84" y="149"/>
                    <a:pt x="72" y="139"/>
                    <a:pt x="65" y="109"/>
                  </a:cubicBezTo>
                  <a:cubicBezTo>
                    <a:pt x="60" y="84"/>
                    <a:pt x="52" y="74"/>
                    <a:pt x="49" y="70"/>
                  </a:cubicBezTo>
                  <a:cubicBezTo>
                    <a:pt x="62" y="76"/>
                    <a:pt x="111" y="101"/>
                    <a:pt x="99" y="152"/>
                  </a:cubicBezTo>
                  <a:cubicBezTo>
                    <a:pt x="103" y="144"/>
                    <a:pt x="113" y="126"/>
                    <a:pt x="119" y="107"/>
                  </a:cubicBezTo>
                  <a:cubicBezTo>
                    <a:pt x="121" y="95"/>
                    <a:pt x="120" y="81"/>
                    <a:pt x="113" y="67"/>
                  </a:cubicBezTo>
                  <a:cubicBezTo>
                    <a:pt x="91" y="53"/>
                    <a:pt x="85" y="38"/>
                    <a:pt x="80" y="29"/>
                  </a:cubicBezTo>
                  <a:cubicBezTo>
                    <a:pt x="80" y="29"/>
                    <a:pt x="67" y="5"/>
                    <a:pt x="60" y="0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ïṡļíḍê">
              <a:extLst>
                <a:ext uri="{FF2B5EF4-FFF2-40B4-BE49-F238E27FC236}">
                  <a16:creationId xmlns:a16="http://schemas.microsoft.com/office/drawing/2014/main" id="{561766A6-7CE8-4DF6-A951-0C2F462B0084}"/>
                </a:ext>
              </a:extLst>
            </p:cNvPr>
            <p:cNvSpPr/>
            <p:nvPr/>
          </p:nvSpPr>
          <p:spPr bwMode="auto">
            <a:xfrm>
              <a:off x="2630488" y="3194050"/>
              <a:ext cx="669925" cy="849313"/>
            </a:xfrm>
            <a:custGeom>
              <a:avLst/>
              <a:gdLst>
                <a:gd name="T0" fmla="*/ 242 w 302"/>
                <a:gd name="T1" fmla="*/ 0 h 383"/>
                <a:gd name="T2" fmla="*/ 184 w 302"/>
                <a:gd name="T3" fmla="*/ 69 h 383"/>
                <a:gd name="T4" fmla="*/ 178 w 302"/>
                <a:gd name="T5" fmla="*/ 109 h 383"/>
                <a:gd name="T6" fmla="*/ 201 w 302"/>
                <a:gd name="T7" fmla="*/ 165 h 383"/>
                <a:gd name="T8" fmla="*/ 177 w 302"/>
                <a:gd name="T9" fmla="*/ 143 h 383"/>
                <a:gd name="T10" fmla="*/ 149 w 302"/>
                <a:gd name="T11" fmla="*/ 115 h 383"/>
                <a:gd name="T12" fmla="*/ 163 w 302"/>
                <a:gd name="T13" fmla="*/ 164 h 383"/>
                <a:gd name="T14" fmla="*/ 211 w 302"/>
                <a:gd name="T15" fmla="*/ 192 h 383"/>
                <a:gd name="T16" fmla="*/ 206 w 302"/>
                <a:gd name="T17" fmla="*/ 263 h 383"/>
                <a:gd name="T18" fmla="*/ 188 w 302"/>
                <a:gd name="T19" fmla="*/ 208 h 383"/>
                <a:gd name="T20" fmla="*/ 149 w 302"/>
                <a:gd name="T21" fmla="*/ 182 h 383"/>
                <a:gd name="T22" fmla="*/ 170 w 302"/>
                <a:gd name="T23" fmla="*/ 229 h 383"/>
                <a:gd name="T24" fmla="*/ 201 w 302"/>
                <a:gd name="T25" fmla="*/ 276 h 383"/>
                <a:gd name="T26" fmla="*/ 153 w 302"/>
                <a:gd name="T27" fmla="*/ 334 h 383"/>
                <a:gd name="T28" fmla="*/ 146 w 302"/>
                <a:gd name="T29" fmla="*/ 228 h 383"/>
                <a:gd name="T30" fmla="*/ 139 w 302"/>
                <a:gd name="T31" fmla="*/ 285 h 383"/>
                <a:gd name="T32" fmla="*/ 145 w 302"/>
                <a:gd name="T33" fmla="*/ 340 h 383"/>
                <a:gd name="T34" fmla="*/ 0 w 302"/>
                <a:gd name="T35" fmla="*/ 377 h 383"/>
                <a:gd name="T36" fmla="*/ 3 w 302"/>
                <a:gd name="T37" fmla="*/ 383 h 383"/>
                <a:gd name="T38" fmla="*/ 180 w 302"/>
                <a:gd name="T39" fmla="*/ 319 h 383"/>
                <a:gd name="T40" fmla="*/ 267 w 302"/>
                <a:gd name="T41" fmla="*/ 305 h 383"/>
                <a:gd name="T42" fmla="*/ 302 w 302"/>
                <a:gd name="T43" fmla="*/ 258 h 383"/>
                <a:gd name="T44" fmla="*/ 250 w 302"/>
                <a:gd name="T45" fmla="*/ 278 h 383"/>
                <a:gd name="T46" fmla="*/ 193 w 302"/>
                <a:gd name="T47" fmla="*/ 304 h 383"/>
                <a:gd name="T48" fmla="*/ 222 w 302"/>
                <a:gd name="T49" fmla="*/ 239 h 383"/>
                <a:gd name="T50" fmla="*/ 264 w 302"/>
                <a:gd name="T51" fmla="*/ 193 h 383"/>
                <a:gd name="T52" fmla="*/ 290 w 302"/>
                <a:gd name="T53" fmla="*/ 154 h 383"/>
                <a:gd name="T54" fmla="*/ 222 w 302"/>
                <a:gd name="T55" fmla="*/ 209 h 383"/>
                <a:gd name="T56" fmla="*/ 206 w 302"/>
                <a:gd name="T57" fmla="*/ 158 h 383"/>
                <a:gd name="T58" fmla="*/ 236 w 302"/>
                <a:gd name="T59" fmla="*/ 109 h 383"/>
                <a:gd name="T60" fmla="*/ 253 w 302"/>
                <a:gd name="T61" fmla="*/ 70 h 383"/>
                <a:gd name="T62" fmla="*/ 203 w 302"/>
                <a:gd name="T63" fmla="*/ 152 h 383"/>
                <a:gd name="T64" fmla="*/ 183 w 302"/>
                <a:gd name="T65" fmla="*/ 107 h 383"/>
                <a:gd name="T66" fmla="*/ 188 w 302"/>
                <a:gd name="T67" fmla="*/ 67 h 383"/>
                <a:gd name="T68" fmla="*/ 221 w 302"/>
                <a:gd name="T69" fmla="*/ 29 h 383"/>
                <a:gd name="T70" fmla="*/ 242 w 302"/>
                <a:gd name="T7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2" h="383">
                  <a:moveTo>
                    <a:pt x="242" y="0"/>
                  </a:moveTo>
                  <a:cubicBezTo>
                    <a:pt x="242" y="0"/>
                    <a:pt x="176" y="10"/>
                    <a:pt x="184" y="69"/>
                  </a:cubicBezTo>
                  <a:cubicBezTo>
                    <a:pt x="178" y="84"/>
                    <a:pt x="175" y="94"/>
                    <a:pt x="178" y="109"/>
                  </a:cubicBezTo>
                  <a:cubicBezTo>
                    <a:pt x="181" y="122"/>
                    <a:pt x="189" y="139"/>
                    <a:pt x="201" y="165"/>
                  </a:cubicBezTo>
                  <a:cubicBezTo>
                    <a:pt x="194" y="157"/>
                    <a:pt x="182" y="147"/>
                    <a:pt x="177" y="143"/>
                  </a:cubicBezTo>
                  <a:cubicBezTo>
                    <a:pt x="171" y="140"/>
                    <a:pt x="152" y="125"/>
                    <a:pt x="149" y="115"/>
                  </a:cubicBezTo>
                  <a:cubicBezTo>
                    <a:pt x="150" y="134"/>
                    <a:pt x="156" y="150"/>
                    <a:pt x="163" y="164"/>
                  </a:cubicBezTo>
                  <a:cubicBezTo>
                    <a:pt x="170" y="178"/>
                    <a:pt x="181" y="191"/>
                    <a:pt x="211" y="192"/>
                  </a:cubicBezTo>
                  <a:cubicBezTo>
                    <a:pt x="214" y="207"/>
                    <a:pt x="222" y="236"/>
                    <a:pt x="206" y="263"/>
                  </a:cubicBezTo>
                  <a:cubicBezTo>
                    <a:pt x="207" y="232"/>
                    <a:pt x="203" y="227"/>
                    <a:pt x="188" y="208"/>
                  </a:cubicBezTo>
                  <a:cubicBezTo>
                    <a:pt x="173" y="193"/>
                    <a:pt x="155" y="184"/>
                    <a:pt x="149" y="182"/>
                  </a:cubicBezTo>
                  <a:cubicBezTo>
                    <a:pt x="156" y="192"/>
                    <a:pt x="168" y="214"/>
                    <a:pt x="170" y="229"/>
                  </a:cubicBezTo>
                  <a:cubicBezTo>
                    <a:pt x="172" y="245"/>
                    <a:pt x="186" y="267"/>
                    <a:pt x="201" y="276"/>
                  </a:cubicBezTo>
                  <a:cubicBezTo>
                    <a:pt x="194" y="290"/>
                    <a:pt x="180" y="316"/>
                    <a:pt x="153" y="334"/>
                  </a:cubicBezTo>
                  <a:cubicBezTo>
                    <a:pt x="163" y="319"/>
                    <a:pt x="186" y="299"/>
                    <a:pt x="146" y="228"/>
                  </a:cubicBezTo>
                  <a:cubicBezTo>
                    <a:pt x="147" y="244"/>
                    <a:pt x="147" y="255"/>
                    <a:pt x="139" y="285"/>
                  </a:cubicBezTo>
                  <a:cubicBezTo>
                    <a:pt x="134" y="316"/>
                    <a:pt x="143" y="336"/>
                    <a:pt x="145" y="340"/>
                  </a:cubicBezTo>
                  <a:cubicBezTo>
                    <a:pt x="132" y="348"/>
                    <a:pt x="81" y="377"/>
                    <a:pt x="0" y="377"/>
                  </a:cubicBezTo>
                  <a:cubicBezTo>
                    <a:pt x="3" y="383"/>
                    <a:pt x="3" y="383"/>
                    <a:pt x="3" y="383"/>
                  </a:cubicBezTo>
                  <a:cubicBezTo>
                    <a:pt x="3" y="383"/>
                    <a:pt x="119" y="383"/>
                    <a:pt x="180" y="319"/>
                  </a:cubicBezTo>
                  <a:cubicBezTo>
                    <a:pt x="208" y="330"/>
                    <a:pt x="234" y="337"/>
                    <a:pt x="267" y="305"/>
                  </a:cubicBezTo>
                  <a:cubicBezTo>
                    <a:pt x="296" y="274"/>
                    <a:pt x="296" y="271"/>
                    <a:pt x="302" y="258"/>
                  </a:cubicBezTo>
                  <a:cubicBezTo>
                    <a:pt x="292" y="266"/>
                    <a:pt x="270" y="275"/>
                    <a:pt x="250" y="278"/>
                  </a:cubicBezTo>
                  <a:cubicBezTo>
                    <a:pt x="231" y="281"/>
                    <a:pt x="213" y="285"/>
                    <a:pt x="193" y="304"/>
                  </a:cubicBezTo>
                  <a:cubicBezTo>
                    <a:pt x="207" y="285"/>
                    <a:pt x="218" y="259"/>
                    <a:pt x="222" y="239"/>
                  </a:cubicBezTo>
                  <a:cubicBezTo>
                    <a:pt x="247" y="224"/>
                    <a:pt x="252" y="219"/>
                    <a:pt x="264" y="193"/>
                  </a:cubicBezTo>
                  <a:cubicBezTo>
                    <a:pt x="276" y="166"/>
                    <a:pt x="287" y="154"/>
                    <a:pt x="290" y="154"/>
                  </a:cubicBezTo>
                  <a:cubicBezTo>
                    <a:pt x="277" y="157"/>
                    <a:pt x="231" y="171"/>
                    <a:pt x="222" y="209"/>
                  </a:cubicBezTo>
                  <a:cubicBezTo>
                    <a:pt x="219" y="185"/>
                    <a:pt x="206" y="162"/>
                    <a:pt x="206" y="158"/>
                  </a:cubicBezTo>
                  <a:cubicBezTo>
                    <a:pt x="217" y="149"/>
                    <a:pt x="229" y="139"/>
                    <a:pt x="236" y="109"/>
                  </a:cubicBezTo>
                  <a:cubicBezTo>
                    <a:pt x="242" y="84"/>
                    <a:pt x="250" y="74"/>
                    <a:pt x="253" y="70"/>
                  </a:cubicBezTo>
                  <a:cubicBezTo>
                    <a:pt x="239" y="76"/>
                    <a:pt x="191" y="101"/>
                    <a:pt x="203" y="152"/>
                  </a:cubicBezTo>
                  <a:cubicBezTo>
                    <a:pt x="199" y="144"/>
                    <a:pt x="189" y="126"/>
                    <a:pt x="183" y="107"/>
                  </a:cubicBezTo>
                  <a:cubicBezTo>
                    <a:pt x="181" y="95"/>
                    <a:pt x="181" y="81"/>
                    <a:pt x="188" y="67"/>
                  </a:cubicBezTo>
                  <a:cubicBezTo>
                    <a:pt x="211" y="53"/>
                    <a:pt x="216" y="38"/>
                    <a:pt x="221" y="29"/>
                  </a:cubicBezTo>
                  <a:cubicBezTo>
                    <a:pt x="221" y="29"/>
                    <a:pt x="235" y="5"/>
                    <a:pt x="242" y="0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iŝļiḑê">
              <a:extLst>
                <a:ext uri="{FF2B5EF4-FFF2-40B4-BE49-F238E27FC236}">
                  <a16:creationId xmlns:a16="http://schemas.microsoft.com/office/drawing/2014/main" id="{BAB31C50-41B2-45D2-BB7F-C56D6291DEF5}"/>
                </a:ext>
              </a:extLst>
            </p:cNvPr>
            <p:cNvSpPr/>
            <p:nvPr/>
          </p:nvSpPr>
          <p:spPr bwMode="auto">
            <a:xfrm>
              <a:off x="2601913" y="2892425"/>
              <a:ext cx="128587" cy="123825"/>
            </a:xfrm>
            <a:custGeom>
              <a:avLst/>
              <a:gdLst>
                <a:gd name="T0" fmla="*/ 58 w 58"/>
                <a:gd name="T1" fmla="*/ 25 h 56"/>
                <a:gd name="T2" fmla="*/ 29 w 58"/>
                <a:gd name="T3" fmla="*/ 54 h 56"/>
                <a:gd name="T4" fmla="*/ 0 w 58"/>
                <a:gd name="T5" fmla="*/ 27 h 56"/>
                <a:gd name="T6" fmla="*/ 30 w 58"/>
                <a:gd name="T7" fmla="*/ 1 h 56"/>
                <a:gd name="T8" fmla="*/ 58 w 58"/>
                <a:gd name="T9" fmla="*/ 2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6">
                  <a:moveTo>
                    <a:pt x="58" y="25"/>
                  </a:moveTo>
                  <a:cubicBezTo>
                    <a:pt x="57" y="41"/>
                    <a:pt x="46" y="52"/>
                    <a:pt x="29" y="54"/>
                  </a:cubicBezTo>
                  <a:cubicBezTo>
                    <a:pt x="7" y="56"/>
                    <a:pt x="0" y="43"/>
                    <a:pt x="0" y="27"/>
                  </a:cubicBezTo>
                  <a:cubicBezTo>
                    <a:pt x="1" y="15"/>
                    <a:pt x="12" y="2"/>
                    <a:pt x="30" y="1"/>
                  </a:cubicBezTo>
                  <a:cubicBezTo>
                    <a:pt x="49" y="0"/>
                    <a:pt x="58" y="10"/>
                    <a:pt x="58" y="25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ïşľïḓe">
              <a:extLst>
                <a:ext uri="{FF2B5EF4-FFF2-40B4-BE49-F238E27FC236}">
                  <a16:creationId xmlns:a16="http://schemas.microsoft.com/office/drawing/2014/main" id="{ED38D3EB-4DB4-45D4-B5DC-B3A14D306B75}"/>
                </a:ext>
              </a:extLst>
            </p:cNvPr>
            <p:cNvSpPr/>
            <p:nvPr/>
          </p:nvSpPr>
          <p:spPr bwMode="auto">
            <a:xfrm>
              <a:off x="2638425" y="3005138"/>
              <a:ext cx="74612" cy="95250"/>
            </a:xfrm>
            <a:custGeom>
              <a:avLst/>
              <a:gdLst>
                <a:gd name="T0" fmla="*/ 0 w 34"/>
                <a:gd name="T1" fmla="*/ 7 h 43"/>
                <a:gd name="T2" fmla="*/ 32 w 34"/>
                <a:gd name="T3" fmla="*/ 0 h 43"/>
                <a:gd name="T4" fmla="*/ 34 w 34"/>
                <a:gd name="T5" fmla="*/ 23 h 43"/>
                <a:gd name="T6" fmla="*/ 6 w 34"/>
                <a:gd name="T7" fmla="*/ 43 h 43"/>
                <a:gd name="T8" fmla="*/ 0 w 34"/>
                <a:gd name="T9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3">
                  <a:moveTo>
                    <a:pt x="0" y="7"/>
                  </a:moveTo>
                  <a:cubicBezTo>
                    <a:pt x="0" y="7"/>
                    <a:pt x="15" y="13"/>
                    <a:pt x="32" y="0"/>
                  </a:cubicBezTo>
                  <a:cubicBezTo>
                    <a:pt x="33" y="13"/>
                    <a:pt x="34" y="23"/>
                    <a:pt x="34" y="23"/>
                  </a:cubicBezTo>
                  <a:cubicBezTo>
                    <a:pt x="34" y="23"/>
                    <a:pt x="17" y="34"/>
                    <a:pt x="6" y="43"/>
                  </a:cubicBezTo>
                  <a:cubicBezTo>
                    <a:pt x="4" y="29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îṣļîdè">
              <a:extLst>
                <a:ext uri="{FF2B5EF4-FFF2-40B4-BE49-F238E27FC236}">
                  <a16:creationId xmlns:a16="http://schemas.microsoft.com/office/drawing/2014/main" id="{A3D69FC3-5CEB-404C-8BCA-28EDD3EBACA2}"/>
                </a:ext>
              </a:extLst>
            </p:cNvPr>
            <p:cNvSpPr/>
            <p:nvPr/>
          </p:nvSpPr>
          <p:spPr bwMode="auto">
            <a:xfrm>
              <a:off x="2657475" y="3127375"/>
              <a:ext cx="84137" cy="298450"/>
            </a:xfrm>
            <a:custGeom>
              <a:avLst/>
              <a:gdLst>
                <a:gd name="T0" fmla="*/ 0 w 38"/>
                <a:gd name="T1" fmla="*/ 11 h 135"/>
                <a:gd name="T2" fmla="*/ 28 w 38"/>
                <a:gd name="T3" fmla="*/ 0 h 135"/>
                <a:gd name="T4" fmla="*/ 38 w 38"/>
                <a:gd name="T5" fmla="*/ 129 h 135"/>
                <a:gd name="T6" fmla="*/ 19 w 38"/>
                <a:gd name="T7" fmla="*/ 133 h 135"/>
                <a:gd name="T8" fmla="*/ 0 w 38"/>
                <a:gd name="T9" fmla="*/ 1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35">
                  <a:moveTo>
                    <a:pt x="0" y="11"/>
                  </a:moveTo>
                  <a:cubicBezTo>
                    <a:pt x="0" y="11"/>
                    <a:pt x="27" y="1"/>
                    <a:pt x="28" y="0"/>
                  </a:cubicBezTo>
                  <a:cubicBezTo>
                    <a:pt x="28" y="7"/>
                    <a:pt x="38" y="129"/>
                    <a:pt x="38" y="129"/>
                  </a:cubicBezTo>
                  <a:cubicBezTo>
                    <a:pt x="38" y="129"/>
                    <a:pt x="26" y="135"/>
                    <a:pt x="19" y="133"/>
                  </a:cubicBezTo>
                  <a:cubicBezTo>
                    <a:pt x="17" y="122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íşļîḍé">
              <a:extLst>
                <a:ext uri="{FF2B5EF4-FFF2-40B4-BE49-F238E27FC236}">
                  <a16:creationId xmlns:a16="http://schemas.microsoft.com/office/drawing/2014/main" id="{139D6859-B1EF-4115-A9FA-0B818E46674B}"/>
                </a:ext>
              </a:extLst>
            </p:cNvPr>
            <p:cNvSpPr/>
            <p:nvPr/>
          </p:nvSpPr>
          <p:spPr bwMode="auto">
            <a:xfrm>
              <a:off x="2713038" y="3506788"/>
              <a:ext cx="61912" cy="301625"/>
            </a:xfrm>
            <a:custGeom>
              <a:avLst/>
              <a:gdLst>
                <a:gd name="T0" fmla="*/ 0 w 39"/>
                <a:gd name="T1" fmla="*/ 7 h 190"/>
                <a:gd name="T2" fmla="*/ 24 w 39"/>
                <a:gd name="T3" fmla="*/ 0 h 190"/>
                <a:gd name="T4" fmla="*/ 39 w 39"/>
                <a:gd name="T5" fmla="*/ 190 h 190"/>
                <a:gd name="T6" fmla="*/ 28 w 39"/>
                <a:gd name="T7" fmla="*/ 190 h 190"/>
                <a:gd name="T8" fmla="*/ 0 w 39"/>
                <a:gd name="T9" fmla="*/ 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90">
                  <a:moveTo>
                    <a:pt x="0" y="7"/>
                  </a:moveTo>
                  <a:lnTo>
                    <a:pt x="24" y="0"/>
                  </a:lnTo>
                  <a:lnTo>
                    <a:pt x="39" y="190"/>
                  </a:lnTo>
                  <a:lnTo>
                    <a:pt x="28" y="19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iŝḷîḍê">
              <a:extLst>
                <a:ext uri="{FF2B5EF4-FFF2-40B4-BE49-F238E27FC236}">
                  <a16:creationId xmlns:a16="http://schemas.microsoft.com/office/drawing/2014/main" id="{395A84D1-8DEE-452F-B4B6-2C09B64299D5}"/>
                </a:ext>
              </a:extLst>
            </p:cNvPr>
            <p:cNvSpPr/>
            <p:nvPr/>
          </p:nvSpPr>
          <p:spPr bwMode="auto">
            <a:xfrm>
              <a:off x="2763838" y="3852863"/>
              <a:ext cx="22225" cy="90488"/>
            </a:xfrm>
            <a:custGeom>
              <a:avLst/>
              <a:gdLst>
                <a:gd name="T0" fmla="*/ 0 w 14"/>
                <a:gd name="T1" fmla="*/ 0 h 57"/>
                <a:gd name="T2" fmla="*/ 10 w 14"/>
                <a:gd name="T3" fmla="*/ 3 h 57"/>
                <a:gd name="T4" fmla="*/ 14 w 14"/>
                <a:gd name="T5" fmla="*/ 56 h 57"/>
                <a:gd name="T6" fmla="*/ 10 w 14"/>
                <a:gd name="T7" fmla="*/ 57 h 57"/>
                <a:gd name="T8" fmla="*/ 0 w 14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7">
                  <a:moveTo>
                    <a:pt x="0" y="0"/>
                  </a:moveTo>
                  <a:lnTo>
                    <a:pt x="10" y="3"/>
                  </a:lnTo>
                  <a:lnTo>
                    <a:pt x="14" y="56"/>
                  </a:lnTo>
                  <a:lnTo>
                    <a:pt x="10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îṧļíḓè">
              <a:extLst>
                <a:ext uri="{FF2B5EF4-FFF2-40B4-BE49-F238E27FC236}">
                  <a16:creationId xmlns:a16="http://schemas.microsoft.com/office/drawing/2014/main" id="{3BB8FE8D-88BE-4237-9373-15CEEBE55602}"/>
                </a:ext>
              </a:extLst>
            </p:cNvPr>
            <p:cNvSpPr/>
            <p:nvPr/>
          </p:nvSpPr>
          <p:spPr bwMode="auto">
            <a:xfrm>
              <a:off x="2549525" y="3024188"/>
              <a:ext cx="390525" cy="377825"/>
            </a:xfrm>
            <a:custGeom>
              <a:avLst/>
              <a:gdLst>
                <a:gd name="T0" fmla="*/ 0 w 176"/>
                <a:gd name="T1" fmla="*/ 74 h 170"/>
                <a:gd name="T2" fmla="*/ 43 w 176"/>
                <a:gd name="T3" fmla="*/ 41 h 170"/>
                <a:gd name="T4" fmla="*/ 118 w 176"/>
                <a:gd name="T5" fmla="*/ 2 h 170"/>
                <a:gd name="T6" fmla="*/ 156 w 176"/>
                <a:gd name="T7" fmla="*/ 82 h 170"/>
                <a:gd name="T8" fmla="*/ 91 w 176"/>
                <a:gd name="T9" fmla="*/ 170 h 170"/>
                <a:gd name="T10" fmla="*/ 88 w 176"/>
                <a:gd name="T11" fmla="*/ 126 h 170"/>
                <a:gd name="T12" fmla="*/ 113 w 176"/>
                <a:gd name="T13" fmla="*/ 37 h 170"/>
                <a:gd name="T14" fmla="*/ 47 w 176"/>
                <a:gd name="T15" fmla="*/ 53 h 170"/>
                <a:gd name="T16" fmla="*/ 7 w 176"/>
                <a:gd name="T17" fmla="*/ 77 h 170"/>
                <a:gd name="T18" fmla="*/ 15 w 176"/>
                <a:gd name="T19" fmla="*/ 71 h 170"/>
                <a:gd name="T20" fmla="*/ 20 w 176"/>
                <a:gd name="T21" fmla="*/ 66 h 170"/>
                <a:gd name="T22" fmla="*/ 0 w 176"/>
                <a:gd name="T23" fmla="*/ 7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" h="170">
                  <a:moveTo>
                    <a:pt x="0" y="74"/>
                  </a:moveTo>
                  <a:cubicBezTo>
                    <a:pt x="0" y="74"/>
                    <a:pt x="1" y="42"/>
                    <a:pt x="43" y="41"/>
                  </a:cubicBezTo>
                  <a:cubicBezTo>
                    <a:pt x="66" y="24"/>
                    <a:pt x="84" y="7"/>
                    <a:pt x="118" y="2"/>
                  </a:cubicBezTo>
                  <a:cubicBezTo>
                    <a:pt x="152" y="0"/>
                    <a:pt x="176" y="27"/>
                    <a:pt x="156" y="82"/>
                  </a:cubicBezTo>
                  <a:cubicBezTo>
                    <a:pt x="134" y="138"/>
                    <a:pt x="89" y="170"/>
                    <a:pt x="91" y="170"/>
                  </a:cubicBezTo>
                  <a:cubicBezTo>
                    <a:pt x="90" y="156"/>
                    <a:pt x="88" y="126"/>
                    <a:pt x="88" y="126"/>
                  </a:cubicBezTo>
                  <a:cubicBezTo>
                    <a:pt x="88" y="126"/>
                    <a:pt x="145" y="50"/>
                    <a:pt x="113" y="37"/>
                  </a:cubicBezTo>
                  <a:cubicBezTo>
                    <a:pt x="113" y="37"/>
                    <a:pt x="99" y="27"/>
                    <a:pt x="47" y="53"/>
                  </a:cubicBezTo>
                  <a:cubicBezTo>
                    <a:pt x="38" y="68"/>
                    <a:pt x="29" y="77"/>
                    <a:pt x="7" y="77"/>
                  </a:cubicBezTo>
                  <a:cubicBezTo>
                    <a:pt x="9" y="75"/>
                    <a:pt x="11" y="74"/>
                    <a:pt x="15" y="71"/>
                  </a:cubicBezTo>
                  <a:cubicBezTo>
                    <a:pt x="19" y="69"/>
                    <a:pt x="20" y="66"/>
                    <a:pt x="20" y="66"/>
                  </a:cubicBezTo>
                  <a:cubicBezTo>
                    <a:pt x="20" y="66"/>
                    <a:pt x="5" y="72"/>
                    <a:pt x="0" y="74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îṥ1iḑe">
              <a:extLst>
                <a:ext uri="{FF2B5EF4-FFF2-40B4-BE49-F238E27FC236}">
                  <a16:creationId xmlns:a16="http://schemas.microsoft.com/office/drawing/2014/main" id="{8BE29628-619C-465D-B733-B903B5793803}"/>
                </a:ext>
              </a:extLst>
            </p:cNvPr>
            <p:cNvSpPr/>
            <p:nvPr/>
          </p:nvSpPr>
          <p:spPr bwMode="auto">
            <a:xfrm>
              <a:off x="2600325" y="3132138"/>
              <a:ext cx="17462" cy="14288"/>
            </a:xfrm>
            <a:custGeom>
              <a:avLst/>
              <a:gdLst>
                <a:gd name="T0" fmla="*/ 2 w 8"/>
                <a:gd name="T1" fmla="*/ 2 h 7"/>
                <a:gd name="T2" fmla="*/ 5 w 8"/>
                <a:gd name="T3" fmla="*/ 4 h 7"/>
                <a:gd name="T4" fmla="*/ 4 w 8"/>
                <a:gd name="T5" fmla="*/ 1 h 7"/>
                <a:gd name="T6" fmla="*/ 8 w 8"/>
                <a:gd name="T7" fmla="*/ 4 h 7"/>
                <a:gd name="T8" fmla="*/ 2 w 8"/>
                <a:gd name="T9" fmla="*/ 6 h 7"/>
                <a:gd name="T10" fmla="*/ 2 w 8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2" y="2"/>
                  </a:moveTo>
                  <a:cubicBezTo>
                    <a:pt x="2" y="2"/>
                    <a:pt x="4" y="3"/>
                    <a:pt x="5" y="4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6" y="1"/>
                    <a:pt x="8" y="0"/>
                    <a:pt x="8" y="4"/>
                  </a:cubicBezTo>
                  <a:cubicBezTo>
                    <a:pt x="7" y="6"/>
                    <a:pt x="5" y="7"/>
                    <a:pt x="2" y="6"/>
                  </a:cubicBezTo>
                  <a:cubicBezTo>
                    <a:pt x="1" y="6"/>
                    <a:pt x="0" y="4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íšḷíďe">
              <a:extLst>
                <a:ext uri="{FF2B5EF4-FFF2-40B4-BE49-F238E27FC236}">
                  <a16:creationId xmlns:a16="http://schemas.microsoft.com/office/drawing/2014/main" id="{A1A76B9A-97AC-40AD-B92A-AC6C4A7700E3}"/>
                </a:ext>
              </a:extLst>
            </p:cNvPr>
            <p:cNvSpPr/>
            <p:nvPr/>
          </p:nvSpPr>
          <p:spPr bwMode="auto">
            <a:xfrm>
              <a:off x="2633663" y="3379788"/>
              <a:ext cx="407987" cy="495300"/>
            </a:xfrm>
            <a:custGeom>
              <a:avLst/>
              <a:gdLst>
                <a:gd name="T0" fmla="*/ 23 w 184"/>
                <a:gd name="T1" fmla="*/ 2 h 223"/>
                <a:gd name="T2" fmla="*/ 25 w 184"/>
                <a:gd name="T3" fmla="*/ 22 h 223"/>
                <a:gd name="T4" fmla="*/ 65 w 184"/>
                <a:gd name="T5" fmla="*/ 15 h 223"/>
                <a:gd name="T6" fmla="*/ 171 w 184"/>
                <a:gd name="T7" fmla="*/ 72 h 223"/>
                <a:gd name="T8" fmla="*/ 133 w 184"/>
                <a:gd name="T9" fmla="*/ 195 h 223"/>
                <a:gd name="T10" fmla="*/ 0 w 184"/>
                <a:gd name="T11" fmla="*/ 172 h 223"/>
                <a:gd name="T12" fmla="*/ 124 w 184"/>
                <a:gd name="T13" fmla="*/ 176 h 223"/>
                <a:gd name="T14" fmla="*/ 141 w 184"/>
                <a:gd name="T15" fmla="*/ 74 h 223"/>
                <a:gd name="T16" fmla="*/ 68 w 184"/>
                <a:gd name="T17" fmla="*/ 48 h 223"/>
                <a:gd name="T18" fmla="*/ 4 w 184"/>
                <a:gd name="T19" fmla="*/ 39 h 223"/>
                <a:gd name="T20" fmla="*/ 23 w 184"/>
                <a:gd name="T21" fmla="*/ 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4" h="223">
                  <a:moveTo>
                    <a:pt x="23" y="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9" y="27"/>
                    <a:pt x="65" y="15"/>
                  </a:cubicBezTo>
                  <a:cubicBezTo>
                    <a:pt x="97" y="9"/>
                    <a:pt x="142" y="0"/>
                    <a:pt x="171" y="72"/>
                  </a:cubicBezTo>
                  <a:cubicBezTo>
                    <a:pt x="184" y="117"/>
                    <a:pt x="173" y="164"/>
                    <a:pt x="133" y="195"/>
                  </a:cubicBezTo>
                  <a:cubicBezTo>
                    <a:pt x="95" y="222"/>
                    <a:pt x="50" y="223"/>
                    <a:pt x="0" y="172"/>
                  </a:cubicBezTo>
                  <a:cubicBezTo>
                    <a:pt x="18" y="186"/>
                    <a:pt x="73" y="221"/>
                    <a:pt x="124" y="176"/>
                  </a:cubicBezTo>
                  <a:cubicBezTo>
                    <a:pt x="157" y="143"/>
                    <a:pt x="157" y="110"/>
                    <a:pt x="141" y="74"/>
                  </a:cubicBezTo>
                  <a:cubicBezTo>
                    <a:pt x="124" y="41"/>
                    <a:pt x="102" y="39"/>
                    <a:pt x="68" y="48"/>
                  </a:cubicBezTo>
                  <a:cubicBezTo>
                    <a:pt x="30" y="58"/>
                    <a:pt x="11" y="71"/>
                    <a:pt x="4" y="39"/>
                  </a:cubicBezTo>
                  <a:cubicBezTo>
                    <a:pt x="4" y="39"/>
                    <a:pt x="1" y="20"/>
                    <a:pt x="23" y="2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ïṩľidè">
              <a:extLst>
                <a:ext uri="{FF2B5EF4-FFF2-40B4-BE49-F238E27FC236}">
                  <a16:creationId xmlns:a16="http://schemas.microsoft.com/office/drawing/2014/main" id="{1B234908-B69A-4DD2-A4AA-F3B559D78676}"/>
                </a:ext>
              </a:extLst>
            </p:cNvPr>
            <p:cNvSpPr/>
            <p:nvPr/>
          </p:nvSpPr>
          <p:spPr bwMode="auto">
            <a:xfrm>
              <a:off x="391160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7 h 49"/>
                <a:gd name="T8" fmla="*/ 0 w 42"/>
                <a:gd name="T9" fmla="*/ 2 h 49"/>
                <a:gd name="T10" fmla="*/ 0 w 42"/>
                <a:gd name="T11" fmla="*/ 0 h 49"/>
                <a:gd name="T12" fmla="*/ 23 w 42"/>
                <a:gd name="T13" fmla="*/ 0 h 49"/>
                <a:gd name="T14" fmla="*/ 39 w 42"/>
                <a:gd name="T15" fmla="*/ 12 h 49"/>
                <a:gd name="T16" fmla="*/ 29 w 42"/>
                <a:gd name="T17" fmla="*/ 23 h 49"/>
                <a:gd name="T18" fmla="*/ 42 w 42"/>
                <a:gd name="T19" fmla="*/ 36 h 49"/>
                <a:gd name="T20" fmla="*/ 25 w 42"/>
                <a:gd name="T21" fmla="*/ 49 h 49"/>
                <a:gd name="T22" fmla="*/ 0 w 42"/>
                <a:gd name="T23" fmla="*/ 49 h 49"/>
                <a:gd name="T24" fmla="*/ 10 w 42"/>
                <a:gd name="T25" fmla="*/ 22 h 49"/>
                <a:gd name="T26" fmla="*/ 23 w 42"/>
                <a:gd name="T27" fmla="*/ 22 h 49"/>
                <a:gd name="T28" fmla="*/ 35 w 42"/>
                <a:gd name="T29" fmla="*/ 11 h 49"/>
                <a:gd name="T30" fmla="*/ 23 w 42"/>
                <a:gd name="T31" fmla="*/ 2 h 49"/>
                <a:gd name="T32" fmla="*/ 16 w 42"/>
                <a:gd name="T33" fmla="*/ 2 h 49"/>
                <a:gd name="T34" fmla="*/ 10 w 42"/>
                <a:gd name="T35" fmla="*/ 7 h 49"/>
                <a:gd name="T36" fmla="*/ 10 w 42"/>
                <a:gd name="T37" fmla="*/ 22 h 49"/>
                <a:gd name="T38" fmla="*/ 10 w 42"/>
                <a:gd name="T39" fmla="*/ 24 h 49"/>
                <a:gd name="T40" fmla="*/ 10 w 42"/>
                <a:gd name="T41" fmla="*/ 43 h 49"/>
                <a:gd name="T42" fmla="*/ 16 w 42"/>
                <a:gd name="T43" fmla="*/ 48 h 49"/>
                <a:gd name="T44" fmla="*/ 24 w 42"/>
                <a:gd name="T45" fmla="*/ 48 h 49"/>
                <a:gd name="T46" fmla="*/ 37 w 42"/>
                <a:gd name="T47" fmla="*/ 36 h 49"/>
                <a:gd name="T48" fmla="*/ 24 w 42"/>
                <a:gd name="T49" fmla="*/ 24 h 49"/>
                <a:gd name="T50" fmla="*/ 10 w 42"/>
                <a:gd name="T51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7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4" y="0"/>
                    <a:pt x="39" y="5"/>
                    <a:pt x="39" y="12"/>
                  </a:cubicBezTo>
                  <a:cubicBezTo>
                    <a:pt x="39" y="16"/>
                    <a:pt x="37" y="20"/>
                    <a:pt x="29" y="23"/>
                  </a:cubicBezTo>
                  <a:cubicBezTo>
                    <a:pt x="38" y="24"/>
                    <a:pt x="42" y="29"/>
                    <a:pt x="42" y="36"/>
                  </a:cubicBezTo>
                  <a:cubicBezTo>
                    <a:pt x="42" y="43"/>
                    <a:pt x="36" y="49"/>
                    <a:pt x="25" y="49"/>
                  </a:cubicBezTo>
                  <a:lnTo>
                    <a:pt x="0" y="49"/>
                  </a:lnTo>
                  <a:close/>
                  <a:moveTo>
                    <a:pt x="10" y="22"/>
                  </a:moveTo>
                  <a:cubicBezTo>
                    <a:pt x="23" y="22"/>
                    <a:pt x="23" y="22"/>
                    <a:pt x="23" y="22"/>
                  </a:cubicBezTo>
                  <a:cubicBezTo>
                    <a:pt x="30" y="22"/>
                    <a:pt x="35" y="17"/>
                    <a:pt x="35" y="11"/>
                  </a:cubicBezTo>
                  <a:cubicBezTo>
                    <a:pt x="35" y="7"/>
                    <a:pt x="31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7"/>
                  </a:cubicBezTo>
                  <a:lnTo>
                    <a:pt x="10" y="22"/>
                  </a:lnTo>
                  <a:close/>
                  <a:moveTo>
                    <a:pt x="10" y="24"/>
                  </a:moveTo>
                  <a:cubicBezTo>
                    <a:pt x="10" y="43"/>
                    <a:pt x="10" y="43"/>
                    <a:pt x="10" y="43"/>
                  </a:cubicBezTo>
                  <a:cubicBezTo>
                    <a:pt x="10" y="47"/>
                    <a:pt x="12" y="48"/>
                    <a:pt x="16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32" y="48"/>
                    <a:pt x="37" y="42"/>
                    <a:pt x="37" y="36"/>
                  </a:cubicBezTo>
                  <a:cubicBezTo>
                    <a:pt x="37" y="30"/>
                    <a:pt x="32" y="24"/>
                    <a:pt x="24" y="24"/>
                  </a:cubicBezTo>
                  <a:lnTo>
                    <a:pt x="10" y="24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iṥlïdê">
              <a:extLst>
                <a:ext uri="{FF2B5EF4-FFF2-40B4-BE49-F238E27FC236}">
                  <a16:creationId xmlns:a16="http://schemas.microsoft.com/office/drawing/2014/main" id="{F437ED5F-45B1-4097-995A-F5087293838C}"/>
                </a:ext>
              </a:extLst>
            </p:cNvPr>
            <p:cNvSpPr/>
            <p:nvPr/>
          </p:nvSpPr>
          <p:spPr bwMode="auto">
            <a:xfrm>
              <a:off x="4071938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2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0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2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5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0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isļîḍê">
              <a:extLst>
                <a:ext uri="{FF2B5EF4-FFF2-40B4-BE49-F238E27FC236}">
                  <a16:creationId xmlns:a16="http://schemas.microsoft.com/office/drawing/2014/main" id="{A155E58C-7548-497E-8C5D-0F4765BF9873}"/>
                </a:ext>
              </a:extLst>
            </p:cNvPr>
            <p:cNvSpPr/>
            <p:nvPr/>
          </p:nvSpPr>
          <p:spPr bwMode="auto">
            <a:xfrm>
              <a:off x="4232275" y="3832225"/>
              <a:ext cx="60325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8 w 19"/>
                <a:gd name="T19" fmla="*/ 44 h 49"/>
                <a:gd name="T20" fmla="*/ 8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4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4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8" y="46"/>
                    <a:pt x="8" y="4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îśḻíďé">
              <a:extLst>
                <a:ext uri="{FF2B5EF4-FFF2-40B4-BE49-F238E27FC236}">
                  <a16:creationId xmlns:a16="http://schemas.microsoft.com/office/drawing/2014/main" id="{9E47E69C-22B0-4D7B-B250-45CBFFE57D13}"/>
                </a:ext>
              </a:extLst>
            </p:cNvPr>
            <p:cNvSpPr/>
            <p:nvPr/>
          </p:nvSpPr>
          <p:spPr bwMode="auto">
            <a:xfrm>
              <a:off x="4319588" y="3832225"/>
              <a:ext cx="82550" cy="169863"/>
            </a:xfrm>
            <a:custGeom>
              <a:avLst/>
              <a:gdLst>
                <a:gd name="T0" fmla="*/ 26 w 26"/>
                <a:gd name="T1" fmla="*/ 0 h 50"/>
                <a:gd name="T2" fmla="*/ 26 w 26"/>
                <a:gd name="T3" fmla="*/ 2 h 50"/>
                <a:gd name="T4" fmla="*/ 19 w 26"/>
                <a:gd name="T5" fmla="*/ 6 h 50"/>
                <a:gd name="T6" fmla="*/ 19 w 26"/>
                <a:gd name="T7" fmla="*/ 37 h 50"/>
                <a:gd name="T8" fmla="*/ 9 w 26"/>
                <a:gd name="T9" fmla="*/ 50 h 50"/>
                <a:gd name="T10" fmla="*/ 0 w 26"/>
                <a:gd name="T11" fmla="*/ 45 h 50"/>
                <a:gd name="T12" fmla="*/ 3 w 26"/>
                <a:gd name="T13" fmla="*/ 41 h 50"/>
                <a:gd name="T14" fmla="*/ 6 w 26"/>
                <a:gd name="T15" fmla="*/ 45 h 50"/>
                <a:gd name="T16" fmla="*/ 10 w 26"/>
                <a:gd name="T17" fmla="*/ 49 h 50"/>
                <a:gd name="T18" fmla="*/ 15 w 26"/>
                <a:gd name="T19" fmla="*/ 38 h 50"/>
                <a:gd name="T20" fmla="*/ 15 w 26"/>
                <a:gd name="T21" fmla="*/ 6 h 50"/>
                <a:gd name="T22" fmla="*/ 8 w 26"/>
                <a:gd name="T23" fmla="*/ 2 h 50"/>
                <a:gd name="T24" fmla="*/ 8 w 26"/>
                <a:gd name="T25" fmla="*/ 0 h 50"/>
                <a:gd name="T26" fmla="*/ 26 w 26"/>
                <a:gd name="T2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50">
                  <a:moveTo>
                    <a:pt x="26" y="0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1" y="2"/>
                    <a:pt x="19" y="3"/>
                    <a:pt x="19" y="6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46"/>
                    <a:pt x="15" y="50"/>
                    <a:pt x="9" y="50"/>
                  </a:cubicBezTo>
                  <a:cubicBezTo>
                    <a:pt x="4" y="50"/>
                    <a:pt x="0" y="49"/>
                    <a:pt x="0" y="45"/>
                  </a:cubicBezTo>
                  <a:cubicBezTo>
                    <a:pt x="0" y="43"/>
                    <a:pt x="1" y="41"/>
                    <a:pt x="3" y="41"/>
                  </a:cubicBezTo>
                  <a:cubicBezTo>
                    <a:pt x="5" y="41"/>
                    <a:pt x="6" y="43"/>
                    <a:pt x="6" y="45"/>
                  </a:cubicBezTo>
                  <a:cubicBezTo>
                    <a:pt x="6" y="47"/>
                    <a:pt x="7" y="49"/>
                    <a:pt x="10" y="49"/>
                  </a:cubicBezTo>
                  <a:cubicBezTo>
                    <a:pt x="13" y="49"/>
                    <a:pt x="15" y="44"/>
                    <a:pt x="15" y="3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3"/>
                    <a:pt x="13" y="2"/>
                    <a:pt x="8" y="2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í$ľíḋè">
              <a:extLst>
                <a:ext uri="{FF2B5EF4-FFF2-40B4-BE49-F238E27FC236}">
                  <a16:creationId xmlns:a16="http://schemas.microsoft.com/office/drawing/2014/main" id="{BAD95F05-C7FF-4F6D-8151-814A14E24ACC}"/>
                </a:ext>
              </a:extLst>
            </p:cNvPr>
            <p:cNvSpPr/>
            <p:nvPr/>
          </p:nvSpPr>
          <p:spPr bwMode="auto">
            <a:xfrm>
              <a:off x="4437063" y="3832225"/>
              <a:ext cx="58738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ïṧḷîḓê">
              <a:extLst>
                <a:ext uri="{FF2B5EF4-FFF2-40B4-BE49-F238E27FC236}">
                  <a16:creationId xmlns:a16="http://schemas.microsoft.com/office/drawing/2014/main" id="{15466379-E4F2-4037-99AD-74B0CC822736}"/>
                </a:ext>
              </a:extLst>
            </p:cNvPr>
            <p:cNvSpPr/>
            <p:nvPr/>
          </p:nvSpPr>
          <p:spPr bwMode="auto">
            <a:xfrm>
              <a:off x="4521200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7 w 49"/>
                <a:gd name="T5" fmla="*/ 43 h 50"/>
                <a:gd name="T6" fmla="*/ 7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9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íśļidè">
              <a:extLst>
                <a:ext uri="{FF2B5EF4-FFF2-40B4-BE49-F238E27FC236}">
                  <a16:creationId xmlns:a16="http://schemas.microsoft.com/office/drawing/2014/main" id="{5E25A0EB-867F-4D3F-A45C-0484B6C5D3B7}"/>
                </a:ext>
              </a:extLst>
            </p:cNvPr>
            <p:cNvSpPr/>
            <p:nvPr/>
          </p:nvSpPr>
          <p:spPr bwMode="auto">
            <a:xfrm>
              <a:off x="4703763" y="3829050"/>
              <a:ext cx="144463" cy="173038"/>
            </a:xfrm>
            <a:custGeom>
              <a:avLst/>
              <a:gdLst>
                <a:gd name="T0" fmla="*/ 45 w 45"/>
                <a:gd name="T1" fmla="*/ 28 h 51"/>
                <a:gd name="T2" fmla="*/ 45 w 45"/>
                <a:gd name="T3" fmla="*/ 30 h 51"/>
                <a:gd name="T4" fmla="*/ 39 w 45"/>
                <a:gd name="T5" fmla="*/ 35 h 51"/>
                <a:gd name="T6" fmla="*/ 39 w 45"/>
                <a:gd name="T7" fmla="*/ 50 h 51"/>
                <a:gd name="T8" fmla="*/ 36 w 45"/>
                <a:gd name="T9" fmla="*/ 50 h 51"/>
                <a:gd name="T10" fmla="*/ 35 w 45"/>
                <a:gd name="T11" fmla="*/ 47 h 51"/>
                <a:gd name="T12" fmla="*/ 21 w 45"/>
                <a:gd name="T13" fmla="*/ 51 h 51"/>
                <a:gd name="T14" fmla="*/ 0 w 45"/>
                <a:gd name="T15" fmla="*/ 26 h 51"/>
                <a:gd name="T16" fmla="*/ 22 w 45"/>
                <a:gd name="T17" fmla="*/ 0 h 51"/>
                <a:gd name="T18" fmla="*/ 31 w 45"/>
                <a:gd name="T19" fmla="*/ 2 h 51"/>
                <a:gd name="T20" fmla="*/ 36 w 45"/>
                <a:gd name="T21" fmla="*/ 0 h 51"/>
                <a:gd name="T22" fmla="*/ 41 w 45"/>
                <a:gd name="T23" fmla="*/ 12 h 51"/>
                <a:gd name="T24" fmla="*/ 40 w 45"/>
                <a:gd name="T25" fmla="*/ 13 h 51"/>
                <a:gd name="T26" fmla="*/ 22 w 45"/>
                <a:gd name="T27" fmla="*/ 2 h 51"/>
                <a:gd name="T28" fmla="*/ 5 w 45"/>
                <a:gd name="T29" fmla="*/ 25 h 51"/>
                <a:gd name="T30" fmla="*/ 21 w 45"/>
                <a:gd name="T31" fmla="*/ 50 h 51"/>
                <a:gd name="T32" fmla="*/ 35 w 45"/>
                <a:gd name="T33" fmla="*/ 40 h 51"/>
                <a:gd name="T34" fmla="*/ 35 w 45"/>
                <a:gd name="T35" fmla="*/ 35 h 51"/>
                <a:gd name="T36" fmla="*/ 27 w 45"/>
                <a:gd name="T37" fmla="*/ 30 h 51"/>
                <a:gd name="T38" fmla="*/ 27 w 45"/>
                <a:gd name="T39" fmla="*/ 28 h 51"/>
                <a:gd name="T40" fmla="*/ 45 w 45"/>
                <a:gd name="T41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51">
                  <a:moveTo>
                    <a:pt x="45" y="28"/>
                  </a:moveTo>
                  <a:cubicBezTo>
                    <a:pt x="45" y="30"/>
                    <a:pt x="45" y="30"/>
                    <a:pt x="45" y="30"/>
                  </a:cubicBezTo>
                  <a:cubicBezTo>
                    <a:pt x="40" y="30"/>
                    <a:pt x="39" y="32"/>
                    <a:pt x="39" y="35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2" y="49"/>
                    <a:pt x="28" y="51"/>
                    <a:pt x="21" y="51"/>
                  </a:cubicBezTo>
                  <a:cubicBezTo>
                    <a:pt x="8" y="51"/>
                    <a:pt x="0" y="42"/>
                    <a:pt x="0" y="26"/>
                  </a:cubicBezTo>
                  <a:cubicBezTo>
                    <a:pt x="0" y="11"/>
                    <a:pt x="9" y="0"/>
                    <a:pt x="22" y="0"/>
                  </a:cubicBezTo>
                  <a:cubicBezTo>
                    <a:pt x="26" y="0"/>
                    <a:pt x="29" y="1"/>
                    <a:pt x="31" y="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6" y="8"/>
                    <a:pt x="31" y="2"/>
                    <a:pt x="22" y="2"/>
                  </a:cubicBezTo>
                  <a:cubicBezTo>
                    <a:pt x="12" y="2"/>
                    <a:pt x="5" y="12"/>
                    <a:pt x="5" y="25"/>
                  </a:cubicBezTo>
                  <a:cubicBezTo>
                    <a:pt x="5" y="42"/>
                    <a:pt x="13" y="50"/>
                    <a:pt x="21" y="50"/>
                  </a:cubicBezTo>
                  <a:cubicBezTo>
                    <a:pt x="29" y="50"/>
                    <a:pt x="35" y="44"/>
                    <a:pt x="35" y="40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2"/>
                    <a:pt x="33" y="30"/>
                    <a:pt x="27" y="30"/>
                  </a:cubicBezTo>
                  <a:cubicBezTo>
                    <a:pt x="27" y="28"/>
                    <a:pt x="27" y="28"/>
                    <a:pt x="27" y="28"/>
                  </a:cubicBezTo>
                  <a:lnTo>
                    <a:pt x="45" y="2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ïŝľiďè">
              <a:extLst>
                <a:ext uri="{FF2B5EF4-FFF2-40B4-BE49-F238E27FC236}">
                  <a16:creationId xmlns:a16="http://schemas.microsoft.com/office/drawing/2014/main" id="{846E94F6-4813-4A4A-A61B-0199EBBF0402}"/>
                </a:ext>
              </a:extLst>
            </p:cNvPr>
            <p:cNvSpPr/>
            <p:nvPr/>
          </p:nvSpPr>
          <p:spPr bwMode="auto">
            <a:xfrm>
              <a:off x="4946650" y="3832225"/>
              <a:ext cx="157163" cy="169863"/>
            </a:xfrm>
            <a:custGeom>
              <a:avLst/>
              <a:gdLst>
                <a:gd name="T0" fmla="*/ 0 w 49"/>
                <a:gd name="T1" fmla="*/ 0 h 50"/>
                <a:gd name="T2" fmla="*/ 18 w 49"/>
                <a:gd name="T3" fmla="*/ 0 h 50"/>
                <a:gd name="T4" fmla="*/ 18 w 49"/>
                <a:gd name="T5" fmla="*/ 2 h 50"/>
                <a:gd name="T6" fmla="*/ 11 w 49"/>
                <a:gd name="T7" fmla="*/ 6 h 50"/>
                <a:gd name="T8" fmla="*/ 11 w 49"/>
                <a:gd name="T9" fmla="*/ 34 h 50"/>
                <a:gd name="T10" fmla="*/ 26 w 49"/>
                <a:gd name="T11" fmla="*/ 48 h 50"/>
                <a:gd name="T12" fmla="*/ 41 w 49"/>
                <a:gd name="T13" fmla="*/ 34 h 50"/>
                <a:gd name="T14" fmla="*/ 41 w 49"/>
                <a:gd name="T15" fmla="*/ 6 h 50"/>
                <a:gd name="T16" fmla="*/ 34 w 49"/>
                <a:gd name="T17" fmla="*/ 2 h 50"/>
                <a:gd name="T18" fmla="*/ 34 w 49"/>
                <a:gd name="T19" fmla="*/ 0 h 50"/>
                <a:gd name="T20" fmla="*/ 49 w 49"/>
                <a:gd name="T21" fmla="*/ 0 h 50"/>
                <a:gd name="T22" fmla="*/ 49 w 49"/>
                <a:gd name="T23" fmla="*/ 2 h 50"/>
                <a:gd name="T24" fmla="*/ 43 w 49"/>
                <a:gd name="T25" fmla="*/ 6 h 50"/>
                <a:gd name="T26" fmla="*/ 43 w 49"/>
                <a:gd name="T27" fmla="*/ 34 h 50"/>
                <a:gd name="T28" fmla="*/ 24 w 49"/>
                <a:gd name="T29" fmla="*/ 50 h 50"/>
                <a:gd name="T30" fmla="*/ 7 w 49"/>
                <a:gd name="T31" fmla="*/ 33 h 50"/>
                <a:gd name="T32" fmla="*/ 7 w 49"/>
                <a:gd name="T33" fmla="*/ 6 h 50"/>
                <a:gd name="T34" fmla="*/ 0 w 49"/>
                <a:gd name="T35" fmla="*/ 2 h 50"/>
                <a:gd name="T36" fmla="*/ 0 w 49"/>
                <a:gd name="T3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50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42"/>
                    <a:pt x="17" y="48"/>
                    <a:pt x="26" y="48"/>
                  </a:cubicBezTo>
                  <a:cubicBezTo>
                    <a:pt x="33" y="48"/>
                    <a:pt x="41" y="45"/>
                    <a:pt x="41" y="34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9" y="2"/>
                    <a:pt x="34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3" y="3"/>
                    <a:pt x="43" y="6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45"/>
                    <a:pt x="35" y="50"/>
                    <a:pt x="24" y="50"/>
                  </a:cubicBezTo>
                  <a:cubicBezTo>
                    <a:pt x="15" y="50"/>
                    <a:pt x="7" y="45"/>
                    <a:pt x="7" y="3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îšľïďé">
              <a:extLst>
                <a:ext uri="{FF2B5EF4-FFF2-40B4-BE49-F238E27FC236}">
                  <a16:creationId xmlns:a16="http://schemas.microsoft.com/office/drawing/2014/main" id="{811EB48B-7013-40F1-B597-CDC6F856D515}"/>
                </a:ext>
              </a:extLst>
            </p:cNvPr>
            <p:cNvSpPr/>
            <p:nvPr/>
          </p:nvSpPr>
          <p:spPr bwMode="auto">
            <a:xfrm>
              <a:off x="51260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6 w 49"/>
                <a:gd name="T5" fmla="*/ 43 h 50"/>
                <a:gd name="T6" fmla="*/ 6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9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iŝľïďê">
              <a:extLst>
                <a:ext uri="{FF2B5EF4-FFF2-40B4-BE49-F238E27FC236}">
                  <a16:creationId xmlns:a16="http://schemas.microsoft.com/office/drawing/2014/main" id="{FA46F108-9A55-48C7-8B77-98BE924EAED5}"/>
                </a:ext>
              </a:extLst>
            </p:cNvPr>
            <p:cNvSpPr/>
            <p:nvPr/>
          </p:nvSpPr>
          <p:spPr bwMode="auto">
            <a:xfrm>
              <a:off x="5310188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ïṧlïďè">
              <a:extLst>
                <a:ext uri="{FF2B5EF4-FFF2-40B4-BE49-F238E27FC236}">
                  <a16:creationId xmlns:a16="http://schemas.microsoft.com/office/drawing/2014/main" id="{1152A65C-CA9F-485A-B9FA-482BA751B743}"/>
                </a:ext>
              </a:extLst>
            </p:cNvPr>
            <p:cNvSpPr/>
            <p:nvPr/>
          </p:nvSpPr>
          <p:spPr bwMode="auto">
            <a:xfrm>
              <a:off x="5389563" y="3832225"/>
              <a:ext cx="150813" cy="169863"/>
            </a:xfrm>
            <a:custGeom>
              <a:avLst/>
              <a:gdLst>
                <a:gd name="T0" fmla="*/ 32 w 47"/>
                <a:gd name="T1" fmla="*/ 0 h 50"/>
                <a:gd name="T2" fmla="*/ 47 w 47"/>
                <a:gd name="T3" fmla="*/ 0 h 50"/>
                <a:gd name="T4" fmla="*/ 47 w 47"/>
                <a:gd name="T5" fmla="*/ 2 h 50"/>
                <a:gd name="T6" fmla="*/ 40 w 47"/>
                <a:gd name="T7" fmla="*/ 7 h 50"/>
                <a:gd name="T8" fmla="*/ 24 w 47"/>
                <a:gd name="T9" fmla="*/ 50 h 50"/>
                <a:gd name="T10" fmla="*/ 23 w 47"/>
                <a:gd name="T11" fmla="*/ 50 h 50"/>
                <a:gd name="T12" fmla="*/ 7 w 47"/>
                <a:gd name="T13" fmla="*/ 6 h 50"/>
                <a:gd name="T14" fmla="*/ 0 w 47"/>
                <a:gd name="T15" fmla="*/ 2 h 50"/>
                <a:gd name="T16" fmla="*/ 0 w 47"/>
                <a:gd name="T17" fmla="*/ 0 h 50"/>
                <a:gd name="T18" fmla="*/ 18 w 47"/>
                <a:gd name="T19" fmla="*/ 0 h 50"/>
                <a:gd name="T20" fmla="*/ 18 w 47"/>
                <a:gd name="T21" fmla="*/ 2 h 50"/>
                <a:gd name="T22" fmla="*/ 11 w 47"/>
                <a:gd name="T23" fmla="*/ 4 h 50"/>
                <a:gd name="T24" fmla="*/ 12 w 47"/>
                <a:gd name="T25" fmla="*/ 5 h 50"/>
                <a:gd name="T26" fmla="*/ 25 w 47"/>
                <a:gd name="T27" fmla="*/ 43 h 50"/>
                <a:gd name="T28" fmla="*/ 38 w 47"/>
                <a:gd name="T29" fmla="*/ 7 h 50"/>
                <a:gd name="T30" fmla="*/ 39 w 47"/>
                <a:gd name="T31" fmla="*/ 4 h 50"/>
                <a:gd name="T32" fmla="*/ 32 w 47"/>
                <a:gd name="T33" fmla="*/ 2 h 50"/>
                <a:gd name="T34" fmla="*/ 32 w 47"/>
                <a:gd name="T3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50">
                  <a:moveTo>
                    <a:pt x="32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2"/>
                    <a:pt x="42" y="3"/>
                    <a:pt x="40" y="7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4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2"/>
                    <a:pt x="11" y="4"/>
                  </a:cubicBezTo>
                  <a:cubicBezTo>
                    <a:pt x="11" y="4"/>
                    <a:pt x="11" y="5"/>
                    <a:pt x="12" y="5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9" y="6"/>
                    <a:pt x="39" y="5"/>
                    <a:pt x="39" y="4"/>
                  </a:cubicBezTo>
                  <a:cubicBezTo>
                    <a:pt x="39" y="3"/>
                    <a:pt x="37" y="2"/>
                    <a:pt x="32" y="2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iṥľîḋe">
              <a:extLst>
                <a:ext uri="{FF2B5EF4-FFF2-40B4-BE49-F238E27FC236}">
                  <a16:creationId xmlns:a16="http://schemas.microsoft.com/office/drawing/2014/main" id="{EB6259E5-6C56-4F19-A0FB-F1A9766D073F}"/>
                </a:ext>
              </a:extLst>
            </p:cNvPr>
            <p:cNvSpPr/>
            <p:nvPr/>
          </p:nvSpPr>
          <p:spPr bwMode="auto">
            <a:xfrm>
              <a:off x="556260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6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íślîḋè">
              <a:extLst>
                <a:ext uri="{FF2B5EF4-FFF2-40B4-BE49-F238E27FC236}">
                  <a16:creationId xmlns:a16="http://schemas.microsoft.com/office/drawing/2014/main" id="{640ABA39-A317-43E8-856B-4C032C17FB32}"/>
                </a:ext>
              </a:extLst>
            </p:cNvPr>
            <p:cNvSpPr/>
            <p:nvPr/>
          </p:nvSpPr>
          <p:spPr bwMode="auto">
            <a:xfrm>
              <a:off x="5722938" y="3832225"/>
              <a:ext cx="138113" cy="166688"/>
            </a:xfrm>
            <a:custGeom>
              <a:avLst/>
              <a:gdLst>
                <a:gd name="T0" fmla="*/ 0 w 43"/>
                <a:gd name="T1" fmla="*/ 49 h 49"/>
                <a:gd name="T2" fmla="*/ 0 w 43"/>
                <a:gd name="T3" fmla="*/ 48 h 49"/>
                <a:gd name="T4" fmla="*/ 6 w 43"/>
                <a:gd name="T5" fmla="*/ 43 h 49"/>
                <a:gd name="T6" fmla="*/ 6 w 43"/>
                <a:gd name="T7" fmla="*/ 6 h 49"/>
                <a:gd name="T8" fmla="*/ 0 w 43"/>
                <a:gd name="T9" fmla="*/ 2 h 49"/>
                <a:gd name="T10" fmla="*/ 0 w 43"/>
                <a:gd name="T11" fmla="*/ 0 h 49"/>
                <a:gd name="T12" fmla="*/ 22 w 43"/>
                <a:gd name="T13" fmla="*/ 0 h 49"/>
                <a:gd name="T14" fmla="*/ 38 w 43"/>
                <a:gd name="T15" fmla="*/ 12 h 49"/>
                <a:gd name="T16" fmla="*/ 24 w 43"/>
                <a:gd name="T17" fmla="*/ 25 h 49"/>
                <a:gd name="T18" fmla="*/ 36 w 43"/>
                <a:gd name="T19" fmla="*/ 44 h 49"/>
                <a:gd name="T20" fmla="*/ 43 w 43"/>
                <a:gd name="T21" fmla="*/ 48 h 49"/>
                <a:gd name="T22" fmla="*/ 43 w 43"/>
                <a:gd name="T23" fmla="*/ 49 h 49"/>
                <a:gd name="T24" fmla="*/ 33 w 43"/>
                <a:gd name="T25" fmla="*/ 49 h 49"/>
                <a:gd name="T26" fmla="*/ 20 w 43"/>
                <a:gd name="T27" fmla="*/ 25 h 49"/>
                <a:gd name="T28" fmla="*/ 10 w 43"/>
                <a:gd name="T29" fmla="*/ 25 h 49"/>
                <a:gd name="T30" fmla="*/ 10 w 43"/>
                <a:gd name="T31" fmla="*/ 43 h 49"/>
                <a:gd name="T32" fmla="*/ 17 w 43"/>
                <a:gd name="T33" fmla="*/ 48 h 49"/>
                <a:gd name="T34" fmla="*/ 17 w 43"/>
                <a:gd name="T35" fmla="*/ 49 h 49"/>
                <a:gd name="T36" fmla="*/ 0 w 43"/>
                <a:gd name="T37" fmla="*/ 49 h 49"/>
                <a:gd name="T38" fmla="*/ 10 w 43"/>
                <a:gd name="T39" fmla="*/ 23 h 49"/>
                <a:gd name="T40" fmla="*/ 23 w 43"/>
                <a:gd name="T41" fmla="*/ 23 h 49"/>
                <a:gd name="T42" fmla="*/ 33 w 43"/>
                <a:gd name="T43" fmla="*/ 12 h 49"/>
                <a:gd name="T44" fmla="*/ 21 w 43"/>
                <a:gd name="T45" fmla="*/ 2 h 49"/>
                <a:gd name="T46" fmla="*/ 15 w 43"/>
                <a:gd name="T47" fmla="*/ 2 h 49"/>
                <a:gd name="T48" fmla="*/ 10 w 43"/>
                <a:gd name="T49" fmla="*/ 6 h 49"/>
                <a:gd name="T50" fmla="*/ 10 w 43"/>
                <a:gd name="T51" fmla="*/ 2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2" y="0"/>
                    <a:pt x="38" y="5"/>
                    <a:pt x="38" y="12"/>
                  </a:cubicBezTo>
                  <a:cubicBezTo>
                    <a:pt x="38" y="19"/>
                    <a:pt x="34" y="24"/>
                    <a:pt x="24" y="25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7" y="47"/>
                    <a:pt x="39" y="4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  <a:moveTo>
                    <a:pt x="10" y="23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31" y="23"/>
                    <a:pt x="33" y="18"/>
                    <a:pt x="33" y="12"/>
                  </a:cubicBezTo>
                  <a:cubicBezTo>
                    <a:pt x="33" y="6"/>
                    <a:pt x="29" y="2"/>
                    <a:pt x="21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2" y="2"/>
                    <a:pt x="10" y="3"/>
                    <a:pt x="10" y="6"/>
                  </a:cubicBezTo>
                  <a:lnTo>
                    <a:pt x="10" y="23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isľiḓè">
              <a:extLst>
                <a:ext uri="{FF2B5EF4-FFF2-40B4-BE49-F238E27FC236}">
                  <a16:creationId xmlns:a16="http://schemas.microsoft.com/office/drawing/2014/main" id="{7B7AC46B-BF2C-4FD7-896D-7CDB4D86A30D}"/>
                </a:ext>
              </a:extLst>
            </p:cNvPr>
            <p:cNvSpPr/>
            <p:nvPr/>
          </p:nvSpPr>
          <p:spPr bwMode="auto">
            <a:xfrm>
              <a:off x="5886450" y="3829050"/>
              <a:ext cx="115888" cy="173038"/>
            </a:xfrm>
            <a:custGeom>
              <a:avLst/>
              <a:gdLst>
                <a:gd name="T0" fmla="*/ 2 w 36"/>
                <a:gd name="T1" fmla="*/ 38 h 51"/>
                <a:gd name="T2" fmla="*/ 20 w 36"/>
                <a:gd name="T3" fmla="*/ 50 h 51"/>
                <a:gd name="T4" fmla="*/ 33 w 36"/>
                <a:gd name="T5" fmla="*/ 39 h 51"/>
                <a:gd name="T6" fmla="*/ 18 w 36"/>
                <a:gd name="T7" fmla="*/ 27 h 51"/>
                <a:gd name="T8" fmla="*/ 2 w 36"/>
                <a:gd name="T9" fmla="*/ 12 h 51"/>
                <a:gd name="T10" fmla="*/ 17 w 36"/>
                <a:gd name="T11" fmla="*/ 0 h 51"/>
                <a:gd name="T12" fmla="*/ 26 w 36"/>
                <a:gd name="T13" fmla="*/ 2 h 51"/>
                <a:gd name="T14" fmla="*/ 27 w 36"/>
                <a:gd name="T15" fmla="*/ 2 h 51"/>
                <a:gd name="T16" fmla="*/ 31 w 36"/>
                <a:gd name="T17" fmla="*/ 1 h 51"/>
                <a:gd name="T18" fmla="*/ 35 w 36"/>
                <a:gd name="T19" fmla="*/ 13 h 51"/>
                <a:gd name="T20" fmla="*/ 34 w 36"/>
                <a:gd name="T21" fmla="*/ 14 h 51"/>
                <a:gd name="T22" fmla="*/ 16 w 36"/>
                <a:gd name="T23" fmla="*/ 2 h 51"/>
                <a:gd name="T24" fmla="*/ 6 w 36"/>
                <a:gd name="T25" fmla="*/ 11 h 51"/>
                <a:gd name="T26" fmla="*/ 20 w 36"/>
                <a:gd name="T27" fmla="*/ 23 h 51"/>
                <a:gd name="T28" fmla="*/ 36 w 36"/>
                <a:gd name="T29" fmla="*/ 38 h 51"/>
                <a:gd name="T30" fmla="*/ 21 w 36"/>
                <a:gd name="T31" fmla="*/ 51 h 51"/>
                <a:gd name="T32" fmla="*/ 10 w 36"/>
                <a:gd name="T33" fmla="*/ 49 h 51"/>
                <a:gd name="T34" fmla="*/ 5 w 36"/>
                <a:gd name="T35" fmla="*/ 51 h 51"/>
                <a:gd name="T36" fmla="*/ 0 w 36"/>
                <a:gd name="T37" fmla="*/ 38 h 51"/>
                <a:gd name="T38" fmla="*/ 2 w 36"/>
                <a:gd name="T3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51">
                  <a:moveTo>
                    <a:pt x="2" y="38"/>
                  </a:moveTo>
                  <a:cubicBezTo>
                    <a:pt x="5" y="43"/>
                    <a:pt x="11" y="50"/>
                    <a:pt x="20" y="50"/>
                  </a:cubicBezTo>
                  <a:cubicBezTo>
                    <a:pt x="27" y="50"/>
                    <a:pt x="33" y="47"/>
                    <a:pt x="33" y="39"/>
                  </a:cubicBezTo>
                  <a:cubicBezTo>
                    <a:pt x="33" y="32"/>
                    <a:pt x="28" y="30"/>
                    <a:pt x="18" y="27"/>
                  </a:cubicBezTo>
                  <a:cubicBezTo>
                    <a:pt x="10" y="25"/>
                    <a:pt x="2" y="21"/>
                    <a:pt x="2" y="12"/>
                  </a:cubicBezTo>
                  <a:cubicBezTo>
                    <a:pt x="2" y="7"/>
                    <a:pt x="6" y="0"/>
                    <a:pt x="17" y="0"/>
                  </a:cubicBezTo>
                  <a:cubicBezTo>
                    <a:pt x="22" y="0"/>
                    <a:pt x="25" y="2"/>
                    <a:pt x="26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0" y="7"/>
                    <a:pt x="24" y="2"/>
                    <a:pt x="16" y="2"/>
                  </a:cubicBezTo>
                  <a:cubicBezTo>
                    <a:pt x="11" y="2"/>
                    <a:pt x="6" y="4"/>
                    <a:pt x="6" y="11"/>
                  </a:cubicBezTo>
                  <a:cubicBezTo>
                    <a:pt x="6" y="19"/>
                    <a:pt x="13" y="21"/>
                    <a:pt x="20" y="23"/>
                  </a:cubicBezTo>
                  <a:cubicBezTo>
                    <a:pt x="29" y="26"/>
                    <a:pt x="36" y="29"/>
                    <a:pt x="36" y="38"/>
                  </a:cubicBezTo>
                  <a:cubicBezTo>
                    <a:pt x="36" y="47"/>
                    <a:pt x="29" y="51"/>
                    <a:pt x="21" y="51"/>
                  </a:cubicBezTo>
                  <a:cubicBezTo>
                    <a:pt x="16" y="51"/>
                    <a:pt x="12" y="49"/>
                    <a:pt x="10" y="49"/>
                  </a:cubicBezTo>
                  <a:cubicBezTo>
                    <a:pt x="8" y="49"/>
                    <a:pt x="6" y="50"/>
                    <a:pt x="5" y="51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2" y="3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isḻiḍe">
              <a:extLst>
                <a:ext uri="{FF2B5EF4-FFF2-40B4-BE49-F238E27FC236}">
                  <a16:creationId xmlns:a16="http://schemas.microsoft.com/office/drawing/2014/main" id="{F53083D5-E930-42BD-93CA-F9380AB85501}"/>
                </a:ext>
              </a:extLst>
            </p:cNvPr>
            <p:cNvSpPr/>
            <p:nvPr/>
          </p:nvSpPr>
          <p:spPr bwMode="auto">
            <a:xfrm>
              <a:off x="6037263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îṥlïḋe">
              <a:extLst>
                <a:ext uri="{FF2B5EF4-FFF2-40B4-BE49-F238E27FC236}">
                  <a16:creationId xmlns:a16="http://schemas.microsoft.com/office/drawing/2014/main" id="{677D0235-5851-4B69-9AEA-616F77B67027}"/>
                </a:ext>
              </a:extLst>
            </p:cNvPr>
            <p:cNvSpPr/>
            <p:nvPr/>
          </p:nvSpPr>
          <p:spPr bwMode="auto">
            <a:xfrm>
              <a:off x="6121400" y="3832225"/>
              <a:ext cx="157163" cy="166688"/>
            </a:xfrm>
            <a:custGeom>
              <a:avLst/>
              <a:gdLst>
                <a:gd name="T0" fmla="*/ 15 w 49"/>
                <a:gd name="T1" fmla="*/ 49 h 49"/>
                <a:gd name="T2" fmla="*/ 15 w 49"/>
                <a:gd name="T3" fmla="*/ 48 h 49"/>
                <a:gd name="T4" fmla="*/ 22 w 49"/>
                <a:gd name="T5" fmla="*/ 44 h 49"/>
                <a:gd name="T6" fmla="*/ 22 w 49"/>
                <a:gd name="T7" fmla="*/ 6 h 49"/>
                <a:gd name="T8" fmla="*/ 17 w 49"/>
                <a:gd name="T9" fmla="*/ 2 h 49"/>
                <a:gd name="T10" fmla="*/ 1 w 49"/>
                <a:gd name="T11" fmla="*/ 12 h 49"/>
                <a:gd name="T12" fmla="*/ 0 w 49"/>
                <a:gd name="T13" fmla="*/ 12 h 49"/>
                <a:gd name="T14" fmla="*/ 4 w 49"/>
                <a:gd name="T15" fmla="*/ 0 h 49"/>
                <a:gd name="T16" fmla="*/ 45 w 49"/>
                <a:gd name="T17" fmla="*/ 0 h 49"/>
                <a:gd name="T18" fmla="*/ 49 w 49"/>
                <a:gd name="T19" fmla="*/ 12 h 49"/>
                <a:gd name="T20" fmla="*/ 48 w 49"/>
                <a:gd name="T21" fmla="*/ 13 h 49"/>
                <a:gd name="T22" fmla="*/ 33 w 49"/>
                <a:gd name="T23" fmla="*/ 2 h 49"/>
                <a:gd name="T24" fmla="*/ 27 w 49"/>
                <a:gd name="T25" fmla="*/ 6 h 49"/>
                <a:gd name="T26" fmla="*/ 27 w 49"/>
                <a:gd name="T27" fmla="*/ 44 h 49"/>
                <a:gd name="T28" fmla="*/ 34 w 49"/>
                <a:gd name="T29" fmla="*/ 48 h 49"/>
                <a:gd name="T30" fmla="*/ 34 w 49"/>
                <a:gd name="T31" fmla="*/ 49 h 49"/>
                <a:gd name="T32" fmla="*/ 15 w 49"/>
                <a:gd name="T3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49">
                  <a:moveTo>
                    <a:pt x="15" y="49"/>
                  </a:moveTo>
                  <a:cubicBezTo>
                    <a:pt x="15" y="48"/>
                    <a:pt x="15" y="48"/>
                    <a:pt x="15" y="48"/>
                  </a:cubicBezTo>
                  <a:cubicBezTo>
                    <a:pt x="19" y="48"/>
                    <a:pt x="22" y="47"/>
                    <a:pt x="22" y="44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3"/>
                    <a:pt x="21" y="2"/>
                    <a:pt x="17" y="2"/>
                  </a:cubicBezTo>
                  <a:cubicBezTo>
                    <a:pt x="8" y="2"/>
                    <a:pt x="4" y="7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4" y="7"/>
                    <a:pt x="42" y="2"/>
                    <a:pt x="33" y="2"/>
                  </a:cubicBezTo>
                  <a:cubicBezTo>
                    <a:pt x="29" y="2"/>
                    <a:pt x="27" y="3"/>
                    <a:pt x="27" y="6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7"/>
                    <a:pt x="29" y="48"/>
                    <a:pt x="34" y="48"/>
                  </a:cubicBezTo>
                  <a:cubicBezTo>
                    <a:pt x="34" y="49"/>
                    <a:pt x="34" y="49"/>
                    <a:pt x="34" y="49"/>
                  </a:cubicBezTo>
                  <a:lnTo>
                    <a:pt x="15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ïSḷidè">
              <a:extLst>
                <a:ext uri="{FF2B5EF4-FFF2-40B4-BE49-F238E27FC236}">
                  <a16:creationId xmlns:a16="http://schemas.microsoft.com/office/drawing/2014/main" id="{BB42AD07-388C-4936-9793-521087B5F870}"/>
                </a:ext>
              </a:extLst>
            </p:cNvPr>
            <p:cNvSpPr/>
            <p:nvPr/>
          </p:nvSpPr>
          <p:spPr bwMode="auto">
            <a:xfrm>
              <a:off x="6297613" y="3832225"/>
              <a:ext cx="141288" cy="166688"/>
            </a:xfrm>
            <a:custGeom>
              <a:avLst/>
              <a:gdLst>
                <a:gd name="T0" fmla="*/ 13 w 44"/>
                <a:gd name="T1" fmla="*/ 49 h 49"/>
                <a:gd name="T2" fmla="*/ 13 w 44"/>
                <a:gd name="T3" fmla="*/ 48 h 49"/>
                <a:gd name="T4" fmla="*/ 20 w 44"/>
                <a:gd name="T5" fmla="*/ 44 h 49"/>
                <a:gd name="T6" fmla="*/ 20 w 44"/>
                <a:gd name="T7" fmla="*/ 30 h 49"/>
                <a:gd name="T8" fmla="*/ 7 w 44"/>
                <a:gd name="T9" fmla="*/ 5 h 49"/>
                <a:gd name="T10" fmla="*/ 0 w 44"/>
                <a:gd name="T11" fmla="*/ 2 h 49"/>
                <a:gd name="T12" fmla="*/ 0 w 44"/>
                <a:gd name="T13" fmla="*/ 0 h 49"/>
                <a:gd name="T14" fmla="*/ 18 w 44"/>
                <a:gd name="T15" fmla="*/ 0 h 49"/>
                <a:gd name="T16" fmla="*/ 18 w 44"/>
                <a:gd name="T17" fmla="*/ 2 h 49"/>
                <a:gd name="T18" fmla="*/ 11 w 44"/>
                <a:gd name="T19" fmla="*/ 4 h 49"/>
                <a:gd name="T20" fmla="*/ 12 w 44"/>
                <a:gd name="T21" fmla="*/ 5 h 49"/>
                <a:gd name="T22" fmla="*/ 23 w 44"/>
                <a:gd name="T23" fmla="*/ 27 h 49"/>
                <a:gd name="T24" fmla="*/ 35 w 44"/>
                <a:gd name="T25" fmla="*/ 6 h 49"/>
                <a:gd name="T26" fmla="*/ 36 w 44"/>
                <a:gd name="T27" fmla="*/ 4 h 49"/>
                <a:gd name="T28" fmla="*/ 29 w 44"/>
                <a:gd name="T29" fmla="*/ 2 h 49"/>
                <a:gd name="T30" fmla="*/ 29 w 44"/>
                <a:gd name="T31" fmla="*/ 0 h 49"/>
                <a:gd name="T32" fmla="*/ 44 w 44"/>
                <a:gd name="T33" fmla="*/ 0 h 49"/>
                <a:gd name="T34" fmla="*/ 44 w 44"/>
                <a:gd name="T35" fmla="*/ 2 h 49"/>
                <a:gd name="T36" fmla="*/ 37 w 44"/>
                <a:gd name="T37" fmla="*/ 7 h 49"/>
                <a:gd name="T38" fmla="*/ 24 w 44"/>
                <a:gd name="T39" fmla="*/ 29 h 49"/>
                <a:gd name="T40" fmla="*/ 24 w 44"/>
                <a:gd name="T41" fmla="*/ 44 h 49"/>
                <a:gd name="T42" fmla="*/ 31 w 44"/>
                <a:gd name="T43" fmla="*/ 48 h 49"/>
                <a:gd name="T44" fmla="*/ 31 w 44"/>
                <a:gd name="T45" fmla="*/ 49 h 49"/>
                <a:gd name="T46" fmla="*/ 13 w 44"/>
                <a:gd name="T4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" h="49">
                  <a:moveTo>
                    <a:pt x="13" y="49"/>
                  </a:moveTo>
                  <a:cubicBezTo>
                    <a:pt x="13" y="48"/>
                    <a:pt x="13" y="48"/>
                    <a:pt x="13" y="48"/>
                  </a:cubicBezTo>
                  <a:cubicBezTo>
                    <a:pt x="19" y="48"/>
                    <a:pt x="20" y="46"/>
                    <a:pt x="20" y="44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5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2"/>
                    <a:pt x="11" y="4"/>
                  </a:cubicBezTo>
                  <a:cubicBezTo>
                    <a:pt x="11" y="4"/>
                    <a:pt x="11" y="4"/>
                    <a:pt x="12" y="5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5"/>
                    <a:pt x="36" y="5"/>
                    <a:pt x="36" y="4"/>
                  </a:cubicBezTo>
                  <a:cubicBezTo>
                    <a:pt x="36" y="3"/>
                    <a:pt x="34" y="2"/>
                    <a:pt x="29" y="2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39" y="2"/>
                    <a:pt x="39" y="3"/>
                    <a:pt x="37" y="7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6"/>
                    <a:pt x="26" y="48"/>
                    <a:pt x="31" y="48"/>
                  </a:cubicBezTo>
                  <a:cubicBezTo>
                    <a:pt x="31" y="49"/>
                    <a:pt x="31" y="49"/>
                    <a:pt x="31" y="49"/>
                  </a:cubicBezTo>
                  <a:lnTo>
                    <a:pt x="13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iSḷiḍé">
              <a:extLst>
                <a:ext uri="{FF2B5EF4-FFF2-40B4-BE49-F238E27FC236}">
                  <a16:creationId xmlns:a16="http://schemas.microsoft.com/office/drawing/2014/main" id="{88982A98-9DBB-42AF-A54E-9792CDD428F4}"/>
                </a:ext>
              </a:extLst>
            </p:cNvPr>
            <p:cNvSpPr/>
            <p:nvPr/>
          </p:nvSpPr>
          <p:spPr bwMode="auto">
            <a:xfrm>
              <a:off x="6540500" y="3829050"/>
              <a:ext cx="138113" cy="173038"/>
            </a:xfrm>
            <a:custGeom>
              <a:avLst/>
              <a:gdLst>
                <a:gd name="T0" fmla="*/ 43 w 43"/>
                <a:gd name="T1" fmla="*/ 26 h 51"/>
                <a:gd name="T2" fmla="*/ 21 w 43"/>
                <a:gd name="T3" fmla="*/ 51 h 51"/>
                <a:gd name="T4" fmla="*/ 0 w 43"/>
                <a:gd name="T5" fmla="*/ 26 h 51"/>
                <a:gd name="T6" fmla="*/ 21 w 43"/>
                <a:gd name="T7" fmla="*/ 0 h 51"/>
                <a:gd name="T8" fmla="*/ 43 w 43"/>
                <a:gd name="T9" fmla="*/ 26 h 51"/>
                <a:gd name="T10" fmla="*/ 5 w 43"/>
                <a:gd name="T11" fmla="*/ 26 h 51"/>
                <a:gd name="T12" fmla="*/ 21 w 43"/>
                <a:gd name="T13" fmla="*/ 50 h 51"/>
                <a:gd name="T14" fmla="*/ 38 w 43"/>
                <a:gd name="T15" fmla="*/ 26 h 51"/>
                <a:gd name="T16" fmla="*/ 21 w 43"/>
                <a:gd name="T17" fmla="*/ 2 h 51"/>
                <a:gd name="T18" fmla="*/ 5 w 43"/>
                <a:gd name="T19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1">
                  <a:moveTo>
                    <a:pt x="43" y="26"/>
                  </a:moveTo>
                  <a:cubicBezTo>
                    <a:pt x="43" y="39"/>
                    <a:pt x="36" y="51"/>
                    <a:pt x="21" y="51"/>
                  </a:cubicBezTo>
                  <a:cubicBezTo>
                    <a:pt x="7" y="51"/>
                    <a:pt x="0" y="39"/>
                    <a:pt x="0" y="26"/>
                  </a:cubicBezTo>
                  <a:cubicBezTo>
                    <a:pt x="0" y="13"/>
                    <a:pt x="7" y="0"/>
                    <a:pt x="21" y="0"/>
                  </a:cubicBezTo>
                  <a:cubicBezTo>
                    <a:pt x="36" y="0"/>
                    <a:pt x="43" y="13"/>
                    <a:pt x="43" y="26"/>
                  </a:cubicBezTo>
                  <a:close/>
                  <a:moveTo>
                    <a:pt x="5" y="26"/>
                  </a:moveTo>
                  <a:cubicBezTo>
                    <a:pt x="5" y="38"/>
                    <a:pt x="10" y="50"/>
                    <a:pt x="21" y="50"/>
                  </a:cubicBezTo>
                  <a:cubicBezTo>
                    <a:pt x="33" y="50"/>
                    <a:pt x="38" y="38"/>
                    <a:pt x="38" y="26"/>
                  </a:cubicBezTo>
                  <a:cubicBezTo>
                    <a:pt x="38" y="14"/>
                    <a:pt x="33" y="2"/>
                    <a:pt x="21" y="2"/>
                  </a:cubicBezTo>
                  <a:cubicBezTo>
                    <a:pt x="10" y="2"/>
                    <a:pt x="5" y="14"/>
                    <a:pt x="5" y="26"/>
                  </a:cubicBez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íṣľiḓê">
              <a:extLst>
                <a:ext uri="{FF2B5EF4-FFF2-40B4-BE49-F238E27FC236}">
                  <a16:creationId xmlns:a16="http://schemas.microsoft.com/office/drawing/2014/main" id="{1E62A57A-1A2C-4BE1-81F7-33F60CC8CF63}"/>
                </a:ext>
              </a:extLst>
            </p:cNvPr>
            <p:cNvSpPr/>
            <p:nvPr/>
          </p:nvSpPr>
          <p:spPr bwMode="auto">
            <a:xfrm>
              <a:off x="6707188" y="3832225"/>
              <a:ext cx="128588" cy="166688"/>
            </a:xfrm>
            <a:custGeom>
              <a:avLst/>
              <a:gdLst>
                <a:gd name="T0" fmla="*/ 0 w 40"/>
                <a:gd name="T1" fmla="*/ 49 h 49"/>
                <a:gd name="T2" fmla="*/ 0 w 40"/>
                <a:gd name="T3" fmla="*/ 48 h 49"/>
                <a:gd name="T4" fmla="*/ 6 w 40"/>
                <a:gd name="T5" fmla="*/ 43 h 49"/>
                <a:gd name="T6" fmla="*/ 6 w 40"/>
                <a:gd name="T7" fmla="*/ 6 h 49"/>
                <a:gd name="T8" fmla="*/ 0 w 40"/>
                <a:gd name="T9" fmla="*/ 2 h 49"/>
                <a:gd name="T10" fmla="*/ 0 w 40"/>
                <a:gd name="T11" fmla="*/ 0 h 49"/>
                <a:gd name="T12" fmla="*/ 35 w 40"/>
                <a:gd name="T13" fmla="*/ 0 h 49"/>
                <a:gd name="T14" fmla="*/ 40 w 40"/>
                <a:gd name="T15" fmla="*/ 11 h 49"/>
                <a:gd name="T16" fmla="*/ 39 w 40"/>
                <a:gd name="T17" fmla="*/ 12 h 49"/>
                <a:gd name="T18" fmla="*/ 22 w 40"/>
                <a:gd name="T19" fmla="*/ 2 h 49"/>
                <a:gd name="T20" fmla="*/ 15 w 40"/>
                <a:gd name="T21" fmla="*/ 2 h 49"/>
                <a:gd name="T22" fmla="*/ 10 w 40"/>
                <a:gd name="T23" fmla="*/ 6 h 49"/>
                <a:gd name="T24" fmla="*/ 10 w 40"/>
                <a:gd name="T25" fmla="*/ 23 h 49"/>
                <a:gd name="T26" fmla="*/ 20 w 40"/>
                <a:gd name="T27" fmla="*/ 23 h 49"/>
                <a:gd name="T28" fmla="*/ 28 w 40"/>
                <a:gd name="T29" fmla="*/ 14 h 49"/>
                <a:gd name="T30" fmla="*/ 30 w 40"/>
                <a:gd name="T31" fmla="*/ 14 h 49"/>
                <a:gd name="T32" fmla="*/ 30 w 40"/>
                <a:gd name="T33" fmla="*/ 34 h 49"/>
                <a:gd name="T34" fmla="*/ 28 w 40"/>
                <a:gd name="T35" fmla="*/ 34 h 49"/>
                <a:gd name="T36" fmla="*/ 20 w 40"/>
                <a:gd name="T37" fmla="*/ 24 h 49"/>
                <a:gd name="T38" fmla="*/ 10 w 40"/>
                <a:gd name="T39" fmla="*/ 24 h 49"/>
                <a:gd name="T40" fmla="*/ 10 w 40"/>
                <a:gd name="T41" fmla="*/ 43 h 49"/>
                <a:gd name="T42" fmla="*/ 17 w 40"/>
                <a:gd name="T43" fmla="*/ 48 h 49"/>
                <a:gd name="T44" fmla="*/ 17 w 40"/>
                <a:gd name="T45" fmla="*/ 49 h 49"/>
                <a:gd name="T46" fmla="*/ 0 w 40"/>
                <a:gd name="T4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6" y="8"/>
                    <a:pt x="31" y="2"/>
                    <a:pt x="22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5" y="23"/>
                    <a:pt x="28" y="22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27"/>
                    <a:pt x="25" y="24"/>
                    <a:pt x="2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îş1ïďê">
              <a:extLst>
                <a:ext uri="{FF2B5EF4-FFF2-40B4-BE49-F238E27FC236}">
                  <a16:creationId xmlns:a16="http://schemas.microsoft.com/office/drawing/2014/main" id="{6CF1DA60-9D0B-4EDE-98A0-52963139870D}"/>
                </a:ext>
              </a:extLst>
            </p:cNvPr>
            <p:cNvSpPr/>
            <p:nvPr/>
          </p:nvSpPr>
          <p:spPr bwMode="auto">
            <a:xfrm>
              <a:off x="6942138" y="3829050"/>
              <a:ext cx="130175" cy="173038"/>
            </a:xfrm>
            <a:custGeom>
              <a:avLst/>
              <a:gdLst>
                <a:gd name="T0" fmla="*/ 41 w 41"/>
                <a:gd name="T1" fmla="*/ 37 h 51"/>
                <a:gd name="T2" fmla="*/ 21 w 41"/>
                <a:gd name="T3" fmla="*/ 51 h 51"/>
                <a:gd name="T4" fmla="*/ 0 w 41"/>
                <a:gd name="T5" fmla="*/ 25 h 51"/>
                <a:gd name="T6" fmla="*/ 20 w 41"/>
                <a:gd name="T7" fmla="*/ 0 h 51"/>
                <a:gd name="T8" fmla="*/ 30 w 41"/>
                <a:gd name="T9" fmla="*/ 2 h 51"/>
                <a:gd name="T10" fmla="*/ 35 w 41"/>
                <a:gd name="T11" fmla="*/ 0 h 51"/>
                <a:gd name="T12" fmla="*/ 39 w 41"/>
                <a:gd name="T13" fmla="*/ 13 h 51"/>
                <a:gd name="T14" fmla="*/ 38 w 41"/>
                <a:gd name="T15" fmla="*/ 13 h 51"/>
                <a:gd name="T16" fmla="*/ 20 w 41"/>
                <a:gd name="T17" fmla="*/ 2 h 51"/>
                <a:gd name="T18" fmla="*/ 4 w 41"/>
                <a:gd name="T19" fmla="*/ 25 h 51"/>
                <a:gd name="T20" fmla="*/ 23 w 41"/>
                <a:gd name="T21" fmla="*/ 48 h 51"/>
                <a:gd name="T22" fmla="*/ 39 w 41"/>
                <a:gd name="T23" fmla="*/ 36 h 51"/>
                <a:gd name="T24" fmla="*/ 41 w 41"/>
                <a:gd name="T25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1">
                  <a:moveTo>
                    <a:pt x="41" y="37"/>
                  </a:moveTo>
                  <a:cubicBezTo>
                    <a:pt x="37" y="45"/>
                    <a:pt x="32" y="51"/>
                    <a:pt x="21" y="51"/>
                  </a:cubicBezTo>
                  <a:cubicBezTo>
                    <a:pt x="10" y="51"/>
                    <a:pt x="0" y="42"/>
                    <a:pt x="0" y="25"/>
                  </a:cubicBezTo>
                  <a:cubicBezTo>
                    <a:pt x="0" y="12"/>
                    <a:pt x="8" y="0"/>
                    <a:pt x="20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5" y="9"/>
                    <a:pt x="29" y="2"/>
                    <a:pt x="20" y="2"/>
                  </a:cubicBezTo>
                  <a:cubicBezTo>
                    <a:pt x="11" y="2"/>
                    <a:pt x="4" y="12"/>
                    <a:pt x="4" y="25"/>
                  </a:cubicBezTo>
                  <a:cubicBezTo>
                    <a:pt x="4" y="38"/>
                    <a:pt x="12" y="48"/>
                    <a:pt x="23" y="48"/>
                  </a:cubicBezTo>
                  <a:cubicBezTo>
                    <a:pt x="30" y="48"/>
                    <a:pt x="35" y="45"/>
                    <a:pt x="39" y="36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íS1ídé">
              <a:extLst>
                <a:ext uri="{FF2B5EF4-FFF2-40B4-BE49-F238E27FC236}">
                  <a16:creationId xmlns:a16="http://schemas.microsoft.com/office/drawing/2014/main" id="{8D0F49A0-E69A-4459-A3C0-73C9CEFB84A8}"/>
                </a:ext>
              </a:extLst>
            </p:cNvPr>
            <p:cNvSpPr/>
            <p:nvPr/>
          </p:nvSpPr>
          <p:spPr bwMode="auto">
            <a:xfrm>
              <a:off x="7099300" y="3832225"/>
              <a:ext cx="153988" cy="166688"/>
            </a:xfrm>
            <a:custGeom>
              <a:avLst/>
              <a:gdLst>
                <a:gd name="T0" fmla="*/ 0 w 48"/>
                <a:gd name="T1" fmla="*/ 49 h 49"/>
                <a:gd name="T2" fmla="*/ 0 w 48"/>
                <a:gd name="T3" fmla="*/ 48 h 49"/>
                <a:gd name="T4" fmla="*/ 6 w 48"/>
                <a:gd name="T5" fmla="*/ 43 h 49"/>
                <a:gd name="T6" fmla="*/ 6 w 48"/>
                <a:gd name="T7" fmla="*/ 6 h 49"/>
                <a:gd name="T8" fmla="*/ 0 w 48"/>
                <a:gd name="T9" fmla="*/ 2 h 49"/>
                <a:gd name="T10" fmla="*/ 0 w 48"/>
                <a:gd name="T11" fmla="*/ 0 h 49"/>
                <a:gd name="T12" fmla="*/ 17 w 48"/>
                <a:gd name="T13" fmla="*/ 0 h 49"/>
                <a:gd name="T14" fmla="*/ 17 w 48"/>
                <a:gd name="T15" fmla="*/ 2 h 49"/>
                <a:gd name="T16" fmla="*/ 11 w 48"/>
                <a:gd name="T17" fmla="*/ 6 h 49"/>
                <a:gd name="T18" fmla="*/ 11 w 48"/>
                <a:gd name="T19" fmla="*/ 23 h 49"/>
                <a:gd name="T20" fmla="*/ 37 w 48"/>
                <a:gd name="T21" fmla="*/ 23 h 49"/>
                <a:gd name="T22" fmla="*/ 37 w 48"/>
                <a:gd name="T23" fmla="*/ 6 h 49"/>
                <a:gd name="T24" fmla="*/ 31 w 48"/>
                <a:gd name="T25" fmla="*/ 2 h 49"/>
                <a:gd name="T26" fmla="*/ 31 w 48"/>
                <a:gd name="T27" fmla="*/ 0 h 49"/>
                <a:gd name="T28" fmla="*/ 48 w 48"/>
                <a:gd name="T29" fmla="*/ 0 h 49"/>
                <a:gd name="T30" fmla="*/ 48 w 48"/>
                <a:gd name="T31" fmla="*/ 2 h 49"/>
                <a:gd name="T32" fmla="*/ 41 w 48"/>
                <a:gd name="T33" fmla="*/ 6 h 49"/>
                <a:gd name="T34" fmla="*/ 41 w 48"/>
                <a:gd name="T35" fmla="*/ 43 h 49"/>
                <a:gd name="T36" fmla="*/ 48 w 48"/>
                <a:gd name="T37" fmla="*/ 48 h 49"/>
                <a:gd name="T38" fmla="*/ 48 w 48"/>
                <a:gd name="T39" fmla="*/ 49 h 49"/>
                <a:gd name="T40" fmla="*/ 31 w 48"/>
                <a:gd name="T41" fmla="*/ 49 h 49"/>
                <a:gd name="T42" fmla="*/ 31 w 48"/>
                <a:gd name="T43" fmla="*/ 48 h 49"/>
                <a:gd name="T44" fmla="*/ 37 w 48"/>
                <a:gd name="T45" fmla="*/ 43 h 49"/>
                <a:gd name="T46" fmla="*/ 37 w 48"/>
                <a:gd name="T47" fmla="*/ 25 h 49"/>
                <a:gd name="T48" fmla="*/ 11 w 48"/>
                <a:gd name="T49" fmla="*/ 25 h 49"/>
                <a:gd name="T50" fmla="*/ 11 w 48"/>
                <a:gd name="T51" fmla="*/ 43 h 49"/>
                <a:gd name="T52" fmla="*/ 17 w 48"/>
                <a:gd name="T53" fmla="*/ 48 h 49"/>
                <a:gd name="T54" fmla="*/ 17 w 48"/>
                <a:gd name="T55" fmla="*/ 49 h 49"/>
                <a:gd name="T56" fmla="*/ 0 w 48"/>
                <a:gd name="T5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2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3"/>
                    <a:pt x="35" y="2"/>
                    <a:pt x="31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3" y="2"/>
                    <a:pt x="41" y="3"/>
                    <a:pt x="41" y="6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6"/>
                    <a:pt x="43" y="48"/>
                    <a:pt x="48" y="48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5" y="48"/>
                    <a:pt x="37" y="46"/>
                    <a:pt x="37" y="43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ïṥḻïḑè">
              <a:extLst>
                <a:ext uri="{FF2B5EF4-FFF2-40B4-BE49-F238E27FC236}">
                  <a16:creationId xmlns:a16="http://schemas.microsoft.com/office/drawing/2014/main" id="{2EC30049-3FAA-423B-9BC4-EACEA7D01C0C}"/>
                </a:ext>
              </a:extLst>
            </p:cNvPr>
            <p:cNvSpPr/>
            <p:nvPr/>
          </p:nvSpPr>
          <p:spPr bwMode="auto">
            <a:xfrm>
              <a:off x="7278688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îš1iďê">
              <a:extLst>
                <a:ext uri="{FF2B5EF4-FFF2-40B4-BE49-F238E27FC236}">
                  <a16:creationId xmlns:a16="http://schemas.microsoft.com/office/drawing/2014/main" id="{75FC947C-F1AF-4196-9B8A-BBCC8CBE2AAB}"/>
                </a:ext>
              </a:extLst>
            </p:cNvPr>
            <p:cNvSpPr/>
            <p:nvPr/>
          </p:nvSpPr>
          <p:spPr bwMode="auto">
            <a:xfrm>
              <a:off x="73612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7 w 49"/>
                <a:gd name="T5" fmla="*/ 43 h 50"/>
                <a:gd name="T6" fmla="*/ 7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10 w 49"/>
                <a:gd name="T13" fmla="*/ 0 h 50"/>
                <a:gd name="T14" fmla="*/ 41 w 49"/>
                <a:gd name="T15" fmla="*/ 41 h 50"/>
                <a:gd name="T16" fmla="*/ 41 w 49"/>
                <a:gd name="T17" fmla="*/ 6 h 50"/>
                <a:gd name="T18" fmla="*/ 34 w 49"/>
                <a:gd name="T19" fmla="*/ 2 h 50"/>
                <a:gd name="T20" fmla="*/ 34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3 w 49"/>
                <a:gd name="T27" fmla="*/ 6 h 50"/>
                <a:gd name="T28" fmla="*/ 43 w 49"/>
                <a:gd name="T29" fmla="*/ 50 h 50"/>
                <a:gd name="T30" fmla="*/ 42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9" y="2"/>
                    <a:pt x="34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5" y="2"/>
                    <a:pt x="43" y="3"/>
                    <a:pt x="43" y="6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îṧļíḓê">
              <a:extLst>
                <a:ext uri="{FF2B5EF4-FFF2-40B4-BE49-F238E27FC236}">
                  <a16:creationId xmlns:a16="http://schemas.microsoft.com/office/drawing/2014/main" id="{3D001C5F-A15E-4886-86F4-060EA6987F0C}"/>
                </a:ext>
              </a:extLst>
            </p:cNvPr>
            <p:cNvSpPr/>
            <p:nvPr/>
          </p:nvSpPr>
          <p:spPr bwMode="auto">
            <a:xfrm>
              <a:off x="7540625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40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1 w 42"/>
                <a:gd name="T27" fmla="*/ 23 h 49"/>
                <a:gd name="T28" fmla="*/ 29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9 w 42"/>
                <a:gd name="T35" fmla="*/ 33 h 49"/>
                <a:gd name="T36" fmla="*/ 21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6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9" y="21"/>
                    <a:pt x="29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7"/>
                    <a:pt x="26" y="25"/>
                    <a:pt x="2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6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1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îṡḷíḋè">
              <a:extLst>
                <a:ext uri="{FF2B5EF4-FFF2-40B4-BE49-F238E27FC236}">
                  <a16:creationId xmlns:a16="http://schemas.microsoft.com/office/drawing/2014/main" id="{3DD4B106-CDB9-436F-9328-8D01C882E83D}"/>
                </a:ext>
              </a:extLst>
            </p:cNvPr>
            <p:cNvSpPr/>
            <p:nvPr/>
          </p:nvSpPr>
          <p:spPr bwMode="auto">
            <a:xfrm>
              <a:off x="7707313" y="3829050"/>
              <a:ext cx="115888" cy="173038"/>
            </a:xfrm>
            <a:custGeom>
              <a:avLst/>
              <a:gdLst>
                <a:gd name="T0" fmla="*/ 1 w 36"/>
                <a:gd name="T1" fmla="*/ 38 h 51"/>
                <a:gd name="T2" fmla="*/ 20 w 36"/>
                <a:gd name="T3" fmla="*/ 50 h 51"/>
                <a:gd name="T4" fmla="*/ 32 w 36"/>
                <a:gd name="T5" fmla="*/ 39 h 51"/>
                <a:gd name="T6" fmla="*/ 17 w 36"/>
                <a:gd name="T7" fmla="*/ 27 h 51"/>
                <a:gd name="T8" fmla="*/ 2 w 36"/>
                <a:gd name="T9" fmla="*/ 12 h 51"/>
                <a:gd name="T10" fmla="*/ 16 w 36"/>
                <a:gd name="T11" fmla="*/ 0 h 51"/>
                <a:gd name="T12" fmla="*/ 26 w 36"/>
                <a:gd name="T13" fmla="*/ 2 h 51"/>
                <a:gd name="T14" fmla="*/ 27 w 36"/>
                <a:gd name="T15" fmla="*/ 2 h 51"/>
                <a:gd name="T16" fmla="*/ 30 w 36"/>
                <a:gd name="T17" fmla="*/ 1 h 51"/>
                <a:gd name="T18" fmla="*/ 34 w 36"/>
                <a:gd name="T19" fmla="*/ 13 h 51"/>
                <a:gd name="T20" fmla="*/ 33 w 36"/>
                <a:gd name="T21" fmla="*/ 14 h 51"/>
                <a:gd name="T22" fmla="*/ 16 w 36"/>
                <a:gd name="T23" fmla="*/ 2 h 51"/>
                <a:gd name="T24" fmla="*/ 5 w 36"/>
                <a:gd name="T25" fmla="*/ 11 h 51"/>
                <a:gd name="T26" fmla="*/ 19 w 36"/>
                <a:gd name="T27" fmla="*/ 23 h 51"/>
                <a:gd name="T28" fmla="*/ 36 w 36"/>
                <a:gd name="T29" fmla="*/ 38 h 51"/>
                <a:gd name="T30" fmla="*/ 20 w 36"/>
                <a:gd name="T31" fmla="*/ 51 h 51"/>
                <a:gd name="T32" fmla="*/ 9 w 36"/>
                <a:gd name="T33" fmla="*/ 49 h 51"/>
                <a:gd name="T34" fmla="*/ 4 w 36"/>
                <a:gd name="T35" fmla="*/ 51 h 51"/>
                <a:gd name="T36" fmla="*/ 0 w 36"/>
                <a:gd name="T37" fmla="*/ 38 h 51"/>
                <a:gd name="T38" fmla="*/ 1 w 36"/>
                <a:gd name="T3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51">
                  <a:moveTo>
                    <a:pt x="1" y="38"/>
                  </a:moveTo>
                  <a:cubicBezTo>
                    <a:pt x="5" y="43"/>
                    <a:pt x="10" y="50"/>
                    <a:pt x="20" y="50"/>
                  </a:cubicBezTo>
                  <a:cubicBezTo>
                    <a:pt x="27" y="50"/>
                    <a:pt x="32" y="47"/>
                    <a:pt x="32" y="39"/>
                  </a:cubicBezTo>
                  <a:cubicBezTo>
                    <a:pt x="32" y="32"/>
                    <a:pt x="28" y="30"/>
                    <a:pt x="17" y="27"/>
                  </a:cubicBezTo>
                  <a:cubicBezTo>
                    <a:pt x="10" y="25"/>
                    <a:pt x="2" y="21"/>
                    <a:pt x="2" y="12"/>
                  </a:cubicBezTo>
                  <a:cubicBezTo>
                    <a:pt x="2" y="7"/>
                    <a:pt x="5" y="0"/>
                    <a:pt x="16" y="0"/>
                  </a:cubicBezTo>
                  <a:cubicBezTo>
                    <a:pt x="21" y="0"/>
                    <a:pt x="24" y="2"/>
                    <a:pt x="26" y="2"/>
                  </a:cubicBezTo>
                  <a:cubicBezTo>
                    <a:pt x="26" y="2"/>
                    <a:pt x="26" y="2"/>
                    <a:pt x="27" y="2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29" y="7"/>
                    <a:pt x="24" y="2"/>
                    <a:pt x="16" y="2"/>
                  </a:cubicBezTo>
                  <a:cubicBezTo>
                    <a:pt x="10" y="2"/>
                    <a:pt x="5" y="4"/>
                    <a:pt x="5" y="11"/>
                  </a:cubicBezTo>
                  <a:cubicBezTo>
                    <a:pt x="5" y="19"/>
                    <a:pt x="12" y="21"/>
                    <a:pt x="19" y="23"/>
                  </a:cubicBezTo>
                  <a:cubicBezTo>
                    <a:pt x="28" y="26"/>
                    <a:pt x="36" y="29"/>
                    <a:pt x="36" y="38"/>
                  </a:cubicBezTo>
                  <a:cubicBezTo>
                    <a:pt x="36" y="47"/>
                    <a:pt x="29" y="51"/>
                    <a:pt x="20" y="51"/>
                  </a:cubicBezTo>
                  <a:cubicBezTo>
                    <a:pt x="15" y="51"/>
                    <a:pt x="11" y="49"/>
                    <a:pt x="9" y="49"/>
                  </a:cubicBezTo>
                  <a:cubicBezTo>
                    <a:pt x="8" y="49"/>
                    <a:pt x="6" y="50"/>
                    <a:pt x="4" y="51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1" y="3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iS1ïďê">
              <a:extLst>
                <a:ext uri="{FF2B5EF4-FFF2-40B4-BE49-F238E27FC236}">
                  <a16:creationId xmlns:a16="http://schemas.microsoft.com/office/drawing/2014/main" id="{668E4D72-E007-4476-B727-F4C41BFD24C3}"/>
                </a:ext>
              </a:extLst>
            </p:cNvPr>
            <p:cNvSpPr/>
            <p:nvPr/>
          </p:nvSpPr>
          <p:spPr bwMode="auto">
            <a:xfrm>
              <a:off x="7851775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39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6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6" y="25"/>
                    <a:pt x="2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6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0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iŝḻiḍê">
              <a:extLst>
                <a:ext uri="{FF2B5EF4-FFF2-40B4-BE49-F238E27FC236}">
                  <a16:creationId xmlns:a16="http://schemas.microsoft.com/office/drawing/2014/main" id="{90642C60-EBCD-4672-AA56-5ABEC408FD67}"/>
                </a:ext>
              </a:extLst>
            </p:cNvPr>
            <p:cNvSpPr/>
            <p:nvPr/>
          </p:nvSpPr>
          <p:spPr bwMode="auto">
            <a:xfrm>
              <a:off x="8093075" y="3832225"/>
              <a:ext cx="179388" cy="169863"/>
            </a:xfrm>
            <a:custGeom>
              <a:avLst/>
              <a:gdLst>
                <a:gd name="T0" fmla="*/ 0 w 56"/>
                <a:gd name="T1" fmla="*/ 49 h 50"/>
                <a:gd name="T2" fmla="*/ 0 w 56"/>
                <a:gd name="T3" fmla="*/ 48 h 50"/>
                <a:gd name="T4" fmla="*/ 6 w 56"/>
                <a:gd name="T5" fmla="*/ 43 h 50"/>
                <a:gd name="T6" fmla="*/ 6 w 56"/>
                <a:gd name="T7" fmla="*/ 6 h 50"/>
                <a:gd name="T8" fmla="*/ 0 w 56"/>
                <a:gd name="T9" fmla="*/ 2 h 50"/>
                <a:gd name="T10" fmla="*/ 0 w 56"/>
                <a:gd name="T11" fmla="*/ 0 h 50"/>
                <a:gd name="T12" fmla="*/ 12 w 56"/>
                <a:gd name="T13" fmla="*/ 0 h 50"/>
                <a:gd name="T14" fmla="*/ 28 w 56"/>
                <a:gd name="T15" fmla="*/ 43 h 50"/>
                <a:gd name="T16" fmla="*/ 44 w 56"/>
                <a:gd name="T17" fmla="*/ 0 h 50"/>
                <a:gd name="T18" fmla="*/ 56 w 56"/>
                <a:gd name="T19" fmla="*/ 0 h 50"/>
                <a:gd name="T20" fmla="*/ 56 w 56"/>
                <a:gd name="T21" fmla="*/ 2 h 50"/>
                <a:gd name="T22" fmla="*/ 50 w 56"/>
                <a:gd name="T23" fmla="*/ 6 h 50"/>
                <a:gd name="T24" fmla="*/ 50 w 56"/>
                <a:gd name="T25" fmla="*/ 43 h 50"/>
                <a:gd name="T26" fmla="*/ 56 w 56"/>
                <a:gd name="T27" fmla="*/ 48 h 50"/>
                <a:gd name="T28" fmla="*/ 56 w 56"/>
                <a:gd name="T29" fmla="*/ 49 h 50"/>
                <a:gd name="T30" fmla="*/ 39 w 56"/>
                <a:gd name="T31" fmla="*/ 49 h 50"/>
                <a:gd name="T32" fmla="*/ 39 w 56"/>
                <a:gd name="T33" fmla="*/ 48 h 50"/>
                <a:gd name="T34" fmla="*/ 46 w 56"/>
                <a:gd name="T35" fmla="*/ 43 h 50"/>
                <a:gd name="T36" fmla="*/ 46 w 56"/>
                <a:gd name="T37" fmla="*/ 3 h 50"/>
                <a:gd name="T38" fmla="*/ 45 w 56"/>
                <a:gd name="T39" fmla="*/ 3 h 50"/>
                <a:gd name="T40" fmla="*/ 27 w 56"/>
                <a:gd name="T41" fmla="*/ 50 h 50"/>
                <a:gd name="T42" fmla="*/ 26 w 56"/>
                <a:gd name="T43" fmla="*/ 50 h 50"/>
                <a:gd name="T44" fmla="*/ 9 w 56"/>
                <a:gd name="T45" fmla="*/ 4 h 50"/>
                <a:gd name="T46" fmla="*/ 8 w 56"/>
                <a:gd name="T47" fmla="*/ 4 h 50"/>
                <a:gd name="T48" fmla="*/ 8 w 56"/>
                <a:gd name="T49" fmla="*/ 43 h 50"/>
                <a:gd name="T50" fmla="*/ 14 w 56"/>
                <a:gd name="T51" fmla="*/ 48 h 50"/>
                <a:gd name="T52" fmla="*/ 14 w 56"/>
                <a:gd name="T53" fmla="*/ 49 h 50"/>
                <a:gd name="T54" fmla="*/ 0 w 56"/>
                <a:gd name="T55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1" y="2"/>
                    <a:pt x="50" y="3"/>
                    <a:pt x="50" y="6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0" y="46"/>
                    <a:pt x="51" y="48"/>
                    <a:pt x="56" y="48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44" y="48"/>
                    <a:pt x="46" y="46"/>
                    <a:pt x="46" y="4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6"/>
                    <a:pt x="9" y="48"/>
                    <a:pt x="14" y="48"/>
                  </a:cubicBezTo>
                  <a:cubicBezTo>
                    <a:pt x="14" y="49"/>
                    <a:pt x="14" y="49"/>
                    <a:pt x="14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îṩ1iḑê">
              <a:extLst>
                <a:ext uri="{FF2B5EF4-FFF2-40B4-BE49-F238E27FC236}">
                  <a16:creationId xmlns:a16="http://schemas.microsoft.com/office/drawing/2014/main" id="{14287ACE-EA86-4716-B31D-0157553E78D0}"/>
                </a:ext>
              </a:extLst>
            </p:cNvPr>
            <p:cNvSpPr/>
            <p:nvPr/>
          </p:nvSpPr>
          <p:spPr bwMode="auto">
            <a:xfrm>
              <a:off x="8297863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2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0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2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5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0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ïṩḻíḋe">
              <a:extLst>
                <a:ext uri="{FF2B5EF4-FFF2-40B4-BE49-F238E27FC236}">
                  <a16:creationId xmlns:a16="http://schemas.microsoft.com/office/drawing/2014/main" id="{B2712973-F2AD-44D6-A470-0863BB341ABB}"/>
                </a:ext>
              </a:extLst>
            </p:cNvPr>
            <p:cNvSpPr/>
            <p:nvPr/>
          </p:nvSpPr>
          <p:spPr bwMode="auto">
            <a:xfrm>
              <a:off x="8455025" y="3832225"/>
              <a:ext cx="144463" cy="166688"/>
            </a:xfrm>
            <a:custGeom>
              <a:avLst/>
              <a:gdLst>
                <a:gd name="T0" fmla="*/ 0 w 45"/>
                <a:gd name="T1" fmla="*/ 49 h 49"/>
                <a:gd name="T2" fmla="*/ 0 w 45"/>
                <a:gd name="T3" fmla="*/ 47 h 49"/>
                <a:gd name="T4" fmla="*/ 7 w 45"/>
                <a:gd name="T5" fmla="*/ 43 h 49"/>
                <a:gd name="T6" fmla="*/ 7 w 45"/>
                <a:gd name="T7" fmla="*/ 6 h 49"/>
                <a:gd name="T8" fmla="*/ 0 w 45"/>
                <a:gd name="T9" fmla="*/ 2 h 49"/>
                <a:gd name="T10" fmla="*/ 0 w 45"/>
                <a:gd name="T11" fmla="*/ 0 h 49"/>
                <a:gd name="T12" fmla="*/ 22 w 45"/>
                <a:gd name="T13" fmla="*/ 0 h 49"/>
                <a:gd name="T14" fmla="*/ 45 w 45"/>
                <a:gd name="T15" fmla="*/ 25 h 49"/>
                <a:gd name="T16" fmla="*/ 22 w 45"/>
                <a:gd name="T17" fmla="*/ 49 h 49"/>
                <a:gd name="T18" fmla="*/ 0 w 45"/>
                <a:gd name="T19" fmla="*/ 49 h 49"/>
                <a:gd name="T20" fmla="*/ 11 w 45"/>
                <a:gd name="T21" fmla="*/ 43 h 49"/>
                <a:gd name="T22" fmla="*/ 17 w 45"/>
                <a:gd name="T23" fmla="*/ 47 h 49"/>
                <a:gd name="T24" fmla="*/ 22 w 45"/>
                <a:gd name="T25" fmla="*/ 47 h 49"/>
                <a:gd name="T26" fmla="*/ 41 w 45"/>
                <a:gd name="T27" fmla="*/ 25 h 49"/>
                <a:gd name="T28" fmla="*/ 22 w 45"/>
                <a:gd name="T29" fmla="*/ 2 h 49"/>
                <a:gd name="T30" fmla="*/ 17 w 45"/>
                <a:gd name="T31" fmla="*/ 2 h 49"/>
                <a:gd name="T32" fmla="*/ 11 w 45"/>
                <a:gd name="T33" fmla="*/ 6 h 49"/>
                <a:gd name="T34" fmla="*/ 11 w 45"/>
                <a:gd name="T35" fmla="*/ 4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" h="49">
                  <a:moveTo>
                    <a:pt x="0" y="49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5" y="47"/>
                    <a:pt x="7" y="46"/>
                    <a:pt x="7" y="4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8" y="0"/>
                    <a:pt x="45" y="13"/>
                    <a:pt x="45" y="25"/>
                  </a:cubicBezTo>
                  <a:cubicBezTo>
                    <a:pt x="45" y="37"/>
                    <a:pt x="38" y="49"/>
                    <a:pt x="22" y="49"/>
                  </a:cubicBezTo>
                  <a:lnTo>
                    <a:pt x="0" y="49"/>
                  </a:lnTo>
                  <a:close/>
                  <a:moveTo>
                    <a:pt x="11" y="43"/>
                  </a:moveTo>
                  <a:cubicBezTo>
                    <a:pt x="11" y="46"/>
                    <a:pt x="13" y="47"/>
                    <a:pt x="17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34" y="47"/>
                    <a:pt x="41" y="36"/>
                    <a:pt x="41" y="25"/>
                  </a:cubicBezTo>
                  <a:cubicBezTo>
                    <a:pt x="41" y="13"/>
                    <a:pt x="34" y="2"/>
                    <a:pt x="22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3" y="2"/>
                    <a:pt x="11" y="3"/>
                    <a:pt x="11" y="6"/>
                  </a:cubicBezTo>
                  <a:lnTo>
                    <a:pt x="11" y="43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išľíḓé">
              <a:extLst>
                <a:ext uri="{FF2B5EF4-FFF2-40B4-BE49-F238E27FC236}">
                  <a16:creationId xmlns:a16="http://schemas.microsoft.com/office/drawing/2014/main" id="{BC67C21B-1E9B-4A76-BDEB-7477E7DFB6DB}"/>
                </a:ext>
              </a:extLst>
            </p:cNvPr>
            <p:cNvSpPr/>
            <p:nvPr/>
          </p:nvSpPr>
          <p:spPr bwMode="auto">
            <a:xfrm>
              <a:off x="8628063" y="3832225"/>
              <a:ext cx="60325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7 w 19"/>
                <a:gd name="T19" fmla="*/ 44 h 49"/>
                <a:gd name="T20" fmla="*/ 7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3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3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ïṩľîḓé">
              <a:extLst>
                <a:ext uri="{FF2B5EF4-FFF2-40B4-BE49-F238E27FC236}">
                  <a16:creationId xmlns:a16="http://schemas.microsoft.com/office/drawing/2014/main" id="{49D3E233-D23C-4CC6-B3C4-F14204A69E22}"/>
                </a:ext>
              </a:extLst>
            </p:cNvPr>
            <p:cNvSpPr/>
            <p:nvPr/>
          </p:nvSpPr>
          <p:spPr bwMode="auto">
            <a:xfrm>
              <a:off x="8718550" y="3829050"/>
              <a:ext cx="130175" cy="173038"/>
            </a:xfrm>
            <a:custGeom>
              <a:avLst/>
              <a:gdLst>
                <a:gd name="T0" fmla="*/ 41 w 41"/>
                <a:gd name="T1" fmla="*/ 37 h 51"/>
                <a:gd name="T2" fmla="*/ 21 w 41"/>
                <a:gd name="T3" fmla="*/ 51 h 51"/>
                <a:gd name="T4" fmla="*/ 0 w 41"/>
                <a:gd name="T5" fmla="*/ 25 h 51"/>
                <a:gd name="T6" fmla="*/ 20 w 41"/>
                <a:gd name="T7" fmla="*/ 0 h 51"/>
                <a:gd name="T8" fmla="*/ 30 w 41"/>
                <a:gd name="T9" fmla="*/ 2 h 51"/>
                <a:gd name="T10" fmla="*/ 35 w 41"/>
                <a:gd name="T11" fmla="*/ 0 h 51"/>
                <a:gd name="T12" fmla="*/ 39 w 41"/>
                <a:gd name="T13" fmla="*/ 13 h 51"/>
                <a:gd name="T14" fmla="*/ 38 w 41"/>
                <a:gd name="T15" fmla="*/ 13 h 51"/>
                <a:gd name="T16" fmla="*/ 20 w 41"/>
                <a:gd name="T17" fmla="*/ 2 h 51"/>
                <a:gd name="T18" fmla="*/ 4 w 41"/>
                <a:gd name="T19" fmla="*/ 25 h 51"/>
                <a:gd name="T20" fmla="*/ 23 w 41"/>
                <a:gd name="T21" fmla="*/ 48 h 51"/>
                <a:gd name="T22" fmla="*/ 39 w 41"/>
                <a:gd name="T23" fmla="*/ 36 h 51"/>
                <a:gd name="T24" fmla="*/ 41 w 41"/>
                <a:gd name="T25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1">
                  <a:moveTo>
                    <a:pt x="41" y="37"/>
                  </a:moveTo>
                  <a:cubicBezTo>
                    <a:pt x="37" y="45"/>
                    <a:pt x="32" y="51"/>
                    <a:pt x="21" y="51"/>
                  </a:cubicBezTo>
                  <a:cubicBezTo>
                    <a:pt x="10" y="51"/>
                    <a:pt x="0" y="42"/>
                    <a:pt x="0" y="25"/>
                  </a:cubicBezTo>
                  <a:cubicBezTo>
                    <a:pt x="0" y="12"/>
                    <a:pt x="8" y="0"/>
                    <a:pt x="20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5" y="9"/>
                    <a:pt x="29" y="2"/>
                    <a:pt x="20" y="2"/>
                  </a:cubicBezTo>
                  <a:cubicBezTo>
                    <a:pt x="11" y="2"/>
                    <a:pt x="4" y="12"/>
                    <a:pt x="4" y="25"/>
                  </a:cubicBezTo>
                  <a:cubicBezTo>
                    <a:pt x="4" y="38"/>
                    <a:pt x="12" y="48"/>
                    <a:pt x="23" y="48"/>
                  </a:cubicBezTo>
                  <a:cubicBezTo>
                    <a:pt x="30" y="48"/>
                    <a:pt x="35" y="45"/>
                    <a:pt x="39" y="36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iṣḻiďe">
              <a:extLst>
                <a:ext uri="{FF2B5EF4-FFF2-40B4-BE49-F238E27FC236}">
                  <a16:creationId xmlns:a16="http://schemas.microsoft.com/office/drawing/2014/main" id="{53E0E811-8BE7-488A-BAA8-E481CBBCDFFC}"/>
                </a:ext>
              </a:extLst>
            </p:cNvPr>
            <p:cNvSpPr/>
            <p:nvPr/>
          </p:nvSpPr>
          <p:spPr bwMode="auto">
            <a:xfrm>
              <a:off x="8874125" y="3832225"/>
              <a:ext cx="61913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8 w 19"/>
                <a:gd name="T19" fmla="*/ 44 h 49"/>
                <a:gd name="T20" fmla="*/ 8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4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4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8" y="46"/>
                    <a:pt x="8" y="4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ïṣľîḓe">
              <a:extLst>
                <a:ext uri="{FF2B5EF4-FFF2-40B4-BE49-F238E27FC236}">
                  <a16:creationId xmlns:a16="http://schemas.microsoft.com/office/drawing/2014/main" id="{D4B5D8A6-CC4F-4369-AF48-F6C329F5E85B}"/>
                </a:ext>
              </a:extLst>
            </p:cNvPr>
            <p:cNvSpPr/>
            <p:nvPr/>
          </p:nvSpPr>
          <p:spPr bwMode="auto">
            <a:xfrm>
              <a:off x="89614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6 w 49"/>
                <a:gd name="T5" fmla="*/ 43 h 50"/>
                <a:gd name="T6" fmla="*/ 6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8 w 49"/>
                <a:gd name="T33" fmla="*/ 6 h 50"/>
                <a:gd name="T34" fmla="*/ 8 w 49"/>
                <a:gd name="T35" fmla="*/ 43 h 50"/>
                <a:gd name="T36" fmla="*/ 15 w 49"/>
                <a:gd name="T37" fmla="*/ 48 h 50"/>
                <a:gd name="T38" fmla="*/ 15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8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6"/>
                    <a:pt x="10" y="48"/>
                    <a:pt x="15" y="48"/>
                  </a:cubicBezTo>
                  <a:cubicBezTo>
                    <a:pt x="15" y="49"/>
                    <a:pt x="15" y="49"/>
                    <a:pt x="15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ïṥḷïḓé">
              <a:extLst>
                <a:ext uri="{FF2B5EF4-FFF2-40B4-BE49-F238E27FC236}">
                  <a16:creationId xmlns:a16="http://schemas.microsoft.com/office/drawing/2014/main" id="{CE291B85-9F80-467E-A30F-DB8C19A3660B}"/>
                </a:ext>
              </a:extLst>
            </p:cNvPr>
            <p:cNvSpPr/>
            <p:nvPr/>
          </p:nvSpPr>
          <p:spPr bwMode="auto">
            <a:xfrm>
              <a:off x="913765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7 w 42"/>
                <a:gd name="T5" fmla="*/ 43 h 49"/>
                <a:gd name="T6" fmla="*/ 7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40 w 42"/>
                <a:gd name="T17" fmla="*/ 13 h 49"/>
                <a:gd name="T18" fmla="*/ 23 w 42"/>
                <a:gd name="T19" fmla="*/ 2 h 49"/>
                <a:gd name="T20" fmla="*/ 17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2 w 42"/>
                <a:gd name="T27" fmla="*/ 23 h 49"/>
                <a:gd name="T28" fmla="*/ 29 w 42"/>
                <a:gd name="T29" fmla="*/ 14 h 49"/>
                <a:gd name="T30" fmla="*/ 31 w 42"/>
                <a:gd name="T31" fmla="*/ 14 h 49"/>
                <a:gd name="T32" fmla="*/ 31 w 42"/>
                <a:gd name="T33" fmla="*/ 33 h 49"/>
                <a:gd name="T34" fmla="*/ 29 w 42"/>
                <a:gd name="T35" fmla="*/ 33 h 49"/>
                <a:gd name="T36" fmla="*/ 22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7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8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7" y="8"/>
                    <a:pt x="34" y="2"/>
                    <a:pt x="23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6" y="23"/>
                    <a:pt x="29" y="21"/>
                    <a:pt x="29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7"/>
                    <a:pt x="26" y="25"/>
                    <a:pt x="22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7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1" y="48"/>
                    <a:pt x="36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8" y="49"/>
                    <a:pt x="38" y="49"/>
                    <a:pt x="38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60559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AreaShape">
            <a:extLst>
              <a:ext uri="{FF2B5EF4-FFF2-40B4-BE49-F238E27FC236}">
                <a16:creationId xmlns:a16="http://schemas.microsoft.com/office/drawing/2014/main" id="{FD72F5A0-D2A8-464E-ABCF-495FA5BC87DF}"/>
              </a:ext>
            </a:extLst>
          </p:cNvPr>
          <p:cNvSpPr/>
          <p:nvPr/>
        </p:nvSpPr>
        <p:spPr bwMode="auto">
          <a:xfrm>
            <a:off x="2133600" y="1735558"/>
            <a:ext cx="7924800" cy="425631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/>
          </a:p>
        </p:txBody>
      </p:sp>
      <p:sp>
        <p:nvSpPr>
          <p:cNvPr id="230" name="ExtraShape1">
            <a:extLst>
              <a:ext uri="{FF2B5EF4-FFF2-40B4-BE49-F238E27FC236}">
                <a16:creationId xmlns:a16="http://schemas.microsoft.com/office/drawing/2014/main" id="{E531D3F0-7537-43C3-9EF0-A6C84C50EE9D}"/>
              </a:ext>
            </a:extLst>
          </p:cNvPr>
          <p:cNvSpPr/>
          <p:nvPr/>
        </p:nvSpPr>
        <p:spPr bwMode="auto">
          <a:xfrm>
            <a:off x="3794442" y="2088601"/>
            <a:ext cx="1628555" cy="3222592"/>
          </a:xfrm>
          <a:custGeom>
            <a:avLst/>
            <a:gdLst>
              <a:gd name="T0" fmla="*/ 263 w 293"/>
              <a:gd name="T1" fmla="*/ 581 h 581"/>
              <a:gd name="T2" fmla="*/ 31 w 293"/>
              <a:gd name="T3" fmla="*/ 581 h 581"/>
              <a:gd name="T4" fmla="*/ 0 w 293"/>
              <a:gd name="T5" fmla="*/ 550 h 581"/>
              <a:gd name="T6" fmla="*/ 0 w 293"/>
              <a:gd name="T7" fmla="*/ 31 h 581"/>
              <a:gd name="T8" fmla="*/ 31 w 293"/>
              <a:gd name="T9" fmla="*/ 0 h 581"/>
              <a:gd name="T10" fmla="*/ 263 w 293"/>
              <a:gd name="T11" fmla="*/ 0 h 581"/>
              <a:gd name="T12" fmla="*/ 293 w 293"/>
              <a:gd name="T13" fmla="*/ 31 h 581"/>
              <a:gd name="T14" fmla="*/ 293 w 293"/>
              <a:gd name="T15" fmla="*/ 550 h 581"/>
              <a:gd name="T16" fmla="*/ 263 w 293"/>
              <a:gd name="T17" fmla="*/ 581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3" h="581">
                <a:moveTo>
                  <a:pt x="263" y="581"/>
                </a:moveTo>
                <a:cubicBezTo>
                  <a:pt x="31" y="581"/>
                  <a:pt x="31" y="581"/>
                  <a:pt x="31" y="581"/>
                </a:cubicBezTo>
                <a:cubicBezTo>
                  <a:pt x="14" y="581"/>
                  <a:pt x="0" y="567"/>
                  <a:pt x="0" y="550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263" y="0"/>
                  <a:pt x="263" y="0"/>
                  <a:pt x="263" y="0"/>
                </a:cubicBezTo>
                <a:cubicBezTo>
                  <a:pt x="280" y="0"/>
                  <a:pt x="293" y="14"/>
                  <a:pt x="293" y="31"/>
                </a:cubicBezTo>
                <a:cubicBezTo>
                  <a:pt x="293" y="550"/>
                  <a:pt x="293" y="550"/>
                  <a:pt x="293" y="550"/>
                </a:cubicBezTo>
                <a:cubicBezTo>
                  <a:pt x="293" y="567"/>
                  <a:pt x="280" y="581"/>
                  <a:pt x="263" y="581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ExtraShape2">
            <a:extLst>
              <a:ext uri="{FF2B5EF4-FFF2-40B4-BE49-F238E27FC236}">
                <a16:creationId xmlns:a16="http://schemas.microsoft.com/office/drawing/2014/main" id="{92191EC0-C443-4282-9751-121389307BCB}"/>
              </a:ext>
            </a:extLst>
          </p:cNvPr>
          <p:cNvSpPr/>
          <p:nvPr/>
        </p:nvSpPr>
        <p:spPr bwMode="auto">
          <a:xfrm>
            <a:off x="3911560" y="2183529"/>
            <a:ext cx="1394319" cy="2683850"/>
          </a:xfrm>
          <a:custGeom>
            <a:avLst/>
            <a:gdLst>
              <a:gd name="T0" fmla="*/ 225 w 251"/>
              <a:gd name="T1" fmla="*/ 484 h 484"/>
              <a:gd name="T2" fmla="*/ 26 w 251"/>
              <a:gd name="T3" fmla="*/ 484 h 484"/>
              <a:gd name="T4" fmla="*/ 0 w 251"/>
              <a:gd name="T5" fmla="*/ 459 h 484"/>
              <a:gd name="T6" fmla="*/ 0 w 251"/>
              <a:gd name="T7" fmla="*/ 26 h 484"/>
              <a:gd name="T8" fmla="*/ 26 w 251"/>
              <a:gd name="T9" fmla="*/ 0 h 484"/>
              <a:gd name="T10" fmla="*/ 225 w 251"/>
              <a:gd name="T11" fmla="*/ 0 h 484"/>
              <a:gd name="T12" fmla="*/ 251 w 251"/>
              <a:gd name="T13" fmla="*/ 26 h 484"/>
              <a:gd name="T14" fmla="*/ 251 w 251"/>
              <a:gd name="T15" fmla="*/ 459 h 484"/>
              <a:gd name="T16" fmla="*/ 225 w 251"/>
              <a:gd name="T17" fmla="*/ 484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484">
                <a:moveTo>
                  <a:pt x="225" y="484"/>
                </a:moveTo>
                <a:cubicBezTo>
                  <a:pt x="26" y="484"/>
                  <a:pt x="26" y="484"/>
                  <a:pt x="26" y="484"/>
                </a:cubicBezTo>
                <a:cubicBezTo>
                  <a:pt x="11" y="484"/>
                  <a:pt x="0" y="473"/>
                  <a:pt x="0" y="459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1" y="0"/>
                  <a:pt x="26" y="0"/>
                </a:cubicBezTo>
                <a:cubicBezTo>
                  <a:pt x="225" y="0"/>
                  <a:pt x="225" y="0"/>
                  <a:pt x="225" y="0"/>
                </a:cubicBezTo>
                <a:cubicBezTo>
                  <a:pt x="239" y="0"/>
                  <a:pt x="251" y="12"/>
                  <a:pt x="251" y="26"/>
                </a:cubicBezTo>
                <a:cubicBezTo>
                  <a:pt x="251" y="459"/>
                  <a:pt x="251" y="459"/>
                  <a:pt x="251" y="459"/>
                </a:cubicBezTo>
                <a:cubicBezTo>
                  <a:pt x="251" y="473"/>
                  <a:pt x="239" y="484"/>
                  <a:pt x="225" y="4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ExtraShape1">
            <a:extLst>
              <a:ext uri="{FF2B5EF4-FFF2-40B4-BE49-F238E27FC236}">
                <a16:creationId xmlns:a16="http://schemas.microsoft.com/office/drawing/2014/main" id="{B0420AA2-87E3-491A-9047-6FD4ADF89F07}"/>
              </a:ext>
            </a:extLst>
          </p:cNvPr>
          <p:cNvSpPr/>
          <p:nvPr/>
        </p:nvSpPr>
        <p:spPr bwMode="auto">
          <a:xfrm>
            <a:off x="4605638" y="2221746"/>
            <a:ext cx="1055294" cy="399434"/>
          </a:xfrm>
          <a:custGeom>
            <a:avLst/>
            <a:gdLst>
              <a:gd name="T0" fmla="*/ 591 w 856"/>
              <a:gd name="T1" fmla="*/ 0 h 324"/>
              <a:gd name="T2" fmla="*/ 0 w 856"/>
              <a:gd name="T3" fmla="*/ 0 h 324"/>
              <a:gd name="T4" fmla="*/ 0 w 856"/>
              <a:gd name="T5" fmla="*/ 324 h 324"/>
              <a:gd name="T6" fmla="*/ 856 w 856"/>
              <a:gd name="T7" fmla="*/ 324 h 324"/>
              <a:gd name="T8" fmla="*/ 591 w 856"/>
              <a:gd name="T9" fmla="*/ 0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6" h="324">
                <a:moveTo>
                  <a:pt x="591" y="0"/>
                </a:moveTo>
                <a:lnTo>
                  <a:pt x="0" y="0"/>
                </a:lnTo>
                <a:lnTo>
                  <a:pt x="0" y="324"/>
                </a:lnTo>
                <a:lnTo>
                  <a:pt x="856" y="324"/>
                </a:lnTo>
                <a:lnTo>
                  <a:pt x="591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ExtraShape1">
            <a:extLst>
              <a:ext uri="{FF2B5EF4-FFF2-40B4-BE49-F238E27FC236}">
                <a16:creationId xmlns:a16="http://schemas.microsoft.com/office/drawing/2014/main" id="{1037AB79-9414-470B-9CD1-00C9B4C89149}"/>
              </a:ext>
            </a:extLst>
          </p:cNvPr>
          <p:cNvSpPr/>
          <p:nvPr/>
        </p:nvSpPr>
        <p:spPr bwMode="auto">
          <a:xfrm>
            <a:off x="4472493" y="4962305"/>
            <a:ext cx="277384" cy="277385"/>
          </a:xfrm>
          <a:custGeom>
            <a:avLst/>
            <a:gdLst>
              <a:gd name="T0" fmla="*/ 48 w 50"/>
              <a:gd name="T1" fmla="*/ 25 h 50"/>
              <a:gd name="T2" fmla="*/ 46 w 50"/>
              <a:gd name="T3" fmla="*/ 25 h 50"/>
              <a:gd name="T4" fmla="*/ 39 w 50"/>
              <a:gd name="T5" fmla="*/ 40 h 50"/>
              <a:gd name="T6" fmla="*/ 25 w 50"/>
              <a:gd name="T7" fmla="*/ 46 h 50"/>
              <a:gd name="T8" fmla="*/ 10 w 50"/>
              <a:gd name="T9" fmla="*/ 40 h 50"/>
              <a:gd name="T10" fmla="*/ 4 w 50"/>
              <a:gd name="T11" fmla="*/ 25 h 50"/>
              <a:gd name="T12" fmla="*/ 10 w 50"/>
              <a:gd name="T13" fmla="*/ 10 h 50"/>
              <a:gd name="T14" fmla="*/ 25 w 50"/>
              <a:gd name="T15" fmla="*/ 4 h 50"/>
              <a:gd name="T16" fmla="*/ 39 w 50"/>
              <a:gd name="T17" fmla="*/ 10 h 50"/>
              <a:gd name="T18" fmla="*/ 46 w 50"/>
              <a:gd name="T19" fmla="*/ 25 h 50"/>
              <a:gd name="T20" fmla="*/ 48 w 50"/>
              <a:gd name="T21" fmla="*/ 25 h 50"/>
              <a:gd name="T22" fmla="*/ 50 w 50"/>
              <a:gd name="T23" fmla="*/ 25 h 50"/>
              <a:gd name="T24" fmla="*/ 25 w 50"/>
              <a:gd name="T25" fmla="*/ 0 h 50"/>
              <a:gd name="T26" fmla="*/ 0 w 50"/>
              <a:gd name="T27" fmla="*/ 25 h 50"/>
              <a:gd name="T28" fmla="*/ 25 w 50"/>
              <a:gd name="T29" fmla="*/ 50 h 50"/>
              <a:gd name="T30" fmla="*/ 50 w 50"/>
              <a:gd name="T31" fmla="*/ 25 h 50"/>
              <a:gd name="T32" fmla="*/ 48 w 50"/>
              <a:gd name="T33" fmla="*/ 25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0" h="50">
                <a:moveTo>
                  <a:pt x="48" y="25"/>
                </a:moveTo>
                <a:cubicBezTo>
                  <a:pt x="46" y="25"/>
                  <a:pt x="46" y="25"/>
                  <a:pt x="46" y="25"/>
                </a:cubicBezTo>
                <a:cubicBezTo>
                  <a:pt x="46" y="31"/>
                  <a:pt x="43" y="36"/>
                  <a:pt x="39" y="40"/>
                </a:cubicBezTo>
                <a:cubicBezTo>
                  <a:pt x="36" y="43"/>
                  <a:pt x="30" y="46"/>
                  <a:pt x="25" y="46"/>
                </a:cubicBezTo>
                <a:cubicBezTo>
                  <a:pt x="19" y="46"/>
                  <a:pt x="14" y="43"/>
                  <a:pt x="10" y="40"/>
                </a:cubicBezTo>
                <a:cubicBezTo>
                  <a:pt x="6" y="36"/>
                  <a:pt x="4" y="31"/>
                  <a:pt x="4" y="25"/>
                </a:cubicBezTo>
                <a:cubicBezTo>
                  <a:pt x="4" y="19"/>
                  <a:pt x="6" y="14"/>
                  <a:pt x="10" y="10"/>
                </a:cubicBezTo>
                <a:cubicBezTo>
                  <a:pt x="14" y="6"/>
                  <a:pt x="19" y="4"/>
                  <a:pt x="25" y="4"/>
                </a:cubicBezTo>
                <a:cubicBezTo>
                  <a:pt x="30" y="4"/>
                  <a:pt x="36" y="6"/>
                  <a:pt x="39" y="10"/>
                </a:cubicBezTo>
                <a:cubicBezTo>
                  <a:pt x="43" y="14"/>
                  <a:pt x="46" y="19"/>
                  <a:pt x="46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50" y="25"/>
                  <a:pt x="50" y="25"/>
                  <a:pt x="50" y="25"/>
                </a:cubicBezTo>
                <a:cubicBezTo>
                  <a:pt x="50" y="11"/>
                  <a:pt x="38" y="0"/>
                  <a:pt x="25" y="0"/>
                </a:cubicBezTo>
                <a:cubicBezTo>
                  <a:pt x="11" y="0"/>
                  <a:pt x="0" y="11"/>
                  <a:pt x="0" y="25"/>
                </a:cubicBezTo>
                <a:cubicBezTo>
                  <a:pt x="0" y="39"/>
                  <a:pt x="11" y="50"/>
                  <a:pt x="25" y="50"/>
                </a:cubicBezTo>
                <a:cubicBezTo>
                  <a:pt x="38" y="50"/>
                  <a:pt x="50" y="39"/>
                  <a:pt x="50" y="25"/>
                </a:cubicBezTo>
                <a:lnTo>
                  <a:pt x="48" y="2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ExtraShape2">
            <a:extLst>
              <a:ext uri="{FF2B5EF4-FFF2-40B4-BE49-F238E27FC236}">
                <a16:creationId xmlns:a16="http://schemas.microsoft.com/office/drawing/2014/main" id="{7D78906D-FB53-44F7-81B5-C06F0BB1FEB3}"/>
              </a:ext>
            </a:extLst>
          </p:cNvPr>
          <p:cNvSpPr/>
          <p:nvPr/>
        </p:nvSpPr>
        <p:spPr bwMode="auto">
          <a:xfrm>
            <a:off x="3878274" y="2183529"/>
            <a:ext cx="1455960" cy="38218"/>
          </a:xfrm>
          <a:custGeom>
            <a:avLst/>
            <a:gdLst>
              <a:gd name="T0" fmla="*/ 262 w 262"/>
              <a:gd name="T1" fmla="*/ 7 h 7"/>
              <a:gd name="T2" fmla="*/ 0 w 262"/>
              <a:gd name="T3" fmla="*/ 7 h 7"/>
              <a:gd name="T4" fmla="*/ 8 w 262"/>
              <a:gd name="T5" fmla="*/ 0 h 7"/>
              <a:gd name="T6" fmla="*/ 255 w 262"/>
              <a:gd name="T7" fmla="*/ 0 h 7"/>
              <a:gd name="T8" fmla="*/ 262 w 262"/>
              <a:gd name="T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2" h="7">
                <a:moveTo>
                  <a:pt x="262" y="7"/>
                </a:move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8" y="0"/>
                </a:cubicBezTo>
                <a:cubicBezTo>
                  <a:pt x="255" y="0"/>
                  <a:pt x="255" y="0"/>
                  <a:pt x="255" y="0"/>
                </a:cubicBezTo>
                <a:cubicBezTo>
                  <a:pt x="259" y="0"/>
                  <a:pt x="262" y="3"/>
                  <a:pt x="262" y="7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ExtraShape3">
            <a:extLst>
              <a:ext uri="{FF2B5EF4-FFF2-40B4-BE49-F238E27FC236}">
                <a16:creationId xmlns:a16="http://schemas.microsoft.com/office/drawing/2014/main" id="{6C096A93-9A4D-4DCC-B325-47EDBEC07598}"/>
              </a:ext>
            </a:extLst>
          </p:cNvPr>
          <p:cNvSpPr/>
          <p:nvPr/>
        </p:nvSpPr>
        <p:spPr bwMode="auto">
          <a:xfrm>
            <a:off x="3550344" y="2621179"/>
            <a:ext cx="233003" cy="161500"/>
          </a:xfrm>
          <a:custGeom>
            <a:avLst/>
            <a:gdLst>
              <a:gd name="T0" fmla="*/ 25 w 42"/>
              <a:gd name="T1" fmla="*/ 29 h 29"/>
              <a:gd name="T2" fmla="*/ 17 w 42"/>
              <a:gd name="T3" fmla="*/ 29 h 29"/>
              <a:gd name="T4" fmla="*/ 0 w 42"/>
              <a:gd name="T5" fmla="*/ 12 h 29"/>
              <a:gd name="T6" fmla="*/ 0 w 42"/>
              <a:gd name="T7" fmla="*/ 0 h 29"/>
              <a:gd name="T8" fmla="*/ 42 w 42"/>
              <a:gd name="T9" fmla="*/ 0 h 29"/>
              <a:gd name="T10" fmla="*/ 42 w 42"/>
              <a:gd name="T11" fmla="*/ 12 h 29"/>
              <a:gd name="T12" fmla="*/ 25 w 42"/>
              <a:gd name="T13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" h="29">
                <a:moveTo>
                  <a:pt x="25" y="29"/>
                </a:moveTo>
                <a:cubicBezTo>
                  <a:pt x="17" y="29"/>
                  <a:pt x="17" y="29"/>
                  <a:pt x="17" y="29"/>
                </a:cubicBezTo>
                <a:cubicBezTo>
                  <a:pt x="7" y="29"/>
                  <a:pt x="0" y="21"/>
                  <a:pt x="0" y="12"/>
                </a:cubicBezTo>
                <a:cubicBezTo>
                  <a:pt x="0" y="0"/>
                  <a:pt x="0" y="0"/>
                  <a:pt x="0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21"/>
                  <a:pt x="34" y="29"/>
                  <a:pt x="25" y="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6" name="ExtraShape2">
            <a:extLst>
              <a:ext uri="{FF2B5EF4-FFF2-40B4-BE49-F238E27FC236}">
                <a16:creationId xmlns:a16="http://schemas.microsoft.com/office/drawing/2014/main" id="{B513F4FC-02A6-4634-B24E-F4D142E75D2B}"/>
              </a:ext>
            </a:extLst>
          </p:cNvPr>
          <p:cNvSpPr/>
          <p:nvPr/>
        </p:nvSpPr>
        <p:spPr bwMode="auto">
          <a:xfrm>
            <a:off x="3783347" y="2621179"/>
            <a:ext cx="250262" cy="161500"/>
          </a:xfrm>
          <a:custGeom>
            <a:avLst/>
            <a:gdLst>
              <a:gd name="T0" fmla="*/ 28 w 45"/>
              <a:gd name="T1" fmla="*/ 29 h 29"/>
              <a:gd name="T2" fmla="*/ 17 w 45"/>
              <a:gd name="T3" fmla="*/ 29 h 29"/>
              <a:gd name="T4" fmla="*/ 0 w 45"/>
              <a:gd name="T5" fmla="*/ 12 h 29"/>
              <a:gd name="T6" fmla="*/ 0 w 45"/>
              <a:gd name="T7" fmla="*/ 0 h 29"/>
              <a:gd name="T8" fmla="*/ 45 w 45"/>
              <a:gd name="T9" fmla="*/ 0 h 29"/>
              <a:gd name="T10" fmla="*/ 45 w 45"/>
              <a:gd name="T11" fmla="*/ 12 h 29"/>
              <a:gd name="T12" fmla="*/ 28 w 45"/>
              <a:gd name="T13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29">
                <a:moveTo>
                  <a:pt x="28" y="29"/>
                </a:moveTo>
                <a:cubicBezTo>
                  <a:pt x="17" y="29"/>
                  <a:pt x="17" y="29"/>
                  <a:pt x="17" y="29"/>
                </a:cubicBezTo>
                <a:cubicBezTo>
                  <a:pt x="7" y="29"/>
                  <a:pt x="0" y="21"/>
                  <a:pt x="0" y="12"/>
                </a:cubicBezTo>
                <a:cubicBezTo>
                  <a:pt x="0" y="0"/>
                  <a:pt x="0" y="0"/>
                  <a:pt x="0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21"/>
                  <a:pt x="38" y="29"/>
                  <a:pt x="28" y="2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7" name="ExtraShape3">
            <a:extLst>
              <a:ext uri="{FF2B5EF4-FFF2-40B4-BE49-F238E27FC236}">
                <a16:creationId xmlns:a16="http://schemas.microsoft.com/office/drawing/2014/main" id="{3EAE5C42-74F4-4476-AEF3-4EBB923DB29A}"/>
              </a:ext>
            </a:extLst>
          </p:cNvPr>
          <p:cNvSpPr/>
          <p:nvPr/>
        </p:nvSpPr>
        <p:spPr bwMode="auto">
          <a:xfrm>
            <a:off x="4033609" y="2621179"/>
            <a:ext cx="239167" cy="161500"/>
          </a:xfrm>
          <a:custGeom>
            <a:avLst/>
            <a:gdLst>
              <a:gd name="T0" fmla="*/ 26 w 43"/>
              <a:gd name="T1" fmla="*/ 29 h 29"/>
              <a:gd name="T2" fmla="*/ 17 w 43"/>
              <a:gd name="T3" fmla="*/ 29 h 29"/>
              <a:gd name="T4" fmla="*/ 0 w 43"/>
              <a:gd name="T5" fmla="*/ 12 h 29"/>
              <a:gd name="T6" fmla="*/ 0 w 43"/>
              <a:gd name="T7" fmla="*/ 0 h 29"/>
              <a:gd name="T8" fmla="*/ 43 w 43"/>
              <a:gd name="T9" fmla="*/ 0 h 29"/>
              <a:gd name="T10" fmla="*/ 43 w 43"/>
              <a:gd name="T11" fmla="*/ 12 h 29"/>
              <a:gd name="T12" fmla="*/ 26 w 43"/>
              <a:gd name="T13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" h="29">
                <a:moveTo>
                  <a:pt x="26" y="29"/>
                </a:moveTo>
                <a:cubicBezTo>
                  <a:pt x="17" y="29"/>
                  <a:pt x="17" y="29"/>
                  <a:pt x="17" y="29"/>
                </a:cubicBezTo>
                <a:cubicBezTo>
                  <a:pt x="8" y="29"/>
                  <a:pt x="0" y="21"/>
                  <a:pt x="0" y="12"/>
                </a:cubicBezTo>
                <a:cubicBezTo>
                  <a:pt x="0" y="0"/>
                  <a:pt x="0" y="0"/>
                  <a:pt x="0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21"/>
                  <a:pt x="35" y="29"/>
                  <a:pt x="26" y="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8" name="ExtraShape4">
            <a:extLst>
              <a:ext uri="{FF2B5EF4-FFF2-40B4-BE49-F238E27FC236}">
                <a16:creationId xmlns:a16="http://schemas.microsoft.com/office/drawing/2014/main" id="{A1DFECF8-CDCF-40B2-A1C7-375689049464}"/>
              </a:ext>
            </a:extLst>
          </p:cNvPr>
          <p:cNvSpPr/>
          <p:nvPr/>
        </p:nvSpPr>
        <p:spPr bwMode="auto">
          <a:xfrm>
            <a:off x="4272776" y="2621179"/>
            <a:ext cx="221908" cy="161500"/>
          </a:xfrm>
          <a:custGeom>
            <a:avLst/>
            <a:gdLst>
              <a:gd name="T0" fmla="*/ 23 w 40"/>
              <a:gd name="T1" fmla="*/ 29 h 29"/>
              <a:gd name="T2" fmla="*/ 17 w 40"/>
              <a:gd name="T3" fmla="*/ 29 h 29"/>
              <a:gd name="T4" fmla="*/ 0 w 40"/>
              <a:gd name="T5" fmla="*/ 12 h 29"/>
              <a:gd name="T6" fmla="*/ 0 w 40"/>
              <a:gd name="T7" fmla="*/ 0 h 29"/>
              <a:gd name="T8" fmla="*/ 40 w 40"/>
              <a:gd name="T9" fmla="*/ 0 h 29"/>
              <a:gd name="T10" fmla="*/ 40 w 40"/>
              <a:gd name="T11" fmla="*/ 12 h 29"/>
              <a:gd name="T12" fmla="*/ 23 w 40"/>
              <a:gd name="T13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" h="29">
                <a:moveTo>
                  <a:pt x="23" y="29"/>
                </a:moveTo>
                <a:cubicBezTo>
                  <a:pt x="17" y="29"/>
                  <a:pt x="17" y="29"/>
                  <a:pt x="17" y="29"/>
                </a:cubicBezTo>
                <a:cubicBezTo>
                  <a:pt x="7" y="29"/>
                  <a:pt x="0" y="21"/>
                  <a:pt x="0" y="12"/>
                </a:cubicBezTo>
                <a:cubicBezTo>
                  <a:pt x="0" y="0"/>
                  <a:pt x="0" y="0"/>
                  <a:pt x="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21"/>
                  <a:pt x="32" y="29"/>
                  <a:pt x="23" y="2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9" name="ExtraShape7">
            <a:extLst>
              <a:ext uri="{FF2B5EF4-FFF2-40B4-BE49-F238E27FC236}">
                <a16:creationId xmlns:a16="http://schemas.microsoft.com/office/drawing/2014/main" id="{7CBBD210-0151-4403-97F5-E089E468452B}"/>
              </a:ext>
            </a:extLst>
          </p:cNvPr>
          <p:cNvSpPr/>
          <p:nvPr/>
        </p:nvSpPr>
        <p:spPr bwMode="auto">
          <a:xfrm>
            <a:off x="3550344" y="2221746"/>
            <a:ext cx="1055294" cy="399434"/>
          </a:xfrm>
          <a:custGeom>
            <a:avLst/>
            <a:gdLst>
              <a:gd name="T0" fmla="*/ 266 w 856"/>
              <a:gd name="T1" fmla="*/ 0 h 324"/>
              <a:gd name="T2" fmla="*/ 0 w 856"/>
              <a:gd name="T3" fmla="*/ 324 h 324"/>
              <a:gd name="T4" fmla="*/ 856 w 856"/>
              <a:gd name="T5" fmla="*/ 324 h 324"/>
              <a:gd name="T6" fmla="*/ 856 w 856"/>
              <a:gd name="T7" fmla="*/ 0 h 324"/>
              <a:gd name="T8" fmla="*/ 266 w 856"/>
              <a:gd name="T9" fmla="*/ 0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6" h="324">
                <a:moveTo>
                  <a:pt x="266" y="0"/>
                </a:moveTo>
                <a:lnTo>
                  <a:pt x="0" y="324"/>
                </a:lnTo>
                <a:lnTo>
                  <a:pt x="856" y="324"/>
                </a:lnTo>
                <a:lnTo>
                  <a:pt x="856" y="0"/>
                </a:lnTo>
                <a:lnTo>
                  <a:pt x="266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0" name="ExtraShape8">
            <a:extLst>
              <a:ext uri="{FF2B5EF4-FFF2-40B4-BE49-F238E27FC236}">
                <a16:creationId xmlns:a16="http://schemas.microsoft.com/office/drawing/2014/main" id="{B1898A75-15C4-489F-85F0-2B35392F2274}"/>
              </a:ext>
            </a:extLst>
          </p:cNvPr>
          <p:cNvSpPr/>
          <p:nvPr/>
        </p:nvSpPr>
        <p:spPr bwMode="auto">
          <a:xfrm>
            <a:off x="3783347" y="2221746"/>
            <a:ext cx="822291" cy="399434"/>
          </a:xfrm>
          <a:custGeom>
            <a:avLst/>
            <a:gdLst>
              <a:gd name="T0" fmla="*/ 194 w 667"/>
              <a:gd name="T1" fmla="*/ 0 h 324"/>
              <a:gd name="T2" fmla="*/ 0 w 667"/>
              <a:gd name="T3" fmla="*/ 324 h 324"/>
              <a:gd name="T4" fmla="*/ 667 w 667"/>
              <a:gd name="T5" fmla="*/ 324 h 324"/>
              <a:gd name="T6" fmla="*/ 667 w 667"/>
              <a:gd name="T7" fmla="*/ 0 h 324"/>
              <a:gd name="T8" fmla="*/ 194 w 667"/>
              <a:gd name="T9" fmla="*/ 0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7" h="324">
                <a:moveTo>
                  <a:pt x="194" y="0"/>
                </a:moveTo>
                <a:lnTo>
                  <a:pt x="0" y="324"/>
                </a:lnTo>
                <a:lnTo>
                  <a:pt x="667" y="324"/>
                </a:lnTo>
                <a:lnTo>
                  <a:pt x="667" y="0"/>
                </a:lnTo>
                <a:lnTo>
                  <a:pt x="194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1" name="ExtraShape9">
            <a:extLst>
              <a:ext uri="{FF2B5EF4-FFF2-40B4-BE49-F238E27FC236}">
                <a16:creationId xmlns:a16="http://schemas.microsoft.com/office/drawing/2014/main" id="{14C845FA-F269-47FE-890D-1397091F708D}"/>
              </a:ext>
            </a:extLst>
          </p:cNvPr>
          <p:cNvSpPr/>
          <p:nvPr/>
        </p:nvSpPr>
        <p:spPr bwMode="auto">
          <a:xfrm>
            <a:off x="4033609" y="2221746"/>
            <a:ext cx="572029" cy="399434"/>
          </a:xfrm>
          <a:custGeom>
            <a:avLst/>
            <a:gdLst>
              <a:gd name="T0" fmla="*/ 126 w 464"/>
              <a:gd name="T1" fmla="*/ 0 h 324"/>
              <a:gd name="T2" fmla="*/ 0 w 464"/>
              <a:gd name="T3" fmla="*/ 324 h 324"/>
              <a:gd name="T4" fmla="*/ 464 w 464"/>
              <a:gd name="T5" fmla="*/ 324 h 324"/>
              <a:gd name="T6" fmla="*/ 464 w 464"/>
              <a:gd name="T7" fmla="*/ 0 h 324"/>
              <a:gd name="T8" fmla="*/ 126 w 464"/>
              <a:gd name="T9" fmla="*/ 0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4" h="324">
                <a:moveTo>
                  <a:pt x="126" y="0"/>
                </a:moveTo>
                <a:lnTo>
                  <a:pt x="0" y="324"/>
                </a:lnTo>
                <a:lnTo>
                  <a:pt x="464" y="324"/>
                </a:lnTo>
                <a:lnTo>
                  <a:pt x="464" y="0"/>
                </a:lnTo>
                <a:lnTo>
                  <a:pt x="126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2" name="ExtraShape10">
            <a:extLst>
              <a:ext uri="{FF2B5EF4-FFF2-40B4-BE49-F238E27FC236}">
                <a16:creationId xmlns:a16="http://schemas.microsoft.com/office/drawing/2014/main" id="{730BD5A5-7850-4DEA-B492-FB90B0FB48A6}"/>
              </a:ext>
            </a:extLst>
          </p:cNvPr>
          <p:cNvSpPr/>
          <p:nvPr/>
        </p:nvSpPr>
        <p:spPr bwMode="auto">
          <a:xfrm>
            <a:off x="4272776" y="2221746"/>
            <a:ext cx="332861" cy="399434"/>
          </a:xfrm>
          <a:custGeom>
            <a:avLst/>
            <a:gdLst>
              <a:gd name="T0" fmla="*/ 63 w 270"/>
              <a:gd name="T1" fmla="*/ 0 h 324"/>
              <a:gd name="T2" fmla="*/ 0 w 270"/>
              <a:gd name="T3" fmla="*/ 324 h 324"/>
              <a:gd name="T4" fmla="*/ 270 w 270"/>
              <a:gd name="T5" fmla="*/ 324 h 324"/>
              <a:gd name="T6" fmla="*/ 270 w 270"/>
              <a:gd name="T7" fmla="*/ 0 h 324"/>
              <a:gd name="T8" fmla="*/ 63 w 270"/>
              <a:gd name="T9" fmla="*/ 0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0" h="324">
                <a:moveTo>
                  <a:pt x="63" y="0"/>
                </a:moveTo>
                <a:lnTo>
                  <a:pt x="0" y="324"/>
                </a:lnTo>
                <a:lnTo>
                  <a:pt x="270" y="324"/>
                </a:lnTo>
                <a:lnTo>
                  <a:pt x="270" y="0"/>
                </a:lnTo>
                <a:lnTo>
                  <a:pt x="63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3" name="ExtraShape5">
            <a:extLst>
              <a:ext uri="{FF2B5EF4-FFF2-40B4-BE49-F238E27FC236}">
                <a16:creationId xmlns:a16="http://schemas.microsoft.com/office/drawing/2014/main" id="{F0F6F1A3-7CD2-405E-9F0C-D64631B01412}"/>
              </a:ext>
            </a:extLst>
          </p:cNvPr>
          <p:cNvSpPr/>
          <p:nvPr/>
        </p:nvSpPr>
        <p:spPr bwMode="auto">
          <a:xfrm>
            <a:off x="4494684" y="2621179"/>
            <a:ext cx="221908" cy="161500"/>
          </a:xfrm>
          <a:custGeom>
            <a:avLst/>
            <a:gdLst>
              <a:gd name="T0" fmla="*/ 0 w 40"/>
              <a:gd name="T1" fmla="*/ 0 h 29"/>
              <a:gd name="T2" fmla="*/ 0 w 40"/>
              <a:gd name="T3" fmla="*/ 15 h 29"/>
              <a:gd name="T4" fmla="*/ 20 w 40"/>
              <a:gd name="T5" fmla="*/ 29 h 29"/>
              <a:gd name="T6" fmla="*/ 20 w 40"/>
              <a:gd name="T7" fmla="*/ 29 h 29"/>
              <a:gd name="T8" fmla="*/ 40 w 40"/>
              <a:gd name="T9" fmla="*/ 15 h 29"/>
              <a:gd name="T10" fmla="*/ 40 w 40"/>
              <a:gd name="T11" fmla="*/ 0 h 29"/>
              <a:gd name="T12" fmla="*/ 0 w 40"/>
              <a:gd name="T13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" h="29">
                <a:moveTo>
                  <a:pt x="0" y="0"/>
                </a:moveTo>
                <a:cubicBezTo>
                  <a:pt x="0" y="15"/>
                  <a:pt x="0" y="15"/>
                  <a:pt x="0" y="15"/>
                </a:cubicBezTo>
                <a:cubicBezTo>
                  <a:pt x="0" y="23"/>
                  <a:pt x="9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31" y="29"/>
                  <a:pt x="40" y="23"/>
                  <a:pt x="40" y="15"/>
                </a:cubicBezTo>
                <a:cubicBezTo>
                  <a:pt x="40" y="0"/>
                  <a:pt x="40" y="0"/>
                  <a:pt x="4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4" name="ExtraShape6">
            <a:extLst>
              <a:ext uri="{FF2B5EF4-FFF2-40B4-BE49-F238E27FC236}">
                <a16:creationId xmlns:a16="http://schemas.microsoft.com/office/drawing/2014/main" id="{9B3F69D0-D578-43E9-89BD-E5F26BDB1F0B}"/>
              </a:ext>
            </a:extLst>
          </p:cNvPr>
          <p:cNvSpPr/>
          <p:nvPr/>
        </p:nvSpPr>
        <p:spPr bwMode="auto">
          <a:xfrm>
            <a:off x="5177666" y="2621179"/>
            <a:ext cx="250262" cy="161500"/>
          </a:xfrm>
          <a:custGeom>
            <a:avLst/>
            <a:gdLst>
              <a:gd name="T0" fmla="*/ 17 w 45"/>
              <a:gd name="T1" fmla="*/ 29 h 29"/>
              <a:gd name="T2" fmla="*/ 29 w 45"/>
              <a:gd name="T3" fmla="*/ 29 h 29"/>
              <a:gd name="T4" fmla="*/ 45 w 45"/>
              <a:gd name="T5" fmla="*/ 12 h 29"/>
              <a:gd name="T6" fmla="*/ 45 w 45"/>
              <a:gd name="T7" fmla="*/ 0 h 29"/>
              <a:gd name="T8" fmla="*/ 0 w 45"/>
              <a:gd name="T9" fmla="*/ 0 h 29"/>
              <a:gd name="T10" fmla="*/ 0 w 45"/>
              <a:gd name="T11" fmla="*/ 12 h 29"/>
              <a:gd name="T12" fmla="*/ 17 w 45"/>
              <a:gd name="T13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29">
                <a:moveTo>
                  <a:pt x="17" y="29"/>
                </a:moveTo>
                <a:cubicBezTo>
                  <a:pt x="29" y="29"/>
                  <a:pt x="29" y="29"/>
                  <a:pt x="29" y="29"/>
                </a:cubicBezTo>
                <a:cubicBezTo>
                  <a:pt x="38" y="29"/>
                  <a:pt x="45" y="21"/>
                  <a:pt x="45" y="12"/>
                </a:cubicBezTo>
                <a:cubicBezTo>
                  <a:pt x="45" y="0"/>
                  <a:pt x="45" y="0"/>
                  <a:pt x="4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21"/>
                  <a:pt x="8" y="29"/>
                  <a:pt x="17" y="2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5" name="ExtraShape7">
            <a:extLst>
              <a:ext uri="{FF2B5EF4-FFF2-40B4-BE49-F238E27FC236}">
                <a16:creationId xmlns:a16="http://schemas.microsoft.com/office/drawing/2014/main" id="{60AB8595-70D0-4AF6-997D-E50A3BB84550}"/>
              </a:ext>
            </a:extLst>
          </p:cNvPr>
          <p:cNvSpPr/>
          <p:nvPr/>
        </p:nvSpPr>
        <p:spPr bwMode="auto">
          <a:xfrm>
            <a:off x="4944664" y="2621179"/>
            <a:ext cx="233003" cy="161500"/>
          </a:xfrm>
          <a:custGeom>
            <a:avLst/>
            <a:gdLst>
              <a:gd name="T0" fmla="*/ 16 w 42"/>
              <a:gd name="T1" fmla="*/ 29 h 29"/>
              <a:gd name="T2" fmla="*/ 25 w 42"/>
              <a:gd name="T3" fmla="*/ 29 h 29"/>
              <a:gd name="T4" fmla="*/ 42 w 42"/>
              <a:gd name="T5" fmla="*/ 12 h 29"/>
              <a:gd name="T6" fmla="*/ 42 w 42"/>
              <a:gd name="T7" fmla="*/ 0 h 29"/>
              <a:gd name="T8" fmla="*/ 0 w 42"/>
              <a:gd name="T9" fmla="*/ 0 h 29"/>
              <a:gd name="T10" fmla="*/ 0 w 42"/>
              <a:gd name="T11" fmla="*/ 12 h 29"/>
              <a:gd name="T12" fmla="*/ 16 w 42"/>
              <a:gd name="T13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" h="29">
                <a:moveTo>
                  <a:pt x="16" y="29"/>
                </a:moveTo>
                <a:cubicBezTo>
                  <a:pt x="25" y="29"/>
                  <a:pt x="25" y="29"/>
                  <a:pt x="25" y="29"/>
                </a:cubicBezTo>
                <a:cubicBezTo>
                  <a:pt x="34" y="29"/>
                  <a:pt x="42" y="21"/>
                  <a:pt x="42" y="12"/>
                </a:cubicBezTo>
                <a:cubicBezTo>
                  <a:pt x="42" y="0"/>
                  <a:pt x="42" y="0"/>
                  <a:pt x="4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21"/>
                  <a:pt x="7" y="29"/>
                  <a:pt x="16" y="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6" name="ExtraShape8">
            <a:extLst>
              <a:ext uri="{FF2B5EF4-FFF2-40B4-BE49-F238E27FC236}">
                <a16:creationId xmlns:a16="http://schemas.microsoft.com/office/drawing/2014/main" id="{D0854CC9-6B89-47EC-9227-5271125A6489}"/>
              </a:ext>
            </a:extLst>
          </p:cNvPr>
          <p:cNvSpPr/>
          <p:nvPr/>
        </p:nvSpPr>
        <p:spPr bwMode="auto">
          <a:xfrm>
            <a:off x="4716592" y="2621179"/>
            <a:ext cx="228071" cy="161500"/>
          </a:xfrm>
          <a:custGeom>
            <a:avLst/>
            <a:gdLst>
              <a:gd name="T0" fmla="*/ 17 w 41"/>
              <a:gd name="T1" fmla="*/ 29 h 29"/>
              <a:gd name="T2" fmla="*/ 24 w 41"/>
              <a:gd name="T3" fmla="*/ 29 h 29"/>
              <a:gd name="T4" fmla="*/ 41 w 41"/>
              <a:gd name="T5" fmla="*/ 12 h 29"/>
              <a:gd name="T6" fmla="*/ 41 w 41"/>
              <a:gd name="T7" fmla="*/ 0 h 29"/>
              <a:gd name="T8" fmla="*/ 0 w 41"/>
              <a:gd name="T9" fmla="*/ 0 h 29"/>
              <a:gd name="T10" fmla="*/ 0 w 41"/>
              <a:gd name="T11" fmla="*/ 12 h 29"/>
              <a:gd name="T12" fmla="*/ 17 w 41"/>
              <a:gd name="T13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" h="29">
                <a:moveTo>
                  <a:pt x="17" y="29"/>
                </a:moveTo>
                <a:cubicBezTo>
                  <a:pt x="24" y="29"/>
                  <a:pt x="24" y="29"/>
                  <a:pt x="24" y="29"/>
                </a:cubicBezTo>
                <a:cubicBezTo>
                  <a:pt x="33" y="29"/>
                  <a:pt x="41" y="21"/>
                  <a:pt x="41" y="12"/>
                </a:cubicBezTo>
                <a:cubicBezTo>
                  <a:pt x="41" y="0"/>
                  <a:pt x="41" y="0"/>
                  <a:pt x="4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21"/>
                  <a:pt x="8" y="29"/>
                  <a:pt x="17" y="2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7" name="ExtraShape15">
            <a:extLst>
              <a:ext uri="{FF2B5EF4-FFF2-40B4-BE49-F238E27FC236}">
                <a16:creationId xmlns:a16="http://schemas.microsoft.com/office/drawing/2014/main" id="{85632AB8-2B98-4A8E-8F26-9DDBC6D18F07}"/>
              </a:ext>
            </a:extLst>
          </p:cNvPr>
          <p:cNvSpPr/>
          <p:nvPr/>
        </p:nvSpPr>
        <p:spPr bwMode="auto">
          <a:xfrm>
            <a:off x="4605638" y="2221746"/>
            <a:ext cx="822291" cy="399434"/>
          </a:xfrm>
          <a:custGeom>
            <a:avLst/>
            <a:gdLst>
              <a:gd name="T0" fmla="*/ 478 w 667"/>
              <a:gd name="T1" fmla="*/ 0 h 324"/>
              <a:gd name="T2" fmla="*/ 0 w 667"/>
              <a:gd name="T3" fmla="*/ 0 h 324"/>
              <a:gd name="T4" fmla="*/ 0 w 667"/>
              <a:gd name="T5" fmla="*/ 324 h 324"/>
              <a:gd name="T6" fmla="*/ 667 w 667"/>
              <a:gd name="T7" fmla="*/ 324 h 324"/>
              <a:gd name="T8" fmla="*/ 478 w 667"/>
              <a:gd name="T9" fmla="*/ 0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7" h="324">
                <a:moveTo>
                  <a:pt x="478" y="0"/>
                </a:moveTo>
                <a:lnTo>
                  <a:pt x="0" y="0"/>
                </a:lnTo>
                <a:lnTo>
                  <a:pt x="0" y="324"/>
                </a:lnTo>
                <a:lnTo>
                  <a:pt x="667" y="324"/>
                </a:lnTo>
                <a:lnTo>
                  <a:pt x="478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8" name="ExtraShape16">
            <a:extLst>
              <a:ext uri="{FF2B5EF4-FFF2-40B4-BE49-F238E27FC236}">
                <a16:creationId xmlns:a16="http://schemas.microsoft.com/office/drawing/2014/main" id="{A16FEB34-C925-456E-A081-8979ED3BAC48}"/>
              </a:ext>
            </a:extLst>
          </p:cNvPr>
          <p:cNvSpPr/>
          <p:nvPr/>
        </p:nvSpPr>
        <p:spPr bwMode="auto">
          <a:xfrm>
            <a:off x="4605638" y="2221746"/>
            <a:ext cx="572029" cy="399434"/>
          </a:xfrm>
          <a:custGeom>
            <a:avLst/>
            <a:gdLst>
              <a:gd name="T0" fmla="*/ 0 w 464"/>
              <a:gd name="T1" fmla="*/ 0 h 324"/>
              <a:gd name="T2" fmla="*/ 0 w 464"/>
              <a:gd name="T3" fmla="*/ 324 h 324"/>
              <a:gd name="T4" fmla="*/ 464 w 464"/>
              <a:gd name="T5" fmla="*/ 324 h 324"/>
              <a:gd name="T6" fmla="*/ 338 w 464"/>
              <a:gd name="T7" fmla="*/ 0 h 324"/>
              <a:gd name="T8" fmla="*/ 0 w 464"/>
              <a:gd name="T9" fmla="*/ 0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4" h="324">
                <a:moveTo>
                  <a:pt x="0" y="0"/>
                </a:moveTo>
                <a:lnTo>
                  <a:pt x="0" y="324"/>
                </a:lnTo>
                <a:lnTo>
                  <a:pt x="464" y="324"/>
                </a:lnTo>
                <a:lnTo>
                  <a:pt x="33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9" name="ExtraShape17">
            <a:extLst>
              <a:ext uri="{FF2B5EF4-FFF2-40B4-BE49-F238E27FC236}">
                <a16:creationId xmlns:a16="http://schemas.microsoft.com/office/drawing/2014/main" id="{6BD553AE-E644-4DFB-922A-B985747224B1}"/>
              </a:ext>
            </a:extLst>
          </p:cNvPr>
          <p:cNvSpPr/>
          <p:nvPr/>
        </p:nvSpPr>
        <p:spPr bwMode="auto">
          <a:xfrm>
            <a:off x="4605638" y="2221746"/>
            <a:ext cx="339025" cy="399434"/>
          </a:xfrm>
          <a:custGeom>
            <a:avLst/>
            <a:gdLst>
              <a:gd name="T0" fmla="*/ 0 w 275"/>
              <a:gd name="T1" fmla="*/ 0 h 324"/>
              <a:gd name="T2" fmla="*/ 0 w 275"/>
              <a:gd name="T3" fmla="*/ 324 h 324"/>
              <a:gd name="T4" fmla="*/ 275 w 275"/>
              <a:gd name="T5" fmla="*/ 324 h 324"/>
              <a:gd name="T6" fmla="*/ 207 w 275"/>
              <a:gd name="T7" fmla="*/ 0 h 324"/>
              <a:gd name="T8" fmla="*/ 0 w 275"/>
              <a:gd name="T9" fmla="*/ 0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5" h="324">
                <a:moveTo>
                  <a:pt x="0" y="0"/>
                </a:moveTo>
                <a:lnTo>
                  <a:pt x="0" y="324"/>
                </a:lnTo>
                <a:lnTo>
                  <a:pt x="275" y="324"/>
                </a:lnTo>
                <a:lnTo>
                  <a:pt x="207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50" name="ExtraShape18">
            <a:extLst>
              <a:ext uri="{FF2B5EF4-FFF2-40B4-BE49-F238E27FC236}">
                <a16:creationId xmlns:a16="http://schemas.microsoft.com/office/drawing/2014/main" id="{EBD5AEBD-7AE8-4D0D-9FA5-9006BE70D056}"/>
              </a:ext>
            </a:extLst>
          </p:cNvPr>
          <p:cNvSpPr/>
          <p:nvPr/>
        </p:nvSpPr>
        <p:spPr bwMode="auto">
          <a:xfrm>
            <a:off x="4494684" y="2221746"/>
            <a:ext cx="221908" cy="399434"/>
          </a:xfrm>
          <a:custGeom>
            <a:avLst/>
            <a:gdLst>
              <a:gd name="T0" fmla="*/ 27 w 180"/>
              <a:gd name="T1" fmla="*/ 0 h 324"/>
              <a:gd name="T2" fmla="*/ 0 w 180"/>
              <a:gd name="T3" fmla="*/ 324 h 324"/>
              <a:gd name="T4" fmla="*/ 180 w 180"/>
              <a:gd name="T5" fmla="*/ 324 h 324"/>
              <a:gd name="T6" fmla="*/ 158 w 180"/>
              <a:gd name="T7" fmla="*/ 0 h 324"/>
              <a:gd name="T8" fmla="*/ 27 w 180"/>
              <a:gd name="T9" fmla="*/ 0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0" h="324">
                <a:moveTo>
                  <a:pt x="27" y="0"/>
                </a:moveTo>
                <a:lnTo>
                  <a:pt x="0" y="324"/>
                </a:lnTo>
                <a:lnTo>
                  <a:pt x="180" y="324"/>
                </a:lnTo>
                <a:lnTo>
                  <a:pt x="158" y="0"/>
                </a:lnTo>
                <a:lnTo>
                  <a:pt x="27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51" name="ExtraShape19">
            <a:extLst>
              <a:ext uri="{FF2B5EF4-FFF2-40B4-BE49-F238E27FC236}">
                <a16:creationId xmlns:a16="http://schemas.microsoft.com/office/drawing/2014/main" id="{0326AEB2-94B0-4048-9A1D-0D80A1722766}"/>
              </a:ext>
            </a:extLst>
          </p:cNvPr>
          <p:cNvSpPr/>
          <p:nvPr/>
        </p:nvSpPr>
        <p:spPr bwMode="auto">
          <a:xfrm>
            <a:off x="4022514" y="2183529"/>
            <a:ext cx="166430" cy="382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52" name="ExtraShape20">
            <a:extLst>
              <a:ext uri="{FF2B5EF4-FFF2-40B4-BE49-F238E27FC236}">
                <a16:creationId xmlns:a16="http://schemas.microsoft.com/office/drawing/2014/main" id="{5BAB3C41-8105-4E74-AB1C-93DAAF6508DE}"/>
              </a:ext>
            </a:extLst>
          </p:cNvPr>
          <p:cNvSpPr/>
          <p:nvPr/>
        </p:nvSpPr>
        <p:spPr bwMode="auto">
          <a:xfrm>
            <a:off x="5022331" y="2183529"/>
            <a:ext cx="172595" cy="382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53" name="ExtraShape21">
            <a:extLst>
              <a:ext uri="{FF2B5EF4-FFF2-40B4-BE49-F238E27FC236}">
                <a16:creationId xmlns:a16="http://schemas.microsoft.com/office/drawing/2014/main" id="{076583D1-632B-4144-B2DE-59C814092B66}"/>
              </a:ext>
            </a:extLst>
          </p:cNvPr>
          <p:cNvSpPr/>
          <p:nvPr/>
        </p:nvSpPr>
        <p:spPr bwMode="auto">
          <a:xfrm>
            <a:off x="4350444" y="2183529"/>
            <a:ext cx="177526" cy="382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54" name="ExtraShape22">
            <a:extLst>
              <a:ext uri="{FF2B5EF4-FFF2-40B4-BE49-F238E27FC236}">
                <a16:creationId xmlns:a16="http://schemas.microsoft.com/office/drawing/2014/main" id="{909285C4-8286-4333-AF56-D51A4BAF6670}"/>
              </a:ext>
            </a:extLst>
          </p:cNvPr>
          <p:cNvSpPr/>
          <p:nvPr/>
        </p:nvSpPr>
        <p:spPr bwMode="auto">
          <a:xfrm>
            <a:off x="4689470" y="2183529"/>
            <a:ext cx="171362" cy="3821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55" name="ExtraShape9">
            <a:extLst>
              <a:ext uri="{FF2B5EF4-FFF2-40B4-BE49-F238E27FC236}">
                <a16:creationId xmlns:a16="http://schemas.microsoft.com/office/drawing/2014/main" id="{FF96E64B-DD09-4AE9-8361-71DB83568203}"/>
              </a:ext>
            </a:extLst>
          </p:cNvPr>
          <p:cNvSpPr/>
          <p:nvPr/>
        </p:nvSpPr>
        <p:spPr bwMode="auto">
          <a:xfrm>
            <a:off x="4149659" y="3020375"/>
            <a:ext cx="918121" cy="494589"/>
          </a:xfrm>
          <a:custGeom>
            <a:avLst/>
            <a:gdLst>
              <a:gd name="connsiteX0" fmla="*/ 133159 w 1010913"/>
              <a:gd name="connsiteY0" fmla="*/ 277384 h 404365"/>
              <a:gd name="connsiteX1" fmla="*/ 122049 w 1010913"/>
              <a:gd name="connsiteY1" fmla="*/ 294397 h 404365"/>
              <a:gd name="connsiteX2" fmla="*/ 133159 w 1010913"/>
              <a:gd name="connsiteY2" fmla="*/ 305739 h 404365"/>
              <a:gd name="connsiteX3" fmla="*/ 566459 w 1010913"/>
              <a:gd name="connsiteY3" fmla="*/ 305739 h 404365"/>
              <a:gd name="connsiteX4" fmla="*/ 583124 w 1010913"/>
              <a:gd name="connsiteY4" fmla="*/ 294397 h 404365"/>
              <a:gd name="connsiteX5" fmla="*/ 566459 w 1010913"/>
              <a:gd name="connsiteY5" fmla="*/ 277384 h 404365"/>
              <a:gd name="connsiteX6" fmla="*/ 133159 w 1010913"/>
              <a:gd name="connsiteY6" fmla="*/ 277384 h 404365"/>
              <a:gd name="connsiteX7" fmla="*/ 133144 w 1010913"/>
              <a:gd name="connsiteY7" fmla="*/ 188621 h 404365"/>
              <a:gd name="connsiteX8" fmla="*/ 122049 w 1010913"/>
              <a:gd name="connsiteY8" fmla="*/ 199717 h 404365"/>
              <a:gd name="connsiteX9" fmla="*/ 133144 w 1010913"/>
              <a:gd name="connsiteY9" fmla="*/ 210812 h 404365"/>
              <a:gd name="connsiteX10" fmla="*/ 443815 w 1010913"/>
              <a:gd name="connsiteY10" fmla="*/ 210812 h 404365"/>
              <a:gd name="connsiteX11" fmla="*/ 454910 w 1010913"/>
              <a:gd name="connsiteY11" fmla="*/ 199717 h 404365"/>
              <a:gd name="connsiteX12" fmla="*/ 443815 w 1010913"/>
              <a:gd name="connsiteY12" fmla="*/ 188621 h 404365"/>
              <a:gd name="connsiteX13" fmla="*/ 133144 w 1010913"/>
              <a:gd name="connsiteY13" fmla="*/ 188621 h 404365"/>
              <a:gd name="connsiteX14" fmla="*/ 133154 w 1010913"/>
              <a:gd name="connsiteY14" fmla="*/ 99857 h 404365"/>
              <a:gd name="connsiteX15" fmla="*/ 122049 w 1010913"/>
              <a:gd name="connsiteY15" fmla="*/ 110952 h 404365"/>
              <a:gd name="connsiteX16" fmla="*/ 133154 w 1010913"/>
              <a:gd name="connsiteY16" fmla="*/ 122048 h 404365"/>
              <a:gd name="connsiteX17" fmla="*/ 832756 w 1010913"/>
              <a:gd name="connsiteY17" fmla="*/ 122048 h 404365"/>
              <a:gd name="connsiteX18" fmla="*/ 849413 w 1010913"/>
              <a:gd name="connsiteY18" fmla="*/ 110952 h 404365"/>
              <a:gd name="connsiteX19" fmla="*/ 832756 w 1010913"/>
              <a:gd name="connsiteY19" fmla="*/ 99857 h 404365"/>
              <a:gd name="connsiteX20" fmla="*/ 133154 w 1010913"/>
              <a:gd name="connsiteY20" fmla="*/ 99857 h 404365"/>
              <a:gd name="connsiteX21" fmla="*/ 94426 w 1010913"/>
              <a:gd name="connsiteY21" fmla="*/ 0 h 404365"/>
              <a:gd name="connsiteX22" fmla="*/ 910933 w 1010913"/>
              <a:gd name="connsiteY22" fmla="*/ 0 h 404365"/>
              <a:gd name="connsiteX23" fmla="*/ 1010913 w 1010913"/>
              <a:gd name="connsiteY23" fmla="*/ 94167 h 404365"/>
              <a:gd name="connsiteX24" fmla="*/ 1010913 w 1010913"/>
              <a:gd name="connsiteY24" fmla="*/ 310198 h 404365"/>
              <a:gd name="connsiteX25" fmla="*/ 910933 w 1010913"/>
              <a:gd name="connsiteY25" fmla="*/ 404365 h 404365"/>
              <a:gd name="connsiteX26" fmla="*/ 94426 w 1010913"/>
              <a:gd name="connsiteY26" fmla="*/ 404365 h 404365"/>
              <a:gd name="connsiteX27" fmla="*/ 0 w 1010913"/>
              <a:gd name="connsiteY27" fmla="*/ 310198 h 404365"/>
              <a:gd name="connsiteX28" fmla="*/ 0 w 1010913"/>
              <a:gd name="connsiteY28" fmla="*/ 94167 h 404365"/>
              <a:gd name="connsiteX29" fmla="*/ 94426 w 1010913"/>
              <a:gd name="connsiteY29" fmla="*/ 0 h 404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010913" h="404365">
                <a:moveTo>
                  <a:pt x="133159" y="277384"/>
                </a:moveTo>
                <a:cubicBezTo>
                  <a:pt x="127604" y="277384"/>
                  <a:pt x="122049" y="283055"/>
                  <a:pt x="122049" y="294397"/>
                </a:cubicBezTo>
                <a:cubicBezTo>
                  <a:pt x="122049" y="300068"/>
                  <a:pt x="127604" y="305739"/>
                  <a:pt x="133159" y="305739"/>
                </a:cubicBezTo>
                <a:cubicBezTo>
                  <a:pt x="133159" y="305739"/>
                  <a:pt x="133159" y="305739"/>
                  <a:pt x="566459" y="305739"/>
                </a:cubicBezTo>
                <a:cubicBezTo>
                  <a:pt x="572014" y="305739"/>
                  <a:pt x="583124" y="300068"/>
                  <a:pt x="583124" y="294397"/>
                </a:cubicBezTo>
                <a:cubicBezTo>
                  <a:pt x="583124" y="283055"/>
                  <a:pt x="572014" y="277384"/>
                  <a:pt x="566459" y="277384"/>
                </a:cubicBezTo>
                <a:cubicBezTo>
                  <a:pt x="566459" y="277384"/>
                  <a:pt x="566459" y="277384"/>
                  <a:pt x="133159" y="277384"/>
                </a:cubicBezTo>
                <a:close/>
                <a:moveTo>
                  <a:pt x="133144" y="188621"/>
                </a:moveTo>
                <a:cubicBezTo>
                  <a:pt x="127597" y="188621"/>
                  <a:pt x="122049" y="194169"/>
                  <a:pt x="122049" y="199717"/>
                </a:cubicBezTo>
                <a:cubicBezTo>
                  <a:pt x="122049" y="205264"/>
                  <a:pt x="127597" y="210812"/>
                  <a:pt x="133144" y="210812"/>
                </a:cubicBezTo>
                <a:cubicBezTo>
                  <a:pt x="133144" y="210812"/>
                  <a:pt x="133144" y="210812"/>
                  <a:pt x="443815" y="210812"/>
                </a:cubicBezTo>
                <a:cubicBezTo>
                  <a:pt x="449362" y="210812"/>
                  <a:pt x="454910" y="205264"/>
                  <a:pt x="454910" y="199717"/>
                </a:cubicBezTo>
                <a:cubicBezTo>
                  <a:pt x="454910" y="194169"/>
                  <a:pt x="449362" y="188621"/>
                  <a:pt x="443815" y="188621"/>
                </a:cubicBezTo>
                <a:cubicBezTo>
                  <a:pt x="443815" y="188621"/>
                  <a:pt x="443815" y="188621"/>
                  <a:pt x="133144" y="188621"/>
                </a:cubicBezTo>
                <a:close/>
                <a:moveTo>
                  <a:pt x="133154" y="99857"/>
                </a:moveTo>
                <a:cubicBezTo>
                  <a:pt x="127602" y="99857"/>
                  <a:pt x="122049" y="105405"/>
                  <a:pt x="122049" y="110952"/>
                </a:cubicBezTo>
                <a:cubicBezTo>
                  <a:pt x="122049" y="116500"/>
                  <a:pt x="127602" y="122048"/>
                  <a:pt x="133154" y="122048"/>
                </a:cubicBezTo>
                <a:cubicBezTo>
                  <a:pt x="133154" y="122048"/>
                  <a:pt x="133154" y="122048"/>
                  <a:pt x="832756" y="122048"/>
                </a:cubicBezTo>
                <a:cubicBezTo>
                  <a:pt x="843861" y="122048"/>
                  <a:pt x="849413" y="116500"/>
                  <a:pt x="849413" y="110952"/>
                </a:cubicBezTo>
                <a:cubicBezTo>
                  <a:pt x="849413" y="105405"/>
                  <a:pt x="843861" y="99857"/>
                  <a:pt x="832756" y="99857"/>
                </a:cubicBezTo>
                <a:cubicBezTo>
                  <a:pt x="832756" y="99857"/>
                  <a:pt x="832756" y="99857"/>
                  <a:pt x="133154" y="99857"/>
                </a:cubicBezTo>
                <a:close/>
                <a:moveTo>
                  <a:pt x="94426" y="0"/>
                </a:moveTo>
                <a:cubicBezTo>
                  <a:pt x="910933" y="0"/>
                  <a:pt x="910933" y="0"/>
                  <a:pt x="910933" y="0"/>
                </a:cubicBezTo>
                <a:cubicBezTo>
                  <a:pt x="966477" y="0"/>
                  <a:pt x="1010913" y="44314"/>
                  <a:pt x="1010913" y="94167"/>
                </a:cubicBezTo>
                <a:cubicBezTo>
                  <a:pt x="1010913" y="310198"/>
                  <a:pt x="1010913" y="310198"/>
                  <a:pt x="1010913" y="310198"/>
                </a:cubicBezTo>
                <a:cubicBezTo>
                  <a:pt x="1010913" y="365590"/>
                  <a:pt x="966477" y="404365"/>
                  <a:pt x="910933" y="404365"/>
                </a:cubicBezTo>
                <a:cubicBezTo>
                  <a:pt x="94426" y="404365"/>
                  <a:pt x="94426" y="404365"/>
                  <a:pt x="94426" y="404365"/>
                </a:cubicBezTo>
                <a:cubicBezTo>
                  <a:pt x="44436" y="404365"/>
                  <a:pt x="0" y="365590"/>
                  <a:pt x="0" y="310198"/>
                </a:cubicBezTo>
                <a:cubicBezTo>
                  <a:pt x="0" y="94167"/>
                  <a:pt x="0" y="94167"/>
                  <a:pt x="0" y="94167"/>
                </a:cubicBezTo>
                <a:cubicBezTo>
                  <a:pt x="0" y="44314"/>
                  <a:pt x="44436" y="0"/>
                  <a:pt x="94426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56" name="ExtraShape10">
            <a:extLst>
              <a:ext uri="{FF2B5EF4-FFF2-40B4-BE49-F238E27FC236}">
                <a16:creationId xmlns:a16="http://schemas.microsoft.com/office/drawing/2014/main" id="{3A533597-D0D8-4402-8D0D-900BF36164B6}"/>
              </a:ext>
            </a:extLst>
          </p:cNvPr>
          <p:cNvSpPr/>
          <p:nvPr/>
        </p:nvSpPr>
        <p:spPr bwMode="auto">
          <a:xfrm>
            <a:off x="4236563" y="3806906"/>
            <a:ext cx="744312" cy="595452"/>
          </a:xfrm>
          <a:custGeom>
            <a:avLst/>
            <a:gdLst>
              <a:gd name="connsiteX0" fmla="*/ 16643 w 332861"/>
              <a:gd name="connsiteY0" fmla="*/ 99859 h 266290"/>
              <a:gd name="connsiteX1" fmla="*/ 83215 w 332861"/>
              <a:gd name="connsiteY1" fmla="*/ 99859 h 266290"/>
              <a:gd name="connsiteX2" fmla="*/ 99858 w 332861"/>
              <a:gd name="connsiteY2" fmla="*/ 116502 h 266290"/>
              <a:gd name="connsiteX3" fmla="*/ 99858 w 332861"/>
              <a:gd name="connsiteY3" fmla="*/ 249647 h 266290"/>
              <a:gd name="connsiteX4" fmla="*/ 83215 w 332861"/>
              <a:gd name="connsiteY4" fmla="*/ 266290 h 266290"/>
              <a:gd name="connsiteX5" fmla="*/ 16643 w 332861"/>
              <a:gd name="connsiteY5" fmla="*/ 266290 h 266290"/>
              <a:gd name="connsiteX6" fmla="*/ 0 w 332861"/>
              <a:gd name="connsiteY6" fmla="*/ 249647 h 266290"/>
              <a:gd name="connsiteX7" fmla="*/ 0 w 332861"/>
              <a:gd name="connsiteY7" fmla="*/ 116502 h 266290"/>
              <a:gd name="connsiteX8" fmla="*/ 16643 w 332861"/>
              <a:gd name="connsiteY8" fmla="*/ 99859 h 266290"/>
              <a:gd name="connsiteX9" fmla="*/ 182647 w 332861"/>
              <a:gd name="connsiteY9" fmla="*/ 0 h 266290"/>
              <a:gd name="connsiteX10" fmla="*/ 199338 w 332861"/>
              <a:gd name="connsiteY10" fmla="*/ 5548 h 266290"/>
              <a:gd name="connsiteX11" fmla="*/ 216028 w 332861"/>
              <a:gd name="connsiteY11" fmla="*/ 55477 h 266290"/>
              <a:gd name="connsiteX12" fmla="*/ 210465 w 332861"/>
              <a:gd name="connsiteY12" fmla="*/ 105406 h 266290"/>
              <a:gd name="connsiteX13" fmla="*/ 227155 w 332861"/>
              <a:gd name="connsiteY13" fmla="*/ 105406 h 266290"/>
              <a:gd name="connsiteX14" fmla="*/ 277226 w 332861"/>
              <a:gd name="connsiteY14" fmla="*/ 105406 h 266290"/>
              <a:gd name="connsiteX15" fmla="*/ 310607 w 332861"/>
              <a:gd name="connsiteY15" fmla="*/ 105406 h 266290"/>
              <a:gd name="connsiteX16" fmla="*/ 332861 w 332861"/>
              <a:gd name="connsiteY16" fmla="*/ 122049 h 266290"/>
              <a:gd name="connsiteX17" fmla="*/ 310607 w 332861"/>
              <a:gd name="connsiteY17" fmla="*/ 144240 h 266290"/>
              <a:gd name="connsiteX18" fmla="*/ 321734 w 332861"/>
              <a:gd name="connsiteY18" fmla="*/ 160883 h 266290"/>
              <a:gd name="connsiteX19" fmla="*/ 299480 w 332861"/>
              <a:gd name="connsiteY19" fmla="*/ 183074 h 266290"/>
              <a:gd name="connsiteX20" fmla="*/ 310607 w 332861"/>
              <a:gd name="connsiteY20" fmla="*/ 199717 h 266290"/>
              <a:gd name="connsiteX21" fmla="*/ 293917 w 332861"/>
              <a:gd name="connsiteY21" fmla="*/ 221908 h 266290"/>
              <a:gd name="connsiteX22" fmla="*/ 288353 w 332861"/>
              <a:gd name="connsiteY22" fmla="*/ 221908 h 266290"/>
              <a:gd name="connsiteX23" fmla="*/ 299480 w 332861"/>
              <a:gd name="connsiteY23" fmla="*/ 238551 h 266290"/>
              <a:gd name="connsiteX24" fmla="*/ 282790 w 332861"/>
              <a:gd name="connsiteY24" fmla="*/ 255194 h 266290"/>
              <a:gd name="connsiteX25" fmla="*/ 277226 w 332861"/>
              <a:gd name="connsiteY25" fmla="*/ 255194 h 266290"/>
              <a:gd name="connsiteX26" fmla="*/ 199338 w 332861"/>
              <a:gd name="connsiteY26" fmla="*/ 255194 h 266290"/>
              <a:gd name="connsiteX27" fmla="*/ 143703 w 332861"/>
              <a:gd name="connsiteY27" fmla="*/ 255194 h 266290"/>
              <a:gd name="connsiteX28" fmla="*/ 121449 w 332861"/>
              <a:gd name="connsiteY28" fmla="*/ 244099 h 266290"/>
              <a:gd name="connsiteX29" fmla="*/ 115885 w 332861"/>
              <a:gd name="connsiteY29" fmla="*/ 238551 h 266290"/>
              <a:gd name="connsiteX30" fmla="*/ 115885 w 332861"/>
              <a:gd name="connsiteY30" fmla="*/ 133145 h 266290"/>
              <a:gd name="connsiteX31" fmla="*/ 132576 w 332861"/>
              <a:gd name="connsiteY31" fmla="*/ 127597 h 266290"/>
              <a:gd name="connsiteX32" fmla="*/ 171520 w 332861"/>
              <a:gd name="connsiteY32" fmla="*/ 55477 h 266290"/>
              <a:gd name="connsiteX33" fmla="*/ 171520 w 332861"/>
              <a:gd name="connsiteY33" fmla="*/ 11095 h 266290"/>
              <a:gd name="connsiteX34" fmla="*/ 182647 w 332861"/>
              <a:gd name="connsiteY34" fmla="*/ 0 h 266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332861" h="266290">
                <a:moveTo>
                  <a:pt x="16643" y="99859"/>
                </a:moveTo>
                <a:cubicBezTo>
                  <a:pt x="16643" y="99859"/>
                  <a:pt x="16643" y="99859"/>
                  <a:pt x="83215" y="99859"/>
                </a:cubicBezTo>
                <a:cubicBezTo>
                  <a:pt x="94311" y="99859"/>
                  <a:pt x="99858" y="110954"/>
                  <a:pt x="99858" y="116502"/>
                </a:cubicBezTo>
                <a:cubicBezTo>
                  <a:pt x="99858" y="116502"/>
                  <a:pt x="99858" y="116502"/>
                  <a:pt x="99858" y="249647"/>
                </a:cubicBezTo>
                <a:cubicBezTo>
                  <a:pt x="99858" y="255195"/>
                  <a:pt x="94311" y="266290"/>
                  <a:pt x="83215" y="266290"/>
                </a:cubicBezTo>
                <a:cubicBezTo>
                  <a:pt x="83215" y="266290"/>
                  <a:pt x="83215" y="266290"/>
                  <a:pt x="16643" y="266290"/>
                </a:cubicBezTo>
                <a:cubicBezTo>
                  <a:pt x="11096" y="266290"/>
                  <a:pt x="0" y="255195"/>
                  <a:pt x="0" y="249647"/>
                </a:cubicBezTo>
                <a:cubicBezTo>
                  <a:pt x="0" y="249647"/>
                  <a:pt x="0" y="249647"/>
                  <a:pt x="0" y="116502"/>
                </a:cubicBezTo>
                <a:cubicBezTo>
                  <a:pt x="0" y="110954"/>
                  <a:pt x="11096" y="99859"/>
                  <a:pt x="16643" y="99859"/>
                </a:cubicBezTo>
                <a:close/>
                <a:moveTo>
                  <a:pt x="182647" y="0"/>
                </a:moveTo>
                <a:cubicBezTo>
                  <a:pt x="193774" y="0"/>
                  <a:pt x="199338" y="5548"/>
                  <a:pt x="199338" y="5548"/>
                </a:cubicBezTo>
                <a:cubicBezTo>
                  <a:pt x="199338" y="5548"/>
                  <a:pt x="216028" y="49929"/>
                  <a:pt x="216028" y="55477"/>
                </a:cubicBezTo>
                <a:cubicBezTo>
                  <a:pt x="216028" y="66572"/>
                  <a:pt x="210465" y="105406"/>
                  <a:pt x="210465" y="105406"/>
                </a:cubicBezTo>
                <a:cubicBezTo>
                  <a:pt x="210465" y="105406"/>
                  <a:pt x="210465" y="105406"/>
                  <a:pt x="227155" y="105406"/>
                </a:cubicBezTo>
                <a:cubicBezTo>
                  <a:pt x="227155" y="105406"/>
                  <a:pt x="227155" y="105406"/>
                  <a:pt x="277226" y="105406"/>
                </a:cubicBezTo>
                <a:cubicBezTo>
                  <a:pt x="277226" y="105406"/>
                  <a:pt x="277226" y="105406"/>
                  <a:pt x="310607" y="105406"/>
                </a:cubicBezTo>
                <a:cubicBezTo>
                  <a:pt x="321734" y="105406"/>
                  <a:pt x="327298" y="110954"/>
                  <a:pt x="332861" y="122049"/>
                </a:cubicBezTo>
                <a:cubicBezTo>
                  <a:pt x="332861" y="133145"/>
                  <a:pt x="321734" y="144240"/>
                  <a:pt x="310607" y="144240"/>
                </a:cubicBezTo>
                <a:cubicBezTo>
                  <a:pt x="316171" y="149788"/>
                  <a:pt x="321734" y="155336"/>
                  <a:pt x="321734" y="160883"/>
                </a:cubicBezTo>
                <a:cubicBezTo>
                  <a:pt x="321734" y="171979"/>
                  <a:pt x="310607" y="183074"/>
                  <a:pt x="299480" y="183074"/>
                </a:cubicBezTo>
                <a:cubicBezTo>
                  <a:pt x="305044" y="183074"/>
                  <a:pt x="310607" y="194169"/>
                  <a:pt x="310607" y="199717"/>
                </a:cubicBezTo>
                <a:cubicBezTo>
                  <a:pt x="310607" y="210813"/>
                  <a:pt x="299480" y="221908"/>
                  <a:pt x="293917" y="221908"/>
                </a:cubicBezTo>
                <a:cubicBezTo>
                  <a:pt x="293917" y="221908"/>
                  <a:pt x="293917" y="221908"/>
                  <a:pt x="288353" y="221908"/>
                </a:cubicBezTo>
                <a:cubicBezTo>
                  <a:pt x="299480" y="221908"/>
                  <a:pt x="299480" y="227456"/>
                  <a:pt x="299480" y="238551"/>
                </a:cubicBezTo>
                <a:cubicBezTo>
                  <a:pt x="299480" y="249646"/>
                  <a:pt x="293917" y="255194"/>
                  <a:pt x="282790" y="255194"/>
                </a:cubicBezTo>
                <a:cubicBezTo>
                  <a:pt x="282790" y="255194"/>
                  <a:pt x="282790" y="255194"/>
                  <a:pt x="277226" y="255194"/>
                </a:cubicBezTo>
                <a:cubicBezTo>
                  <a:pt x="277226" y="255194"/>
                  <a:pt x="277226" y="255194"/>
                  <a:pt x="199338" y="255194"/>
                </a:cubicBezTo>
                <a:cubicBezTo>
                  <a:pt x="199338" y="255194"/>
                  <a:pt x="199338" y="255194"/>
                  <a:pt x="143703" y="255194"/>
                </a:cubicBezTo>
                <a:cubicBezTo>
                  <a:pt x="132576" y="255194"/>
                  <a:pt x="127012" y="255194"/>
                  <a:pt x="121449" y="244099"/>
                </a:cubicBezTo>
                <a:cubicBezTo>
                  <a:pt x="121449" y="244099"/>
                  <a:pt x="121449" y="244099"/>
                  <a:pt x="115885" y="238551"/>
                </a:cubicBezTo>
                <a:cubicBezTo>
                  <a:pt x="115885" y="238551"/>
                  <a:pt x="115885" y="238551"/>
                  <a:pt x="115885" y="133145"/>
                </a:cubicBezTo>
                <a:cubicBezTo>
                  <a:pt x="115885" y="133145"/>
                  <a:pt x="115885" y="133145"/>
                  <a:pt x="132576" y="127597"/>
                </a:cubicBezTo>
                <a:cubicBezTo>
                  <a:pt x="132576" y="127597"/>
                  <a:pt x="165957" y="77668"/>
                  <a:pt x="171520" y="55477"/>
                </a:cubicBezTo>
                <a:cubicBezTo>
                  <a:pt x="171520" y="55477"/>
                  <a:pt x="171520" y="55477"/>
                  <a:pt x="171520" y="11095"/>
                </a:cubicBezTo>
                <a:cubicBezTo>
                  <a:pt x="171520" y="11095"/>
                  <a:pt x="171520" y="0"/>
                  <a:pt x="182647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57" name="ExtraShape1">
            <a:extLst>
              <a:ext uri="{FF2B5EF4-FFF2-40B4-BE49-F238E27FC236}">
                <a16:creationId xmlns:a16="http://schemas.microsoft.com/office/drawing/2014/main" id="{1B6F41AA-4D4C-4233-86AF-2FDA937C59EA}"/>
              </a:ext>
            </a:extLst>
          </p:cNvPr>
          <p:cNvSpPr/>
          <p:nvPr/>
        </p:nvSpPr>
        <p:spPr bwMode="auto">
          <a:xfrm flipH="1">
            <a:off x="3688790" y="3700267"/>
            <a:ext cx="522716" cy="327930"/>
          </a:xfrm>
          <a:custGeom>
            <a:avLst/>
            <a:gdLst>
              <a:gd name="T0" fmla="*/ 83 w 94"/>
              <a:gd name="T1" fmla="*/ 9 h 59"/>
              <a:gd name="T2" fmla="*/ 56 w 94"/>
              <a:gd name="T3" fmla="*/ 33 h 59"/>
              <a:gd name="T4" fmla="*/ 11 w 94"/>
              <a:gd name="T5" fmla="*/ 0 h 59"/>
              <a:gd name="T6" fmla="*/ 0 w 94"/>
              <a:gd name="T7" fmla="*/ 11 h 59"/>
              <a:gd name="T8" fmla="*/ 54 w 94"/>
              <a:gd name="T9" fmla="*/ 57 h 59"/>
              <a:gd name="T10" fmla="*/ 63 w 94"/>
              <a:gd name="T11" fmla="*/ 57 h 59"/>
              <a:gd name="T12" fmla="*/ 94 w 94"/>
              <a:gd name="T13" fmla="*/ 28 h 59"/>
              <a:gd name="T14" fmla="*/ 83 w 94"/>
              <a:gd name="T15" fmla="*/ 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4" h="59">
                <a:moveTo>
                  <a:pt x="83" y="9"/>
                </a:moveTo>
                <a:cubicBezTo>
                  <a:pt x="56" y="33"/>
                  <a:pt x="56" y="33"/>
                  <a:pt x="56" y="33"/>
                </a:cubicBezTo>
                <a:cubicBezTo>
                  <a:pt x="11" y="0"/>
                  <a:pt x="11" y="0"/>
                  <a:pt x="11" y="0"/>
                </a:cubicBezTo>
                <a:cubicBezTo>
                  <a:pt x="0" y="11"/>
                  <a:pt x="0" y="11"/>
                  <a:pt x="0" y="11"/>
                </a:cubicBezTo>
                <a:cubicBezTo>
                  <a:pt x="54" y="57"/>
                  <a:pt x="54" y="57"/>
                  <a:pt x="54" y="57"/>
                </a:cubicBezTo>
                <a:cubicBezTo>
                  <a:pt x="56" y="59"/>
                  <a:pt x="60" y="59"/>
                  <a:pt x="63" y="57"/>
                </a:cubicBezTo>
                <a:cubicBezTo>
                  <a:pt x="94" y="28"/>
                  <a:pt x="94" y="28"/>
                  <a:pt x="94" y="28"/>
                </a:cubicBezTo>
                <a:lnTo>
                  <a:pt x="83" y="9"/>
                </a:lnTo>
                <a:close/>
              </a:path>
            </a:pathLst>
          </a:custGeom>
          <a:solidFill>
            <a:srgbClr val="FFBCA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58" name="ExtraShape2">
            <a:extLst>
              <a:ext uri="{FF2B5EF4-FFF2-40B4-BE49-F238E27FC236}">
                <a16:creationId xmlns:a16="http://schemas.microsoft.com/office/drawing/2014/main" id="{371042ED-FDC7-4C0E-9F0C-21188BF69676}"/>
              </a:ext>
            </a:extLst>
          </p:cNvPr>
          <p:cNvSpPr/>
          <p:nvPr/>
        </p:nvSpPr>
        <p:spPr bwMode="auto">
          <a:xfrm flipH="1">
            <a:off x="3617286" y="3584382"/>
            <a:ext cx="182457" cy="321766"/>
          </a:xfrm>
          <a:custGeom>
            <a:avLst/>
            <a:gdLst>
              <a:gd name="T0" fmla="*/ 29 w 33"/>
              <a:gd name="T1" fmla="*/ 2 h 58"/>
              <a:gd name="T2" fmla="*/ 0 w 33"/>
              <a:gd name="T3" fmla="*/ 30 h 58"/>
              <a:gd name="T4" fmla="*/ 21 w 33"/>
              <a:gd name="T5" fmla="*/ 58 h 58"/>
              <a:gd name="T6" fmla="*/ 33 w 33"/>
              <a:gd name="T7" fmla="*/ 44 h 58"/>
              <a:gd name="T8" fmla="*/ 29 w 33"/>
              <a:gd name="T9" fmla="*/ 2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58">
                <a:moveTo>
                  <a:pt x="29" y="2"/>
                </a:moveTo>
                <a:cubicBezTo>
                  <a:pt x="29" y="2"/>
                  <a:pt x="27" y="0"/>
                  <a:pt x="0" y="30"/>
                </a:cubicBezTo>
                <a:cubicBezTo>
                  <a:pt x="21" y="58"/>
                  <a:pt x="21" y="58"/>
                  <a:pt x="21" y="58"/>
                </a:cubicBezTo>
                <a:cubicBezTo>
                  <a:pt x="33" y="44"/>
                  <a:pt x="33" y="44"/>
                  <a:pt x="33" y="44"/>
                </a:cubicBezTo>
                <a:lnTo>
                  <a:pt x="29" y="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59" name="ExtraShape3">
            <a:extLst>
              <a:ext uri="{FF2B5EF4-FFF2-40B4-BE49-F238E27FC236}">
                <a16:creationId xmlns:a16="http://schemas.microsoft.com/office/drawing/2014/main" id="{4A59F6D5-4FC1-405D-9256-58C7BD1FCE54}"/>
              </a:ext>
            </a:extLst>
          </p:cNvPr>
          <p:cNvSpPr/>
          <p:nvPr/>
        </p:nvSpPr>
        <p:spPr bwMode="auto">
          <a:xfrm flipH="1">
            <a:off x="2999643" y="3655886"/>
            <a:ext cx="311903" cy="627506"/>
          </a:xfrm>
          <a:custGeom>
            <a:avLst/>
            <a:gdLst>
              <a:gd name="T0" fmla="*/ 0 w 56"/>
              <a:gd name="T1" fmla="*/ 18 h 113"/>
              <a:gd name="T2" fmla="*/ 32 w 56"/>
              <a:gd name="T3" fmla="*/ 38 h 113"/>
              <a:gd name="T4" fmla="*/ 33 w 56"/>
              <a:gd name="T5" fmla="*/ 107 h 113"/>
              <a:gd name="T6" fmla="*/ 47 w 56"/>
              <a:gd name="T7" fmla="*/ 113 h 113"/>
              <a:gd name="T8" fmla="*/ 54 w 56"/>
              <a:gd name="T9" fmla="*/ 31 h 113"/>
              <a:gd name="T10" fmla="*/ 51 w 56"/>
              <a:gd name="T11" fmla="*/ 23 h 113"/>
              <a:gd name="T12" fmla="*/ 14 w 56"/>
              <a:gd name="T13" fmla="*/ 0 h 113"/>
              <a:gd name="T14" fmla="*/ 0 w 56"/>
              <a:gd name="T15" fmla="*/ 18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6" h="113">
                <a:moveTo>
                  <a:pt x="0" y="18"/>
                </a:moveTo>
                <a:cubicBezTo>
                  <a:pt x="32" y="38"/>
                  <a:pt x="32" y="38"/>
                  <a:pt x="32" y="38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47" y="113"/>
                  <a:pt x="47" y="113"/>
                  <a:pt x="47" y="113"/>
                </a:cubicBezTo>
                <a:cubicBezTo>
                  <a:pt x="54" y="31"/>
                  <a:pt x="54" y="31"/>
                  <a:pt x="54" y="31"/>
                </a:cubicBezTo>
                <a:cubicBezTo>
                  <a:pt x="56" y="28"/>
                  <a:pt x="54" y="25"/>
                  <a:pt x="51" y="23"/>
                </a:cubicBezTo>
                <a:cubicBezTo>
                  <a:pt x="14" y="0"/>
                  <a:pt x="14" y="0"/>
                  <a:pt x="14" y="0"/>
                </a:cubicBezTo>
                <a:lnTo>
                  <a:pt x="0" y="18"/>
                </a:lnTo>
                <a:close/>
              </a:path>
            </a:pathLst>
          </a:custGeom>
          <a:solidFill>
            <a:srgbClr val="FFBCA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60" name="ExtraShape4">
            <a:extLst>
              <a:ext uri="{FF2B5EF4-FFF2-40B4-BE49-F238E27FC236}">
                <a16:creationId xmlns:a16="http://schemas.microsoft.com/office/drawing/2014/main" id="{0C7F3BA0-84FE-4D54-9A32-0E8DB56B78A2}"/>
              </a:ext>
            </a:extLst>
          </p:cNvPr>
          <p:cNvSpPr/>
          <p:nvPr/>
        </p:nvSpPr>
        <p:spPr bwMode="auto">
          <a:xfrm flipH="1">
            <a:off x="3283191" y="3562191"/>
            <a:ext cx="456144" cy="654628"/>
          </a:xfrm>
          <a:custGeom>
            <a:avLst/>
            <a:gdLst>
              <a:gd name="T0" fmla="*/ 39 w 82"/>
              <a:gd name="T1" fmla="*/ 0 h 118"/>
              <a:gd name="T2" fmla="*/ 21 w 82"/>
              <a:gd name="T3" fmla="*/ 4 h 118"/>
              <a:gd name="T4" fmla="*/ 12 w 82"/>
              <a:gd name="T5" fmla="*/ 15 h 118"/>
              <a:gd name="T6" fmla="*/ 0 w 82"/>
              <a:gd name="T7" fmla="*/ 118 h 118"/>
              <a:gd name="T8" fmla="*/ 76 w 82"/>
              <a:gd name="T9" fmla="*/ 113 h 118"/>
              <a:gd name="T10" fmla="*/ 81 w 82"/>
              <a:gd name="T11" fmla="*/ 16 h 118"/>
              <a:gd name="T12" fmla="*/ 70 w 82"/>
              <a:gd name="T13" fmla="*/ 3 h 118"/>
              <a:gd name="T14" fmla="*/ 39 w 82"/>
              <a:gd name="T15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2" h="118">
                <a:moveTo>
                  <a:pt x="39" y="0"/>
                </a:moveTo>
                <a:cubicBezTo>
                  <a:pt x="21" y="4"/>
                  <a:pt x="21" y="4"/>
                  <a:pt x="21" y="4"/>
                </a:cubicBezTo>
                <a:cubicBezTo>
                  <a:pt x="16" y="6"/>
                  <a:pt x="13" y="10"/>
                  <a:pt x="12" y="15"/>
                </a:cubicBezTo>
                <a:cubicBezTo>
                  <a:pt x="0" y="118"/>
                  <a:pt x="0" y="118"/>
                  <a:pt x="0" y="118"/>
                </a:cubicBezTo>
                <a:cubicBezTo>
                  <a:pt x="76" y="113"/>
                  <a:pt x="76" y="113"/>
                  <a:pt x="76" y="113"/>
                </a:cubicBezTo>
                <a:cubicBezTo>
                  <a:pt x="81" y="16"/>
                  <a:pt x="81" y="16"/>
                  <a:pt x="81" y="16"/>
                </a:cubicBezTo>
                <a:cubicBezTo>
                  <a:pt x="82" y="9"/>
                  <a:pt x="77" y="3"/>
                  <a:pt x="70" y="3"/>
                </a:cubicBezTo>
                <a:lnTo>
                  <a:pt x="3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61" name="ExtraShape5">
            <a:extLst>
              <a:ext uri="{FF2B5EF4-FFF2-40B4-BE49-F238E27FC236}">
                <a16:creationId xmlns:a16="http://schemas.microsoft.com/office/drawing/2014/main" id="{715CB6EA-6874-4F16-ABCF-125B840B40CC}"/>
              </a:ext>
            </a:extLst>
          </p:cNvPr>
          <p:cNvSpPr/>
          <p:nvPr/>
        </p:nvSpPr>
        <p:spPr bwMode="auto">
          <a:xfrm flipH="1">
            <a:off x="3127856" y="5381834"/>
            <a:ext cx="133145" cy="193553"/>
          </a:xfrm>
          <a:custGeom>
            <a:avLst/>
            <a:gdLst>
              <a:gd name="T0" fmla="*/ 108 w 108"/>
              <a:gd name="T1" fmla="*/ 144 h 157"/>
              <a:gd name="T2" fmla="*/ 81 w 108"/>
              <a:gd name="T3" fmla="*/ 0 h 157"/>
              <a:gd name="T4" fmla="*/ 0 w 108"/>
              <a:gd name="T5" fmla="*/ 13 h 157"/>
              <a:gd name="T6" fmla="*/ 27 w 108"/>
              <a:gd name="T7" fmla="*/ 157 h 157"/>
              <a:gd name="T8" fmla="*/ 108 w 108"/>
              <a:gd name="T9" fmla="*/ 144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" h="157">
                <a:moveTo>
                  <a:pt x="108" y="144"/>
                </a:moveTo>
                <a:lnTo>
                  <a:pt x="81" y="0"/>
                </a:lnTo>
                <a:lnTo>
                  <a:pt x="0" y="13"/>
                </a:lnTo>
                <a:lnTo>
                  <a:pt x="27" y="157"/>
                </a:lnTo>
                <a:lnTo>
                  <a:pt x="108" y="144"/>
                </a:lnTo>
                <a:close/>
              </a:path>
            </a:pathLst>
          </a:custGeom>
          <a:solidFill>
            <a:srgbClr val="FFBCA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62" name="ExtraShape11">
            <a:extLst>
              <a:ext uri="{FF2B5EF4-FFF2-40B4-BE49-F238E27FC236}">
                <a16:creationId xmlns:a16="http://schemas.microsoft.com/office/drawing/2014/main" id="{4E8AAA43-866A-4950-8DB0-B79D8509E0D7}"/>
              </a:ext>
            </a:extLst>
          </p:cNvPr>
          <p:cNvSpPr/>
          <p:nvPr/>
        </p:nvSpPr>
        <p:spPr bwMode="auto">
          <a:xfrm flipH="1">
            <a:off x="3710980" y="5364574"/>
            <a:ext cx="106023" cy="188622"/>
          </a:xfrm>
          <a:custGeom>
            <a:avLst/>
            <a:gdLst>
              <a:gd name="T0" fmla="*/ 81 w 86"/>
              <a:gd name="T1" fmla="*/ 153 h 153"/>
              <a:gd name="T2" fmla="*/ 86 w 86"/>
              <a:gd name="T3" fmla="*/ 5 h 153"/>
              <a:gd name="T4" fmla="*/ 0 w 86"/>
              <a:gd name="T5" fmla="*/ 0 h 153"/>
              <a:gd name="T6" fmla="*/ 5 w 86"/>
              <a:gd name="T7" fmla="*/ 149 h 153"/>
              <a:gd name="T8" fmla="*/ 81 w 86"/>
              <a:gd name="T9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" h="153">
                <a:moveTo>
                  <a:pt x="81" y="153"/>
                </a:moveTo>
                <a:lnTo>
                  <a:pt x="86" y="5"/>
                </a:lnTo>
                <a:lnTo>
                  <a:pt x="0" y="0"/>
                </a:lnTo>
                <a:lnTo>
                  <a:pt x="5" y="149"/>
                </a:lnTo>
                <a:lnTo>
                  <a:pt x="81" y="153"/>
                </a:lnTo>
                <a:close/>
              </a:path>
            </a:pathLst>
          </a:custGeom>
          <a:solidFill>
            <a:srgbClr val="FFBCA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63" name="ExtraShape7">
            <a:extLst>
              <a:ext uri="{FF2B5EF4-FFF2-40B4-BE49-F238E27FC236}">
                <a16:creationId xmlns:a16="http://schemas.microsoft.com/office/drawing/2014/main" id="{D0CDF34A-DBDF-459C-B513-78BEAD37190A}"/>
              </a:ext>
            </a:extLst>
          </p:cNvPr>
          <p:cNvSpPr/>
          <p:nvPr/>
        </p:nvSpPr>
        <p:spPr bwMode="auto">
          <a:xfrm flipH="1">
            <a:off x="3294287" y="4188464"/>
            <a:ext cx="483266" cy="199717"/>
          </a:xfrm>
          <a:custGeom>
            <a:avLst/>
            <a:gdLst>
              <a:gd name="T0" fmla="*/ 31 w 392"/>
              <a:gd name="T1" fmla="*/ 23 h 162"/>
              <a:gd name="T2" fmla="*/ 0 w 392"/>
              <a:gd name="T3" fmla="*/ 162 h 162"/>
              <a:gd name="T4" fmla="*/ 392 w 392"/>
              <a:gd name="T5" fmla="*/ 144 h 162"/>
              <a:gd name="T6" fmla="*/ 374 w 392"/>
              <a:gd name="T7" fmla="*/ 0 h 162"/>
              <a:gd name="T8" fmla="*/ 31 w 392"/>
              <a:gd name="T9" fmla="*/ 23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2" h="162">
                <a:moveTo>
                  <a:pt x="31" y="23"/>
                </a:moveTo>
                <a:lnTo>
                  <a:pt x="0" y="162"/>
                </a:lnTo>
                <a:lnTo>
                  <a:pt x="392" y="144"/>
                </a:lnTo>
                <a:lnTo>
                  <a:pt x="374" y="0"/>
                </a:lnTo>
                <a:lnTo>
                  <a:pt x="31" y="2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64" name="ExtraShape8">
            <a:extLst>
              <a:ext uri="{FF2B5EF4-FFF2-40B4-BE49-F238E27FC236}">
                <a16:creationId xmlns:a16="http://schemas.microsoft.com/office/drawing/2014/main" id="{0A1867B2-BB75-4A52-803B-BE78C060D86B}"/>
              </a:ext>
            </a:extLst>
          </p:cNvPr>
          <p:cNvSpPr/>
          <p:nvPr/>
        </p:nvSpPr>
        <p:spPr bwMode="auto">
          <a:xfrm flipH="1">
            <a:off x="3294287" y="4188464"/>
            <a:ext cx="483266" cy="199717"/>
          </a:xfrm>
          <a:custGeom>
            <a:avLst/>
            <a:gdLst>
              <a:gd name="T0" fmla="*/ 31 w 392"/>
              <a:gd name="T1" fmla="*/ 23 h 162"/>
              <a:gd name="T2" fmla="*/ 0 w 392"/>
              <a:gd name="T3" fmla="*/ 162 h 162"/>
              <a:gd name="T4" fmla="*/ 392 w 392"/>
              <a:gd name="T5" fmla="*/ 144 h 162"/>
              <a:gd name="T6" fmla="*/ 374 w 392"/>
              <a:gd name="T7" fmla="*/ 0 h 162"/>
              <a:gd name="T8" fmla="*/ 31 w 392"/>
              <a:gd name="T9" fmla="*/ 23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2" h="162">
                <a:moveTo>
                  <a:pt x="31" y="23"/>
                </a:moveTo>
                <a:lnTo>
                  <a:pt x="0" y="162"/>
                </a:lnTo>
                <a:lnTo>
                  <a:pt x="392" y="144"/>
                </a:lnTo>
                <a:lnTo>
                  <a:pt x="374" y="0"/>
                </a:lnTo>
                <a:lnTo>
                  <a:pt x="31" y="2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65" name="ExtraShape9">
            <a:extLst>
              <a:ext uri="{FF2B5EF4-FFF2-40B4-BE49-F238E27FC236}">
                <a16:creationId xmlns:a16="http://schemas.microsoft.com/office/drawing/2014/main" id="{6F290C69-1682-4214-B554-88D117EE1C0F}"/>
              </a:ext>
            </a:extLst>
          </p:cNvPr>
          <p:cNvSpPr/>
          <p:nvPr/>
        </p:nvSpPr>
        <p:spPr bwMode="auto">
          <a:xfrm flipH="1">
            <a:off x="3539618" y="4321609"/>
            <a:ext cx="310671" cy="1176110"/>
          </a:xfrm>
          <a:custGeom>
            <a:avLst/>
            <a:gdLst>
              <a:gd name="T0" fmla="*/ 252 w 252"/>
              <a:gd name="T1" fmla="*/ 0 h 954"/>
              <a:gd name="T2" fmla="*/ 162 w 252"/>
              <a:gd name="T3" fmla="*/ 378 h 954"/>
              <a:gd name="T4" fmla="*/ 140 w 252"/>
              <a:gd name="T5" fmla="*/ 954 h 954"/>
              <a:gd name="T6" fmla="*/ 9 w 252"/>
              <a:gd name="T7" fmla="*/ 945 h 954"/>
              <a:gd name="T8" fmla="*/ 0 w 252"/>
              <a:gd name="T9" fmla="*/ 374 h 954"/>
              <a:gd name="T10" fmla="*/ 68 w 252"/>
              <a:gd name="T11" fmla="*/ 18 h 954"/>
              <a:gd name="T12" fmla="*/ 252 w 252"/>
              <a:gd name="T13" fmla="*/ 0 h 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2" h="954">
                <a:moveTo>
                  <a:pt x="252" y="0"/>
                </a:moveTo>
                <a:lnTo>
                  <a:pt x="162" y="378"/>
                </a:lnTo>
                <a:lnTo>
                  <a:pt x="140" y="954"/>
                </a:lnTo>
                <a:lnTo>
                  <a:pt x="9" y="945"/>
                </a:lnTo>
                <a:lnTo>
                  <a:pt x="0" y="374"/>
                </a:lnTo>
                <a:lnTo>
                  <a:pt x="68" y="18"/>
                </a:lnTo>
                <a:lnTo>
                  <a:pt x="252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66" name="ExtraShape10">
            <a:extLst>
              <a:ext uri="{FF2B5EF4-FFF2-40B4-BE49-F238E27FC236}">
                <a16:creationId xmlns:a16="http://schemas.microsoft.com/office/drawing/2014/main" id="{B6817BF2-2986-48E3-90CC-1CE6E7E8148B}"/>
              </a:ext>
            </a:extLst>
          </p:cNvPr>
          <p:cNvSpPr/>
          <p:nvPr/>
        </p:nvSpPr>
        <p:spPr bwMode="auto">
          <a:xfrm flipH="1">
            <a:off x="3539618" y="4321609"/>
            <a:ext cx="310671" cy="1176110"/>
          </a:xfrm>
          <a:custGeom>
            <a:avLst/>
            <a:gdLst>
              <a:gd name="T0" fmla="*/ 252 w 252"/>
              <a:gd name="T1" fmla="*/ 0 h 954"/>
              <a:gd name="T2" fmla="*/ 162 w 252"/>
              <a:gd name="T3" fmla="*/ 378 h 954"/>
              <a:gd name="T4" fmla="*/ 140 w 252"/>
              <a:gd name="T5" fmla="*/ 954 h 954"/>
              <a:gd name="T6" fmla="*/ 9 w 252"/>
              <a:gd name="T7" fmla="*/ 945 h 954"/>
              <a:gd name="T8" fmla="*/ 0 w 252"/>
              <a:gd name="T9" fmla="*/ 374 h 954"/>
              <a:gd name="T10" fmla="*/ 68 w 252"/>
              <a:gd name="T11" fmla="*/ 18 h 954"/>
              <a:gd name="T12" fmla="*/ 252 w 252"/>
              <a:gd name="T13" fmla="*/ 0 h 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2" h="954">
                <a:moveTo>
                  <a:pt x="252" y="0"/>
                </a:moveTo>
                <a:lnTo>
                  <a:pt x="162" y="378"/>
                </a:lnTo>
                <a:lnTo>
                  <a:pt x="140" y="954"/>
                </a:lnTo>
                <a:lnTo>
                  <a:pt x="9" y="945"/>
                </a:lnTo>
                <a:lnTo>
                  <a:pt x="0" y="374"/>
                </a:lnTo>
                <a:lnTo>
                  <a:pt x="68" y="18"/>
                </a:lnTo>
                <a:lnTo>
                  <a:pt x="25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67" name="ExtraShape11">
            <a:extLst>
              <a:ext uri="{FF2B5EF4-FFF2-40B4-BE49-F238E27FC236}">
                <a16:creationId xmlns:a16="http://schemas.microsoft.com/office/drawing/2014/main" id="{D6C8A53D-335A-4CF5-8A20-C44389CAAB82}"/>
              </a:ext>
            </a:extLst>
          </p:cNvPr>
          <p:cNvSpPr/>
          <p:nvPr/>
        </p:nvSpPr>
        <p:spPr bwMode="auto">
          <a:xfrm flipH="1">
            <a:off x="3555645" y="4377085"/>
            <a:ext cx="128213" cy="94928"/>
          </a:xfrm>
          <a:custGeom>
            <a:avLst/>
            <a:gdLst>
              <a:gd name="T0" fmla="*/ 104 w 104"/>
              <a:gd name="T1" fmla="*/ 0 h 77"/>
              <a:gd name="T2" fmla="*/ 0 w 104"/>
              <a:gd name="T3" fmla="*/ 5 h 77"/>
              <a:gd name="T4" fmla="*/ 81 w 104"/>
              <a:gd name="T5" fmla="*/ 77 h 77"/>
              <a:gd name="T6" fmla="*/ 104 w 104"/>
              <a:gd name="T7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4" h="77">
                <a:moveTo>
                  <a:pt x="104" y="0"/>
                </a:moveTo>
                <a:lnTo>
                  <a:pt x="0" y="5"/>
                </a:lnTo>
                <a:lnTo>
                  <a:pt x="81" y="77"/>
                </a:lnTo>
                <a:lnTo>
                  <a:pt x="104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68" name="ExtraShape12">
            <a:extLst>
              <a:ext uri="{FF2B5EF4-FFF2-40B4-BE49-F238E27FC236}">
                <a16:creationId xmlns:a16="http://schemas.microsoft.com/office/drawing/2014/main" id="{635F88A5-D35C-48FB-B430-31991F76464C}"/>
              </a:ext>
            </a:extLst>
          </p:cNvPr>
          <p:cNvSpPr/>
          <p:nvPr/>
        </p:nvSpPr>
        <p:spPr bwMode="auto">
          <a:xfrm flipH="1">
            <a:off x="3555645" y="4377085"/>
            <a:ext cx="128213" cy="94928"/>
          </a:xfrm>
          <a:custGeom>
            <a:avLst/>
            <a:gdLst>
              <a:gd name="T0" fmla="*/ 104 w 104"/>
              <a:gd name="T1" fmla="*/ 0 h 77"/>
              <a:gd name="T2" fmla="*/ 0 w 104"/>
              <a:gd name="T3" fmla="*/ 5 h 77"/>
              <a:gd name="T4" fmla="*/ 81 w 104"/>
              <a:gd name="T5" fmla="*/ 77 h 77"/>
              <a:gd name="T6" fmla="*/ 104 w 104"/>
              <a:gd name="T7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4" h="77">
                <a:moveTo>
                  <a:pt x="104" y="0"/>
                </a:moveTo>
                <a:lnTo>
                  <a:pt x="0" y="5"/>
                </a:lnTo>
                <a:lnTo>
                  <a:pt x="81" y="77"/>
                </a:lnTo>
                <a:lnTo>
                  <a:pt x="10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69" name="ExtraShape13">
            <a:extLst>
              <a:ext uri="{FF2B5EF4-FFF2-40B4-BE49-F238E27FC236}">
                <a16:creationId xmlns:a16="http://schemas.microsoft.com/office/drawing/2014/main" id="{8E5022B4-A9D6-454A-BAC3-B539C8AF4888}"/>
              </a:ext>
            </a:extLst>
          </p:cNvPr>
          <p:cNvSpPr/>
          <p:nvPr/>
        </p:nvSpPr>
        <p:spPr bwMode="auto">
          <a:xfrm flipH="1">
            <a:off x="3105665" y="4321609"/>
            <a:ext cx="411762" cy="1193370"/>
          </a:xfrm>
          <a:custGeom>
            <a:avLst/>
            <a:gdLst>
              <a:gd name="T0" fmla="*/ 176 w 334"/>
              <a:gd name="T1" fmla="*/ 14 h 968"/>
              <a:gd name="T2" fmla="*/ 217 w 334"/>
              <a:gd name="T3" fmla="*/ 383 h 968"/>
              <a:gd name="T4" fmla="*/ 334 w 334"/>
              <a:gd name="T5" fmla="*/ 936 h 968"/>
              <a:gd name="T6" fmla="*/ 199 w 334"/>
              <a:gd name="T7" fmla="*/ 968 h 968"/>
              <a:gd name="T8" fmla="*/ 59 w 334"/>
              <a:gd name="T9" fmla="*/ 405 h 968"/>
              <a:gd name="T10" fmla="*/ 0 w 334"/>
              <a:gd name="T11" fmla="*/ 0 h 968"/>
              <a:gd name="T12" fmla="*/ 176 w 334"/>
              <a:gd name="T13" fmla="*/ 14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4" h="968">
                <a:moveTo>
                  <a:pt x="176" y="14"/>
                </a:moveTo>
                <a:lnTo>
                  <a:pt x="217" y="383"/>
                </a:lnTo>
                <a:lnTo>
                  <a:pt x="334" y="936"/>
                </a:lnTo>
                <a:lnTo>
                  <a:pt x="199" y="968"/>
                </a:lnTo>
                <a:lnTo>
                  <a:pt x="59" y="405"/>
                </a:lnTo>
                <a:lnTo>
                  <a:pt x="0" y="0"/>
                </a:lnTo>
                <a:lnTo>
                  <a:pt x="176" y="1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70" name="ExtraShape12">
            <a:extLst>
              <a:ext uri="{FF2B5EF4-FFF2-40B4-BE49-F238E27FC236}">
                <a16:creationId xmlns:a16="http://schemas.microsoft.com/office/drawing/2014/main" id="{D14903EE-0FF3-4F42-8AB0-36487579D1E6}"/>
              </a:ext>
            </a:extLst>
          </p:cNvPr>
          <p:cNvSpPr/>
          <p:nvPr/>
        </p:nvSpPr>
        <p:spPr bwMode="auto">
          <a:xfrm flipH="1">
            <a:off x="3717145" y="5548264"/>
            <a:ext cx="294644" cy="160267"/>
          </a:xfrm>
          <a:custGeom>
            <a:avLst/>
            <a:gdLst>
              <a:gd name="T0" fmla="*/ 36 w 53"/>
              <a:gd name="T1" fmla="*/ 0 h 29"/>
              <a:gd name="T2" fmla="*/ 53 w 53"/>
              <a:gd name="T3" fmla="*/ 1 h 29"/>
              <a:gd name="T4" fmla="*/ 52 w 53"/>
              <a:gd name="T5" fmla="*/ 26 h 29"/>
              <a:gd name="T6" fmla="*/ 0 w 53"/>
              <a:gd name="T7" fmla="*/ 29 h 29"/>
              <a:gd name="T8" fmla="*/ 7 w 53"/>
              <a:gd name="T9" fmla="*/ 21 h 29"/>
              <a:gd name="T10" fmla="*/ 35 w 53"/>
              <a:gd name="T11" fmla="*/ 12 h 29"/>
              <a:gd name="T12" fmla="*/ 36 w 53"/>
              <a:gd name="T13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" h="29">
                <a:moveTo>
                  <a:pt x="36" y="0"/>
                </a:moveTo>
                <a:cubicBezTo>
                  <a:pt x="53" y="1"/>
                  <a:pt x="53" y="1"/>
                  <a:pt x="53" y="1"/>
                </a:cubicBezTo>
                <a:cubicBezTo>
                  <a:pt x="52" y="26"/>
                  <a:pt x="52" y="26"/>
                  <a:pt x="52" y="26"/>
                </a:cubicBezTo>
                <a:cubicBezTo>
                  <a:pt x="0" y="29"/>
                  <a:pt x="0" y="29"/>
                  <a:pt x="0" y="29"/>
                </a:cubicBezTo>
                <a:cubicBezTo>
                  <a:pt x="1" y="25"/>
                  <a:pt x="3" y="22"/>
                  <a:pt x="7" y="21"/>
                </a:cubicBezTo>
                <a:cubicBezTo>
                  <a:pt x="35" y="12"/>
                  <a:pt x="35" y="12"/>
                  <a:pt x="35" y="12"/>
                </a:cubicBezTo>
                <a:lnTo>
                  <a:pt x="36" y="0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71" name="ExtraShape15">
            <a:extLst>
              <a:ext uri="{FF2B5EF4-FFF2-40B4-BE49-F238E27FC236}">
                <a16:creationId xmlns:a16="http://schemas.microsoft.com/office/drawing/2014/main" id="{732FED3B-B22B-4F8A-B510-ACD4FDC1AC01}"/>
              </a:ext>
            </a:extLst>
          </p:cNvPr>
          <p:cNvSpPr/>
          <p:nvPr/>
        </p:nvSpPr>
        <p:spPr bwMode="auto">
          <a:xfrm flipH="1">
            <a:off x="3105666" y="5559360"/>
            <a:ext cx="277384" cy="155335"/>
          </a:xfrm>
          <a:custGeom>
            <a:avLst/>
            <a:gdLst>
              <a:gd name="T0" fmla="*/ 28 w 50"/>
              <a:gd name="T1" fmla="*/ 3 h 28"/>
              <a:gd name="T2" fmla="*/ 46 w 50"/>
              <a:gd name="T3" fmla="*/ 0 h 28"/>
              <a:gd name="T4" fmla="*/ 50 w 50"/>
              <a:gd name="T5" fmla="*/ 25 h 28"/>
              <a:gd name="T6" fmla="*/ 0 w 50"/>
              <a:gd name="T7" fmla="*/ 28 h 28"/>
              <a:gd name="T8" fmla="*/ 6 w 50"/>
              <a:gd name="T9" fmla="*/ 19 h 28"/>
              <a:gd name="T10" fmla="*/ 30 w 50"/>
              <a:gd name="T11" fmla="*/ 14 h 28"/>
              <a:gd name="T12" fmla="*/ 28 w 50"/>
              <a:gd name="T13" fmla="*/ 3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" h="28">
                <a:moveTo>
                  <a:pt x="28" y="3"/>
                </a:moveTo>
                <a:cubicBezTo>
                  <a:pt x="46" y="0"/>
                  <a:pt x="46" y="0"/>
                  <a:pt x="46" y="0"/>
                </a:cubicBezTo>
                <a:cubicBezTo>
                  <a:pt x="50" y="25"/>
                  <a:pt x="50" y="25"/>
                  <a:pt x="50" y="25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5"/>
                  <a:pt x="2" y="21"/>
                  <a:pt x="6" y="19"/>
                </a:cubicBezTo>
                <a:cubicBezTo>
                  <a:pt x="30" y="14"/>
                  <a:pt x="30" y="14"/>
                  <a:pt x="30" y="14"/>
                </a:cubicBezTo>
                <a:lnTo>
                  <a:pt x="28" y="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72" name="ExtraShape16">
            <a:extLst>
              <a:ext uri="{FF2B5EF4-FFF2-40B4-BE49-F238E27FC236}">
                <a16:creationId xmlns:a16="http://schemas.microsoft.com/office/drawing/2014/main" id="{37A1E1B2-5E66-4431-A75D-01ED76220F7E}"/>
              </a:ext>
            </a:extLst>
          </p:cNvPr>
          <p:cNvSpPr/>
          <p:nvPr/>
        </p:nvSpPr>
        <p:spPr bwMode="auto">
          <a:xfrm flipH="1">
            <a:off x="3438527" y="3379734"/>
            <a:ext cx="123282" cy="253961"/>
          </a:xfrm>
          <a:custGeom>
            <a:avLst/>
            <a:gdLst>
              <a:gd name="T0" fmla="*/ 11 w 22"/>
              <a:gd name="T1" fmla="*/ 46 h 46"/>
              <a:gd name="T2" fmla="*/ 9 w 22"/>
              <a:gd name="T3" fmla="*/ 46 h 46"/>
              <a:gd name="T4" fmla="*/ 0 w 22"/>
              <a:gd name="T5" fmla="*/ 36 h 46"/>
              <a:gd name="T6" fmla="*/ 1 w 22"/>
              <a:gd name="T7" fmla="*/ 0 h 46"/>
              <a:gd name="T8" fmla="*/ 22 w 22"/>
              <a:gd name="T9" fmla="*/ 1 h 46"/>
              <a:gd name="T10" fmla="*/ 21 w 22"/>
              <a:gd name="T11" fmla="*/ 37 h 46"/>
              <a:gd name="T12" fmla="*/ 11 w 22"/>
              <a:gd name="T13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" h="46">
                <a:moveTo>
                  <a:pt x="11" y="46"/>
                </a:moveTo>
                <a:cubicBezTo>
                  <a:pt x="9" y="46"/>
                  <a:pt x="9" y="46"/>
                  <a:pt x="9" y="46"/>
                </a:cubicBezTo>
                <a:cubicBezTo>
                  <a:pt x="4" y="46"/>
                  <a:pt x="0" y="41"/>
                  <a:pt x="0" y="36"/>
                </a:cubicBezTo>
                <a:cubicBezTo>
                  <a:pt x="1" y="0"/>
                  <a:pt x="1" y="0"/>
                  <a:pt x="1" y="0"/>
                </a:cubicBezTo>
                <a:cubicBezTo>
                  <a:pt x="22" y="1"/>
                  <a:pt x="22" y="1"/>
                  <a:pt x="22" y="1"/>
                </a:cubicBezTo>
                <a:cubicBezTo>
                  <a:pt x="21" y="37"/>
                  <a:pt x="21" y="37"/>
                  <a:pt x="21" y="37"/>
                </a:cubicBezTo>
                <a:cubicBezTo>
                  <a:pt x="21" y="42"/>
                  <a:pt x="16" y="46"/>
                  <a:pt x="11" y="46"/>
                </a:cubicBezTo>
                <a:close/>
              </a:path>
            </a:pathLst>
          </a:custGeom>
          <a:solidFill>
            <a:srgbClr val="FFBCA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73" name="ExtraShape17">
            <a:extLst>
              <a:ext uri="{FF2B5EF4-FFF2-40B4-BE49-F238E27FC236}">
                <a16:creationId xmlns:a16="http://schemas.microsoft.com/office/drawing/2014/main" id="{A647AAF9-75C1-4A54-8EA2-958EF863CEA1}"/>
              </a:ext>
            </a:extLst>
          </p:cNvPr>
          <p:cNvSpPr/>
          <p:nvPr/>
        </p:nvSpPr>
        <p:spPr bwMode="auto">
          <a:xfrm flipH="1">
            <a:off x="3422500" y="3240425"/>
            <a:ext cx="288480" cy="310671"/>
          </a:xfrm>
          <a:custGeom>
            <a:avLst/>
            <a:gdLst>
              <a:gd name="T0" fmla="*/ 26 w 52"/>
              <a:gd name="T1" fmla="*/ 55 h 56"/>
              <a:gd name="T2" fmla="*/ 25 w 52"/>
              <a:gd name="T3" fmla="*/ 55 h 56"/>
              <a:gd name="T4" fmla="*/ 0 w 52"/>
              <a:gd name="T5" fmla="*/ 30 h 56"/>
              <a:gd name="T6" fmla="*/ 1 w 52"/>
              <a:gd name="T7" fmla="*/ 0 h 56"/>
              <a:gd name="T8" fmla="*/ 52 w 52"/>
              <a:gd name="T9" fmla="*/ 1 h 56"/>
              <a:gd name="T10" fmla="*/ 51 w 52"/>
              <a:gd name="T11" fmla="*/ 31 h 56"/>
              <a:gd name="T12" fmla="*/ 26 w 52"/>
              <a:gd name="T13" fmla="*/ 55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56">
                <a:moveTo>
                  <a:pt x="26" y="55"/>
                </a:moveTo>
                <a:cubicBezTo>
                  <a:pt x="25" y="55"/>
                  <a:pt x="25" y="55"/>
                  <a:pt x="25" y="55"/>
                </a:cubicBezTo>
                <a:cubicBezTo>
                  <a:pt x="11" y="55"/>
                  <a:pt x="0" y="44"/>
                  <a:pt x="0" y="30"/>
                </a:cubicBezTo>
                <a:cubicBezTo>
                  <a:pt x="1" y="0"/>
                  <a:pt x="1" y="0"/>
                  <a:pt x="1" y="0"/>
                </a:cubicBezTo>
                <a:cubicBezTo>
                  <a:pt x="52" y="1"/>
                  <a:pt x="52" y="1"/>
                  <a:pt x="52" y="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45"/>
                  <a:pt x="39" y="56"/>
                  <a:pt x="26" y="55"/>
                </a:cubicBezTo>
                <a:close/>
              </a:path>
            </a:pathLst>
          </a:custGeom>
          <a:solidFill>
            <a:srgbClr val="FFBCA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74" name="ExtraShape18">
            <a:extLst>
              <a:ext uri="{FF2B5EF4-FFF2-40B4-BE49-F238E27FC236}">
                <a16:creationId xmlns:a16="http://schemas.microsoft.com/office/drawing/2014/main" id="{8B87C973-A7E3-4A53-AD58-9545C611078B}"/>
              </a:ext>
            </a:extLst>
          </p:cNvPr>
          <p:cNvSpPr/>
          <p:nvPr/>
        </p:nvSpPr>
        <p:spPr bwMode="auto">
          <a:xfrm flipH="1">
            <a:off x="3355928" y="3113445"/>
            <a:ext cx="421625" cy="260125"/>
          </a:xfrm>
          <a:custGeom>
            <a:avLst/>
            <a:gdLst>
              <a:gd name="T0" fmla="*/ 63 w 76"/>
              <a:gd name="T1" fmla="*/ 47 h 47"/>
              <a:gd name="T2" fmla="*/ 56 w 76"/>
              <a:gd name="T3" fmla="*/ 47 h 47"/>
              <a:gd name="T4" fmla="*/ 53 w 76"/>
              <a:gd name="T5" fmla="*/ 43 h 47"/>
              <a:gd name="T6" fmla="*/ 52 w 76"/>
              <a:gd name="T7" fmla="*/ 28 h 47"/>
              <a:gd name="T8" fmla="*/ 12 w 76"/>
              <a:gd name="T9" fmla="*/ 26 h 47"/>
              <a:gd name="T10" fmla="*/ 20 w 76"/>
              <a:gd name="T11" fmla="*/ 1 h 47"/>
              <a:gd name="T12" fmla="*/ 43 w 76"/>
              <a:gd name="T13" fmla="*/ 13 h 47"/>
              <a:gd name="T14" fmla="*/ 67 w 76"/>
              <a:gd name="T15" fmla="*/ 43 h 47"/>
              <a:gd name="T16" fmla="*/ 63 w 76"/>
              <a:gd name="T17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" h="47">
                <a:moveTo>
                  <a:pt x="63" y="47"/>
                </a:moveTo>
                <a:cubicBezTo>
                  <a:pt x="56" y="47"/>
                  <a:pt x="56" y="47"/>
                  <a:pt x="56" y="47"/>
                </a:cubicBezTo>
                <a:cubicBezTo>
                  <a:pt x="54" y="47"/>
                  <a:pt x="52" y="45"/>
                  <a:pt x="53" y="43"/>
                </a:cubicBezTo>
                <a:cubicBezTo>
                  <a:pt x="54" y="38"/>
                  <a:pt x="55" y="29"/>
                  <a:pt x="52" y="28"/>
                </a:cubicBezTo>
                <a:cubicBezTo>
                  <a:pt x="47" y="26"/>
                  <a:pt x="21" y="33"/>
                  <a:pt x="12" y="26"/>
                </a:cubicBezTo>
                <a:cubicBezTo>
                  <a:pt x="0" y="16"/>
                  <a:pt x="9" y="1"/>
                  <a:pt x="20" y="1"/>
                </a:cubicBezTo>
                <a:cubicBezTo>
                  <a:pt x="31" y="0"/>
                  <a:pt x="29" y="13"/>
                  <a:pt x="43" y="13"/>
                </a:cubicBezTo>
                <a:cubicBezTo>
                  <a:pt x="56" y="13"/>
                  <a:pt x="76" y="8"/>
                  <a:pt x="67" y="43"/>
                </a:cubicBezTo>
                <a:lnTo>
                  <a:pt x="63" y="47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75" name="ExtraShape19">
            <a:extLst>
              <a:ext uri="{FF2B5EF4-FFF2-40B4-BE49-F238E27FC236}">
                <a16:creationId xmlns:a16="http://schemas.microsoft.com/office/drawing/2014/main" id="{195672C7-C1D1-4A6E-9822-35D9C5A14964}"/>
              </a:ext>
            </a:extLst>
          </p:cNvPr>
          <p:cNvSpPr/>
          <p:nvPr/>
        </p:nvSpPr>
        <p:spPr bwMode="auto">
          <a:xfrm flipH="1">
            <a:off x="3371955" y="3329188"/>
            <a:ext cx="99858" cy="106023"/>
          </a:xfrm>
          <a:custGeom>
            <a:avLst/>
            <a:gdLst>
              <a:gd name="T0" fmla="*/ 12 w 18"/>
              <a:gd name="T1" fmla="*/ 17 h 19"/>
              <a:gd name="T2" fmla="*/ 2 w 18"/>
              <a:gd name="T3" fmla="*/ 13 h 19"/>
              <a:gd name="T4" fmla="*/ 6 w 18"/>
              <a:gd name="T5" fmla="*/ 2 h 19"/>
              <a:gd name="T6" fmla="*/ 16 w 18"/>
              <a:gd name="T7" fmla="*/ 6 h 19"/>
              <a:gd name="T8" fmla="*/ 12 w 18"/>
              <a:gd name="T9" fmla="*/ 17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19">
                <a:moveTo>
                  <a:pt x="12" y="17"/>
                </a:moveTo>
                <a:cubicBezTo>
                  <a:pt x="8" y="19"/>
                  <a:pt x="4" y="17"/>
                  <a:pt x="2" y="13"/>
                </a:cubicBezTo>
                <a:cubicBezTo>
                  <a:pt x="0" y="9"/>
                  <a:pt x="2" y="4"/>
                  <a:pt x="6" y="2"/>
                </a:cubicBezTo>
                <a:cubicBezTo>
                  <a:pt x="10" y="0"/>
                  <a:pt x="14" y="2"/>
                  <a:pt x="16" y="6"/>
                </a:cubicBezTo>
                <a:cubicBezTo>
                  <a:pt x="18" y="10"/>
                  <a:pt x="16" y="15"/>
                  <a:pt x="12" y="17"/>
                </a:cubicBezTo>
                <a:close/>
              </a:path>
            </a:pathLst>
          </a:custGeom>
          <a:solidFill>
            <a:srgbClr val="FFBCA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76" name="ExtraShape20">
            <a:extLst>
              <a:ext uri="{FF2B5EF4-FFF2-40B4-BE49-F238E27FC236}">
                <a16:creationId xmlns:a16="http://schemas.microsoft.com/office/drawing/2014/main" id="{146DBBCB-36A4-4E60-9B26-B727F640A1FA}"/>
              </a:ext>
            </a:extLst>
          </p:cNvPr>
          <p:cNvSpPr/>
          <p:nvPr/>
        </p:nvSpPr>
        <p:spPr bwMode="auto">
          <a:xfrm flipH="1">
            <a:off x="3584000" y="3435211"/>
            <a:ext cx="99858" cy="49313"/>
          </a:xfrm>
          <a:custGeom>
            <a:avLst/>
            <a:gdLst>
              <a:gd name="T0" fmla="*/ 1 w 18"/>
              <a:gd name="T1" fmla="*/ 0 h 9"/>
              <a:gd name="T2" fmla="*/ 18 w 18"/>
              <a:gd name="T3" fmla="*/ 1 h 9"/>
              <a:gd name="T4" fmla="*/ 7 w 18"/>
              <a:gd name="T5" fmla="*/ 8 h 9"/>
              <a:gd name="T6" fmla="*/ 1 w 18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" h="9">
                <a:moveTo>
                  <a:pt x="1" y="0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7" y="9"/>
                  <a:pt x="7" y="8"/>
                </a:cubicBezTo>
                <a:cubicBezTo>
                  <a:pt x="0" y="7"/>
                  <a:pt x="1" y="0"/>
                  <a:pt x="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77" name="ExtraShape21">
            <a:extLst>
              <a:ext uri="{FF2B5EF4-FFF2-40B4-BE49-F238E27FC236}">
                <a16:creationId xmlns:a16="http://schemas.microsoft.com/office/drawing/2014/main" id="{AAF16876-9D9C-40BC-88E5-6E5F7A71F7C0}"/>
              </a:ext>
            </a:extLst>
          </p:cNvPr>
          <p:cNvSpPr/>
          <p:nvPr/>
        </p:nvSpPr>
        <p:spPr bwMode="auto">
          <a:xfrm flipH="1">
            <a:off x="3116761" y="3584382"/>
            <a:ext cx="210812" cy="282316"/>
          </a:xfrm>
          <a:custGeom>
            <a:avLst/>
            <a:gdLst>
              <a:gd name="T0" fmla="*/ 0 w 38"/>
              <a:gd name="T1" fmla="*/ 0 h 51"/>
              <a:gd name="T2" fmla="*/ 38 w 38"/>
              <a:gd name="T3" fmla="*/ 21 h 51"/>
              <a:gd name="T4" fmla="*/ 23 w 38"/>
              <a:gd name="T5" fmla="*/ 51 h 51"/>
              <a:gd name="T6" fmla="*/ 3 w 38"/>
              <a:gd name="T7" fmla="*/ 41 h 51"/>
              <a:gd name="T8" fmla="*/ 0 w 38"/>
              <a:gd name="T9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51">
                <a:moveTo>
                  <a:pt x="0" y="0"/>
                </a:moveTo>
                <a:cubicBezTo>
                  <a:pt x="0" y="0"/>
                  <a:pt x="4" y="0"/>
                  <a:pt x="38" y="21"/>
                </a:cubicBezTo>
                <a:cubicBezTo>
                  <a:pt x="23" y="51"/>
                  <a:pt x="23" y="51"/>
                  <a:pt x="23" y="51"/>
                </a:cubicBezTo>
                <a:cubicBezTo>
                  <a:pt x="3" y="41"/>
                  <a:pt x="3" y="41"/>
                  <a:pt x="3" y="4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78" name="ExtraShape22">
            <a:extLst>
              <a:ext uri="{FF2B5EF4-FFF2-40B4-BE49-F238E27FC236}">
                <a16:creationId xmlns:a16="http://schemas.microsoft.com/office/drawing/2014/main" id="{666953F6-ECB5-43E2-8F71-DBC9B7D1A58C}"/>
              </a:ext>
            </a:extLst>
          </p:cNvPr>
          <p:cNvSpPr/>
          <p:nvPr/>
        </p:nvSpPr>
        <p:spPr bwMode="auto">
          <a:xfrm flipH="1">
            <a:off x="2839376" y="4427631"/>
            <a:ext cx="510388" cy="371079"/>
          </a:xfrm>
          <a:custGeom>
            <a:avLst/>
            <a:gdLst>
              <a:gd name="T0" fmla="*/ 0 w 92"/>
              <a:gd name="T1" fmla="*/ 1 h 67"/>
              <a:gd name="T2" fmla="*/ 86 w 92"/>
              <a:gd name="T3" fmla="*/ 0 h 67"/>
              <a:gd name="T4" fmla="*/ 92 w 92"/>
              <a:gd name="T5" fmla="*/ 63 h 67"/>
              <a:gd name="T6" fmla="*/ 4 w 92"/>
              <a:gd name="T7" fmla="*/ 66 h 67"/>
              <a:gd name="T8" fmla="*/ 0 w 92"/>
              <a:gd name="T9" fmla="*/ 1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" h="67">
                <a:moveTo>
                  <a:pt x="0" y="1"/>
                </a:moveTo>
                <a:cubicBezTo>
                  <a:pt x="86" y="0"/>
                  <a:pt x="86" y="0"/>
                  <a:pt x="86" y="0"/>
                </a:cubicBezTo>
                <a:cubicBezTo>
                  <a:pt x="92" y="63"/>
                  <a:pt x="92" y="63"/>
                  <a:pt x="92" y="63"/>
                </a:cubicBezTo>
                <a:cubicBezTo>
                  <a:pt x="92" y="63"/>
                  <a:pt x="4" y="67"/>
                  <a:pt x="4" y="66"/>
                </a:cubicBezTo>
                <a:cubicBezTo>
                  <a:pt x="4" y="65"/>
                  <a:pt x="0" y="1"/>
                  <a:pt x="0" y="1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79" name="ExtraShape23">
            <a:extLst>
              <a:ext uri="{FF2B5EF4-FFF2-40B4-BE49-F238E27FC236}">
                <a16:creationId xmlns:a16="http://schemas.microsoft.com/office/drawing/2014/main" id="{BBCA2A97-4D09-40FD-9F33-5CE2FF71B35F}"/>
              </a:ext>
            </a:extLst>
          </p:cNvPr>
          <p:cNvSpPr/>
          <p:nvPr/>
        </p:nvSpPr>
        <p:spPr bwMode="auto">
          <a:xfrm flipH="1">
            <a:off x="3327573" y="4432562"/>
            <a:ext cx="83832" cy="361217"/>
          </a:xfrm>
          <a:custGeom>
            <a:avLst/>
            <a:gdLst>
              <a:gd name="T0" fmla="*/ 50 w 68"/>
              <a:gd name="T1" fmla="*/ 0 h 293"/>
              <a:gd name="T2" fmla="*/ 0 w 68"/>
              <a:gd name="T3" fmla="*/ 257 h 293"/>
              <a:gd name="T4" fmla="*/ 68 w 68"/>
              <a:gd name="T5" fmla="*/ 293 h 293"/>
              <a:gd name="T6" fmla="*/ 50 w 68"/>
              <a:gd name="T7" fmla="*/ 0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8" h="293">
                <a:moveTo>
                  <a:pt x="50" y="0"/>
                </a:moveTo>
                <a:lnTo>
                  <a:pt x="0" y="257"/>
                </a:lnTo>
                <a:lnTo>
                  <a:pt x="68" y="293"/>
                </a:lnTo>
                <a:lnTo>
                  <a:pt x="50" y="0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80" name="ExtraShape24">
            <a:extLst>
              <a:ext uri="{FF2B5EF4-FFF2-40B4-BE49-F238E27FC236}">
                <a16:creationId xmlns:a16="http://schemas.microsoft.com/office/drawing/2014/main" id="{CE83E576-FF4B-4085-910E-787E71B1B32D}"/>
              </a:ext>
            </a:extLst>
          </p:cNvPr>
          <p:cNvSpPr/>
          <p:nvPr/>
        </p:nvSpPr>
        <p:spPr bwMode="auto">
          <a:xfrm flipH="1">
            <a:off x="3010738" y="4316677"/>
            <a:ext cx="178759" cy="177526"/>
          </a:xfrm>
          <a:custGeom>
            <a:avLst/>
            <a:gdLst>
              <a:gd name="T0" fmla="*/ 29 w 32"/>
              <a:gd name="T1" fmla="*/ 32 h 32"/>
              <a:gd name="T2" fmla="*/ 29 w 32"/>
              <a:gd name="T3" fmla="*/ 32 h 32"/>
              <a:gd name="T4" fmla="*/ 28 w 32"/>
              <a:gd name="T5" fmla="*/ 30 h 32"/>
              <a:gd name="T6" fmla="*/ 22 w 32"/>
              <a:gd name="T7" fmla="*/ 5 h 32"/>
              <a:gd name="T8" fmla="*/ 17 w 32"/>
              <a:gd name="T9" fmla="*/ 2 h 32"/>
              <a:gd name="T10" fmla="*/ 11 w 32"/>
              <a:gd name="T11" fmla="*/ 4 h 32"/>
              <a:gd name="T12" fmla="*/ 3 w 32"/>
              <a:gd name="T13" fmla="*/ 31 h 32"/>
              <a:gd name="T14" fmla="*/ 2 w 32"/>
              <a:gd name="T15" fmla="*/ 32 h 32"/>
              <a:gd name="T16" fmla="*/ 0 w 32"/>
              <a:gd name="T17" fmla="*/ 31 h 32"/>
              <a:gd name="T18" fmla="*/ 9 w 32"/>
              <a:gd name="T19" fmla="*/ 2 h 32"/>
              <a:gd name="T20" fmla="*/ 17 w 32"/>
              <a:gd name="T21" fmla="*/ 0 h 32"/>
              <a:gd name="T22" fmla="*/ 24 w 32"/>
              <a:gd name="T23" fmla="*/ 4 h 32"/>
              <a:gd name="T24" fmla="*/ 30 w 32"/>
              <a:gd name="T25" fmla="*/ 30 h 32"/>
              <a:gd name="T26" fmla="*/ 29 w 32"/>
              <a:gd name="T27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2" h="32">
                <a:moveTo>
                  <a:pt x="29" y="32"/>
                </a:moveTo>
                <a:cubicBezTo>
                  <a:pt x="29" y="32"/>
                  <a:pt x="29" y="32"/>
                  <a:pt x="29" y="32"/>
                </a:cubicBezTo>
                <a:cubicBezTo>
                  <a:pt x="28" y="32"/>
                  <a:pt x="28" y="31"/>
                  <a:pt x="28" y="30"/>
                </a:cubicBezTo>
                <a:cubicBezTo>
                  <a:pt x="28" y="30"/>
                  <a:pt x="29" y="13"/>
                  <a:pt x="22" y="5"/>
                </a:cubicBezTo>
                <a:cubicBezTo>
                  <a:pt x="21" y="4"/>
                  <a:pt x="19" y="3"/>
                  <a:pt x="17" y="2"/>
                </a:cubicBezTo>
                <a:cubicBezTo>
                  <a:pt x="15" y="2"/>
                  <a:pt x="13" y="3"/>
                  <a:pt x="11" y="4"/>
                </a:cubicBezTo>
                <a:cubicBezTo>
                  <a:pt x="4" y="11"/>
                  <a:pt x="3" y="30"/>
                  <a:pt x="3" y="31"/>
                </a:cubicBezTo>
                <a:cubicBezTo>
                  <a:pt x="3" y="31"/>
                  <a:pt x="2" y="32"/>
                  <a:pt x="2" y="32"/>
                </a:cubicBezTo>
                <a:cubicBezTo>
                  <a:pt x="1" y="32"/>
                  <a:pt x="0" y="31"/>
                  <a:pt x="0" y="31"/>
                </a:cubicBezTo>
                <a:cubicBezTo>
                  <a:pt x="0" y="30"/>
                  <a:pt x="1" y="10"/>
                  <a:pt x="9" y="2"/>
                </a:cubicBezTo>
                <a:cubicBezTo>
                  <a:pt x="11" y="0"/>
                  <a:pt x="14" y="0"/>
                  <a:pt x="17" y="0"/>
                </a:cubicBezTo>
                <a:cubicBezTo>
                  <a:pt x="20" y="0"/>
                  <a:pt x="22" y="1"/>
                  <a:pt x="24" y="4"/>
                </a:cubicBezTo>
                <a:cubicBezTo>
                  <a:pt x="32" y="12"/>
                  <a:pt x="30" y="30"/>
                  <a:pt x="30" y="30"/>
                </a:cubicBezTo>
                <a:cubicBezTo>
                  <a:pt x="30" y="31"/>
                  <a:pt x="30" y="32"/>
                  <a:pt x="29" y="32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81" name="ExtraShape13">
            <a:extLst>
              <a:ext uri="{FF2B5EF4-FFF2-40B4-BE49-F238E27FC236}">
                <a16:creationId xmlns:a16="http://schemas.microsoft.com/office/drawing/2014/main" id="{F5616B0C-6051-404F-A2E9-D10A87790BEB}"/>
              </a:ext>
            </a:extLst>
          </p:cNvPr>
          <p:cNvSpPr/>
          <p:nvPr/>
        </p:nvSpPr>
        <p:spPr bwMode="auto">
          <a:xfrm flipH="1">
            <a:off x="4138769" y="3673145"/>
            <a:ext cx="139308" cy="138076"/>
          </a:xfrm>
          <a:custGeom>
            <a:avLst/>
            <a:gdLst>
              <a:gd name="T0" fmla="*/ 0 w 25"/>
              <a:gd name="T1" fmla="*/ 13 h 25"/>
              <a:gd name="T2" fmla="*/ 13 w 25"/>
              <a:gd name="T3" fmla="*/ 25 h 25"/>
              <a:gd name="T4" fmla="*/ 25 w 25"/>
              <a:gd name="T5" fmla="*/ 12 h 25"/>
              <a:gd name="T6" fmla="*/ 12 w 25"/>
              <a:gd name="T7" fmla="*/ 0 h 25"/>
              <a:gd name="T8" fmla="*/ 0 w 25"/>
              <a:gd name="T9" fmla="*/ 1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25">
                <a:moveTo>
                  <a:pt x="0" y="13"/>
                </a:moveTo>
                <a:cubicBezTo>
                  <a:pt x="1" y="20"/>
                  <a:pt x="6" y="25"/>
                  <a:pt x="13" y="25"/>
                </a:cubicBezTo>
                <a:cubicBezTo>
                  <a:pt x="20" y="25"/>
                  <a:pt x="25" y="19"/>
                  <a:pt x="25" y="12"/>
                </a:cubicBezTo>
                <a:cubicBezTo>
                  <a:pt x="25" y="6"/>
                  <a:pt x="19" y="0"/>
                  <a:pt x="12" y="0"/>
                </a:cubicBezTo>
                <a:cubicBezTo>
                  <a:pt x="6" y="1"/>
                  <a:pt x="0" y="6"/>
                  <a:pt x="0" y="13"/>
                </a:cubicBezTo>
                <a:close/>
              </a:path>
            </a:pathLst>
          </a:custGeom>
          <a:solidFill>
            <a:srgbClr val="FFBCA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82" name="ExtraShape14">
            <a:extLst>
              <a:ext uri="{FF2B5EF4-FFF2-40B4-BE49-F238E27FC236}">
                <a16:creationId xmlns:a16="http://schemas.microsoft.com/office/drawing/2014/main" id="{17B61140-92F4-40CD-B739-02B68E6BBA26}"/>
              </a:ext>
            </a:extLst>
          </p:cNvPr>
          <p:cNvSpPr/>
          <p:nvPr/>
        </p:nvSpPr>
        <p:spPr bwMode="auto">
          <a:xfrm flipH="1">
            <a:off x="4144933" y="3617668"/>
            <a:ext cx="138076" cy="115885"/>
          </a:xfrm>
          <a:custGeom>
            <a:avLst/>
            <a:gdLst>
              <a:gd name="T0" fmla="*/ 24 w 25"/>
              <a:gd name="T1" fmla="*/ 16 h 21"/>
              <a:gd name="T2" fmla="*/ 6 w 25"/>
              <a:gd name="T3" fmla="*/ 1 h 21"/>
              <a:gd name="T4" fmla="*/ 1 w 25"/>
              <a:gd name="T5" fmla="*/ 2 h 21"/>
              <a:gd name="T6" fmla="*/ 2 w 25"/>
              <a:gd name="T7" fmla="*/ 6 h 21"/>
              <a:gd name="T8" fmla="*/ 20 w 25"/>
              <a:gd name="T9" fmla="*/ 20 h 21"/>
              <a:gd name="T10" fmla="*/ 24 w 25"/>
              <a:gd name="T11" fmla="*/ 20 h 21"/>
              <a:gd name="T12" fmla="*/ 24 w 25"/>
              <a:gd name="T13" fmla="*/ 16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" h="21">
                <a:moveTo>
                  <a:pt x="24" y="16"/>
                </a:moveTo>
                <a:cubicBezTo>
                  <a:pt x="6" y="1"/>
                  <a:pt x="6" y="1"/>
                  <a:pt x="6" y="1"/>
                </a:cubicBezTo>
                <a:cubicBezTo>
                  <a:pt x="4" y="0"/>
                  <a:pt x="2" y="1"/>
                  <a:pt x="1" y="2"/>
                </a:cubicBezTo>
                <a:cubicBezTo>
                  <a:pt x="0" y="3"/>
                  <a:pt x="0" y="5"/>
                  <a:pt x="2" y="6"/>
                </a:cubicBezTo>
                <a:cubicBezTo>
                  <a:pt x="20" y="20"/>
                  <a:pt x="20" y="20"/>
                  <a:pt x="20" y="20"/>
                </a:cubicBezTo>
                <a:cubicBezTo>
                  <a:pt x="21" y="21"/>
                  <a:pt x="23" y="21"/>
                  <a:pt x="24" y="20"/>
                </a:cubicBezTo>
                <a:cubicBezTo>
                  <a:pt x="25" y="19"/>
                  <a:pt x="25" y="17"/>
                  <a:pt x="24" y="16"/>
                </a:cubicBezTo>
              </a:path>
            </a:pathLst>
          </a:custGeom>
          <a:solidFill>
            <a:srgbClr val="FFBCA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83" name="ExtraShape27">
            <a:extLst>
              <a:ext uri="{FF2B5EF4-FFF2-40B4-BE49-F238E27FC236}">
                <a16:creationId xmlns:a16="http://schemas.microsoft.com/office/drawing/2014/main" id="{ECDDD84E-4221-443E-A115-50D0C41227B5}"/>
              </a:ext>
            </a:extLst>
          </p:cNvPr>
          <p:cNvSpPr/>
          <p:nvPr/>
        </p:nvSpPr>
        <p:spPr bwMode="auto">
          <a:xfrm flipH="1">
            <a:off x="3021833" y="4232846"/>
            <a:ext cx="150404" cy="150404"/>
          </a:xfrm>
          <a:custGeom>
            <a:avLst/>
            <a:gdLst>
              <a:gd name="T0" fmla="*/ 1 w 27"/>
              <a:gd name="T1" fmla="*/ 14 h 27"/>
              <a:gd name="T2" fmla="*/ 14 w 27"/>
              <a:gd name="T3" fmla="*/ 26 h 27"/>
              <a:gd name="T4" fmla="*/ 27 w 27"/>
              <a:gd name="T5" fmla="*/ 13 h 27"/>
              <a:gd name="T6" fmla="*/ 13 w 27"/>
              <a:gd name="T7" fmla="*/ 0 h 27"/>
              <a:gd name="T8" fmla="*/ 1 w 27"/>
              <a:gd name="T9" fmla="*/ 14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27">
                <a:moveTo>
                  <a:pt x="1" y="14"/>
                </a:moveTo>
                <a:cubicBezTo>
                  <a:pt x="1" y="21"/>
                  <a:pt x="7" y="27"/>
                  <a:pt x="14" y="26"/>
                </a:cubicBezTo>
                <a:cubicBezTo>
                  <a:pt x="21" y="26"/>
                  <a:pt x="27" y="20"/>
                  <a:pt x="27" y="13"/>
                </a:cubicBezTo>
                <a:cubicBezTo>
                  <a:pt x="27" y="6"/>
                  <a:pt x="20" y="0"/>
                  <a:pt x="13" y="0"/>
                </a:cubicBezTo>
                <a:cubicBezTo>
                  <a:pt x="6" y="0"/>
                  <a:pt x="0" y="6"/>
                  <a:pt x="1" y="14"/>
                </a:cubicBezTo>
                <a:close/>
              </a:path>
            </a:pathLst>
          </a:custGeom>
          <a:solidFill>
            <a:srgbClr val="FFBCA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84" name="ExtraShape23">
            <a:extLst>
              <a:ext uri="{FF2B5EF4-FFF2-40B4-BE49-F238E27FC236}">
                <a16:creationId xmlns:a16="http://schemas.microsoft.com/office/drawing/2014/main" id="{2460890C-45BC-4EA4-B395-947A8F162C0D}"/>
              </a:ext>
            </a:extLst>
          </p:cNvPr>
          <p:cNvSpPr/>
          <p:nvPr/>
        </p:nvSpPr>
        <p:spPr bwMode="auto">
          <a:xfrm>
            <a:off x="5427929" y="2621179"/>
            <a:ext cx="233003" cy="161500"/>
          </a:xfrm>
          <a:custGeom>
            <a:avLst/>
            <a:gdLst>
              <a:gd name="T0" fmla="*/ 17 w 42"/>
              <a:gd name="T1" fmla="*/ 29 h 29"/>
              <a:gd name="T2" fmla="*/ 26 w 42"/>
              <a:gd name="T3" fmla="*/ 29 h 29"/>
              <a:gd name="T4" fmla="*/ 42 w 42"/>
              <a:gd name="T5" fmla="*/ 12 h 29"/>
              <a:gd name="T6" fmla="*/ 42 w 42"/>
              <a:gd name="T7" fmla="*/ 0 h 29"/>
              <a:gd name="T8" fmla="*/ 0 w 42"/>
              <a:gd name="T9" fmla="*/ 0 h 29"/>
              <a:gd name="T10" fmla="*/ 0 w 42"/>
              <a:gd name="T11" fmla="*/ 12 h 29"/>
              <a:gd name="T12" fmla="*/ 17 w 42"/>
              <a:gd name="T13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" h="29">
                <a:moveTo>
                  <a:pt x="17" y="29"/>
                </a:moveTo>
                <a:cubicBezTo>
                  <a:pt x="26" y="29"/>
                  <a:pt x="26" y="29"/>
                  <a:pt x="26" y="29"/>
                </a:cubicBezTo>
                <a:cubicBezTo>
                  <a:pt x="35" y="29"/>
                  <a:pt x="42" y="21"/>
                  <a:pt x="42" y="12"/>
                </a:cubicBezTo>
                <a:cubicBezTo>
                  <a:pt x="42" y="0"/>
                  <a:pt x="42" y="0"/>
                  <a:pt x="4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21"/>
                  <a:pt x="8" y="29"/>
                  <a:pt x="17" y="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85" name="RelativeShape1">
            <a:extLst>
              <a:ext uri="{FF2B5EF4-FFF2-40B4-BE49-F238E27FC236}">
                <a16:creationId xmlns:a16="http://schemas.microsoft.com/office/drawing/2014/main" id="{E3EA15FC-7353-4E9E-B91B-EA7611966FE9}"/>
              </a:ext>
            </a:extLst>
          </p:cNvPr>
          <p:cNvSpPr/>
          <p:nvPr/>
        </p:nvSpPr>
        <p:spPr bwMode="auto">
          <a:xfrm>
            <a:off x="6207591" y="3578274"/>
            <a:ext cx="3057059" cy="180098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/>
          </a:p>
        </p:txBody>
      </p:sp>
      <p:sp>
        <p:nvSpPr>
          <p:cNvPr id="286" name="ValueShape1">
            <a:extLst>
              <a:ext uri="{FF2B5EF4-FFF2-40B4-BE49-F238E27FC236}">
                <a16:creationId xmlns:a16="http://schemas.microsoft.com/office/drawing/2014/main" id="{5FBBEC9D-4B94-4686-A8A4-72D598006265}"/>
              </a:ext>
            </a:extLst>
          </p:cNvPr>
          <p:cNvSpPr/>
          <p:nvPr/>
        </p:nvSpPr>
        <p:spPr bwMode="auto">
          <a:xfrm>
            <a:off x="6207591" y="3578274"/>
            <a:ext cx="1559100" cy="18009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/>
          </a:p>
        </p:txBody>
      </p:sp>
      <p:sp>
        <p:nvSpPr>
          <p:cNvPr id="287" name="RelativeShape2">
            <a:extLst>
              <a:ext uri="{FF2B5EF4-FFF2-40B4-BE49-F238E27FC236}">
                <a16:creationId xmlns:a16="http://schemas.microsoft.com/office/drawing/2014/main" id="{6EBFA599-3CF1-4412-99A6-40CB6414C0D9}"/>
              </a:ext>
            </a:extLst>
          </p:cNvPr>
          <p:cNvSpPr/>
          <p:nvPr/>
        </p:nvSpPr>
        <p:spPr bwMode="auto">
          <a:xfrm>
            <a:off x="6207592" y="4247069"/>
            <a:ext cx="3057058" cy="180098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/>
          </a:p>
        </p:txBody>
      </p:sp>
      <p:sp>
        <p:nvSpPr>
          <p:cNvPr id="288" name="ValueShape2">
            <a:extLst>
              <a:ext uri="{FF2B5EF4-FFF2-40B4-BE49-F238E27FC236}">
                <a16:creationId xmlns:a16="http://schemas.microsoft.com/office/drawing/2014/main" id="{42843027-B15D-48A9-8D80-B6D19F08FB6D}"/>
              </a:ext>
            </a:extLst>
          </p:cNvPr>
          <p:cNvSpPr/>
          <p:nvPr/>
        </p:nvSpPr>
        <p:spPr bwMode="auto">
          <a:xfrm>
            <a:off x="6207592" y="4247069"/>
            <a:ext cx="2139941" cy="180098"/>
          </a:xfrm>
          <a:prstGeom prst="roundRect">
            <a:avLst>
              <a:gd name="adj" fmla="val 50000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/>
          </a:p>
        </p:txBody>
      </p:sp>
      <p:sp>
        <p:nvSpPr>
          <p:cNvPr id="289" name="RelativeShape3">
            <a:extLst>
              <a:ext uri="{FF2B5EF4-FFF2-40B4-BE49-F238E27FC236}">
                <a16:creationId xmlns:a16="http://schemas.microsoft.com/office/drawing/2014/main" id="{1A062B5E-2343-47F2-8AF6-D7288C0F8DD9}"/>
              </a:ext>
            </a:extLst>
          </p:cNvPr>
          <p:cNvSpPr/>
          <p:nvPr/>
        </p:nvSpPr>
        <p:spPr bwMode="auto">
          <a:xfrm>
            <a:off x="6207592" y="4915864"/>
            <a:ext cx="3057058" cy="180098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/>
          </a:p>
        </p:txBody>
      </p:sp>
      <p:sp>
        <p:nvSpPr>
          <p:cNvPr id="290" name="ValueShape3">
            <a:extLst>
              <a:ext uri="{FF2B5EF4-FFF2-40B4-BE49-F238E27FC236}">
                <a16:creationId xmlns:a16="http://schemas.microsoft.com/office/drawing/2014/main" id="{F14DF0E1-2CF9-4A6F-B73B-3934E87841A4}"/>
              </a:ext>
            </a:extLst>
          </p:cNvPr>
          <p:cNvSpPr/>
          <p:nvPr/>
        </p:nvSpPr>
        <p:spPr bwMode="auto">
          <a:xfrm>
            <a:off x="6207592" y="4915864"/>
            <a:ext cx="1773094" cy="180098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/>
          </a:p>
        </p:txBody>
      </p:sp>
      <p:sp>
        <p:nvSpPr>
          <p:cNvPr id="291" name="ValueBack1">
            <a:extLst>
              <a:ext uri="{FF2B5EF4-FFF2-40B4-BE49-F238E27FC236}">
                <a16:creationId xmlns:a16="http://schemas.microsoft.com/office/drawing/2014/main" id="{4C5BD9EA-A9EE-48CC-8711-EC2AA94D354C}"/>
              </a:ext>
            </a:extLst>
          </p:cNvPr>
          <p:cNvSpPr/>
          <p:nvPr/>
        </p:nvSpPr>
        <p:spPr bwMode="auto">
          <a:xfrm>
            <a:off x="5830221" y="3402172"/>
            <a:ext cx="532300" cy="532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/>
          </a:p>
        </p:txBody>
      </p:sp>
      <p:sp>
        <p:nvSpPr>
          <p:cNvPr id="292" name="ValueBack2">
            <a:extLst>
              <a:ext uri="{FF2B5EF4-FFF2-40B4-BE49-F238E27FC236}">
                <a16:creationId xmlns:a16="http://schemas.microsoft.com/office/drawing/2014/main" id="{CC140A5E-4B14-46BD-947E-A78D9CC2E948}"/>
              </a:ext>
            </a:extLst>
          </p:cNvPr>
          <p:cNvSpPr/>
          <p:nvPr/>
        </p:nvSpPr>
        <p:spPr bwMode="auto">
          <a:xfrm>
            <a:off x="5830221" y="4070967"/>
            <a:ext cx="532300" cy="532300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/>
          </a:p>
        </p:txBody>
      </p:sp>
      <p:sp>
        <p:nvSpPr>
          <p:cNvPr id="293" name="ValueBack3">
            <a:extLst>
              <a:ext uri="{FF2B5EF4-FFF2-40B4-BE49-F238E27FC236}">
                <a16:creationId xmlns:a16="http://schemas.microsoft.com/office/drawing/2014/main" id="{F8459FC4-71E3-4DCA-AD42-83706F8525B7}"/>
              </a:ext>
            </a:extLst>
          </p:cNvPr>
          <p:cNvSpPr/>
          <p:nvPr/>
        </p:nvSpPr>
        <p:spPr bwMode="auto">
          <a:xfrm>
            <a:off x="5830221" y="4739763"/>
            <a:ext cx="532300" cy="5323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dirty="0"/>
          </a:p>
        </p:txBody>
      </p:sp>
      <p:sp>
        <p:nvSpPr>
          <p:cNvPr id="294" name="IconShape1">
            <a:extLst>
              <a:ext uri="{FF2B5EF4-FFF2-40B4-BE49-F238E27FC236}">
                <a16:creationId xmlns:a16="http://schemas.microsoft.com/office/drawing/2014/main" id="{4E1BCB5B-0A39-4891-9A31-06BB2C362172}"/>
              </a:ext>
            </a:extLst>
          </p:cNvPr>
          <p:cNvSpPr/>
          <p:nvPr/>
        </p:nvSpPr>
        <p:spPr bwMode="auto">
          <a:xfrm>
            <a:off x="5936681" y="3511021"/>
            <a:ext cx="319380" cy="314601"/>
          </a:xfrm>
          <a:custGeom>
            <a:avLst/>
            <a:gdLst>
              <a:gd name="connsiteX0" fmla="*/ 0 w 608487"/>
              <a:gd name="connsiteY0" fmla="*/ 548152 h 599383"/>
              <a:gd name="connsiteX1" fmla="*/ 605239 w 608487"/>
              <a:gd name="connsiteY1" fmla="*/ 548152 h 599383"/>
              <a:gd name="connsiteX2" fmla="*/ 605239 w 608487"/>
              <a:gd name="connsiteY2" fmla="*/ 599383 h 599383"/>
              <a:gd name="connsiteX3" fmla="*/ 0 w 608487"/>
              <a:gd name="connsiteY3" fmla="*/ 599383 h 599383"/>
              <a:gd name="connsiteX4" fmla="*/ 0 w 608487"/>
              <a:gd name="connsiteY4" fmla="*/ 211908 h 599383"/>
              <a:gd name="connsiteX5" fmla="*/ 349886 w 608487"/>
              <a:gd name="connsiteY5" fmla="*/ 211908 h 599383"/>
              <a:gd name="connsiteX6" fmla="*/ 394554 w 608487"/>
              <a:gd name="connsiteY6" fmla="*/ 211908 h 599383"/>
              <a:gd name="connsiteX7" fmla="*/ 605239 w 608487"/>
              <a:gd name="connsiteY7" fmla="*/ 211908 h 599383"/>
              <a:gd name="connsiteX8" fmla="*/ 302620 w 608487"/>
              <a:gd name="connsiteY8" fmla="*/ 514069 h 599383"/>
              <a:gd name="connsiteX9" fmla="*/ 0 w 608487"/>
              <a:gd name="connsiteY9" fmla="*/ 211908 h 599383"/>
              <a:gd name="connsiteX10" fmla="*/ 596231 w 608487"/>
              <a:gd name="connsiteY10" fmla="*/ 36105 h 599383"/>
              <a:gd name="connsiteX11" fmla="*/ 599507 w 608487"/>
              <a:gd name="connsiteY11" fmla="*/ 65804 h 599383"/>
              <a:gd name="connsiteX12" fmla="*/ 410520 w 608487"/>
              <a:gd name="connsiteY12" fmla="*/ 194831 h 599383"/>
              <a:gd name="connsiteX13" fmla="*/ 364258 w 608487"/>
              <a:gd name="connsiteY13" fmla="*/ 194831 h 599383"/>
              <a:gd name="connsiteX14" fmla="*/ 582243 w 608487"/>
              <a:gd name="connsiteY14" fmla="*/ 36351 h 599383"/>
              <a:gd name="connsiteX15" fmla="*/ 596231 w 608487"/>
              <a:gd name="connsiteY15" fmla="*/ 36105 h 599383"/>
              <a:gd name="connsiteX16" fmla="*/ 325339 w 608487"/>
              <a:gd name="connsiteY16" fmla="*/ 0 h 599383"/>
              <a:gd name="connsiteX17" fmla="*/ 327769 w 608487"/>
              <a:gd name="connsiteY17" fmla="*/ 837 h 599383"/>
              <a:gd name="connsiteX18" fmla="*/ 333971 w 608487"/>
              <a:gd name="connsiteY18" fmla="*/ 4101 h 599383"/>
              <a:gd name="connsiteX19" fmla="*/ 351235 w 608487"/>
              <a:gd name="connsiteY19" fmla="*/ 22009 h 599383"/>
              <a:gd name="connsiteX20" fmla="*/ 357855 w 608487"/>
              <a:gd name="connsiteY20" fmla="*/ 38746 h 599383"/>
              <a:gd name="connsiteX21" fmla="*/ 358190 w 608487"/>
              <a:gd name="connsiteY21" fmla="*/ 60505 h 599383"/>
              <a:gd name="connsiteX22" fmla="*/ 349558 w 608487"/>
              <a:gd name="connsiteY22" fmla="*/ 82765 h 599383"/>
              <a:gd name="connsiteX23" fmla="*/ 334306 w 608487"/>
              <a:gd name="connsiteY23" fmla="*/ 100255 h 599383"/>
              <a:gd name="connsiteX24" fmla="*/ 329948 w 608487"/>
              <a:gd name="connsiteY24" fmla="*/ 103602 h 599383"/>
              <a:gd name="connsiteX25" fmla="*/ 327434 w 608487"/>
              <a:gd name="connsiteY25" fmla="*/ 105527 h 599383"/>
              <a:gd name="connsiteX26" fmla="*/ 324082 w 608487"/>
              <a:gd name="connsiteY26" fmla="*/ 107954 h 599383"/>
              <a:gd name="connsiteX27" fmla="*/ 322322 w 608487"/>
              <a:gd name="connsiteY27" fmla="*/ 109209 h 599383"/>
              <a:gd name="connsiteX28" fmla="*/ 320981 w 608487"/>
              <a:gd name="connsiteY28" fmla="*/ 110214 h 599383"/>
              <a:gd name="connsiteX29" fmla="*/ 317713 w 608487"/>
              <a:gd name="connsiteY29" fmla="*/ 112473 h 599383"/>
              <a:gd name="connsiteX30" fmla="*/ 314193 w 608487"/>
              <a:gd name="connsiteY30" fmla="*/ 115318 h 599383"/>
              <a:gd name="connsiteX31" fmla="*/ 311176 w 608487"/>
              <a:gd name="connsiteY31" fmla="*/ 118080 h 599383"/>
              <a:gd name="connsiteX32" fmla="*/ 309835 w 608487"/>
              <a:gd name="connsiteY32" fmla="*/ 119419 h 599383"/>
              <a:gd name="connsiteX33" fmla="*/ 308578 w 608487"/>
              <a:gd name="connsiteY33" fmla="*/ 120842 h 599383"/>
              <a:gd name="connsiteX34" fmla="*/ 307321 w 608487"/>
              <a:gd name="connsiteY34" fmla="*/ 122515 h 599383"/>
              <a:gd name="connsiteX35" fmla="*/ 306231 w 608487"/>
              <a:gd name="connsiteY35" fmla="*/ 124273 h 599383"/>
              <a:gd name="connsiteX36" fmla="*/ 305142 w 608487"/>
              <a:gd name="connsiteY36" fmla="*/ 126197 h 599383"/>
              <a:gd name="connsiteX37" fmla="*/ 304388 w 608487"/>
              <a:gd name="connsiteY37" fmla="*/ 128373 h 599383"/>
              <a:gd name="connsiteX38" fmla="*/ 302544 w 608487"/>
              <a:gd name="connsiteY38" fmla="*/ 137830 h 599383"/>
              <a:gd name="connsiteX39" fmla="*/ 302376 w 608487"/>
              <a:gd name="connsiteY39" fmla="*/ 142516 h 599383"/>
              <a:gd name="connsiteX40" fmla="*/ 302544 w 608487"/>
              <a:gd name="connsiteY40" fmla="*/ 146784 h 599383"/>
              <a:gd name="connsiteX41" fmla="*/ 303047 w 608487"/>
              <a:gd name="connsiteY41" fmla="*/ 153311 h 599383"/>
              <a:gd name="connsiteX42" fmla="*/ 303298 w 608487"/>
              <a:gd name="connsiteY42" fmla="*/ 155738 h 599383"/>
              <a:gd name="connsiteX43" fmla="*/ 300868 w 608487"/>
              <a:gd name="connsiteY43" fmla="*/ 155320 h 599383"/>
              <a:gd name="connsiteX44" fmla="*/ 294163 w 608487"/>
              <a:gd name="connsiteY44" fmla="*/ 152893 h 599383"/>
              <a:gd name="connsiteX45" fmla="*/ 289722 w 608487"/>
              <a:gd name="connsiteY45" fmla="*/ 150382 h 599383"/>
              <a:gd name="connsiteX46" fmla="*/ 284861 w 608487"/>
              <a:gd name="connsiteY46" fmla="*/ 146784 h 599383"/>
              <a:gd name="connsiteX47" fmla="*/ 279917 w 608487"/>
              <a:gd name="connsiteY47" fmla="*/ 141595 h 599383"/>
              <a:gd name="connsiteX48" fmla="*/ 275391 w 608487"/>
              <a:gd name="connsiteY48" fmla="*/ 134566 h 599383"/>
              <a:gd name="connsiteX49" fmla="*/ 273380 w 608487"/>
              <a:gd name="connsiteY49" fmla="*/ 130382 h 599383"/>
              <a:gd name="connsiteX50" fmla="*/ 271871 w 608487"/>
              <a:gd name="connsiteY50" fmla="*/ 125695 h 599383"/>
              <a:gd name="connsiteX51" fmla="*/ 270363 w 608487"/>
              <a:gd name="connsiteY51" fmla="*/ 115067 h 599383"/>
              <a:gd name="connsiteX52" fmla="*/ 270279 w 608487"/>
              <a:gd name="connsiteY52" fmla="*/ 112222 h 599383"/>
              <a:gd name="connsiteX53" fmla="*/ 270530 w 608487"/>
              <a:gd name="connsiteY53" fmla="*/ 109377 h 599383"/>
              <a:gd name="connsiteX54" fmla="*/ 271369 w 608487"/>
              <a:gd name="connsiteY54" fmla="*/ 103519 h 599383"/>
              <a:gd name="connsiteX55" fmla="*/ 272961 w 608487"/>
              <a:gd name="connsiteY55" fmla="*/ 97828 h 599383"/>
              <a:gd name="connsiteX56" fmla="*/ 274972 w 608487"/>
              <a:gd name="connsiteY56" fmla="*/ 92221 h 599383"/>
              <a:gd name="connsiteX57" fmla="*/ 280587 w 608487"/>
              <a:gd name="connsiteY57" fmla="*/ 81928 h 599383"/>
              <a:gd name="connsiteX58" fmla="*/ 288716 w 608487"/>
              <a:gd name="connsiteY58" fmla="*/ 72304 h 599383"/>
              <a:gd name="connsiteX59" fmla="*/ 290392 w 608487"/>
              <a:gd name="connsiteY59" fmla="*/ 70463 h 599383"/>
              <a:gd name="connsiteX60" fmla="*/ 291985 w 608487"/>
              <a:gd name="connsiteY60" fmla="*/ 69040 h 599383"/>
              <a:gd name="connsiteX61" fmla="*/ 295085 w 608487"/>
              <a:gd name="connsiteY61" fmla="*/ 66279 h 599383"/>
              <a:gd name="connsiteX62" fmla="*/ 296594 w 608487"/>
              <a:gd name="connsiteY62" fmla="*/ 64856 h 599383"/>
              <a:gd name="connsiteX63" fmla="*/ 297013 w 608487"/>
              <a:gd name="connsiteY63" fmla="*/ 64521 h 599383"/>
              <a:gd name="connsiteX64" fmla="*/ 297097 w 608487"/>
              <a:gd name="connsiteY64" fmla="*/ 64438 h 599383"/>
              <a:gd name="connsiteX65" fmla="*/ 298437 w 608487"/>
              <a:gd name="connsiteY65" fmla="*/ 63434 h 599383"/>
              <a:gd name="connsiteX66" fmla="*/ 298521 w 608487"/>
              <a:gd name="connsiteY66" fmla="*/ 63266 h 599383"/>
              <a:gd name="connsiteX67" fmla="*/ 299108 w 608487"/>
              <a:gd name="connsiteY67" fmla="*/ 62848 h 599383"/>
              <a:gd name="connsiteX68" fmla="*/ 301371 w 608487"/>
              <a:gd name="connsiteY68" fmla="*/ 61007 h 599383"/>
              <a:gd name="connsiteX69" fmla="*/ 308913 w 608487"/>
              <a:gd name="connsiteY69" fmla="*/ 54061 h 599383"/>
              <a:gd name="connsiteX70" fmla="*/ 314696 w 608487"/>
              <a:gd name="connsiteY70" fmla="*/ 47282 h 599383"/>
              <a:gd name="connsiteX71" fmla="*/ 319305 w 608487"/>
              <a:gd name="connsiteY71" fmla="*/ 39081 h 599383"/>
              <a:gd name="connsiteX72" fmla="*/ 322489 w 608487"/>
              <a:gd name="connsiteY72" fmla="*/ 28872 h 599383"/>
              <a:gd name="connsiteX73" fmla="*/ 325004 w 608487"/>
              <a:gd name="connsiteY73" fmla="*/ 9038 h 599383"/>
              <a:gd name="connsiteX74" fmla="*/ 325255 w 608487"/>
              <a:gd name="connsiteY74" fmla="*/ 2427 h 599383"/>
              <a:gd name="connsiteX75" fmla="*/ 325339 w 608487"/>
              <a:gd name="connsiteY75" fmla="*/ 0 h 599383"/>
              <a:gd name="connsiteX76" fmla="*/ 227322 w 608487"/>
              <a:gd name="connsiteY76" fmla="*/ 0 h 599383"/>
              <a:gd name="connsiteX77" fmla="*/ 229669 w 608487"/>
              <a:gd name="connsiteY77" fmla="*/ 837 h 599383"/>
              <a:gd name="connsiteX78" fmla="*/ 235870 w 608487"/>
              <a:gd name="connsiteY78" fmla="*/ 4101 h 599383"/>
              <a:gd name="connsiteX79" fmla="*/ 253218 w 608487"/>
              <a:gd name="connsiteY79" fmla="*/ 22009 h 599383"/>
              <a:gd name="connsiteX80" fmla="*/ 259755 w 608487"/>
              <a:gd name="connsiteY80" fmla="*/ 38746 h 599383"/>
              <a:gd name="connsiteX81" fmla="*/ 260090 w 608487"/>
              <a:gd name="connsiteY81" fmla="*/ 60505 h 599383"/>
              <a:gd name="connsiteX82" fmla="*/ 251542 w 608487"/>
              <a:gd name="connsiteY82" fmla="*/ 82765 h 599383"/>
              <a:gd name="connsiteX83" fmla="*/ 236289 w 608487"/>
              <a:gd name="connsiteY83" fmla="*/ 100255 h 599383"/>
              <a:gd name="connsiteX84" fmla="*/ 231848 w 608487"/>
              <a:gd name="connsiteY84" fmla="*/ 103602 h 599383"/>
              <a:gd name="connsiteX85" fmla="*/ 229417 w 608487"/>
              <a:gd name="connsiteY85" fmla="*/ 105527 h 599383"/>
              <a:gd name="connsiteX86" fmla="*/ 225981 w 608487"/>
              <a:gd name="connsiteY86" fmla="*/ 107954 h 599383"/>
              <a:gd name="connsiteX87" fmla="*/ 224305 w 608487"/>
              <a:gd name="connsiteY87" fmla="*/ 109209 h 599383"/>
              <a:gd name="connsiteX88" fmla="*/ 222965 w 608487"/>
              <a:gd name="connsiteY88" fmla="*/ 110214 h 599383"/>
              <a:gd name="connsiteX89" fmla="*/ 219696 w 608487"/>
              <a:gd name="connsiteY89" fmla="*/ 112473 h 599383"/>
              <a:gd name="connsiteX90" fmla="*/ 216093 w 608487"/>
              <a:gd name="connsiteY90" fmla="*/ 115318 h 599383"/>
              <a:gd name="connsiteX91" fmla="*/ 213076 w 608487"/>
              <a:gd name="connsiteY91" fmla="*/ 118080 h 599383"/>
              <a:gd name="connsiteX92" fmla="*/ 211818 w 608487"/>
              <a:gd name="connsiteY92" fmla="*/ 119419 h 599383"/>
              <a:gd name="connsiteX93" fmla="*/ 210478 w 608487"/>
              <a:gd name="connsiteY93" fmla="*/ 120842 h 599383"/>
              <a:gd name="connsiteX94" fmla="*/ 209221 w 608487"/>
              <a:gd name="connsiteY94" fmla="*/ 122515 h 599383"/>
              <a:gd name="connsiteX95" fmla="*/ 208215 w 608487"/>
              <a:gd name="connsiteY95" fmla="*/ 124273 h 599383"/>
              <a:gd name="connsiteX96" fmla="*/ 207125 w 608487"/>
              <a:gd name="connsiteY96" fmla="*/ 126197 h 599383"/>
              <a:gd name="connsiteX97" fmla="*/ 206371 w 608487"/>
              <a:gd name="connsiteY97" fmla="*/ 128373 h 599383"/>
              <a:gd name="connsiteX98" fmla="*/ 204527 w 608487"/>
              <a:gd name="connsiteY98" fmla="*/ 137830 h 599383"/>
              <a:gd name="connsiteX99" fmla="*/ 204360 w 608487"/>
              <a:gd name="connsiteY99" fmla="*/ 142516 h 599383"/>
              <a:gd name="connsiteX100" fmla="*/ 204444 w 608487"/>
              <a:gd name="connsiteY100" fmla="*/ 146784 h 599383"/>
              <a:gd name="connsiteX101" fmla="*/ 204946 w 608487"/>
              <a:gd name="connsiteY101" fmla="*/ 153311 h 599383"/>
              <a:gd name="connsiteX102" fmla="*/ 205282 w 608487"/>
              <a:gd name="connsiteY102" fmla="*/ 155738 h 599383"/>
              <a:gd name="connsiteX103" fmla="*/ 202768 w 608487"/>
              <a:gd name="connsiteY103" fmla="*/ 155320 h 599383"/>
              <a:gd name="connsiteX104" fmla="*/ 196147 w 608487"/>
              <a:gd name="connsiteY104" fmla="*/ 152893 h 599383"/>
              <a:gd name="connsiteX105" fmla="*/ 191705 w 608487"/>
              <a:gd name="connsiteY105" fmla="*/ 150382 h 599383"/>
              <a:gd name="connsiteX106" fmla="*/ 186761 w 608487"/>
              <a:gd name="connsiteY106" fmla="*/ 146784 h 599383"/>
              <a:gd name="connsiteX107" fmla="*/ 181816 w 608487"/>
              <a:gd name="connsiteY107" fmla="*/ 141595 h 599383"/>
              <a:gd name="connsiteX108" fmla="*/ 177291 w 608487"/>
              <a:gd name="connsiteY108" fmla="*/ 134566 h 599383"/>
              <a:gd name="connsiteX109" fmla="*/ 175363 w 608487"/>
              <a:gd name="connsiteY109" fmla="*/ 130382 h 599383"/>
              <a:gd name="connsiteX110" fmla="*/ 173855 w 608487"/>
              <a:gd name="connsiteY110" fmla="*/ 125695 h 599383"/>
              <a:gd name="connsiteX111" fmla="*/ 172263 w 608487"/>
              <a:gd name="connsiteY111" fmla="*/ 115067 h 599383"/>
              <a:gd name="connsiteX112" fmla="*/ 172179 w 608487"/>
              <a:gd name="connsiteY112" fmla="*/ 112222 h 599383"/>
              <a:gd name="connsiteX113" fmla="*/ 172514 w 608487"/>
              <a:gd name="connsiteY113" fmla="*/ 109377 h 599383"/>
              <a:gd name="connsiteX114" fmla="*/ 173268 w 608487"/>
              <a:gd name="connsiteY114" fmla="*/ 103519 h 599383"/>
              <a:gd name="connsiteX115" fmla="*/ 174861 w 608487"/>
              <a:gd name="connsiteY115" fmla="*/ 97828 h 599383"/>
              <a:gd name="connsiteX116" fmla="*/ 176872 w 608487"/>
              <a:gd name="connsiteY116" fmla="*/ 92221 h 599383"/>
              <a:gd name="connsiteX117" fmla="*/ 182571 w 608487"/>
              <a:gd name="connsiteY117" fmla="*/ 81928 h 599383"/>
              <a:gd name="connsiteX118" fmla="*/ 190616 w 608487"/>
              <a:gd name="connsiteY118" fmla="*/ 72304 h 599383"/>
              <a:gd name="connsiteX119" fmla="*/ 192376 w 608487"/>
              <a:gd name="connsiteY119" fmla="*/ 70463 h 599383"/>
              <a:gd name="connsiteX120" fmla="*/ 193884 w 608487"/>
              <a:gd name="connsiteY120" fmla="*/ 69040 h 599383"/>
              <a:gd name="connsiteX121" fmla="*/ 196985 w 608487"/>
              <a:gd name="connsiteY121" fmla="*/ 66279 h 599383"/>
              <a:gd name="connsiteX122" fmla="*/ 198577 w 608487"/>
              <a:gd name="connsiteY122" fmla="*/ 64856 h 599383"/>
              <a:gd name="connsiteX123" fmla="*/ 198996 w 608487"/>
              <a:gd name="connsiteY123" fmla="*/ 64521 h 599383"/>
              <a:gd name="connsiteX124" fmla="*/ 199080 w 608487"/>
              <a:gd name="connsiteY124" fmla="*/ 64438 h 599383"/>
              <a:gd name="connsiteX125" fmla="*/ 200337 w 608487"/>
              <a:gd name="connsiteY125" fmla="*/ 63434 h 599383"/>
              <a:gd name="connsiteX126" fmla="*/ 200505 w 608487"/>
              <a:gd name="connsiteY126" fmla="*/ 63266 h 599383"/>
              <a:gd name="connsiteX127" fmla="*/ 201008 w 608487"/>
              <a:gd name="connsiteY127" fmla="*/ 62848 h 599383"/>
              <a:gd name="connsiteX128" fmla="*/ 203354 w 608487"/>
              <a:gd name="connsiteY128" fmla="*/ 61007 h 599383"/>
              <a:gd name="connsiteX129" fmla="*/ 210897 w 608487"/>
              <a:gd name="connsiteY129" fmla="*/ 54061 h 599383"/>
              <a:gd name="connsiteX130" fmla="*/ 216679 w 608487"/>
              <a:gd name="connsiteY130" fmla="*/ 47282 h 599383"/>
              <a:gd name="connsiteX131" fmla="*/ 221288 w 608487"/>
              <a:gd name="connsiteY131" fmla="*/ 39081 h 599383"/>
              <a:gd name="connsiteX132" fmla="*/ 224473 w 608487"/>
              <a:gd name="connsiteY132" fmla="*/ 28872 h 599383"/>
              <a:gd name="connsiteX133" fmla="*/ 226903 w 608487"/>
              <a:gd name="connsiteY133" fmla="*/ 9038 h 599383"/>
              <a:gd name="connsiteX134" fmla="*/ 227239 w 608487"/>
              <a:gd name="connsiteY134" fmla="*/ 2427 h 599383"/>
              <a:gd name="connsiteX135" fmla="*/ 227322 w 608487"/>
              <a:gd name="connsiteY135" fmla="*/ 0 h 599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608487" h="599383">
                <a:moveTo>
                  <a:pt x="0" y="548152"/>
                </a:moveTo>
                <a:lnTo>
                  <a:pt x="605239" y="548152"/>
                </a:lnTo>
                <a:lnTo>
                  <a:pt x="605239" y="599383"/>
                </a:lnTo>
                <a:lnTo>
                  <a:pt x="0" y="599383"/>
                </a:lnTo>
                <a:close/>
                <a:moveTo>
                  <a:pt x="0" y="211908"/>
                </a:moveTo>
                <a:lnTo>
                  <a:pt x="349886" y="211908"/>
                </a:lnTo>
                <a:lnTo>
                  <a:pt x="394554" y="211908"/>
                </a:lnTo>
                <a:lnTo>
                  <a:pt x="605239" y="211908"/>
                </a:lnTo>
                <a:cubicBezTo>
                  <a:pt x="605239" y="378762"/>
                  <a:pt x="469727" y="514069"/>
                  <a:pt x="302620" y="514069"/>
                </a:cubicBezTo>
                <a:cubicBezTo>
                  <a:pt x="135512" y="514069"/>
                  <a:pt x="0" y="378762"/>
                  <a:pt x="0" y="211908"/>
                </a:cubicBezTo>
                <a:close/>
                <a:moveTo>
                  <a:pt x="596231" y="36105"/>
                </a:moveTo>
                <a:cubicBezTo>
                  <a:pt x="608637" y="41157"/>
                  <a:pt x="614656" y="59340"/>
                  <a:pt x="599507" y="65804"/>
                </a:cubicBezTo>
                <a:cubicBezTo>
                  <a:pt x="528438" y="96178"/>
                  <a:pt x="464157" y="140024"/>
                  <a:pt x="410520" y="194831"/>
                </a:cubicBezTo>
                <a:lnTo>
                  <a:pt x="364258" y="194831"/>
                </a:lnTo>
                <a:cubicBezTo>
                  <a:pt x="424097" y="126803"/>
                  <a:pt x="498351" y="72164"/>
                  <a:pt x="582243" y="36351"/>
                </a:cubicBezTo>
                <a:cubicBezTo>
                  <a:pt x="587251" y="34196"/>
                  <a:pt x="592096" y="34421"/>
                  <a:pt x="596231" y="36105"/>
                </a:cubicBezTo>
                <a:close/>
                <a:moveTo>
                  <a:pt x="325339" y="0"/>
                </a:moveTo>
                <a:cubicBezTo>
                  <a:pt x="325339" y="0"/>
                  <a:pt x="326261" y="168"/>
                  <a:pt x="327769" y="837"/>
                </a:cubicBezTo>
                <a:cubicBezTo>
                  <a:pt x="329194" y="1507"/>
                  <a:pt x="331457" y="2427"/>
                  <a:pt x="333971" y="4101"/>
                </a:cubicBezTo>
                <a:cubicBezTo>
                  <a:pt x="338999" y="7281"/>
                  <a:pt x="345703" y="12720"/>
                  <a:pt x="351235" y="22009"/>
                </a:cubicBezTo>
                <a:cubicBezTo>
                  <a:pt x="354000" y="26612"/>
                  <a:pt x="356514" y="32219"/>
                  <a:pt x="357855" y="38746"/>
                </a:cubicBezTo>
                <a:cubicBezTo>
                  <a:pt x="359196" y="45274"/>
                  <a:pt x="359531" y="52806"/>
                  <a:pt x="358190" y="60505"/>
                </a:cubicBezTo>
                <a:cubicBezTo>
                  <a:pt x="356849" y="68204"/>
                  <a:pt x="353833" y="75903"/>
                  <a:pt x="349558" y="82765"/>
                </a:cubicBezTo>
                <a:cubicBezTo>
                  <a:pt x="345368" y="89543"/>
                  <a:pt x="340005" y="95401"/>
                  <a:pt x="334306" y="100255"/>
                </a:cubicBezTo>
                <a:lnTo>
                  <a:pt x="329948" y="103602"/>
                </a:lnTo>
                <a:lnTo>
                  <a:pt x="327434" y="105527"/>
                </a:lnTo>
                <a:cubicBezTo>
                  <a:pt x="326345" y="106364"/>
                  <a:pt x="325171" y="107201"/>
                  <a:pt x="324082" y="107954"/>
                </a:cubicBezTo>
                <a:lnTo>
                  <a:pt x="322322" y="109209"/>
                </a:lnTo>
                <a:cubicBezTo>
                  <a:pt x="321819" y="109628"/>
                  <a:pt x="321065" y="110046"/>
                  <a:pt x="320981" y="110214"/>
                </a:cubicBezTo>
                <a:cubicBezTo>
                  <a:pt x="320059" y="111050"/>
                  <a:pt x="318970" y="111804"/>
                  <a:pt x="317713" y="112473"/>
                </a:cubicBezTo>
                <a:cubicBezTo>
                  <a:pt x="316707" y="113477"/>
                  <a:pt x="315534" y="114398"/>
                  <a:pt x="314193" y="115318"/>
                </a:cubicBezTo>
                <a:cubicBezTo>
                  <a:pt x="313355" y="116239"/>
                  <a:pt x="312181" y="117159"/>
                  <a:pt x="311176" y="118080"/>
                </a:cubicBezTo>
                <a:cubicBezTo>
                  <a:pt x="310757" y="118498"/>
                  <a:pt x="310338" y="118917"/>
                  <a:pt x="309835" y="119419"/>
                </a:cubicBezTo>
                <a:cubicBezTo>
                  <a:pt x="309332" y="119837"/>
                  <a:pt x="308829" y="120339"/>
                  <a:pt x="308578" y="120842"/>
                </a:cubicBezTo>
                <a:cubicBezTo>
                  <a:pt x="308159" y="121427"/>
                  <a:pt x="307824" y="121929"/>
                  <a:pt x="307321" y="122515"/>
                </a:cubicBezTo>
                <a:cubicBezTo>
                  <a:pt x="306734" y="123017"/>
                  <a:pt x="306650" y="123687"/>
                  <a:pt x="306231" y="124273"/>
                </a:cubicBezTo>
                <a:cubicBezTo>
                  <a:pt x="305896" y="124858"/>
                  <a:pt x="305477" y="125528"/>
                  <a:pt x="305142" y="126197"/>
                </a:cubicBezTo>
                <a:cubicBezTo>
                  <a:pt x="304974" y="126951"/>
                  <a:pt x="304723" y="127620"/>
                  <a:pt x="304388" y="128373"/>
                </a:cubicBezTo>
                <a:cubicBezTo>
                  <a:pt x="303298" y="131302"/>
                  <a:pt x="302879" y="134650"/>
                  <a:pt x="302544" y="137830"/>
                </a:cubicBezTo>
                <a:cubicBezTo>
                  <a:pt x="302544" y="139503"/>
                  <a:pt x="302460" y="141093"/>
                  <a:pt x="302376" y="142516"/>
                </a:cubicBezTo>
                <a:cubicBezTo>
                  <a:pt x="302460" y="144106"/>
                  <a:pt x="302460" y="145529"/>
                  <a:pt x="302544" y="146784"/>
                </a:cubicBezTo>
                <a:cubicBezTo>
                  <a:pt x="302712" y="149462"/>
                  <a:pt x="302795" y="151805"/>
                  <a:pt x="303047" y="153311"/>
                </a:cubicBezTo>
                <a:cubicBezTo>
                  <a:pt x="303214" y="154901"/>
                  <a:pt x="303298" y="155738"/>
                  <a:pt x="303298" y="155738"/>
                </a:cubicBezTo>
                <a:cubicBezTo>
                  <a:pt x="303298" y="155738"/>
                  <a:pt x="302460" y="155655"/>
                  <a:pt x="300868" y="155320"/>
                </a:cubicBezTo>
                <a:cubicBezTo>
                  <a:pt x="299359" y="154818"/>
                  <a:pt x="296929" y="154232"/>
                  <a:pt x="294163" y="152893"/>
                </a:cubicBezTo>
                <a:cubicBezTo>
                  <a:pt x="292739" y="152223"/>
                  <a:pt x="291398" y="151387"/>
                  <a:pt x="289722" y="150382"/>
                </a:cubicBezTo>
                <a:cubicBezTo>
                  <a:pt x="288129" y="149378"/>
                  <a:pt x="286621" y="148123"/>
                  <a:pt x="284861" y="146784"/>
                </a:cubicBezTo>
                <a:cubicBezTo>
                  <a:pt x="283269" y="145278"/>
                  <a:pt x="281593" y="143604"/>
                  <a:pt x="279917" y="141595"/>
                </a:cubicBezTo>
                <a:cubicBezTo>
                  <a:pt x="278408" y="139503"/>
                  <a:pt x="276648" y="137328"/>
                  <a:pt x="275391" y="134566"/>
                </a:cubicBezTo>
                <a:cubicBezTo>
                  <a:pt x="274637" y="133311"/>
                  <a:pt x="274050" y="131888"/>
                  <a:pt x="273380" y="130382"/>
                </a:cubicBezTo>
                <a:cubicBezTo>
                  <a:pt x="272793" y="128959"/>
                  <a:pt x="272374" y="127285"/>
                  <a:pt x="271871" y="125695"/>
                </a:cubicBezTo>
                <a:cubicBezTo>
                  <a:pt x="270866" y="122432"/>
                  <a:pt x="270530" y="118833"/>
                  <a:pt x="270363" y="115067"/>
                </a:cubicBezTo>
                <a:cubicBezTo>
                  <a:pt x="270279" y="114147"/>
                  <a:pt x="270195" y="113143"/>
                  <a:pt x="270279" y="112222"/>
                </a:cubicBezTo>
                <a:cubicBezTo>
                  <a:pt x="270363" y="111218"/>
                  <a:pt x="270447" y="110297"/>
                  <a:pt x="270530" y="109377"/>
                </a:cubicBezTo>
                <a:cubicBezTo>
                  <a:pt x="270698" y="107452"/>
                  <a:pt x="271033" y="105527"/>
                  <a:pt x="271369" y="103519"/>
                </a:cubicBezTo>
                <a:cubicBezTo>
                  <a:pt x="271620" y="101510"/>
                  <a:pt x="272374" y="99753"/>
                  <a:pt x="272961" y="97828"/>
                </a:cubicBezTo>
                <a:cubicBezTo>
                  <a:pt x="273547" y="95987"/>
                  <a:pt x="274218" y="94062"/>
                  <a:pt x="274972" y="92221"/>
                </a:cubicBezTo>
                <a:cubicBezTo>
                  <a:pt x="276648" y="88790"/>
                  <a:pt x="278492" y="85359"/>
                  <a:pt x="280587" y="81928"/>
                </a:cubicBezTo>
                <a:cubicBezTo>
                  <a:pt x="283101" y="78664"/>
                  <a:pt x="285783" y="75401"/>
                  <a:pt x="288716" y="72304"/>
                </a:cubicBezTo>
                <a:cubicBezTo>
                  <a:pt x="289470" y="71384"/>
                  <a:pt x="289889" y="70965"/>
                  <a:pt x="290392" y="70463"/>
                </a:cubicBezTo>
                <a:lnTo>
                  <a:pt x="291985" y="69040"/>
                </a:lnTo>
                <a:cubicBezTo>
                  <a:pt x="292990" y="68120"/>
                  <a:pt x="293996" y="67199"/>
                  <a:pt x="295085" y="66279"/>
                </a:cubicBezTo>
                <a:lnTo>
                  <a:pt x="296594" y="64856"/>
                </a:lnTo>
                <a:lnTo>
                  <a:pt x="297013" y="64521"/>
                </a:lnTo>
                <a:lnTo>
                  <a:pt x="297097" y="64438"/>
                </a:lnTo>
                <a:lnTo>
                  <a:pt x="298437" y="63434"/>
                </a:lnTo>
                <a:lnTo>
                  <a:pt x="298521" y="63266"/>
                </a:lnTo>
                <a:lnTo>
                  <a:pt x="299108" y="62848"/>
                </a:lnTo>
                <a:lnTo>
                  <a:pt x="301371" y="61007"/>
                </a:lnTo>
                <a:cubicBezTo>
                  <a:pt x="304220" y="58580"/>
                  <a:pt x="306734" y="56237"/>
                  <a:pt x="308913" y="54061"/>
                </a:cubicBezTo>
                <a:cubicBezTo>
                  <a:pt x="311092" y="51801"/>
                  <a:pt x="312936" y="49709"/>
                  <a:pt x="314696" y="47282"/>
                </a:cubicBezTo>
                <a:cubicBezTo>
                  <a:pt x="316456" y="44939"/>
                  <a:pt x="318048" y="42178"/>
                  <a:pt x="319305" y="39081"/>
                </a:cubicBezTo>
                <a:cubicBezTo>
                  <a:pt x="320646" y="35985"/>
                  <a:pt x="321735" y="32470"/>
                  <a:pt x="322489" y="28872"/>
                </a:cubicBezTo>
                <a:cubicBezTo>
                  <a:pt x="324082" y="21758"/>
                  <a:pt x="324668" y="14394"/>
                  <a:pt x="325004" y="9038"/>
                </a:cubicBezTo>
                <a:cubicBezTo>
                  <a:pt x="325087" y="6277"/>
                  <a:pt x="325339" y="4017"/>
                  <a:pt x="325255" y="2427"/>
                </a:cubicBezTo>
                <a:cubicBezTo>
                  <a:pt x="325339" y="837"/>
                  <a:pt x="325339" y="0"/>
                  <a:pt x="325339" y="0"/>
                </a:cubicBezTo>
                <a:close/>
                <a:moveTo>
                  <a:pt x="227322" y="0"/>
                </a:moveTo>
                <a:cubicBezTo>
                  <a:pt x="227322" y="0"/>
                  <a:pt x="228160" y="168"/>
                  <a:pt x="229669" y="837"/>
                </a:cubicBezTo>
                <a:cubicBezTo>
                  <a:pt x="231094" y="1507"/>
                  <a:pt x="233356" y="2427"/>
                  <a:pt x="235870" y="4101"/>
                </a:cubicBezTo>
                <a:cubicBezTo>
                  <a:pt x="240899" y="7281"/>
                  <a:pt x="247687" y="12720"/>
                  <a:pt x="253218" y="22009"/>
                </a:cubicBezTo>
                <a:cubicBezTo>
                  <a:pt x="255900" y="26612"/>
                  <a:pt x="258414" y="32219"/>
                  <a:pt x="259755" y="38746"/>
                </a:cubicBezTo>
                <a:cubicBezTo>
                  <a:pt x="261180" y="45274"/>
                  <a:pt x="261515" y="52806"/>
                  <a:pt x="260090" y="60505"/>
                </a:cubicBezTo>
                <a:cubicBezTo>
                  <a:pt x="258749" y="68204"/>
                  <a:pt x="255816" y="75903"/>
                  <a:pt x="251542" y="82765"/>
                </a:cubicBezTo>
                <a:cubicBezTo>
                  <a:pt x="247268" y="89543"/>
                  <a:pt x="241988" y="95401"/>
                  <a:pt x="236289" y="100255"/>
                </a:cubicBezTo>
                <a:lnTo>
                  <a:pt x="231848" y="103602"/>
                </a:lnTo>
                <a:lnTo>
                  <a:pt x="229417" y="105527"/>
                </a:lnTo>
                <a:cubicBezTo>
                  <a:pt x="228244" y="106364"/>
                  <a:pt x="227155" y="107201"/>
                  <a:pt x="225981" y="107954"/>
                </a:cubicBezTo>
                <a:lnTo>
                  <a:pt x="224305" y="109209"/>
                </a:lnTo>
                <a:cubicBezTo>
                  <a:pt x="223719" y="109628"/>
                  <a:pt x="223048" y="110046"/>
                  <a:pt x="222965" y="110214"/>
                </a:cubicBezTo>
                <a:cubicBezTo>
                  <a:pt x="222043" y="111050"/>
                  <a:pt x="220953" y="111804"/>
                  <a:pt x="219696" y="112473"/>
                </a:cubicBezTo>
                <a:cubicBezTo>
                  <a:pt x="218607" y="113477"/>
                  <a:pt x="217433" y="114398"/>
                  <a:pt x="216093" y="115318"/>
                </a:cubicBezTo>
                <a:cubicBezTo>
                  <a:pt x="215254" y="116239"/>
                  <a:pt x="214081" y="117159"/>
                  <a:pt x="213076" y="118080"/>
                </a:cubicBezTo>
                <a:cubicBezTo>
                  <a:pt x="212740" y="118498"/>
                  <a:pt x="212321" y="118917"/>
                  <a:pt x="211818" y="119419"/>
                </a:cubicBezTo>
                <a:cubicBezTo>
                  <a:pt x="211316" y="119837"/>
                  <a:pt x="210813" y="120339"/>
                  <a:pt x="210478" y="120842"/>
                </a:cubicBezTo>
                <a:cubicBezTo>
                  <a:pt x="210142" y="121427"/>
                  <a:pt x="209723" y="121929"/>
                  <a:pt x="209221" y="122515"/>
                </a:cubicBezTo>
                <a:cubicBezTo>
                  <a:pt x="208718" y="123017"/>
                  <a:pt x="208634" y="123687"/>
                  <a:pt x="208215" y="124273"/>
                </a:cubicBezTo>
                <a:cubicBezTo>
                  <a:pt x="207880" y="124858"/>
                  <a:pt x="207377" y="125528"/>
                  <a:pt x="207125" y="126197"/>
                </a:cubicBezTo>
                <a:cubicBezTo>
                  <a:pt x="206874" y="126951"/>
                  <a:pt x="206706" y="127620"/>
                  <a:pt x="206371" y="128373"/>
                </a:cubicBezTo>
                <a:cubicBezTo>
                  <a:pt x="205282" y="131302"/>
                  <a:pt x="204863" y="134650"/>
                  <a:pt x="204527" y="137830"/>
                </a:cubicBezTo>
                <a:cubicBezTo>
                  <a:pt x="204444" y="139503"/>
                  <a:pt x="204360" y="141093"/>
                  <a:pt x="204360" y="142516"/>
                </a:cubicBezTo>
                <a:cubicBezTo>
                  <a:pt x="204360" y="144106"/>
                  <a:pt x="204444" y="145529"/>
                  <a:pt x="204444" y="146784"/>
                </a:cubicBezTo>
                <a:cubicBezTo>
                  <a:pt x="204611" y="149462"/>
                  <a:pt x="204695" y="151805"/>
                  <a:pt x="204946" y="153311"/>
                </a:cubicBezTo>
                <a:cubicBezTo>
                  <a:pt x="205198" y="154901"/>
                  <a:pt x="205282" y="155738"/>
                  <a:pt x="205282" y="155738"/>
                </a:cubicBezTo>
                <a:cubicBezTo>
                  <a:pt x="205282" y="155738"/>
                  <a:pt x="204360" y="155655"/>
                  <a:pt x="202768" y="155320"/>
                </a:cubicBezTo>
                <a:cubicBezTo>
                  <a:pt x="201259" y="154818"/>
                  <a:pt x="198829" y="154232"/>
                  <a:pt x="196147" y="152893"/>
                </a:cubicBezTo>
                <a:cubicBezTo>
                  <a:pt x="194722" y="152223"/>
                  <a:pt x="193298" y="151387"/>
                  <a:pt x="191705" y="150382"/>
                </a:cubicBezTo>
                <a:cubicBezTo>
                  <a:pt x="190113" y="149378"/>
                  <a:pt x="188521" y="148123"/>
                  <a:pt x="186761" y="146784"/>
                </a:cubicBezTo>
                <a:cubicBezTo>
                  <a:pt x="185169" y="145278"/>
                  <a:pt x="183492" y="143604"/>
                  <a:pt x="181816" y="141595"/>
                </a:cubicBezTo>
                <a:cubicBezTo>
                  <a:pt x="180308" y="139503"/>
                  <a:pt x="178632" y="137328"/>
                  <a:pt x="177291" y="134566"/>
                </a:cubicBezTo>
                <a:cubicBezTo>
                  <a:pt x="176620" y="133311"/>
                  <a:pt x="175950" y="131888"/>
                  <a:pt x="175363" y="130382"/>
                </a:cubicBezTo>
                <a:cubicBezTo>
                  <a:pt x="174693" y="128959"/>
                  <a:pt x="174358" y="127285"/>
                  <a:pt x="173855" y="125695"/>
                </a:cubicBezTo>
                <a:cubicBezTo>
                  <a:pt x="172765" y="122432"/>
                  <a:pt x="172430" y="118833"/>
                  <a:pt x="172263" y="115067"/>
                </a:cubicBezTo>
                <a:cubicBezTo>
                  <a:pt x="172263" y="114147"/>
                  <a:pt x="172179" y="113143"/>
                  <a:pt x="172179" y="112222"/>
                </a:cubicBezTo>
                <a:cubicBezTo>
                  <a:pt x="172263" y="111218"/>
                  <a:pt x="172346" y="110297"/>
                  <a:pt x="172514" y="109377"/>
                </a:cubicBezTo>
                <a:cubicBezTo>
                  <a:pt x="172682" y="107452"/>
                  <a:pt x="172933" y="105527"/>
                  <a:pt x="173268" y="103519"/>
                </a:cubicBezTo>
                <a:cubicBezTo>
                  <a:pt x="173603" y="101510"/>
                  <a:pt x="174274" y="99753"/>
                  <a:pt x="174861" y="97828"/>
                </a:cubicBezTo>
                <a:cubicBezTo>
                  <a:pt x="175447" y="95987"/>
                  <a:pt x="176118" y="94062"/>
                  <a:pt x="176872" y="92221"/>
                </a:cubicBezTo>
                <a:cubicBezTo>
                  <a:pt x="178548" y="88790"/>
                  <a:pt x="180475" y="85359"/>
                  <a:pt x="182571" y="81928"/>
                </a:cubicBezTo>
                <a:cubicBezTo>
                  <a:pt x="185001" y="78664"/>
                  <a:pt x="187766" y="75401"/>
                  <a:pt x="190616" y="72304"/>
                </a:cubicBezTo>
                <a:cubicBezTo>
                  <a:pt x="191454" y="71384"/>
                  <a:pt x="191873" y="70965"/>
                  <a:pt x="192376" y="70463"/>
                </a:cubicBezTo>
                <a:lnTo>
                  <a:pt x="193884" y="69040"/>
                </a:lnTo>
                <a:cubicBezTo>
                  <a:pt x="194890" y="68120"/>
                  <a:pt x="195979" y="67199"/>
                  <a:pt x="196985" y="66279"/>
                </a:cubicBezTo>
                <a:lnTo>
                  <a:pt x="198577" y="64856"/>
                </a:lnTo>
                <a:lnTo>
                  <a:pt x="198996" y="64521"/>
                </a:lnTo>
                <a:lnTo>
                  <a:pt x="199080" y="64438"/>
                </a:lnTo>
                <a:lnTo>
                  <a:pt x="200337" y="63434"/>
                </a:lnTo>
                <a:lnTo>
                  <a:pt x="200505" y="63266"/>
                </a:lnTo>
                <a:lnTo>
                  <a:pt x="201008" y="62848"/>
                </a:lnTo>
                <a:lnTo>
                  <a:pt x="203354" y="61007"/>
                </a:lnTo>
                <a:cubicBezTo>
                  <a:pt x="206204" y="58580"/>
                  <a:pt x="208718" y="56237"/>
                  <a:pt x="210897" y="54061"/>
                </a:cubicBezTo>
                <a:cubicBezTo>
                  <a:pt x="212992" y="51801"/>
                  <a:pt x="214919" y="49709"/>
                  <a:pt x="216679" y="47282"/>
                </a:cubicBezTo>
                <a:cubicBezTo>
                  <a:pt x="218355" y="44939"/>
                  <a:pt x="219948" y="42178"/>
                  <a:pt x="221288" y="39081"/>
                </a:cubicBezTo>
                <a:cubicBezTo>
                  <a:pt x="222629" y="35985"/>
                  <a:pt x="223719" y="32470"/>
                  <a:pt x="224473" y="28872"/>
                </a:cubicBezTo>
                <a:cubicBezTo>
                  <a:pt x="225981" y="21758"/>
                  <a:pt x="226568" y="14394"/>
                  <a:pt x="226903" y="9038"/>
                </a:cubicBezTo>
                <a:cubicBezTo>
                  <a:pt x="226987" y="6277"/>
                  <a:pt x="227239" y="4017"/>
                  <a:pt x="227239" y="2427"/>
                </a:cubicBezTo>
                <a:cubicBezTo>
                  <a:pt x="227239" y="837"/>
                  <a:pt x="227322" y="0"/>
                  <a:pt x="2273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95" name="IconShape2">
            <a:extLst>
              <a:ext uri="{FF2B5EF4-FFF2-40B4-BE49-F238E27FC236}">
                <a16:creationId xmlns:a16="http://schemas.microsoft.com/office/drawing/2014/main" id="{93190739-47FA-410F-AE0A-49E5F17B7AB3}"/>
              </a:ext>
            </a:extLst>
          </p:cNvPr>
          <p:cNvSpPr/>
          <p:nvPr/>
        </p:nvSpPr>
        <p:spPr bwMode="auto">
          <a:xfrm>
            <a:off x="5960305" y="4155842"/>
            <a:ext cx="272131" cy="362549"/>
          </a:xfrm>
          <a:custGeom>
            <a:avLst/>
            <a:gdLst>
              <a:gd name="T0" fmla="*/ 4892 w 4916"/>
              <a:gd name="T1" fmla="*/ 1554 h 6559"/>
              <a:gd name="T2" fmla="*/ 4696 w 4916"/>
              <a:gd name="T3" fmla="*/ 917 h 6559"/>
              <a:gd name="T4" fmla="*/ 4448 w 4916"/>
              <a:gd name="T5" fmla="*/ 734 h 6559"/>
              <a:gd name="T6" fmla="*/ 4301 w 4916"/>
              <a:gd name="T7" fmla="*/ 734 h 6559"/>
              <a:gd name="T8" fmla="*/ 4136 w 4916"/>
              <a:gd name="T9" fmla="*/ 184 h 6559"/>
              <a:gd name="T10" fmla="*/ 3887 w 4916"/>
              <a:gd name="T11" fmla="*/ 0 h 6559"/>
              <a:gd name="T12" fmla="*/ 1029 w 4916"/>
              <a:gd name="T13" fmla="*/ 0 h 6559"/>
              <a:gd name="T14" fmla="*/ 780 w 4916"/>
              <a:gd name="T15" fmla="*/ 185 h 6559"/>
              <a:gd name="T16" fmla="*/ 616 w 4916"/>
              <a:gd name="T17" fmla="*/ 734 h 6559"/>
              <a:gd name="T18" fmla="*/ 469 w 4916"/>
              <a:gd name="T19" fmla="*/ 734 h 6559"/>
              <a:gd name="T20" fmla="*/ 220 w 4916"/>
              <a:gd name="T21" fmla="*/ 917 h 6559"/>
              <a:gd name="T22" fmla="*/ 25 w 4916"/>
              <a:gd name="T23" fmla="*/ 1552 h 6559"/>
              <a:gd name="T24" fmla="*/ 64 w 4916"/>
              <a:gd name="T25" fmla="*/ 1785 h 6559"/>
              <a:gd name="T26" fmla="*/ 273 w 4916"/>
              <a:gd name="T27" fmla="*/ 1890 h 6559"/>
              <a:gd name="T28" fmla="*/ 379 w 4916"/>
              <a:gd name="T29" fmla="*/ 1890 h 6559"/>
              <a:gd name="T30" fmla="*/ 475 w 4916"/>
              <a:gd name="T31" fmla="*/ 2911 h 6559"/>
              <a:gd name="T32" fmla="*/ 409 w 4916"/>
              <a:gd name="T33" fmla="*/ 2953 h 6559"/>
              <a:gd name="T34" fmla="*/ 366 w 4916"/>
              <a:gd name="T35" fmla="*/ 3082 h 6559"/>
              <a:gd name="T36" fmla="*/ 554 w 4916"/>
              <a:gd name="T37" fmla="*/ 5005 h 6559"/>
              <a:gd name="T38" fmla="*/ 686 w 4916"/>
              <a:gd name="T39" fmla="*/ 5149 h 6559"/>
              <a:gd name="T40" fmla="*/ 797 w 4916"/>
              <a:gd name="T41" fmla="*/ 6322 h 6559"/>
              <a:gd name="T42" fmla="*/ 1056 w 4916"/>
              <a:gd name="T43" fmla="*/ 6559 h 6559"/>
              <a:gd name="T44" fmla="*/ 3861 w 4916"/>
              <a:gd name="T45" fmla="*/ 6559 h 6559"/>
              <a:gd name="T46" fmla="*/ 4119 w 4916"/>
              <a:gd name="T47" fmla="*/ 6323 h 6559"/>
              <a:gd name="T48" fmla="*/ 4230 w 4916"/>
              <a:gd name="T49" fmla="*/ 5149 h 6559"/>
              <a:gd name="T50" fmla="*/ 4363 w 4916"/>
              <a:gd name="T51" fmla="*/ 5005 h 6559"/>
              <a:gd name="T52" fmla="*/ 4550 w 4916"/>
              <a:gd name="T53" fmla="*/ 3082 h 6559"/>
              <a:gd name="T54" fmla="*/ 4508 w 4916"/>
              <a:gd name="T55" fmla="*/ 2953 h 6559"/>
              <a:gd name="T56" fmla="*/ 4441 w 4916"/>
              <a:gd name="T57" fmla="*/ 2911 h 6559"/>
              <a:gd name="T58" fmla="*/ 4537 w 4916"/>
              <a:gd name="T59" fmla="*/ 1890 h 6559"/>
              <a:gd name="T60" fmla="*/ 4644 w 4916"/>
              <a:gd name="T61" fmla="*/ 1890 h 6559"/>
              <a:gd name="T62" fmla="*/ 4853 w 4916"/>
              <a:gd name="T63" fmla="*/ 1784 h 6559"/>
              <a:gd name="T64" fmla="*/ 4892 w 4916"/>
              <a:gd name="T65" fmla="*/ 1554 h 6559"/>
              <a:gd name="T66" fmla="*/ 602 w 4916"/>
              <a:gd name="T67" fmla="*/ 1174 h 6559"/>
              <a:gd name="T68" fmla="*/ 4315 w 4916"/>
              <a:gd name="T69" fmla="*/ 1174 h 6559"/>
              <a:gd name="T70" fmla="*/ 4399 w 4916"/>
              <a:gd name="T71" fmla="*/ 1449 h 6559"/>
              <a:gd name="T72" fmla="*/ 517 w 4916"/>
              <a:gd name="T73" fmla="*/ 1449 h 6559"/>
              <a:gd name="T74" fmla="*/ 602 w 4916"/>
              <a:gd name="T75" fmla="*/ 1174 h 6559"/>
              <a:gd name="T76" fmla="*/ 1163 w 4916"/>
              <a:gd name="T77" fmla="*/ 440 h 6559"/>
              <a:gd name="T78" fmla="*/ 3753 w 4916"/>
              <a:gd name="T79" fmla="*/ 440 h 6559"/>
              <a:gd name="T80" fmla="*/ 3841 w 4916"/>
              <a:gd name="T81" fmla="*/ 734 h 6559"/>
              <a:gd name="T82" fmla="*/ 1075 w 4916"/>
              <a:gd name="T83" fmla="*/ 734 h 6559"/>
              <a:gd name="T84" fmla="*/ 1163 w 4916"/>
              <a:gd name="T85" fmla="*/ 440 h 6559"/>
              <a:gd name="T86" fmla="*/ 1220 w 4916"/>
              <a:gd name="T87" fmla="*/ 6118 h 6559"/>
              <a:gd name="T88" fmla="*/ 1129 w 4916"/>
              <a:gd name="T89" fmla="*/ 5155 h 6559"/>
              <a:gd name="T90" fmla="*/ 3787 w 4916"/>
              <a:gd name="T91" fmla="*/ 5155 h 6559"/>
              <a:gd name="T92" fmla="*/ 3696 w 4916"/>
              <a:gd name="T93" fmla="*/ 6118 h 6559"/>
              <a:gd name="T94" fmla="*/ 1220 w 4916"/>
              <a:gd name="T95" fmla="*/ 6118 h 6559"/>
              <a:gd name="T96" fmla="*/ 4000 w 4916"/>
              <a:gd name="T97" fmla="*/ 2899 h 6559"/>
              <a:gd name="T98" fmla="*/ 916 w 4916"/>
              <a:gd name="T99" fmla="*/ 2899 h 6559"/>
              <a:gd name="T100" fmla="*/ 821 w 4916"/>
              <a:gd name="T101" fmla="*/ 1890 h 6559"/>
              <a:gd name="T102" fmla="*/ 4095 w 4916"/>
              <a:gd name="T103" fmla="*/ 1890 h 6559"/>
              <a:gd name="T104" fmla="*/ 4000 w 4916"/>
              <a:gd name="T105" fmla="*/ 2899 h 6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916" h="6559">
                <a:moveTo>
                  <a:pt x="4892" y="1554"/>
                </a:moveTo>
                <a:lnTo>
                  <a:pt x="4696" y="917"/>
                </a:lnTo>
                <a:cubicBezTo>
                  <a:pt x="4662" y="807"/>
                  <a:pt x="4562" y="734"/>
                  <a:pt x="4448" y="734"/>
                </a:cubicBezTo>
                <a:lnTo>
                  <a:pt x="4301" y="734"/>
                </a:lnTo>
                <a:lnTo>
                  <a:pt x="4136" y="184"/>
                </a:lnTo>
                <a:cubicBezTo>
                  <a:pt x="4103" y="74"/>
                  <a:pt x="4003" y="0"/>
                  <a:pt x="3887" y="0"/>
                </a:cubicBezTo>
                <a:lnTo>
                  <a:pt x="1029" y="0"/>
                </a:lnTo>
                <a:cubicBezTo>
                  <a:pt x="914" y="0"/>
                  <a:pt x="814" y="74"/>
                  <a:pt x="780" y="185"/>
                </a:cubicBezTo>
                <a:lnTo>
                  <a:pt x="616" y="734"/>
                </a:lnTo>
                <a:lnTo>
                  <a:pt x="469" y="734"/>
                </a:lnTo>
                <a:cubicBezTo>
                  <a:pt x="354" y="734"/>
                  <a:pt x="254" y="807"/>
                  <a:pt x="220" y="917"/>
                </a:cubicBezTo>
                <a:lnTo>
                  <a:pt x="25" y="1552"/>
                </a:lnTo>
                <a:cubicBezTo>
                  <a:pt x="0" y="1631"/>
                  <a:pt x="15" y="1717"/>
                  <a:pt x="64" y="1785"/>
                </a:cubicBezTo>
                <a:cubicBezTo>
                  <a:pt x="113" y="1850"/>
                  <a:pt x="191" y="1890"/>
                  <a:pt x="273" y="1890"/>
                </a:cubicBezTo>
                <a:lnTo>
                  <a:pt x="379" y="1890"/>
                </a:lnTo>
                <a:lnTo>
                  <a:pt x="475" y="2911"/>
                </a:lnTo>
                <a:cubicBezTo>
                  <a:pt x="450" y="2920"/>
                  <a:pt x="427" y="2933"/>
                  <a:pt x="409" y="2953"/>
                </a:cubicBezTo>
                <a:cubicBezTo>
                  <a:pt x="377" y="2988"/>
                  <a:pt x="362" y="3035"/>
                  <a:pt x="366" y="3082"/>
                </a:cubicBezTo>
                <a:lnTo>
                  <a:pt x="554" y="5005"/>
                </a:lnTo>
                <a:cubicBezTo>
                  <a:pt x="561" y="5078"/>
                  <a:pt x="616" y="5134"/>
                  <a:pt x="686" y="5149"/>
                </a:cubicBezTo>
                <a:lnTo>
                  <a:pt x="797" y="6322"/>
                </a:lnTo>
                <a:cubicBezTo>
                  <a:pt x="809" y="6457"/>
                  <a:pt x="920" y="6559"/>
                  <a:pt x="1056" y="6559"/>
                </a:cubicBezTo>
                <a:lnTo>
                  <a:pt x="3861" y="6559"/>
                </a:lnTo>
                <a:cubicBezTo>
                  <a:pt x="3996" y="6559"/>
                  <a:pt x="4107" y="6457"/>
                  <a:pt x="4119" y="6323"/>
                </a:cubicBezTo>
                <a:lnTo>
                  <a:pt x="4230" y="5149"/>
                </a:lnTo>
                <a:cubicBezTo>
                  <a:pt x="4300" y="5134"/>
                  <a:pt x="4355" y="5078"/>
                  <a:pt x="4363" y="5005"/>
                </a:cubicBezTo>
                <a:lnTo>
                  <a:pt x="4550" y="3082"/>
                </a:lnTo>
                <a:cubicBezTo>
                  <a:pt x="4555" y="3035"/>
                  <a:pt x="4539" y="2988"/>
                  <a:pt x="4508" y="2953"/>
                </a:cubicBezTo>
                <a:cubicBezTo>
                  <a:pt x="4489" y="2933"/>
                  <a:pt x="4466" y="2920"/>
                  <a:pt x="4441" y="2911"/>
                </a:cubicBezTo>
                <a:lnTo>
                  <a:pt x="4537" y="1890"/>
                </a:lnTo>
                <a:lnTo>
                  <a:pt x="4644" y="1890"/>
                </a:lnTo>
                <a:cubicBezTo>
                  <a:pt x="4726" y="1890"/>
                  <a:pt x="4803" y="1850"/>
                  <a:pt x="4853" y="1784"/>
                </a:cubicBezTo>
                <a:cubicBezTo>
                  <a:pt x="4902" y="1717"/>
                  <a:pt x="4916" y="1631"/>
                  <a:pt x="4892" y="1554"/>
                </a:cubicBezTo>
                <a:close/>
                <a:moveTo>
                  <a:pt x="602" y="1174"/>
                </a:moveTo>
                <a:lnTo>
                  <a:pt x="4315" y="1174"/>
                </a:lnTo>
                <a:lnTo>
                  <a:pt x="4399" y="1449"/>
                </a:lnTo>
                <a:lnTo>
                  <a:pt x="517" y="1449"/>
                </a:lnTo>
                <a:lnTo>
                  <a:pt x="602" y="1174"/>
                </a:lnTo>
                <a:close/>
                <a:moveTo>
                  <a:pt x="1163" y="440"/>
                </a:moveTo>
                <a:lnTo>
                  <a:pt x="3753" y="440"/>
                </a:lnTo>
                <a:lnTo>
                  <a:pt x="3841" y="734"/>
                </a:lnTo>
                <a:lnTo>
                  <a:pt x="1075" y="734"/>
                </a:lnTo>
                <a:lnTo>
                  <a:pt x="1163" y="440"/>
                </a:lnTo>
                <a:close/>
                <a:moveTo>
                  <a:pt x="1220" y="6118"/>
                </a:moveTo>
                <a:lnTo>
                  <a:pt x="1129" y="5155"/>
                </a:lnTo>
                <a:lnTo>
                  <a:pt x="3787" y="5155"/>
                </a:lnTo>
                <a:lnTo>
                  <a:pt x="3696" y="6118"/>
                </a:lnTo>
                <a:lnTo>
                  <a:pt x="1220" y="6118"/>
                </a:lnTo>
                <a:close/>
                <a:moveTo>
                  <a:pt x="4000" y="2899"/>
                </a:moveTo>
                <a:lnTo>
                  <a:pt x="916" y="2899"/>
                </a:lnTo>
                <a:lnTo>
                  <a:pt x="821" y="1890"/>
                </a:lnTo>
                <a:lnTo>
                  <a:pt x="4095" y="1890"/>
                </a:lnTo>
                <a:lnTo>
                  <a:pt x="4000" y="28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96" name="IconShape3">
            <a:extLst>
              <a:ext uri="{FF2B5EF4-FFF2-40B4-BE49-F238E27FC236}">
                <a16:creationId xmlns:a16="http://schemas.microsoft.com/office/drawing/2014/main" id="{1B9F751B-61B9-4296-8CEF-1408854536AC}"/>
              </a:ext>
            </a:extLst>
          </p:cNvPr>
          <p:cNvSpPr/>
          <p:nvPr/>
        </p:nvSpPr>
        <p:spPr bwMode="auto">
          <a:xfrm>
            <a:off x="5936310" y="4846381"/>
            <a:ext cx="319380" cy="319060"/>
          </a:xfrm>
          <a:custGeom>
            <a:avLst/>
            <a:gdLst>
              <a:gd name="connsiteX0" fmla="*/ 374620 w 578308"/>
              <a:gd name="connsiteY0" fmla="*/ 167751 h 577729"/>
              <a:gd name="connsiteX1" fmla="*/ 350215 w 578308"/>
              <a:gd name="connsiteY1" fmla="*/ 177787 h 577729"/>
              <a:gd name="connsiteX2" fmla="*/ 338731 w 578308"/>
              <a:gd name="connsiteY2" fmla="*/ 202161 h 577729"/>
              <a:gd name="connsiteX3" fmla="*/ 350215 w 578308"/>
              <a:gd name="connsiteY3" fmla="*/ 227969 h 577729"/>
              <a:gd name="connsiteX4" fmla="*/ 400460 w 578308"/>
              <a:gd name="connsiteY4" fmla="*/ 227969 h 577729"/>
              <a:gd name="connsiteX5" fmla="*/ 410509 w 578308"/>
              <a:gd name="connsiteY5" fmla="*/ 202161 h 577729"/>
              <a:gd name="connsiteX6" fmla="*/ 400460 w 578308"/>
              <a:gd name="connsiteY6" fmla="*/ 177787 h 577729"/>
              <a:gd name="connsiteX7" fmla="*/ 374620 w 578308"/>
              <a:gd name="connsiteY7" fmla="*/ 167751 h 577729"/>
              <a:gd name="connsiteX8" fmla="*/ 374799 w 578308"/>
              <a:gd name="connsiteY8" fmla="*/ 139434 h 577729"/>
              <a:gd name="connsiteX9" fmla="*/ 420559 w 578308"/>
              <a:gd name="connsiteY9" fmla="*/ 157714 h 577729"/>
              <a:gd name="connsiteX10" fmla="*/ 439221 w 578308"/>
              <a:gd name="connsiteY10" fmla="*/ 202161 h 577729"/>
              <a:gd name="connsiteX11" fmla="*/ 420559 w 578308"/>
              <a:gd name="connsiteY11" fmla="*/ 248041 h 577729"/>
              <a:gd name="connsiteX12" fmla="*/ 374620 w 578308"/>
              <a:gd name="connsiteY12" fmla="*/ 266680 h 577729"/>
              <a:gd name="connsiteX13" fmla="*/ 330117 w 578308"/>
              <a:gd name="connsiteY13" fmla="*/ 248041 h 577729"/>
              <a:gd name="connsiteX14" fmla="*/ 310019 w 578308"/>
              <a:gd name="connsiteY14" fmla="*/ 202161 h 577729"/>
              <a:gd name="connsiteX15" fmla="*/ 330117 w 578308"/>
              <a:gd name="connsiteY15" fmla="*/ 157714 h 577729"/>
              <a:gd name="connsiteX16" fmla="*/ 374799 w 578308"/>
              <a:gd name="connsiteY16" fmla="*/ 139434 h 577729"/>
              <a:gd name="connsiteX17" fmla="*/ 374642 w 578308"/>
              <a:gd name="connsiteY17" fmla="*/ 106048 h 577729"/>
              <a:gd name="connsiteX18" fmla="*/ 305743 w 578308"/>
              <a:gd name="connsiteY18" fmla="*/ 134707 h 577729"/>
              <a:gd name="connsiteX19" fmla="*/ 305743 w 578308"/>
              <a:gd name="connsiteY19" fmla="*/ 270832 h 577729"/>
              <a:gd name="connsiteX20" fmla="*/ 374642 w 578308"/>
              <a:gd name="connsiteY20" fmla="*/ 299490 h 577729"/>
              <a:gd name="connsiteX21" fmla="*/ 443541 w 578308"/>
              <a:gd name="connsiteY21" fmla="*/ 270832 h 577729"/>
              <a:gd name="connsiteX22" fmla="*/ 472249 w 578308"/>
              <a:gd name="connsiteY22" fmla="*/ 202053 h 577729"/>
              <a:gd name="connsiteX23" fmla="*/ 443541 w 578308"/>
              <a:gd name="connsiteY23" fmla="*/ 134707 h 577729"/>
              <a:gd name="connsiteX24" fmla="*/ 374642 w 578308"/>
              <a:gd name="connsiteY24" fmla="*/ 106048 h 577729"/>
              <a:gd name="connsiteX25" fmla="*/ 374642 w 578308"/>
              <a:gd name="connsiteY25" fmla="*/ 67360 h 577729"/>
              <a:gd name="connsiteX26" fmla="*/ 470813 w 578308"/>
              <a:gd name="connsiteY26" fmla="*/ 107481 h 577729"/>
              <a:gd name="connsiteX27" fmla="*/ 509569 w 578308"/>
              <a:gd name="connsiteY27" fmla="*/ 202053 h 577729"/>
              <a:gd name="connsiteX28" fmla="*/ 470813 w 578308"/>
              <a:gd name="connsiteY28" fmla="*/ 298057 h 577729"/>
              <a:gd name="connsiteX29" fmla="*/ 374642 w 578308"/>
              <a:gd name="connsiteY29" fmla="*/ 338178 h 577729"/>
              <a:gd name="connsiteX30" fmla="*/ 279906 w 578308"/>
              <a:gd name="connsiteY30" fmla="*/ 298057 h 577729"/>
              <a:gd name="connsiteX31" fmla="*/ 279906 w 578308"/>
              <a:gd name="connsiteY31" fmla="*/ 107481 h 577729"/>
              <a:gd name="connsiteX32" fmla="*/ 374642 w 578308"/>
              <a:gd name="connsiteY32" fmla="*/ 67360 h 577729"/>
              <a:gd name="connsiteX33" fmla="*/ 374537 w 578308"/>
              <a:gd name="connsiteY33" fmla="*/ 38706 h 577729"/>
              <a:gd name="connsiteX34" fmla="*/ 258301 w 578308"/>
              <a:gd name="connsiteY34" fmla="*/ 86014 h 577729"/>
              <a:gd name="connsiteX35" fmla="*/ 258301 w 578308"/>
              <a:gd name="connsiteY35" fmla="*/ 318253 h 577729"/>
              <a:gd name="connsiteX36" fmla="*/ 258301 w 578308"/>
              <a:gd name="connsiteY36" fmla="*/ 319687 h 577729"/>
              <a:gd name="connsiteX37" fmla="*/ 374537 w 578308"/>
              <a:gd name="connsiteY37" fmla="*/ 366994 h 577729"/>
              <a:gd name="connsiteX38" fmla="*/ 490773 w 578308"/>
              <a:gd name="connsiteY38" fmla="*/ 319687 h 577729"/>
              <a:gd name="connsiteX39" fmla="*/ 539563 w 578308"/>
              <a:gd name="connsiteY39" fmla="*/ 202134 h 577729"/>
              <a:gd name="connsiteX40" fmla="*/ 490773 w 578308"/>
              <a:gd name="connsiteY40" fmla="*/ 86014 h 577729"/>
              <a:gd name="connsiteX41" fmla="*/ 374537 w 578308"/>
              <a:gd name="connsiteY41" fmla="*/ 38706 h 577729"/>
              <a:gd name="connsiteX42" fmla="*/ 374537 w 578308"/>
              <a:gd name="connsiteY42" fmla="*/ 0 h 577729"/>
              <a:gd name="connsiteX43" fmla="*/ 518038 w 578308"/>
              <a:gd name="connsiteY43" fmla="*/ 58776 h 577729"/>
              <a:gd name="connsiteX44" fmla="*/ 578308 w 578308"/>
              <a:gd name="connsiteY44" fmla="*/ 202134 h 577729"/>
              <a:gd name="connsiteX45" fmla="*/ 518038 w 578308"/>
              <a:gd name="connsiteY45" fmla="*/ 346924 h 577729"/>
              <a:gd name="connsiteX46" fmla="*/ 374537 w 578308"/>
              <a:gd name="connsiteY46" fmla="*/ 405701 h 577729"/>
              <a:gd name="connsiteX47" fmla="*/ 252561 w 578308"/>
              <a:gd name="connsiteY47" fmla="*/ 365561 h 577729"/>
              <a:gd name="connsiteX48" fmla="*/ 48790 w 578308"/>
              <a:gd name="connsiteY48" fmla="*/ 569128 h 577729"/>
              <a:gd name="connsiteX49" fmla="*/ 28700 w 578308"/>
              <a:gd name="connsiteY49" fmla="*/ 577729 h 577729"/>
              <a:gd name="connsiteX50" fmla="*/ 8610 w 578308"/>
              <a:gd name="connsiteY50" fmla="*/ 569128 h 577729"/>
              <a:gd name="connsiteX51" fmla="*/ 8610 w 578308"/>
              <a:gd name="connsiteY51" fmla="*/ 527554 h 577729"/>
              <a:gd name="connsiteX52" fmla="*/ 212381 w 578308"/>
              <a:gd name="connsiteY52" fmla="*/ 323987 h 577729"/>
              <a:gd name="connsiteX53" fmla="*/ 231036 w 578308"/>
              <a:gd name="connsiteY53" fmla="*/ 58776 h 577729"/>
              <a:gd name="connsiteX54" fmla="*/ 374537 w 578308"/>
              <a:gd name="connsiteY54" fmla="*/ 0 h 577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578308" h="577729">
                <a:moveTo>
                  <a:pt x="374620" y="167751"/>
                </a:moveTo>
                <a:cubicBezTo>
                  <a:pt x="366007" y="167751"/>
                  <a:pt x="355958" y="170618"/>
                  <a:pt x="350215" y="177787"/>
                </a:cubicBezTo>
                <a:cubicBezTo>
                  <a:pt x="343037" y="184956"/>
                  <a:pt x="338731" y="193558"/>
                  <a:pt x="338731" y="202161"/>
                </a:cubicBezTo>
                <a:cubicBezTo>
                  <a:pt x="338731" y="212197"/>
                  <a:pt x="343037" y="220800"/>
                  <a:pt x="350215" y="227969"/>
                </a:cubicBezTo>
                <a:cubicBezTo>
                  <a:pt x="363135" y="240873"/>
                  <a:pt x="386105" y="240873"/>
                  <a:pt x="400460" y="227969"/>
                </a:cubicBezTo>
                <a:cubicBezTo>
                  <a:pt x="406203" y="220800"/>
                  <a:pt x="410509" y="212197"/>
                  <a:pt x="410509" y="202161"/>
                </a:cubicBezTo>
                <a:cubicBezTo>
                  <a:pt x="410509" y="193558"/>
                  <a:pt x="406203" y="184956"/>
                  <a:pt x="400460" y="177787"/>
                </a:cubicBezTo>
                <a:cubicBezTo>
                  <a:pt x="393283" y="170618"/>
                  <a:pt x="384669" y="167751"/>
                  <a:pt x="374620" y="167751"/>
                </a:cubicBezTo>
                <a:close/>
                <a:moveTo>
                  <a:pt x="374799" y="139434"/>
                </a:moveTo>
                <a:cubicBezTo>
                  <a:pt x="391488" y="139434"/>
                  <a:pt x="408356" y="145527"/>
                  <a:pt x="420559" y="157714"/>
                </a:cubicBezTo>
                <a:cubicBezTo>
                  <a:pt x="432043" y="169184"/>
                  <a:pt x="439221" y="186389"/>
                  <a:pt x="439221" y="202161"/>
                </a:cubicBezTo>
                <a:cubicBezTo>
                  <a:pt x="439221" y="219366"/>
                  <a:pt x="432043" y="236571"/>
                  <a:pt x="420559" y="248041"/>
                </a:cubicBezTo>
                <a:cubicBezTo>
                  <a:pt x="407638" y="259511"/>
                  <a:pt x="391847" y="266680"/>
                  <a:pt x="374620" y="266680"/>
                </a:cubicBezTo>
                <a:cubicBezTo>
                  <a:pt x="357393" y="266680"/>
                  <a:pt x="341602" y="259511"/>
                  <a:pt x="330117" y="248041"/>
                </a:cubicBezTo>
                <a:cubicBezTo>
                  <a:pt x="317197" y="236571"/>
                  <a:pt x="310019" y="219366"/>
                  <a:pt x="310019" y="202161"/>
                </a:cubicBezTo>
                <a:cubicBezTo>
                  <a:pt x="310019" y="186389"/>
                  <a:pt x="317197" y="169184"/>
                  <a:pt x="330117" y="157714"/>
                </a:cubicBezTo>
                <a:cubicBezTo>
                  <a:pt x="341602" y="145527"/>
                  <a:pt x="358111" y="139434"/>
                  <a:pt x="374799" y="139434"/>
                </a:cubicBezTo>
                <a:close/>
                <a:moveTo>
                  <a:pt x="374642" y="106048"/>
                </a:moveTo>
                <a:cubicBezTo>
                  <a:pt x="348805" y="106048"/>
                  <a:pt x="324403" y="116078"/>
                  <a:pt x="305743" y="134707"/>
                </a:cubicBezTo>
                <a:cubicBezTo>
                  <a:pt x="268422" y="171962"/>
                  <a:pt x="268422" y="233577"/>
                  <a:pt x="305743" y="270832"/>
                </a:cubicBezTo>
                <a:cubicBezTo>
                  <a:pt x="324403" y="289460"/>
                  <a:pt x="348805" y="299490"/>
                  <a:pt x="374642" y="299490"/>
                </a:cubicBezTo>
                <a:cubicBezTo>
                  <a:pt x="400479" y="299490"/>
                  <a:pt x="424881" y="289460"/>
                  <a:pt x="443541" y="270832"/>
                </a:cubicBezTo>
                <a:cubicBezTo>
                  <a:pt x="462201" y="252204"/>
                  <a:pt x="472249" y="227845"/>
                  <a:pt x="472249" y="202053"/>
                </a:cubicBezTo>
                <a:cubicBezTo>
                  <a:pt x="472249" y="176261"/>
                  <a:pt x="462201" y="151901"/>
                  <a:pt x="443541" y="134707"/>
                </a:cubicBezTo>
                <a:cubicBezTo>
                  <a:pt x="424881" y="116078"/>
                  <a:pt x="400479" y="106048"/>
                  <a:pt x="374642" y="106048"/>
                </a:cubicBezTo>
                <a:close/>
                <a:moveTo>
                  <a:pt x="374642" y="67360"/>
                </a:moveTo>
                <a:cubicBezTo>
                  <a:pt x="410527" y="67360"/>
                  <a:pt x="444976" y="81689"/>
                  <a:pt x="470813" y="107481"/>
                </a:cubicBezTo>
                <a:cubicBezTo>
                  <a:pt x="496650" y="133273"/>
                  <a:pt x="509569" y="166230"/>
                  <a:pt x="509569" y="202053"/>
                </a:cubicBezTo>
                <a:cubicBezTo>
                  <a:pt x="509569" y="239308"/>
                  <a:pt x="496650" y="272265"/>
                  <a:pt x="470813" y="298057"/>
                </a:cubicBezTo>
                <a:cubicBezTo>
                  <a:pt x="444976" y="323849"/>
                  <a:pt x="410527" y="338178"/>
                  <a:pt x="374642" y="338178"/>
                </a:cubicBezTo>
                <a:cubicBezTo>
                  <a:pt x="338757" y="338178"/>
                  <a:pt x="304307" y="323849"/>
                  <a:pt x="279906" y="298057"/>
                </a:cubicBezTo>
                <a:cubicBezTo>
                  <a:pt x="226796" y="245040"/>
                  <a:pt x="226796" y="160499"/>
                  <a:pt x="279906" y="107481"/>
                </a:cubicBezTo>
                <a:cubicBezTo>
                  <a:pt x="304307" y="81689"/>
                  <a:pt x="338757" y="67360"/>
                  <a:pt x="374642" y="67360"/>
                </a:cubicBezTo>
                <a:close/>
                <a:moveTo>
                  <a:pt x="374537" y="38706"/>
                </a:moveTo>
                <a:cubicBezTo>
                  <a:pt x="331487" y="38706"/>
                  <a:pt x="289871" y="55909"/>
                  <a:pt x="258301" y="86014"/>
                </a:cubicBezTo>
                <a:cubicBezTo>
                  <a:pt x="193726" y="150525"/>
                  <a:pt x="193726" y="255176"/>
                  <a:pt x="258301" y="318253"/>
                </a:cubicBezTo>
                <a:cubicBezTo>
                  <a:pt x="258301" y="318253"/>
                  <a:pt x="258301" y="319687"/>
                  <a:pt x="258301" y="319687"/>
                </a:cubicBezTo>
                <a:cubicBezTo>
                  <a:pt x="289871" y="349791"/>
                  <a:pt x="331487" y="366994"/>
                  <a:pt x="374537" y="366994"/>
                </a:cubicBezTo>
                <a:cubicBezTo>
                  <a:pt x="419022" y="366994"/>
                  <a:pt x="460637" y="349791"/>
                  <a:pt x="490773" y="319687"/>
                </a:cubicBezTo>
                <a:cubicBezTo>
                  <a:pt x="522343" y="288148"/>
                  <a:pt x="539563" y="246574"/>
                  <a:pt x="539563" y="202134"/>
                </a:cubicBezTo>
                <a:cubicBezTo>
                  <a:pt x="539563" y="159127"/>
                  <a:pt x="522343" y="117553"/>
                  <a:pt x="490773" y="86014"/>
                </a:cubicBezTo>
                <a:cubicBezTo>
                  <a:pt x="460637" y="55909"/>
                  <a:pt x="419022" y="38706"/>
                  <a:pt x="374537" y="38706"/>
                </a:cubicBezTo>
                <a:close/>
                <a:moveTo>
                  <a:pt x="374537" y="0"/>
                </a:moveTo>
                <a:cubicBezTo>
                  <a:pt x="429067" y="0"/>
                  <a:pt x="479293" y="21503"/>
                  <a:pt x="518038" y="58776"/>
                </a:cubicBezTo>
                <a:cubicBezTo>
                  <a:pt x="556783" y="97483"/>
                  <a:pt x="578308" y="149092"/>
                  <a:pt x="578308" y="202134"/>
                </a:cubicBezTo>
                <a:cubicBezTo>
                  <a:pt x="578308" y="256609"/>
                  <a:pt x="556783" y="308218"/>
                  <a:pt x="518038" y="346924"/>
                </a:cubicBezTo>
                <a:cubicBezTo>
                  <a:pt x="479293" y="384197"/>
                  <a:pt x="429067" y="405701"/>
                  <a:pt x="374537" y="405701"/>
                </a:cubicBezTo>
                <a:cubicBezTo>
                  <a:pt x="330052" y="405701"/>
                  <a:pt x="288436" y="391365"/>
                  <a:pt x="252561" y="365561"/>
                </a:cubicBezTo>
                <a:lnTo>
                  <a:pt x="48790" y="569128"/>
                </a:lnTo>
                <a:cubicBezTo>
                  <a:pt x="43050" y="574862"/>
                  <a:pt x="35875" y="577729"/>
                  <a:pt x="28700" y="577729"/>
                </a:cubicBezTo>
                <a:cubicBezTo>
                  <a:pt x="21525" y="577729"/>
                  <a:pt x="14350" y="574862"/>
                  <a:pt x="8610" y="569128"/>
                </a:cubicBezTo>
                <a:cubicBezTo>
                  <a:pt x="-2870" y="557659"/>
                  <a:pt x="-2870" y="539023"/>
                  <a:pt x="8610" y="527554"/>
                </a:cubicBezTo>
                <a:lnTo>
                  <a:pt x="212381" y="323987"/>
                </a:lnTo>
                <a:cubicBezTo>
                  <a:pt x="153546" y="245141"/>
                  <a:pt x="159286" y="131888"/>
                  <a:pt x="231036" y="58776"/>
                </a:cubicBezTo>
                <a:cubicBezTo>
                  <a:pt x="269781" y="21503"/>
                  <a:pt x="320007" y="0"/>
                  <a:pt x="37453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97" name="ValueText1">
            <a:extLst>
              <a:ext uri="{FF2B5EF4-FFF2-40B4-BE49-F238E27FC236}">
                <a16:creationId xmlns:a16="http://schemas.microsoft.com/office/drawing/2014/main" id="{77FBF46A-FDF1-4FC6-BAD5-350AD694C95F}"/>
              </a:ext>
            </a:extLst>
          </p:cNvPr>
          <p:cNvSpPr txBox="1"/>
          <p:nvPr/>
        </p:nvSpPr>
        <p:spPr>
          <a:xfrm>
            <a:off x="7850736" y="3488776"/>
            <a:ext cx="420228" cy="359095"/>
          </a:xfrm>
          <a:prstGeom prst="rect">
            <a:avLst/>
          </a:prstGeom>
          <a:noFill/>
          <a:ln>
            <a:noFill/>
          </a:ln>
        </p:spPr>
        <p:txBody>
          <a:bodyPr wrap="square" tIns="90000" bIns="90000" numCol="1" anchor="ctr" anchorCtr="0">
            <a:prstTxWarp prst="textPlain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600">
                <a:solidFill>
                  <a:schemeClr val="accent3"/>
                </a:solidFill>
                <a:latin typeface="Impact" panose="020B0806030902050204" pitchFamily="34" charset="0"/>
              </a:rPr>
              <a:t>51%</a:t>
            </a:r>
            <a:endParaRPr lang="en-US" sz="600" dirty="0">
              <a:solidFill>
                <a:schemeClr val="accent3"/>
              </a:solidFill>
              <a:latin typeface="Impact" panose="020B0806030902050204" pitchFamily="34" charset="0"/>
            </a:endParaRPr>
          </a:p>
        </p:txBody>
      </p:sp>
      <p:sp>
        <p:nvSpPr>
          <p:cNvPr id="298" name="ValueText2">
            <a:extLst>
              <a:ext uri="{FF2B5EF4-FFF2-40B4-BE49-F238E27FC236}">
                <a16:creationId xmlns:a16="http://schemas.microsoft.com/office/drawing/2014/main" id="{B94AB592-1D69-4CF7-BA0A-525F52BC40EC}"/>
              </a:ext>
            </a:extLst>
          </p:cNvPr>
          <p:cNvSpPr txBox="1"/>
          <p:nvPr/>
        </p:nvSpPr>
        <p:spPr>
          <a:xfrm>
            <a:off x="8431578" y="4157571"/>
            <a:ext cx="420228" cy="359095"/>
          </a:xfrm>
          <a:prstGeom prst="rect">
            <a:avLst/>
          </a:prstGeom>
          <a:noFill/>
          <a:ln>
            <a:noFill/>
          </a:ln>
        </p:spPr>
        <p:txBody>
          <a:bodyPr wrap="square" tIns="90000" bIns="90000" numCol="1" anchor="ctr" anchorCtr="0">
            <a:prstTxWarp prst="textPlain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600" dirty="0">
                <a:solidFill>
                  <a:schemeClr val="tx2">
                    <a:lumMod val="75000"/>
                  </a:schemeClr>
                </a:solidFill>
                <a:latin typeface="Impact" panose="020B0806030902050204" pitchFamily="34" charset="0"/>
              </a:rPr>
              <a:t>70%</a:t>
            </a:r>
            <a:endParaRPr lang="en-US" sz="600" dirty="0">
              <a:solidFill>
                <a:schemeClr val="tx2">
                  <a:lumMod val="7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99" name="ValueText3">
            <a:extLst>
              <a:ext uri="{FF2B5EF4-FFF2-40B4-BE49-F238E27FC236}">
                <a16:creationId xmlns:a16="http://schemas.microsoft.com/office/drawing/2014/main" id="{E3B06627-7ADF-47FE-8545-C2D695704E45}"/>
              </a:ext>
            </a:extLst>
          </p:cNvPr>
          <p:cNvSpPr txBox="1"/>
          <p:nvPr/>
        </p:nvSpPr>
        <p:spPr>
          <a:xfrm>
            <a:off x="8064732" y="4826365"/>
            <a:ext cx="420228" cy="359095"/>
          </a:xfrm>
          <a:prstGeom prst="rect">
            <a:avLst/>
          </a:prstGeom>
          <a:noFill/>
          <a:ln>
            <a:noFill/>
          </a:ln>
        </p:spPr>
        <p:txBody>
          <a:bodyPr wrap="square" tIns="90000" bIns="90000" numCol="1" anchor="ctr" anchorCtr="0">
            <a:prstTxWarp prst="textPlain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600">
                <a:solidFill>
                  <a:schemeClr val="accent5"/>
                </a:solidFill>
                <a:latin typeface="Impact" panose="020B0806030902050204" pitchFamily="34" charset="0"/>
              </a:rPr>
              <a:t>58%</a:t>
            </a:r>
            <a:endParaRPr lang="en-US" sz="600" dirty="0">
              <a:solidFill>
                <a:schemeClr val="accent5"/>
              </a:solidFill>
              <a:latin typeface="Impact" panose="020B0806030902050204" pitchFamily="34" charset="0"/>
            </a:endParaRPr>
          </a:p>
        </p:txBody>
      </p:sp>
      <p:sp>
        <p:nvSpPr>
          <p:cNvPr id="300" name="CustomText">
            <a:extLst>
              <a:ext uri="{FF2B5EF4-FFF2-40B4-BE49-F238E27FC236}">
                <a16:creationId xmlns:a16="http://schemas.microsoft.com/office/drawing/2014/main" id="{F605AD65-F513-45AE-86E6-24A28BE274DD}"/>
              </a:ext>
            </a:extLst>
          </p:cNvPr>
          <p:cNvSpPr/>
          <p:nvPr/>
        </p:nvSpPr>
        <p:spPr>
          <a:xfrm>
            <a:off x="5807722" y="2296954"/>
            <a:ext cx="2189922" cy="399434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 fontScale="77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900" b="1" i="0" strike="noStrike" kern="1200" cap="none" spc="0" normalizeH="0" baseline="0" noProof="0" dirty="0">
                <a:solidFill>
                  <a:schemeClr val="tx2"/>
                </a:solidFill>
                <a:effectLst/>
                <a:uLnTx/>
                <a:uFillTx/>
              </a:rPr>
              <a:t>餐饮满意度</a:t>
            </a:r>
            <a:endParaRPr kumimoji="0" lang="en-US" altLang="zh-CN" sz="2900" b="1" i="0" strike="noStrike" kern="1200" cap="none" spc="0" normalizeH="0" baseline="0" noProof="0" dirty="0">
              <a:solidFill>
                <a:schemeClr val="tx2"/>
              </a:solidFill>
              <a:effectLst/>
              <a:uLnTx/>
              <a:uFillTx/>
            </a:endParaRPr>
          </a:p>
        </p:txBody>
      </p:sp>
      <p:sp>
        <p:nvSpPr>
          <p:cNvPr id="301" name="CustomText1">
            <a:extLst>
              <a:ext uri="{FF2B5EF4-FFF2-40B4-BE49-F238E27FC236}">
                <a16:creationId xmlns:a16="http://schemas.microsoft.com/office/drawing/2014/main" id="{7CF2DC65-B2E3-4CD2-AFFA-F232C3202AB1}"/>
              </a:ext>
            </a:extLst>
          </p:cNvPr>
          <p:cNvSpPr/>
          <p:nvPr/>
        </p:nvSpPr>
        <p:spPr>
          <a:xfrm>
            <a:off x="5807723" y="2598691"/>
            <a:ext cx="2189922" cy="304544"/>
          </a:xfrm>
          <a:prstGeom prst="rect">
            <a:avLst/>
          </a:prstGeom>
          <a:noFill/>
        </p:spPr>
        <p:txBody>
          <a:bodyPr wrap="none" lIns="90000" tIns="46800" rIns="90000" bIns="46800">
            <a:normAutofit fontScale="850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请输入内容</a:t>
            </a:r>
            <a:endParaRPr kumimoji="0" lang="en-US" altLang="zh-CN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</a:endParaRPr>
          </a:p>
        </p:txBody>
      </p:sp>
      <p:sp>
        <p:nvSpPr>
          <p:cNvPr id="302" name="CustomText1">
            <a:extLst>
              <a:ext uri="{FF2B5EF4-FFF2-40B4-BE49-F238E27FC236}">
                <a16:creationId xmlns:a16="http://schemas.microsoft.com/office/drawing/2014/main" id="{8E64DB2C-34C3-4AE7-967D-3C38CAC3D5F6}"/>
              </a:ext>
            </a:extLst>
          </p:cNvPr>
          <p:cNvSpPr/>
          <p:nvPr/>
        </p:nvSpPr>
        <p:spPr>
          <a:xfrm>
            <a:off x="5886628" y="2902283"/>
            <a:ext cx="2441805" cy="400281"/>
          </a:xfrm>
          <a:prstGeom prst="rect">
            <a:avLst/>
          </a:prstGeom>
          <a:noFill/>
        </p:spPr>
        <p:txBody>
          <a:bodyPr wrap="none" lIns="0" tIns="0" rIns="0" bIns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p"/>
              <a:defRPr/>
            </a:pPr>
            <a:r>
              <a:rPr lang="zh-CN" altLang="en-US" sz="9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请输入内容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p"/>
              <a:defRPr/>
            </a:pPr>
            <a:r>
              <a:rPr lang="zh-CN" altLang="en-US" sz="9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请输入内容  请输入内容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p"/>
              <a:defRPr/>
            </a:pPr>
            <a:endParaRPr lang="zh-CN" altLang="en-US" sz="9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03" name="文本框 302">
            <a:extLst>
              <a:ext uri="{FF2B5EF4-FFF2-40B4-BE49-F238E27FC236}">
                <a16:creationId xmlns:a16="http://schemas.microsoft.com/office/drawing/2014/main" id="{0B17087C-5EE5-4BAC-9045-00D139D2A481}"/>
              </a:ext>
            </a:extLst>
          </p:cNvPr>
          <p:cNvSpPr txBox="1"/>
          <p:nvPr/>
        </p:nvSpPr>
        <p:spPr>
          <a:xfrm>
            <a:off x="4284363" y="299545"/>
            <a:ext cx="36232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/>
              <a:t>请输入标题</a:t>
            </a:r>
          </a:p>
        </p:txBody>
      </p:sp>
      <p:cxnSp>
        <p:nvCxnSpPr>
          <p:cNvPr id="304" name="直接连接符 303">
            <a:extLst>
              <a:ext uri="{FF2B5EF4-FFF2-40B4-BE49-F238E27FC236}">
                <a16:creationId xmlns:a16="http://schemas.microsoft.com/office/drawing/2014/main" id="{A1116200-7EEE-4B78-9F5F-191135E5866B}"/>
              </a:ext>
            </a:extLst>
          </p:cNvPr>
          <p:cNvCxnSpPr/>
          <p:nvPr/>
        </p:nvCxnSpPr>
        <p:spPr>
          <a:xfrm>
            <a:off x="3389586" y="822765"/>
            <a:ext cx="5139558" cy="0"/>
          </a:xfrm>
          <a:prstGeom prst="line">
            <a:avLst/>
          </a:prstGeom>
          <a:ln w="38100">
            <a:solidFill>
              <a:srgbClr val="71A3D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5" name="文本框 304">
            <a:extLst>
              <a:ext uri="{FF2B5EF4-FFF2-40B4-BE49-F238E27FC236}">
                <a16:creationId xmlns:a16="http://schemas.microsoft.com/office/drawing/2014/main" id="{5C28B234-897F-4D54-8FB3-4DFB22EA5016}"/>
              </a:ext>
            </a:extLst>
          </p:cNvPr>
          <p:cNvSpPr txBox="1"/>
          <p:nvPr/>
        </p:nvSpPr>
        <p:spPr>
          <a:xfrm>
            <a:off x="3389586" y="868494"/>
            <a:ext cx="51395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/>
              <a:t>请输入标题请输入标题请输入标题请输入标题</a:t>
            </a:r>
          </a:p>
        </p:txBody>
      </p:sp>
      <p:sp>
        <p:nvSpPr>
          <p:cNvPr id="306" name="CustomText1">
            <a:extLst>
              <a:ext uri="{FF2B5EF4-FFF2-40B4-BE49-F238E27FC236}">
                <a16:creationId xmlns:a16="http://schemas.microsoft.com/office/drawing/2014/main" id="{39A6B267-7B35-4C44-AAE1-35AA2D8FE8DD}"/>
              </a:ext>
            </a:extLst>
          </p:cNvPr>
          <p:cNvSpPr/>
          <p:nvPr/>
        </p:nvSpPr>
        <p:spPr>
          <a:xfrm>
            <a:off x="8863354" y="3484524"/>
            <a:ext cx="2189922" cy="304544"/>
          </a:xfrm>
          <a:prstGeom prst="rect">
            <a:avLst/>
          </a:prstGeom>
          <a:noFill/>
        </p:spPr>
        <p:txBody>
          <a:bodyPr wrap="none" lIns="90000" tIns="46800" rIns="90000" bIns="46800">
            <a:normAutofit fontScale="850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请输入内容</a:t>
            </a:r>
            <a:endParaRPr kumimoji="0" lang="en-US" altLang="zh-CN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</a:endParaRPr>
          </a:p>
        </p:txBody>
      </p:sp>
      <p:sp>
        <p:nvSpPr>
          <p:cNvPr id="307" name="CustomText1">
            <a:extLst>
              <a:ext uri="{FF2B5EF4-FFF2-40B4-BE49-F238E27FC236}">
                <a16:creationId xmlns:a16="http://schemas.microsoft.com/office/drawing/2014/main" id="{8410DBAB-C8C5-41B9-8F36-182D89C3D3D6}"/>
              </a:ext>
            </a:extLst>
          </p:cNvPr>
          <p:cNvSpPr/>
          <p:nvPr/>
        </p:nvSpPr>
        <p:spPr>
          <a:xfrm>
            <a:off x="8863354" y="4178850"/>
            <a:ext cx="2189922" cy="304544"/>
          </a:xfrm>
          <a:prstGeom prst="rect">
            <a:avLst/>
          </a:prstGeom>
          <a:noFill/>
        </p:spPr>
        <p:txBody>
          <a:bodyPr wrap="none" lIns="90000" tIns="46800" rIns="90000" bIns="46800">
            <a:normAutofit fontScale="850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请输入内容</a:t>
            </a:r>
            <a:endParaRPr kumimoji="0" lang="en-US" altLang="zh-CN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</a:endParaRPr>
          </a:p>
        </p:txBody>
      </p:sp>
      <p:sp>
        <p:nvSpPr>
          <p:cNvPr id="308" name="CustomText1">
            <a:extLst>
              <a:ext uri="{FF2B5EF4-FFF2-40B4-BE49-F238E27FC236}">
                <a16:creationId xmlns:a16="http://schemas.microsoft.com/office/drawing/2014/main" id="{2729A4BB-370B-4931-A8F2-769F83E33A61}"/>
              </a:ext>
            </a:extLst>
          </p:cNvPr>
          <p:cNvSpPr/>
          <p:nvPr/>
        </p:nvSpPr>
        <p:spPr>
          <a:xfrm>
            <a:off x="8863354" y="4864736"/>
            <a:ext cx="2189922" cy="304544"/>
          </a:xfrm>
          <a:prstGeom prst="rect">
            <a:avLst/>
          </a:prstGeom>
          <a:noFill/>
        </p:spPr>
        <p:txBody>
          <a:bodyPr wrap="none" lIns="90000" tIns="46800" rIns="90000" bIns="46800">
            <a:normAutofit fontScale="850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请输入内容</a:t>
            </a:r>
            <a:endParaRPr kumimoji="0" lang="en-US" altLang="zh-CN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</a:endParaRPr>
          </a:p>
        </p:txBody>
      </p:sp>
      <p:grpSp>
        <p:nvGrpSpPr>
          <p:cNvPr id="309" name="bd9232f5-b874-4bf4-a79c-526fb59e1bc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D325D392-492E-4DB2-BB67-70E8F03C2AF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788577" y="6104"/>
            <a:ext cx="2251854" cy="533794"/>
            <a:chOff x="1919288" y="2593975"/>
            <a:chExt cx="7353301" cy="1743076"/>
          </a:xfrm>
        </p:grpSpPr>
        <p:sp>
          <p:nvSpPr>
            <p:cNvPr id="310" name="îṣľîḍè">
              <a:extLst>
                <a:ext uri="{FF2B5EF4-FFF2-40B4-BE49-F238E27FC236}">
                  <a16:creationId xmlns:a16="http://schemas.microsoft.com/office/drawing/2014/main" id="{49214AB3-F79A-40DF-A5A6-52C402ED27B0}"/>
                </a:ext>
              </a:extLst>
            </p:cNvPr>
            <p:cNvSpPr/>
            <p:nvPr/>
          </p:nvSpPr>
          <p:spPr bwMode="auto">
            <a:xfrm>
              <a:off x="7856539" y="2841626"/>
              <a:ext cx="665163" cy="784225"/>
            </a:xfrm>
            <a:custGeom>
              <a:avLst/>
              <a:gdLst>
                <a:gd name="T0" fmla="*/ 93 w 220"/>
                <a:gd name="T1" fmla="*/ 0 h 257"/>
                <a:gd name="T2" fmla="*/ 107 w 220"/>
                <a:gd name="T3" fmla="*/ 7 h 257"/>
                <a:gd name="T4" fmla="*/ 107 w 220"/>
                <a:gd name="T5" fmla="*/ 106 h 257"/>
                <a:gd name="T6" fmla="*/ 135 w 220"/>
                <a:gd name="T7" fmla="*/ 98 h 257"/>
                <a:gd name="T8" fmla="*/ 140 w 220"/>
                <a:gd name="T9" fmla="*/ 94 h 257"/>
                <a:gd name="T10" fmla="*/ 182 w 220"/>
                <a:gd name="T11" fmla="*/ 106 h 257"/>
                <a:gd name="T12" fmla="*/ 178 w 220"/>
                <a:gd name="T13" fmla="*/ 120 h 257"/>
                <a:gd name="T14" fmla="*/ 108 w 220"/>
                <a:gd name="T15" fmla="*/ 129 h 257"/>
                <a:gd name="T16" fmla="*/ 108 w 220"/>
                <a:gd name="T17" fmla="*/ 132 h 257"/>
                <a:gd name="T18" fmla="*/ 171 w 220"/>
                <a:gd name="T19" fmla="*/ 212 h 257"/>
                <a:gd name="T20" fmla="*/ 220 w 220"/>
                <a:gd name="T21" fmla="*/ 239 h 257"/>
                <a:gd name="T22" fmla="*/ 219 w 220"/>
                <a:gd name="T23" fmla="*/ 241 h 257"/>
                <a:gd name="T24" fmla="*/ 214 w 220"/>
                <a:gd name="T25" fmla="*/ 241 h 257"/>
                <a:gd name="T26" fmla="*/ 218 w 220"/>
                <a:gd name="T27" fmla="*/ 252 h 257"/>
                <a:gd name="T28" fmla="*/ 213 w 220"/>
                <a:gd name="T29" fmla="*/ 252 h 257"/>
                <a:gd name="T30" fmla="*/ 215 w 220"/>
                <a:gd name="T31" fmla="*/ 255 h 257"/>
                <a:gd name="T32" fmla="*/ 194 w 220"/>
                <a:gd name="T33" fmla="*/ 257 h 257"/>
                <a:gd name="T34" fmla="*/ 159 w 220"/>
                <a:gd name="T35" fmla="*/ 240 h 257"/>
                <a:gd name="T36" fmla="*/ 132 w 220"/>
                <a:gd name="T37" fmla="*/ 200 h 257"/>
                <a:gd name="T38" fmla="*/ 131 w 220"/>
                <a:gd name="T39" fmla="*/ 199 h 257"/>
                <a:gd name="T40" fmla="*/ 99 w 220"/>
                <a:gd name="T41" fmla="*/ 155 h 257"/>
                <a:gd name="T42" fmla="*/ 98 w 220"/>
                <a:gd name="T43" fmla="*/ 153 h 257"/>
                <a:gd name="T44" fmla="*/ 64 w 220"/>
                <a:gd name="T45" fmla="*/ 234 h 257"/>
                <a:gd name="T46" fmla="*/ 61 w 220"/>
                <a:gd name="T47" fmla="*/ 237 h 257"/>
                <a:gd name="T48" fmla="*/ 47 w 220"/>
                <a:gd name="T49" fmla="*/ 251 h 257"/>
                <a:gd name="T50" fmla="*/ 11 w 220"/>
                <a:gd name="T51" fmla="*/ 257 h 257"/>
                <a:gd name="T52" fmla="*/ 9 w 220"/>
                <a:gd name="T53" fmla="*/ 254 h 257"/>
                <a:gd name="T54" fmla="*/ 9 w 220"/>
                <a:gd name="T55" fmla="*/ 253 h 257"/>
                <a:gd name="T56" fmla="*/ 72 w 220"/>
                <a:gd name="T57" fmla="*/ 175 h 257"/>
                <a:gd name="T58" fmla="*/ 83 w 220"/>
                <a:gd name="T59" fmla="*/ 139 h 257"/>
                <a:gd name="T60" fmla="*/ 81 w 220"/>
                <a:gd name="T61" fmla="*/ 138 h 257"/>
                <a:gd name="T62" fmla="*/ 0 w 220"/>
                <a:gd name="T63" fmla="*/ 126 h 257"/>
                <a:gd name="T64" fmla="*/ 4 w 220"/>
                <a:gd name="T65" fmla="*/ 126 h 257"/>
                <a:gd name="T66" fmla="*/ 63 w 220"/>
                <a:gd name="T67" fmla="*/ 117 h 257"/>
                <a:gd name="T68" fmla="*/ 88 w 220"/>
                <a:gd name="T69" fmla="*/ 110 h 257"/>
                <a:gd name="T70" fmla="*/ 91 w 220"/>
                <a:gd name="T71" fmla="*/ 98 h 257"/>
                <a:gd name="T72" fmla="*/ 89 w 220"/>
                <a:gd name="T73" fmla="*/ 100 h 257"/>
                <a:gd name="T74" fmla="*/ 93 w 220"/>
                <a:gd name="T75" fmla="*/ 32 h 257"/>
                <a:gd name="T76" fmla="*/ 93 w 220"/>
                <a:gd name="T7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0" h="257">
                  <a:moveTo>
                    <a:pt x="93" y="0"/>
                  </a:moveTo>
                  <a:cubicBezTo>
                    <a:pt x="97" y="1"/>
                    <a:pt x="103" y="1"/>
                    <a:pt x="107" y="7"/>
                  </a:cubicBezTo>
                  <a:cubicBezTo>
                    <a:pt x="115" y="19"/>
                    <a:pt x="109" y="99"/>
                    <a:pt x="107" y="106"/>
                  </a:cubicBezTo>
                  <a:cubicBezTo>
                    <a:pt x="116" y="104"/>
                    <a:pt x="129" y="103"/>
                    <a:pt x="135" y="98"/>
                  </a:cubicBezTo>
                  <a:cubicBezTo>
                    <a:pt x="135" y="94"/>
                    <a:pt x="134" y="96"/>
                    <a:pt x="140" y="94"/>
                  </a:cubicBezTo>
                  <a:cubicBezTo>
                    <a:pt x="149" y="96"/>
                    <a:pt x="186" y="91"/>
                    <a:pt x="182" y="106"/>
                  </a:cubicBezTo>
                  <a:cubicBezTo>
                    <a:pt x="181" y="111"/>
                    <a:pt x="179" y="115"/>
                    <a:pt x="178" y="120"/>
                  </a:cubicBezTo>
                  <a:cubicBezTo>
                    <a:pt x="166" y="117"/>
                    <a:pt x="112" y="120"/>
                    <a:pt x="108" y="129"/>
                  </a:cubicBezTo>
                  <a:cubicBezTo>
                    <a:pt x="108" y="130"/>
                    <a:pt x="108" y="131"/>
                    <a:pt x="108" y="132"/>
                  </a:cubicBezTo>
                  <a:cubicBezTo>
                    <a:pt x="111" y="145"/>
                    <a:pt x="154" y="198"/>
                    <a:pt x="171" y="212"/>
                  </a:cubicBezTo>
                  <a:cubicBezTo>
                    <a:pt x="188" y="221"/>
                    <a:pt x="204" y="230"/>
                    <a:pt x="220" y="239"/>
                  </a:cubicBezTo>
                  <a:cubicBezTo>
                    <a:pt x="220" y="240"/>
                    <a:pt x="220" y="240"/>
                    <a:pt x="219" y="241"/>
                  </a:cubicBezTo>
                  <a:cubicBezTo>
                    <a:pt x="218" y="241"/>
                    <a:pt x="216" y="241"/>
                    <a:pt x="214" y="241"/>
                  </a:cubicBezTo>
                  <a:cubicBezTo>
                    <a:pt x="217" y="246"/>
                    <a:pt x="218" y="246"/>
                    <a:pt x="218" y="252"/>
                  </a:cubicBezTo>
                  <a:cubicBezTo>
                    <a:pt x="217" y="252"/>
                    <a:pt x="215" y="252"/>
                    <a:pt x="213" y="252"/>
                  </a:cubicBezTo>
                  <a:cubicBezTo>
                    <a:pt x="214" y="253"/>
                    <a:pt x="215" y="254"/>
                    <a:pt x="215" y="255"/>
                  </a:cubicBezTo>
                  <a:cubicBezTo>
                    <a:pt x="208" y="256"/>
                    <a:pt x="201" y="256"/>
                    <a:pt x="194" y="257"/>
                  </a:cubicBezTo>
                  <a:cubicBezTo>
                    <a:pt x="182" y="255"/>
                    <a:pt x="168" y="244"/>
                    <a:pt x="159" y="240"/>
                  </a:cubicBezTo>
                  <a:cubicBezTo>
                    <a:pt x="152" y="232"/>
                    <a:pt x="137" y="210"/>
                    <a:pt x="132" y="200"/>
                  </a:cubicBezTo>
                  <a:cubicBezTo>
                    <a:pt x="132" y="200"/>
                    <a:pt x="132" y="198"/>
                    <a:pt x="131" y="199"/>
                  </a:cubicBezTo>
                  <a:cubicBezTo>
                    <a:pt x="123" y="187"/>
                    <a:pt x="101" y="154"/>
                    <a:pt x="99" y="155"/>
                  </a:cubicBezTo>
                  <a:cubicBezTo>
                    <a:pt x="99" y="154"/>
                    <a:pt x="99" y="154"/>
                    <a:pt x="98" y="153"/>
                  </a:cubicBezTo>
                  <a:cubicBezTo>
                    <a:pt x="97" y="167"/>
                    <a:pt x="67" y="234"/>
                    <a:pt x="64" y="234"/>
                  </a:cubicBezTo>
                  <a:cubicBezTo>
                    <a:pt x="63" y="235"/>
                    <a:pt x="62" y="236"/>
                    <a:pt x="61" y="237"/>
                  </a:cubicBezTo>
                  <a:cubicBezTo>
                    <a:pt x="56" y="240"/>
                    <a:pt x="47" y="251"/>
                    <a:pt x="47" y="251"/>
                  </a:cubicBezTo>
                  <a:cubicBezTo>
                    <a:pt x="38" y="255"/>
                    <a:pt x="22" y="253"/>
                    <a:pt x="11" y="257"/>
                  </a:cubicBezTo>
                  <a:cubicBezTo>
                    <a:pt x="10" y="256"/>
                    <a:pt x="10" y="255"/>
                    <a:pt x="9" y="254"/>
                  </a:cubicBezTo>
                  <a:cubicBezTo>
                    <a:pt x="9" y="254"/>
                    <a:pt x="9" y="253"/>
                    <a:pt x="9" y="253"/>
                  </a:cubicBezTo>
                  <a:cubicBezTo>
                    <a:pt x="45" y="228"/>
                    <a:pt x="54" y="209"/>
                    <a:pt x="72" y="175"/>
                  </a:cubicBezTo>
                  <a:cubicBezTo>
                    <a:pt x="76" y="163"/>
                    <a:pt x="79" y="151"/>
                    <a:pt x="83" y="139"/>
                  </a:cubicBezTo>
                  <a:cubicBezTo>
                    <a:pt x="82" y="138"/>
                    <a:pt x="82" y="138"/>
                    <a:pt x="81" y="138"/>
                  </a:cubicBezTo>
                  <a:cubicBezTo>
                    <a:pt x="56" y="145"/>
                    <a:pt x="26" y="161"/>
                    <a:pt x="0" y="126"/>
                  </a:cubicBezTo>
                  <a:cubicBezTo>
                    <a:pt x="2" y="126"/>
                    <a:pt x="3" y="126"/>
                    <a:pt x="4" y="126"/>
                  </a:cubicBezTo>
                  <a:cubicBezTo>
                    <a:pt x="24" y="119"/>
                    <a:pt x="57" y="120"/>
                    <a:pt x="63" y="117"/>
                  </a:cubicBezTo>
                  <a:cubicBezTo>
                    <a:pt x="70" y="112"/>
                    <a:pt x="82" y="109"/>
                    <a:pt x="88" y="110"/>
                  </a:cubicBezTo>
                  <a:cubicBezTo>
                    <a:pt x="89" y="106"/>
                    <a:pt x="90" y="102"/>
                    <a:pt x="91" y="98"/>
                  </a:cubicBezTo>
                  <a:cubicBezTo>
                    <a:pt x="90" y="99"/>
                    <a:pt x="89" y="100"/>
                    <a:pt x="89" y="100"/>
                  </a:cubicBezTo>
                  <a:cubicBezTo>
                    <a:pt x="92" y="76"/>
                    <a:pt x="90" y="57"/>
                    <a:pt x="93" y="32"/>
                  </a:cubicBezTo>
                  <a:cubicBezTo>
                    <a:pt x="95" y="19"/>
                    <a:pt x="89" y="13"/>
                    <a:pt x="93" y="0"/>
                  </a:cubicBezTo>
                  <a:close/>
                </a:path>
              </a:pathLst>
            </a:custGeom>
            <a:solidFill>
              <a:srgbClr val="D62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1" name="íşḷiḓê">
              <a:extLst>
                <a:ext uri="{FF2B5EF4-FFF2-40B4-BE49-F238E27FC236}">
                  <a16:creationId xmlns:a16="http://schemas.microsoft.com/office/drawing/2014/main" id="{B7D4A272-15C0-4F9B-B22C-0286A18A9819}"/>
                </a:ext>
              </a:extLst>
            </p:cNvPr>
            <p:cNvGrpSpPr/>
            <p:nvPr/>
          </p:nvGrpSpPr>
          <p:grpSpPr>
            <a:xfrm>
              <a:off x="8694739" y="2811463"/>
              <a:ext cx="577850" cy="841375"/>
              <a:chOff x="8694739" y="2811463"/>
              <a:chExt cx="577850" cy="841375"/>
            </a:xfrm>
          </p:grpSpPr>
          <p:sp>
            <p:nvSpPr>
              <p:cNvPr id="392" name="íṡḻîḍè">
                <a:extLst>
                  <a:ext uri="{FF2B5EF4-FFF2-40B4-BE49-F238E27FC236}">
                    <a16:creationId xmlns:a16="http://schemas.microsoft.com/office/drawing/2014/main" id="{24E20032-C75D-4E58-8FC8-372F0EC90FDD}"/>
                  </a:ext>
                </a:extLst>
              </p:cNvPr>
              <p:cNvSpPr/>
              <p:nvPr/>
            </p:nvSpPr>
            <p:spPr bwMode="auto">
              <a:xfrm>
                <a:off x="8942389" y="2890838"/>
                <a:ext cx="6350" cy="6350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2" y="2"/>
                      <a:pt x="2" y="2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3" name="îšlîdé">
                <a:extLst>
                  <a:ext uri="{FF2B5EF4-FFF2-40B4-BE49-F238E27FC236}">
                    <a16:creationId xmlns:a16="http://schemas.microsoft.com/office/drawing/2014/main" id="{3E062766-CA02-4B60-86D0-8C4959B7275F}"/>
                  </a:ext>
                </a:extLst>
              </p:cNvPr>
              <p:cNvSpPr/>
              <p:nvPr/>
            </p:nvSpPr>
            <p:spPr bwMode="auto">
              <a:xfrm>
                <a:off x="8951914" y="2900363"/>
                <a:ext cx="9525" cy="952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1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2" y="2"/>
                      <a:pt x="1" y="3"/>
                      <a:pt x="3" y="1"/>
                    </a:cubicBezTo>
                    <a:cubicBezTo>
                      <a:pt x="1" y="1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4" name="i$1ïďe">
                <a:extLst>
                  <a:ext uri="{FF2B5EF4-FFF2-40B4-BE49-F238E27FC236}">
                    <a16:creationId xmlns:a16="http://schemas.microsoft.com/office/drawing/2014/main" id="{AE8C5596-EF2C-4A58-8280-17518A0AE669}"/>
                  </a:ext>
                </a:extLst>
              </p:cNvPr>
              <p:cNvSpPr/>
              <p:nvPr/>
            </p:nvSpPr>
            <p:spPr bwMode="auto">
              <a:xfrm>
                <a:off x="8955089" y="2911476"/>
                <a:ext cx="9525" cy="12700"/>
              </a:xfrm>
              <a:custGeom>
                <a:avLst/>
                <a:gdLst>
                  <a:gd name="T0" fmla="*/ 0 w 3"/>
                  <a:gd name="T1" fmla="*/ 0 h 4"/>
                  <a:gd name="T2" fmla="*/ 2 w 3"/>
                  <a:gd name="T3" fmla="*/ 4 h 4"/>
                  <a:gd name="T4" fmla="*/ 3 w 3"/>
                  <a:gd name="T5" fmla="*/ 1 h 4"/>
                  <a:gd name="T6" fmla="*/ 3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1"/>
                      <a:pt x="2" y="3"/>
                      <a:pt x="2" y="4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5" name="îs1iḍé">
                <a:extLst>
                  <a:ext uri="{FF2B5EF4-FFF2-40B4-BE49-F238E27FC236}">
                    <a16:creationId xmlns:a16="http://schemas.microsoft.com/office/drawing/2014/main" id="{FA158D9A-60EA-452A-99C0-5876C7010133}"/>
                  </a:ext>
                </a:extLst>
              </p:cNvPr>
              <p:cNvSpPr/>
              <p:nvPr/>
            </p:nvSpPr>
            <p:spPr bwMode="auto">
              <a:xfrm>
                <a:off x="9005889" y="3036888"/>
                <a:ext cx="9525" cy="952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0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3"/>
                      <a:pt x="1" y="2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6" name="isḷîdé">
                <a:extLst>
                  <a:ext uri="{FF2B5EF4-FFF2-40B4-BE49-F238E27FC236}">
                    <a16:creationId xmlns:a16="http://schemas.microsoft.com/office/drawing/2014/main" id="{4A021C62-A36E-482D-A500-BE178C0F6D2F}"/>
                  </a:ext>
                </a:extLst>
              </p:cNvPr>
              <p:cNvSpPr/>
              <p:nvPr/>
            </p:nvSpPr>
            <p:spPr bwMode="auto">
              <a:xfrm>
                <a:off x="8967789" y="3098801"/>
                <a:ext cx="1588" cy="4763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7" name="iṧḷïḑè">
                <a:extLst>
                  <a:ext uri="{FF2B5EF4-FFF2-40B4-BE49-F238E27FC236}">
                    <a16:creationId xmlns:a16="http://schemas.microsoft.com/office/drawing/2014/main" id="{9F261699-35B0-4BDF-89B9-E90883825C44}"/>
                  </a:ext>
                </a:extLst>
              </p:cNvPr>
              <p:cNvSpPr/>
              <p:nvPr/>
            </p:nvSpPr>
            <p:spPr bwMode="auto">
              <a:xfrm>
                <a:off x="9129714" y="3128963"/>
                <a:ext cx="0" cy="6350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8" name="işḻíḋê">
                <a:extLst>
                  <a:ext uri="{FF2B5EF4-FFF2-40B4-BE49-F238E27FC236}">
                    <a16:creationId xmlns:a16="http://schemas.microsoft.com/office/drawing/2014/main" id="{27DE8C39-EF7C-463A-A41F-D801E32F10B3}"/>
                  </a:ext>
                </a:extLst>
              </p:cNvPr>
              <p:cNvSpPr/>
              <p:nvPr/>
            </p:nvSpPr>
            <p:spPr bwMode="auto">
              <a:xfrm>
                <a:off x="9136064" y="3128963"/>
                <a:ext cx="0" cy="6350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9" name="îṧlíḋè">
                <a:extLst>
                  <a:ext uri="{FF2B5EF4-FFF2-40B4-BE49-F238E27FC236}">
                    <a16:creationId xmlns:a16="http://schemas.microsoft.com/office/drawing/2014/main" id="{873F8EC3-03AE-45C2-AD40-8E71E8FBD82C}"/>
                  </a:ext>
                </a:extLst>
              </p:cNvPr>
              <p:cNvSpPr/>
              <p:nvPr/>
            </p:nvSpPr>
            <p:spPr bwMode="auto">
              <a:xfrm>
                <a:off x="8694739" y="2811463"/>
                <a:ext cx="577850" cy="841375"/>
              </a:xfrm>
              <a:custGeom>
                <a:avLst/>
                <a:gdLst>
                  <a:gd name="T0" fmla="*/ 140 w 191"/>
                  <a:gd name="T1" fmla="*/ 108 h 276"/>
                  <a:gd name="T2" fmla="*/ 191 w 191"/>
                  <a:gd name="T3" fmla="*/ 95 h 276"/>
                  <a:gd name="T4" fmla="*/ 131 w 191"/>
                  <a:gd name="T5" fmla="*/ 75 h 276"/>
                  <a:gd name="T6" fmla="*/ 125 w 191"/>
                  <a:gd name="T7" fmla="*/ 73 h 276"/>
                  <a:gd name="T8" fmla="*/ 165 w 191"/>
                  <a:gd name="T9" fmla="*/ 35 h 276"/>
                  <a:gd name="T10" fmla="*/ 143 w 191"/>
                  <a:gd name="T11" fmla="*/ 0 h 276"/>
                  <a:gd name="T12" fmla="*/ 135 w 191"/>
                  <a:gd name="T13" fmla="*/ 3 h 276"/>
                  <a:gd name="T14" fmla="*/ 83 w 191"/>
                  <a:gd name="T15" fmla="*/ 4 h 276"/>
                  <a:gd name="T16" fmla="*/ 76 w 191"/>
                  <a:gd name="T17" fmla="*/ 35 h 276"/>
                  <a:gd name="T18" fmla="*/ 66 w 191"/>
                  <a:gd name="T19" fmla="*/ 18 h 276"/>
                  <a:gd name="T20" fmla="*/ 56 w 191"/>
                  <a:gd name="T21" fmla="*/ 84 h 276"/>
                  <a:gd name="T22" fmla="*/ 38 w 191"/>
                  <a:gd name="T23" fmla="*/ 71 h 276"/>
                  <a:gd name="T24" fmla="*/ 7 w 191"/>
                  <a:gd name="T25" fmla="*/ 108 h 276"/>
                  <a:gd name="T26" fmla="*/ 1 w 191"/>
                  <a:gd name="T27" fmla="*/ 134 h 276"/>
                  <a:gd name="T28" fmla="*/ 9 w 191"/>
                  <a:gd name="T29" fmla="*/ 138 h 276"/>
                  <a:gd name="T30" fmla="*/ 13 w 191"/>
                  <a:gd name="T31" fmla="*/ 142 h 276"/>
                  <a:gd name="T32" fmla="*/ 28 w 191"/>
                  <a:gd name="T33" fmla="*/ 128 h 276"/>
                  <a:gd name="T34" fmla="*/ 32 w 191"/>
                  <a:gd name="T35" fmla="*/ 127 h 276"/>
                  <a:gd name="T36" fmla="*/ 41 w 191"/>
                  <a:gd name="T37" fmla="*/ 112 h 276"/>
                  <a:gd name="T38" fmla="*/ 45 w 191"/>
                  <a:gd name="T39" fmla="*/ 107 h 276"/>
                  <a:gd name="T40" fmla="*/ 75 w 191"/>
                  <a:gd name="T41" fmla="*/ 95 h 276"/>
                  <a:gd name="T42" fmla="*/ 77 w 191"/>
                  <a:gd name="T43" fmla="*/ 96 h 276"/>
                  <a:gd name="T44" fmla="*/ 79 w 191"/>
                  <a:gd name="T45" fmla="*/ 97 h 276"/>
                  <a:gd name="T46" fmla="*/ 68 w 191"/>
                  <a:gd name="T47" fmla="*/ 147 h 276"/>
                  <a:gd name="T48" fmla="*/ 89 w 191"/>
                  <a:gd name="T49" fmla="*/ 132 h 276"/>
                  <a:gd name="T50" fmla="*/ 99 w 191"/>
                  <a:gd name="T51" fmla="*/ 150 h 276"/>
                  <a:gd name="T52" fmla="*/ 9 w 191"/>
                  <a:gd name="T53" fmla="*/ 166 h 276"/>
                  <a:gd name="T54" fmla="*/ 67 w 191"/>
                  <a:gd name="T55" fmla="*/ 166 h 276"/>
                  <a:gd name="T56" fmla="*/ 99 w 191"/>
                  <a:gd name="T57" fmla="*/ 165 h 276"/>
                  <a:gd name="T58" fmla="*/ 51 w 191"/>
                  <a:gd name="T59" fmla="*/ 251 h 276"/>
                  <a:gd name="T60" fmla="*/ 98 w 191"/>
                  <a:gd name="T61" fmla="*/ 276 h 276"/>
                  <a:gd name="T62" fmla="*/ 137 w 191"/>
                  <a:gd name="T63" fmla="*/ 159 h 276"/>
                  <a:gd name="T64" fmla="*/ 179 w 191"/>
                  <a:gd name="T65" fmla="*/ 158 h 276"/>
                  <a:gd name="T66" fmla="*/ 114 w 191"/>
                  <a:gd name="T67" fmla="*/ 149 h 276"/>
                  <a:gd name="T68" fmla="*/ 136 w 191"/>
                  <a:gd name="T69" fmla="*/ 117 h 276"/>
                  <a:gd name="T70" fmla="*/ 86 w 191"/>
                  <a:gd name="T71" fmla="*/ 38 h 276"/>
                  <a:gd name="T72" fmla="*/ 102 w 191"/>
                  <a:gd name="T73" fmla="*/ 67 h 276"/>
                  <a:gd name="T74" fmla="*/ 87 w 191"/>
                  <a:gd name="T75" fmla="*/ 76 h 276"/>
                  <a:gd name="T76" fmla="*/ 101 w 191"/>
                  <a:gd name="T77" fmla="*/ 126 h 276"/>
                  <a:gd name="T78" fmla="*/ 93 w 191"/>
                  <a:gd name="T79" fmla="*/ 118 h 276"/>
                  <a:gd name="T80" fmla="*/ 104 w 191"/>
                  <a:gd name="T81" fmla="*/ 114 h 276"/>
                  <a:gd name="T82" fmla="*/ 91 w 191"/>
                  <a:gd name="T83" fmla="*/ 111 h 276"/>
                  <a:gd name="T84" fmla="*/ 87 w 191"/>
                  <a:gd name="T85" fmla="*/ 95 h 276"/>
                  <a:gd name="T86" fmla="*/ 88 w 191"/>
                  <a:gd name="T87" fmla="*/ 93 h 276"/>
                  <a:gd name="T88" fmla="*/ 152 w 191"/>
                  <a:gd name="T89" fmla="*/ 93 h 276"/>
                  <a:gd name="T90" fmla="*/ 139 w 191"/>
                  <a:gd name="T91" fmla="*/ 102 h 276"/>
                  <a:gd name="T92" fmla="*/ 124 w 191"/>
                  <a:gd name="T93" fmla="*/ 95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1" h="276">
                    <a:moveTo>
                      <a:pt x="136" y="117"/>
                    </a:moveTo>
                    <a:cubicBezTo>
                      <a:pt x="139" y="112"/>
                      <a:pt x="136" y="111"/>
                      <a:pt x="140" y="108"/>
                    </a:cubicBezTo>
                    <a:cubicBezTo>
                      <a:pt x="152" y="116"/>
                      <a:pt x="171" y="106"/>
                      <a:pt x="189" y="106"/>
                    </a:cubicBezTo>
                    <a:cubicBezTo>
                      <a:pt x="190" y="102"/>
                      <a:pt x="190" y="99"/>
                      <a:pt x="191" y="95"/>
                    </a:cubicBezTo>
                    <a:cubicBezTo>
                      <a:pt x="175" y="75"/>
                      <a:pt x="155" y="75"/>
                      <a:pt x="136" y="70"/>
                    </a:cubicBezTo>
                    <a:cubicBezTo>
                      <a:pt x="132" y="72"/>
                      <a:pt x="133" y="71"/>
                      <a:pt x="131" y="75"/>
                    </a:cubicBezTo>
                    <a:cubicBezTo>
                      <a:pt x="128" y="75"/>
                      <a:pt x="125" y="75"/>
                      <a:pt x="122" y="75"/>
                    </a:cubicBezTo>
                    <a:cubicBezTo>
                      <a:pt x="122" y="73"/>
                      <a:pt x="121" y="73"/>
                      <a:pt x="125" y="73"/>
                    </a:cubicBezTo>
                    <a:cubicBezTo>
                      <a:pt x="123" y="69"/>
                      <a:pt x="120" y="70"/>
                      <a:pt x="115" y="70"/>
                    </a:cubicBezTo>
                    <a:cubicBezTo>
                      <a:pt x="126" y="59"/>
                      <a:pt x="149" y="39"/>
                      <a:pt x="165" y="35"/>
                    </a:cubicBezTo>
                    <a:cubicBezTo>
                      <a:pt x="165" y="33"/>
                      <a:pt x="166" y="26"/>
                      <a:pt x="168" y="25"/>
                    </a:cubicBezTo>
                    <a:cubicBezTo>
                      <a:pt x="164" y="12"/>
                      <a:pt x="143" y="1"/>
                      <a:pt x="143" y="0"/>
                    </a:cubicBezTo>
                    <a:cubicBezTo>
                      <a:pt x="142" y="0"/>
                      <a:pt x="142" y="0"/>
                      <a:pt x="141" y="0"/>
                    </a:cubicBezTo>
                    <a:cubicBezTo>
                      <a:pt x="139" y="1"/>
                      <a:pt x="137" y="2"/>
                      <a:pt x="135" y="3"/>
                    </a:cubicBezTo>
                    <a:cubicBezTo>
                      <a:pt x="132" y="18"/>
                      <a:pt x="126" y="30"/>
                      <a:pt x="115" y="36"/>
                    </a:cubicBezTo>
                    <a:cubicBezTo>
                      <a:pt x="109" y="11"/>
                      <a:pt x="89" y="15"/>
                      <a:pt x="83" y="4"/>
                    </a:cubicBezTo>
                    <a:cubicBezTo>
                      <a:pt x="83" y="5"/>
                      <a:pt x="82" y="6"/>
                      <a:pt x="81" y="6"/>
                    </a:cubicBezTo>
                    <a:cubicBezTo>
                      <a:pt x="82" y="19"/>
                      <a:pt x="81" y="19"/>
                      <a:pt x="76" y="35"/>
                    </a:cubicBezTo>
                    <a:cubicBezTo>
                      <a:pt x="75" y="34"/>
                      <a:pt x="75" y="34"/>
                      <a:pt x="75" y="33"/>
                    </a:cubicBezTo>
                    <a:cubicBezTo>
                      <a:pt x="73" y="34"/>
                      <a:pt x="67" y="19"/>
                      <a:pt x="66" y="18"/>
                    </a:cubicBezTo>
                    <a:cubicBezTo>
                      <a:pt x="64" y="16"/>
                      <a:pt x="62" y="15"/>
                      <a:pt x="60" y="14"/>
                    </a:cubicBezTo>
                    <a:cubicBezTo>
                      <a:pt x="47" y="22"/>
                      <a:pt x="35" y="72"/>
                      <a:pt x="56" y="84"/>
                    </a:cubicBezTo>
                    <a:cubicBezTo>
                      <a:pt x="52" y="85"/>
                      <a:pt x="48" y="86"/>
                      <a:pt x="43" y="87"/>
                    </a:cubicBezTo>
                    <a:cubicBezTo>
                      <a:pt x="41" y="82"/>
                      <a:pt x="40" y="77"/>
                      <a:pt x="38" y="71"/>
                    </a:cubicBezTo>
                    <a:cubicBezTo>
                      <a:pt x="34" y="69"/>
                      <a:pt x="35" y="74"/>
                      <a:pt x="34" y="70"/>
                    </a:cubicBezTo>
                    <a:cubicBezTo>
                      <a:pt x="20" y="73"/>
                      <a:pt x="15" y="104"/>
                      <a:pt x="7" y="108"/>
                    </a:cubicBezTo>
                    <a:cubicBezTo>
                      <a:pt x="7" y="109"/>
                      <a:pt x="2" y="111"/>
                      <a:pt x="0" y="112"/>
                    </a:cubicBezTo>
                    <a:cubicBezTo>
                      <a:pt x="1" y="121"/>
                      <a:pt x="3" y="127"/>
                      <a:pt x="1" y="134"/>
                    </a:cubicBezTo>
                    <a:cubicBezTo>
                      <a:pt x="5" y="136"/>
                      <a:pt x="7" y="135"/>
                      <a:pt x="8" y="141"/>
                    </a:cubicBezTo>
                    <a:cubicBezTo>
                      <a:pt x="8" y="140"/>
                      <a:pt x="9" y="139"/>
                      <a:pt x="9" y="138"/>
                    </a:cubicBezTo>
                    <a:cubicBezTo>
                      <a:pt x="9" y="139"/>
                      <a:pt x="9" y="140"/>
                      <a:pt x="9" y="142"/>
                    </a:cubicBezTo>
                    <a:cubicBezTo>
                      <a:pt x="13" y="141"/>
                      <a:pt x="12" y="139"/>
                      <a:pt x="13" y="142"/>
                    </a:cubicBezTo>
                    <a:cubicBezTo>
                      <a:pt x="19" y="138"/>
                      <a:pt x="25" y="133"/>
                      <a:pt x="30" y="133"/>
                    </a:cubicBezTo>
                    <a:cubicBezTo>
                      <a:pt x="29" y="131"/>
                      <a:pt x="28" y="130"/>
                      <a:pt x="28" y="128"/>
                    </a:cubicBezTo>
                    <a:cubicBezTo>
                      <a:pt x="30" y="128"/>
                      <a:pt x="28" y="127"/>
                      <a:pt x="30" y="128"/>
                    </a:cubicBezTo>
                    <a:cubicBezTo>
                      <a:pt x="30" y="128"/>
                      <a:pt x="31" y="127"/>
                      <a:pt x="32" y="127"/>
                    </a:cubicBezTo>
                    <a:cubicBezTo>
                      <a:pt x="27" y="122"/>
                      <a:pt x="36" y="123"/>
                      <a:pt x="39" y="113"/>
                    </a:cubicBezTo>
                    <a:cubicBezTo>
                      <a:pt x="40" y="112"/>
                      <a:pt x="40" y="112"/>
                      <a:pt x="41" y="112"/>
                    </a:cubicBezTo>
                    <a:cubicBezTo>
                      <a:pt x="40" y="113"/>
                      <a:pt x="40" y="115"/>
                      <a:pt x="39" y="117"/>
                    </a:cubicBezTo>
                    <a:cubicBezTo>
                      <a:pt x="41" y="113"/>
                      <a:pt x="43" y="110"/>
                      <a:pt x="45" y="107"/>
                    </a:cubicBezTo>
                    <a:cubicBezTo>
                      <a:pt x="73" y="96"/>
                      <a:pt x="73" y="96"/>
                      <a:pt x="73" y="96"/>
                    </a:cubicBezTo>
                    <a:cubicBezTo>
                      <a:pt x="73" y="99"/>
                      <a:pt x="74" y="97"/>
                      <a:pt x="75" y="95"/>
                    </a:cubicBezTo>
                    <a:cubicBezTo>
                      <a:pt x="75" y="97"/>
                      <a:pt x="75" y="98"/>
                      <a:pt x="75" y="99"/>
                    </a:cubicBezTo>
                    <a:cubicBezTo>
                      <a:pt x="75" y="98"/>
                      <a:pt x="76" y="97"/>
                      <a:pt x="77" y="96"/>
                    </a:cubicBezTo>
                    <a:cubicBezTo>
                      <a:pt x="77" y="98"/>
                      <a:pt x="77" y="99"/>
                      <a:pt x="77" y="100"/>
                    </a:cubicBezTo>
                    <a:cubicBezTo>
                      <a:pt x="77" y="99"/>
                      <a:pt x="78" y="98"/>
                      <a:pt x="79" y="97"/>
                    </a:cubicBezTo>
                    <a:cubicBezTo>
                      <a:pt x="79" y="97"/>
                      <a:pt x="79" y="97"/>
                      <a:pt x="80" y="97"/>
                    </a:cubicBezTo>
                    <a:cubicBezTo>
                      <a:pt x="74" y="115"/>
                      <a:pt x="59" y="124"/>
                      <a:pt x="68" y="147"/>
                    </a:cubicBezTo>
                    <a:cubicBezTo>
                      <a:pt x="72" y="147"/>
                      <a:pt x="75" y="146"/>
                      <a:pt x="77" y="148"/>
                    </a:cubicBezTo>
                    <a:cubicBezTo>
                      <a:pt x="83" y="145"/>
                      <a:pt x="87" y="140"/>
                      <a:pt x="89" y="132"/>
                    </a:cubicBezTo>
                    <a:cubicBezTo>
                      <a:pt x="90" y="132"/>
                      <a:pt x="91" y="133"/>
                      <a:pt x="92" y="133"/>
                    </a:cubicBezTo>
                    <a:cubicBezTo>
                      <a:pt x="94" y="139"/>
                      <a:pt x="96" y="144"/>
                      <a:pt x="99" y="150"/>
                    </a:cubicBezTo>
                    <a:cubicBezTo>
                      <a:pt x="99" y="150"/>
                      <a:pt x="14" y="165"/>
                      <a:pt x="12" y="166"/>
                    </a:cubicBezTo>
                    <a:cubicBezTo>
                      <a:pt x="11" y="166"/>
                      <a:pt x="10" y="166"/>
                      <a:pt x="9" y="166"/>
                    </a:cubicBezTo>
                    <a:cubicBezTo>
                      <a:pt x="8" y="166"/>
                      <a:pt x="8" y="167"/>
                      <a:pt x="7" y="167"/>
                    </a:cubicBezTo>
                    <a:cubicBezTo>
                      <a:pt x="20" y="190"/>
                      <a:pt x="48" y="173"/>
                      <a:pt x="67" y="166"/>
                    </a:cubicBezTo>
                    <a:cubicBezTo>
                      <a:pt x="77" y="165"/>
                      <a:pt x="87" y="164"/>
                      <a:pt x="97" y="163"/>
                    </a:cubicBezTo>
                    <a:cubicBezTo>
                      <a:pt x="97" y="163"/>
                      <a:pt x="98" y="164"/>
                      <a:pt x="99" y="165"/>
                    </a:cubicBezTo>
                    <a:cubicBezTo>
                      <a:pt x="108" y="170"/>
                      <a:pt x="105" y="249"/>
                      <a:pt x="89" y="254"/>
                    </a:cubicBezTo>
                    <a:cubicBezTo>
                      <a:pt x="93" y="257"/>
                      <a:pt x="54" y="251"/>
                      <a:pt x="51" y="251"/>
                    </a:cubicBezTo>
                    <a:cubicBezTo>
                      <a:pt x="50" y="251"/>
                      <a:pt x="49" y="251"/>
                      <a:pt x="49" y="251"/>
                    </a:cubicBezTo>
                    <a:cubicBezTo>
                      <a:pt x="62" y="270"/>
                      <a:pt x="75" y="270"/>
                      <a:pt x="98" y="276"/>
                    </a:cubicBezTo>
                    <a:cubicBezTo>
                      <a:pt x="125" y="258"/>
                      <a:pt x="122" y="193"/>
                      <a:pt x="114" y="161"/>
                    </a:cubicBezTo>
                    <a:cubicBezTo>
                      <a:pt x="122" y="160"/>
                      <a:pt x="129" y="159"/>
                      <a:pt x="137" y="159"/>
                    </a:cubicBezTo>
                    <a:cubicBezTo>
                      <a:pt x="144" y="161"/>
                      <a:pt x="163" y="169"/>
                      <a:pt x="173" y="165"/>
                    </a:cubicBezTo>
                    <a:cubicBezTo>
                      <a:pt x="177" y="165"/>
                      <a:pt x="179" y="164"/>
                      <a:pt x="179" y="158"/>
                    </a:cubicBezTo>
                    <a:cubicBezTo>
                      <a:pt x="174" y="155"/>
                      <a:pt x="168" y="153"/>
                      <a:pt x="163" y="150"/>
                    </a:cubicBezTo>
                    <a:cubicBezTo>
                      <a:pt x="114" y="149"/>
                      <a:pt x="114" y="149"/>
                      <a:pt x="114" y="149"/>
                    </a:cubicBezTo>
                    <a:cubicBezTo>
                      <a:pt x="111" y="146"/>
                      <a:pt x="113" y="140"/>
                      <a:pt x="108" y="136"/>
                    </a:cubicBezTo>
                    <a:cubicBezTo>
                      <a:pt x="115" y="125"/>
                      <a:pt x="130" y="124"/>
                      <a:pt x="136" y="117"/>
                    </a:cubicBezTo>
                    <a:close/>
                    <a:moveTo>
                      <a:pt x="79" y="79"/>
                    </a:moveTo>
                    <a:cubicBezTo>
                      <a:pt x="85" y="58"/>
                      <a:pt x="77" y="57"/>
                      <a:pt x="86" y="38"/>
                    </a:cubicBezTo>
                    <a:cubicBezTo>
                      <a:pt x="88" y="39"/>
                      <a:pt x="103" y="62"/>
                      <a:pt x="104" y="64"/>
                    </a:cubicBezTo>
                    <a:cubicBezTo>
                      <a:pt x="100" y="65"/>
                      <a:pt x="101" y="64"/>
                      <a:pt x="102" y="67"/>
                    </a:cubicBezTo>
                    <a:cubicBezTo>
                      <a:pt x="101" y="67"/>
                      <a:pt x="88" y="74"/>
                      <a:pt x="82" y="75"/>
                    </a:cubicBezTo>
                    <a:cubicBezTo>
                      <a:pt x="86" y="78"/>
                      <a:pt x="85" y="77"/>
                      <a:pt x="87" y="76"/>
                    </a:cubicBezTo>
                    <a:cubicBezTo>
                      <a:pt x="85" y="80"/>
                      <a:pt x="84" y="79"/>
                      <a:pt x="79" y="79"/>
                    </a:cubicBezTo>
                    <a:close/>
                    <a:moveTo>
                      <a:pt x="101" y="126"/>
                    </a:moveTo>
                    <a:cubicBezTo>
                      <a:pt x="98" y="125"/>
                      <a:pt x="96" y="124"/>
                      <a:pt x="94" y="123"/>
                    </a:cubicBezTo>
                    <a:cubicBezTo>
                      <a:pt x="93" y="122"/>
                      <a:pt x="95" y="123"/>
                      <a:pt x="93" y="118"/>
                    </a:cubicBezTo>
                    <a:cubicBezTo>
                      <a:pt x="96" y="118"/>
                      <a:pt x="101" y="116"/>
                      <a:pt x="103" y="114"/>
                    </a:cubicBezTo>
                    <a:cubicBezTo>
                      <a:pt x="103" y="114"/>
                      <a:pt x="103" y="114"/>
                      <a:pt x="104" y="114"/>
                    </a:cubicBezTo>
                    <a:cubicBezTo>
                      <a:pt x="106" y="118"/>
                      <a:pt x="103" y="122"/>
                      <a:pt x="101" y="126"/>
                    </a:cubicBezTo>
                    <a:close/>
                    <a:moveTo>
                      <a:pt x="91" y="111"/>
                    </a:moveTo>
                    <a:cubicBezTo>
                      <a:pt x="92" y="106"/>
                      <a:pt x="89" y="103"/>
                      <a:pt x="90" y="96"/>
                    </a:cubicBezTo>
                    <a:cubicBezTo>
                      <a:pt x="87" y="96"/>
                      <a:pt x="90" y="97"/>
                      <a:pt x="87" y="95"/>
                    </a:cubicBezTo>
                    <a:cubicBezTo>
                      <a:pt x="87" y="96"/>
                      <a:pt x="87" y="97"/>
                      <a:pt x="86" y="97"/>
                    </a:cubicBezTo>
                    <a:cubicBezTo>
                      <a:pt x="88" y="92"/>
                      <a:pt x="89" y="97"/>
                      <a:pt x="88" y="93"/>
                    </a:cubicBezTo>
                    <a:cubicBezTo>
                      <a:pt x="94" y="96"/>
                      <a:pt x="115" y="91"/>
                      <a:pt x="117" y="89"/>
                    </a:cubicBezTo>
                    <a:cubicBezTo>
                      <a:pt x="123" y="92"/>
                      <a:pt x="146" y="93"/>
                      <a:pt x="152" y="93"/>
                    </a:cubicBezTo>
                    <a:cubicBezTo>
                      <a:pt x="153" y="94"/>
                      <a:pt x="153" y="95"/>
                      <a:pt x="153" y="96"/>
                    </a:cubicBezTo>
                    <a:cubicBezTo>
                      <a:pt x="149" y="98"/>
                      <a:pt x="144" y="100"/>
                      <a:pt x="139" y="102"/>
                    </a:cubicBezTo>
                    <a:cubicBezTo>
                      <a:pt x="140" y="103"/>
                      <a:pt x="142" y="103"/>
                      <a:pt x="143" y="104"/>
                    </a:cubicBezTo>
                    <a:cubicBezTo>
                      <a:pt x="136" y="109"/>
                      <a:pt x="127" y="92"/>
                      <a:pt x="124" y="95"/>
                    </a:cubicBezTo>
                    <a:cubicBezTo>
                      <a:pt x="111" y="97"/>
                      <a:pt x="101" y="107"/>
                      <a:pt x="91" y="111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12" name="îṧ1iḋê">
              <a:extLst>
                <a:ext uri="{FF2B5EF4-FFF2-40B4-BE49-F238E27FC236}">
                  <a16:creationId xmlns:a16="http://schemas.microsoft.com/office/drawing/2014/main" id="{18A20B43-87C7-4927-8716-E9EAF7464EE4}"/>
                </a:ext>
              </a:extLst>
            </p:cNvPr>
            <p:cNvGrpSpPr/>
            <p:nvPr/>
          </p:nvGrpSpPr>
          <p:grpSpPr>
            <a:xfrm>
              <a:off x="5556251" y="2735263"/>
              <a:ext cx="538163" cy="993775"/>
              <a:chOff x="5556251" y="2735263"/>
              <a:chExt cx="538163" cy="993775"/>
            </a:xfrm>
          </p:grpSpPr>
          <p:sp>
            <p:nvSpPr>
              <p:cNvPr id="388" name="iŝḷidè">
                <a:extLst>
                  <a:ext uri="{FF2B5EF4-FFF2-40B4-BE49-F238E27FC236}">
                    <a16:creationId xmlns:a16="http://schemas.microsoft.com/office/drawing/2014/main" id="{1E114C26-EB32-4F5C-842F-D4591B769463}"/>
                  </a:ext>
                </a:extLst>
              </p:cNvPr>
              <p:cNvSpPr/>
              <p:nvPr/>
            </p:nvSpPr>
            <p:spPr bwMode="auto">
              <a:xfrm>
                <a:off x="5556251" y="2735263"/>
                <a:ext cx="538163" cy="993775"/>
              </a:xfrm>
              <a:custGeom>
                <a:avLst/>
                <a:gdLst>
                  <a:gd name="T0" fmla="*/ 176 w 178"/>
                  <a:gd name="T1" fmla="*/ 113 h 326"/>
                  <a:gd name="T2" fmla="*/ 152 w 178"/>
                  <a:gd name="T3" fmla="*/ 86 h 326"/>
                  <a:gd name="T4" fmla="*/ 94 w 178"/>
                  <a:gd name="T5" fmla="*/ 89 h 326"/>
                  <a:gd name="T6" fmla="*/ 94 w 178"/>
                  <a:gd name="T7" fmla="*/ 9 h 326"/>
                  <a:gd name="T8" fmla="*/ 82 w 178"/>
                  <a:gd name="T9" fmla="*/ 0 h 326"/>
                  <a:gd name="T10" fmla="*/ 73 w 178"/>
                  <a:gd name="T11" fmla="*/ 4 h 326"/>
                  <a:gd name="T12" fmla="*/ 71 w 178"/>
                  <a:gd name="T13" fmla="*/ 24 h 326"/>
                  <a:gd name="T14" fmla="*/ 71 w 178"/>
                  <a:gd name="T15" fmla="*/ 92 h 326"/>
                  <a:gd name="T16" fmla="*/ 47 w 178"/>
                  <a:gd name="T17" fmla="*/ 98 h 326"/>
                  <a:gd name="T18" fmla="*/ 39 w 178"/>
                  <a:gd name="T19" fmla="*/ 98 h 326"/>
                  <a:gd name="T20" fmla="*/ 10 w 178"/>
                  <a:gd name="T21" fmla="*/ 102 h 326"/>
                  <a:gd name="T22" fmla="*/ 1 w 178"/>
                  <a:gd name="T23" fmla="*/ 129 h 326"/>
                  <a:gd name="T24" fmla="*/ 37 w 178"/>
                  <a:gd name="T25" fmla="*/ 182 h 326"/>
                  <a:gd name="T26" fmla="*/ 44 w 178"/>
                  <a:gd name="T27" fmla="*/ 178 h 326"/>
                  <a:gd name="T28" fmla="*/ 42 w 178"/>
                  <a:gd name="T29" fmla="*/ 173 h 326"/>
                  <a:gd name="T30" fmla="*/ 53 w 178"/>
                  <a:gd name="T31" fmla="*/ 165 h 326"/>
                  <a:gd name="T32" fmla="*/ 70 w 178"/>
                  <a:gd name="T33" fmla="*/ 165 h 326"/>
                  <a:gd name="T34" fmla="*/ 67 w 178"/>
                  <a:gd name="T35" fmla="*/ 273 h 326"/>
                  <a:gd name="T36" fmla="*/ 67 w 178"/>
                  <a:gd name="T37" fmla="*/ 317 h 326"/>
                  <a:gd name="T38" fmla="*/ 76 w 178"/>
                  <a:gd name="T39" fmla="*/ 325 h 326"/>
                  <a:gd name="T40" fmla="*/ 83 w 178"/>
                  <a:gd name="T41" fmla="*/ 326 h 326"/>
                  <a:gd name="T42" fmla="*/ 93 w 178"/>
                  <a:gd name="T43" fmla="*/ 287 h 326"/>
                  <a:gd name="T44" fmla="*/ 95 w 178"/>
                  <a:gd name="T45" fmla="*/ 237 h 326"/>
                  <a:gd name="T46" fmla="*/ 92 w 178"/>
                  <a:gd name="T47" fmla="*/ 220 h 326"/>
                  <a:gd name="T48" fmla="*/ 97 w 178"/>
                  <a:gd name="T49" fmla="*/ 160 h 326"/>
                  <a:gd name="T50" fmla="*/ 131 w 178"/>
                  <a:gd name="T51" fmla="*/ 159 h 326"/>
                  <a:gd name="T52" fmla="*/ 140 w 178"/>
                  <a:gd name="T53" fmla="*/ 155 h 326"/>
                  <a:gd name="T54" fmla="*/ 140 w 178"/>
                  <a:gd name="T55" fmla="*/ 142 h 326"/>
                  <a:gd name="T56" fmla="*/ 178 w 178"/>
                  <a:gd name="T57" fmla="*/ 113 h 326"/>
                  <a:gd name="T58" fmla="*/ 176 w 178"/>
                  <a:gd name="T59" fmla="*/ 113 h 326"/>
                  <a:gd name="T60" fmla="*/ 70 w 178"/>
                  <a:gd name="T61" fmla="*/ 146 h 326"/>
                  <a:gd name="T62" fmla="*/ 45 w 178"/>
                  <a:gd name="T63" fmla="*/ 148 h 326"/>
                  <a:gd name="T64" fmla="*/ 34 w 178"/>
                  <a:gd name="T65" fmla="*/ 124 h 326"/>
                  <a:gd name="T66" fmla="*/ 58 w 178"/>
                  <a:gd name="T67" fmla="*/ 117 h 326"/>
                  <a:gd name="T68" fmla="*/ 57 w 178"/>
                  <a:gd name="T69" fmla="*/ 114 h 326"/>
                  <a:gd name="T70" fmla="*/ 71 w 178"/>
                  <a:gd name="T71" fmla="*/ 114 h 326"/>
                  <a:gd name="T72" fmla="*/ 70 w 178"/>
                  <a:gd name="T73" fmla="*/ 146 h 326"/>
                  <a:gd name="T74" fmla="*/ 133 w 178"/>
                  <a:gd name="T75" fmla="*/ 110 h 326"/>
                  <a:gd name="T76" fmla="*/ 108 w 178"/>
                  <a:gd name="T77" fmla="*/ 135 h 326"/>
                  <a:gd name="T78" fmla="*/ 110 w 178"/>
                  <a:gd name="T79" fmla="*/ 140 h 326"/>
                  <a:gd name="T80" fmla="*/ 96 w 178"/>
                  <a:gd name="T81" fmla="*/ 143 h 326"/>
                  <a:gd name="T82" fmla="*/ 98 w 178"/>
                  <a:gd name="T83" fmla="*/ 108 h 326"/>
                  <a:gd name="T84" fmla="*/ 122 w 178"/>
                  <a:gd name="T85" fmla="*/ 105 h 326"/>
                  <a:gd name="T86" fmla="*/ 121 w 178"/>
                  <a:gd name="T87" fmla="*/ 103 h 326"/>
                  <a:gd name="T88" fmla="*/ 134 w 178"/>
                  <a:gd name="T89" fmla="*/ 110 h 326"/>
                  <a:gd name="T90" fmla="*/ 133 w 178"/>
                  <a:gd name="T91" fmla="*/ 11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8" h="326">
                    <a:moveTo>
                      <a:pt x="176" y="113"/>
                    </a:moveTo>
                    <a:cubicBezTo>
                      <a:pt x="174" y="99"/>
                      <a:pt x="167" y="90"/>
                      <a:pt x="152" y="86"/>
                    </a:cubicBezTo>
                    <a:cubicBezTo>
                      <a:pt x="133" y="87"/>
                      <a:pt x="113" y="88"/>
                      <a:pt x="94" y="89"/>
                    </a:cubicBezTo>
                    <a:cubicBezTo>
                      <a:pt x="97" y="80"/>
                      <a:pt x="95" y="11"/>
                      <a:pt x="94" y="9"/>
                    </a:cubicBezTo>
                    <a:cubicBezTo>
                      <a:pt x="91" y="4"/>
                      <a:pt x="85" y="2"/>
                      <a:pt x="82" y="0"/>
                    </a:cubicBezTo>
                    <a:cubicBezTo>
                      <a:pt x="79" y="2"/>
                      <a:pt x="76" y="3"/>
                      <a:pt x="73" y="4"/>
                    </a:cubicBezTo>
                    <a:cubicBezTo>
                      <a:pt x="72" y="11"/>
                      <a:pt x="72" y="18"/>
                      <a:pt x="71" y="24"/>
                    </a:cubicBezTo>
                    <a:cubicBezTo>
                      <a:pt x="75" y="49"/>
                      <a:pt x="68" y="72"/>
                      <a:pt x="71" y="92"/>
                    </a:cubicBezTo>
                    <a:cubicBezTo>
                      <a:pt x="62" y="89"/>
                      <a:pt x="48" y="98"/>
                      <a:pt x="47" y="98"/>
                    </a:cubicBezTo>
                    <a:cubicBezTo>
                      <a:pt x="45" y="98"/>
                      <a:pt x="42" y="98"/>
                      <a:pt x="39" y="98"/>
                    </a:cubicBezTo>
                    <a:cubicBezTo>
                      <a:pt x="28" y="102"/>
                      <a:pt x="14" y="98"/>
                      <a:pt x="10" y="102"/>
                    </a:cubicBezTo>
                    <a:cubicBezTo>
                      <a:pt x="7" y="111"/>
                      <a:pt x="4" y="120"/>
                      <a:pt x="1" y="129"/>
                    </a:cubicBezTo>
                    <a:cubicBezTo>
                      <a:pt x="7" y="155"/>
                      <a:pt x="0" y="169"/>
                      <a:pt x="37" y="182"/>
                    </a:cubicBezTo>
                    <a:cubicBezTo>
                      <a:pt x="39" y="178"/>
                      <a:pt x="39" y="178"/>
                      <a:pt x="44" y="178"/>
                    </a:cubicBezTo>
                    <a:cubicBezTo>
                      <a:pt x="44" y="176"/>
                      <a:pt x="43" y="175"/>
                      <a:pt x="42" y="173"/>
                    </a:cubicBezTo>
                    <a:cubicBezTo>
                      <a:pt x="47" y="171"/>
                      <a:pt x="53" y="166"/>
                      <a:pt x="53" y="165"/>
                    </a:cubicBezTo>
                    <a:cubicBezTo>
                      <a:pt x="60" y="166"/>
                      <a:pt x="63" y="166"/>
                      <a:pt x="70" y="165"/>
                    </a:cubicBezTo>
                    <a:cubicBezTo>
                      <a:pt x="72" y="201"/>
                      <a:pt x="73" y="235"/>
                      <a:pt x="67" y="273"/>
                    </a:cubicBezTo>
                    <a:cubicBezTo>
                      <a:pt x="67" y="288"/>
                      <a:pt x="67" y="303"/>
                      <a:pt x="67" y="317"/>
                    </a:cubicBezTo>
                    <a:cubicBezTo>
                      <a:pt x="70" y="320"/>
                      <a:pt x="73" y="322"/>
                      <a:pt x="76" y="325"/>
                    </a:cubicBezTo>
                    <a:cubicBezTo>
                      <a:pt x="78" y="325"/>
                      <a:pt x="80" y="326"/>
                      <a:pt x="83" y="326"/>
                    </a:cubicBezTo>
                    <a:cubicBezTo>
                      <a:pt x="98" y="316"/>
                      <a:pt x="91" y="305"/>
                      <a:pt x="93" y="287"/>
                    </a:cubicBezTo>
                    <a:cubicBezTo>
                      <a:pt x="95" y="276"/>
                      <a:pt x="94" y="258"/>
                      <a:pt x="95" y="237"/>
                    </a:cubicBezTo>
                    <a:cubicBezTo>
                      <a:pt x="94" y="231"/>
                      <a:pt x="93" y="226"/>
                      <a:pt x="92" y="220"/>
                    </a:cubicBezTo>
                    <a:cubicBezTo>
                      <a:pt x="96" y="208"/>
                      <a:pt x="100" y="174"/>
                      <a:pt x="97" y="160"/>
                    </a:cubicBezTo>
                    <a:cubicBezTo>
                      <a:pt x="103" y="161"/>
                      <a:pt x="128" y="154"/>
                      <a:pt x="131" y="159"/>
                    </a:cubicBezTo>
                    <a:cubicBezTo>
                      <a:pt x="133" y="157"/>
                      <a:pt x="134" y="155"/>
                      <a:pt x="140" y="155"/>
                    </a:cubicBezTo>
                    <a:cubicBezTo>
                      <a:pt x="140" y="151"/>
                      <a:pt x="140" y="146"/>
                      <a:pt x="140" y="142"/>
                    </a:cubicBezTo>
                    <a:cubicBezTo>
                      <a:pt x="153" y="139"/>
                      <a:pt x="172" y="132"/>
                      <a:pt x="178" y="113"/>
                    </a:cubicBezTo>
                    <a:cubicBezTo>
                      <a:pt x="177" y="113"/>
                      <a:pt x="176" y="113"/>
                      <a:pt x="176" y="113"/>
                    </a:cubicBezTo>
                    <a:close/>
                    <a:moveTo>
                      <a:pt x="70" y="146"/>
                    </a:moveTo>
                    <a:cubicBezTo>
                      <a:pt x="62" y="149"/>
                      <a:pt x="55" y="146"/>
                      <a:pt x="45" y="148"/>
                    </a:cubicBezTo>
                    <a:cubicBezTo>
                      <a:pt x="37" y="139"/>
                      <a:pt x="39" y="130"/>
                      <a:pt x="34" y="124"/>
                    </a:cubicBezTo>
                    <a:cubicBezTo>
                      <a:pt x="41" y="117"/>
                      <a:pt x="52" y="117"/>
                      <a:pt x="58" y="117"/>
                    </a:cubicBezTo>
                    <a:cubicBezTo>
                      <a:pt x="57" y="116"/>
                      <a:pt x="57" y="115"/>
                      <a:pt x="57" y="114"/>
                    </a:cubicBezTo>
                    <a:cubicBezTo>
                      <a:pt x="61" y="116"/>
                      <a:pt x="65" y="115"/>
                      <a:pt x="71" y="114"/>
                    </a:cubicBezTo>
                    <a:cubicBezTo>
                      <a:pt x="68" y="125"/>
                      <a:pt x="73" y="134"/>
                      <a:pt x="70" y="146"/>
                    </a:cubicBezTo>
                    <a:close/>
                    <a:moveTo>
                      <a:pt x="133" y="110"/>
                    </a:moveTo>
                    <a:cubicBezTo>
                      <a:pt x="132" y="123"/>
                      <a:pt x="113" y="126"/>
                      <a:pt x="108" y="135"/>
                    </a:cubicBezTo>
                    <a:cubicBezTo>
                      <a:pt x="109" y="136"/>
                      <a:pt x="109" y="138"/>
                      <a:pt x="110" y="140"/>
                    </a:cubicBezTo>
                    <a:cubicBezTo>
                      <a:pt x="106" y="141"/>
                      <a:pt x="101" y="142"/>
                      <a:pt x="96" y="143"/>
                    </a:cubicBezTo>
                    <a:cubicBezTo>
                      <a:pt x="95" y="129"/>
                      <a:pt x="94" y="120"/>
                      <a:pt x="98" y="108"/>
                    </a:cubicBezTo>
                    <a:cubicBezTo>
                      <a:pt x="104" y="104"/>
                      <a:pt x="115" y="105"/>
                      <a:pt x="122" y="105"/>
                    </a:cubicBezTo>
                    <a:cubicBezTo>
                      <a:pt x="122" y="104"/>
                      <a:pt x="121" y="104"/>
                      <a:pt x="121" y="103"/>
                    </a:cubicBezTo>
                    <a:cubicBezTo>
                      <a:pt x="128" y="106"/>
                      <a:pt x="131" y="104"/>
                      <a:pt x="134" y="110"/>
                    </a:cubicBezTo>
                    <a:cubicBezTo>
                      <a:pt x="134" y="110"/>
                      <a:pt x="133" y="110"/>
                      <a:pt x="133" y="11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9" name="í$ḻíḍe">
                <a:extLst>
                  <a:ext uri="{FF2B5EF4-FFF2-40B4-BE49-F238E27FC236}">
                    <a16:creationId xmlns:a16="http://schemas.microsoft.com/office/drawing/2014/main" id="{4F68F593-7FCA-44FF-AB53-FCA58817D1CF}"/>
                  </a:ext>
                </a:extLst>
              </p:cNvPr>
              <p:cNvSpPr/>
              <p:nvPr/>
            </p:nvSpPr>
            <p:spPr bwMode="auto">
              <a:xfrm>
                <a:off x="5903914" y="3143251"/>
                <a:ext cx="9525" cy="15875"/>
              </a:xfrm>
              <a:custGeom>
                <a:avLst/>
                <a:gdLst>
                  <a:gd name="T0" fmla="*/ 3 w 3"/>
                  <a:gd name="T1" fmla="*/ 0 h 5"/>
                  <a:gd name="T2" fmla="*/ 0 w 3"/>
                  <a:gd name="T3" fmla="*/ 1 h 5"/>
                  <a:gd name="T4" fmla="*/ 1 w 3"/>
                  <a:gd name="T5" fmla="*/ 5 h 5"/>
                  <a:gd name="T6" fmla="*/ 2 w 3"/>
                  <a:gd name="T7" fmla="*/ 3 h 5"/>
                  <a:gd name="T8" fmla="*/ 3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1" y="2"/>
                      <a:pt x="3" y="0"/>
                      <a:pt x="0" y="1"/>
                    </a:cubicBezTo>
                    <a:cubicBezTo>
                      <a:pt x="1" y="2"/>
                      <a:pt x="1" y="3"/>
                      <a:pt x="1" y="5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2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0" name="îṧḻîḑe">
                <a:extLst>
                  <a:ext uri="{FF2B5EF4-FFF2-40B4-BE49-F238E27FC236}">
                    <a16:creationId xmlns:a16="http://schemas.microsoft.com/office/drawing/2014/main" id="{1D72F1DA-0E26-496B-B97A-8E4D2CFF9917}"/>
                  </a:ext>
                </a:extLst>
              </p:cNvPr>
              <p:cNvSpPr/>
              <p:nvPr/>
            </p:nvSpPr>
            <p:spPr bwMode="auto">
              <a:xfrm>
                <a:off x="5916614" y="314325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1" name="îśļîďê">
                <a:extLst>
                  <a:ext uri="{FF2B5EF4-FFF2-40B4-BE49-F238E27FC236}">
                    <a16:creationId xmlns:a16="http://schemas.microsoft.com/office/drawing/2014/main" id="{18FEF907-8726-4486-82B1-DB109DEB3622}"/>
                  </a:ext>
                </a:extLst>
              </p:cNvPr>
              <p:cNvSpPr/>
              <p:nvPr/>
            </p:nvSpPr>
            <p:spPr bwMode="auto">
              <a:xfrm>
                <a:off x="5895976" y="3149601"/>
                <a:ext cx="4763" cy="317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13" name="îSḷíďe">
              <a:extLst>
                <a:ext uri="{FF2B5EF4-FFF2-40B4-BE49-F238E27FC236}">
                  <a16:creationId xmlns:a16="http://schemas.microsoft.com/office/drawing/2014/main" id="{9DFF0155-8090-4910-8F51-94028F49CC76}"/>
                </a:ext>
              </a:extLst>
            </p:cNvPr>
            <p:cNvGrpSpPr/>
            <p:nvPr/>
          </p:nvGrpSpPr>
          <p:grpSpPr>
            <a:xfrm>
              <a:off x="3886201" y="2867026"/>
              <a:ext cx="641351" cy="736600"/>
              <a:chOff x="3886201" y="2867026"/>
              <a:chExt cx="641351" cy="736600"/>
            </a:xfrm>
          </p:grpSpPr>
          <p:sp>
            <p:nvSpPr>
              <p:cNvPr id="384" name="íṡḻiḍé">
                <a:extLst>
                  <a:ext uri="{FF2B5EF4-FFF2-40B4-BE49-F238E27FC236}">
                    <a16:creationId xmlns:a16="http://schemas.microsoft.com/office/drawing/2014/main" id="{BFD629BC-75D0-4348-917A-57F01F683DF0}"/>
                  </a:ext>
                </a:extLst>
              </p:cNvPr>
              <p:cNvSpPr/>
              <p:nvPr/>
            </p:nvSpPr>
            <p:spPr bwMode="auto">
              <a:xfrm>
                <a:off x="4252914" y="2867026"/>
                <a:ext cx="274638" cy="654050"/>
              </a:xfrm>
              <a:custGeom>
                <a:avLst/>
                <a:gdLst>
                  <a:gd name="T0" fmla="*/ 22 w 91"/>
                  <a:gd name="T1" fmla="*/ 0 h 215"/>
                  <a:gd name="T2" fmla="*/ 46 w 91"/>
                  <a:gd name="T3" fmla="*/ 56 h 215"/>
                  <a:gd name="T4" fmla="*/ 52 w 91"/>
                  <a:gd name="T5" fmla="*/ 86 h 215"/>
                  <a:gd name="T6" fmla="*/ 91 w 91"/>
                  <a:gd name="T7" fmla="*/ 106 h 215"/>
                  <a:gd name="T8" fmla="*/ 79 w 91"/>
                  <a:gd name="T9" fmla="*/ 121 h 215"/>
                  <a:gd name="T10" fmla="*/ 55 w 91"/>
                  <a:gd name="T11" fmla="*/ 125 h 215"/>
                  <a:gd name="T12" fmla="*/ 43 w 91"/>
                  <a:gd name="T13" fmla="*/ 187 h 215"/>
                  <a:gd name="T14" fmla="*/ 50 w 91"/>
                  <a:gd name="T15" fmla="*/ 185 h 215"/>
                  <a:gd name="T16" fmla="*/ 84 w 91"/>
                  <a:gd name="T17" fmla="*/ 197 h 215"/>
                  <a:gd name="T18" fmla="*/ 84 w 91"/>
                  <a:gd name="T19" fmla="*/ 202 h 215"/>
                  <a:gd name="T20" fmla="*/ 80 w 91"/>
                  <a:gd name="T21" fmla="*/ 209 h 215"/>
                  <a:gd name="T22" fmla="*/ 0 w 91"/>
                  <a:gd name="T23" fmla="*/ 194 h 215"/>
                  <a:gd name="T24" fmla="*/ 14 w 91"/>
                  <a:gd name="T25" fmla="*/ 187 h 215"/>
                  <a:gd name="T26" fmla="*/ 17 w 91"/>
                  <a:gd name="T27" fmla="*/ 108 h 215"/>
                  <a:gd name="T28" fmla="*/ 12 w 91"/>
                  <a:gd name="T29" fmla="*/ 105 h 215"/>
                  <a:gd name="T30" fmla="*/ 20 w 91"/>
                  <a:gd name="T31" fmla="*/ 36 h 215"/>
                  <a:gd name="T32" fmla="*/ 20 w 91"/>
                  <a:gd name="T33" fmla="*/ 3 h 215"/>
                  <a:gd name="T34" fmla="*/ 22 w 91"/>
                  <a:gd name="T35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1" h="215">
                    <a:moveTo>
                      <a:pt x="22" y="0"/>
                    </a:moveTo>
                    <a:cubicBezTo>
                      <a:pt x="58" y="5"/>
                      <a:pt x="41" y="31"/>
                      <a:pt x="46" y="56"/>
                    </a:cubicBezTo>
                    <a:cubicBezTo>
                      <a:pt x="48" y="64"/>
                      <a:pt x="54" y="80"/>
                      <a:pt x="52" y="86"/>
                    </a:cubicBezTo>
                    <a:cubicBezTo>
                      <a:pt x="73" y="78"/>
                      <a:pt x="83" y="84"/>
                      <a:pt x="91" y="106"/>
                    </a:cubicBezTo>
                    <a:cubicBezTo>
                      <a:pt x="87" y="111"/>
                      <a:pt x="85" y="118"/>
                      <a:pt x="79" y="121"/>
                    </a:cubicBezTo>
                    <a:cubicBezTo>
                      <a:pt x="73" y="124"/>
                      <a:pt x="59" y="119"/>
                      <a:pt x="55" y="125"/>
                    </a:cubicBezTo>
                    <a:cubicBezTo>
                      <a:pt x="46" y="140"/>
                      <a:pt x="49" y="172"/>
                      <a:pt x="43" y="187"/>
                    </a:cubicBezTo>
                    <a:cubicBezTo>
                      <a:pt x="45" y="187"/>
                      <a:pt x="48" y="186"/>
                      <a:pt x="50" y="185"/>
                    </a:cubicBezTo>
                    <a:cubicBezTo>
                      <a:pt x="63" y="190"/>
                      <a:pt x="71" y="187"/>
                      <a:pt x="84" y="197"/>
                    </a:cubicBezTo>
                    <a:cubicBezTo>
                      <a:pt x="84" y="198"/>
                      <a:pt x="84" y="200"/>
                      <a:pt x="84" y="202"/>
                    </a:cubicBezTo>
                    <a:cubicBezTo>
                      <a:pt x="82" y="204"/>
                      <a:pt x="81" y="207"/>
                      <a:pt x="80" y="209"/>
                    </a:cubicBezTo>
                    <a:cubicBezTo>
                      <a:pt x="59" y="215"/>
                      <a:pt x="1" y="212"/>
                      <a:pt x="0" y="194"/>
                    </a:cubicBezTo>
                    <a:cubicBezTo>
                      <a:pt x="6" y="191"/>
                      <a:pt x="7" y="186"/>
                      <a:pt x="14" y="187"/>
                    </a:cubicBezTo>
                    <a:cubicBezTo>
                      <a:pt x="14" y="182"/>
                      <a:pt x="17" y="108"/>
                      <a:pt x="17" y="108"/>
                    </a:cubicBezTo>
                    <a:cubicBezTo>
                      <a:pt x="16" y="107"/>
                      <a:pt x="14" y="106"/>
                      <a:pt x="12" y="105"/>
                    </a:cubicBezTo>
                    <a:cubicBezTo>
                      <a:pt x="24" y="92"/>
                      <a:pt x="17" y="55"/>
                      <a:pt x="20" y="36"/>
                    </a:cubicBezTo>
                    <a:cubicBezTo>
                      <a:pt x="22" y="25"/>
                      <a:pt x="15" y="10"/>
                      <a:pt x="20" y="3"/>
                    </a:cubicBezTo>
                    <a:cubicBezTo>
                      <a:pt x="21" y="2"/>
                      <a:pt x="21" y="1"/>
                      <a:pt x="22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5" name="íṧḷíḓè">
                <a:extLst>
                  <a:ext uri="{FF2B5EF4-FFF2-40B4-BE49-F238E27FC236}">
                    <a16:creationId xmlns:a16="http://schemas.microsoft.com/office/drawing/2014/main" id="{D7C43DF7-2D18-4AC7-9A5E-103F2223D49C}"/>
                  </a:ext>
                </a:extLst>
              </p:cNvPr>
              <p:cNvSpPr/>
              <p:nvPr/>
            </p:nvSpPr>
            <p:spPr bwMode="auto">
              <a:xfrm>
                <a:off x="3886201" y="2976563"/>
                <a:ext cx="400050" cy="627063"/>
              </a:xfrm>
              <a:custGeom>
                <a:avLst/>
                <a:gdLst>
                  <a:gd name="T0" fmla="*/ 67 w 132"/>
                  <a:gd name="T1" fmla="*/ 0 h 206"/>
                  <a:gd name="T2" fmla="*/ 93 w 132"/>
                  <a:gd name="T3" fmla="*/ 6 h 206"/>
                  <a:gd name="T4" fmla="*/ 106 w 132"/>
                  <a:gd name="T5" fmla="*/ 95 h 206"/>
                  <a:gd name="T6" fmla="*/ 109 w 132"/>
                  <a:gd name="T7" fmla="*/ 96 h 206"/>
                  <a:gd name="T8" fmla="*/ 108 w 132"/>
                  <a:gd name="T9" fmla="*/ 94 h 206"/>
                  <a:gd name="T10" fmla="*/ 124 w 132"/>
                  <a:gd name="T11" fmla="*/ 79 h 206"/>
                  <a:gd name="T12" fmla="*/ 122 w 132"/>
                  <a:gd name="T13" fmla="*/ 84 h 206"/>
                  <a:gd name="T14" fmla="*/ 131 w 132"/>
                  <a:gd name="T15" fmla="*/ 79 h 206"/>
                  <a:gd name="T16" fmla="*/ 132 w 132"/>
                  <a:gd name="T17" fmla="*/ 82 h 206"/>
                  <a:gd name="T18" fmla="*/ 131 w 132"/>
                  <a:gd name="T19" fmla="*/ 86 h 206"/>
                  <a:gd name="T20" fmla="*/ 116 w 132"/>
                  <a:gd name="T21" fmla="*/ 98 h 206"/>
                  <a:gd name="T22" fmla="*/ 122 w 132"/>
                  <a:gd name="T23" fmla="*/ 99 h 206"/>
                  <a:gd name="T24" fmla="*/ 109 w 132"/>
                  <a:gd name="T25" fmla="*/ 121 h 206"/>
                  <a:gd name="T26" fmla="*/ 105 w 132"/>
                  <a:gd name="T27" fmla="*/ 146 h 206"/>
                  <a:gd name="T28" fmla="*/ 43 w 132"/>
                  <a:gd name="T29" fmla="*/ 204 h 206"/>
                  <a:gd name="T30" fmla="*/ 20 w 132"/>
                  <a:gd name="T31" fmla="*/ 200 h 206"/>
                  <a:gd name="T32" fmla="*/ 42 w 132"/>
                  <a:gd name="T33" fmla="*/ 140 h 206"/>
                  <a:gd name="T34" fmla="*/ 49 w 132"/>
                  <a:gd name="T35" fmla="*/ 142 h 206"/>
                  <a:gd name="T36" fmla="*/ 50 w 132"/>
                  <a:gd name="T37" fmla="*/ 152 h 206"/>
                  <a:gd name="T38" fmla="*/ 51 w 132"/>
                  <a:gd name="T39" fmla="*/ 152 h 206"/>
                  <a:gd name="T40" fmla="*/ 51 w 132"/>
                  <a:gd name="T41" fmla="*/ 150 h 206"/>
                  <a:gd name="T42" fmla="*/ 60 w 132"/>
                  <a:gd name="T43" fmla="*/ 143 h 206"/>
                  <a:gd name="T44" fmla="*/ 51 w 132"/>
                  <a:gd name="T45" fmla="*/ 120 h 206"/>
                  <a:gd name="T46" fmla="*/ 55 w 132"/>
                  <a:gd name="T47" fmla="*/ 123 h 206"/>
                  <a:gd name="T48" fmla="*/ 57 w 132"/>
                  <a:gd name="T49" fmla="*/ 122 h 206"/>
                  <a:gd name="T50" fmla="*/ 61 w 132"/>
                  <a:gd name="T51" fmla="*/ 124 h 206"/>
                  <a:gd name="T52" fmla="*/ 64 w 132"/>
                  <a:gd name="T53" fmla="*/ 121 h 206"/>
                  <a:gd name="T54" fmla="*/ 62 w 132"/>
                  <a:gd name="T55" fmla="*/ 102 h 206"/>
                  <a:gd name="T56" fmla="*/ 52 w 132"/>
                  <a:gd name="T57" fmla="*/ 100 h 206"/>
                  <a:gd name="T58" fmla="*/ 42 w 132"/>
                  <a:gd name="T59" fmla="*/ 87 h 206"/>
                  <a:gd name="T60" fmla="*/ 11 w 132"/>
                  <a:gd name="T61" fmla="*/ 72 h 206"/>
                  <a:gd name="T62" fmla="*/ 13 w 132"/>
                  <a:gd name="T63" fmla="*/ 72 h 206"/>
                  <a:gd name="T64" fmla="*/ 56 w 132"/>
                  <a:gd name="T65" fmla="*/ 52 h 206"/>
                  <a:gd name="T66" fmla="*/ 50 w 132"/>
                  <a:gd name="T67" fmla="*/ 5 h 206"/>
                  <a:gd name="T68" fmla="*/ 67 w 132"/>
                  <a:gd name="T69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2" h="206">
                    <a:moveTo>
                      <a:pt x="67" y="0"/>
                    </a:moveTo>
                    <a:cubicBezTo>
                      <a:pt x="76" y="2"/>
                      <a:pt x="85" y="4"/>
                      <a:pt x="93" y="6"/>
                    </a:cubicBezTo>
                    <a:cubicBezTo>
                      <a:pt x="106" y="17"/>
                      <a:pt x="108" y="77"/>
                      <a:pt x="106" y="95"/>
                    </a:cubicBezTo>
                    <a:cubicBezTo>
                      <a:pt x="107" y="95"/>
                      <a:pt x="108" y="95"/>
                      <a:pt x="109" y="96"/>
                    </a:cubicBezTo>
                    <a:cubicBezTo>
                      <a:pt x="108" y="95"/>
                      <a:pt x="108" y="94"/>
                      <a:pt x="108" y="94"/>
                    </a:cubicBezTo>
                    <a:cubicBezTo>
                      <a:pt x="113" y="89"/>
                      <a:pt x="118" y="84"/>
                      <a:pt x="124" y="79"/>
                    </a:cubicBezTo>
                    <a:cubicBezTo>
                      <a:pt x="123" y="81"/>
                      <a:pt x="123" y="82"/>
                      <a:pt x="122" y="84"/>
                    </a:cubicBezTo>
                    <a:cubicBezTo>
                      <a:pt x="125" y="82"/>
                      <a:pt x="128" y="81"/>
                      <a:pt x="131" y="79"/>
                    </a:cubicBezTo>
                    <a:cubicBezTo>
                      <a:pt x="131" y="80"/>
                      <a:pt x="131" y="81"/>
                      <a:pt x="132" y="82"/>
                    </a:cubicBezTo>
                    <a:cubicBezTo>
                      <a:pt x="129" y="85"/>
                      <a:pt x="130" y="83"/>
                      <a:pt x="131" y="86"/>
                    </a:cubicBezTo>
                    <a:cubicBezTo>
                      <a:pt x="126" y="86"/>
                      <a:pt x="117" y="90"/>
                      <a:pt x="116" y="98"/>
                    </a:cubicBezTo>
                    <a:cubicBezTo>
                      <a:pt x="120" y="99"/>
                      <a:pt x="118" y="100"/>
                      <a:pt x="122" y="99"/>
                    </a:cubicBezTo>
                    <a:cubicBezTo>
                      <a:pt x="120" y="109"/>
                      <a:pt x="113" y="112"/>
                      <a:pt x="109" y="121"/>
                    </a:cubicBezTo>
                    <a:cubicBezTo>
                      <a:pt x="107" y="126"/>
                      <a:pt x="105" y="146"/>
                      <a:pt x="105" y="146"/>
                    </a:cubicBezTo>
                    <a:cubicBezTo>
                      <a:pt x="76" y="167"/>
                      <a:pt x="59" y="167"/>
                      <a:pt x="43" y="204"/>
                    </a:cubicBezTo>
                    <a:cubicBezTo>
                      <a:pt x="36" y="204"/>
                      <a:pt x="23" y="206"/>
                      <a:pt x="20" y="200"/>
                    </a:cubicBezTo>
                    <a:cubicBezTo>
                      <a:pt x="0" y="190"/>
                      <a:pt x="41" y="148"/>
                      <a:pt x="42" y="140"/>
                    </a:cubicBezTo>
                    <a:cubicBezTo>
                      <a:pt x="47" y="142"/>
                      <a:pt x="43" y="144"/>
                      <a:pt x="49" y="142"/>
                    </a:cubicBezTo>
                    <a:cubicBezTo>
                      <a:pt x="49" y="145"/>
                      <a:pt x="50" y="149"/>
                      <a:pt x="50" y="152"/>
                    </a:cubicBezTo>
                    <a:cubicBezTo>
                      <a:pt x="50" y="152"/>
                      <a:pt x="51" y="152"/>
                      <a:pt x="51" y="152"/>
                    </a:cubicBezTo>
                    <a:cubicBezTo>
                      <a:pt x="51" y="152"/>
                      <a:pt x="51" y="151"/>
                      <a:pt x="51" y="150"/>
                    </a:cubicBezTo>
                    <a:cubicBezTo>
                      <a:pt x="55" y="148"/>
                      <a:pt x="57" y="146"/>
                      <a:pt x="60" y="143"/>
                    </a:cubicBezTo>
                    <a:cubicBezTo>
                      <a:pt x="57" y="133"/>
                      <a:pt x="49" y="123"/>
                      <a:pt x="51" y="120"/>
                    </a:cubicBezTo>
                    <a:cubicBezTo>
                      <a:pt x="52" y="122"/>
                      <a:pt x="53" y="122"/>
                      <a:pt x="55" y="123"/>
                    </a:cubicBezTo>
                    <a:cubicBezTo>
                      <a:pt x="56" y="121"/>
                      <a:pt x="55" y="121"/>
                      <a:pt x="57" y="122"/>
                    </a:cubicBezTo>
                    <a:cubicBezTo>
                      <a:pt x="61" y="125"/>
                      <a:pt x="60" y="125"/>
                      <a:pt x="61" y="124"/>
                    </a:cubicBezTo>
                    <a:cubicBezTo>
                      <a:pt x="63" y="123"/>
                      <a:pt x="63" y="123"/>
                      <a:pt x="64" y="121"/>
                    </a:cubicBezTo>
                    <a:cubicBezTo>
                      <a:pt x="61" y="120"/>
                      <a:pt x="66" y="104"/>
                      <a:pt x="62" y="102"/>
                    </a:cubicBezTo>
                    <a:cubicBezTo>
                      <a:pt x="59" y="102"/>
                      <a:pt x="55" y="101"/>
                      <a:pt x="52" y="100"/>
                    </a:cubicBezTo>
                    <a:cubicBezTo>
                      <a:pt x="51" y="95"/>
                      <a:pt x="48" y="91"/>
                      <a:pt x="42" y="87"/>
                    </a:cubicBezTo>
                    <a:cubicBezTo>
                      <a:pt x="38" y="87"/>
                      <a:pt x="16" y="83"/>
                      <a:pt x="11" y="72"/>
                    </a:cubicBezTo>
                    <a:cubicBezTo>
                      <a:pt x="11" y="72"/>
                      <a:pt x="12" y="72"/>
                      <a:pt x="13" y="72"/>
                    </a:cubicBezTo>
                    <a:cubicBezTo>
                      <a:pt x="17" y="49"/>
                      <a:pt x="50" y="59"/>
                      <a:pt x="56" y="52"/>
                    </a:cubicBezTo>
                    <a:cubicBezTo>
                      <a:pt x="52" y="38"/>
                      <a:pt x="48" y="18"/>
                      <a:pt x="50" y="5"/>
                    </a:cubicBezTo>
                    <a:cubicBezTo>
                      <a:pt x="55" y="3"/>
                      <a:pt x="61" y="3"/>
                      <a:pt x="6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6" name="ïşḷíḍè">
                <a:extLst>
                  <a:ext uri="{FF2B5EF4-FFF2-40B4-BE49-F238E27FC236}">
                    <a16:creationId xmlns:a16="http://schemas.microsoft.com/office/drawing/2014/main" id="{705C3CAB-7377-4025-83DA-D0B557E4EC46}"/>
                  </a:ext>
                </a:extLst>
              </p:cNvPr>
              <p:cNvSpPr/>
              <p:nvPr/>
            </p:nvSpPr>
            <p:spPr bwMode="auto">
              <a:xfrm>
                <a:off x="4246564" y="323215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7" name="íṧľîḑé">
                <a:extLst>
                  <a:ext uri="{FF2B5EF4-FFF2-40B4-BE49-F238E27FC236}">
                    <a16:creationId xmlns:a16="http://schemas.microsoft.com/office/drawing/2014/main" id="{F8A03212-DA04-4B2E-BBA3-A4815B516236}"/>
                  </a:ext>
                </a:extLst>
              </p:cNvPr>
              <p:cNvSpPr/>
              <p:nvPr/>
            </p:nvSpPr>
            <p:spPr bwMode="auto">
              <a:xfrm>
                <a:off x="4224339" y="3265488"/>
                <a:ext cx="6350" cy="317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14" name="iSliḓe">
              <a:extLst>
                <a:ext uri="{FF2B5EF4-FFF2-40B4-BE49-F238E27FC236}">
                  <a16:creationId xmlns:a16="http://schemas.microsoft.com/office/drawing/2014/main" id="{859B5A28-BBD5-440F-A608-6CA80FFACC24}"/>
                </a:ext>
              </a:extLst>
            </p:cNvPr>
            <p:cNvSpPr/>
            <p:nvPr/>
          </p:nvSpPr>
          <p:spPr bwMode="auto">
            <a:xfrm>
              <a:off x="4911726" y="3113088"/>
              <a:ext cx="327025" cy="563563"/>
            </a:xfrm>
            <a:custGeom>
              <a:avLst/>
              <a:gdLst>
                <a:gd name="T0" fmla="*/ 67 w 108"/>
                <a:gd name="T1" fmla="*/ 0 h 185"/>
                <a:gd name="T2" fmla="*/ 19 w 108"/>
                <a:gd name="T3" fmla="*/ 12 h 185"/>
                <a:gd name="T4" fmla="*/ 2 w 108"/>
                <a:gd name="T5" fmla="*/ 10 h 185"/>
                <a:gd name="T6" fmla="*/ 0 w 108"/>
                <a:gd name="T7" fmla="*/ 9 h 185"/>
                <a:gd name="T8" fmla="*/ 19 w 108"/>
                <a:gd name="T9" fmla="*/ 82 h 185"/>
                <a:gd name="T10" fmla="*/ 28 w 108"/>
                <a:gd name="T11" fmla="*/ 84 h 185"/>
                <a:gd name="T12" fmla="*/ 36 w 108"/>
                <a:gd name="T13" fmla="*/ 80 h 185"/>
                <a:gd name="T14" fmla="*/ 38 w 108"/>
                <a:gd name="T15" fmla="*/ 98 h 185"/>
                <a:gd name="T16" fmla="*/ 33 w 108"/>
                <a:gd name="T17" fmla="*/ 156 h 185"/>
                <a:gd name="T18" fmla="*/ 29 w 108"/>
                <a:gd name="T19" fmla="*/ 157 h 185"/>
                <a:gd name="T20" fmla="*/ 10 w 108"/>
                <a:gd name="T21" fmla="*/ 146 h 185"/>
                <a:gd name="T22" fmla="*/ 7 w 108"/>
                <a:gd name="T23" fmla="*/ 148 h 185"/>
                <a:gd name="T24" fmla="*/ 47 w 108"/>
                <a:gd name="T25" fmla="*/ 177 h 185"/>
                <a:gd name="T26" fmla="*/ 55 w 108"/>
                <a:gd name="T27" fmla="*/ 143 h 185"/>
                <a:gd name="T28" fmla="*/ 56 w 108"/>
                <a:gd name="T29" fmla="*/ 69 h 185"/>
                <a:gd name="T30" fmla="*/ 57 w 108"/>
                <a:gd name="T31" fmla="*/ 67 h 185"/>
                <a:gd name="T32" fmla="*/ 75 w 108"/>
                <a:gd name="T33" fmla="*/ 66 h 185"/>
                <a:gd name="T34" fmla="*/ 102 w 108"/>
                <a:gd name="T35" fmla="*/ 23 h 185"/>
                <a:gd name="T36" fmla="*/ 67 w 108"/>
                <a:gd name="T37" fmla="*/ 0 h 185"/>
                <a:gd name="T38" fmla="*/ 58 w 108"/>
                <a:gd name="T39" fmla="*/ 26 h 185"/>
                <a:gd name="T40" fmla="*/ 51 w 108"/>
                <a:gd name="T41" fmla="*/ 47 h 185"/>
                <a:gd name="T42" fmla="*/ 37 w 108"/>
                <a:gd name="T43" fmla="*/ 51 h 185"/>
                <a:gd name="T44" fmla="*/ 34 w 108"/>
                <a:gd name="T45" fmla="*/ 49 h 185"/>
                <a:gd name="T46" fmla="*/ 31 w 108"/>
                <a:gd name="T47" fmla="*/ 31 h 185"/>
                <a:gd name="T48" fmla="*/ 54 w 108"/>
                <a:gd name="T49" fmla="*/ 20 h 185"/>
                <a:gd name="T50" fmla="*/ 58 w 108"/>
                <a:gd name="T51" fmla="*/ 22 h 185"/>
                <a:gd name="T52" fmla="*/ 60 w 108"/>
                <a:gd name="T53" fmla="*/ 27 h 185"/>
                <a:gd name="T54" fmla="*/ 58 w 108"/>
                <a:gd name="T55" fmla="*/ 2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8" h="185">
                  <a:moveTo>
                    <a:pt x="67" y="0"/>
                  </a:moveTo>
                  <a:cubicBezTo>
                    <a:pt x="60" y="7"/>
                    <a:pt x="33" y="10"/>
                    <a:pt x="19" y="12"/>
                  </a:cubicBezTo>
                  <a:cubicBezTo>
                    <a:pt x="13" y="10"/>
                    <a:pt x="8" y="8"/>
                    <a:pt x="2" y="10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2" y="29"/>
                    <a:pt x="0" y="70"/>
                    <a:pt x="19" y="82"/>
                  </a:cubicBezTo>
                  <a:cubicBezTo>
                    <a:pt x="20" y="83"/>
                    <a:pt x="23" y="84"/>
                    <a:pt x="28" y="84"/>
                  </a:cubicBezTo>
                  <a:cubicBezTo>
                    <a:pt x="31" y="82"/>
                    <a:pt x="36" y="77"/>
                    <a:pt x="36" y="80"/>
                  </a:cubicBezTo>
                  <a:cubicBezTo>
                    <a:pt x="37" y="79"/>
                    <a:pt x="39" y="94"/>
                    <a:pt x="38" y="98"/>
                  </a:cubicBezTo>
                  <a:cubicBezTo>
                    <a:pt x="35" y="116"/>
                    <a:pt x="37" y="137"/>
                    <a:pt x="33" y="156"/>
                  </a:cubicBezTo>
                  <a:cubicBezTo>
                    <a:pt x="31" y="157"/>
                    <a:pt x="30" y="157"/>
                    <a:pt x="29" y="157"/>
                  </a:cubicBezTo>
                  <a:cubicBezTo>
                    <a:pt x="22" y="154"/>
                    <a:pt x="16" y="150"/>
                    <a:pt x="10" y="146"/>
                  </a:cubicBezTo>
                  <a:cubicBezTo>
                    <a:pt x="9" y="147"/>
                    <a:pt x="8" y="147"/>
                    <a:pt x="7" y="148"/>
                  </a:cubicBezTo>
                  <a:cubicBezTo>
                    <a:pt x="14" y="161"/>
                    <a:pt x="32" y="185"/>
                    <a:pt x="47" y="177"/>
                  </a:cubicBezTo>
                  <a:cubicBezTo>
                    <a:pt x="59" y="170"/>
                    <a:pt x="53" y="155"/>
                    <a:pt x="55" y="143"/>
                  </a:cubicBezTo>
                  <a:cubicBezTo>
                    <a:pt x="56" y="134"/>
                    <a:pt x="59" y="77"/>
                    <a:pt x="56" y="69"/>
                  </a:cubicBezTo>
                  <a:cubicBezTo>
                    <a:pt x="57" y="71"/>
                    <a:pt x="57" y="68"/>
                    <a:pt x="57" y="67"/>
                  </a:cubicBezTo>
                  <a:cubicBezTo>
                    <a:pt x="62" y="68"/>
                    <a:pt x="66" y="64"/>
                    <a:pt x="75" y="66"/>
                  </a:cubicBezTo>
                  <a:cubicBezTo>
                    <a:pt x="81" y="58"/>
                    <a:pt x="102" y="36"/>
                    <a:pt x="102" y="23"/>
                  </a:cubicBezTo>
                  <a:cubicBezTo>
                    <a:pt x="108" y="9"/>
                    <a:pt x="78" y="1"/>
                    <a:pt x="67" y="0"/>
                  </a:cubicBezTo>
                  <a:close/>
                  <a:moveTo>
                    <a:pt x="58" y="26"/>
                  </a:moveTo>
                  <a:cubicBezTo>
                    <a:pt x="60" y="32"/>
                    <a:pt x="55" y="37"/>
                    <a:pt x="51" y="47"/>
                  </a:cubicBezTo>
                  <a:cubicBezTo>
                    <a:pt x="46" y="48"/>
                    <a:pt x="42" y="50"/>
                    <a:pt x="37" y="51"/>
                  </a:cubicBezTo>
                  <a:cubicBezTo>
                    <a:pt x="36" y="50"/>
                    <a:pt x="35" y="50"/>
                    <a:pt x="34" y="49"/>
                  </a:cubicBezTo>
                  <a:cubicBezTo>
                    <a:pt x="35" y="45"/>
                    <a:pt x="33" y="33"/>
                    <a:pt x="31" y="31"/>
                  </a:cubicBezTo>
                  <a:cubicBezTo>
                    <a:pt x="37" y="24"/>
                    <a:pt x="44" y="25"/>
                    <a:pt x="54" y="20"/>
                  </a:cubicBezTo>
                  <a:cubicBezTo>
                    <a:pt x="57" y="21"/>
                    <a:pt x="57" y="20"/>
                    <a:pt x="58" y="22"/>
                  </a:cubicBezTo>
                  <a:cubicBezTo>
                    <a:pt x="60" y="20"/>
                    <a:pt x="59" y="24"/>
                    <a:pt x="60" y="27"/>
                  </a:cubicBezTo>
                  <a:cubicBezTo>
                    <a:pt x="59" y="27"/>
                    <a:pt x="58" y="26"/>
                    <a:pt x="58" y="26"/>
                  </a:cubicBezTo>
                  <a:close/>
                </a:path>
              </a:pathLst>
            </a:custGeom>
            <a:solidFill>
              <a:srgbClr val="D62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5" name="ïṣļïḍé">
              <a:extLst>
                <a:ext uri="{FF2B5EF4-FFF2-40B4-BE49-F238E27FC236}">
                  <a16:creationId xmlns:a16="http://schemas.microsoft.com/office/drawing/2014/main" id="{C1A1D478-F6D1-4702-8C5C-6C2E9CB441B1}"/>
                </a:ext>
              </a:extLst>
            </p:cNvPr>
            <p:cNvGrpSpPr/>
            <p:nvPr/>
          </p:nvGrpSpPr>
          <p:grpSpPr>
            <a:xfrm>
              <a:off x="4706939" y="2808288"/>
              <a:ext cx="582613" cy="768351"/>
              <a:chOff x="4706939" y="2808288"/>
              <a:chExt cx="582613" cy="768351"/>
            </a:xfrm>
          </p:grpSpPr>
          <p:sp>
            <p:nvSpPr>
              <p:cNvPr id="381" name="ïṩḷïďé">
                <a:extLst>
                  <a:ext uri="{FF2B5EF4-FFF2-40B4-BE49-F238E27FC236}">
                    <a16:creationId xmlns:a16="http://schemas.microsoft.com/office/drawing/2014/main" id="{1326B17D-12FF-4A89-8F84-B2CEBE2EC47B}"/>
                  </a:ext>
                </a:extLst>
              </p:cNvPr>
              <p:cNvSpPr/>
              <p:nvPr/>
            </p:nvSpPr>
            <p:spPr bwMode="auto">
              <a:xfrm>
                <a:off x="4706939" y="2808288"/>
                <a:ext cx="582613" cy="357188"/>
              </a:xfrm>
              <a:custGeom>
                <a:avLst/>
                <a:gdLst>
                  <a:gd name="T0" fmla="*/ 104 w 193"/>
                  <a:gd name="T1" fmla="*/ 0 h 117"/>
                  <a:gd name="T2" fmla="*/ 131 w 193"/>
                  <a:gd name="T3" fmla="*/ 62 h 117"/>
                  <a:gd name="T4" fmla="*/ 134 w 193"/>
                  <a:gd name="T5" fmla="*/ 63 h 117"/>
                  <a:gd name="T6" fmla="*/ 188 w 193"/>
                  <a:gd name="T7" fmla="*/ 63 h 117"/>
                  <a:gd name="T8" fmla="*/ 191 w 193"/>
                  <a:gd name="T9" fmla="*/ 75 h 117"/>
                  <a:gd name="T10" fmla="*/ 188 w 193"/>
                  <a:gd name="T11" fmla="*/ 85 h 117"/>
                  <a:gd name="T12" fmla="*/ 90 w 193"/>
                  <a:gd name="T13" fmla="*/ 87 h 117"/>
                  <a:gd name="T14" fmla="*/ 69 w 193"/>
                  <a:gd name="T15" fmla="*/ 94 h 117"/>
                  <a:gd name="T16" fmla="*/ 0 w 193"/>
                  <a:gd name="T17" fmla="*/ 82 h 117"/>
                  <a:gd name="T18" fmla="*/ 75 w 193"/>
                  <a:gd name="T19" fmla="*/ 66 h 117"/>
                  <a:gd name="T20" fmla="*/ 104 w 193"/>
                  <a:gd name="T21" fmla="*/ 63 h 117"/>
                  <a:gd name="T22" fmla="*/ 106 w 193"/>
                  <a:gd name="T23" fmla="*/ 63 h 117"/>
                  <a:gd name="T24" fmla="*/ 104 w 193"/>
                  <a:gd name="T25" fmla="*/ 61 h 117"/>
                  <a:gd name="T26" fmla="*/ 92 w 193"/>
                  <a:gd name="T27" fmla="*/ 51 h 117"/>
                  <a:gd name="T28" fmla="*/ 101 w 193"/>
                  <a:gd name="T29" fmla="*/ 47 h 117"/>
                  <a:gd name="T30" fmla="*/ 83 w 193"/>
                  <a:gd name="T31" fmla="*/ 13 h 117"/>
                  <a:gd name="T32" fmla="*/ 104 w 193"/>
                  <a:gd name="T33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3" h="117">
                    <a:moveTo>
                      <a:pt x="104" y="0"/>
                    </a:moveTo>
                    <a:cubicBezTo>
                      <a:pt x="137" y="3"/>
                      <a:pt x="147" y="36"/>
                      <a:pt x="131" y="62"/>
                    </a:cubicBezTo>
                    <a:cubicBezTo>
                      <a:pt x="132" y="62"/>
                      <a:pt x="133" y="62"/>
                      <a:pt x="134" y="63"/>
                    </a:cubicBezTo>
                    <a:cubicBezTo>
                      <a:pt x="135" y="60"/>
                      <a:pt x="186" y="58"/>
                      <a:pt x="188" y="63"/>
                    </a:cubicBezTo>
                    <a:cubicBezTo>
                      <a:pt x="192" y="66"/>
                      <a:pt x="193" y="77"/>
                      <a:pt x="191" y="75"/>
                    </a:cubicBezTo>
                    <a:cubicBezTo>
                      <a:pt x="193" y="82"/>
                      <a:pt x="192" y="81"/>
                      <a:pt x="188" y="85"/>
                    </a:cubicBezTo>
                    <a:cubicBezTo>
                      <a:pt x="146" y="81"/>
                      <a:pt x="129" y="89"/>
                      <a:pt x="90" y="87"/>
                    </a:cubicBezTo>
                    <a:cubicBezTo>
                      <a:pt x="83" y="90"/>
                      <a:pt x="76" y="92"/>
                      <a:pt x="69" y="94"/>
                    </a:cubicBezTo>
                    <a:cubicBezTo>
                      <a:pt x="38" y="96"/>
                      <a:pt x="26" y="117"/>
                      <a:pt x="0" y="82"/>
                    </a:cubicBezTo>
                    <a:cubicBezTo>
                      <a:pt x="3" y="66"/>
                      <a:pt x="72" y="67"/>
                      <a:pt x="75" y="66"/>
                    </a:cubicBezTo>
                    <a:cubicBezTo>
                      <a:pt x="81" y="65"/>
                      <a:pt x="105" y="64"/>
                      <a:pt x="104" y="63"/>
                    </a:cubicBezTo>
                    <a:cubicBezTo>
                      <a:pt x="105" y="63"/>
                      <a:pt x="106" y="63"/>
                      <a:pt x="106" y="63"/>
                    </a:cubicBezTo>
                    <a:cubicBezTo>
                      <a:pt x="106" y="63"/>
                      <a:pt x="105" y="62"/>
                      <a:pt x="104" y="61"/>
                    </a:cubicBezTo>
                    <a:cubicBezTo>
                      <a:pt x="104" y="60"/>
                      <a:pt x="92" y="53"/>
                      <a:pt x="92" y="51"/>
                    </a:cubicBezTo>
                    <a:cubicBezTo>
                      <a:pt x="94" y="50"/>
                      <a:pt x="98" y="46"/>
                      <a:pt x="101" y="47"/>
                    </a:cubicBezTo>
                    <a:cubicBezTo>
                      <a:pt x="95" y="31"/>
                      <a:pt x="94" y="23"/>
                      <a:pt x="83" y="13"/>
                    </a:cubicBezTo>
                    <a:cubicBezTo>
                      <a:pt x="85" y="2"/>
                      <a:pt x="100" y="4"/>
                      <a:pt x="104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2" name="ísḷídé">
                <a:extLst>
                  <a:ext uri="{FF2B5EF4-FFF2-40B4-BE49-F238E27FC236}">
                    <a16:creationId xmlns:a16="http://schemas.microsoft.com/office/drawing/2014/main" id="{FF7674A6-5899-48A4-A28F-87FDB2D96C04}"/>
                  </a:ext>
                </a:extLst>
              </p:cNvPr>
              <p:cNvSpPr/>
              <p:nvPr/>
            </p:nvSpPr>
            <p:spPr bwMode="auto">
              <a:xfrm>
                <a:off x="4791076" y="3390901"/>
                <a:ext cx="136525" cy="185738"/>
              </a:xfrm>
              <a:custGeom>
                <a:avLst/>
                <a:gdLst>
                  <a:gd name="T0" fmla="*/ 23 w 45"/>
                  <a:gd name="T1" fmla="*/ 0 h 61"/>
                  <a:gd name="T2" fmla="*/ 24 w 45"/>
                  <a:gd name="T3" fmla="*/ 5 h 61"/>
                  <a:gd name="T4" fmla="*/ 29 w 45"/>
                  <a:gd name="T5" fmla="*/ 2 h 61"/>
                  <a:gd name="T6" fmla="*/ 32 w 45"/>
                  <a:gd name="T7" fmla="*/ 16 h 61"/>
                  <a:gd name="T8" fmla="*/ 42 w 45"/>
                  <a:gd name="T9" fmla="*/ 19 h 61"/>
                  <a:gd name="T10" fmla="*/ 33 w 45"/>
                  <a:gd name="T11" fmla="*/ 58 h 61"/>
                  <a:gd name="T12" fmla="*/ 15 w 45"/>
                  <a:gd name="T13" fmla="*/ 61 h 61"/>
                  <a:gd name="T14" fmla="*/ 23 w 45"/>
                  <a:gd name="T1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61">
                    <a:moveTo>
                      <a:pt x="23" y="0"/>
                    </a:moveTo>
                    <a:cubicBezTo>
                      <a:pt x="24" y="3"/>
                      <a:pt x="24" y="2"/>
                      <a:pt x="24" y="5"/>
                    </a:cubicBezTo>
                    <a:cubicBezTo>
                      <a:pt x="26" y="4"/>
                      <a:pt x="27" y="3"/>
                      <a:pt x="29" y="2"/>
                    </a:cubicBezTo>
                    <a:cubicBezTo>
                      <a:pt x="30" y="7"/>
                      <a:pt x="31" y="11"/>
                      <a:pt x="32" y="16"/>
                    </a:cubicBezTo>
                    <a:cubicBezTo>
                      <a:pt x="37" y="14"/>
                      <a:pt x="42" y="14"/>
                      <a:pt x="42" y="19"/>
                    </a:cubicBezTo>
                    <a:cubicBezTo>
                      <a:pt x="45" y="36"/>
                      <a:pt x="39" y="42"/>
                      <a:pt x="33" y="58"/>
                    </a:cubicBezTo>
                    <a:cubicBezTo>
                      <a:pt x="27" y="59"/>
                      <a:pt x="21" y="60"/>
                      <a:pt x="15" y="61"/>
                    </a:cubicBezTo>
                    <a:cubicBezTo>
                      <a:pt x="0" y="31"/>
                      <a:pt x="6" y="22"/>
                      <a:pt x="23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3" name="íś1íḓé">
                <a:extLst>
                  <a:ext uri="{FF2B5EF4-FFF2-40B4-BE49-F238E27FC236}">
                    <a16:creationId xmlns:a16="http://schemas.microsoft.com/office/drawing/2014/main" id="{C37A17E2-6EEE-4356-8A42-D60ED2C2F17F}"/>
                  </a:ext>
                </a:extLst>
              </p:cNvPr>
              <p:cNvSpPr/>
              <p:nvPr/>
            </p:nvSpPr>
            <p:spPr bwMode="auto">
              <a:xfrm>
                <a:off x="5095876" y="3394076"/>
                <a:ext cx="169863" cy="123825"/>
              </a:xfrm>
              <a:custGeom>
                <a:avLst/>
                <a:gdLst>
                  <a:gd name="T0" fmla="*/ 22 w 56"/>
                  <a:gd name="T1" fmla="*/ 0 h 41"/>
                  <a:gd name="T2" fmla="*/ 43 w 56"/>
                  <a:gd name="T3" fmla="*/ 2 h 41"/>
                  <a:gd name="T4" fmla="*/ 56 w 56"/>
                  <a:gd name="T5" fmla="*/ 30 h 41"/>
                  <a:gd name="T6" fmla="*/ 49 w 56"/>
                  <a:gd name="T7" fmla="*/ 38 h 41"/>
                  <a:gd name="T8" fmla="*/ 0 w 56"/>
                  <a:gd name="T9" fmla="*/ 6 h 41"/>
                  <a:gd name="T10" fmla="*/ 2 w 56"/>
                  <a:gd name="T11" fmla="*/ 4 h 41"/>
                  <a:gd name="T12" fmla="*/ 22 w 56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41">
                    <a:moveTo>
                      <a:pt x="22" y="0"/>
                    </a:moveTo>
                    <a:cubicBezTo>
                      <a:pt x="29" y="1"/>
                      <a:pt x="36" y="1"/>
                      <a:pt x="43" y="2"/>
                    </a:cubicBezTo>
                    <a:cubicBezTo>
                      <a:pt x="50" y="17"/>
                      <a:pt x="52" y="16"/>
                      <a:pt x="56" y="30"/>
                    </a:cubicBezTo>
                    <a:cubicBezTo>
                      <a:pt x="53" y="32"/>
                      <a:pt x="52" y="32"/>
                      <a:pt x="49" y="38"/>
                    </a:cubicBezTo>
                    <a:cubicBezTo>
                      <a:pt x="28" y="41"/>
                      <a:pt x="16" y="23"/>
                      <a:pt x="0" y="6"/>
                    </a:cubicBezTo>
                    <a:cubicBezTo>
                      <a:pt x="1" y="5"/>
                      <a:pt x="2" y="5"/>
                      <a:pt x="2" y="4"/>
                    </a:cubicBezTo>
                    <a:cubicBezTo>
                      <a:pt x="4" y="4"/>
                      <a:pt x="22" y="0"/>
                      <a:pt x="22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16" name="îṩ1iḑe">
              <a:extLst>
                <a:ext uri="{FF2B5EF4-FFF2-40B4-BE49-F238E27FC236}">
                  <a16:creationId xmlns:a16="http://schemas.microsoft.com/office/drawing/2014/main" id="{AF4AC886-6364-4E26-9C93-7900A6D51752}"/>
                </a:ext>
              </a:extLst>
            </p:cNvPr>
            <p:cNvGrpSpPr/>
            <p:nvPr/>
          </p:nvGrpSpPr>
          <p:grpSpPr>
            <a:xfrm>
              <a:off x="7081839" y="2805113"/>
              <a:ext cx="560388" cy="857251"/>
              <a:chOff x="7081839" y="2805113"/>
              <a:chExt cx="560388" cy="857251"/>
            </a:xfrm>
          </p:grpSpPr>
          <p:sp>
            <p:nvSpPr>
              <p:cNvPr id="372" name="í$ḷide">
                <a:extLst>
                  <a:ext uri="{FF2B5EF4-FFF2-40B4-BE49-F238E27FC236}">
                    <a16:creationId xmlns:a16="http://schemas.microsoft.com/office/drawing/2014/main" id="{F7C6BD51-1046-4B2C-9838-722D568FA616}"/>
                  </a:ext>
                </a:extLst>
              </p:cNvPr>
              <p:cNvSpPr/>
              <p:nvPr/>
            </p:nvSpPr>
            <p:spPr bwMode="auto">
              <a:xfrm>
                <a:off x="7359651" y="2805113"/>
                <a:ext cx="209550" cy="290513"/>
              </a:xfrm>
              <a:custGeom>
                <a:avLst/>
                <a:gdLst>
                  <a:gd name="T0" fmla="*/ 37 w 69"/>
                  <a:gd name="T1" fmla="*/ 0 h 95"/>
                  <a:gd name="T2" fmla="*/ 53 w 69"/>
                  <a:gd name="T3" fmla="*/ 8 h 95"/>
                  <a:gd name="T4" fmla="*/ 26 w 69"/>
                  <a:gd name="T5" fmla="*/ 63 h 95"/>
                  <a:gd name="T6" fmla="*/ 29 w 69"/>
                  <a:gd name="T7" fmla="*/ 65 h 95"/>
                  <a:gd name="T8" fmla="*/ 63 w 69"/>
                  <a:gd name="T9" fmla="*/ 59 h 95"/>
                  <a:gd name="T10" fmla="*/ 69 w 69"/>
                  <a:gd name="T11" fmla="*/ 64 h 95"/>
                  <a:gd name="T12" fmla="*/ 69 w 69"/>
                  <a:gd name="T13" fmla="*/ 71 h 95"/>
                  <a:gd name="T14" fmla="*/ 17 w 69"/>
                  <a:gd name="T15" fmla="*/ 78 h 95"/>
                  <a:gd name="T16" fmla="*/ 4 w 69"/>
                  <a:gd name="T17" fmla="*/ 95 h 95"/>
                  <a:gd name="T18" fmla="*/ 5 w 69"/>
                  <a:gd name="T19" fmla="*/ 92 h 95"/>
                  <a:gd name="T20" fmla="*/ 2 w 69"/>
                  <a:gd name="T21" fmla="*/ 95 h 95"/>
                  <a:gd name="T22" fmla="*/ 0 w 69"/>
                  <a:gd name="T23" fmla="*/ 93 h 95"/>
                  <a:gd name="T24" fmla="*/ 6 w 69"/>
                  <a:gd name="T25" fmla="*/ 82 h 95"/>
                  <a:gd name="T26" fmla="*/ 5 w 69"/>
                  <a:gd name="T27" fmla="*/ 75 h 95"/>
                  <a:gd name="T28" fmla="*/ 9 w 69"/>
                  <a:gd name="T29" fmla="*/ 76 h 95"/>
                  <a:gd name="T30" fmla="*/ 6 w 69"/>
                  <a:gd name="T31" fmla="*/ 68 h 95"/>
                  <a:gd name="T32" fmla="*/ 30 w 69"/>
                  <a:gd name="T33" fmla="*/ 7 h 95"/>
                  <a:gd name="T34" fmla="*/ 34 w 69"/>
                  <a:gd name="T35" fmla="*/ 7 h 95"/>
                  <a:gd name="T36" fmla="*/ 32 w 69"/>
                  <a:gd name="T37" fmla="*/ 3 h 95"/>
                  <a:gd name="T38" fmla="*/ 34 w 69"/>
                  <a:gd name="T39" fmla="*/ 1 h 95"/>
                  <a:gd name="T40" fmla="*/ 37 w 69"/>
                  <a:gd name="T4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9" h="95">
                    <a:moveTo>
                      <a:pt x="37" y="0"/>
                    </a:moveTo>
                    <a:cubicBezTo>
                      <a:pt x="46" y="4"/>
                      <a:pt x="43" y="3"/>
                      <a:pt x="53" y="8"/>
                    </a:cubicBezTo>
                    <a:cubicBezTo>
                      <a:pt x="46" y="19"/>
                      <a:pt x="40" y="58"/>
                      <a:pt x="26" y="63"/>
                    </a:cubicBezTo>
                    <a:cubicBezTo>
                      <a:pt x="27" y="64"/>
                      <a:pt x="28" y="65"/>
                      <a:pt x="29" y="65"/>
                    </a:cubicBezTo>
                    <a:cubicBezTo>
                      <a:pt x="31" y="61"/>
                      <a:pt x="51" y="62"/>
                      <a:pt x="63" y="59"/>
                    </a:cubicBezTo>
                    <a:cubicBezTo>
                      <a:pt x="65" y="62"/>
                      <a:pt x="67" y="62"/>
                      <a:pt x="69" y="64"/>
                    </a:cubicBezTo>
                    <a:cubicBezTo>
                      <a:pt x="69" y="67"/>
                      <a:pt x="69" y="69"/>
                      <a:pt x="69" y="71"/>
                    </a:cubicBezTo>
                    <a:cubicBezTo>
                      <a:pt x="52" y="74"/>
                      <a:pt x="35" y="73"/>
                      <a:pt x="17" y="78"/>
                    </a:cubicBezTo>
                    <a:cubicBezTo>
                      <a:pt x="18" y="80"/>
                      <a:pt x="10" y="92"/>
                      <a:pt x="4" y="95"/>
                    </a:cubicBezTo>
                    <a:cubicBezTo>
                      <a:pt x="4" y="94"/>
                      <a:pt x="5" y="93"/>
                      <a:pt x="5" y="92"/>
                    </a:cubicBezTo>
                    <a:cubicBezTo>
                      <a:pt x="2" y="94"/>
                      <a:pt x="2" y="92"/>
                      <a:pt x="2" y="95"/>
                    </a:cubicBezTo>
                    <a:cubicBezTo>
                      <a:pt x="0" y="94"/>
                      <a:pt x="0" y="92"/>
                      <a:pt x="0" y="93"/>
                    </a:cubicBezTo>
                    <a:cubicBezTo>
                      <a:pt x="0" y="92"/>
                      <a:pt x="0" y="81"/>
                      <a:pt x="6" y="82"/>
                    </a:cubicBezTo>
                    <a:cubicBezTo>
                      <a:pt x="4" y="77"/>
                      <a:pt x="6" y="78"/>
                      <a:pt x="5" y="75"/>
                    </a:cubicBezTo>
                    <a:cubicBezTo>
                      <a:pt x="6" y="75"/>
                      <a:pt x="8" y="76"/>
                      <a:pt x="9" y="76"/>
                    </a:cubicBezTo>
                    <a:cubicBezTo>
                      <a:pt x="8" y="73"/>
                      <a:pt x="7" y="71"/>
                      <a:pt x="6" y="68"/>
                    </a:cubicBezTo>
                    <a:cubicBezTo>
                      <a:pt x="18" y="61"/>
                      <a:pt x="32" y="13"/>
                      <a:pt x="30" y="7"/>
                    </a:cubicBezTo>
                    <a:cubicBezTo>
                      <a:pt x="31" y="7"/>
                      <a:pt x="33" y="7"/>
                      <a:pt x="34" y="7"/>
                    </a:cubicBezTo>
                    <a:cubicBezTo>
                      <a:pt x="32" y="5"/>
                      <a:pt x="33" y="6"/>
                      <a:pt x="32" y="3"/>
                    </a:cubicBezTo>
                    <a:cubicBezTo>
                      <a:pt x="34" y="2"/>
                      <a:pt x="32" y="3"/>
                      <a:pt x="34" y="1"/>
                    </a:cubicBezTo>
                    <a:cubicBezTo>
                      <a:pt x="37" y="0"/>
                      <a:pt x="35" y="2"/>
                      <a:pt x="3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3" name="íṥḷídè">
                <a:extLst>
                  <a:ext uri="{FF2B5EF4-FFF2-40B4-BE49-F238E27FC236}">
                    <a16:creationId xmlns:a16="http://schemas.microsoft.com/office/drawing/2014/main" id="{7ADF3E73-EAAA-46EC-9B34-6D27537399AC}"/>
                  </a:ext>
                </a:extLst>
              </p:cNvPr>
              <p:cNvSpPr/>
              <p:nvPr/>
            </p:nvSpPr>
            <p:spPr bwMode="auto">
              <a:xfrm>
                <a:off x="7121526" y="2851151"/>
                <a:ext cx="231775" cy="258763"/>
              </a:xfrm>
              <a:custGeom>
                <a:avLst/>
                <a:gdLst>
                  <a:gd name="T0" fmla="*/ 44 w 77"/>
                  <a:gd name="T1" fmla="*/ 0 h 85"/>
                  <a:gd name="T2" fmla="*/ 59 w 77"/>
                  <a:gd name="T3" fmla="*/ 6 h 85"/>
                  <a:gd name="T4" fmla="*/ 72 w 77"/>
                  <a:gd name="T5" fmla="*/ 40 h 85"/>
                  <a:gd name="T6" fmla="*/ 72 w 77"/>
                  <a:gd name="T7" fmla="*/ 52 h 85"/>
                  <a:gd name="T8" fmla="*/ 73 w 77"/>
                  <a:gd name="T9" fmla="*/ 54 h 85"/>
                  <a:gd name="T10" fmla="*/ 70 w 77"/>
                  <a:gd name="T11" fmla="*/ 57 h 85"/>
                  <a:gd name="T12" fmla="*/ 72 w 77"/>
                  <a:gd name="T13" fmla="*/ 76 h 85"/>
                  <a:gd name="T14" fmla="*/ 68 w 77"/>
                  <a:gd name="T15" fmla="*/ 81 h 85"/>
                  <a:gd name="T16" fmla="*/ 58 w 77"/>
                  <a:gd name="T17" fmla="*/ 81 h 85"/>
                  <a:gd name="T18" fmla="*/ 48 w 77"/>
                  <a:gd name="T19" fmla="*/ 69 h 85"/>
                  <a:gd name="T20" fmla="*/ 47 w 77"/>
                  <a:gd name="T21" fmla="*/ 71 h 85"/>
                  <a:gd name="T22" fmla="*/ 44 w 77"/>
                  <a:gd name="T23" fmla="*/ 72 h 85"/>
                  <a:gd name="T24" fmla="*/ 41 w 77"/>
                  <a:gd name="T25" fmla="*/ 75 h 85"/>
                  <a:gd name="T26" fmla="*/ 8 w 77"/>
                  <a:gd name="T27" fmla="*/ 84 h 85"/>
                  <a:gd name="T28" fmla="*/ 7 w 77"/>
                  <a:gd name="T29" fmla="*/ 82 h 85"/>
                  <a:gd name="T30" fmla="*/ 0 w 77"/>
                  <a:gd name="T31" fmla="*/ 73 h 85"/>
                  <a:gd name="T32" fmla="*/ 2 w 77"/>
                  <a:gd name="T33" fmla="*/ 65 h 85"/>
                  <a:gd name="T34" fmla="*/ 48 w 77"/>
                  <a:gd name="T35" fmla="*/ 53 h 85"/>
                  <a:gd name="T36" fmla="*/ 44 w 77"/>
                  <a:gd name="T37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85">
                    <a:moveTo>
                      <a:pt x="44" y="0"/>
                    </a:moveTo>
                    <a:cubicBezTo>
                      <a:pt x="51" y="1"/>
                      <a:pt x="52" y="4"/>
                      <a:pt x="59" y="6"/>
                    </a:cubicBezTo>
                    <a:cubicBezTo>
                      <a:pt x="61" y="18"/>
                      <a:pt x="67" y="36"/>
                      <a:pt x="72" y="40"/>
                    </a:cubicBezTo>
                    <a:cubicBezTo>
                      <a:pt x="72" y="40"/>
                      <a:pt x="71" y="50"/>
                      <a:pt x="72" y="52"/>
                    </a:cubicBezTo>
                    <a:cubicBezTo>
                      <a:pt x="73" y="55"/>
                      <a:pt x="71" y="53"/>
                      <a:pt x="73" y="54"/>
                    </a:cubicBezTo>
                    <a:cubicBezTo>
                      <a:pt x="72" y="56"/>
                      <a:pt x="73" y="56"/>
                      <a:pt x="70" y="57"/>
                    </a:cubicBezTo>
                    <a:cubicBezTo>
                      <a:pt x="72" y="61"/>
                      <a:pt x="77" y="80"/>
                      <a:pt x="72" y="76"/>
                    </a:cubicBezTo>
                    <a:cubicBezTo>
                      <a:pt x="71" y="79"/>
                      <a:pt x="71" y="79"/>
                      <a:pt x="68" y="81"/>
                    </a:cubicBezTo>
                    <a:cubicBezTo>
                      <a:pt x="64" y="81"/>
                      <a:pt x="61" y="81"/>
                      <a:pt x="58" y="81"/>
                    </a:cubicBezTo>
                    <a:cubicBezTo>
                      <a:pt x="54" y="77"/>
                      <a:pt x="52" y="72"/>
                      <a:pt x="48" y="69"/>
                    </a:cubicBezTo>
                    <a:cubicBezTo>
                      <a:pt x="48" y="70"/>
                      <a:pt x="47" y="71"/>
                      <a:pt x="47" y="71"/>
                    </a:cubicBezTo>
                    <a:cubicBezTo>
                      <a:pt x="46" y="72"/>
                      <a:pt x="45" y="72"/>
                      <a:pt x="44" y="72"/>
                    </a:cubicBezTo>
                    <a:cubicBezTo>
                      <a:pt x="42" y="73"/>
                      <a:pt x="43" y="74"/>
                      <a:pt x="41" y="75"/>
                    </a:cubicBezTo>
                    <a:cubicBezTo>
                      <a:pt x="32" y="80"/>
                      <a:pt x="21" y="80"/>
                      <a:pt x="8" y="84"/>
                    </a:cubicBezTo>
                    <a:cubicBezTo>
                      <a:pt x="6" y="85"/>
                      <a:pt x="7" y="83"/>
                      <a:pt x="7" y="82"/>
                    </a:cubicBezTo>
                    <a:cubicBezTo>
                      <a:pt x="3" y="81"/>
                      <a:pt x="2" y="77"/>
                      <a:pt x="0" y="73"/>
                    </a:cubicBezTo>
                    <a:cubicBezTo>
                      <a:pt x="1" y="70"/>
                      <a:pt x="2" y="68"/>
                      <a:pt x="2" y="65"/>
                    </a:cubicBezTo>
                    <a:cubicBezTo>
                      <a:pt x="16" y="65"/>
                      <a:pt x="35" y="62"/>
                      <a:pt x="48" y="53"/>
                    </a:cubicBezTo>
                    <a:cubicBezTo>
                      <a:pt x="43" y="43"/>
                      <a:pt x="39" y="9"/>
                      <a:pt x="44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4" name="í$1ïḑe">
                <a:extLst>
                  <a:ext uri="{FF2B5EF4-FFF2-40B4-BE49-F238E27FC236}">
                    <a16:creationId xmlns:a16="http://schemas.microsoft.com/office/drawing/2014/main" id="{F1C825E0-B1AD-435E-B48D-5DD271D17004}"/>
                  </a:ext>
                </a:extLst>
              </p:cNvPr>
              <p:cNvSpPr/>
              <p:nvPr/>
            </p:nvSpPr>
            <p:spPr bwMode="auto">
              <a:xfrm>
                <a:off x="7375526" y="307340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5" name="î$1idè">
                <a:extLst>
                  <a:ext uri="{FF2B5EF4-FFF2-40B4-BE49-F238E27FC236}">
                    <a16:creationId xmlns:a16="http://schemas.microsoft.com/office/drawing/2014/main" id="{6DAA91B3-5340-45D5-A1D6-79C7F7E2B862}"/>
                  </a:ext>
                </a:extLst>
              </p:cNvPr>
              <p:cNvSpPr/>
              <p:nvPr/>
            </p:nvSpPr>
            <p:spPr bwMode="auto">
              <a:xfrm>
                <a:off x="7081839" y="3086101"/>
                <a:ext cx="560388" cy="576263"/>
              </a:xfrm>
              <a:custGeom>
                <a:avLst/>
                <a:gdLst>
                  <a:gd name="T0" fmla="*/ 178 w 185"/>
                  <a:gd name="T1" fmla="*/ 68 h 189"/>
                  <a:gd name="T2" fmla="*/ 112 w 185"/>
                  <a:gd name="T3" fmla="*/ 52 h 189"/>
                  <a:gd name="T4" fmla="*/ 110 w 185"/>
                  <a:gd name="T5" fmla="*/ 46 h 189"/>
                  <a:gd name="T6" fmla="*/ 133 w 185"/>
                  <a:gd name="T7" fmla="*/ 12 h 189"/>
                  <a:gd name="T8" fmla="*/ 129 w 185"/>
                  <a:gd name="T9" fmla="*/ 3 h 189"/>
                  <a:gd name="T10" fmla="*/ 120 w 185"/>
                  <a:gd name="T11" fmla="*/ 0 h 189"/>
                  <a:gd name="T12" fmla="*/ 105 w 185"/>
                  <a:gd name="T13" fmla="*/ 39 h 189"/>
                  <a:gd name="T14" fmla="*/ 94 w 185"/>
                  <a:gd name="T15" fmla="*/ 52 h 189"/>
                  <a:gd name="T16" fmla="*/ 88 w 185"/>
                  <a:gd name="T17" fmla="*/ 52 h 189"/>
                  <a:gd name="T18" fmla="*/ 96 w 185"/>
                  <a:gd name="T19" fmla="*/ 44 h 189"/>
                  <a:gd name="T20" fmla="*/ 84 w 185"/>
                  <a:gd name="T21" fmla="*/ 31 h 189"/>
                  <a:gd name="T22" fmla="*/ 76 w 185"/>
                  <a:gd name="T23" fmla="*/ 35 h 189"/>
                  <a:gd name="T24" fmla="*/ 65 w 185"/>
                  <a:gd name="T25" fmla="*/ 7 h 189"/>
                  <a:gd name="T26" fmla="*/ 61 w 185"/>
                  <a:gd name="T27" fmla="*/ 12 h 189"/>
                  <a:gd name="T28" fmla="*/ 61 w 185"/>
                  <a:gd name="T29" fmla="*/ 18 h 189"/>
                  <a:gd name="T30" fmla="*/ 38 w 185"/>
                  <a:gd name="T31" fmla="*/ 48 h 189"/>
                  <a:gd name="T32" fmla="*/ 18 w 185"/>
                  <a:gd name="T33" fmla="*/ 71 h 189"/>
                  <a:gd name="T34" fmla="*/ 5 w 185"/>
                  <a:gd name="T35" fmla="*/ 76 h 189"/>
                  <a:gd name="T36" fmla="*/ 4 w 185"/>
                  <a:gd name="T37" fmla="*/ 92 h 189"/>
                  <a:gd name="T38" fmla="*/ 18 w 185"/>
                  <a:gd name="T39" fmla="*/ 101 h 189"/>
                  <a:gd name="T40" fmla="*/ 22 w 185"/>
                  <a:gd name="T41" fmla="*/ 100 h 189"/>
                  <a:gd name="T42" fmla="*/ 45 w 185"/>
                  <a:gd name="T43" fmla="*/ 87 h 189"/>
                  <a:gd name="T44" fmla="*/ 20 w 185"/>
                  <a:gd name="T45" fmla="*/ 127 h 189"/>
                  <a:gd name="T46" fmla="*/ 21 w 185"/>
                  <a:gd name="T47" fmla="*/ 139 h 189"/>
                  <a:gd name="T48" fmla="*/ 38 w 185"/>
                  <a:gd name="T49" fmla="*/ 148 h 189"/>
                  <a:gd name="T50" fmla="*/ 86 w 185"/>
                  <a:gd name="T51" fmla="*/ 103 h 189"/>
                  <a:gd name="T52" fmla="*/ 86 w 185"/>
                  <a:gd name="T53" fmla="*/ 98 h 189"/>
                  <a:gd name="T54" fmla="*/ 92 w 185"/>
                  <a:gd name="T55" fmla="*/ 96 h 189"/>
                  <a:gd name="T56" fmla="*/ 89 w 185"/>
                  <a:gd name="T57" fmla="*/ 88 h 189"/>
                  <a:gd name="T58" fmla="*/ 90 w 185"/>
                  <a:gd name="T59" fmla="*/ 86 h 189"/>
                  <a:gd name="T60" fmla="*/ 116 w 185"/>
                  <a:gd name="T61" fmla="*/ 114 h 189"/>
                  <a:gd name="T62" fmla="*/ 135 w 185"/>
                  <a:gd name="T63" fmla="*/ 109 h 189"/>
                  <a:gd name="T64" fmla="*/ 90 w 185"/>
                  <a:gd name="T65" fmla="*/ 77 h 189"/>
                  <a:gd name="T66" fmla="*/ 92 w 185"/>
                  <a:gd name="T67" fmla="*/ 84 h 189"/>
                  <a:gd name="T68" fmla="*/ 74 w 185"/>
                  <a:gd name="T69" fmla="*/ 88 h 189"/>
                  <a:gd name="T70" fmla="*/ 60 w 185"/>
                  <a:gd name="T71" fmla="*/ 102 h 189"/>
                  <a:gd name="T72" fmla="*/ 89 w 185"/>
                  <a:gd name="T73" fmla="*/ 56 h 189"/>
                  <a:gd name="T74" fmla="*/ 92 w 185"/>
                  <a:gd name="T75" fmla="*/ 64 h 189"/>
                  <a:gd name="T76" fmla="*/ 100 w 185"/>
                  <a:gd name="T77" fmla="*/ 64 h 189"/>
                  <a:gd name="T78" fmla="*/ 106 w 185"/>
                  <a:gd name="T79" fmla="*/ 57 h 189"/>
                  <a:gd name="T80" fmla="*/ 134 w 185"/>
                  <a:gd name="T81" fmla="*/ 56 h 189"/>
                  <a:gd name="T82" fmla="*/ 155 w 185"/>
                  <a:gd name="T83" fmla="*/ 61 h 189"/>
                  <a:gd name="T84" fmla="*/ 120 w 185"/>
                  <a:gd name="T85" fmla="*/ 160 h 189"/>
                  <a:gd name="T86" fmla="*/ 104 w 185"/>
                  <a:gd name="T87" fmla="*/ 143 h 189"/>
                  <a:gd name="T88" fmla="*/ 95 w 185"/>
                  <a:gd name="T89" fmla="*/ 141 h 189"/>
                  <a:gd name="T90" fmla="*/ 94 w 185"/>
                  <a:gd name="T91" fmla="*/ 149 h 189"/>
                  <a:gd name="T92" fmla="*/ 115 w 185"/>
                  <a:gd name="T93" fmla="*/ 186 h 189"/>
                  <a:gd name="T94" fmla="*/ 135 w 185"/>
                  <a:gd name="T95" fmla="*/ 188 h 189"/>
                  <a:gd name="T96" fmla="*/ 178 w 185"/>
                  <a:gd name="T97" fmla="*/ 68 h 189"/>
                  <a:gd name="T98" fmla="*/ 66 w 185"/>
                  <a:gd name="T99" fmla="*/ 53 h 189"/>
                  <a:gd name="T100" fmla="*/ 68 w 185"/>
                  <a:gd name="T101" fmla="*/ 56 h 189"/>
                  <a:gd name="T102" fmla="*/ 55 w 185"/>
                  <a:gd name="T103" fmla="*/ 64 h 189"/>
                  <a:gd name="T104" fmla="*/ 54 w 185"/>
                  <a:gd name="T105" fmla="*/ 61 h 189"/>
                  <a:gd name="T106" fmla="*/ 61 w 185"/>
                  <a:gd name="T107" fmla="*/ 56 h 189"/>
                  <a:gd name="T108" fmla="*/ 60 w 185"/>
                  <a:gd name="T109" fmla="*/ 55 h 189"/>
                  <a:gd name="T110" fmla="*/ 75 w 185"/>
                  <a:gd name="T111" fmla="*/ 36 h 189"/>
                  <a:gd name="T112" fmla="*/ 76 w 185"/>
                  <a:gd name="T113" fmla="*/ 36 h 189"/>
                  <a:gd name="T114" fmla="*/ 66 w 185"/>
                  <a:gd name="T115" fmla="*/ 53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5" h="189">
                    <a:moveTo>
                      <a:pt x="178" y="68"/>
                    </a:moveTo>
                    <a:cubicBezTo>
                      <a:pt x="184" y="47"/>
                      <a:pt x="122" y="47"/>
                      <a:pt x="112" y="52"/>
                    </a:cubicBezTo>
                    <a:cubicBezTo>
                      <a:pt x="112" y="50"/>
                      <a:pt x="111" y="48"/>
                      <a:pt x="110" y="46"/>
                    </a:cubicBezTo>
                    <a:cubicBezTo>
                      <a:pt x="115" y="48"/>
                      <a:pt x="125" y="17"/>
                      <a:pt x="133" y="12"/>
                    </a:cubicBezTo>
                    <a:cubicBezTo>
                      <a:pt x="132" y="7"/>
                      <a:pt x="131" y="5"/>
                      <a:pt x="129" y="3"/>
                    </a:cubicBezTo>
                    <a:cubicBezTo>
                      <a:pt x="125" y="0"/>
                      <a:pt x="123" y="1"/>
                      <a:pt x="120" y="0"/>
                    </a:cubicBezTo>
                    <a:cubicBezTo>
                      <a:pt x="115" y="13"/>
                      <a:pt x="110" y="26"/>
                      <a:pt x="105" y="39"/>
                    </a:cubicBezTo>
                    <a:cubicBezTo>
                      <a:pt x="102" y="42"/>
                      <a:pt x="96" y="47"/>
                      <a:pt x="94" y="52"/>
                    </a:cubicBezTo>
                    <a:cubicBezTo>
                      <a:pt x="92" y="52"/>
                      <a:pt x="90" y="52"/>
                      <a:pt x="88" y="52"/>
                    </a:cubicBezTo>
                    <a:cubicBezTo>
                      <a:pt x="91" y="47"/>
                      <a:pt x="92" y="50"/>
                      <a:pt x="96" y="44"/>
                    </a:cubicBezTo>
                    <a:cubicBezTo>
                      <a:pt x="93" y="40"/>
                      <a:pt x="89" y="35"/>
                      <a:pt x="84" y="31"/>
                    </a:cubicBezTo>
                    <a:cubicBezTo>
                      <a:pt x="81" y="32"/>
                      <a:pt x="78" y="33"/>
                      <a:pt x="76" y="35"/>
                    </a:cubicBezTo>
                    <a:cubicBezTo>
                      <a:pt x="85" y="9"/>
                      <a:pt x="74" y="20"/>
                      <a:pt x="65" y="7"/>
                    </a:cubicBezTo>
                    <a:cubicBezTo>
                      <a:pt x="62" y="9"/>
                      <a:pt x="62" y="8"/>
                      <a:pt x="61" y="12"/>
                    </a:cubicBezTo>
                    <a:cubicBezTo>
                      <a:pt x="63" y="9"/>
                      <a:pt x="61" y="18"/>
                      <a:pt x="61" y="18"/>
                    </a:cubicBezTo>
                    <a:cubicBezTo>
                      <a:pt x="59" y="18"/>
                      <a:pt x="51" y="40"/>
                      <a:pt x="38" y="48"/>
                    </a:cubicBezTo>
                    <a:cubicBezTo>
                      <a:pt x="30" y="54"/>
                      <a:pt x="25" y="62"/>
                      <a:pt x="18" y="71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4" y="79"/>
                      <a:pt x="0" y="89"/>
                      <a:pt x="4" y="92"/>
                    </a:cubicBezTo>
                    <a:cubicBezTo>
                      <a:pt x="3" y="96"/>
                      <a:pt x="14" y="102"/>
                      <a:pt x="18" y="101"/>
                    </a:cubicBezTo>
                    <a:cubicBezTo>
                      <a:pt x="20" y="102"/>
                      <a:pt x="21" y="102"/>
                      <a:pt x="22" y="100"/>
                    </a:cubicBezTo>
                    <a:cubicBezTo>
                      <a:pt x="28" y="92"/>
                      <a:pt x="37" y="91"/>
                      <a:pt x="45" y="87"/>
                    </a:cubicBezTo>
                    <a:cubicBezTo>
                      <a:pt x="43" y="93"/>
                      <a:pt x="27" y="124"/>
                      <a:pt x="20" y="127"/>
                    </a:cubicBezTo>
                    <a:cubicBezTo>
                      <a:pt x="21" y="131"/>
                      <a:pt x="21" y="135"/>
                      <a:pt x="21" y="139"/>
                    </a:cubicBezTo>
                    <a:cubicBezTo>
                      <a:pt x="26" y="148"/>
                      <a:pt x="31" y="147"/>
                      <a:pt x="38" y="148"/>
                    </a:cubicBezTo>
                    <a:cubicBezTo>
                      <a:pt x="42" y="134"/>
                      <a:pt x="82" y="117"/>
                      <a:pt x="86" y="103"/>
                    </a:cubicBezTo>
                    <a:cubicBezTo>
                      <a:pt x="89" y="102"/>
                      <a:pt x="87" y="100"/>
                      <a:pt x="86" y="98"/>
                    </a:cubicBezTo>
                    <a:cubicBezTo>
                      <a:pt x="88" y="97"/>
                      <a:pt x="90" y="97"/>
                      <a:pt x="92" y="96"/>
                    </a:cubicBezTo>
                    <a:cubicBezTo>
                      <a:pt x="91" y="93"/>
                      <a:pt x="90" y="90"/>
                      <a:pt x="89" y="88"/>
                    </a:cubicBezTo>
                    <a:cubicBezTo>
                      <a:pt x="91" y="89"/>
                      <a:pt x="90" y="86"/>
                      <a:pt x="90" y="86"/>
                    </a:cubicBezTo>
                    <a:cubicBezTo>
                      <a:pt x="97" y="89"/>
                      <a:pt x="115" y="111"/>
                      <a:pt x="116" y="114"/>
                    </a:cubicBezTo>
                    <a:cubicBezTo>
                      <a:pt x="126" y="114"/>
                      <a:pt x="126" y="111"/>
                      <a:pt x="135" y="109"/>
                    </a:cubicBezTo>
                    <a:cubicBezTo>
                      <a:pt x="128" y="81"/>
                      <a:pt x="115" y="83"/>
                      <a:pt x="90" y="77"/>
                    </a:cubicBezTo>
                    <a:cubicBezTo>
                      <a:pt x="90" y="81"/>
                      <a:pt x="89" y="81"/>
                      <a:pt x="92" y="84"/>
                    </a:cubicBezTo>
                    <a:cubicBezTo>
                      <a:pt x="86" y="85"/>
                      <a:pt x="80" y="87"/>
                      <a:pt x="74" y="88"/>
                    </a:cubicBezTo>
                    <a:cubicBezTo>
                      <a:pt x="68" y="94"/>
                      <a:pt x="68" y="98"/>
                      <a:pt x="60" y="102"/>
                    </a:cubicBezTo>
                    <a:cubicBezTo>
                      <a:pt x="69" y="83"/>
                      <a:pt x="81" y="61"/>
                      <a:pt x="89" y="56"/>
                    </a:cubicBezTo>
                    <a:cubicBezTo>
                      <a:pt x="90" y="59"/>
                      <a:pt x="92" y="61"/>
                      <a:pt x="92" y="64"/>
                    </a:cubicBezTo>
                    <a:cubicBezTo>
                      <a:pt x="97" y="64"/>
                      <a:pt x="98" y="65"/>
                      <a:pt x="100" y="64"/>
                    </a:cubicBezTo>
                    <a:cubicBezTo>
                      <a:pt x="103" y="63"/>
                      <a:pt x="104" y="60"/>
                      <a:pt x="106" y="57"/>
                    </a:cubicBezTo>
                    <a:cubicBezTo>
                      <a:pt x="115" y="56"/>
                      <a:pt x="125" y="56"/>
                      <a:pt x="134" y="56"/>
                    </a:cubicBezTo>
                    <a:cubicBezTo>
                      <a:pt x="141" y="57"/>
                      <a:pt x="148" y="59"/>
                      <a:pt x="155" y="61"/>
                    </a:cubicBezTo>
                    <a:cubicBezTo>
                      <a:pt x="159" y="91"/>
                      <a:pt x="148" y="140"/>
                      <a:pt x="120" y="160"/>
                    </a:cubicBezTo>
                    <a:cubicBezTo>
                      <a:pt x="111" y="155"/>
                      <a:pt x="107" y="154"/>
                      <a:pt x="104" y="143"/>
                    </a:cubicBezTo>
                    <a:cubicBezTo>
                      <a:pt x="101" y="143"/>
                      <a:pt x="98" y="142"/>
                      <a:pt x="95" y="141"/>
                    </a:cubicBezTo>
                    <a:cubicBezTo>
                      <a:pt x="95" y="144"/>
                      <a:pt x="94" y="146"/>
                      <a:pt x="94" y="149"/>
                    </a:cubicBezTo>
                    <a:cubicBezTo>
                      <a:pt x="103" y="155"/>
                      <a:pt x="113" y="180"/>
                      <a:pt x="115" y="186"/>
                    </a:cubicBezTo>
                    <a:cubicBezTo>
                      <a:pt x="125" y="189"/>
                      <a:pt x="126" y="187"/>
                      <a:pt x="135" y="188"/>
                    </a:cubicBezTo>
                    <a:cubicBezTo>
                      <a:pt x="151" y="164"/>
                      <a:pt x="185" y="102"/>
                      <a:pt x="178" y="68"/>
                    </a:cubicBezTo>
                    <a:close/>
                    <a:moveTo>
                      <a:pt x="66" y="53"/>
                    </a:moveTo>
                    <a:cubicBezTo>
                      <a:pt x="67" y="54"/>
                      <a:pt x="68" y="55"/>
                      <a:pt x="68" y="56"/>
                    </a:cubicBezTo>
                    <a:cubicBezTo>
                      <a:pt x="65" y="56"/>
                      <a:pt x="61" y="62"/>
                      <a:pt x="55" y="64"/>
                    </a:cubicBezTo>
                    <a:cubicBezTo>
                      <a:pt x="54" y="63"/>
                      <a:pt x="54" y="62"/>
                      <a:pt x="54" y="61"/>
                    </a:cubicBezTo>
                    <a:cubicBezTo>
                      <a:pt x="56" y="59"/>
                      <a:pt x="59" y="57"/>
                      <a:pt x="61" y="56"/>
                    </a:cubicBezTo>
                    <a:cubicBezTo>
                      <a:pt x="60" y="54"/>
                      <a:pt x="62" y="54"/>
                      <a:pt x="60" y="55"/>
                    </a:cubicBezTo>
                    <a:cubicBezTo>
                      <a:pt x="63" y="46"/>
                      <a:pt x="71" y="42"/>
                      <a:pt x="75" y="36"/>
                    </a:cubicBezTo>
                    <a:cubicBezTo>
                      <a:pt x="75" y="36"/>
                      <a:pt x="76" y="36"/>
                      <a:pt x="76" y="36"/>
                    </a:cubicBezTo>
                    <a:cubicBezTo>
                      <a:pt x="77" y="43"/>
                      <a:pt x="71" y="51"/>
                      <a:pt x="66" y="53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6" name="ïsḷïḍè">
                <a:extLst>
                  <a:ext uri="{FF2B5EF4-FFF2-40B4-BE49-F238E27FC236}">
                    <a16:creationId xmlns:a16="http://schemas.microsoft.com/office/drawing/2014/main" id="{F57DA0E2-FAE5-461B-950A-47FFBD05DBA6}"/>
                  </a:ext>
                </a:extLst>
              </p:cNvPr>
              <p:cNvSpPr/>
              <p:nvPr/>
            </p:nvSpPr>
            <p:spPr bwMode="auto">
              <a:xfrm>
                <a:off x="7302501" y="3208338"/>
                <a:ext cx="6350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7" name="íṥlîḑè">
                <a:extLst>
                  <a:ext uri="{FF2B5EF4-FFF2-40B4-BE49-F238E27FC236}">
                    <a16:creationId xmlns:a16="http://schemas.microsoft.com/office/drawing/2014/main" id="{E5520457-32C4-4735-87C3-83D68BAB2E48}"/>
                  </a:ext>
                </a:extLst>
              </p:cNvPr>
              <p:cNvSpPr/>
              <p:nvPr/>
            </p:nvSpPr>
            <p:spPr bwMode="auto">
              <a:xfrm>
                <a:off x="7342189" y="3248026"/>
                <a:ext cx="6350" cy="7938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8" name="iṧlîḋè">
                <a:extLst>
                  <a:ext uri="{FF2B5EF4-FFF2-40B4-BE49-F238E27FC236}">
                    <a16:creationId xmlns:a16="http://schemas.microsoft.com/office/drawing/2014/main" id="{FAE3BE81-53A6-46BF-AC13-99E82613506E}"/>
                  </a:ext>
                </a:extLst>
              </p:cNvPr>
              <p:cNvSpPr/>
              <p:nvPr/>
            </p:nvSpPr>
            <p:spPr bwMode="auto">
              <a:xfrm>
                <a:off x="7269164" y="3381376"/>
                <a:ext cx="6350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9" name="ïsḻíďê">
                <a:extLst>
                  <a:ext uri="{FF2B5EF4-FFF2-40B4-BE49-F238E27FC236}">
                    <a16:creationId xmlns:a16="http://schemas.microsoft.com/office/drawing/2014/main" id="{D8FDC69E-C7AA-466C-A112-75EA46F49441}"/>
                  </a:ext>
                </a:extLst>
              </p:cNvPr>
              <p:cNvSpPr/>
              <p:nvPr/>
            </p:nvSpPr>
            <p:spPr bwMode="auto">
              <a:xfrm>
                <a:off x="7254876" y="3384551"/>
                <a:ext cx="4763" cy="6350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1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0" name="îṣḷïďé">
                <a:extLst>
                  <a:ext uri="{FF2B5EF4-FFF2-40B4-BE49-F238E27FC236}">
                    <a16:creationId xmlns:a16="http://schemas.microsoft.com/office/drawing/2014/main" id="{0FB3D90D-7175-4E3B-9580-3AE57E1B6F49}"/>
                  </a:ext>
                </a:extLst>
              </p:cNvPr>
              <p:cNvSpPr/>
              <p:nvPr/>
            </p:nvSpPr>
            <p:spPr bwMode="auto">
              <a:xfrm>
                <a:off x="7142164" y="3473451"/>
                <a:ext cx="203200" cy="185738"/>
              </a:xfrm>
              <a:custGeom>
                <a:avLst/>
                <a:gdLst>
                  <a:gd name="T0" fmla="*/ 57 w 67"/>
                  <a:gd name="T1" fmla="*/ 0 h 61"/>
                  <a:gd name="T2" fmla="*/ 67 w 67"/>
                  <a:gd name="T3" fmla="*/ 9 h 61"/>
                  <a:gd name="T4" fmla="*/ 65 w 67"/>
                  <a:gd name="T5" fmla="*/ 10 h 61"/>
                  <a:gd name="T6" fmla="*/ 61 w 67"/>
                  <a:gd name="T7" fmla="*/ 9 h 61"/>
                  <a:gd name="T8" fmla="*/ 17 w 67"/>
                  <a:gd name="T9" fmla="*/ 61 h 61"/>
                  <a:gd name="T10" fmla="*/ 2 w 67"/>
                  <a:gd name="T11" fmla="*/ 58 h 61"/>
                  <a:gd name="T12" fmla="*/ 0 w 67"/>
                  <a:gd name="T13" fmla="*/ 53 h 61"/>
                  <a:gd name="T14" fmla="*/ 1 w 67"/>
                  <a:gd name="T15" fmla="*/ 50 h 61"/>
                  <a:gd name="T16" fmla="*/ 39 w 67"/>
                  <a:gd name="T17" fmla="*/ 18 h 61"/>
                  <a:gd name="T18" fmla="*/ 58 w 67"/>
                  <a:gd name="T19" fmla="*/ 7 h 61"/>
                  <a:gd name="T20" fmla="*/ 60 w 67"/>
                  <a:gd name="T21" fmla="*/ 7 h 61"/>
                  <a:gd name="T22" fmla="*/ 55 w 67"/>
                  <a:gd name="T23" fmla="*/ 3 h 61"/>
                  <a:gd name="T24" fmla="*/ 57 w 67"/>
                  <a:gd name="T2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61">
                    <a:moveTo>
                      <a:pt x="57" y="0"/>
                    </a:moveTo>
                    <a:cubicBezTo>
                      <a:pt x="63" y="1"/>
                      <a:pt x="65" y="2"/>
                      <a:pt x="67" y="9"/>
                    </a:cubicBezTo>
                    <a:cubicBezTo>
                      <a:pt x="67" y="9"/>
                      <a:pt x="66" y="10"/>
                      <a:pt x="65" y="10"/>
                    </a:cubicBezTo>
                    <a:cubicBezTo>
                      <a:pt x="63" y="7"/>
                      <a:pt x="64" y="10"/>
                      <a:pt x="61" y="9"/>
                    </a:cubicBezTo>
                    <a:cubicBezTo>
                      <a:pt x="62" y="24"/>
                      <a:pt x="18" y="55"/>
                      <a:pt x="17" y="61"/>
                    </a:cubicBezTo>
                    <a:cubicBezTo>
                      <a:pt x="12" y="60"/>
                      <a:pt x="7" y="59"/>
                      <a:pt x="2" y="58"/>
                    </a:cubicBezTo>
                    <a:cubicBezTo>
                      <a:pt x="2" y="56"/>
                      <a:pt x="2" y="56"/>
                      <a:pt x="0" y="53"/>
                    </a:cubicBezTo>
                    <a:cubicBezTo>
                      <a:pt x="1" y="52"/>
                      <a:pt x="1" y="51"/>
                      <a:pt x="1" y="50"/>
                    </a:cubicBezTo>
                    <a:cubicBezTo>
                      <a:pt x="13" y="49"/>
                      <a:pt x="29" y="28"/>
                      <a:pt x="39" y="18"/>
                    </a:cubicBezTo>
                    <a:cubicBezTo>
                      <a:pt x="44" y="13"/>
                      <a:pt x="58" y="7"/>
                      <a:pt x="58" y="7"/>
                    </a:cubicBezTo>
                    <a:cubicBezTo>
                      <a:pt x="58" y="7"/>
                      <a:pt x="59" y="7"/>
                      <a:pt x="60" y="7"/>
                    </a:cubicBezTo>
                    <a:cubicBezTo>
                      <a:pt x="58" y="5"/>
                      <a:pt x="57" y="4"/>
                      <a:pt x="55" y="3"/>
                    </a:cubicBezTo>
                    <a:cubicBezTo>
                      <a:pt x="58" y="1"/>
                      <a:pt x="56" y="2"/>
                      <a:pt x="5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17" name="išḷîḋê">
              <a:extLst>
                <a:ext uri="{FF2B5EF4-FFF2-40B4-BE49-F238E27FC236}">
                  <a16:creationId xmlns:a16="http://schemas.microsoft.com/office/drawing/2014/main" id="{12666BC9-74AF-4DC3-A988-E3A093B89F8B}"/>
                </a:ext>
              </a:extLst>
            </p:cNvPr>
            <p:cNvGrpSpPr/>
            <p:nvPr/>
          </p:nvGrpSpPr>
          <p:grpSpPr>
            <a:xfrm>
              <a:off x="6350001" y="2863851"/>
              <a:ext cx="431800" cy="733425"/>
              <a:chOff x="6350001" y="2863851"/>
              <a:chExt cx="431800" cy="733425"/>
            </a:xfrm>
          </p:grpSpPr>
          <p:sp>
            <p:nvSpPr>
              <p:cNvPr id="369" name="íślîḋe">
                <a:extLst>
                  <a:ext uri="{FF2B5EF4-FFF2-40B4-BE49-F238E27FC236}">
                    <a16:creationId xmlns:a16="http://schemas.microsoft.com/office/drawing/2014/main" id="{8A926E74-FD9C-401F-A64E-A2E25996F70A}"/>
                  </a:ext>
                </a:extLst>
              </p:cNvPr>
              <p:cNvSpPr/>
              <p:nvPr/>
            </p:nvSpPr>
            <p:spPr bwMode="auto">
              <a:xfrm>
                <a:off x="6618289" y="3116263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0" name="íṣlíďé">
                <a:extLst>
                  <a:ext uri="{FF2B5EF4-FFF2-40B4-BE49-F238E27FC236}">
                    <a16:creationId xmlns:a16="http://schemas.microsoft.com/office/drawing/2014/main" id="{31AF3E5D-91FD-44E9-9FC4-D60A25BADF49}"/>
                  </a:ext>
                </a:extLst>
              </p:cNvPr>
              <p:cNvSpPr/>
              <p:nvPr/>
            </p:nvSpPr>
            <p:spPr bwMode="auto">
              <a:xfrm>
                <a:off x="6350001" y="2863851"/>
                <a:ext cx="431800" cy="733425"/>
              </a:xfrm>
              <a:custGeom>
                <a:avLst/>
                <a:gdLst>
                  <a:gd name="T0" fmla="*/ 143 w 143"/>
                  <a:gd name="T1" fmla="*/ 12 h 241"/>
                  <a:gd name="T2" fmla="*/ 120 w 143"/>
                  <a:gd name="T3" fmla="*/ 1 h 241"/>
                  <a:gd name="T4" fmla="*/ 35 w 143"/>
                  <a:gd name="T5" fmla="*/ 9 h 241"/>
                  <a:gd name="T6" fmla="*/ 10 w 143"/>
                  <a:gd name="T7" fmla="*/ 21 h 241"/>
                  <a:gd name="T8" fmla="*/ 74 w 143"/>
                  <a:gd name="T9" fmla="*/ 31 h 241"/>
                  <a:gd name="T10" fmla="*/ 63 w 143"/>
                  <a:gd name="T11" fmla="*/ 62 h 241"/>
                  <a:gd name="T12" fmla="*/ 80 w 143"/>
                  <a:gd name="T13" fmla="*/ 89 h 241"/>
                  <a:gd name="T14" fmla="*/ 81 w 143"/>
                  <a:gd name="T15" fmla="*/ 111 h 241"/>
                  <a:gd name="T16" fmla="*/ 32 w 143"/>
                  <a:gd name="T17" fmla="*/ 113 h 241"/>
                  <a:gd name="T18" fmla="*/ 36 w 143"/>
                  <a:gd name="T19" fmla="*/ 70 h 241"/>
                  <a:gd name="T20" fmla="*/ 28 w 143"/>
                  <a:gd name="T21" fmla="*/ 44 h 241"/>
                  <a:gd name="T22" fmla="*/ 10 w 143"/>
                  <a:gd name="T23" fmla="*/ 71 h 241"/>
                  <a:gd name="T24" fmla="*/ 4 w 143"/>
                  <a:gd name="T25" fmla="*/ 185 h 241"/>
                  <a:gd name="T26" fmla="*/ 37 w 143"/>
                  <a:gd name="T27" fmla="*/ 241 h 241"/>
                  <a:gd name="T28" fmla="*/ 37 w 143"/>
                  <a:gd name="T29" fmla="*/ 221 h 241"/>
                  <a:gd name="T30" fmla="*/ 63 w 143"/>
                  <a:gd name="T31" fmla="*/ 224 h 241"/>
                  <a:gd name="T32" fmla="*/ 133 w 143"/>
                  <a:gd name="T33" fmla="*/ 225 h 241"/>
                  <a:gd name="T34" fmla="*/ 73 w 143"/>
                  <a:gd name="T35" fmla="*/ 208 h 241"/>
                  <a:gd name="T36" fmla="*/ 71 w 143"/>
                  <a:gd name="T37" fmla="*/ 207 h 241"/>
                  <a:gd name="T38" fmla="*/ 90 w 143"/>
                  <a:gd name="T39" fmla="*/ 161 h 241"/>
                  <a:gd name="T40" fmla="*/ 131 w 143"/>
                  <a:gd name="T41" fmla="*/ 176 h 241"/>
                  <a:gd name="T42" fmla="*/ 93 w 143"/>
                  <a:gd name="T43" fmla="*/ 148 h 241"/>
                  <a:gd name="T44" fmla="*/ 130 w 143"/>
                  <a:gd name="T45" fmla="*/ 124 h 241"/>
                  <a:gd name="T46" fmla="*/ 128 w 143"/>
                  <a:gd name="T47" fmla="*/ 108 h 241"/>
                  <a:gd name="T48" fmla="*/ 95 w 143"/>
                  <a:gd name="T49" fmla="*/ 86 h 241"/>
                  <a:gd name="T50" fmla="*/ 132 w 143"/>
                  <a:gd name="T51" fmla="*/ 77 h 241"/>
                  <a:gd name="T52" fmla="*/ 125 w 143"/>
                  <a:gd name="T53" fmla="*/ 62 h 241"/>
                  <a:gd name="T54" fmla="*/ 93 w 143"/>
                  <a:gd name="T55" fmla="*/ 27 h 241"/>
                  <a:gd name="T56" fmla="*/ 142 w 143"/>
                  <a:gd name="T57" fmla="*/ 20 h 241"/>
                  <a:gd name="T58" fmla="*/ 70 w 143"/>
                  <a:gd name="T59" fmla="*/ 152 h 241"/>
                  <a:gd name="T60" fmla="*/ 64 w 143"/>
                  <a:gd name="T61" fmla="*/ 208 h 241"/>
                  <a:gd name="T62" fmla="*/ 36 w 143"/>
                  <a:gd name="T63" fmla="*/ 209 h 241"/>
                  <a:gd name="T64" fmla="*/ 45 w 143"/>
                  <a:gd name="T65" fmla="*/ 141 h 241"/>
                  <a:gd name="T66" fmla="*/ 73 w 143"/>
                  <a:gd name="T67" fmla="*/ 141 h 241"/>
                  <a:gd name="T68" fmla="*/ 72 w 143"/>
                  <a:gd name="T69" fmla="*/ 146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3" h="241">
                    <a:moveTo>
                      <a:pt x="142" y="20"/>
                    </a:moveTo>
                    <a:cubicBezTo>
                      <a:pt x="143" y="17"/>
                      <a:pt x="143" y="15"/>
                      <a:pt x="143" y="12"/>
                    </a:cubicBezTo>
                    <a:cubicBezTo>
                      <a:pt x="139" y="10"/>
                      <a:pt x="141" y="7"/>
                      <a:pt x="138" y="5"/>
                    </a:cubicBezTo>
                    <a:cubicBezTo>
                      <a:pt x="132" y="0"/>
                      <a:pt x="127" y="2"/>
                      <a:pt x="120" y="1"/>
                    </a:cubicBezTo>
                    <a:cubicBezTo>
                      <a:pt x="114" y="7"/>
                      <a:pt x="103" y="0"/>
                      <a:pt x="94" y="4"/>
                    </a:cubicBezTo>
                    <a:cubicBezTo>
                      <a:pt x="80" y="10"/>
                      <a:pt x="46" y="5"/>
                      <a:pt x="35" y="9"/>
                    </a:cubicBezTo>
                    <a:cubicBezTo>
                      <a:pt x="26" y="12"/>
                      <a:pt x="20" y="14"/>
                      <a:pt x="11" y="17"/>
                    </a:cubicBezTo>
                    <a:cubicBezTo>
                      <a:pt x="10" y="18"/>
                      <a:pt x="10" y="20"/>
                      <a:pt x="10" y="21"/>
                    </a:cubicBezTo>
                    <a:cubicBezTo>
                      <a:pt x="34" y="33"/>
                      <a:pt x="28" y="43"/>
                      <a:pt x="54" y="34"/>
                    </a:cubicBezTo>
                    <a:cubicBezTo>
                      <a:pt x="59" y="36"/>
                      <a:pt x="69" y="34"/>
                      <a:pt x="74" y="31"/>
                    </a:cubicBezTo>
                    <a:cubicBezTo>
                      <a:pt x="74" y="34"/>
                      <a:pt x="73" y="32"/>
                      <a:pt x="75" y="34"/>
                    </a:cubicBezTo>
                    <a:cubicBezTo>
                      <a:pt x="71" y="43"/>
                      <a:pt x="67" y="52"/>
                      <a:pt x="63" y="62"/>
                    </a:cubicBezTo>
                    <a:cubicBezTo>
                      <a:pt x="44" y="87"/>
                      <a:pt x="25" y="100"/>
                      <a:pt x="69" y="107"/>
                    </a:cubicBezTo>
                    <a:cubicBezTo>
                      <a:pt x="74" y="99"/>
                      <a:pt x="79" y="97"/>
                      <a:pt x="80" y="89"/>
                    </a:cubicBezTo>
                    <a:cubicBezTo>
                      <a:pt x="82" y="89"/>
                      <a:pt x="80" y="89"/>
                      <a:pt x="84" y="89"/>
                    </a:cubicBezTo>
                    <a:cubicBezTo>
                      <a:pt x="80" y="96"/>
                      <a:pt x="79" y="106"/>
                      <a:pt x="81" y="111"/>
                    </a:cubicBezTo>
                    <a:cubicBezTo>
                      <a:pt x="73" y="111"/>
                      <a:pt x="46" y="117"/>
                      <a:pt x="37" y="120"/>
                    </a:cubicBezTo>
                    <a:cubicBezTo>
                      <a:pt x="33" y="117"/>
                      <a:pt x="33" y="116"/>
                      <a:pt x="32" y="113"/>
                    </a:cubicBezTo>
                    <a:cubicBezTo>
                      <a:pt x="33" y="111"/>
                      <a:pt x="33" y="70"/>
                      <a:pt x="33" y="69"/>
                    </a:cubicBezTo>
                    <a:cubicBezTo>
                      <a:pt x="34" y="70"/>
                      <a:pt x="35" y="70"/>
                      <a:pt x="36" y="70"/>
                    </a:cubicBezTo>
                    <a:cubicBezTo>
                      <a:pt x="33" y="64"/>
                      <a:pt x="35" y="58"/>
                      <a:pt x="36" y="49"/>
                    </a:cubicBezTo>
                    <a:cubicBezTo>
                      <a:pt x="33" y="48"/>
                      <a:pt x="31" y="46"/>
                      <a:pt x="28" y="44"/>
                    </a:cubicBezTo>
                    <a:cubicBezTo>
                      <a:pt x="27" y="44"/>
                      <a:pt x="26" y="44"/>
                      <a:pt x="25" y="43"/>
                    </a:cubicBezTo>
                    <a:cubicBezTo>
                      <a:pt x="21" y="53"/>
                      <a:pt x="14" y="61"/>
                      <a:pt x="10" y="71"/>
                    </a:cubicBezTo>
                    <a:cubicBezTo>
                      <a:pt x="15" y="80"/>
                      <a:pt x="0" y="118"/>
                      <a:pt x="5" y="136"/>
                    </a:cubicBezTo>
                    <a:cubicBezTo>
                      <a:pt x="7" y="141"/>
                      <a:pt x="1" y="180"/>
                      <a:pt x="4" y="185"/>
                    </a:cubicBezTo>
                    <a:cubicBezTo>
                      <a:pt x="11" y="199"/>
                      <a:pt x="12" y="222"/>
                      <a:pt x="18" y="240"/>
                    </a:cubicBezTo>
                    <a:cubicBezTo>
                      <a:pt x="24" y="241"/>
                      <a:pt x="31" y="241"/>
                      <a:pt x="37" y="241"/>
                    </a:cubicBezTo>
                    <a:cubicBezTo>
                      <a:pt x="39" y="239"/>
                      <a:pt x="40" y="237"/>
                      <a:pt x="42" y="234"/>
                    </a:cubicBezTo>
                    <a:cubicBezTo>
                      <a:pt x="40" y="230"/>
                      <a:pt x="39" y="225"/>
                      <a:pt x="37" y="221"/>
                    </a:cubicBezTo>
                    <a:cubicBezTo>
                      <a:pt x="37" y="220"/>
                      <a:pt x="38" y="220"/>
                      <a:pt x="39" y="219"/>
                    </a:cubicBezTo>
                    <a:cubicBezTo>
                      <a:pt x="37" y="226"/>
                      <a:pt x="59" y="225"/>
                      <a:pt x="63" y="224"/>
                    </a:cubicBezTo>
                    <a:cubicBezTo>
                      <a:pt x="74" y="219"/>
                      <a:pt x="94" y="224"/>
                      <a:pt x="109" y="218"/>
                    </a:cubicBezTo>
                    <a:cubicBezTo>
                      <a:pt x="113" y="221"/>
                      <a:pt x="133" y="225"/>
                      <a:pt x="133" y="225"/>
                    </a:cubicBezTo>
                    <a:cubicBezTo>
                      <a:pt x="136" y="222"/>
                      <a:pt x="139" y="220"/>
                      <a:pt x="142" y="217"/>
                    </a:cubicBezTo>
                    <a:cubicBezTo>
                      <a:pt x="137" y="199"/>
                      <a:pt x="82" y="204"/>
                      <a:pt x="73" y="208"/>
                    </a:cubicBezTo>
                    <a:cubicBezTo>
                      <a:pt x="73" y="207"/>
                      <a:pt x="73" y="206"/>
                      <a:pt x="73" y="206"/>
                    </a:cubicBezTo>
                    <a:cubicBezTo>
                      <a:pt x="72" y="206"/>
                      <a:pt x="72" y="206"/>
                      <a:pt x="71" y="207"/>
                    </a:cubicBezTo>
                    <a:cubicBezTo>
                      <a:pt x="77" y="186"/>
                      <a:pt x="87" y="181"/>
                      <a:pt x="89" y="162"/>
                    </a:cubicBezTo>
                    <a:cubicBezTo>
                      <a:pt x="90" y="162"/>
                      <a:pt x="90" y="161"/>
                      <a:pt x="90" y="161"/>
                    </a:cubicBezTo>
                    <a:cubicBezTo>
                      <a:pt x="98" y="162"/>
                      <a:pt x="101" y="185"/>
                      <a:pt x="117" y="182"/>
                    </a:cubicBezTo>
                    <a:cubicBezTo>
                      <a:pt x="124" y="183"/>
                      <a:pt x="126" y="179"/>
                      <a:pt x="131" y="176"/>
                    </a:cubicBezTo>
                    <a:cubicBezTo>
                      <a:pt x="123" y="159"/>
                      <a:pt x="110" y="150"/>
                      <a:pt x="95" y="152"/>
                    </a:cubicBezTo>
                    <a:cubicBezTo>
                      <a:pt x="95" y="151"/>
                      <a:pt x="94" y="149"/>
                      <a:pt x="93" y="148"/>
                    </a:cubicBezTo>
                    <a:cubicBezTo>
                      <a:pt x="98" y="145"/>
                      <a:pt x="94" y="132"/>
                      <a:pt x="100" y="128"/>
                    </a:cubicBezTo>
                    <a:cubicBezTo>
                      <a:pt x="99" y="126"/>
                      <a:pt x="124" y="122"/>
                      <a:pt x="130" y="124"/>
                    </a:cubicBezTo>
                    <a:cubicBezTo>
                      <a:pt x="132" y="122"/>
                      <a:pt x="130" y="123"/>
                      <a:pt x="133" y="123"/>
                    </a:cubicBezTo>
                    <a:cubicBezTo>
                      <a:pt x="131" y="118"/>
                      <a:pt x="129" y="113"/>
                      <a:pt x="128" y="108"/>
                    </a:cubicBezTo>
                    <a:cubicBezTo>
                      <a:pt x="120" y="107"/>
                      <a:pt x="111" y="103"/>
                      <a:pt x="103" y="106"/>
                    </a:cubicBezTo>
                    <a:cubicBezTo>
                      <a:pt x="102" y="95"/>
                      <a:pt x="100" y="95"/>
                      <a:pt x="95" y="86"/>
                    </a:cubicBezTo>
                    <a:cubicBezTo>
                      <a:pt x="95" y="86"/>
                      <a:pt x="94" y="86"/>
                      <a:pt x="93" y="87"/>
                    </a:cubicBezTo>
                    <a:cubicBezTo>
                      <a:pt x="101" y="79"/>
                      <a:pt x="120" y="77"/>
                      <a:pt x="132" y="77"/>
                    </a:cubicBezTo>
                    <a:cubicBezTo>
                      <a:pt x="131" y="76"/>
                      <a:pt x="131" y="75"/>
                      <a:pt x="131" y="74"/>
                    </a:cubicBezTo>
                    <a:cubicBezTo>
                      <a:pt x="131" y="73"/>
                      <a:pt x="130" y="65"/>
                      <a:pt x="125" y="62"/>
                    </a:cubicBezTo>
                    <a:cubicBezTo>
                      <a:pt x="118" y="56"/>
                      <a:pt x="107" y="58"/>
                      <a:pt x="95" y="63"/>
                    </a:cubicBezTo>
                    <a:cubicBezTo>
                      <a:pt x="99" y="52"/>
                      <a:pt x="99" y="41"/>
                      <a:pt x="93" y="27"/>
                    </a:cubicBezTo>
                    <a:cubicBezTo>
                      <a:pt x="94" y="26"/>
                      <a:pt x="94" y="26"/>
                      <a:pt x="94" y="25"/>
                    </a:cubicBezTo>
                    <a:cubicBezTo>
                      <a:pt x="105" y="24"/>
                      <a:pt x="129" y="16"/>
                      <a:pt x="142" y="20"/>
                    </a:cubicBezTo>
                    <a:close/>
                    <a:moveTo>
                      <a:pt x="72" y="146"/>
                    </a:moveTo>
                    <a:cubicBezTo>
                      <a:pt x="71" y="148"/>
                      <a:pt x="71" y="150"/>
                      <a:pt x="70" y="152"/>
                    </a:cubicBezTo>
                    <a:cubicBezTo>
                      <a:pt x="68" y="156"/>
                      <a:pt x="51" y="190"/>
                      <a:pt x="51" y="192"/>
                    </a:cubicBezTo>
                    <a:cubicBezTo>
                      <a:pt x="48" y="194"/>
                      <a:pt x="63" y="205"/>
                      <a:pt x="64" y="208"/>
                    </a:cubicBezTo>
                    <a:cubicBezTo>
                      <a:pt x="60" y="205"/>
                      <a:pt x="40" y="205"/>
                      <a:pt x="37" y="210"/>
                    </a:cubicBezTo>
                    <a:cubicBezTo>
                      <a:pt x="36" y="210"/>
                      <a:pt x="36" y="209"/>
                      <a:pt x="36" y="209"/>
                    </a:cubicBezTo>
                    <a:cubicBezTo>
                      <a:pt x="29" y="201"/>
                      <a:pt x="29" y="140"/>
                      <a:pt x="32" y="129"/>
                    </a:cubicBezTo>
                    <a:cubicBezTo>
                      <a:pt x="37" y="133"/>
                      <a:pt x="43" y="139"/>
                      <a:pt x="45" y="141"/>
                    </a:cubicBezTo>
                    <a:cubicBezTo>
                      <a:pt x="56" y="144"/>
                      <a:pt x="67" y="140"/>
                      <a:pt x="72" y="141"/>
                    </a:cubicBezTo>
                    <a:cubicBezTo>
                      <a:pt x="72" y="141"/>
                      <a:pt x="72" y="141"/>
                      <a:pt x="73" y="141"/>
                    </a:cubicBezTo>
                    <a:cubicBezTo>
                      <a:pt x="73" y="141"/>
                      <a:pt x="72" y="141"/>
                      <a:pt x="72" y="141"/>
                    </a:cubicBezTo>
                    <a:cubicBezTo>
                      <a:pt x="71" y="142"/>
                      <a:pt x="72" y="146"/>
                      <a:pt x="72" y="146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1" name="iṧļîḑé">
                <a:extLst>
                  <a:ext uri="{FF2B5EF4-FFF2-40B4-BE49-F238E27FC236}">
                    <a16:creationId xmlns:a16="http://schemas.microsoft.com/office/drawing/2014/main" id="{1ACED18B-B2F9-4CF6-A063-02C98C6A33B6}"/>
                  </a:ext>
                </a:extLst>
              </p:cNvPr>
              <p:cNvSpPr/>
              <p:nvPr/>
            </p:nvSpPr>
            <p:spPr bwMode="auto">
              <a:xfrm>
                <a:off x="6551614" y="3484563"/>
                <a:ext cx="9525" cy="12700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4 h 4"/>
                  <a:gd name="T4" fmla="*/ 3 w 3"/>
                  <a:gd name="T5" fmla="*/ 1 h 4"/>
                  <a:gd name="T6" fmla="*/ 1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0" y="3"/>
                      <a:pt x="0" y="1"/>
                      <a:pt x="1" y="4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1" y="1"/>
                      <a:pt x="3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18" name="ïšḻïḍê">
              <a:extLst>
                <a:ext uri="{FF2B5EF4-FFF2-40B4-BE49-F238E27FC236}">
                  <a16:creationId xmlns:a16="http://schemas.microsoft.com/office/drawing/2014/main" id="{540846E7-C3B8-4A81-BF08-83A942ABD117}"/>
                </a:ext>
              </a:extLst>
            </p:cNvPr>
            <p:cNvSpPr/>
            <p:nvPr/>
          </p:nvSpPr>
          <p:spPr bwMode="auto">
            <a:xfrm>
              <a:off x="2009775" y="2593975"/>
              <a:ext cx="1500187" cy="423863"/>
            </a:xfrm>
            <a:custGeom>
              <a:avLst/>
              <a:gdLst>
                <a:gd name="T0" fmla="*/ 0 w 676"/>
                <a:gd name="T1" fmla="*/ 98 h 191"/>
                <a:gd name="T2" fmla="*/ 77 w 676"/>
                <a:gd name="T3" fmla="*/ 190 h 191"/>
                <a:gd name="T4" fmla="*/ 341 w 676"/>
                <a:gd name="T5" fmla="*/ 123 h 191"/>
                <a:gd name="T6" fmla="*/ 600 w 676"/>
                <a:gd name="T7" fmla="*/ 187 h 191"/>
                <a:gd name="T8" fmla="*/ 676 w 676"/>
                <a:gd name="T9" fmla="*/ 97 h 191"/>
                <a:gd name="T10" fmla="*/ 332 w 676"/>
                <a:gd name="T11" fmla="*/ 6 h 191"/>
                <a:gd name="T12" fmla="*/ 0 w 676"/>
                <a:gd name="T13" fmla="*/ 9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6" h="191">
                  <a:moveTo>
                    <a:pt x="0" y="98"/>
                  </a:moveTo>
                  <a:cubicBezTo>
                    <a:pt x="77" y="190"/>
                    <a:pt x="77" y="190"/>
                    <a:pt x="77" y="190"/>
                  </a:cubicBezTo>
                  <a:cubicBezTo>
                    <a:pt x="77" y="190"/>
                    <a:pt x="223" y="123"/>
                    <a:pt x="341" y="123"/>
                  </a:cubicBezTo>
                  <a:cubicBezTo>
                    <a:pt x="462" y="123"/>
                    <a:pt x="597" y="191"/>
                    <a:pt x="600" y="187"/>
                  </a:cubicBezTo>
                  <a:cubicBezTo>
                    <a:pt x="609" y="180"/>
                    <a:pt x="676" y="97"/>
                    <a:pt x="676" y="97"/>
                  </a:cubicBezTo>
                  <a:cubicBezTo>
                    <a:pt x="676" y="97"/>
                    <a:pt x="455" y="0"/>
                    <a:pt x="332" y="6"/>
                  </a:cubicBezTo>
                  <a:cubicBezTo>
                    <a:pt x="210" y="13"/>
                    <a:pt x="95" y="59"/>
                    <a:pt x="0" y="98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9" name="íṩ1ïdé">
              <a:extLst>
                <a:ext uri="{FF2B5EF4-FFF2-40B4-BE49-F238E27FC236}">
                  <a16:creationId xmlns:a16="http://schemas.microsoft.com/office/drawing/2014/main" id="{50890692-949B-4B7E-83F7-B6FD05D68B38}"/>
                </a:ext>
              </a:extLst>
            </p:cNvPr>
            <p:cNvSpPr/>
            <p:nvPr/>
          </p:nvSpPr>
          <p:spPr bwMode="auto">
            <a:xfrm>
              <a:off x="2254250" y="2755900"/>
              <a:ext cx="169862" cy="169863"/>
            </a:xfrm>
            <a:custGeom>
              <a:avLst/>
              <a:gdLst>
                <a:gd name="T0" fmla="*/ 72 w 77"/>
                <a:gd name="T1" fmla="*/ 38 h 76"/>
                <a:gd name="T2" fmla="*/ 49 w 77"/>
                <a:gd name="T3" fmla="*/ 26 h 76"/>
                <a:gd name="T4" fmla="*/ 44 w 77"/>
                <a:gd name="T5" fmla="*/ 3 h 76"/>
                <a:gd name="T6" fmla="*/ 0 w 77"/>
                <a:gd name="T7" fmla="*/ 18 h 76"/>
                <a:gd name="T8" fmla="*/ 1 w 77"/>
                <a:gd name="T9" fmla="*/ 20 h 76"/>
                <a:gd name="T10" fmla="*/ 7 w 77"/>
                <a:gd name="T11" fmla="*/ 23 h 76"/>
                <a:gd name="T12" fmla="*/ 21 w 77"/>
                <a:gd name="T13" fmla="*/ 63 h 76"/>
                <a:gd name="T14" fmla="*/ 21 w 77"/>
                <a:gd name="T15" fmla="*/ 73 h 76"/>
                <a:gd name="T16" fmla="*/ 21 w 77"/>
                <a:gd name="T17" fmla="*/ 76 h 76"/>
                <a:gd name="T18" fmla="*/ 58 w 77"/>
                <a:gd name="T19" fmla="*/ 63 h 76"/>
                <a:gd name="T20" fmla="*/ 72 w 77"/>
                <a:gd name="T21" fmla="*/ 38 h 76"/>
                <a:gd name="T22" fmla="*/ 25 w 77"/>
                <a:gd name="T23" fmla="*/ 19 h 76"/>
                <a:gd name="T24" fmla="*/ 32 w 77"/>
                <a:gd name="T25" fmla="*/ 13 h 76"/>
                <a:gd name="T26" fmla="*/ 30 w 77"/>
                <a:gd name="T27" fmla="*/ 32 h 76"/>
                <a:gd name="T28" fmla="*/ 25 w 77"/>
                <a:gd name="T29" fmla="*/ 19 h 76"/>
                <a:gd name="T30" fmla="*/ 53 w 77"/>
                <a:gd name="T31" fmla="*/ 55 h 76"/>
                <a:gd name="T32" fmla="*/ 40 w 77"/>
                <a:gd name="T33" fmla="*/ 60 h 76"/>
                <a:gd name="T34" fmla="*/ 32 w 77"/>
                <a:gd name="T35" fmla="*/ 39 h 76"/>
                <a:gd name="T36" fmla="*/ 40 w 77"/>
                <a:gd name="T37" fmla="*/ 33 h 76"/>
                <a:gd name="T38" fmla="*/ 53 w 77"/>
                <a:gd name="T39" fmla="*/ 5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76">
                  <a:moveTo>
                    <a:pt x="72" y="38"/>
                  </a:moveTo>
                  <a:cubicBezTo>
                    <a:pt x="67" y="28"/>
                    <a:pt x="58" y="26"/>
                    <a:pt x="49" y="26"/>
                  </a:cubicBezTo>
                  <a:cubicBezTo>
                    <a:pt x="68" y="7"/>
                    <a:pt x="52" y="0"/>
                    <a:pt x="44" y="3"/>
                  </a:cubicBezTo>
                  <a:cubicBezTo>
                    <a:pt x="42" y="3"/>
                    <a:pt x="0" y="18"/>
                    <a:pt x="0" y="18"/>
                  </a:cubicBezTo>
                  <a:cubicBezTo>
                    <a:pt x="0" y="18"/>
                    <a:pt x="0" y="18"/>
                    <a:pt x="1" y="20"/>
                  </a:cubicBezTo>
                  <a:cubicBezTo>
                    <a:pt x="7" y="20"/>
                    <a:pt x="7" y="23"/>
                    <a:pt x="7" y="23"/>
                  </a:cubicBezTo>
                  <a:cubicBezTo>
                    <a:pt x="7" y="23"/>
                    <a:pt x="18" y="56"/>
                    <a:pt x="21" y="63"/>
                  </a:cubicBezTo>
                  <a:cubicBezTo>
                    <a:pt x="23" y="69"/>
                    <a:pt x="23" y="70"/>
                    <a:pt x="21" y="73"/>
                  </a:cubicBezTo>
                  <a:cubicBezTo>
                    <a:pt x="18" y="75"/>
                    <a:pt x="21" y="76"/>
                    <a:pt x="21" y="76"/>
                  </a:cubicBezTo>
                  <a:cubicBezTo>
                    <a:pt x="21" y="76"/>
                    <a:pt x="46" y="67"/>
                    <a:pt x="58" y="63"/>
                  </a:cubicBezTo>
                  <a:cubicBezTo>
                    <a:pt x="70" y="58"/>
                    <a:pt x="77" y="48"/>
                    <a:pt x="72" y="38"/>
                  </a:cubicBezTo>
                  <a:close/>
                  <a:moveTo>
                    <a:pt x="25" y="19"/>
                  </a:moveTo>
                  <a:cubicBezTo>
                    <a:pt x="25" y="19"/>
                    <a:pt x="24" y="15"/>
                    <a:pt x="32" y="13"/>
                  </a:cubicBezTo>
                  <a:cubicBezTo>
                    <a:pt x="38" y="12"/>
                    <a:pt x="50" y="16"/>
                    <a:pt x="30" y="32"/>
                  </a:cubicBezTo>
                  <a:lnTo>
                    <a:pt x="25" y="19"/>
                  </a:lnTo>
                  <a:close/>
                  <a:moveTo>
                    <a:pt x="53" y="55"/>
                  </a:moveTo>
                  <a:cubicBezTo>
                    <a:pt x="45" y="64"/>
                    <a:pt x="41" y="61"/>
                    <a:pt x="40" y="60"/>
                  </a:cubicBezTo>
                  <a:cubicBezTo>
                    <a:pt x="39" y="58"/>
                    <a:pt x="32" y="39"/>
                    <a:pt x="32" y="39"/>
                  </a:cubicBezTo>
                  <a:cubicBezTo>
                    <a:pt x="32" y="39"/>
                    <a:pt x="36" y="36"/>
                    <a:pt x="40" y="33"/>
                  </a:cubicBezTo>
                  <a:cubicBezTo>
                    <a:pt x="44" y="31"/>
                    <a:pt x="62" y="46"/>
                    <a:pt x="53" y="55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0" name="îṩļîdè">
              <a:extLst>
                <a:ext uri="{FF2B5EF4-FFF2-40B4-BE49-F238E27FC236}">
                  <a16:creationId xmlns:a16="http://schemas.microsoft.com/office/drawing/2014/main" id="{5AA765E0-1C52-4F50-BAE3-DB5E12C49807}"/>
                </a:ext>
              </a:extLst>
            </p:cNvPr>
            <p:cNvSpPr/>
            <p:nvPr/>
          </p:nvSpPr>
          <p:spPr bwMode="auto">
            <a:xfrm>
              <a:off x="2533650" y="2700338"/>
              <a:ext cx="139700" cy="150813"/>
            </a:xfrm>
            <a:custGeom>
              <a:avLst/>
              <a:gdLst>
                <a:gd name="T0" fmla="*/ 0 w 63"/>
                <a:gd name="T1" fmla="*/ 9 h 68"/>
                <a:gd name="T2" fmla="*/ 7 w 63"/>
                <a:gd name="T3" fmla="*/ 20 h 68"/>
                <a:gd name="T4" fmla="*/ 21 w 63"/>
                <a:gd name="T5" fmla="*/ 65 h 68"/>
                <a:gd name="T6" fmla="*/ 53 w 63"/>
                <a:gd name="T7" fmla="*/ 59 h 68"/>
                <a:gd name="T8" fmla="*/ 56 w 63"/>
                <a:gd name="T9" fmla="*/ 14 h 68"/>
                <a:gd name="T10" fmla="*/ 61 w 63"/>
                <a:gd name="T11" fmla="*/ 2 h 68"/>
                <a:gd name="T12" fmla="*/ 61 w 63"/>
                <a:gd name="T13" fmla="*/ 0 h 68"/>
                <a:gd name="T14" fmla="*/ 40 w 63"/>
                <a:gd name="T15" fmla="*/ 2 h 68"/>
                <a:gd name="T16" fmla="*/ 40 w 63"/>
                <a:gd name="T17" fmla="*/ 5 h 68"/>
                <a:gd name="T18" fmla="*/ 48 w 63"/>
                <a:gd name="T19" fmla="*/ 14 h 68"/>
                <a:gd name="T20" fmla="*/ 47 w 63"/>
                <a:gd name="T21" fmla="*/ 56 h 68"/>
                <a:gd name="T22" fmla="*/ 29 w 63"/>
                <a:gd name="T23" fmla="*/ 51 h 68"/>
                <a:gd name="T24" fmla="*/ 25 w 63"/>
                <a:gd name="T25" fmla="*/ 15 h 68"/>
                <a:gd name="T26" fmla="*/ 31 w 63"/>
                <a:gd name="T27" fmla="*/ 6 h 68"/>
                <a:gd name="T28" fmla="*/ 31 w 63"/>
                <a:gd name="T29" fmla="*/ 3 h 68"/>
                <a:gd name="T30" fmla="*/ 0 w 63"/>
                <a:gd name="T31" fmla="*/ 6 h 68"/>
                <a:gd name="T32" fmla="*/ 0 w 63"/>
                <a:gd name="T3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68">
                  <a:moveTo>
                    <a:pt x="0" y="9"/>
                  </a:moveTo>
                  <a:cubicBezTo>
                    <a:pt x="0" y="9"/>
                    <a:pt x="7" y="7"/>
                    <a:pt x="7" y="20"/>
                  </a:cubicBezTo>
                  <a:cubicBezTo>
                    <a:pt x="7" y="33"/>
                    <a:pt x="6" y="63"/>
                    <a:pt x="21" y="65"/>
                  </a:cubicBezTo>
                  <a:cubicBezTo>
                    <a:pt x="36" y="68"/>
                    <a:pt x="47" y="65"/>
                    <a:pt x="53" y="59"/>
                  </a:cubicBezTo>
                  <a:cubicBezTo>
                    <a:pt x="59" y="54"/>
                    <a:pt x="63" y="53"/>
                    <a:pt x="56" y="14"/>
                  </a:cubicBezTo>
                  <a:cubicBezTo>
                    <a:pt x="54" y="4"/>
                    <a:pt x="61" y="2"/>
                    <a:pt x="61" y="2"/>
                  </a:cubicBezTo>
                  <a:cubicBezTo>
                    <a:pt x="61" y="1"/>
                    <a:pt x="61" y="0"/>
                    <a:pt x="61" y="0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6" y="5"/>
                    <a:pt x="48" y="14"/>
                  </a:cubicBezTo>
                  <a:cubicBezTo>
                    <a:pt x="49" y="24"/>
                    <a:pt x="57" y="52"/>
                    <a:pt x="47" y="56"/>
                  </a:cubicBezTo>
                  <a:cubicBezTo>
                    <a:pt x="39" y="59"/>
                    <a:pt x="31" y="59"/>
                    <a:pt x="29" y="51"/>
                  </a:cubicBezTo>
                  <a:cubicBezTo>
                    <a:pt x="26" y="44"/>
                    <a:pt x="25" y="17"/>
                    <a:pt x="25" y="15"/>
                  </a:cubicBezTo>
                  <a:cubicBezTo>
                    <a:pt x="25" y="13"/>
                    <a:pt x="25" y="6"/>
                    <a:pt x="31" y="6"/>
                  </a:cubicBezTo>
                  <a:cubicBezTo>
                    <a:pt x="31" y="4"/>
                    <a:pt x="31" y="3"/>
                    <a:pt x="31" y="3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1" name="íŝļíḋé">
              <a:extLst>
                <a:ext uri="{FF2B5EF4-FFF2-40B4-BE49-F238E27FC236}">
                  <a16:creationId xmlns:a16="http://schemas.microsoft.com/office/drawing/2014/main" id="{534C6DD9-2508-4D87-9CAE-C112AF3BD350}"/>
                </a:ext>
              </a:extLst>
            </p:cNvPr>
            <p:cNvSpPr/>
            <p:nvPr/>
          </p:nvSpPr>
          <p:spPr bwMode="auto">
            <a:xfrm>
              <a:off x="2813050" y="2693988"/>
              <a:ext cx="134937" cy="150813"/>
            </a:xfrm>
            <a:custGeom>
              <a:avLst/>
              <a:gdLst>
                <a:gd name="T0" fmla="*/ 55 w 61"/>
                <a:gd name="T1" fmla="*/ 29 h 68"/>
                <a:gd name="T2" fmla="*/ 58 w 61"/>
                <a:gd name="T3" fmla="*/ 29 h 68"/>
                <a:gd name="T4" fmla="*/ 55 w 61"/>
                <a:gd name="T5" fmla="*/ 4 h 68"/>
                <a:gd name="T6" fmla="*/ 37 w 61"/>
                <a:gd name="T7" fmla="*/ 4 h 68"/>
                <a:gd name="T8" fmla="*/ 0 w 61"/>
                <a:gd name="T9" fmla="*/ 33 h 68"/>
                <a:gd name="T10" fmla="*/ 37 w 61"/>
                <a:gd name="T11" fmla="*/ 68 h 68"/>
                <a:gd name="T12" fmla="*/ 52 w 61"/>
                <a:gd name="T13" fmla="*/ 68 h 68"/>
                <a:gd name="T14" fmla="*/ 61 w 61"/>
                <a:gd name="T15" fmla="*/ 49 h 68"/>
                <a:gd name="T16" fmla="*/ 59 w 61"/>
                <a:gd name="T17" fmla="*/ 48 h 68"/>
                <a:gd name="T18" fmla="*/ 31 w 61"/>
                <a:gd name="T19" fmla="*/ 58 h 68"/>
                <a:gd name="T20" fmla="*/ 36 w 61"/>
                <a:gd name="T21" fmla="*/ 12 h 68"/>
                <a:gd name="T22" fmla="*/ 55 w 61"/>
                <a:gd name="T23" fmla="*/ 2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" h="68">
                  <a:moveTo>
                    <a:pt x="55" y="29"/>
                  </a:moveTo>
                  <a:cubicBezTo>
                    <a:pt x="58" y="29"/>
                    <a:pt x="58" y="29"/>
                    <a:pt x="58" y="29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4"/>
                    <a:pt x="47" y="6"/>
                    <a:pt x="37" y="4"/>
                  </a:cubicBezTo>
                  <a:cubicBezTo>
                    <a:pt x="28" y="2"/>
                    <a:pt x="1" y="0"/>
                    <a:pt x="0" y="33"/>
                  </a:cubicBezTo>
                  <a:cubicBezTo>
                    <a:pt x="1" y="63"/>
                    <a:pt x="24" y="67"/>
                    <a:pt x="37" y="68"/>
                  </a:cubicBezTo>
                  <a:cubicBezTo>
                    <a:pt x="51" y="67"/>
                    <a:pt x="51" y="68"/>
                    <a:pt x="52" y="68"/>
                  </a:cubicBezTo>
                  <a:cubicBezTo>
                    <a:pt x="55" y="64"/>
                    <a:pt x="61" y="49"/>
                    <a:pt x="61" y="49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1" y="68"/>
                    <a:pt x="31" y="58"/>
                  </a:cubicBezTo>
                  <a:cubicBezTo>
                    <a:pt x="16" y="48"/>
                    <a:pt x="14" y="16"/>
                    <a:pt x="36" y="12"/>
                  </a:cubicBezTo>
                  <a:cubicBezTo>
                    <a:pt x="44" y="12"/>
                    <a:pt x="50" y="15"/>
                    <a:pt x="55" y="29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2" name="iṩ1íde">
              <a:extLst>
                <a:ext uri="{FF2B5EF4-FFF2-40B4-BE49-F238E27FC236}">
                  <a16:creationId xmlns:a16="http://schemas.microsoft.com/office/drawing/2014/main" id="{0294E26B-8E24-4FEB-80FB-1116F275AF66}"/>
                </a:ext>
              </a:extLst>
            </p:cNvPr>
            <p:cNvSpPr/>
            <p:nvPr/>
          </p:nvSpPr>
          <p:spPr bwMode="auto">
            <a:xfrm>
              <a:off x="3070225" y="2743200"/>
              <a:ext cx="193675" cy="182563"/>
            </a:xfrm>
            <a:custGeom>
              <a:avLst/>
              <a:gdLst>
                <a:gd name="T0" fmla="*/ 17 w 87"/>
                <a:gd name="T1" fmla="*/ 64 h 82"/>
                <a:gd name="T2" fmla="*/ 18 w 87"/>
                <a:gd name="T3" fmla="*/ 62 h 82"/>
                <a:gd name="T4" fmla="*/ 15 w 87"/>
                <a:gd name="T5" fmla="*/ 51 h 82"/>
                <a:gd name="T6" fmla="*/ 27 w 87"/>
                <a:gd name="T7" fmla="*/ 18 h 82"/>
                <a:gd name="T8" fmla="*/ 32 w 87"/>
                <a:gd name="T9" fmla="*/ 56 h 82"/>
                <a:gd name="T10" fmla="*/ 59 w 87"/>
                <a:gd name="T11" fmla="*/ 29 h 82"/>
                <a:gd name="T12" fmla="*/ 48 w 87"/>
                <a:gd name="T13" fmla="*/ 63 h 82"/>
                <a:gd name="T14" fmla="*/ 40 w 87"/>
                <a:gd name="T15" fmla="*/ 70 h 82"/>
                <a:gd name="T16" fmla="*/ 39 w 87"/>
                <a:gd name="T17" fmla="*/ 72 h 82"/>
                <a:gd name="T18" fmla="*/ 66 w 87"/>
                <a:gd name="T19" fmla="*/ 82 h 82"/>
                <a:gd name="T20" fmla="*/ 67 w 87"/>
                <a:gd name="T21" fmla="*/ 79 h 82"/>
                <a:gd name="T22" fmla="*/ 67 w 87"/>
                <a:gd name="T23" fmla="*/ 67 h 82"/>
                <a:gd name="T24" fmla="*/ 79 w 87"/>
                <a:gd name="T25" fmla="*/ 30 h 82"/>
                <a:gd name="T26" fmla="*/ 86 w 87"/>
                <a:gd name="T27" fmla="*/ 26 h 82"/>
                <a:gd name="T28" fmla="*/ 87 w 87"/>
                <a:gd name="T29" fmla="*/ 23 h 82"/>
                <a:gd name="T30" fmla="*/ 60 w 87"/>
                <a:gd name="T31" fmla="*/ 14 h 82"/>
                <a:gd name="T32" fmla="*/ 58 w 87"/>
                <a:gd name="T33" fmla="*/ 17 h 82"/>
                <a:gd name="T34" fmla="*/ 56 w 87"/>
                <a:gd name="T35" fmla="*/ 22 h 82"/>
                <a:gd name="T36" fmla="*/ 46 w 87"/>
                <a:gd name="T37" fmla="*/ 32 h 82"/>
                <a:gd name="T38" fmla="*/ 45 w 87"/>
                <a:gd name="T39" fmla="*/ 14 h 82"/>
                <a:gd name="T40" fmla="*/ 48 w 87"/>
                <a:gd name="T41" fmla="*/ 12 h 82"/>
                <a:gd name="T42" fmla="*/ 49 w 87"/>
                <a:gd name="T43" fmla="*/ 10 h 82"/>
                <a:gd name="T44" fmla="*/ 21 w 87"/>
                <a:gd name="T45" fmla="*/ 0 h 82"/>
                <a:gd name="T46" fmla="*/ 19 w 87"/>
                <a:gd name="T47" fmla="*/ 3 h 82"/>
                <a:gd name="T48" fmla="*/ 20 w 87"/>
                <a:gd name="T49" fmla="*/ 14 h 82"/>
                <a:gd name="T50" fmla="*/ 8 w 87"/>
                <a:gd name="T51" fmla="*/ 50 h 82"/>
                <a:gd name="T52" fmla="*/ 1 w 87"/>
                <a:gd name="T53" fmla="*/ 56 h 82"/>
                <a:gd name="T54" fmla="*/ 0 w 87"/>
                <a:gd name="T55" fmla="*/ 59 h 82"/>
                <a:gd name="T56" fmla="*/ 17 w 87"/>
                <a:gd name="T57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7" h="82">
                  <a:moveTo>
                    <a:pt x="17" y="64"/>
                  </a:moveTo>
                  <a:cubicBezTo>
                    <a:pt x="18" y="62"/>
                    <a:pt x="18" y="62"/>
                    <a:pt x="18" y="62"/>
                  </a:cubicBezTo>
                  <a:cubicBezTo>
                    <a:pt x="18" y="62"/>
                    <a:pt x="12" y="61"/>
                    <a:pt x="15" y="51"/>
                  </a:cubicBezTo>
                  <a:cubicBezTo>
                    <a:pt x="19" y="42"/>
                    <a:pt x="27" y="18"/>
                    <a:pt x="27" y="18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8" y="63"/>
                    <a:pt x="47" y="71"/>
                    <a:pt x="40" y="70"/>
                  </a:cubicBezTo>
                  <a:cubicBezTo>
                    <a:pt x="39" y="71"/>
                    <a:pt x="39" y="72"/>
                    <a:pt x="39" y="72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7" y="79"/>
                    <a:pt x="63" y="79"/>
                    <a:pt x="67" y="67"/>
                  </a:cubicBezTo>
                  <a:cubicBezTo>
                    <a:pt x="70" y="56"/>
                    <a:pt x="79" y="30"/>
                    <a:pt x="79" y="30"/>
                  </a:cubicBezTo>
                  <a:cubicBezTo>
                    <a:pt x="79" y="30"/>
                    <a:pt x="81" y="25"/>
                    <a:pt x="86" y="26"/>
                  </a:cubicBezTo>
                  <a:cubicBezTo>
                    <a:pt x="87" y="24"/>
                    <a:pt x="87" y="23"/>
                    <a:pt x="87" y="2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62" y="18"/>
                    <a:pt x="56" y="22"/>
                  </a:cubicBezTo>
                  <a:cubicBezTo>
                    <a:pt x="52" y="27"/>
                    <a:pt x="46" y="32"/>
                    <a:pt x="46" y="32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4"/>
                    <a:pt x="46" y="12"/>
                    <a:pt x="48" y="12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25" y="3"/>
                    <a:pt x="20" y="14"/>
                  </a:cubicBezTo>
                  <a:cubicBezTo>
                    <a:pt x="16" y="25"/>
                    <a:pt x="8" y="50"/>
                    <a:pt x="8" y="50"/>
                  </a:cubicBezTo>
                  <a:cubicBezTo>
                    <a:pt x="8" y="50"/>
                    <a:pt x="7" y="59"/>
                    <a:pt x="1" y="56"/>
                  </a:cubicBezTo>
                  <a:cubicBezTo>
                    <a:pt x="0" y="59"/>
                    <a:pt x="0" y="59"/>
                    <a:pt x="0" y="59"/>
                  </a:cubicBezTo>
                  <a:lnTo>
                    <a:pt x="17" y="64"/>
                  </a:ln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3" name="iS1iďe">
              <a:extLst>
                <a:ext uri="{FF2B5EF4-FFF2-40B4-BE49-F238E27FC236}">
                  <a16:creationId xmlns:a16="http://schemas.microsoft.com/office/drawing/2014/main" id="{FC58C006-FD45-4615-ADC0-F41A8519692F}"/>
                </a:ext>
              </a:extLst>
            </p:cNvPr>
            <p:cNvSpPr/>
            <p:nvPr/>
          </p:nvSpPr>
          <p:spPr bwMode="auto">
            <a:xfrm>
              <a:off x="1919288" y="2871788"/>
              <a:ext cx="822325" cy="1465263"/>
            </a:xfrm>
            <a:custGeom>
              <a:avLst/>
              <a:gdLst>
                <a:gd name="T0" fmla="*/ 90 w 371"/>
                <a:gd name="T1" fmla="*/ 430 h 660"/>
                <a:gd name="T2" fmla="*/ 24 w 371"/>
                <a:gd name="T3" fmla="*/ 0 h 660"/>
                <a:gd name="T4" fmla="*/ 94 w 371"/>
                <a:gd name="T5" fmla="*/ 82 h 660"/>
                <a:gd name="T6" fmla="*/ 139 w 371"/>
                <a:gd name="T7" fmla="*/ 425 h 660"/>
                <a:gd name="T8" fmla="*/ 360 w 371"/>
                <a:gd name="T9" fmla="*/ 606 h 660"/>
                <a:gd name="T10" fmla="*/ 371 w 371"/>
                <a:gd name="T11" fmla="*/ 660 h 660"/>
                <a:gd name="T12" fmla="*/ 90 w 371"/>
                <a:gd name="T13" fmla="*/ 43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1" h="660">
                  <a:moveTo>
                    <a:pt x="90" y="430"/>
                  </a:moveTo>
                  <a:cubicBezTo>
                    <a:pt x="28" y="325"/>
                    <a:pt x="0" y="186"/>
                    <a:pt x="24" y="0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2"/>
                    <a:pt x="54" y="270"/>
                    <a:pt x="139" y="425"/>
                  </a:cubicBezTo>
                  <a:cubicBezTo>
                    <a:pt x="184" y="495"/>
                    <a:pt x="246" y="554"/>
                    <a:pt x="360" y="606"/>
                  </a:cubicBezTo>
                  <a:cubicBezTo>
                    <a:pt x="368" y="649"/>
                    <a:pt x="371" y="660"/>
                    <a:pt x="371" y="660"/>
                  </a:cubicBezTo>
                  <a:cubicBezTo>
                    <a:pt x="371" y="660"/>
                    <a:pt x="182" y="587"/>
                    <a:pt x="90" y="430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4" name="îŝḻídê">
              <a:extLst>
                <a:ext uri="{FF2B5EF4-FFF2-40B4-BE49-F238E27FC236}">
                  <a16:creationId xmlns:a16="http://schemas.microsoft.com/office/drawing/2014/main" id="{F314708D-DCAA-497E-B2FF-29351D860790}"/>
                </a:ext>
              </a:extLst>
            </p:cNvPr>
            <p:cNvSpPr/>
            <p:nvPr/>
          </p:nvSpPr>
          <p:spPr bwMode="auto">
            <a:xfrm>
              <a:off x="2781300" y="2887663"/>
              <a:ext cx="990600" cy="1444625"/>
            </a:xfrm>
            <a:custGeom>
              <a:avLst/>
              <a:gdLst>
                <a:gd name="T0" fmla="*/ 12 w 446"/>
                <a:gd name="T1" fmla="*/ 598 h 651"/>
                <a:gd name="T2" fmla="*/ 0 w 446"/>
                <a:gd name="T3" fmla="*/ 651 h 651"/>
                <a:gd name="T4" fmla="*/ 340 w 446"/>
                <a:gd name="T5" fmla="*/ 0 h 651"/>
                <a:gd name="T6" fmla="*/ 273 w 446"/>
                <a:gd name="T7" fmla="*/ 79 h 651"/>
                <a:gd name="T8" fmla="*/ 12 w 446"/>
                <a:gd name="T9" fmla="*/ 598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6" h="651">
                  <a:moveTo>
                    <a:pt x="12" y="598"/>
                  </a:moveTo>
                  <a:cubicBezTo>
                    <a:pt x="0" y="651"/>
                    <a:pt x="0" y="651"/>
                    <a:pt x="0" y="651"/>
                  </a:cubicBezTo>
                  <a:cubicBezTo>
                    <a:pt x="0" y="651"/>
                    <a:pt x="446" y="473"/>
                    <a:pt x="340" y="0"/>
                  </a:cubicBezTo>
                  <a:cubicBezTo>
                    <a:pt x="303" y="40"/>
                    <a:pt x="273" y="79"/>
                    <a:pt x="273" y="79"/>
                  </a:cubicBezTo>
                  <a:cubicBezTo>
                    <a:pt x="273" y="79"/>
                    <a:pt x="382" y="415"/>
                    <a:pt x="12" y="598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5" name="ïṥļíḓè">
              <a:extLst>
                <a:ext uri="{FF2B5EF4-FFF2-40B4-BE49-F238E27FC236}">
                  <a16:creationId xmlns:a16="http://schemas.microsoft.com/office/drawing/2014/main" id="{794F3052-0552-401A-9AFF-B70D34820468}"/>
                </a:ext>
              </a:extLst>
            </p:cNvPr>
            <p:cNvSpPr/>
            <p:nvPr/>
          </p:nvSpPr>
          <p:spPr bwMode="auto">
            <a:xfrm>
              <a:off x="2220913" y="3194050"/>
              <a:ext cx="669925" cy="849313"/>
            </a:xfrm>
            <a:custGeom>
              <a:avLst/>
              <a:gdLst>
                <a:gd name="T0" fmla="*/ 60 w 302"/>
                <a:gd name="T1" fmla="*/ 0 h 383"/>
                <a:gd name="T2" fmla="*/ 117 w 302"/>
                <a:gd name="T3" fmla="*/ 69 h 383"/>
                <a:gd name="T4" fmla="*/ 124 w 302"/>
                <a:gd name="T5" fmla="*/ 109 h 383"/>
                <a:gd name="T6" fmla="*/ 101 w 302"/>
                <a:gd name="T7" fmla="*/ 165 h 383"/>
                <a:gd name="T8" fmla="*/ 125 w 302"/>
                <a:gd name="T9" fmla="*/ 143 h 383"/>
                <a:gd name="T10" fmla="*/ 153 w 302"/>
                <a:gd name="T11" fmla="*/ 115 h 383"/>
                <a:gd name="T12" fmla="*/ 139 w 302"/>
                <a:gd name="T13" fmla="*/ 164 h 383"/>
                <a:gd name="T14" fmla="*/ 91 w 302"/>
                <a:gd name="T15" fmla="*/ 192 h 383"/>
                <a:gd name="T16" fmla="*/ 95 w 302"/>
                <a:gd name="T17" fmla="*/ 263 h 383"/>
                <a:gd name="T18" fmla="*/ 114 w 302"/>
                <a:gd name="T19" fmla="*/ 208 h 383"/>
                <a:gd name="T20" fmla="*/ 153 w 302"/>
                <a:gd name="T21" fmla="*/ 182 h 383"/>
                <a:gd name="T22" fmla="*/ 132 w 302"/>
                <a:gd name="T23" fmla="*/ 229 h 383"/>
                <a:gd name="T24" fmla="*/ 100 w 302"/>
                <a:gd name="T25" fmla="*/ 276 h 383"/>
                <a:gd name="T26" fmla="*/ 149 w 302"/>
                <a:gd name="T27" fmla="*/ 334 h 383"/>
                <a:gd name="T28" fmla="*/ 155 w 302"/>
                <a:gd name="T29" fmla="*/ 228 h 383"/>
                <a:gd name="T30" fmla="*/ 163 w 302"/>
                <a:gd name="T31" fmla="*/ 285 h 383"/>
                <a:gd name="T32" fmla="*/ 157 w 302"/>
                <a:gd name="T33" fmla="*/ 340 h 383"/>
                <a:gd name="T34" fmla="*/ 302 w 302"/>
                <a:gd name="T35" fmla="*/ 377 h 383"/>
                <a:gd name="T36" fmla="*/ 298 w 302"/>
                <a:gd name="T37" fmla="*/ 383 h 383"/>
                <a:gd name="T38" fmla="*/ 122 w 302"/>
                <a:gd name="T39" fmla="*/ 319 h 383"/>
                <a:gd name="T40" fmla="*/ 35 w 302"/>
                <a:gd name="T41" fmla="*/ 305 h 383"/>
                <a:gd name="T42" fmla="*/ 0 w 302"/>
                <a:gd name="T43" fmla="*/ 258 h 383"/>
                <a:gd name="T44" fmla="*/ 51 w 302"/>
                <a:gd name="T45" fmla="*/ 278 h 383"/>
                <a:gd name="T46" fmla="*/ 109 w 302"/>
                <a:gd name="T47" fmla="*/ 304 h 383"/>
                <a:gd name="T48" fmla="*/ 80 w 302"/>
                <a:gd name="T49" fmla="*/ 239 h 383"/>
                <a:gd name="T50" fmla="*/ 37 w 302"/>
                <a:gd name="T51" fmla="*/ 193 h 383"/>
                <a:gd name="T52" fmla="*/ 11 w 302"/>
                <a:gd name="T53" fmla="*/ 154 h 383"/>
                <a:gd name="T54" fmla="*/ 80 w 302"/>
                <a:gd name="T55" fmla="*/ 209 h 383"/>
                <a:gd name="T56" fmla="*/ 96 w 302"/>
                <a:gd name="T57" fmla="*/ 158 h 383"/>
                <a:gd name="T58" fmla="*/ 65 w 302"/>
                <a:gd name="T59" fmla="*/ 109 h 383"/>
                <a:gd name="T60" fmla="*/ 49 w 302"/>
                <a:gd name="T61" fmla="*/ 70 h 383"/>
                <a:gd name="T62" fmla="*/ 99 w 302"/>
                <a:gd name="T63" fmla="*/ 152 h 383"/>
                <a:gd name="T64" fmla="*/ 119 w 302"/>
                <a:gd name="T65" fmla="*/ 107 h 383"/>
                <a:gd name="T66" fmla="*/ 113 w 302"/>
                <a:gd name="T67" fmla="*/ 67 h 383"/>
                <a:gd name="T68" fmla="*/ 80 w 302"/>
                <a:gd name="T69" fmla="*/ 29 h 383"/>
                <a:gd name="T70" fmla="*/ 60 w 302"/>
                <a:gd name="T7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2" h="383">
                  <a:moveTo>
                    <a:pt x="60" y="0"/>
                  </a:moveTo>
                  <a:cubicBezTo>
                    <a:pt x="60" y="0"/>
                    <a:pt x="126" y="10"/>
                    <a:pt x="117" y="69"/>
                  </a:cubicBezTo>
                  <a:cubicBezTo>
                    <a:pt x="124" y="84"/>
                    <a:pt x="127" y="94"/>
                    <a:pt x="124" y="109"/>
                  </a:cubicBezTo>
                  <a:cubicBezTo>
                    <a:pt x="121" y="122"/>
                    <a:pt x="113" y="139"/>
                    <a:pt x="101" y="165"/>
                  </a:cubicBezTo>
                  <a:cubicBezTo>
                    <a:pt x="108" y="157"/>
                    <a:pt x="119" y="147"/>
                    <a:pt x="125" y="143"/>
                  </a:cubicBezTo>
                  <a:cubicBezTo>
                    <a:pt x="131" y="140"/>
                    <a:pt x="150" y="125"/>
                    <a:pt x="153" y="115"/>
                  </a:cubicBezTo>
                  <a:cubicBezTo>
                    <a:pt x="151" y="134"/>
                    <a:pt x="146" y="150"/>
                    <a:pt x="139" y="164"/>
                  </a:cubicBezTo>
                  <a:cubicBezTo>
                    <a:pt x="132" y="178"/>
                    <a:pt x="120" y="191"/>
                    <a:pt x="91" y="192"/>
                  </a:cubicBezTo>
                  <a:cubicBezTo>
                    <a:pt x="88" y="207"/>
                    <a:pt x="80" y="236"/>
                    <a:pt x="95" y="263"/>
                  </a:cubicBezTo>
                  <a:cubicBezTo>
                    <a:pt x="95" y="232"/>
                    <a:pt x="99" y="227"/>
                    <a:pt x="114" y="208"/>
                  </a:cubicBezTo>
                  <a:cubicBezTo>
                    <a:pt x="129" y="193"/>
                    <a:pt x="146" y="184"/>
                    <a:pt x="153" y="182"/>
                  </a:cubicBezTo>
                  <a:cubicBezTo>
                    <a:pt x="145" y="192"/>
                    <a:pt x="134" y="214"/>
                    <a:pt x="132" y="229"/>
                  </a:cubicBezTo>
                  <a:cubicBezTo>
                    <a:pt x="129" y="245"/>
                    <a:pt x="116" y="267"/>
                    <a:pt x="100" y="276"/>
                  </a:cubicBezTo>
                  <a:cubicBezTo>
                    <a:pt x="107" y="290"/>
                    <a:pt x="122" y="316"/>
                    <a:pt x="149" y="334"/>
                  </a:cubicBezTo>
                  <a:cubicBezTo>
                    <a:pt x="138" y="319"/>
                    <a:pt x="116" y="299"/>
                    <a:pt x="155" y="228"/>
                  </a:cubicBezTo>
                  <a:cubicBezTo>
                    <a:pt x="155" y="244"/>
                    <a:pt x="154" y="255"/>
                    <a:pt x="163" y="285"/>
                  </a:cubicBezTo>
                  <a:cubicBezTo>
                    <a:pt x="168" y="316"/>
                    <a:pt x="159" y="336"/>
                    <a:pt x="157" y="340"/>
                  </a:cubicBezTo>
                  <a:cubicBezTo>
                    <a:pt x="170" y="348"/>
                    <a:pt x="221" y="377"/>
                    <a:pt x="302" y="377"/>
                  </a:cubicBezTo>
                  <a:cubicBezTo>
                    <a:pt x="298" y="383"/>
                    <a:pt x="298" y="383"/>
                    <a:pt x="298" y="383"/>
                  </a:cubicBezTo>
                  <a:cubicBezTo>
                    <a:pt x="298" y="383"/>
                    <a:pt x="183" y="383"/>
                    <a:pt x="122" y="319"/>
                  </a:cubicBezTo>
                  <a:cubicBezTo>
                    <a:pt x="94" y="330"/>
                    <a:pt x="68" y="337"/>
                    <a:pt x="35" y="305"/>
                  </a:cubicBezTo>
                  <a:cubicBezTo>
                    <a:pt x="6" y="274"/>
                    <a:pt x="6" y="271"/>
                    <a:pt x="0" y="258"/>
                  </a:cubicBezTo>
                  <a:cubicBezTo>
                    <a:pt x="10" y="266"/>
                    <a:pt x="32" y="275"/>
                    <a:pt x="51" y="278"/>
                  </a:cubicBezTo>
                  <a:cubicBezTo>
                    <a:pt x="71" y="281"/>
                    <a:pt x="89" y="285"/>
                    <a:pt x="109" y="304"/>
                  </a:cubicBezTo>
                  <a:cubicBezTo>
                    <a:pt x="95" y="285"/>
                    <a:pt x="83" y="259"/>
                    <a:pt x="80" y="239"/>
                  </a:cubicBezTo>
                  <a:cubicBezTo>
                    <a:pt x="55" y="224"/>
                    <a:pt x="50" y="219"/>
                    <a:pt x="37" y="193"/>
                  </a:cubicBezTo>
                  <a:cubicBezTo>
                    <a:pt x="25" y="166"/>
                    <a:pt x="14" y="154"/>
                    <a:pt x="11" y="154"/>
                  </a:cubicBezTo>
                  <a:cubicBezTo>
                    <a:pt x="25" y="157"/>
                    <a:pt x="71" y="171"/>
                    <a:pt x="80" y="209"/>
                  </a:cubicBezTo>
                  <a:cubicBezTo>
                    <a:pt x="83" y="185"/>
                    <a:pt x="95" y="162"/>
                    <a:pt x="96" y="158"/>
                  </a:cubicBezTo>
                  <a:cubicBezTo>
                    <a:pt x="84" y="149"/>
                    <a:pt x="72" y="139"/>
                    <a:pt x="65" y="109"/>
                  </a:cubicBezTo>
                  <a:cubicBezTo>
                    <a:pt x="60" y="84"/>
                    <a:pt x="52" y="74"/>
                    <a:pt x="49" y="70"/>
                  </a:cubicBezTo>
                  <a:cubicBezTo>
                    <a:pt x="62" y="76"/>
                    <a:pt x="111" y="101"/>
                    <a:pt x="99" y="152"/>
                  </a:cubicBezTo>
                  <a:cubicBezTo>
                    <a:pt x="103" y="144"/>
                    <a:pt x="113" y="126"/>
                    <a:pt x="119" y="107"/>
                  </a:cubicBezTo>
                  <a:cubicBezTo>
                    <a:pt x="121" y="95"/>
                    <a:pt x="120" y="81"/>
                    <a:pt x="113" y="67"/>
                  </a:cubicBezTo>
                  <a:cubicBezTo>
                    <a:pt x="91" y="53"/>
                    <a:pt x="85" y="38"/>
                    <a:pt x="80" y="29"/>
                  </a:cubicBezTo>
                  <a:cubicBezTo>
                    <a:pt x="80" y="29"/>
                    <a:pt x="67" y="5"/>
                    <a:pt x="60" y="0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6" name="ïṡļíḍê">
              <a:extLst>
                <a:ext uri="{FF2B5EF4-FFF2-40B4-BE49-F238E27FC236}">
                  <a16:creationId xmlns:a16="http://schemas.microsoft.com/office/drawing/2014/main" id="{86CDAC3C-D451-4E38-9838-A0E6B6271D06}"/>
                </a:ext>
              </a:extLst>
            </p:cNvPr>
            <p:cNvSpPr/>
            <p:nvPr/>
          </p:nvSpPr>
          <p:spPr bwMode="auto">
            <a:xfrm>
              <a:off x="2630488" y="3194050"/>
              <a:ext cx="669925" cy="849313"/>
            </a:xfrm>
            <a:custGeom>
              <a:avLst/>
              <a:gdLst>
                <a:gd name="T0" fmla="*/ 242 w 302"/>
                <a:gd name="T1" fmla="*/ 0 h 383"/>
                <a:gd name="T2" fmla="*/ 184 w 302"/>
                <a:gd name="T3" fmla="*/ 69 h 383"/>
                <a:gd name="T4" fmla="*/ 178 w 302"/>
                <a:gd name="T5" fmla="*/ 109 h 383"/>
                <a:gd name="T6" fmla="*/ 201 w 302"/>
                <a:gd name="T7" fmla="*/ 165 h 383"/>
                <a:gd name="T8" fmla="*/ 177 w 302"/>
                <a:gd name="T9" fmla="*/ 143 h 383"/>
                <a:gd name="T10" fmla="*/ 149 w 302"/>
                <a:gd name="T11" fmla="*/ 115 h 383"/>
                <a:gd name="T12" fmla="*/ 163 w 302"/>
                <a:gd name="T13" fmla="*/ 164 h 383"/>
                <a:gd name="T14" fmla="*/ 211 w 302"/>
                <a:gd name="T15" fmla="*/ 192 h 383"/>
                <a:gd name="T16" fmla="*/ 206 w 302"/>
                <a:gd name="T17" fmla="*/ 263 h 383"/>
                <a:gd name="T18" fmla="*/ 188 w 302"/>
                <a:gd name="T19" fmla="*/ 208 h 383"/>
                <a:gd name="T20" fmla="*/ 149 w 302"/>
                <a:gd name="T21" fmla="*/ 182 h 383"/>
                <a:gd name="T22" fmla="*/ 170 w 302"/>
                <a:gd name="T23" fmla="*/ 229 h 383"/>
                <a:gd name="T24" fmla="*/ 201 w 302"/>
                <a:gd name="T25" fmla="*/ 276 h 383"/>
                <a:gd name="T26" fmla="*/ 153 w 302"/>
                <a:gd name="T27" fmla="*/ 334 h 383"/>
                <a:gd name="T28" fmla="*/ 146 w 302"/>
                <a:gd name="T29" fmla="*/ 228 h 383"/>
                <a:gd name="T30" fmla="*/ 139 w 302"/>
                <a:gd name="T31" fmla="*/ 285 h 383"/>
                <a:gd name="T32" fmla="*/ 145 w 302"/>
                <a:gd name="T33" fmla="*/ 340 h 383"/>
                <a:gd name="T34" fmla="*/ 0 w 302"/>
                <a:gd name="T35" fmla="*/ 377 h 383"/>
                <a:gd name="T36" fmla="*/ 3 w 302"/>
                <a:gd name="T37" fmla="*/ 383 h 383"/>
                <a:gd name="T38" fmla="*/ 180 w 302"/>
                <a:gd name="T39" fmla="*/ 319 h 383"/>
                <a:gd name="T40" fmla="*/ 267 w 302"/>
                <a:gd name="T41" fmla="*/ 305 h 383"/>
                <a:gd name="T42" fmla="*/ 302 w 302"/>
                <a:gd name="T43" fmla="*/ 258 h 383"/>
                <a:gd name="T44" fmla="*/ 250 w 302"/>
                <a:gd name="T45" fmla="*/ 278 h 383"/>
                <a:gd name="T46" fmla="*/ 193 w 302"/>
                <a:gd name="T47" fmla="*/ 304 h 383"/>
                <a:gd name="T48" fmla="*/ 222 w 302"/>
                <a:gd name="T49" fmla="*/ 239 h 383"/>
                <a:gd name="T50" fmla="*/ 264 w 302"/>
                <a:gd name="T51" fmla="*/ 193 h 383"/>
                <a:gd name="T52" fmla="*/ 290 w 302"/>
                <a:gd name="T53" fmla="*/ 154 h 383"/>
                <a:gd name="T54" fmla="*/ 222 w 302"/>
                <a:gd name="T55" fmla="*/ 209 h 383"/>
                <a:gd name="T56" fmla="*/ 206 w 302"/>
                <a:gd name="T57" fmla="*/ 158 h 383"/>
                <a:gd name="T58" fmla="*/ 236 w 302"/>
                <a:gd name="T59" fmla="*/ 109 h 383"/>
                <a:gd name="T60" fmla="*/ 253 w 302"/>
                <a:gd name="T61" fmla="*/ 70 h 383"/>
                <a:gd name="T62" fmla="*/ 203 w 302"/>
                <a:gd name="T63" fmla="*/ 152 h 383"/>
                <a:gd name="T64" fmla="*/ 183 w 302"/>
                <a:gd name="T65" fmla="*/ 107 h 383"/>
                <a:gd name="T66" fmla="*/ 188 w 302"/>
                <a:gd name="T67" fmla="*/ 67 h 383"/>
                <a:gd name="T68" fmla="*/ 221 w 302"/>
                <a:gd name="T69" fmla="*/ 29 h 383"/>
                <a:gd name="T70" fmla="*/ 242 w 302"/>
                <a:gd name="T7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2" h="383">
                  <a:moveTo>
                    <a:pt x="242" y="0"/>
                  </a:moveTo>
                  <a:cubicBezTo>
                    <a:pt x="242" y="0"/>
                    <a:pt x="176" y="10"/>
                    <a:pt x="184" y="69"/>
                  </a:cubicBezTo>
                  <a:cubicBezTo>
                    <a:pt x="178" y="84"/>
                    <a:pt x="175" y="94"/>
                    <a:pt x="178" y="109"/>
                  </a:cubicBezTo>
                  <a:cubicBezTo>
                    <a:pt x="181" y="122"/>
                    <a:pt x="189" y="139"/>
                    <a:pt x="201" y="165"/>
                  </a:cubicBezTo>
                  <a:cubicBezTo>
                    <a:pt x="194" y="157"/>
                    <a:pt x="182" y="147"/>
                    <a:pt x="177" y="143"/>
                  </a:cubicBezTo>
                  <a:cubicBezTo>
                    <a:pt x="171" y="140"/>
                    <a:pt x="152" y="125"/>
                    <a:pt x="149" y="115"/>
                  </a:cubicBezTo>
                  <a:cubicBezTo>
                    <a:pt x="150" y="134"/>
                    <a:pt x="156" y="150"/>
                    <a:pt x="163" y="164"/>
                  </a:cubicBezTo>
                  <a:cubicBezTo>
                    <a:pt x="170" y="178"/>
                    <a:pt x="181" y="191"/>
                    <a:pt x="211" y="192"/>
                  </a:cubicBezTo>
                  <a:cubicBezTo>
                    <a:pt x="214" y="207"/>
                    <a:pt x="222" y="236"/>
                    <a:pt x="206" y="263"/>
                  </a:cubicBezTo>
                  <a:cubicBezTo>
                    <a:pt x="207" y="232"/>
                    <a:pt x="203" y="227"/>
                    <a:pt x="188" y="208"/>
                  </a:cubicBezTo>
                  <a:cubicBezTo>
                    <a:pt x="173" y="193"/>
                    <a:pt x="155" y="184"/>
                    <a:pt x="149" y="182"/>
                  </a:cubicBezTo>
                  <a:cubicBezTo>
                    <a:pt x="156" y="192"/>
                    <a:pt x="168" y="214"/>
                    <a:pt x="170" y="229"/>
                  </a:cubicBezTo>
                  <a:cubicBezTo>
                    <a:pt x="172" y="245"/>
                    <a:pt x="186" y="267"/>
                    <a:pt x="201" y="276"/>
                  </a:cubicBezTo>
                  <a:cubicBezTo>
                    <a:pt x="194" y="290"/>
                    <a:pt x="180" y="316"/>
                    <a:pt x="153" y="334"/>
                  </a:cubicBezTo>
                  <a:cubicBezTo>
                    <a:pt x="163" y="319"/>
                    <a:pt x="186" y="299"/>
                    <a:pt x="146" y="228"/>
                  </a:cubicBezTo>
                  <a:cubicBezTo>
                    <a:pt x="147" y="244"/>
                    <a:pt x="147" y="255"/>
                    <a:pt x="139" y="285"/>
                  </a:cubicBezTo>
                  <a:cubicBezTo>
                    <a:pt x="134" y="316"/>
                    <a:pt x="143" y="336"/>
                    <a:pt x="145" y="340"/>
                  </a:cubicBezTo>
                  <a:cubicBezTo>
                    <a:pt x="132" y="348"/>
                    <a:pt x="81" y="377"/>
                    <a:pt x="0" y="377"/>
                  </a:cubicBezTo>
                  <a:cubicBezTo>
                    <a:pt x="3" y="383"/>
                    <a:pt x="3" y="383"/>
                    <a:pt x="3" y="383"/>
                  </a:cubicBezTo>
                  <a:cubicBezTo>
                    <a:pt x="3" y="383"/>
                    <a:pt x="119" y="383"/>
                    <a:pt x="180" y="319"/>
                  </a:cubicBezTo>
                  <a:cubicBezTo>
                    <a:pt x="208" y="330"/>
                    <a:pt x="234" y="337"/>
                    <a:pt x="267" y="305"/>
                  </a:cubicBezTo>
                  <a:cubicBezTo>
                    <a:pt x="296" y="274"/>
                    <a:pt x="296" y="271"/>
                    <a:pt x="302" y="258"/>
                  </a:cubicBezTo>
                  <a:cubicBezTo>
                    <a:pt x="292" y="266"/>
                    <a:pt x="270" y="275"/>
                    <a:pt x="250" y="278"/>
                  </a:cubicBezTo>
                  <a:cubicBezTo>
                    <a:pt x="231" y="281"/>
                    <a:pt x="213" y="285"/>
                    <a:pt x="193" y="304"/>
                  </a:cubicBezTo>
                  <a:cubicBezTo>
                    <a:pt x="207" y="285"/>
                    <a:pt x="218" y="259"/>
                    <a:pt x="222" y="239"/>
                  </a:cubicBezTo>
                  <a:cubicBezTo>
                    <a:pt x="247" y="224"/>
                    <a:pt x="252" y="219"/>
                    <a:pt x="264" y="193"/>
                  </a:cubicBezTo>
                  <a:cubicBezTo>
                    <a:pt x="276" y="166"/>
                    <a:pt x="287" y="154"/>
                    <a:pt x="290" y="154"/>
                  </a:cubicBezTo>
                  <a:cubicBezTo>
                    <a:pt x="277" y="157"/>
                    <a:pt x="231" y="171"/>
                    <a:pt x="222" y="209"/>
                  </a:cubicBezTo>
                  <a:cubicBezTo>
                    <a:pt x="219" y="185"/>
                    <a:pt x="206" y="162"/>
                    <a:pt x="206" y="158"/>
                  </a:cubicBezTo>
                  <a:cubicBezTo>
                    <a:pt x="217" y="149"/>
                    <a:pt x="229" y="139"/>
                    <a:pt x="236" y="109"/>
                  </a:cubicBezTo>
                  <a:cubicBezTo>
                    <a:pt x="242" y="84"/>
                    <a:pt x="250" y="74"/>
                    <a:pt x="253" y="70"/>
                  </a:cubicBezTo>
                  <a:cubicBezTo>
                    <a:pt x="239" y="76"/>
                    <a:pt x="191" y="101"/>
                    <a:pt x="203" y="152"/>
                  </a:cubicBezTo>
                  <a:cubicBezTo>
                    <a:pt x="199" y="144"/>
                    <a:pt x="189" y="126"/>
                    <a:pt x="183" y="107"/>
                  </a:cubicBezTo>
                  <a:cubicBezTo>
                    <a:pt x="181" y="95"/>
                    <a:pt x="181" y="81"/>
                    <a:pt x="188" y="67"/>
                  </a:cubicBezTo>
                  <a:cubicBezTo>
                    <a:pt x="211" y="53"/>
                    <a:pt x="216" y="38"/>
                    <a:pt x="221" y="29"/>
                  </a:cubicBezTo>
                  <a:cubicBezTo>
                    <a:pt x="221" y="29"/>
                    <a:pt x="235" y="5"/>
                    <a:pt x="242" y="0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7" name="iŝļiḑê">
              <a:extLst>
                <a:ext uri="{FF2B5EF4-FFF2-40B4-BE49-F238E27FC236}">
                  <a16:creationId xmlns:a16="http://schemas.microsoft.com/office/drawing/2014/main" id="{64A1E103-F087-45B3-888D-D24AC5F26A76}"/>
                </a:ext>
              </a:extLst>
            </p:cNvPr>
            <p:cNvSpPr/>
            <p:nvPr/>
          </p:nvSpPr>
          <p:spPr bwMode="auto">
            <a:xfrm>
              <a:off x="2601913" y="2892425"/>
              <a:ext cx="128587" cy="123825"/>
            </a:xfrm>
            <a:custGeom>
              <a:avLst/>
              <a:gdLst>
                <a:gd name="T0" fmla="*/ 58 w 58"/>
                <a:gd name="T1" fmla="*/ 25 h 56"/>
                <a:gd name="T2" fmla="*/ 29 w 58"/>
                <a:gd name="T3" fmla="*/ 54 h 56"/>
                <a:gd name="T4" fmla="*/ 0 w 58"/>
                <a:gd name="T5" fmla="*/ 27 h 56"/>
                <a:gd name="T6" fmla="*/ 30 w 58"/>
                <a:gd name="T7" fmla="*/ 1 h 56"/>
                <a:gd name="T8" fmla="*/ 58 w 58"/>
                <a:gd name="T9" fmla="*/ 2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6">
                  <a:moveTo>
                    <a:pt x="58" y="25"/>
                  </a:moveTo>
                  <a:cubicBezTo>
                    <a:pt x="57" y="41"/>
                    <a:pt x="46" y="52"/>
                    <a:pt x="29" y="54"/>
                  </a:cubicBezTo>
                  <a:cubicBezTo>
                    <a:pt x="7" y="56"/>
                    <a:pt x="0" y="43"/>
                    <a:pt x="0" y="27"/>
                  </a:cubicBezTo>
                  <a:cubicBezTo>
                    <a:pt x="1" y="15"/>
                    <a:pt x="12" y="2"/>
                    <a:pt x="30" y="1"/>
                  </a:cubicBezTo>
                  <a:cubicBezTo>
                    <a:pt x="49" y="0"/>
                    <a:pt x="58" y="10"/>
                    <a:pt x="58" y="25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8" name="ïşľïḓe">
              <a:extLst>
                <a:ext uri="{FF2B5EF4-FFF2-40B4-BE49-F238E27FC236}">
                  <a16:creationId xmlns:a16="http://schemas.microsoft.com/office/drawing/2014/main" id="{597179C2-F53A-4AF1-BE41-BEDD526260A1}"/>
                </a:ext>
              </a:extLst>
            </p:cNvPr>
            <p:cNvSpPr/>
            <p:nvPr/>
          </p:nvSpPr>
          <p:spPr bwMode="auto">
            <a:xfrm>
              <a:off x="2638425" y="3005138"/>
              <a:ext cx="74612" cy="95250"/>
            </a:xfrm>
            <a:custGeom>
              <a:avLst/>
              <a:gdLst>
                <a:gd name="T0" fmla="*/ 0 w 34"/>
                <a:gd name="T1" fmla="*/ 7 h 43"/>
                <a:gd name="T2" fmla="*/ 32 w 34"/>
                <a:gd name="T3" fmla="*/ 0 h 43"/>
                <a:gd name="T4" fmla="*/ 34 w 34"/>
                <a:gd name="T5" fmla="*/ 23 h 43"/>
                <a:gd name="T6" fmla="*/ 6 w 34"/>
                <a:gd name="T7" fmla="*/ 43 h 43"/>
                <a:gd name="T8" fmla="*/ 0 w 34"/>
                <a:gd name="T9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3">
                  <a:moveTo>
                    <a:pt x="0" y="7"/>
                  </a:moveTo>
                  <a:cubicBezTo>
                    <a:pt x="0" y="7"/>
                    <a:pt x="15" y="13"/>
                    <a:pt x="32" y="0"/>
                  </a:cubicBezTo>
                  <a:cubicBezTo>
                    <a:pt x="33" y="13"/>
                    <a:pt x="34" y="23"/>
                    <a:pt x="34" y="23"/>
                  </a:cubicBezTo>
                  <a:cubicBezTo>
                    <a:pt x="34" y="23"/>
                    <a:pt x="17" y="34"/>
                    <a:pt x="6" y="43"/>
                  </a:cubicBezTo>
                  <a:cubicBezTo>
                    <a:pt x="4" y="29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9" name="îṣļîdè">
              <a:extLst>
                <a:ext uri="{FF2B5EF4-FFF2-40B4-BE49-F238E27FC236}">
                  <a16:creationId xmlns:a16="http://schemas.microsoft.com/office/drawing/2014/main" id="{C004E5C2-6BB4-4A1A-B791-AA0C754EAD6C}"/>
                </a:ext>
              </a:extLst>
            </p:cNvPr>
            <p:cNvSpPr/>
            <p:nvPr/>
          </p:nvSpPr>
          <p:spPr bwMode="auto">
            <a:xfrm>
              <a:off x="2657475" y="3127375"/>
              <a:ext cx="84137" cy="298450"/>
            </a:xfrm>
            <a:custGeom>
              <a:avLst/>
              <a:gdLst>
                <a:gd name="T0" fmla="*/ 0 w 38"/>
                <a:gd name="T1" fmla="*/ 11 h 135"/>
                <a:gd name="T2" fmla="*/ 28 w 38"/>
                <a:gd name="T3" fmla="*/ 0 h 135"/>
                <a:gd name="T4" fmla="*/ 38 w 38"/>
                <a:gd name="T5" fmla="*/ 129 h 135"/>
                <a:gd name="T6" fmla="*/ 19 w 38"/>
                <a:gd name="T7" fmla="*/ 133 h 135"/>
                <a:gd name="T8" fmla="*/ 0 w 38"/>
                <a:gd name="T9" fmla="*/ 1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35">
                  <a:moveTo>
                    <a:pt x="0" y="11"/>
                  </a:moveTo>
                  <a:cubicBezTo>
                    <a:pt x="0" y="11"/>
                    <a:pt x="27" y="1"/>
                    <a:pt x="28" y="0"/>
                  </a:cubicBezTo>
                  <a:cubicBezTo>
                    <a:pt x="28" y="7"/>
                    <a:pt x="38" y="129"/>
                    <a:pt x="38" y="129"/>
                  </a:cubicBezTo>
                  <a:cubicBezTo>
                    <a:pt x="38" y="129"/>
                    <a:pt x="26" y="135"/>
                    <a:pt x="19" y="133"/>
                  </a:cubicBezTo>
                  <a:cubicBezTo>
                    <a:pt x="17" y="122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0" name="íşļîḍé">
              <a:extLst>
                <a:ext uri="{FF2B5EF4-FFF2-40B4-BE49-F238E27FC236}">
                  <a16:creationId xmlns:a16="http://schemas.microsoft.com/office/drawing/2014/main" id="{B36EA7F9-7479-4F5D-9EB6-29E05D18B2A1}"/>
                </a:ext>
              </a:extLst>
            </p:cNvPr>
            <p:cNvSpPr/>
            <p:nvPr/>
          </p:nvSpPr>
          <p:spPr bwMode="auto">
            <a:xfrm>
              <a:off x="2713038" y="3506788"/>
              <a:ext cx="61912" cy="301625"/>
            </a:xfrm>
            <a:custGeom>
              <a:avLst/>
              <a:gdLst>
                <a:gd name="T0" fmla="*/ 0 w 39"/>
                <a:gd name="T1" fmla="*/ 7 h 190"/>
                <a:gd name="T2" fmla="*/ 24 w 39"/>
                <a:gd name="T3" fmla="*/ 0 h 190"/>
                <a:gd name="T4" fmla="*/ 39 w 39"/>
                <a:gd name="T5" fmla="*/ 190 h 190"/>
                <a:gd name="T6" fmla="*/ 28 w 39"/>
                <a:gd name="T7" fmla="*/ 190 h 190"/>
                <a:gd name="T8" fmla="*/ 0 w 39"/>
                <a:gd name="T9" fmla="*/ 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90">
                  <a:moveTo>
                    <a:pt x="0" y="7"/>
                  </a:moveTo>
                  <a:lnTo>
                    <a:pt x="24" y="0"/>
                  </a:lnTo>
                  <a:lnTo>
                    <a:pt x="39" y="190"/>
                  </a:lnTo>
                  <a:lnTo>
                    <a:pt x="28" y="19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1" name="iŝḷîḍê">
              <a:extLst>
                <a:ext uri="{FF2B5EF4-FFF2-40B4-BE49-F238E27FC236}">
                  <a16:creationId xmlns:a16="http://schemas.microsoft.com/office/drawing/2014/main" id="{9627A2BE-7210-4B10-A8C6-0F59DB5AFFD1}"/>
                </a:ext>
              </a:extLst>
            </p:cNvPr>
            <p:cNvSpPr/>
            <p:nvPr/>
          </p:nvSpPr>
          <p:spPr bwMode="auto">
            <a:xfrm>
              <a:off x="2763838" y="3852863"/>
              <a:ext cx="22225" cy="90488"/>
            </a:xfrm>
            <a:custGeom>
              <a:avLst/>
              <a:gdLst>
                <a:gd name="T0" fmla="*/ 0 w 14"/>
                <a:gd name="T1" fmla="*/ 0 h 57"/>
                <a:gd name="T2" fmla="*/ 10 w 14"/>
                <a:gd name="T3" fmla="*/ 3 h 57"/>
                <a:gd name="T4" fmla="*/ 14 w 14"/>
                <a:gd name="T5" fmla="*/ 56 h 57"/>
                <a:gd name="T6" fmla="*/ 10 w 14"/>
                <a:gd name="T7" fmla="*/ 57 h 57"/>
                <a:gd name="T8" fmla="*/ 0 w 14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7">
                  <a:moveTo>
                    <a:pt x="0" y="0"/>
                  </a:moveTo>
                  <a:lnTo>
                    <a:pt x="10" y="3"/>
                  </a:lnTo>
                  <a:lnTo>
                    <a:pt x="14" y="56"/>
                  </a:lnTo>
                  <a:lnTo>
                    <a:pt x="10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2" name="îṧļíḓè">
              <a:extLst>
                <a:ext uri="{FF2B5EF4-FFF2-40B4-BE49-F238E27FC236}">
                  <a16:creationId xmlns:a16="http://schemas.microsoft.com/office/drawing/2014/main" id="{EC7EF23F-FBF3-438E-AB39-227F84EF73C3}"/>
                </a:ext>
              </a:extLst>
            </p:cNvPr>
            <p:cNvSpPr/>
            <p:nvPr/>
          </p:nvSpPr>
          <p:spPr bwMode="auto">
            <a:xfrm>
              <a:off x="2549525" y="3024188"/>
              <a:ext cx="390525" cy="377825"/>
            </a:xfrm>
            <a:custGeom>
              <a:avLst/>
              <a:gdLst>
                <a:gd name="T0" fmla="*/ 0 w 176"/>
                <a:gd name="T1" fmla="*/ 74 h 170"/>
                <a:gd name="T2" fmla="*/ 43 w 176"/>
                <a:gd name="T3" fmla="*/ 41 h 170"/>
                <a:gd name="T4" fmla="*/ 118 w 176"/>
                <a:gd name="T5" fmla="*/ 2 h 170"/>
                <a:gd name="T6" fmla="*/ 156 w 176"/>
                <a:gd name="T7" fmla="*/ 82 h 170"/>
                <a:gd name="T8" fmla="*/ 91 w 176"/>
                <a:gd name="T9" fmla="*/ 170 h 170"/>
                <a:gd name="T10" fmla="*/ 88 w 176"/>
                <a:gd name="T11" fmla="*/ 126 h 170"/>
                <a:gd name="T12" fmla="*/ 113 w 176"/>
                <a:gd name="T13" fmla="*/ 37 h 170"/>
                <a:gd name="T14" fmla="*/ 47 w 176"/>
                <a:gd name="T15" fmla="*/ 53 h 170"/>
                <a:gd name="T16" fmla="*/ 7 w 176"/>
                <a:gd name="T17" fmla="*/ 77 h 170"/>
                <a:gd name="T18" fmla="*/ 15 w 176"/>
                <a:gd name="T19" fmla="*/ 71 h 170"/>
                <a:gd name="T20" fmla="*/ 20 w 176"/>
                <a:gd name="T21" fmla="*/ 66 h 170"/>
                <a:gd name="T22" fmla="*/ 0 w 176"/>
                <a:gd name="T23" fmla="*/ 7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" h="170">
                  <a:moveTo>
                    <a:pt x="0" y="74"/>
                  </a:moveTo>
                  <a:cubicBezTo>
                    <a:pt x="0" y="74"/>
                    <a:pt x="1" y="42"/>
                    <a:pt x="43" y="41"/>
                  </a:cubicBezTo>
                  <a:cubicBezTo>
                    <a:pt x="66" y="24"/>
                    <a:pt x="84" y="7"/>
                    <a:pt x="118" y="2"/>
                  </a:cubicBezTo>
                  <a:cubicBezTo>
                    <a:pt x="152" y="0"/>
                    <a:pt x="176" y="27"/>
                    <a:pt x="156" y="82"/>
                  </a:cubicBezTo>
                  <a:cubicBezTo>
                    <a:pt x="134" y="138"/>
                    <a:pt x="89" y="170"/>
                    <a:pt x="91" y="170"/>
                  </a:cubicBezTo>
                  <a:cubicBezTo>
                    <a:pt x="90" y="156"/>
                    <a:pt x="88" y="126"/>
                    <a:pt x="88" y="126"/>
                  </a:cubicBezTo>
                  <a:cubicBezTo>
                    <a:pt x="88" y="126"/>
                    <a:pt x="145" y="50"/>
                    <a:pt x="113" y="37"/>
                  </a:cubicBezTo>
                  <a:cubicBezTo>
                    <a:pt x="113" y="37"/>
                    <a:pt x="99" y="27"/>
                    <a:pt x="47" y="53"/>
                  </a:cubicBezTo>
                  <a:cubicBezTo>
                    <a:pt x="38" y="68"/>
                    <a:pt x="29" y="77"/>
                    <a:pt x="7" y="77"/>
                  </a:cubicBezTo>
                  <a:cubicBezTo>
                    <a:pt x="9" y="75"/>
                    <a:pt x="11" y="74"/>
                    <a:pt x="15" y="71"/>
                  </a:cubicBezTo>
                  <a:cubicBezTo>
                    <a:pt x="19" y="69"/>
                    <a:pt x="20" y="66"/>
                    <a:pt x="20" y="66"/>
                  </a:cubicBezTo>
                  <a:cubicBezTo>
                    <a:pt x="20" y="66"/>
                    <a:pt x="5" y="72"/>
                    <a:pt x="0" y="74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3" name="îṥ1iḑe">
              <a:extLst>
                <a:ext uri="{FF2B5EF4-FFF2-40B4-BE49-F238E27FC236}">
                  <a16:creationId xmlns:a16="http://schemas.microsoft.com/office/drawing/2014/main" id="{39EFBF8B-FFD2-4762-B3E0-D1E1262044CA}"/>
                </a:ext>
              </a:extLst>
            </p:cNvPr>
            <p:cNvSpPr/>
            <p:nvPr/>
          </p:nvSpPr>
          <p:spPr bwMode="auto">
            <a:xfrm>
              <a:off x="2600325" y="3132138"/>
              <a:ext cx="17462" cy="14288"/>
            </a:xfrm>
            <a:custGeom>
              <a:avLst/>
              <a:gdLst>
                <a:gd name="T0" fmla="*/ 2 w 8"/>
                <a:gd name="T1" fmla="*/ 2 h 7"/>
                <a:gd name="T2" fmla="*/ 5 w 8"/>
                <a:gd name="T3" fmla="*/ 4 h 7"/>
                <a:gd name="T4" fmla="*/ 4 w 8"/>
                <a:gd name="T5" fmla="*/ 1 h 7"/>
                <a:gd name="T6" fmla="*/ 8 w 8"/>
                <a:gd name="T7" fmla="*/ 4 h 7"/>
                <a:gd name="T8" fmla="*/ 2 w 8"/>
                <a:gd name="T9" fmla="*/ 6 h 7"/>
                <a:gd name="T10" fmla="*/ 2 w 8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2" y="2"/>
                  </a:moveTo>
                  <a:cubicBezTo>
                    <a:pt x="2" y="2"/>
                    <a:pt x="4" y="3"/>
                    <a:pt x="5" y="4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6" y="1"/>
                    <a:pt x="8" y="0"/>
                    <a:pt x="8" y="4"/>
                  </a:cubicBezTo>
                  <a:cubicBezTo>
                    <a:pt x="7" y="6"/>
                    <a:pt x="5" y="7"/>
                    <a:pt x="2" y="6"/>
                  </a:cubicBezTo>
                  <a:cubicBezTo>
                    <a:pt x="1" y="6"/>
                    <a:pt x="0" y="4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4" name="íšḷíďe">
              <a:extLst>
                <a:ext uri="{FF2B5EF4-FFF2-40B4-BE49-F238E27FC236}">
                  <a16:creationId xmlns:a16="http://schemas.microsoft.com/office/drawing/2014/main" id="{86C39CD3-F496-4B6E-AAE4-133EBD7A0141}"/>
                </a:ext>
              </a:extLst>
            </p:cNvPr>
            <p:cNvSpPr/>
            <p:nvPr/>
          </p:nvSpPr>
          <p:spPr bwMode="auto">
            <a:xfrm>
              <a:off x="2633663" y="3379788"/>
              <a:ext cx="407987" cy="495300"/>
            </a:xfrm>
            <a:custGeom>
              <a:avLst/>
              <a:gdLst>
                <a:gd name="T0" fmla="*/ 23 w 184"/>
                <a:gd name="T1" fmla="*/ 2 h 223"/>
                <a:gd name="T2" fmla="*/ 25 w 184"/>
                <a:gd name="T3" fmla="*/ 22 h 223"/>
                <a:gd name="T4" fmla="*/ 65 w 184"/>
                <a:gd name="T5" fmla="*/ 15 h 223"/>
                <a:gd name="T6" fmla="*/ 171 w 184"/>
                <a:gd name="T7" fmla="*/ 72 h 223"/>
                <a:gd name="T8" fmla="*/ 133 w 184"/>
                <a:gd name="T9" fmla="*/ 195 h 223"/>
                <a:gd name="T10" fmla="*/ 0 w 184"/>
                <a:gd name="T11" fmla="*/ 172 h 223"/>
                <a:gd name="T12" fmla="*/ 124 w 184"/>
                <a:gd name="T13" fmla="*/ 176 h 223"/>
                <a:gd name="T14" fmla="*/ 141 w 184"/>
                <a:gd name="T15" fmla="*/ 74 h 223"/>
                <a:gd name="T16" fmla="*/ 68 w 184"/>
                <a:gd name="T17" fmla="*/ 48 h 223"/>
                <a:gd name="T18" fmla="*/ 4 w 184"/>
                <a:gd name="T19" fmla="*/ 39 h 223"/>
                <a:gd name="T20" fmla="*/ 23 w 184"/>
                <a:gd name="T21" fmla="*/ 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4" h="223">
                  <a:moveTo>
                    <a:pt x="23" y="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9" y="27"/>
                    <a:pt x="65" y="15"/>
                  </a:cubicBezTo>
                  <a:cubicBezTo>
                    <a:pt x="97" y="9"/>
                    <a:pt x="142" y="0"/>
                    <a:pt x="171" y="72"/>
                  </a:cubicBezTo>
                  <a:cubicBezTo>
                    <a:pt x="184" y="117"/>
                    <a:pt x="173" y="164"/>
                    <a:pt x="133" y="195"/>
                  </a:cubicBezTo>
                  <a:cubicBezTo>
                    <a:pt x="95" y="222"/>
                    <a:pt x="50" y="223"/>
                    <a:pt x="0" y="172"/>
                  </a:cubicBezTo>
                  <a:cubicBezTo>
                    <a:pt x="18" y="186"/>
                    <a:pt x="73" y="221"/>
                    <a:pt x="124" y="176"/>
                  </a:cubicBezTo>
                  <a:cubicBezTo>
                    <a:pt x="157" y="143"/>
                    <a:pt x="157" y="110"/>
                    <a:pt x="141" y="74"/>
                  </a:cubicBezTo>
                  <a:cubicBezTo>
                    <a:pt x="124" y="41"/>
                    <a:pt x="102" y="39"/>
                    <a:pt x="68" y="48"/>
                  </a:cubicBezTo>
                  <a:cubicBezTo>
                    <a:pt x="30" y="58"/>
                    <a:pt x="11" y="71"/>
                    <a:pt x="4" y="39"/>
                  </a:cubicBezTo>
                  <a:cubicBezTo>
                    <a:pt x="4" y="39"/>
                    <a:pt x="1" y="20"/>
                    <a:pt x="23" y="2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5" name="ïṩľidè">
              <a:extLst>
                <a:ext uri="{FF2B5EF4-FFF2-40B4-BE49-F238E27FC236}">
                  <a16:creationId xmlns:a16="http://schemas.microsoft.com/office/drawing/2014/main" id="{744C91A5-3EE6-482E-930F-B311D4192D55}"/>
                </a:ext>
              </a:extLst>
            </p:cNvPr>
            <p:cNvSpPr/>
            <p:nvPr/>
          </p:nvSpPr>
          <p:spPr bwMode="auto">
            <a:xfrm>
              <a:off x="391160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7 h 49"/>
                <a:gd name="T8" fmla="*/ 0 w 42"/>
                <a:gd name="T9" fmla="*/ 2 h 49"/>
                <a:gd name="T10" fmla="*/ 0 w 42"/>
                <a:gd name="T11" fmla="*/ 0 h 49"/>
                <a:gd name="T12" fmla="*/ 23 w 42"/>
                <a:gd name="T13" fmla="*/ 0 h 49"/>
                <a:gd name="T14" fmla="*/ 39 w 42"/>
                <a:gd name="T15" fmla="*/ 12 h 49"/>
                <a:gd name="T16" fmla="*/ 29 w 42"/>
                <a:gd name="T17" fmla="*/ 23 h 49"/>
                <a:gd name="T18" fmla="*/ 42 w 42"/>
                <a:gd name="T19" fmla="*/ 36 h 49"/>
                <a:gd name="T20" fmla="*/ 25 w 42"/>
                <a:gd name="T21" fmla="*/ 49 h 49"/>
                <a:gd name="T22" fmla="*/ 0 w 42"/>
                <a:gd name="T23" fmla="*/ 49 h 49"/>
                <a:gd name="T24" fmla="*/ 10 w 42"/>
                <a:gd name="T25" fmla="*/ 22 h 49"/>
                <a:gd name="T26" fmla="*/ 23 w 42"/>
                <a:gd name="T27" fmla="*/ 22 h 49"/>
                <a:gd name="T28" fmla="*/ 35 w 42"/>
                <a:gd name="T29" fmla="*/ 11 h 49"/>
                <a:gd name="T30" fmla="*/ 23 w 42"/>
                <a:gd name="T31" fmla="*/ 2 h 49"/>
                <a:gd name="T32" fmla="*/ 16 w 42"/>
                <a:gd name="T33" fmla="*/ 2 h 49"/>
                <a:gd name="T34" fmla="*/ 10 w 42"/>
                <a:gd name="T35" fmla="*/ 7 h 49"/>
                <a:gd name="T36" fmla="*/ 10 w 42"/>
                <a:gd name="T37" fmla="*/ 22 h 49"/>
                <a:gd name="T38" fmla="*/ 10 w 42"/>
                <a:gd name="T39" fmla="*/ 24 h 49"/>
                <a:gd name="T40" fmla="*/ 10 w 42"/>
                <a:gd name="T41" fmla="*/ 43 h 49"/>
                <a:gd name="T42" fmla="*/ 16 w 42"/>
                <a:gd name="T43" fmla="*/ 48 h 49"/>
                <a:gd name="T44" fmla="*/ 24 w 42"/>
                <a:gd name="T45" fmla="*/ 48 h 49"/>
                <a:gd name="T46" fmla="*/ 37 w 42"/>
                <a:gd name="T47" fmla="*/ 36 h 49"/>
                <a:gd name="T48" fmla="*/ 24 w 42"/>
                <a:gd name="T49" fmla="*/ 24 h 49"/>
                <a:gd name="T50" fmla="*/ 10 w 42"/>
                <a:gd name="T51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7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4" y="0"/>
                    <a:pt x="39" y="5"/>
                    <a:pt x="39" y="12"/>
                  </a:cubicBezTo>
                  <a:cubicBezTo>
                    <a:pt x="39" y="16"/>
                    <a:pt x="37" y="20"/>
                    <a:pt x="29" y="23"/>
                  </a:cubicBezTo>
                  <a:cubicBezTo>
                    <a:pt x="38" y="24"/>
                    <a:pt x="42" y="29"/>
                    <a:pt x="42" y="36"/>
                  </a:cubicBezTo>
                  <a:cubicBezTo>
                    <a:pt x="42" y="43"/>
                    <a:pt x="36" y="49"/>
                    <a:pt x="25" y="49"/>
                  </a:cubicBezTo>
                  <a:lnTo>
                    <a:pt x="0" y="49"/>
                  </a:lnTo>
                  <a:close/>
                  <a:moveTo>
                    <a:pt x="10" y="22"/>
                  </a:moveTo>
                  <a:cubicBezTo>
                    <a:pt x="23" y="22"/>
                    <a:pt x="23" y="22"/>
                    <a:pt x="23" y="22"/>
                  </a:cubicBezTo>
                  <a:cubicBezTo>
                    <a:pt x="30" y="22"/>
                    <a:pt x="35" y="17"/>
                    <a:pt x="35" y="11"/>
                  </a:cubicBezTo>
                  <a:cubicBezTo>
                    <a:pt x="35" y="7"/>
                    <a:pt x="31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7"/>
                  </a:cubicBezTo>
                  <a:lnTo>
                    <a:pt x="10" y="22"/>
                  </a:lnTo>
                  <a:close/>
                  <a:moveTo>
                    <a:pt x="10" y="24"/>
                  </a:moveTo>
                  <a:cubicBezTo>
                    <a:pt x="10" y="43"/>
                    <a:pt x="10" y="43"/>
                    <a:pt x="10" y="43"/>
                  </a:cubicBezTo>
                  <a:cubicBezTo>
                    <a:pt x="10" y="47"/>
                    <a:pt x="12" y="48"/>
                    <a:pt x="16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32" y="48"/>
                    <a:pt x="37" y="42"/>
                    <a:pt x="37" y="36"/>
                  </a:cubicBezTo>
                  <a:cubicBezTo>
                    <a:pt x="37" y="30"/>
                    <a:pt x="32" y="24"/>
                    <a:pt x="24" y="24"/>
                  </a:cubicBezTo>
                  <a:lnTo>
                    <a:pt x="10" y="24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6" name="iṥlïdê">
              <a:extLst>
                <a:ext uri="{FF2B5EF4-FFF2-40B4-BE49-F238E27FC236}">
                  <a16:creationId xmlns:a16="http://schemas.microsoft.com/office/drawing/2014/main" id="{AFA36028-E026-4368-ABB1-515FF5C6C1F7}"/>
                </a:ext>
              </a:extLst>
            </p:cNvPr>
            <p:cNvSpPr/>
            <p:nvPr/>
          </p:nvSpPr>
          <p:spPr bwMode="auto">
            <a:xfrm>
              <a:off x="4071938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2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0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2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5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0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7" name="isļîḍê">
              <a:extLst>
                <a:ext uri="{FF2B5EF4-FFF2-40B4-BE49-F238E27FC236}">
                  <a16:creationId xmlns:a16="http://schemas.microsoft.com/office/drawing/2014/main" id="{9B63BEE2-92DF-45E7-8460-B5D4284F8BCD}"/>
                </a:ext>
              </a:extLst>
            </p:cNvPr>
            <p:cNvSpPr/>
            <p:nvPr/>
          </p:nvSpPr>
          <p:spPr bwMode="auto">
            <a:xfrm>
              <a:off x="4232275" y="3832225"/>
              <a:ext cx="60325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8 w 19"/>
                <a:gd name="T19" fmla="*/ 44 h 49"/>
                <a:gd name="T20" fmla="*/ 8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4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4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8" y="46"/>
                    <a:pt x="8" y="4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8" name="îśḻíďé">
              <a:extLst>
                <a:ext uri="{FF2B5EF4-FFF2-40B4-BE49-F238E27FC236}">
                  <a16:creationId xmlns:a16="http://schemas.microsoft.com/office/drawing/2014/main" id="{0B79BB68-7E29-478F-AA90-72FF16127E9A}"/>
                </a:ext>
              </a:extLst>
            </p:cNvPr>
            <p:cNvSpPr/>
            <p:nvPr/>
          </p:nvSpPr>
          <p:spPr bwMode="auto">
            <a:xfrm>
              <a:off x="4319588" y="3832225"/>
              <a:ext cx="82550" cy="169863"/>
            </a:xfrm>
            <a:custGeom>
              <a:avLst/>
              <a:gdLst>
                <a:gd name="T0" fmla="*/ 26 w 26"/>
                <a:gd name="T1" fmla="*/ 0 h 50"/>
                <a:gd name="T2" fmla="*/ 26 w 26"/>
                <a:gd name="T3" fmla="*/ 2 h 50"/>
                <a:gd name="T4" fmla="*/ 19 w 26"/>
                <a:gd name="T5" fmla="*/ 6 h 50"/>
                <a:gd name="T6" fmla="*/ 19 w 26"/>
                <a:gd name="T7" fmla="*/ 37 h 50"/>
                <a:gd name="T8" fmla="*/ 9 w 26"/>
                <a:gd name="T9" fmla="*/ 50 h 50"/>
                <a:gd name="T10" fmla="*/ 0 w 26"/>
                <a:gd name="T11" fmla="*/ 45 h 50"/>
                <a:gd name="T12" fmla="*/ 3 w 26"/>
                <a:gd name="T13" fmla="*/ 41 h 50"/>
                <a:gd name="T14" fmla="*/ 6 w 26"/>
                <a:gd name="T15" fmla="*/ 45 h 50"/>
                <a:gd name="T16" fmla="*/ 10 w 26"/>
                <a:gd name="T17" fmla="*/ 49 h 50"/>
                <a:gd name="T18" fmla="*/ 15 w 26"/>
                <a:gd name="T19" fmla="*/ 38 h 50"/>
                <a:gd name="T20" fmla="*/ 15 w 26"/>
                <a:gd name="T21" fmla="*/ 6 h 50"/>
                <a:gd name="T22" fmla="*/ 8 w 26"/>
                <a:gd name="T23" fmla="*/ 2 h 50"/>
                <a:gd name="T24" fmla="*/ 8 w 26"/>
                <a:gd name="T25" fmla="*/ 0 h 50"/>
                <a:gd name="T26" fmla="*/ 26 w 26"/>
                <a:gd name="T2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50">
                  <a:moveTo>
                    <a:pt x="26" y="0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1" y="2"/>
                    <a:pt x="19" y="3"/>
                    <a:pt x="19" y="6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46"/>
                    <a:pt x="15" y="50"/>
                    <a:pt x="9" y="50"/>
                  </a:cubicBezTo>
                  <a:cubicBezTo>
                    <a:pt x="4" y="50"/>
                    <a:pt x="0" y="49"/>
                    <a:pt x="0" y="45"/>
                  </a:cubicBezTo>
                  <a:cubicBezTo>
                    <a:pt x="0" y="43"/>
                    <a:pt x="1" y="41"/>
                    <a:pt x="3" y="41"/>
                  </a:cubicBezTo>
                  <a:cubicBezTo>
                    <a:pt x="5" y="41"/>
                    <a:pt x="6" y="43"/>
                    <a:pt x="6" y="45"/>
                  </a:cubicBezTo>
                  <a:cubicBezTo>
                    <a:pt x="6" y="47"/>
                    <a:pt x="7" y="49"/>
                    <a:pt x="10" y="49"/>
                  </a:cubicBezTo>
                  <a:cubicBezTo>
                    <a:pt x="13" y="49"/>
                    <a:pt x="15" y="44"/>
                    <a:pt x="15" y="3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3"/>
                    <a:pt x="13" y="2"/>
                    <a:pt x="8" y="2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9" name="í$ľíḋè">
              <a:extLst>
                <a:ext uri="{FF2B5EF4-FFF2-40B4-BE49-F238E27FC236}">
                  <a16:creationId xmlns:a16="http://schemas.microsoft.com/office/drawing/2014/main" id="{C3B3F7F5-432A-4C2B-9096-7572B442C3D5}"/>
                </a:ext>
              </a:extLst>
            </p:cNvPr>
            <p:cNvSpPr/>
            <p:nvPr/>
          </p:nvSpPr>
          <p:spPr bwMode="auto">
            <a:xfrm>
              <a:off x="4437063" y="3832225"/>
              <a:ext cx="58738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0" name="ïṧḷîḓê">
              <a:extLst>
                <a:ext uri="{FF2B5EF4-FFF2-40B4-BE49-F238E27FC236}">
                  <a16:creationId xmlns:a16="http://schemas.microsoft.com/office/drawing/2014/main" id="{EA575FBD-D8FD-4A3F-AA56-365AEE441B14}"/>
                </a:ext>
              </a:extLst>
            </p:cNvPr>
            <p:cNvSpPr/>
            <p:nvPr/>
          </p:nvSpPr>
          <p:spPr bwMode="auto">
            <a:xfrm>
              <a:off x="4521200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7 w 49"/>
                <a:gd name="T5" fmla="*/ 43 h 50"/>
                <a:gd name="T6" fmla="*/ 7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9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1" name="íśļidè">
              <a:extLst>
                <a:ext uri="{FF2B5EF4-FFF2-40B4-BE49-F238E27FC236}">
                  <a16:creationId xmlns:a16="http://schemas.microsoft.com/office/drawing/2014/main" id="{18C9174F-1DD5-45C2-8C6D-7F40EE43FCDE}"/>
                </a:ext>
              </a:extLst>
            </p:cNvPr>
            <p:cNvSpPr/>
            <p:nvPr/>
          </p:nvSpPr>
          <p:spPr bwMode="auto">
            <a:xfrm>
              <a:off x="4703763" y="3829050"/>
              <a:ext cx="144463" cy="173038"/>
            </a:xfrm>
            <a:custGeom>
              <a:avLst/>
              <a:gdLst>
                <a:gd name="T0" fmla="*/ 45 w 45"/>
                <a:gd name="T1" fmla="*/ 28 h 51"/>
                <a:gd name="T2" fmla="*/ 45 w 45"/>
                <a:gd name="T3" fmla="*/ 30 h 51"/>
                <a:gd name="T4" fmla="*/ 39 w 45"/>
                <a:gd name="T5" fmla="*/ 35 h 51"/>
                <a:gd name="T6" fmla="*/ 39 w 45"/>
                <a:gd name="T7" fmla="*/ 50 h 51"/>
                <a:gd name="T8" fmla="*/ 36 w 45"/>
                <a:gd name="T9" fmla="*/ 50 h 51"/>
                <a:gd name="T10" fmla="*/ 35 w 45"/>
                <a:gd name="T11" fmla="*/ 47 h 51"/>
                <a:gd name="T12" fmla="*/ 21 w 45"/>
                <a:gd name="T13" fmla="*/ 51 h 51"/>
                <a:gd name="T14" fmla="*/ 0 w 45"/>
                <a:gd name="T15" fmla="*/ 26 h 51"/>
                <a:gd name="T16" fmla="*/ 22 w 45"/>
                <a:gd name="T17" fmla="*/ 0 h 51"/>
                <a:gd name="T18" fmla="*/ 31 w 45"/>
                <a:gd name="T19" fmla="*/ 2 h 51"/>
                <a:gd name="T20" fmla="*/ 36 w 45"/>
                <a:gd name="T21" fmla="*/ 0 h 51"/>
                <a:gd name="T22" fmla="*/ 41 w 45"/>
                <a:gd name="T23" fmla="*/ 12 h 51"/>
                <a:gd name="T24" fmla="*/ 40 w 45"/>
                <a:gd name="T25" fmla="*/ 13 h 51"/>
                <a:gd name="T26" fmla="*/ 22 w 45"/>
                <a:gd name="T27" fmla="*/ 2 h 51"/>
                <a:gd name="T28" fmla="*/ 5 w 45"/>
                <a:gd name="T29" fmla="*/ 25 h 51"/>
                <a:gd name="T30" fmla="*/ 21 w 45"/>
                <a:gd name="T31" fmla="*/ 50 h 51"/>
                <a:gd name="T32" fmla="*/ 35 w 45"/>
                <a:gd name="T33" fmla="*/ 40 h 51"/>
                <a:gd name="T34" fmla="*/ 35 w 45"/>
                <a:gd name="T35" fmla="*/ 35 h 51"/>
                <a:gd name="T36" fmla="*/ 27 w 45"/>
                <a:gd name="T37" fmla="*/ 30 h 51"/>
                <a:gd name="T38" fmla="*/ 27 w 45"/>
                <a:gd name="T39" fmla="*/ 28 h 51"/>
                <a:gd name="T40" fmla="*/ 45 w 45"/>
                <a:gd name="T41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51">
                  <a:moveTo>
                    <a:pt x="45" y="28"/>
                  </a:moveTo>
                  <a:cubicBezTo>
                    <a:pt x="45" y="30"/>
                    <a:pt x="45" y="30"/>
                    <a:pt x="45" y="30"/>
                  </a:cubicBezTo>
                  <a:cubicBezTo>
                    <a:pt x="40" y="30"/>
                    <a:pt x="39" y="32"/>
                    <a:pt x="39" y="35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2" y="49"/>
                    <a:pt x="28" y="51"/>
                    <a:pt x="21" y="51"/>
                  </a:cubicBezTo>
                  <a:cubicBezTo>
                    <a:pt x="8" y="51"/>
                    <a:pt x="0" y="42"/>
                    <a:pt x="0" y="26"/>
                  </a:cubicBezTo>
                  <a:cubicBezTo>
                    <a:pt x="0" y="11"/>
                    <a:pt x="9" y="0"/>
                    <a:pt x="22" y="0"/>
                  </a:cubicBezTo>
                  <a:cubicBezTo>
                    <a:pt x="26" y="0"/>
                    <a:pt x="29" y="1"/>
                    <a:pt x="31" y="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6" y="8"/>
                    <a:pt x="31" y="2"/>
                    <a:pt x="22" y="2"/>
                  </a:cubicBezTo>
                  <a:cubicBezTo>
                    <a:pt x="12" y="2"/>
                    <a:pt x="5" y="12"/>
                    <a:pt x="5" y="25"/>
                  </a:cubicBezTo>
                  <a:cubicBezTo>
                    <a:pt x="5" y="42"/>
                    <a:pt x="13" y="50"/>
                    <a:pt x="21" y="50"/>
                  </a:cubicBezTo>
                  <a:cubicBezTo>
                    <a:pt x="29" y="50"/>
                    <a:pt x="35" y="44"/>
                    <a:pt x="35" y="40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2"/>
                    <a:pt x="33" y="30"/>
                    <a:pt x="27" y="30"/>
                  </a:cubicBezTo>
                  <a:cubicBezTo>
                    <a:pt x="27" y="28"/>
                    <a:pt x="27" y="28"/>
                    <a:pt x="27" y="28"/>
                  </a:cubicBezTo>
                  <a:lnTo>
                    <a:pt x="45" y="2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2" name="ïŝľiďè">
              <a:extLst>
                <a:ext uri="{FF2B5EF4-FFF2-40B4-BE49-F238E27FC236}">
                  <a16:creationId xmlns:a16="http://schemas.microsoft.com/office/drawing/2014/main" id="{8BEC308A-CAE4-4673-B0C9-57C864AE0757}"/>
                </a:ext>
              </a:extLst>
            </p:cNvPr>
            <p:cNvSpPr/>
            <p:nvPr/>
          </p:nvSpPr>
          <p:spPr bwMode="auto">
            <a:xfrm>
              <a:off x="4946650" y="3832225"/>
              <a:ext cx="157163" cy="169863"/>
            </a:xfrm>
            <a:custGeom>
              <a:avLst/>
              <a:gdLst>
                <a:gd name="T0" fmla="*/ 0 w 49"/>
                <a:gd name="T1" fmla="*/ 0 h 50"/>
                <a:gd name="T2" fmla="*/ 18 w 49"/>
                <a:gd name="T3" fmla="*/ 0 h 50"/>
                <a:gd name="T4" fmla="*/ 18 w 49"/>
                <a:gd name="T5" fmla="*/ 2 h 50"/>
                <a:gd name="T6" fmla="*/ 11 w 49"/>
                <a:gd name="T7" fmla="*/ 6 h 50"/>
                <a:gd name="T8" fmla="*/ 11 w 49"/>
                <a:gd name="T9" fmla="*/ 34 h 50"/>
                <a:gd name="T10" fmla="*/ 26 w 49"/>
                <a:gd name="T11" fmla="*/ 48 h 50"/>
                <a:gd name="T12" fmla="*/ 41 w 49"/>
                <a:gd name="T13" fmla="*/ 34 h 50"/>
                <a:gd name="T14" fmla="*/ 41 w 49"/>
                <a:gd name="T15" fmla="*/ 6 h 50"/>
                <a:gd name="T16" fmla="*/ 34 w 49"/>
                <a:gd name="T17" fmla="*/ 2 h 50"/>
                <a:gd name="T18" fmla="*/ 34 w 49"/>
                <a:gd name="T19" fmla="*/ 0 h 50"/>
                <a:gd name="T20" fmla="*/ 49 w 49"/>
                <a:gd name="T21" fmla="*/ 0 h 50"/>
                <a:gd name="T22" fmla="*/ 49 w 49"/>
                <a:gd name="T23" fmla="*/ 2 h 50"/>
                <a:gd name="T24" fmla="*/ 43 w 49"/>
                <a:gd name="T25" fmla="*/ 6 h 50"/>
                <a:gd name="T26" fmla="*/ 43 w 49"/>
                <a:gd name="T27" fmla="*/ 34 h 50"/>
                <a:gd name="T28" fmla="*/ 24 w 49"/>
                <a:gd name="T29" fmla="*/ 50 h 50"/>
                <a:gd name="T30" fmla="*/ 7 w 49"/>
                <a:gd name="T31" fmla="*/ 33 h 50"/>
                <a:gd name="T32" fmla="*/ 7 w 49"/>
                <a:gd name="T33" fmla="*/ 6 h 50"/>
                <a:gd name="T34" fmla="*/ 0 w 49"/>
                <a:gd name="T35" fmla="*/ 2 h 50"/>
                <a:gd name="T36" fmla="*/ 0 w 49"/>
                <a:gd name="T3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50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42"/>
                    <a:pt x="17" y="48"/>
                    <a:pt x="26" y="48"/>
                  </a:cubicBezTo>
                  <a:cubicBezTo>
                    <a:pt x="33" y="48"/>
                    <a:pt x="41" y="45"/>
                    <a:pt x="41" y="34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9" y="2"/>
                    <a:pt x="34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3" y="3"/>
                    <a:pt x="43" y="6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45"/>
                    <a:pt x="35" y="50"/>
                    <a:pt x="24" y="50"/>
                  </a:cubicBezTo>
                  <a:cubicBezTo>
                    <a:pt x="15" y="50"/>
                    <a:pt x="7" y="45"/>
                    <a:pt x="7" y="3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3" name="îšľïďé">
              <a:extLst>
                <a:ext uri="{FF2B5EF4-FFF2-40B4-BE49-F238E27FC236}">
                  <a16:creationId xmlns:a16="http://schemas.microsoft.com/office/drawing/2014/main" id="{6642E72D-29B4-4695-8845-DF3E82414FF8}"/>
                </a:ext>
              </a:extLst>
            </p:cNvPr>
            <p:cNvSpPr/>
            <p:nvPr/>
          </p:nvSpPr>
          <p:spPr bwMode="auto">
            <a:xfrm>
              <a:off x="51260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6 w 49"/>
                <a:gd name="T5" fmla="*/ 43 h 50"/>
                <a:gd name="T6" fmla="*/ 6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9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4" name="iŝľïďê">
              <a:extLst>
                <a:ext uri="{FF2B5EF4-FFF2-40B4-BE49-F238E27FC236}">
                  <a16:creationId xmlns:a16="http://schemas.microsoft.com/office/drawing/2014/main" id="{D48FC4EE-50F3-4593-8CEF-F07EF0359E2F}"/>
                </a:ext>
              </a:extLst>
            </p:cNvPr>
            <p:cNvSpPr/>
            <p:nvPr/>
          </p:nvSpPr>
          <p:spPr bwMode="auto">
            <a:xfrm>
              <a:off x="5310188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5" name="ïṧlïďè">
              <a:extLst>
                <a:ext uri="{FF2B5EF4-FFF2-40B4-BE49-F238E27FC236}">
                  <a16:creationId xmlns:a16="http://schemas.microsoft.com/office/drawing/2014/main" id="{095B7E76-8142-4BDB-8C58-AFAA26D8AF66}"/>
                </a:ext>
              </a:extLst>
            </p:cNvPr>
            <p:cNvSpPr/>
            <p:nvPr/>
          </p:nvSpPr>
          <p:spPr bwMode="auto">
            <a:xfrm>
              <a:off x="5389563" y="3832225"/>
              <a:ext cx="150813" cy="169863"/>
            </a:xfrm>
            <a:custGeom>
              <a:avLst/>
              <a:gdLst>
                <a:gd name="T0" fmla="*/ 32 w 47"/>
                <a:gd name="T1" fmla="*/ 0 h 50"/>
                <a:gd name="T2" fmla="*/ 47 w 47"/>
                <a:gd name="T3" fmla="*/ 0 h 50"/>
                <a:gd name="T4" fmla="*/ 47 w 47"/>
                <a:gd name="T5" fmla="*/ 2 h 50"/>
                <a:gd name="T6" fmla="*/ 40 w 47"/>
                <a:gd name="T7" fmla="*/ 7 h 50"/>
                <a:gd name="T8" fmla="*/ 24 w 47"/>
                <a:gd name="T9" fmla="*/ 50 h 50"/>
                <a:gd name="T10" fmla="*/ 23 w 47"/>
                <a:gd name="T11" fmla="*/ 50 h 50"/>
                <a:gd name="T12" fmla="*/ 7 w 47"/>
                <a:gd name="T13" fmla="*/ 6 h 50"/>
                <a:gd name="T14" fmla="*/ 0 w 47"/>
                <a:gd name="T15" fmla="*/ 2 h 50"/>
                <a:gd name="T16" fmla="*/ 0 w 47"/>
                <a:gd name="T17" fmla="*/ 0 h 50"/>
                <a:gd name="T18" fmla="*/ 18 w 47"/>
                <a:gd name="T19" fmla="*/ 0 h 50"/>
                <a:gd name="T20" fmla="*/ 18 w 47"/>
                <a:gd name="T21" fmla="*/ 2 h 50"/>
                <a:gd name="T22" fmla="*/ 11 w 47"/>
                <a:gd name="T23" fmla="*/ 4 h 50"/>
                <a:gd name="T24" fmla="*/ 12 w 47"/>
                <a:gd name="T25" fmla="*/ 5 h 50"/>
                <a:gd name="T26" fmla="*/ 25 w 47"/>
                <a:gd name="T27" fmla="*/ 43 h 50"/>
                <a:gd name="T28" fmla="*/ 38 w 47"/>
                <a:gd name="T29" fmla="*/ 7 h 50"/>
                <a:gd name="T30" fmla="*/ 39 w 47"/>
                <a:gd name="T31" fmla="*/ 4 h 50"/>
                <a:gd name="T32" fmla="*/ 32 w 47"/>
                <a:gd name="T33" fmla="*/ 2 h 50"/>
                <a:gd name="T34" fmla="*/ 32 w 47"/>
                <a:gd name="T3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50">
                  <a:moveTo>
                    <a:pt x="32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2"/>
                    <a:pt x="42" y="3"/>
                    <a:pt x="40" y="7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4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2"/>
                    <a:pt x="11" y="4"/>
                  </a:cubicBezTo>
                  <a:cubicBezTo>
                    <a:pt x="11" y="4"/>
                    <a:pt x="11" y="5"/>
                    <a:pt x="12" y="5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9" y="6"/>
                    <a:pt x="39" y="5"/>
                    <a:pt x="39" y="4"/>
                  </a:cubicBezTo>
                  <a:cubicBezTo>
                    <a:pt x="39" y="3"/>
                    <a:pt x="37" y="2"/>
                    <a:pt x="32" y="2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6" name="iṥľîḋe">
              <a:extLst>
                <a:ext uri="{FF2B5EF4-FFF2-40B4-BE49-F238E27FC236}">
                  <a16:creationId xmlns:a16="http://schemas.microsoft.com/office/drawing/2014/main" id="{CF89CAA7-CC57-4291-96D8-CDC7909810E3}"/>
                </a:ext>
              </a:extLst>
            </p:cNvPr>
            <p:cNvSpPr/>
            <p:nvPr/>
          </p:nvSpPr>
          <p:spPr bwMode="auto">
            <a:xfrm>
              <a:off x="556260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6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7" name="íślîḋè">
              <a:extLst>
                <a:ext uri="{FF2B5EF4-FFF2-40B4-BE49-F238E27FC236}">
                  <a16:creationId xmlns:a16="http://schemas.microsoft.com/office/drawing/2014/main" id="{7C960EEC-4015-430C-A8EF-37F1A3F219B4}"/>
                </a:ext>
              </a:extLst>
            </p:cNvPr>
            <p:cNvSpPr/>
            <p:nvPr/>
          </p:nvSpPr>
          <p:spPr bwMode="auto">
            <a:xfrm>
              <a:off x="5722938" y="3832225"/>
              <a:ext cx="138113" cy="166688"/>
            </a:xfrm>
            <a:custGeom>
              <a:avLst/>
              <a:gdLst>
                <a:gd name="T0" fmla="*/ 0 w 43"/>
                <a:gd name="T1" fmla="*/ 49 h 49"/>
                <a:gd name="T2" fmla="*/ 0 w 43"/>
                <a:gd name="T3" fmla="*/ 48 h 49"/>
                <a:gd name="T4" fmla="*/ 6 w 43"/>
                <a:gd name="T5" fmla="*/ 43 h 49"/>
                <a:gd name="T6" fmla="*/ 6 w 43"/>
                <a:gd name="T7" fmla="*/ 6 h 49"/>
                <a:gd name="T8" fmla="*/ 0 w 43"/>
                <a:gd name="T9" fmla="*/ 2 h 49"/>
                <a:gd name="T10" fmla="*/ 0 w 43"/>
                <a:gd name="T11" fmla="*/ 0 h 49"/>
                <a:gd name="T12" fmla="*/ 22 w 43"/>
                <a:gd name="T13" fmla="*/ 0 h 49"/>
                <a:gd name="T14" fmla="*/ 38 w 43"/>
                <a:gd name="T15" fmla="*/ 12 h 49"/>
                <a:gd name="T16" fmla="*/ 24 w 43"/>
                <a:gd name="T17" fmla="*/ 25 h 49"/>
                <a:gd name="T18" fmla="*/ 36 w 43"/>
                <a:gd name="T19" fmla="*/ 44 h 49"/>
                <a:gd name="T20" fmla="*/ 43 w 43"/>
                <a:gd name="T21" fmla="*/ 48 h 49"/>
                <a:gd name="T22" fmla="*/ 43 w 43"/>
                <a:gd name="T23" fmla="*/ 49 h 49"/>
                <a:gd name="T24" fmla="*/ 33 w 43"/>
                <a:gd name="T25" fmla="*/ 49 h 49"/>
                <a:gd name="T26" fmla="*/ 20 w 43"/>
                <a:gd name="T27" fmla="*/ 25 h 49"/>
                <a:gd name="T28" fmla="*/ 10 w 43"/>
                <a:gd name="T29" fmla="*/ 25 h 49"/>
                <a:gd name="T30" fmla="*/ 10 w 43"/>
                <a:gd name="T31" fmla="*/ 43 h 49"/>
                <a:gd name="T32" fmla="*/ 17 w 43"/>
                <a:gd name="T33" fmla="*/ 48 h 49"/>
                <a:gd name="T34" fmla="*/ 17 w 43"/>
                <a:gd name="T35" fmla="*/ 49 h 49"/>
                <a:gd name="T36" fmla="*/ 0 w 43"/>
                <a:gd name="T37" fmla="*/ 49 h 49"/>
                <a:gd name="T38" fmla="*/ 10 w 43"/>
                <a:gd name="T39" fmla="*/ 23 h 49"/>
                <a:gd name="T40" fmla="*/ 23 w 43"/>
                <a:gd name="T41" fmla="*/ 23 h 49"/>
                <a:gd name="T42" fmla="*/ 33 w 43"/>
                <a:gd name="T43" fmla="*/ 12 h 49"/>
                <a:gd name="T44" fmla="*/ 21 w 43"/>
                <a:gd name="T45" fmla="*/ 2 h 49"/>
                <a:gd name="T46" fmla="*/ 15 w 43"/>
                <a:gd name="T47" fmla="*/ 2 h 49"/>
                <a:gd name="T48" fmla="*/ 10 w 43"/>
                <a:gd name="T49" fmla="*/ 6 h 49"/>
                <a:gd name="T50" fmla="*/ 10 w 43"/>
                <a:gd name="T51" fmla="*/ 2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2" y="0"/>
                    <a:pt x="38" y="5"/>
                    <a:pt x="38" y="12"/>
                  </a:cubicBezTo>
                  <a:cubicBezTo>
                    <a:pt x="38" y="19"/>
                    <a:pt x="34" y="24"/>
                    <a:pt x="24" y="25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7" y="47"/>
                    <a:pt x="39" y="4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  <a:moveTo>
                    <a:pt x="10" y="23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31" y="23"/>
                    <a:pt x="33" y="18"/>
                    <a:pt x="33" y="12"/>
                  </a:cubicBezTo>
                  <a:cubicBezTo>
                    <a:pt x="33" y="6"/>
                    <a:pt x="29" y="2"/>
                    <a:pt x="21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2" y="2"/>
                    <a:pt x="10" y="3"/>
                    <a:pt x="10" y="6"/>
                  </a:cubicBezTo>
                  <a:lnTo>
                    <a:pt x="10" y="23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8" name="isľiḓè">
              <a:extLst>
                <a:ext uri="{FF2B5EF4-FFF2-40B4-BE49-F238E27FC236}">
                  <a16:creationId xmlns:a16="http://schemas.microsoft.com/office/drawing/2014/main" id="{B1C36D81-8D83-4407-A590-D7A38424505A}"/>
                </a:ext>
              </a:extLst>
            </p:cNvPr>
            <p:cNvSpPr/>
            <p:nvPr/>
          </p:nvSpPr>
          <p:spPr bwMode="auto">
            <a:xfrm>
              <a:off x="5886450" y="3829050"/>
              <a:ext cx="115888" cy="173038"/>
            </a:xfrm>
            <a:custGeom>
              <a:avLst/>
              <a:gdLst>
                <a:gd name="T0" fmla="*/ 2 w 36"/>
                <a:gd name="T1" fmla="*/ 38 h 51"/>
                <a:gd name="T2" fmla="*/ 20 w 36"/>
                <a:gd name="T3" fmla="*/ 50 h 51"/>
                <a:gd name="T4" fmla="*/ 33 w 36"/>
                <a:gd name="T5" fmla="*/ 39 h 51"/>
                <a:gd name="T6" fmla="*/ 18 w 36"/>
                <a:gd name="T7" fmla="*/ 27 h 51"/>
                <a:gd name="T8" fmla="*/ 2 w 36"/>
                <a:gd name="T9" fmla="*/ 12 h 51"/>
                <a:gd name="T10" fmla="*/ 17 w 36"/>
                <a:gd name="T11" fmla="*/ 0 h 51"/>
                <a:gd name="T12" fmla="*/ 26 w 36"/>
                <a:gd name="T13" fmla="*/ 2 h 51"/>
                <a:gd name="T14" fmla="*/ 27 w 36"/>
                <a:gd name="T15" fmla="*/ 2 h 51"/>
                <a:gd name="T16" fmla="*/ 31 w 36"/>
                <a:gd name="T17" fmla="*/ 1 h 51"/>
                <a:gd name="T18" fmla="*/ 35 w 36"/>
                <a:gd name="T19" fmla="*/ 13 h 51"/>
                <a:gd name="T20" fmla="*/ 34 w 36"/>
                <a:gd name="T21" fmla="*/ 14 h 51"/>
                <a:gd name="T22" fmla="*/ 16 w 36"/>
                <a:gd name="T23" fmla="*/ 2 h 51"/>
                <a:gd name="T24" fmla="*/ 6 w 36"/>
                <a:gd name="T25" fmla="*/ 11 h 51"/>
                <a:gd name="T26" fmla="*/ 20 w 36"/>
                <a:gd name="T27" fmla="*/ 23 h 51"/>
                <a:gd name="T28" fmla="*/ 36 w 36"/>
                <a:gd name="T29" fmla="*/ 38 h 51"/>
                <a:gd name="T30" fmla="*/ 21 w 36"/>
                <a:gd name="T31" fmla="*/ 51 h 51"/>
                <a:gd name="T32" fmla="*/ 10 w 36"/>
                <a:gd name="T33" fmla="*/ 49 h 51"/>
                <a:gd name="T34" fmla="*/ 5 w 36"/>
                <a:gd name="T35" fmla="*/ 51 h 51"/>
                <a:gd name="T36" fmla="*/ 0 w 36"/>
                <a:gd name="T37" fmla="*/ 38 h 51"/>
                <a:gd name="T38" fmla="*/ 2 w 36"/>
                <a:gd name="T3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51">
                  <a:moveTo>
                    <a:pt x="2" y="38"/>
                  </a:moveTo>
                  <a:cubicBezTo>
                    <a:pt x="5" y="43"/>
                    <a:pt x="11" y="50"/>
                    <a:pt x="20" y="50"/>
                  </a:cubicBezTo>
                  <a:cubicBezTo>
                    <a:pt x="27" y="50"/>
                    <a:pt x="33" y="47"/>
                    <a:pt x="33" y="39"/>
                  </a:cubicBezTo>
                  <a:cubicBezTo>
                    <a:pt x="33" y="32"/>
                    <a:pt x="28" y="30"/>
                    <a:pt x="18" y="27"/>
                  </a:cubicBezTo>
                  <a:cubicBezTo>
                    <a:pt x="10" y="25"/>
                    <a:pt x="2" y="21"/>
                    <a:pt x="2" y="12"/>
                  </a:cubicBezTo>
                  <a:cubicBezTo>
                    <a:pt x="2" y="7"/>
                    <a:pt x="6" y="0"/>
                    <a:pt x="17" y="0"/>
                  </a:cubicBezTo>
                  <a:cubicBezTo>
                    <a:pt x="22" y="0"/>
                    <a:pt x="25" y="2"/>
                    <a:pt x="26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0" y="7"/>
                    <a:pt x="24" y="2"/>
                    <a:pt x="16" y="2"/>
                  </a:cubicBezTo>
                  <a:cubicBezTo>
                    <a:pt x="11" y="2"/>
                    <a:pt x="6" y="4"/>
                    <a:pt x="6" y="11"/>
                  </a:cubicBezTo>
                  <a:cubicBezTo>
                    <a:pt x="6" y="19"/>
                    <a:pt x="13" y="21"/>
                    <a:pt x="20" y="23"/>
                  </a:cubicBezTo>
                  <a:cubicBezTo>
                    <a:pt x="29" y="26"/>
                    <a:pt x="36" y="29"/>
                    <a:pt x="36" y="38"/>
                  </a:cubicBezTo>
                  <a:cubicBezTo>
                    <a:pt x="36" y="47"/>
                    <a:pt x="29" y="51"/>
                    <a:pt x="21" y="51"/>
                  </a:cubicBezTo>
                  <a:cubicBezTo>
                    <a:pt x="16" y="51"/>
                    <a:pt x="12" y="49"/>
                    <a:pt x="10" y="49"/>
                  </a:cubicBezTo>
                  <a:cubicBezTo>
                    <a:pt x="8" y="49"/>
                    <a:pt x="6" y="50"/>
                    <a:pt x="5" y="51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2" y="3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9" name="isḻiḍe">
              <a:extLst>
                <a:ext uri="{FF2B5EF4-FFF2-40B4-BE49-F238E27FC236}">
                  <a16:creationId xmlns:a16="http://schemas.microsoft.com/office/drawing/2014/main" id="{20E5CD09-FA09-4CB6-945D-94D1837BDFE6}"/>
                </a:ext>
              </a:extLst>
            </p:cNvPr>
            <p:cNvSpPr/>
            <p:nvPr/>
          </p:nvSpPr>
          <p:spPr bwMode="auto">
            <a:xfrm>
              <a:off x="6037263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0" name="îṥlïḋe">
              <a:extLst>
                <a:ext uri="{FF2B5EF4-FFF2-40B4-BE49-F238E27FC236}">
                  <a16:creationId xmlns:a16="http://schemas.microsoft.com/office/drawing/2014/main" id="{07D20E5C-57DA-412C-AC62-703297D6EECF}"/>
                </a:ext>
              </a:extLst>
            </p:cNvPr>
            <p:cNvSpPr/>
            <p:nvPr/>
          </p:nvSpPr>
          <p:spPr bwMode="auto">
            <a:xfrm>
              <a:off x="6121400" y="3832225"/>
              <a:ext cx="157163" cy="166688"/>
            </a:xfrm>
            <a:custGeom>
              <a:avLst/>
              <a:gdLst>
                <a:gd name="T0" fmla="*/ 15 w 49"/>
                <a:gd name="T1" fmla="*/ 49 h 49"/>
                <a:gd name="T2" fmla="*/ 15 w 49"/>
                <a:gd name="T3" fmla="*/ 48 h 49"/>
                <a:gd name="T4" fmla="*/ 22 w 49"/>
                <a:gd name="T5" fmla="*/ 44 h 49"/>
                <a:gd name="T6" fmla="*/ 22 w 49"/>
                <a:gd name="T7" fmla="*/ 6 h 49"/>
                <a:gd name="T8" fmla="*/ 17 w 49"/>
                <a:gd name="T9" fmla="*/ 2 h 49"/>
                <a:gd name="T10" fmla="*/ 1 w 49"/>
                <a:gd name="T11" fmla="*/ 12 h 49"/>
                <a:gd name="T12" fmla="*/ 0 w 49"/>
                <a:gd name="T13" fmla="*/ 12 h 49"/>
                <a:gd name="T14" fmla="*/ 4 w 49"/>
                <a:gd name="T15" fmla="*/ 0 h 49"/>
                <a:gd name="T16" fmla="*/ 45 w 49"/>
                <a:gd name="T17" fmla="*/ 0 h 49"/>
                <a:gd name="T18" fmla="*/ 49 w 49"/>
                <a:gd name="T19" fmla="*/ 12 h 49"/>
                <a:gd name="T20" fmla="*/ 48 w 49"/>
                <a:gd name="T21" fmla="*/ 13 h 49"/>
                <a:gd name="T22" fmla="*/ 33 w 49"/>
                <a:gd name="T23" fmla="*/ 2 h 49"/>
                <a:gd name="T24" fmla="*/ 27 w 49"/>
                <a:gd name="T25" fmla="*/ 6 h 49"/>
                <a:gd name="T26" fmla="*/ 27 w 49"/>
                <a:gd name="T27" fmla="*/ 44 h 49"/>
                <a:gd name="T28" fmla="*/ 34 w 49"/>
                <a:gd name="T29" fmla="*/ 48 h 49"/>
                <a:gd name="T30" fmla="*/ 34 w 49"/>
                <a:gd name="T31" fmla="*/ 49 h 49"/>
                <a:gd name="T32" fmla="*/ 15 w 49"/>
                <a:gd name="T3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49">
                  <a:moveTo>
                    <a:pt x="15" y="49"/>
                  </a:moveTo>
                  <a:cubicBezTo>
                    <a:pt x="15" y="48"/>
                    <a:pt x="15" y="48"/>
                    <a:pt x="15" y="48"/>
                  </a:cubicBezTo>
                  <a:cubicBezTo>
                    <a:pt x="19" y="48"/>
                    <a:pt x="22" y="47"/>
                    <a:pt x="22" y="44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3"/>
                    <a:pt x="21" y="2"/>
                    <a:pt x="17" y="2"/>
                  </a:cubicBezTo>
                  <a:cubicBezTo>
                    <a:pt x="8" y="2"/>
                    <a:pt x="4" y="7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4" y="7"/>
                    <a:pt x="42" y="2"/>
                    <a:pt x="33" y="2"/>
                  </a:cubicBezTo>
                  <a:cubicBezTo>
                    <a:pt x="29" y="2"/>
                    <a:pt x="27" y="3"/>
                    <a:pt x="27" y="6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7"/>
                    <a:pt x="29" y="48"/>
                    <a:pt x="34" y="48"/>
                  </a:cubicBezTo>
                  <a:cubicBezTo>
                    <a:pt x="34" y="49"/>
                    <a:pt x="34" y="49"/>
                    <a:pt x="34" y="49"/>
                  </a:cubicBezTo>
                  <a:lnTo>
                    <a:pt x="15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1" name="ïSḷidè">
              <a:extLst>
                <a:ext uri="{FF2B5EF4-FFF2-40B4-BE49-F238E27FC236}">
                  <a16:creationId xmlns:a16="http://schemas.microsoft.com/office/drawing/2014/main" id="{3AB24193-7B1D-49C2-B885-B1234A76DCE8}"/>
                </a:ext>
              </a:extLst>
            </p:cNvPr>
            <p:cNvSpPr/>
            <p:nvPr/>
          </p:nvSpPr>
          <p:spPr bwMode="auto">
            <a:xfrm>
              <a:off x="6297613" y="3832225"/>
              <a:ext cx="141288" cy="166688"/>
            </a:xfrm>
            <a:custGeom>
              <a:avLst/>
              <a:gdLst>
                <a:gd name="T0" fmla="*/ 13 w 44"/>
                <a:gd name="T1" fmla="*/ 49 h 49"/>
                <a:gd name="T2" fmla="*/ 13 w 44"/>
                <a:gd name="T3" fmla="*/ 48 h 49"/>
                <a:gd name="T4" fmla="*/ 20 w 44"/>
                <a:gd name="T5" fmla="*/ 44 h 49"/>
                <a:gd name="T6" fmla="*/ 20 w 44"/>
                <a:gd name="T7" fmla="*/ 30 h 49"/>
                <a:gd name="T8" fmla="*/ 7 w 44"/>
                <a:gd name="T9" fmla="*/ 5 h 49"/>
                <a:gd name="T10" fmla="*/ 0 w 44"/>
                <a:gd name="T11" fmla="*/ 2 h 49"/>
                <a:gd name="T12" fmla="*/ 0 w 44"/>
                <a:gd name="T13" fmla="*/ 0 h 49"/>
                <a:gd name="T14" fmla="*/ 18 w 44"/>
                <a:gd name="T15" fmla="*/ 0 h 49"/>
                <a:gd name="T16" fmla="*/ 18 w 44"/>
                <a:gd name="T17" fmla="*/ 2 h 49"/>
                <a:gd name="T18" fmla="*/ 11 w 44"/>
                <a:gd name="T19" fmla="*/ 4 h 49"/>
                <a:gd name="T20" fmla="*/ 12 w 44"/>
                <a:gd name="T21" fmla="*/ 5 h 49"/>
                <a:gd name="T22" fmla="*/ 23 w 44"/>
                <a:gd name="T23" fmla="*/ 27 h 49"/>
                <a:gd name="T24" fmla="*/ 35 w 44"/>
                <a:gd name="T25" fmla="*/ 6 h 49"/>
                <a:gd name="T26" fmla="*/ 36 w 44"/>
                <a:gd name="T27" fmla="*/ 4 h 49"/>
                <a:gd name="T28" fmla="*/ 29 w 44"/>
                <a:gd name="T29" fmla="*/ 2 h 49"/>
                <a:gd name="T30" fmla="*/ 29 w 44"/>
                <a:gd name="T31" fmla="*/ 0 h 49"/>
                <a:gd name="T32" fmla="*/ 44 w 44"/>
                <a:gd name="T33" fmla="*/ 0 h 49"/>
                <a:gd name="T34" fmla="*/ 44 w 44"/>
                <a:gd name="T35" fmla="*/ 2 h 49"/>
                <a:gd name="T36" fmla="*/ 37 w 44"/>
                <a:gd name="T37" fmla="*/ 7 h 49"/>
                <a:gd name="T38" fmla="*/ 24 w 44"/>
                <a:gd name="T39" fmla="*/ 29 h 49"/>
                <a:gd name="T40" fmla="*/ 24 w 44"/>
                <a:gd name="T41" fmla="*/ 44 h 49"/>
                <a:gd name="T42" fmla="*/ 31 w 44"/>
                <a:gd name="T43" fmla="*/ 48 h 49"/>
                <a:gd name="T44" fmla="*/ 31 w 44"/>
                <a:gd name="T45" fmla="*/ 49 h 49"/>
                <a:gd name="T46" fmla="*/ 13 w 44"/>
                <a:gd name="T4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" h="49">
                  <a:moveTo>
                    <a:pt x="13" y="49"/>
                  </a:moveTo>
                  <a:cubicBezTo>
                    <a:pt x="13" y="48"/>
                    <a:pt x="13" y="48"/>
                    <a:pt x="13" y="48"/>
                  </a:cubicBezTo>
                  <a:cubicBezTo>
                    <a:pt x="19" y="48"/>
                    <a:pt x="20" y="46"/>
                    <a:pt x="20" y="44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5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2"/>
                    <a:pt x="11" y="4"/>
                  </a:cubicBezTo>
                  <a:cubicBezTo>
                    <a:pt x="11" y="4"/>
                    <a:pt x="11" y="4"/>
                    <a:pt x="12" y="5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5"/>
                    <a:pt x="36" y="5"/>
                    <a:pt x="36" y="4"/>
                  </a:cubicBezTo>
                  <a:cubicBezTo>
                    <a:pt x="36" y="3"/>
                    <a:pt x="34" y="2"/>
                    <a:pt x="29" y="2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39" y="2"/>
                    <a:pt x="39" y="3"/>
                    <a:pt x="37" y="7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6"/>
                    <a:pt x="26" y="48"/>
                    <a:pt x="31" y="48"/>
                  </a:cubicBezTo>
                  <a:cubicBezTo>
                    <a:pt x="31" y="49"/>
                    <a:pt x="31" y="49"/>
                    <a:pt x="31" y="49"/>
                  </a:cubicBezTo>
                  <a:lnTo>
                    <a:pt x="13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2" name="iSḷiḍé">
              <a:extLst>
                <a:ext uri="{FF2B5EF4-FFF2-40B4-BE49-F238E27FC236}">
                  <a16:creationId xmlns:a16="http://schemas.microsoft.com/office/drawing/2014/main" id="{1BD55196-C796-474E-9C85-41CB9DE2CD6C}"/>
                </a:ext>
              </a:extLst>
            </p:cNvPr>
            <p:cNvSpPr/>
            <p:nvPr/>
          </p:nvSpPr>
          <p:spPr bwMode="auto">
            <a:xfrm>
              <a:off x="6540500" y="3829050"/>
              <a:ext cx="138113" cy="173038"/>
            </a:xfrm>
            <a:custGeom>
              <a:avLst/>
              <a:gdLst>
                <a:gd name="T0" fmla="*/ 43 w 43"/>
                <a:gd name="T1" fmla="*/ 26 h 51"/>
                <a:gd name="T2" fmla="*/ 21 w 43"/>
                <a:gd name="T3" fmla="*/ 51 h 51"/>
                <a:gd name="T4" fmla="*/ 0 w 43"/>
                <a:gd name="T5" fmla="*/ 26 h 51"/>
                <a:gd name="T6" fmla="*/ 21 w 43"/>
                <a:gd name="T7" fmla="*/ 0 h 51"/>
                <a:gd name="T8" fmla="*/ 43 w 43"/>
                <a:gd name="T9" fmla="*/ 26 h 51"/>
                <a:gd name="T10" fmla="*/ 5 w 43"/>
                <a:gd name="T11" fmla="*/ 26 h 51"/>
                <a:gd name="T12" fmla="*/ 21 w 43"/>
                <a:gd name="T13" fmla="*/ 50 h 51"/>
                <a:gd name="T14" fmla="*/ 38 w 43"/>
                <a:gd name="T15" fmla="*/ 26 h 51"/>
                <a:gd name="T16" fmla="*/ 21 w 43"/>
                <a:gd name="T17" fmla="*/ 2 h 51"/>
                <a:gd name="T18" fmla="*/ 5 w 43"/>
                <a:gd name="T19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1">
                  <a:moveTo>
                    <a:pt x="43" y="26"/>
                  </a:moveTo>
                  <a:cubicBezTo>
                    <a:pt x="43" y="39"/>
                    <a:pt x="36" y="51"/>
                    <a:pt x="21" y="51"/>
                  </a:cubicBezTo>
                  <a:cubicBezTo>
                    <a:pt x="7" y="51"/>
                    <a:pt x="0" y="39"/>
                    <a:pt x="0" y="26"/>
                  </a:cubicBezTo>
                  <a:cubicBezTo>
                    <a:pt x="0" y="13"/>
                    <a:pt x="7" y="0"/>
                    <a:pt x="21" y="0"/>
                  </a:cubicBezTo>
                  <a:cubicBezTo>
                    <a:pt x="36" y="0"/>
                    <a:pt x="43" y="13"/>
                    <a:pt x="43" y="26"/>
                  </a:cubicBezTo>
                  <a:close/>
                  <a:moveTo>
                    <a:pt x="5" y="26"/>
                  </a:moveTo>
                  <a:cubicBezTo>
                    <a:pt x="5" y="38"/>
                    <a:pt x="10" y="50"/>
                    <a:pt x="21" y="50"/>
                  </a:cubicBezTo>
                  <a:cubicBezTo>
                    <a:pt x="33" y="50"/>
                    <a:pt x="38" y="38"/>
                    <a:pt x="38" y="26"/>
                  </a:cubicBezTo>
                  <a:cubicBezTo>
                    <a:pt x="38" y="14"/>
                    <a:pt x="33" y="2"/>
                    <a:pt x="21" y="2"/>
                  </a:cubicBezTo>
                  <a:cubicBezTo>
                    <a:pt x="10" y="2"/>
                    <a:pt x="5" y="14"/>
                    <a:pt x="5" y="26"/>
                  </a:cubicBez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3" name="íṣľiḓê">
              <a:extLst>
                <a:ext uri="{FF2B5EF4-FFF2-40B4-BE49-F238E27FC236}">
                  <a16:creationId xmlns:a16="http://schemas.microsoft.com/office/drawing/2014/main" id="{BE43B4A4-8327-4258-A069-48B8877B2A49}"/>
                </a:ext>
              </a:extLst>
            </p:cNvPr>
            <p:cNvSpPr/>
            <p:nvPr/>
          </p:nvSpPr>
          <p:spPr bwMode="auto">
            <a:xfrm>
              <a:off x="6707188" y="3832225"/>
              <a:ext cx="128588" cy="166688"/>
            </a:xfrm>
            <a:custGeom>
              <a:avLst/>
              <a:gdLst>
                <a:gd name="T0" fmla="*/ 0 w 40"/>
                <a:gd name="T1" fmla="*/ 49 h 49"/>
                <a:gd name="T2" fmla="*/ 0 w 40"/>
                <a:gd name="T3" fmla="*/ 48 h 49"/>
                <a:gd name="T4" fmla="*/ 6 w 40"/>
                <a:gd name="T5" fmla="*/ 43 h 49"/>
                <a:gd name="T6" fmla="*/ 6 w 40"/>
                <a:gd name="T7" fmla="*/ 6 h 49"/>
                <a:gd name="T8" fmla="*/ 0 w 40"/>
                <a:gd name="T9" fmla="*/ 2 h 49"/>
                <a:gd name="T10" fmla="*/ 0 w 40"/>
                <a:gd name="T11" fmla="*/ 0 h 49"/>
                <a:gd name="T12" fmla="*/ 35 w 40"/>
                <a:gd name="T13" fmla="*/ 0 h 49"/>
                <a:gd name="T14" fmla="*/ 40 w 40"/>
                <a:gd name="T15" fmla="*/ 11 h 49"/>
                <a:gd name="T16" fmla="*/ 39 w 40"/>
                <a:gd name="T17" fmla="*/ 12 h 49"/>
                <a:gd name="T18" fmla="*/ 22 w 40"/>
                <a:gd name="T19" fmla="*/ 2 h 49"/>
                <a:gd name="T20" fmla="*/ 15 w 40"/>
                <a:gd name="T21" fmla="*/ 2 h 49"/>
                <a:gd name="T22" fmla="*/ 10 w 40"/>
                <a:gd name="T23" fmla="*/ 6 h 49"/>
                <a:gd name="T24" fmla="*/ 10 w 40"/>
                <a:gd name="T25" fmla="*/ 23 h 49"/>
                <a:gd name="T26" fmla="*/ 20 w 40"/>
                <a:gd name="T27" fmla="*/ 23 h 49"/>
                <a:gd name="T28" fmla="*/ 28 w 40"/>
                <a:gd name="T29" fmla="*/ 14 h 49"/>
                <a:gd name="T30" fmla="*/ 30 w 40"/>
                <a:gd name="T31" fmla="*/ 14 h 49"/>
                <a:gd name="T32" fmla="*/ 30 w 40"/>
                <a:gd name="T33" fmla="*/ 34 h 49"/>
                <a:gd name="T34" fmla="*/ 28 w 40"/>
                <a:gd name="T35" fmla="*/ 34 h 49"/>
                <a:gd name="T36" fmla="*/ 20 w 40"/>
                <a:gd name="T37" fmla="*/ 24 h 49"/>
                <a:gd name="T38" fmla="*/ 10 w 40"/>
                <a:gd name="T39" fmla="*/ 24 h 49"/>
                <a:gd name="T40" fmla="*/ 10 w 40"/>
                <a:gd name="T41" fmla="*/ 43 h 49"/>
                <a:gd name="T42" fmla="*/ 17 w 40"/>
                <a:gd name="T43" fmla="*/ 48 h 49"/>
                <a:gd name="T44" fmla="*/ 17 w 40"/>
                <a:gd name="T45" fmla="*/ 49 h 49"/>
                <a:gd name="T46" fmla="*/ 0 w 40"/>
                <a:gd name="T4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6" y="8"/>
                    <a:pt x="31" y="2"/>
                    <a:pt x="22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5" y="23"/>
                    <a:pt x="28" y="22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27"/>
                    <a:pt x="25" y="24"/>
                    <a:pt x="2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4" name="îş1ïďê">
              <a:extLst>
                <a:ext uri="{FF2B5EF4-FFF2-40B4-BE49-F238E27FC236}">
                  <a16:creationId xmlns:a16="http://schemas.microsoft.com/office/drawing/2014/main" id="{4123FB05-9FE2-4677-A0FB-1930A818D64E}"/>
                </a:ext>
              </a:extLst>
            </p:cNvPr>
            <p:cNvSpPr/>
            <p:nvPr/>
          </p:nvSpPr>
          <p:spPr bwMode="auto">
            <a:xfrm>
              <a:off x="6942138" y="3829050"/>
              <a:ext cx="130175" cy="173038"/>
            </a:xfrm>
            <a:custGeom>
              <a:avLst/>
              <a:gdLst>
                <a:gd name="T0" fmla="*/ 41 w 41"/>
                <a:gd name="T1" fmla="*/ 37 h 51"/>
                <a:gd name="T2" fmla="*/ 21 w 41"/>
                <a:gd name="T3" fmla="*/ 51 h 51"/>
                <a:gd name="T4" fmla="*/ 0 w 41"/>
                <a:gd name="T5" fmla="*/ 25 h 51"/>
                <a:gd name="T6" fmla="*/ 20 w 41"/>
                <a:gd name="T7" fmla="*/ 0 h 51"/>
                <a:gd name="T8" fmla="*/ 30 w 41"/>
                <a:gd name="T9" fmla="*/ 2 h 51"/>
                <a:gd name="T10" fmla="*/ 35 w 41"/>
                <a:gd name="T11" fmla="*/ 0 h 51"/>
                <a:gd name="T12" fmla="*/ 39 w 41"/>
                <a:gd name="T13" fmla="*/ 13 h 51"/>
                <a:gd name="T14" fmla="*/ 38 w 41"/>
                <a:gd name="T15" fmla="*/ 13 h 51"/>
                <a:gd name="T16" fmla="*/ 20 w 41"/>
                <a:gd name="T17" fmla="*/ 2 h 51"/>
                <a:gd name="T18" fmla="*/ 4 w 41"/>
                <a:gd name="T19" fmla="*/ 25 h 51"/>
                <a:gd name="T20" fmla="*/ 23 w 41"/>
                <a:gd name="T21" fmla="*/ 48 h 51"/>
                <a:gd name="T22" fmla="*/ 39 w 41"/>
                <a:gd name="T23" fmla="*/ 36 h 51"/>
                <a:gd name="T24" fmla="*/ 41 w 41"/>
                <a:gd name="T25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1">
                  <a:moveTo>
                    <a:pt x="41" y="37"/>
                  </a:moveTo>
                  <a:cubicBezTo>
                    <a:pt x="37" y="45"/>
                    <a:pt x="32" y="51"/>
                    <a:pt x="21" y="51"/>
                  </a:cubicBezTo>
                  <a:cubicBezTo>
                    <a:pt x="10" y="51"/>
                    <a:pt x="0" y="42"/>
                    <a:pt x="0" y="25"/>
                  </a:cubicBezTo>
                  <a:cubicBezTo>
                    <a:pt x="0" y="12"/>
                    <a:pt x="8" y="0"/>
                    <a:pt x="20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5" y="9"/>
                    <a:pt x="29" y="2"/>
                    <a:pt x="20" y="2"/>
                  </a:cubicBezTo>
                  <a:cubicBezTo>
                    <a:pt x="11" y="2"/>
                    <a:pt x="4" y="12"/>
                    <a:pt x="4" y="25"/>
                  </a:cubicBezTo>
                  <a:cubicBezTo>
                    <a:pt x="4" y="38"/>
                    <a:pt x="12" y="48"/>
                    <a:pt x="23" y="48"/>
                  </a:cubicBezTo>
                  <a:cubicBezTo>
                    <a:pt x="30" y="48"/>
                    <a:pt x="35" y="45"/>
                    <a:pt x="39" y="36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5" name="íS1ídé">
              <a:extLst>
                <a:ext uri="{FF2B5EF4-FFF2-40B4-BE49-F238E27FC236}">
                  <a16:creationId xmlns:a16="http://schemas.microsoft.com/office/drawing/2014/main" id="{4A50287D-1331-40A4-9B36-5F461C15DB5A}"/>
                </a:ext>
              </a:extLst>
            </p:cNvPr>
            <p:cNvSpPr/>
            <p:nvPr/>
          </p:nvSpPr>
          <p:spPr bwMode="auto">
            <a:xfrm>
              <a:off x="7099300" y="3832225"/>
              <a:ext cx="153988" cy="166688"/>
            </a:xfrm>
            <a:custGeom>
              <a:avLst/>
              <a:gdLst>
                <a:gd name="T0" fmla="*/ 0 w 48"/>
                <a:gd name="T1" fmla="*/ 49 h 49"/>
                <a:gd name="T2" fmla="*/ 0 w 48"/>
                <a:gd name="T3" fmla="*/ 48 h 49"/>
                <a:gd name="T4" fmla="*/ 6 w 48"/>
                <a:gd name="T5" fmla="*/ 43 h 49"/>
                <a:gd name="T6" fmla="*/ 6 w 48"/>
                <a:gd name="T7" fmla="*/ 6 h 49"/>
                <a:gd name="T8" fmla="*/ 0 w 48"/>
                <a:gd name="T9" fmla="*/ 2 h 49"/>
                <a:gd name="T10" fmla="*/ 0 w 48"/>
                <a:gd name="T11" fmla="*/ 0 h 49"/>
                <a:gd name="T12" fmla="*/ 17 w 48"/>
                <a:gd name="T13" fmla="*/ 0 h 49"/>
                <a:gd name="T14" fmla="*/ 17 w 48"/>
                <a:gd name="T15" fmla="*/ 2 h 49"/>
                <a:gd name="T16" fmla="*/ 11 w 48"/>
                <a:gd name="T17" fmla="*/ 6 h 49"/>
                <a:gd name="T18" fmla="*/ 11 w 48"/>
                <a:gd name="T19" fmla="*/ 23 h 49"/>
                <a:gd name="T20" fmla="*/ 37 w 48"/>
                <a:gd name="T21" fmla="*/ 23 h 49"/>
                <a:gd name="T22" fmla="*/ 37 w 48"/>
                <a:gd name="T23" fmla="*/ 6 h 49"/>
                <a:gd name="T24" fmla="*/ 31 w 48"/>
                <a:gd name="T25" fmla="*/ 2 h 49"/>
                <a:gd name="T26" fmla="*/ 31 w 48"/>
                <a:gd name="T27" fmla="*/ 0 h 49"/>
                <a:gd name="T28" fmla="*/ 48 w 48"/>
                <a:gd name="T29" fmla="*/ 0 h 49"/>
                <a:gd name="T30" fmla="*/ 48 w 48"/>
                <a:gd name="T31" fmla="*/ 2 h 49"/>
                <a:gd name="T32" fmla="*/ 41 w 48"/>
                <a:gd name="T33" fmla="*/ 6 h 49"/>
                <a:gd name="T34" fmla="*/ 41 w 48"/>
                <a:gd name="T35" fmla="*/ 43 h 49"/>
                <a:gd name="T36" fmla="*/ 48 w 48"/>
                <a:gd name="T37" fmla="*/ 48 h 49"/>
                <a:gd name="T38" fmla="*/ 48 w 48"/>
                <a:gd name="T39" fmla="*/ 49 h 49"/>
                <a:gd name="T40" fmla="*/ 31 w 48"/>
                <a:gd name="T41" fmla="*/ 49 h 49"/>
                <a:gd name="T42" fmla="*/ 31 w 48"/>
                <a:gd name="T43" fmla="*/ 48 h 49"/>
                <a:gd name="T44" fmla="*/ 37 w 48"/>
                <a:gd name="T45" fmla="*/ 43 h 49"/>
                <a:gd name="T46" fmla="*/ 37 w 48"/>
                <a:gd name="T47" fmla="*/ 25 h 49"/>
                <a:gd name="T48" fmla="*/ 11 w 48"/>
                <a:gd name="T49" fmla="*/ 25 h 49"/>
                <a:gd name="T50" fmla="*/ 11 w 48"/>
                <a:gd name="T51" fmla="*/ 43 h 49"/>
                <a:gd name="T52" fmla="*/ 17 w 48"/>
                <a:gd name="T53" fmla="*/ 48 h 49"/>
                <a:gd name="T54" fmla="*/ 17 w 48"/>
                <a:gd name="T55" fmla="*/ 49 h 49"/>
                <a:gd name="T56" fmla="*/ 0 w 48"/>
                <a:gd name="T5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2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3"/>
                    <a:pt x="35" y="2"/>
                    <a:pt x="31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3" y="2"/>
                    <a:pt x="41" y="3"/>
                    <a:pt x="41" y="6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6"/>
                    <a:pt x="43" y="48"/>
                    <a:pt x="48" y="48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5" y="48"/>
                    <a:pt x="37" y="46"/>
                    <a:pt x="37" y="43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6" name="ïṥḻïḑè">
              <a:extLst>
                <a:ext uri="{FF2B5EF4-FFF2-40B4-BE49-F238E27FC236}">
                  <a16:creationId xmlns:a16="http://schemas.microsoft.com/office/drawing/2014/main" id="{67CF7E18-1B76-4BE8-912A-45A851658121}"/>
                </a:ext>
              </a:extLst>
            </p:cNvPr>
            <p:cNvSpPr/>
            <p:nvPr/>
          </p:nvSpPr>
          <p:spPr bwMode="auto">
            <a:xfrm>
              <a:off x="7278688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7" name="îš1iďê">
              <a:extLst>
                <a:ext uri="{FF2B5EF4-FFF2-40B4-BE49-F238E27FC236}">
                  <a16:creationId xmlns:a16="http://schemas.microsoft.com/office/drawing/2014/main" id="{45C6D0EB-4B38-4C5B-A38B-946B61F5DA77}"/>
                </a:ext>
              </a:extLst>
            </p:cNvPr>
            <p:cNvSpPr/>
            <p:nvPr/>
          </p:nvSpPr>
          <p:spPr bwMode="auto">
            <a:xfrm>
              <a:off x="73612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7 w 49"/>
                <a:gd name="T5" fmla="*/ 43 h 50"/>
                <a:gd name="T6" fmla="*/ 7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10 w 49"/>
                <a:gd name="T13" fmla="*/ 0 h 50"/>
                <a:gd name="T14" fmla="*/ 41 w 49"/>
                <a:gd name="T15" fmla="*/ 41 h 50"/>
                <a:gd name="T16" fmla="*/ 41 w 49"/>
                <a:gd name="T17" fmla="*/ 6 h 50"/>
                <a:gd name="T18" fmla="*/ 34 w 49"/>
                <a:gd name="T19" fmla="*/ 2 h 50"/>
                <a:gd name="T20" fmla="*/ 34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3 w 49"/>
                <a:gd name="T27" fmla="*/ 6 h 50"/>
                <a:gd name="T28" fmla="*/ 43 w 49"/>
                <a:gd name="T29" fmla="*/ 50 h 50"/>
                <a:gd name="T30" fmla="*/ 42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9" y="2"/>
                    <a:pt x="34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5" y="2"/>
                    <a:pt x="43" y="3"/>
                    <a:pt x="43" y="6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8" name="îṧļíḓê">
              <a:extLst>
                <a:ext uri="{FF2B5EF4-FFF2-40B4-BE49-F238E27FC236}">
                  <a16:creationId xmlns:a16="http://schemas.microsoft.com/office/drawing/2014/main" id="{D8A7000F-D43D-4067-816C-2E61F90C270D}"/>
                </a:ext>
              </a:extLst>
            </p:cNvPr>
            <p:cNvSpPr/>
            <p:nvPr/>
          </p:nvSpPr>
          <p:spPr bwMode="auto">
            <a:xfrm>
              <a:off x="7540625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40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1 w 42"/>
                <a:gd name="T27" fmla="*/ 23 h 49"/>
                <a:gd name="T28" fmla="*/ 29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9 w 42"/>
                <a:gd name="T35" fmla="*/ 33 h 49"/>
                <a:gd name="T36" fmla="*/ 21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6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9" y="21"/>
                    <a:pt x="29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7"/>
                    <a:pt x="26" y="25"/>
                    <a:pt x="2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6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1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9" name="îṡḷíḋè">
              <a:extLst>
                <a:ext uri="{FF2B5EF4-FFF2-40B4-BE49-F238E27FC236}">
                  <a16:creationId xmlns:a16="http://schemas.microsoft.com/office/drawing/2014/main" id="{FDF864B6-A1AA-4601-A758-3FAFA55CB154}"/>
                </a:ext>
              </a:extLst>
            </p:cNvPr>
            <p:cNvSpPr/>
            <p:nvPr/>
          </p:nvSpPr>
          <p:spPr bwMode="auto">
            <a:xfrm>
              <a:off x="7707313" y="3829050"/>
              <a:ext cx="115888" cy="173038"/>
            </a:xfrm>
            <a:custGeom>
              <a:avLst/>
              <a:gdLst>
                <a:gd name="T0" fmla="*/ 1 w 36"/>
                <a:gd name="T1" fmla="*/ 38 h 51"/>
                <a:gd name="T2" fmla="*/ 20 w 36"/>
                <a:gd name="T3" fmla="*/ 50 h 51"/>
                <a:gd name="T4" fmla="*/ 32 w 36"/>
                <a:gd name="T5" fmla="*/ 39 h 51"/>
                <a:gd name="T6" fmla="*/ 17 w 36"/>
                <a:gd name="T7" fmla="*/ 27 h 51"/>
                <a:gd name="T8" fmla="*/ 2 w 36"/>
                <a:gd name="T9" fmla="*/ 12 h 51"/>
                <a:gd name="T10" fmla="*/ 16 w 36"/>
                <a:gd name="T11" fmla="*/ 0 h 51"/>
                <a:gd name="T12" fmla="*/ 26 w 36"/>
                <a:gd name="T13" fmla="*/ 2 h 51"/>
                <a:gd name="T14" fmla="*/ 27 w 36"/>
                <a:gd name="T15" fmla="*/ 2 h 51"/>
                <a:gd name="T16" fmla="*/ 30 w 36"/>
                <a:gd name="T17" fmla="*/ 1 h 51"/>
                <a:gd name="T18" fmla="*/ 34 w 36"/>
                <a:gd name="T19" fmla="*/ 13 h 51"/>
                <a:gd name="T20" fmla="*/ 33 w 36"/>
                <a:gd name="T21" fmla="*/ 14 h 51"/>
                <a:gd name="T22" fmla="*/ 16 w 36"/>
                <a:gd name="T23" fmla="*/ 2 h 51"/>
                <a:gd name="T24" fmla="*/ 5 w 36"/>
                <a:gd name="T25" fmla="*/ 11 h 51"/>
                <a:gd name="T26" fmla="*/ 19 w 36"/>
                <a:gd name="T27" fmla="*/ 23 h 51"/>
                <a:gd name="T28" fmla="*/ 36 w 36"/>
                <a:gd name="T29" fmla="*/ 38 h 51"/>
                <a:gd name="T30" fmla="*/ 20 w 36"/>
                <a:gd name="T31" fmla="*/ 51 h 51"/>
                <a:gd name="T32" fmla="*/ 9 w 36"/>
                <a:gd name="T33" fmla="*/ 49 h 51"/>
                <a:gd name="T34" fmla="*/ 4 w 36"/>
                <a:gd name="T35" fmla="*/ 51 h 51"/>
                <a:gd name="T36" fmla="*/ 0 w 36"/>
                <a:gd name="T37" fmla="*/ 38 h 51"/>
                <a:gd name="T38" fmla="*/ 1 w 36"/>
                <a:gd name="T3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51">
                  <a:moveTo>
                    <a:pt x="1" y="38"/>
                  </a:moveTo>
                  <a:cubicBezTo>
                    <a:pt x="5" y="43"/>
                    <a:pt x="10" y="50"/>
                    <a:pt x="20" y="50"/>
                  </a:cubicBezTo>
                  <a:cubicBezTo>
                    <a:pt x="27" y="50"/>
                    <a:pt x="32" y="47"/>
                    <a:pt x="32" y="39"/>
                  </a:cubicBezTo>
                  <a:cubicBezTo>
                    <a:pt x="32" y="32"/>
                    <a:pt x="28" y="30"/>
                    <a:pt x="17" y="27"/>
                  </a:cubicBezTo>
                  <a:cubicBezTo>
                    <a:pt x="10" y="25"/>
                    <a:pt x="2" y="21"/>
                    <a:pt x="2" y="12"/>
                  </a:cubicBezTo>
                  <a:cubicBezTo>
                    <a:pt x="2" y="7"/>
                    <a:pt x="5" y="0"/>
                    <a:pt x="16" y="0"/>
                  </a:cubicBezTo>
                  <a:cubicBezTo>
                    <a:pt x="21" y="0"/>
                    <a:pt x="24" y="2"/>
                    <a:pt x="26" y="2"/>
                  </a:cubicBezTo>
                  <a:cubicBezTo>
                    <a:pt x="26" y="2"/>
                    <a:pt x="26" y="2"/>
                    <a:pt x="27" y="2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29" y="7"/>
                    <a:pt x="24" y="2"/>
                    <a:pt x="16" y="2"/>
                  </a:cubicBezTo>
                  <a:cubicBezTo>
                    <a:pt x="10" y="2"/>
                    <a:pt x="5" y="4"/>
                    <a:pt x="5" y="11"/>
                  </a:cubicBezTo>
                  <a:cubicBezTo>
                    <a:pt x="5" y="19"/>
                    <a:pt x="12" y="21"/>
                    <a:pt x="19" y="23"/>
                  </a:cubicBezTo>
                  <a:cubicBezTo>
                    <a:pt x="28" y="26"/>
                    <a:pt x="36" y="29"/>
                    <a:pt x="36" y="38"/>
                  </a:cubicBezTo>
                  <a:cubicBezTo>
                    <a:pt x="36" y="47"/>
                    <a:pt x="29" y="51"/>
                    <a:pt x="20" y="51"/>
                  </a:cubicBezTo>
                  <a:cubicBezTo>
                    <a:pt x="15" y="51"/>
                    <a:pt x="11" y="49"/>
                    <a:pt x="9" y="49"/>
                  </a:cubicBezTo>
                  <a:cubicBezTo>
                    <a:pt x="8" y="49"/>
                    <a:pt x="6" y="50"/>
                    <a:pt x="4" y="51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1" y="3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0" name="iS1ïďê">
              <a:extLst>
                <a:ext uri="{FF2B5EF4-FFF2-40B4-BE49-F238E27FC236}">
                  <a16:creationId xmlns:a16="http://schemas.microsoft.com/office/drawing/2014/main" id="{8993FB7D-64EA-453F-8097-34B605271B2B}"/>
                </a:ext>
              </a:extLst>
            </p:cNvPr>
            <p:cNvSpPr/>
            <p:nvPr/>
          </p:nvSpPr>
          <p:spPr bwMode="auto">
            <a:xfrm>
              <a:off x="7851775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39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6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6" y="25"/>
                    <a:pt x="2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6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0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1" name="iŝḻiḍê">
              <a:extLst>
                <a:ext uri="{FF2B5EF4-FFF2-40B4-BE49-F238E27FC236}">
                  <a16:creationId xmlns:a16="http://schemas.microsoft.com/office/drawing/2014/main" id="{4948D554-410A-49E5-AA68-4547993A2A1D}"/>
                </a:ext>
              </a:extLst>
            </p:cNvPr>
            <p:cNvSpPr/>
            <p:nvPr/>
          </p:nvSpPr>
          <p:spPr bwMode="auto">
            <a:xfrm>
              <a:off x="8093075" y="3832225"/>
              <a:ext cx="179388" cy="169863"/>
            </a:xfrm>
            <a:custGeom>
              <a:avLst/>
              <a:gdLst>
                <a:gd name="T0" fmla="*/ 0 w 56"/>
                <a:gd name="T1" fmla="*/ 49 h 50"/>
                <a:gd name="T2" fmla="*/ 0 w 56"/>
                <a:gd name="T3" fmla="*/ 48 h 50"/>
                <a:gd name="T4" fmla="*/ 6 w 56"/>
                <a:gd name="T5" fmla="*/ 43 h 50"/>
                <a:gd name="T6" fmla="*/ 6 w 56"/>
                <a:gd name="T7" fmla="*/ 6 h 50"/>
                <a:gd name="T8" fmla="*/ 0 w 56"/>
                <a:gd name="T9" fmla="*/ 2 h 50"/>
                <a:gd name="T10" fmla="*/ 0 w 56"/>
                <a:gd name="T11" fmla="*/ 0 h 50"/>
                <a:gd name="T12" fmla="*/ 12 w 56"/>
                <a:gd name="T13" fmla="*/ 0 h 50"/>
                <a:gd name="T14" fmla="*/ 28 w 56"/>
                <a:gd name="T15" fmla="*/ 43 h 50"/>
                <a:gd name="T16" fmla="*/ 44 w 56"/>
                <a:gd name="T17" fmla="*/ 0 h 50"/>
                <a:gd name="T18" fmla="*/ 56 w 56"/>
                <a:gd name="T19" fmla="*/ 0 h 50"/>
                <a:gd name="T20" fmla="*/ 56 w 56"/>
                <a:gd name="T21" fmla="*/ 2 h 50"/>
                <a:gd name="T22" fmla="*/ 50 w 56"/>
                <a:gd name="T23" fmla="*/ 6 h 50"/>
                <a:gd name="T24" fmla="*/ 50 w 56"/>
                <a:gd name="T25" fmla="*/ 43 h 50"/>
                <a:gd name="T26" fmla="*/ 56 w 56"/>
                <a:gd name="T27" fmla="*/ 48 h 50"/>
                <a:gd name="T28" fmla="*/ 56 w 56"/>
                <a:gd name="T29" fmla="*/ 49 h 50"/>
                <a:gd name="T30" fmla="*/ 39 w 56"/>
                <a:gd name="T31" fmla="*/ 49 h 50"/>
                <a:gd name="T32" fmla="*/ 39 w 56"/>
                <a:gd name="T33" fmla="*/ 48 h 50"/>
                <a:gd name="T34" fmla="*/ 46 w 56"/>
                <a:gd name="T35" fmla="*/ 43 h 50"/>
                <a:gd name="T36" fmla="*/ 46 w 56"/>
                <a:gd name="T37" fmla="*/ 3 h 50"/>
                <a:gd name="T38" fmla="*/ 45 w 56"/>
                <a:gd name="T39" fmla="*/ 3 h 50"/>
                <a:gd name="T40" fmla="*/ 27 w 56"/>
                <a:gd name="T41" fmla="*/ 50 h 50"/>
                <a:gd name="T42" fmla="*/ 26 w 56"/>
                <a:gd name="T43" fmla="*/ 50 h 50"/>
                <a:gd name="T44" fmla="*/ 9 w 56"/>
                <a:gd name="T45" fmla="*/ 4 h 50"/>
                <a:gd name="T46" fmla="*/ 8 w 56"/>
                <a:gd name="T47" fmla="*/ 4 h 50"/>
                <a:gd name="T48" fmla="*/ 8 w 56"/>
                <a:gd name="T49" fmla="*/ 43 h 50"/>
                <a:gd name="T50" fmla="*/ 14 w 56"/>
                <a:gd name="T51" fmla="*/ 48 h 50"/>
                <a:gd name="T52" fmla="*/ 14 w 56"/>
                <a:gd name="T53" fmla="*/ 49 h 50"/>
                <a:gd name="T54" fmla="*/ 0 w 56"/>
                <a:gd name="T55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1" y="2"/>
                    <a:pt x="50" y="3"/>
                    <a:pt x="50" y="6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0" y="46"/>
                    <a:pt x="51" y="48"/>
                    <a:pt x="56" y="48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44" y="48"/>
                    <a:pt x="46" y="46"/>
                    <a:pt x="46" y="4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6"/>
                    <a:pt x="9" y="48"/>
                    <a:pt x="14" y="48"/>
                  </a:cubicBezTo>
                  <a:cubicBezTo>
                    <a:pt x="14" y="49"/>
                    <a:pt x="14" y="49"/>
                    <a:pt x="14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2" name="îṩ1iḑê">
              <a:extLst>
                <a:ext uri="{FF2B5EF4-FFF2-40B4-BE49-F238E27FC236}">
                  <a16:creationId xmlns:a16="http://schemas.microsoft.com/office/drawing/2014/main" id="{86A05640-80A5-47FB-9775-68678892F124}"/>
                </a:ext>
              </a:extLst>
            </p:cNvPr>
            <p:cNvSpPr/>
            <p:nvPr/>
          </p:nvSpPr>
          <p:spPr bwMode="auto">
            <a:xfrm>
              <a:off x="8297863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2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0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2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5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0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3" name="ïṩḻíḋe">
              <a:extLst>
                <a:ext uri="{FF2B5EF4-FFF2-40B4-BE49-F238E27FC236}">
                  <a16:creationId xmlns:a16="http://schemas.microsoft.com/office/drawing/2014/main" id="{728D441F-36B8-458B-BE6C-60F900FCEFD2}"/>
                </a:ext>
              </a:extLst>
            </p:cNvPr>
            <p:cNvSpPr/>
            <p:nvPr/>
          </p:nvSpPr>
          <p:spPr bwMode="auto">
            <a:xfrm>
              <a:off x="8455025" y="3832225"/>
              <a:ext cx="144463" cy="166688"/>
            </a:xfrm>
            <a:custGeom>
              <a:avLst/>
              <a:gdLst>
                <a:gd name="T0" fmla="*/ 0 w 45"/>
                <a:gd name="T1" fmla="*/ 49 h 49"/>
                <a:gd name="T2" fmla="*/ 0 w 45"/>
                <a:gd name="T3" fmla="*/ 47 h 49"/>
                <a:gd name="T4" fmla="*/ 7 w 45"/>
                <a:gd name="T5" fmla="*/ 43 h 49"/>
                <a:gd name="T6" fmla="*/ 7 w 45"/>
                <a:gd name="T7" fmla="*/ 6 h 49"/>
                <a:gd name="T8" fmla="*/ 0 w 45"/>
                <a:gd name="T9" fmla="*/ 2 h 49"/>
                <a:gd name="T10" fmla="*/ 0 w 45"/>
                <a:gd name="T11" fmla="*/ 0 h 49"/>
                <a:gd name="T12" fmla="*/ 22 w 45"/>
                <a:gd name="T13" fmla="*/ 0 h 49"/>
                <a:gd name="T14" fmla="*/ 45 w 45"/>
                <a:gd name="T15" fmla="*/ 25 h 49"/>
                <a:gd name="T16" fmla="*/ 22 w 45"/>
                <a:gd name="T17" fmla="*/ 49 h 49"/>
                <a:gd name="T18" fmla="*/ 0 w 45"/>
                <a:gd name="T19" fmla="*/ 49 h 49"/>
                <a:gd name="T20" fmla="*/ 11 w 45"/>
                <a:gd name="T21" fmla="*/ 43 h 49"/>
                <a:gd name="T22" fmla="*/ 17 w 45"/>
                <a:gd name="T23" fmla="*/ 47 h 49"/>
                <a:gd name="T24" fmla="*/ 22 w 45"/>
                <a:gd name="T25" fmla="*/ 47 h 49"/>
                <a:gd name="T26" fmla="*/ 41 w 45"/>
                <a:gd name="T27" fmla="*/ 25 h 49"/>
                <a:gd name="T28" fmla="*/ 22 w 45"/>
                <a:gd name="T29" fmla="*/ 2 h 49"/>
                <a:gd name="T30" fmla="*/ 17 w 45"/>
                <a:gd name="T31" fmla="*/ 2 h 49"/>
                <a:gd name="T32" fmla="*/ 11 w 45"/>
                <a:gd name="T33" fmla="*/ 6 h 49"/>
                <a:gd name="T34" fmla="*/ 11 w 45"/>
                <a:gd name="T35" fmla="*/ 4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" h="49">
                  <a:moveTo>
                    <a:pt x="0" y="49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5" y="47"/>
                    <a:pt x="7" y="46"/>
                    <a:pt x="7" y="4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8" y="0"/>
                    <a:pt x="45" y="13"/>
                    <a:pt x="45" y="25"/>
                  </a:cubicBezTo>
                  <a:cubicBezTo>
                    <a:pt x="45" y="37"/>
                    <a:pt x="38" y="49"/>
                    <a:pt x="22" y="49"/>
                  </a:cubicBezTo>
                  <a:lnTo>
                    <a:pt x="0" y="49"/>
                  </a:lnTo>
                  <a:close/>
                  <a:moveTo>
                    <a:pt x="11" y="43"/>
                  </a:moveTo>
                  <a:cubicBezTo>
                    <a:pt x="11" y="46"/>
                    <a:pt x="13" y="47"/>
                    <a:pt x="17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34" y="47"/>
                    <a:pt x="41" y="36"/>
                    <a:pt x="41" y="25"/>
                  </a:cubicBezTo>
                  <a:cubicBezTo>
                    <a:pt x="41" y="13"/>
                    <a:pt x="34" y="2"/>
                    <a:pt x="22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3" y="2"/>
                    <a:pt x="11" y="3"/>
                    <a:pt x="11" y="6"/>
                  </a:cubicBezTo>
                  <a:lnTo>
                    <a:pt x="11" y="43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4" name="išľíḓé">
              <a:extLst>
                <a:ext uri="{FF2B5EF4-FFF2-40B4-BE49-F238E27FC236}">
                  <a16:creationId xmlns:a16="http://schemas.microsoft.com/office/drawing/2014/main" id="{B061BF97-AB85-4B77-8236-520769DE1C3B}"/>
                </a:ext>
              </a:extLst>
            </p:cNvPr>
            <p:cNvSpPr/>
            <p:nvPr/>
          </p:nvSpPr>
          <p:spPr bwMode="auto">
            <a:xfrm>
              <a:off x="8628063" y="3832225"/>
              <a:ext cx="60325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7 w 19"/>
                <a:gd name="T19" fmla="*/ 44 h 49"/>
                <a:gd name="T20" fmla="*/ 7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3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3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5" name="ïṩľîḓé">
              <a:extLst>
                <a:ext uri="{FF2B5EF4-FFF2-40B4-BE49-F238E27FC236}">
                  <a16:creationId xmlns:a16="http://schemas.microsoft.com/office/drawing/2014/main" id="{43AA3B03-6901-46B2-ACF0-0AE699F2816E}"/>
                </a:ext>
              </a:extLst>
            </p:cNvPr>
            <p:cNvSpPr/>
            <p:nvPr/>
          </p:nvSpPr>
          <p:spPr bwMode="auto">
            <a:xfrm>
              <a:off x="8718550" y="3829050"/>
              <a:ext cx="130175" cy="173038"/>
            </a:xfrm>
            <a:custGeom>
              <a:avLst/>
              <a:gdLst>
                <a:gd name="T0" fmla="*/ 41 w 41"/>
                <a:gd name="T1" fmla="*/ 37 h 51"/>
                <a:gd name="T2" fmla="*/ 21 w 41"/>
                <a:gd name="T3" fmla="*/ 51 h 51"/>
                <a:gd name="T4" fmla="*/ 0 w 41"/>
                <a:gd name="T5" fmla="*/ 25 h 51"/>
                <a:gd name="T6" fmla="*/ 20 w 41"/>
                <a:gd name="T7" fmla="*/ 0 h 51"/>
                <a:gd name="T8" fmla="*/ 30 w 41"/>
                <a:gd name="T9" fmla="*/ 2 h 51"/>
                <a:gd name="T10" fmla="*/ 35 w 41"/>
                <a:gd name="T11" fmla="*/ 0 h 51"/>
                <a:gd name="T12" fmla="*/ 39 w 41"/>
                <a:gd name="T13" fmla="*/ 13 h 51"/>
                <a:gd name="T14" fmla="*/ 38 w 41"/>
                <a:gd name="T15" fmla="*/ 13 h 51"/>
                <a:gd name="T16" fmla="*/ 20 w 41"/>
                <a:gd name="T17" fmla="*/ 2 h 51"/>
                <a:gd name="T18" fmla="*/ 4 w 41"/>
                <a:gd name="T19" fmla="*/ 25 h 51"/>
                <a:gd name="T20" fmla="*/ 23 w 41"/>
                <a:gd name="T21" fmla="*/ 48 h 51"/>
                <a:gd name="T22" fmla="*/ 39 w 41"/>
                <a:gd name="T23" fmla="*/ 36 h 51"/>
                <a:gd name="T24" fmla="*/ 41 w 41"/>
                <a:gd name="T25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1">
                  <a:moveTo>
                    <a:pt x="41" y="37"/>
                  </a:moveTo>
                  <a:cubicBezTo>
                    <a:pt x="37" y="45"/>
                    <a:pt x="32" y="51"/>
                    <a:pt x="21" y="51"/>
                  </a:cubicBezTo>
                  <a:cubicBezTo>
                    <a:pt x="10" y="51"/>
                    <a:pt x="0" y="42"/>
                    <a:pt x="0" y="25"/>
                  </a:cubicBezTo>
                  <a:cubicBezTo>
                    <a:pt x="0" y="12"/>
                    <a:pt x="8" y="0"/>
                    <a:pt x="20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5" y="9"/>
                    <a:pt x="29" y="2"/>
                    <a:pt x="20" y="2"/>
                  </a:cubicBezTo>
                  <a:cubicBezTo>
                    <a:pt x="11" y="2"/>
                    <a:pt x="4" y="12"/>
                    <a:pt x="4" y="25"/>
                  </a:cubicBezTo>
                  <a:cubicBezTo>
                    <a:pt x="4" y="38"/>
                    <a:pt x="12" y="48"/>
                    <a:pt x="23" y="48"/>
                  </a:cubicBezTo>
                  <a:cubicBezTo>
                    <a:pt x="30" y="48"/>
                    <a:pt x="35" y="45"/>
                    <a:pt x="39" y="36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6" name="iṣḻiďe">
              <a:extLst>
                <a:ext uri="{FF2B5EF4-FFF2-40B4-BE49-F238E27FC236}">
                  <a16:creationId xmlns:a16="http://schemas.microsoft.com/office/drawing/2014/main" id="{19A01B3E-8144-4AC1-9173-76205EA4394E}"/>
                </a:ext>
              </a:extLst>
            </p:cNvPr>
            <p:cNvSpPr/>
            <p:nvPr/>
          </p:nvSpPr>
          <p:spPr bwMode="auto">
            <a:xfrm>
              <a:off x="8874125" y="3832225"/>
              <a:ext cx="61913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8 w 19"/>
                <a:gd name="T19" fmla="*/ 44 h 49"/>
                <a:gd name="T20" fmla="*/ 8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4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4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8" y="46"/>
                    <a:pt x="8" y="4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7" name="ïṣľîḓe">
              <a:extLst>
                <a:ext uri="{FF2B5EF4-FFF2-40B4-BE49-F238E27FC236}">
                  <a16:creationId xmlns:a16="http://schemas.microsoft.com/office/drawing/2014/main" id="{2FFC046C-B693-4904-B52B-6718E000C627}"/>
                </a:ext>
              </a:extLst>
            </p:cNvPr>
            <p:cNvSpPr/>
            <p:nvPr/>
          </p:nvSpPr>
          <p:spPr bwMode="auto">
            <a:xfrm>
              <a:off x="89614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6 w 49"/>
                <a:gd name="T5" fmla="*/ 43 h 50"/>
                <a:gd name="T6" fmla="*/ 6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8 w 49"/>
                <a:gd name="T33" fmla="*/ 6 h 50"/>
                <a:gd name="T34" fmla="*/ 8 w 49"/>
                <a:gd name="T35" fmla="*/ 43 h 50"/>
                <a:gd name="T36" fmla="*/ 15 w 49"/>
                <a:gd name="T37" fmla="*/ 48 h 50"/>
                <a:gd name="T38" fmla="*/ 15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8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6"/>
                    <a:pt x="10" y="48"/>
                    <a:pt x="15" y="48"/>
                  </a:cubicBezTo>
                  <a:cubicBezTo>
                    <a:pt x="15" y="49"/>
                    <a:pt x="15" y="49"/>
                    <a:pt x="15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8" name="ïṥḷïḓé">
              <a:extLst>
                <a:ext uri="{FF2B5EF4-FFF2-40B4-BE49-F238E27FC236}">
                  <a16:creationId xmlns:a16="http://schemas.microsoft.com/office/drawing/2014/main" id="{DA209E4B-9FA8-4F0F-8925-03E66F261B50}"/>
                </a:ext>
              </a:extLst>
            </p:cNvPr>
            <p:cNvSpPr/>
            <p:nvPr/>
          </p:nvSpPr>
          <p:spPr bwMode="auto">
            <a:xfrm>
              <a:off x="913765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7 w 42"/>
                <a:gd name="T5" fmla="*/ 43 h 49"/>
                <a:gd name="T6" fmla="*/ 7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40 w 42"/>
                <a:gd name="T17" fmla="*/ 13 h 49"/>
                <a:gd name="T18" fmla="*/ 23 w 42"/>
                <a:gd name="T19" fmla="*/ 2 h 49"/>
                <a:gd name="T20" fmla="*/ 17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2 w 42"/>
                <a:gd name="T27" fmla="*/ 23 h 49"/>
                <a:gd name="T28" fmla="*/ 29 w 42"/>
                <a:gd name="T29" fmla="*/ 14 h 49"/>
                <a:gd name="T30" fmla="*/ 31 w 42"/>
                <a:gd name="T31" fmla="*/ 14 h 49"/>
                <a:gd name="T32" fmla="*/ 31 w 42"/>
                <a:gd name="T33" fmla="*/ 33 h 49"/>
                <a:gd name="T34" fmla="*/ 29 w 42"/>
                <a:gd name="T35" fmla="*/ 33 h 49"/>
                <a:gd name="T36" fmla="*/ 22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7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8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7" y="8"/>
                    <a:pt x="34" y="2"/>
                    <a:pt x="23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6" y="23"/>
                    <a:pt x="29" y="21"/>
                    <a:pt x="29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7"/>
                    <a:pt x="26" y="25"/>
                    <a:pt x="22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7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1" y="48"/>
                    <a:pt x="36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8" y="49"/>
                    <a:pt x="38" y="49"/>
                    <a:pt x="38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870063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" grpId="0" animBg="1"/>
      <p:bldP spid="288" grpId="0" animBg="1"/>
      <p:bldP spid="291" grpId="0" animBg="1"/>
      <p:bldP spid="292" grpId="0" animBg="1"/>
      <p:bldP spid="295" grpId="0" animBg="1"/>
      <p:bldP spid="297" grpId="0"/>
      <p:bldP spid="306" grpId="0"/>
      <p:bldP spid="30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25594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B830D5DA-FF4E-42CF-93C8-D0F42C1F041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38668" y="1588641"/>
            <a:ext cx="9914664" cy="4046479"/>
            <a:chOff x="1138668" y="1588641"/>
            <a:chExt cx="9914664" cy="4046479"/>
          </a:xfrm>
        </p:grpSpPr>
        <p:grpSp>
          <p:nvGrpSpPr>
            <p:cNvPr id="4" name="íS1iḑe">
              <a:extLst>
                <a:ext uri="{FF2B5EF4-FFF2-40B4-BE49-F238E27FC236}">
                  <a16:creationId xmlns:a16="http://schemas.microsoft.com/office/drawing/2014/main" id="{35C2AD64-4E7F-4D6D-980E-478F5BF8C31A}"/>
                </a:ext>
              </a:extLst>
            </p:cNvPr>
            <p:cNvGrpSpPr/>
            <p:nvPr/>
          </p:nvGrpSpPr>
          <p:grpSpPr>
            <a:xfrm>
              <a:off x="4481245" y="2202664"/>
              <a:ext cx="3032113" cy="2740596"/>
              <a:chOff x="4616301" y="2822638"/>
              <a:chExt cx="3032113" cy="2740596"/>
            </a:xfrm>
          </p:grpSpPr>
          <p:sp>
            <p:nvSpPr>
              <p:cNvPr id="36" name="íşḻîďê">
                <a:extLst>
                  <a:ext uri="{FF2B5EF4-FFF2-40B4-BE49-F238E27FC236}">
                    <a16:creationId xmlns:a16="http://schemas.microsoft.com/office/drawing/2014/main" id="{F502A7A5-B3E2-43C7-A6F2-FE1955BCA5D9}"/>
                  </a:ext>
                </a:extLst>
              </p:cNvPr>
              <p:cNvSpPr/>
              <p:nvPr/>
            </p:nvSpPr>
            <p:spPr bwMode="auto">
              <a:xfrm rot="1800000" flipV="1">
                <a:off x="5932675" y="2822638"/>
                <a:ext cx="1615151" cy="634794"/>
              </a:xfrm>
              <a:custGeom>
                <a:avLst/>
                <a:gdLst>
                  <a:gd name="connsiteX0" fmla="*/ 279327 w 1999980"/>
                  <a:gd name="connsiteY0" fmla="*/ 786040 h 786040"/>
                  <a:gd name="connsiteX1" fmla="*/ 999990 w 1999980"/>
                  <a:gd name="connsiteY1" fmla="*/ 297572 h 786040"/>
                  <a:gd name="connsiteX2" fmla="*/ 1720653 w 1999980"/>
                  <a:gd name="connsiteY2" fmla="*/ 786040 h 786040"/>
                  <a:gd name="connsiteX3" fmla="*/ 1999980 w 1999980"/>
                  <a:gd name="connsiteY3" fmla="*/ 628832 h 786040"/>
                  <a:gd name="connsiteX4" fmla="*/ 1849144 w 1999980"/>
                  <a:gd name="connsiteY4" fmla="*/ 376176 h 786040"/>
                  <a:gd name="connsiteX5" fmla="*/ 1798865 w 1999980"/>
                  <a:gd name="connsiteY5" fmla="*/ 404249 h 786040"/>
                  <a:gd name="connsiteX6" fmla="*/ 999990 w 1999980"/>
                  <a:gd name="connsiteY6" fmla="*/ 0 h 786040"/>
                  <a:gd name="connsiteX7" fmla="*/ 201115 w 1999980"/>
                  <a:gd name="connsiteY7" fmla="*/ 404249 h 786040"/>
                  <a:gd name="connsiteX8" fmla="*/ 150836 w 1999980"/>
                  <a:gd name="connsiteY8" fmla="*/ 376176 h 786040"/>
                  <a:gd name="connsiteX9" fmla="*/ 0 w 1999980"/>
                  <a:gd name="connsiteY9" fmla="*/ 628832 h 786040"/>
                  <a:gd name="connsiteX10" fmla="*/ 279327 w 1999980"/>
                  <a:gd name="connsiteY10" fmla="*/ 786040 h 786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99980" h="786040">
                    <a:moveTo>
                      <a:pt x="279327" y="786040"/>
                    </a:moveTo>
                    <a:cubicBezTo>
                      <a:pt x="575413" y="247041"/>
                      <a:pt x="999990" y="297572"/>
                      <a:pt x="999990" y="297572"/>
                    </a:cubicBezTo>
                    <a:cubicBezTo>
                      <a:pt x="999990" y="297572"/>
                      <a:pt x="1424567" y="247041"/>
                      <a:pt x="1720653" y="786040"/>
                    </a:cubicBezTo>
                    <a:cubicBezTo>
                      <a:pt x="1999980" y="628832"/>
                      <a:pt x="1999980" y="628832"/>
                      <a:pt x="1999980" y="628832"/>
                    </a:cubicBezTo>
                    <a:cubicBezTo>
                      <a:pt x="1849144" y="376176"/>
                      <a:pt x="1849144" y="376176"/>
                      <a:pt x="1849144" y="376176"/>
                    </a:cubicBezTo>
                    <a:cubicBezTo>
                      <a:pt x="1798865" y="404249"/>
                      <a:pt x="1798865" y="404249"/>
                      <a:pt x="1798865" y="404249"/>
                    </a:cubicBezTo>
                    <a:cubicBezTo>
                      <a:pt x="1798865" y="404249"/>
                      <a:pt x="1564230" y="28073"/>
                      <a:pt x="999990" y="0"/>
                    </a:cubicBezTo>
                    <a:cubicBezTo>
                      <a:pt x="435750" y="28073"/>
                      <a:pt x="201115" y="404249"/>
                      <a:pt x="201115" y="404249"/>
                    </a:cubicBezTo>
                    <a:cubicBezTo>
                      <a:pt x="201115" y="404249"/>
                      <a:pt x="201115" y="404249"/>
                      <a:pt x="150836" y="376176"/>
                    </a:cubicBezTo>
                    <a:cubicBezTo>
                      <a:pt x="150836" y="376176"/>
                      <a:pt x="150836" y="376176"/>
                      <a:pt x="0" y="628832"/>
                    </a:cubicBezTo>
                    <a:cubicBezTo>
                      <a:pt x="0" y="628832"/>
                      <a:pt x="0" y="628832"/>
                      <a:pt x="279327" y="78604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 dirty="0"/>
              </a:p>
            </p:txBody>
          </p:sp>
          <p:sp>
            <p:nvSpPr>
              <p:cNvPr id="37" name="ïṡľîḋè">
                <a:extLst>
                  <a:ext uri="{FF2B5EF4-FFF2-40B4-BE49-F238E27FC236}">
                    <a16:creationId xmlns:a16="http://schemas.microsoft.com/office/drawing/2014/main" id="{4BB2D640-91C2-41C4-9D64-C22B55FB363B}"/>
                  </a:ext>
                </a:extLst>
              </p:cNvPr>
              <p:cNvSpPr/>
              <p:nvPr/>
            </p:nvSpPr>
            <p:spPr bwMode="auto">
              <a:xfrm rot="5463362" flipV="1">
                <a:off x="6523442" y="3867084"/>
                <a:ext cx="1615151" cy="634793"/>
              </a:xfrm>
              <a:custGeom>
                <a:avLst/>
                <a:gdLst>
                  <a:gd name="connsiteX0" fmla="*/ 279327 w 1999980"/>
                  <a:gd name="connsiteY0" fmla="*/ 786040 h 786040"/>
                  <a:gd name="connsiteX1" fmla="*/ 999990 w 1999980"/>
                  <a:gd name="connsiteY1" fmla="*/ 297572 h 786040"/>
                  <a:gd name="connsiteX2" fmla="*/ 1720653 w 1999980"/>
                  <a:gd name="connsiteY2" fmla="*/ 786040 h 786040"/>
                  <a:gd name="connsiteX3" fmla="*/ 1999980 w 1999980"/>
                  <a:gd name="connsiteY3" fmla="*/ 628832 h 786040"/>
                  <a:gd name="connsiteX4" fmla="*/ 1849144 w 1999980"/>
                  <a:gd name="connsiteY4" fmla="*/ 376176 h 786040"/>
                  <a:gd name="connsiteX5" fmla="*/ 1798865 w 1999980"/>
                  <a:gd name="connsiteY5" fmla="*/ 404249 h 786040"/>
                  <a:gd name="connsiteX6" fmla="*/ 999990 w 1999980"/>
                  <a:gd name="connsiteY6" fmla="*/ 0 h 786040"/>
                  <a:gd name="connsiteX7" fmla="*/ 201115 w 1999980"/>
                  <a:gd name="connsiteY7" fmla="*/ 404249 h 786040"/>
                  <a:gd name="connsiteX8" fmla="*/ 150836 w 1999980"/>
                  <a:gd name="connsiteY8" fmla="*/ 376176 h 786040"/>
                  <a:gd name="connsiteX9" fmla="*/ 0 w 1999980"/>
                  <a:gd name="connsiteY9" fmla="*/ 628832 h 786040"/>
                  <a:gd name="connsiteX10" fmla="*/ 279327 w 1999980"/>
                  <a:gd name="connsiteY10" fmla="*/ 786040 h 786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99980" h="786040">
                    <a:moveTo>
                      <a:pt x="279327" y="786040"/>
                    </a:moveTo>
                    <a:cubicBezTo>
                      <a:pt x="575413" y="247041"/>
                      <a:pt x="999990" y="297572"/>
                      <a:pt x="999990" y="297572"/>
                    </a:cubicBezTo>
                    <a:cubicBezTo>
                      <a:pt x="999990" y="297572"/>
                      <a:pt x="1424567" y="247041"/>
                      <a:pt x="1720653" y="786040"/>
                    </a:cubicBezTo>
                    <a:cubicBezTo>
                      <a:pt x="1999980" y="628832"/>
                      <a:pt x="1999980" y="628832"/>
                      <a:pt x="1999980" y="628832"/>
                    </a:cubicBezTo>
                    <a:cubicBezTo>
                      <a:pt x="1849144" y="376176"/>
                      <a:pt x="1849144" y="376176"/>
                      <a:pt x="1849144" y="376176"/>
                    </a:cubicBezTo>
                    <a:cubicBezTo>
                      <a:pt x="1798865" y="404249"/>
                      <a:pt x="1798865" y="404249"/>
                      <a:pt x="1798865" y="404249"/>
                    </a:cubicBezTo>
                    <a:cubicBezTo>
                      <a:pt x="1798865" y="404249"/>
                      <a:pt x="1564230" y="28073"/>
                      <a:pt x="999990" y="0"/>
                    </a:cubicBezTo>
                    <a:cubicBezTo>
                      <a:pt x="435750" y="28073"/>
                      <a:pt x="201115" y="404249"/>
                      <a:pt x="201115" y="404249"/>
                    </a:cubicBezTo>
                    <a:cubicBezTo>
                      <a:pt x="201115" y="404249"/>
                      <a:pt x="201115" y="404249"/>
                      <a:pt x="150836" y="376176"/>
                    </a:cubicBezTo>
                    <a:cubicBezTo>
                      <a:pt x="150836" y="376176"/>
                      <a:pt x="150836" y="376176"/>
                      <a:pt x="0" y="628832"/>
                    </a:cubicBezTo>
                    <a:cubicBezTo>
                      <a:pt x="0" y="628832"/>
                      <a:pt x="0" y="628832"/>
                      <a:pt x="279327" y="78604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 dirty="0"/>
              </a:p>
            </p:txBody>
          </p:sp>
          <p:sp>
            <p:nvSpPr>
              <p:cNvPr id="38" name="ísḻîḋé">
                <a:extLst>
                  <a:ext uri="{FF2B5EF4-FFF2-40B4-BE49-F238E27FC236}">
                    <a16:creationId xmlns:a16="http://schemas.microsoft.com/office/drawing/2014/main" id="{A00C2737-D9D9-4B78-826E-BD9940BB58C6}"/>
                  </a:ext>
                </a:extLst>
              </p:cNvPr>
              <p:cNvSpPr/>
              <p:nvPr/>
            </p:nvSpPr>
            <p:spPr bwMode="auto">
              <a:xfrm rot="19736638" flipH="1" flipV="1">
                <a:off x="4732774" y="2833243"/>
                <a:ext cx="1615151" cy="634793"/>
              </a:xfrm>
              <a:custGeom>
                <a:avLst/>
                <a:gdLst>
                  <a:gd name="connsiteX0" fmla="*/ 279327 w 1999980"/>
                  <a:gd name="connsiteY0" fmla="*/ 786040 h 786040"/>
                  <a:gd name="connsiteX1" fmla="*/ 999990 w 1999980"/>
                  <a:gd name="connsiteY1" fmla="*/ 297572 h 786040"/>
                  <a:gd name="connsiteX2" fmla="*/ 1720653 w 1999980"/>
                  <a:gd name="connsiteY2" fmla="*/ 786040 h 786040"/>
                  <a:gd name="connsiteX3" fmla="*/ 1999980 w 1999980"/>
                  <a:gd name="connsiteY3" fmla="*/ 628832 h 786040"/>
                  <a:gd name="connsiteX4" fmla="*/ 1849144 w 1999980"/>
                  <a:gd name="connsiteY4" fmla="*/ 376176 h 786040"/>
                  <a:gd name="connsiteX5" fmla="*/ 1798865 w 1999980"/>
                  <a:gd name="connsiteY5" fmla="*/ 404249 h 786040"/>
                  <a:gd name="connsiteX6" fmla="*/ 999990 w 1999980"/>
                  <a:gd name="connsiteY6" fmla="*/ 0 h 786040"/>
                  <a:gd name="connsiteX7" fmla="*/ 201115 w 1999980"/>
                  <a:gd name="connsiteY7" fmla="*/ 404249 h 786040"/>
                  <a:gd name="connsiteX8" fmla="*/ 150836 w 1999980"/>
                  <a:gd name="connsiteY8" fmla="*/ 376176 h 786040"/>
                  <a:gd name="connsiteX9" fmla="*/ 0 w 1999980"/>
                  <a:gd name="connsiteY9" fmla="*/ 628832 h 786040"/>
                  <a:gd name="connsiteX10" fmla="*/ 279327 w 1999980"/>
                  <a:gd name="connsiteY10" fmla="*/ 786040 h 786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99980" h="786040">
                    <a:moveTo>
                      <a:pt x="279327" y="786040"/>
                    </a:moveTo>
                    <a:cubicBezTo>
                      <a:pt x="575413" y="247041"/>
                      <a:pt x="999990" y="297572"/>
                      <a:pt x="999990" y="297572"/>
                    </a:cubicBezTo>
                    <a:cubicBezTo>
                      <a:pt x="999990" y="297572"/>
                      <a:pt x="1424567" y="247041"/>
                      <a:pt x="1720653" y="786040"/>
                    </a:cubicBezTo>
                    <a:cubicBezTo>
                      <a:pt x="1999980" y="628832"/>
                      <a:pt x="1999980" y="628832"/>
                      <a:pt x="1999980" y="628832"/>
                    </a:cubicBezTo>
                    <a:cubicBezTo>
                      <a:pt x="1849144" y="376176"/>
                      <a:pt x="1849144" y="376176"/>
                      <a:pt x="1849144" y="376176"/>
                    </a:cubicBezTo>
                    <a:cubicBezTo>
                      <a:pt x="1798865" y="404249"/>
                      <a:pt x="1798865" y="404249"/>
                      <a:pt x="1798865" y="404249"/>
                    </a:cubicBezTo>
                    <a:cubicBezTo>
                      <a:pt x="1798865" y="404249"/>
                      <a:pt x="1564230" y="28073"/>
                      <a:pt x="999990" y="0"/>
                    </a:cubicBezTo>
                    <a:cubicBezTo>
                      <a:pt x="435750" y="28073"/>
                      <a:pt x="201115" y="404249"/>
                      <a:pt x="201115" y="404249"/>
                    </a:cubicBezTo>
                    <a:cubicBezTo>
                      <a:pt x="201115" y="404249"/>
                      <a:pt x="201115" y="404249"/>
                      <a:pt x="150836" y="376176"/>
                    </a:cubicBezTo>
                    <a:cubicBezTo>
                      <a:pt x="150836" y="376176"/>
                      <a:pt x="150836" y="376176"/>
                      <a:pt x="0" y="628832"/>
                    </a:cubicBezTo>
                    <a:cubicBezTo>
                      <a:pt x="0" y="628832"/>
                      <a:pt x="0" y="628832"/>
                      <a:pt x="279327" y="78604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 dirty="0"/>
              </a:p>
            </p:txBody>
          </p:sp>
          <p:sp>
            <p:nvSpPr>
              <p:cNvPr id="39" name="íšḻíďe">
                <a:extLst>
                  <a:ext uri="{FF2B5EF4-FFF2-40B4-BE49-F238E27FC236}">
                    <a16:creationId xmlns:a16="http://schemas.microsoft.com/office/drawing/2014/main" id="{392AF9B9-518B-4EF1-A5C9-1A86B582FB9D}"/>
                  </a:ext>
                </a:extLst>
              </p:cNvPr>
              <p:cNvSpPr/>
              <p:nvPr/>
            </p:nvSpPr>
            <p:spPr bwMode="auto">
              <a:xfrm rot="1800000">
                <a:off x="4716889" y="4928440"/>
                <a:ext cx="1615151" cy="634794"/>
              </a:xfrm>
              <a:custGeom>
                <a:avLst/>
                <a:gdLst>
                  <a:gd name="connsiteX0" fmla="*/ 279327 w 1999980"/>
                  <a:gd name="connsiteY0" fmla="*/ 786040 h 786040"/>
                  <a:gd name="connsiteX1" fmla="*/ 999990 w 1999980"/>
                  <a:gd name="connsiteY1" fmla="*/ 297572 h 786040"/>
                  <a:gd name="connsiteX2" fmla="*/ 1720653 w 1999980"/>
                  <a:gd name="connsiteY2" fmla="*/ 786040 h 786040"/>
                  <a:gd name="connsiteX3" fmla="*/ 1999980 w 1999980"/>
                  <a:gd name="connsiteY3" fmla="*/ 628832 h 786040"/>
                  <a:gd name="connsiteX4" fmla="*/ 1849144 w 1999980"/>
                  <a:gd name="connsiteY4" fmla="*/ 376176 h 786040"/>
                  <a:gd name="connsiteX5" fmla="*/ 1798865 w 1999980"/>
                  <a:gd name="connsiteY5" fmla="*/ 404249 h 786040"/>
                  <a:gd name="connsiteX6" fmla="*/ 999990 w 1999980"/>
                  <a:gd name="connsiteY6" fmla="*/ 0 h 786040"/>
                  <a:gd name="connsiteX7" fmla="*/ 201115 w 1999980"/>
                  <a:gd name="connsiteY7" fmla="*/ 404249 h 786040"/>
                  <a:gd name="connsiteX8" fmla="*/ 150836 w 1999980"/>
                  <a:gd name="connsiteY8" fmla="*/ 376176 h 786040"/>
                  <a:gd name="connsiteX9" fmla="*/ 0 w 1999980"/>
                  <a:gd name="connsiteY9" fmla="*/ 628832 h 786040"/>
                  <a:gd name="connsiteX10" fmla="*/ 279327 w 1999980"/>
                  <a:gd name="connsiteY10" fmla="*/ 786040 h 786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99980" h="786040">
                    <a:moveTo>
                      <a:pt x="279327" y="786040"/>
                    </a:moveTo>
                    <a:cubicBezTo>
                      <a:pt x="575413" y="247041"/>
                      <a:pt x="999990" y="297572"/>
                      <a:pt x="999990" y="297572"/>
                    </a:cubicBezTo>
                    <a:cubicBezTo>
                      <a:pt x="999990" y="297572"/>
                      <a:pt x="1424567" y="247041"/>
                      <a:pt x="1720653" y="786040"/>
                    </a:cubicBezTo>
                    <a:cubicBezTo>
                      <a:pt x="1999980" y="628832"/>
                      <a:pt x="1999980" y="628832"/>
                      <a:pt x="1999980" y="628832"/>
                    </a:cubicBezTo>
                    <a:cubicBezTo>
                      <a:pt x="1849144" y="376176"/>
                      <a:pt x="1849144" y="376176"/>
                      <a:pt x="1849144" y="376176"/>
                    </a:cubicBezTo>
                    <a:cubicBezTo>
                      <a:pt x="1798865" y="404249"/>
                      <a:pt x="1798865" y="404249"/>
                      <a:pt x="1798865" y="404249"/>
                    </a:cubicBezTo>
                    <a:cubicBezTo>
                      <a:pt x="1798865" y="404249"/>
                      <a:pt x="1564230" y="28073"/>
                      <a:pt x="999990" y="0"/>
                    </a:cubicBezTo>
                    <a:cubicBezTo>
                      <a:pt x="435750" y="28073"/>
                      <a:pt x="201115" y="404249"/>
                      <a:pt x="201115" y="404249"/>
                    </a:cubicBezTo>
                    <a:cubicBezTo>
                      <a:pt x="201115" y="404249"/>
                      <a:pt x="201115" y="404249"/>
                      <a:pt x="150836" y="376176"/>
                    </a:cubicBezTo>
                    <a:cubicBezTo>
                      <a:pt x="150836" y="376176"/>
                      <a:pt x="150836" y="376176"/>
                      <a:pt x="0" y="628832"/>
                    </a:cubicBezTo>
                    <a:cubicBezTo>
                      <a:pt x="0" y="628832"/>
                      <a:pt x="0" y="628832"/>
                      <a:pt x="279327" y="78604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 dirty="0"/>
              </a:p>
            </p:txBody>
          </p:sp>
          <p:sp>
            <p:nvSpPr>
              <p:cNvPr id="40" name="ïšľîḓê">
                <a:extLst>
                  <a:ext uri="{FF2B5EF4-FFF2-40B4-BE49-F238E27FC236}">
                    <a16:creationId xmlns:a16="http://schemas.microsoft.com/office/drawing/2014/main" id="{5254E0F8-9B3E-4C19-B6B2-3829D68C3F3C}"/>
                  </a:ext>
                </a:extLst>
              </p:cNvPr>
              <p:cNvSpPr/>
              <p:nvPr/>
            </p:nvSpPr>
            <p:spPr bwMode="auto">
              <a:xfrm rot="19736638">
                <a:off x="5916789" y="4917837"/>
                <a:ext cx="1615151" cy="634793"/>
              </a:xfrm>
              <a:custGeom>
                <a:avLst/>
                <a:gdLst>
                  <a:gd name="connsiteX0" fmla="*/ 279327 w 1999980"/>
                  <a:gd name="connsiteY0" fmla="*/ 786040 h 786040"/>
                  <a:gd name="connsiteX1" fmla="*/ 999990 w 1999980"/>
                  <a:gd name="connsiteY1" fmla="*/ 297572 h 786040"/>
                  <a:gd name="connsiteX2" fmla="*/ 1720653 w 1999980"/>
                  <a:gd name="connsiteY2" fmla="*/ 786040 h 786040"/>
                  <a:gd name="connsiteX3" fmla="*/ 1999980 w 1999980"/>
                  <a:gd name="connsiteY3" fmla="*/ 628832 h 786040"/>
                  <a:gd name="connsiteX4" fmla="*/ 1849144 w 1999980"/>
                  <a:gd name="connsiteY4" fmla="*/ 376176 h 786040"/>
                  <a:gd name="connsiteX5" fmla="*/ 1798865 w 1999980"/>
                  <a:gd name="connsiteY5" fmla="*/ 404249 h 786040"/>
                  <a:gd name="connsiteX6" fmla="*/ 999990 w 1999980"/>
                  <a:gd name="connsiteY6" fmla="*/ 0 h 786040"/>
                  <a:gd name="connsiteX7" fmla="*/ 201115 w 1999980"/>
                  <a:gd name="connsiteY7" fmla="*/ 404249 h 786040"/>
                  <a:gd name="connsiteX8" fmla="*/ 150836 w 1999980"/>
                  <a:gd name="connsiteY8" fmla="*/ 376176 h 786040"/>
                  <a:gd name="connsiteX9" fmla="*/ 0 w 1999980"/>
                  <a:gd name="connsiteY9" fmla="*/ 628832 h 786040"/>
                  <a:gd name="connsiteX10" fmla="*/ 279327 w 1999980"/>
                  <a:gd name="connsiteY10" fmla="*/ 786040 h 786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99980" h="786040">
                    <a:moveTo>
                      <a:pt x="279327" y="786040"/>
                    </a:moveTo>
                    <a:cubicBezTo>
                      <a:pt x="575413" y="247041"/>
                      <a:pt x="999990" y="297572"/>
                      <a:pt x="999990" y="297572"/>
                    </a:cubicBezTo>
                    <a:cubicBezTo>
                      <a:pt x="999990" y="297572"/>
                      <a:pt x="1424567" y="247041"/>
                      <a:pt x="1720653" y="786040"/>
                    </a:cubicBezTo>
                    <a:cubicBezTo>
                      <a:pt x="1999980" y="628832"/>
                      <a:pt x="1999980" y="628832"/>
                      <a:pt x="1999980" y="628832"/>
                    </a:cubicBezTo>
                    <a:cubicBezTo>
                      <a:pt x="1849144" y="376176"/>
                      <a:pt x="1849144" y="376176"/>
                      <a:pt x="1849144" y="376176"/>
                    </a:cubicBezTo>
                    <a:cubicBezTo>
                      <a:pt x="1798865" y="404249"/>
                      <a:pt x="1798865" y="404249"/>
                      <a:pt x="1798865" y="404249"/>
                    </a:cubicBezTo>
                    <a:cubicBezTo>
                      <a:pt x="1798865" y="404249"/>
                      <a:pt x="1564230" y="28073"/>
                      <a:pt x="999990" y="0"/>
                    </a:cubicBezTo>
                    <a:cubicBezTo>
                      <a:pt x="435750" y="28073"/>
                      <a:pt x="201115" y="404249"/>
                      <a:pt x="201115" y="404249"/>
                    </a:cubicBezTo>
                    <a:cubicBezTo>
                      <a:pt x="201115" y="404249"/>
                      <a:pt x="201115" y="404249"/>
                      <a:pt x="150836" y="376176"/>
                    </a:cubicBezTo>
                    <a:cubicBezTo>
                      <a:pt x="150836" y="376176"/>
                      <a:pt x="150836" y="376176"/>
                      <a:pt x="0" y="628832"/>
                    </a:cubicBezTo>
                    <a:cubicBezTo>
                      <a:pt x="0" y="628832"/>
                      <a:pt x="0" y="628832"/>
                      <a:pt x="279327" y="78604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 dirty="0"/>
              </a:p>
            </p:txBody>
          </p:sp>
          <p:sp>
            <p:nvSpPr>
              <p:cNvPr id="41" name="í$ḻiďê">
                <a:extLst>
                  <a:ext uri="{FF2B5EF4-FFF2-40B4-BE49-F238E27FC236}">
                    <a16:creationId xmlns:a16="http://schemas.microsoft.com/office/drawing/2014/main" id="{0773A132-81CD-4909-A919-4157EA28BF54}"/>
                  </a:ext>
                </a:extLst>
              </p:cNvPr>
              <p:cNvSpPr/>
              <p:nvPr/>
            </p:nvSpPr>
            <p:spPr bwMode="auto">
              <a:xfrm rot="5463362" flipH="1">
                <a:off x="4126122" y="3883995"/>
                <a:ext cx="1615151" cy="634793"/>
              </a:xfrm>
              <a:custGeom>
                <a:avLst/>
                <a:gdLst>
                  <a:gd name="connsiteX0" fmla="*/ 279327 w 1999980"/>
                  <a:gd name="connsiteY0" fmla="*/ 786040 h 786040"/>
                  <a:gd name="connsiteX1" fmla="*/ 999990 w 1999980"/>
                  <a:gd name="connsiteY1" fmla="*/ 297572 h 786040"/>
                  <a:gd name="connsiteX2" fmla="*/ 1720653 w 1999980"/>
                  <a:gd name="connsiteY2" fmla="*/ 786040 h 786040"/>
                  <a:gd name="connsiteX3" fmla="*/ 1999980 w 1999980"/>
                  <a:gd name="connsiteY3" fmla="*/ 628832 h 786040"/>
                  <a:gd name="connsiteX4" fmla="*/ 1849144 w 1999980"/>
                  <a:gd name="connsiteY4" fmla="*/ 376176 h 786040"/>
                  <a:gd name="connsiteX5" fmla="*/ 1798865 w 1999980"/>
                  <a:gd name="connsiteY5" fmla="*/ 404249 h 786040"/>
                  <a:gd name="connsiteX6" fmla="*/ 999990 w 1999980"/>
                  <a:gd name="connsiteY6" fmla="*/ 0 h 786040"/>
                  <a:gd name="connsiteX7" fmla="*/ 201115 w 1999980"/>
                  <a:gd name="connsiteY7" fmla="*/ 404249 h 786040"/>
                  <a:gd name="connsiteX8" fmla="*/ 150836 w 1999980"/>
                  <a:gd name="connsiteY8" fmla="*/ 376176 h 786040"/>
                  <a:gd name="connsiteX9" fmla="*/ 0 w 1999980"/>
                  <a:gd name="connsiteY9" fmla="*/ 628832 h 786040"/>
                  <a:gd name="connsiteX10" fmla="*/ 279327 w 1999980"/>
                  <a:gd name="connsiteY10" fmla="*/ 786040 h 786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999980" h="786040">
                    <a:moveTo>
                      <a:pt x="279327" y="786040"/>
                    </a:moveTo>
                    <a:cubicBezTo>
                      <a:pt x="575413" y="247041"/>
                      <a:pt x="999990" y="297572"/>
                      <a:pt x="999990" y="297572"/>
                    </a:cubicBezTo>
                    <a:cubicBezTo>
                      <a:pt x="999990" y="297572"/>
                      <a:pt x="1424567" y="247041"/>
                      <a:pt x="1720653" y="786040"/>
                    </a:cubicBezTo>
                    <a:cubicBezTo>
                      <a:pt x="1999980" y="628832"/>
                      <a:pt x="1999980" y="628832"/>
                      <a:pt x="1999980" y="628832"/>
                    </a:cubicBezTo>
                    <a:cubicBezTo>
                      <a:pt x="1849144" y="376176"/>
                      <a:pt x="1849144" y="376176"/>
                      <a:pt x="1849144" y="376176"/>
                    </a:cubicBezTo>
                    <a:cubicBezTo>
                      <a:pt x="1798865" y="404249"/>
                      <a:pt x="1798865" y="404249"/>
                      <a:pt x="1798865" y="404249"/>
                    </a:cubicBezTo>
                    <a:cubicBezTo>
                      <a:pt x="1798865" y="404249"/>
                      <a:pt x="1564230" y="28073"/>
                      <a:pt x="999990" y="0"/>
                    </a:cubicBezTo>
                    <a:cubicBezTo>
                      <a:pt x="435750" y="28073"/>
                      <a:pt x="201115" y="404249"/>
                      <a:pt x="201115" y="404249"/>
                    </a:cubicBezTo>
                    <a:cubicBezTo>
                      <a:pt x="201115" y="404249"/>
                      <a:pt x="201115" y="404249"/>
                      <a:pt x="150836" y="376176"/>
                    </a:cubicBezTo>
                    <a:cubicBezTo>
                      <a:pt x="150836" y="376176"/>
                      <a:pt x="150836" y="376176"/>
                      <a:pt x="0" y="628832"/>
                    </a:cubicBezTo>
                    <a:cubicBezTo>
                      <a:pt x="0" y="628832"/>
                      <a:pt x="0" y="628832"/>
                      <a:pt x="279327" y="78604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 dirty="0"/>
              </a:p>
            </p:txBody>
          </p:sp>
        </p:grpSp>
        <p:sp>
          <p:nvSpPr>
            <p:cNvPr id="5" name="îşḷíḋe">
              <a:extLst>
                <a:ext uri="{FF2B5EF4-FFF2-40B4-BE49-F238E27FC236}">
                  <a16:creationId xmlns:a16="http://schemas.microsoft.com/office/drawing/2014/main" id="{F3303BD0-E0C2-4C2F-A365-69E1357535EB}"/>
                </a:ext>
              </a:extLst>
            </p:cNvPr>
            <p:cNvSpPr/>
            <p:nvPr/>
          </p:nvSpPr>
          <p:spPr>
            <a:xfrm>
              <a:off x="4674371" y="1630746"/>
              <a:ext cx="972995" cy="9729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6" name="ïṩḻíďé">
              <a:extLst>
                <a:ext uri="{FF2B5EF4-FFF2-40B4-BE49-F238E27FC236}">
                  <a16:creationId xmlns:a16="http://schemas.microsoft.com/office/drawing/2014/main" id="{790FD6C4-CEAA-48C4-BFD9-9F0CEAB0CA99}"/>
                </a:ext>
              </a:extLst>
            </p:cNvPr>
            <p:cNvSpPr/>
            <p:nvPr/>
          </p:nvSpPr>
          <p:spPr>
            <a:xfrm>
              <a:off x="7189708" y="3082977"/>
              <a:ext cx="972995" cy="9729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7" name="íṣlîḓe">
              <a:extLst>
                <a:ext uri="{FF2B5EF4-FFF2-40B4-BE49-F238E27FC236}">
                  <a16:creationId xmlns:a16="http://schemas.microsoft.com/office/drawing/2014/main" id="{DE650AA4-66D3-482F-87DE-D499CC58F134}"/>
                </a:ext>
              </a:extLst>
            </p:cNvPr>
            <p:cNvSpPr/>
            <p:nvPr/>
          </p:nvSpPr>
          <p:spPr>
            <a:xfrm>
              <a:off x="6355592" y="4527709"/>
              <a:ext cx="972995" cy="972994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8" name="íş1ïḑe">
              <a:extLst>
                <a:ext uri="{FF2B5EF4-FFF2-40B4-BE49-F238E27FC236}">
                  <a16:creationId xmlns:a16="http://schemas.microsoft.com/office/drawing/2014/main" id="{ADF8457D-87B3-4CA2-BA02-9B8B7CC97064}"/>
                </a:ext>
              </a:extLst>
            </p:cNvPr>
            <p:cNvSpPr/>
            <p:nvPr/>
          </p:nvSpPr>
          <p:spPr>
            <a:xfrm>
              <a:off x="3829768" y="3093639"/>
              <a:ext cx="972995" cy="972994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9" name="î$ḷíde">
              <a:extLst>
                <a:ext uri="{FF2B5EF4-FFF2-40B4-BE49-F238E27FC236}">
                  <a16:creationId xmlns:a16="http://schemas.microsoft.com/office/drawing/2014/main" id="{023CF151-F9D6-4C2F-951C-B0E8A075FC08}"/>
                </a:ext>
              </a:extLst>
            </p:cNvPr>
            <p:cNvSpPr/>
            <p:nvPr/>
          </p:nvSpPr>
          <p:spPr>
            <a:xfrm>
              <a:off x="6354498" y="1625145"/>
              <a:ext cx="972995" cy="972994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0" name="íṡlide">
              <a:extLst>
                <a:ext uri="{FF2B5EF4-FFF2-40B4-BE49-F238E27FC236}">
                  <a16:creationId xmlns:a16="http://schemas.microsoft.com/office/drawing/2014/main" id="{86553F42-58F5-4143-8740-0A26EBE050A9}"/>
                </a:ext>
              </a:extLst>
            </p:cNvPr>
            <p:cNvSpPr/>
            <p:nvPr/>
          </p:nvSpPr>
          <p:spPr>
            <a:xfrm>
              <a:off x="4661206" y="4558017"/>
              <a:ext cx="972995" cy="9729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1" name="ïṧļïḑè">
              <a:extLst>
                <a:ext uri="{FF2B5EF4-FFF2-40B4-BE49-F238E27FC236}">
                  <a16:creationId xmlns:a16="http://schemas.microsoft.com/office/drawing/2014/main" id="{A143129B-C512-4B44-B768-95489A4F9A16}"/>
                </a:ext>
              </a:extLst>
            </p:cNvPr>
            <p:cNvSpPr/>
            <p:nvPr/>
          </p:nvSpPr>
          <p:spPr bwMode="auto">
            <a:xfrm>
              <a:off x="5007443" y="1989227"/>
              <a:ext cx="306850" cy="256032"/>
            </a:xfrm>
            <a:custGeom>
              <a:avLst/>
              <a:gdLst>
                <a:gd name="connsiteX0" fmla="*/ 409335 w 603951"/>
                <a:gd name="connsiteY0" fmla="*/ 174560 h 503930"/>
                <a:gd name="connsiteX1" fmla="*/ 434158 w 603951"/>
                <a:gd name="connsiteY1" fmla="*/ 174560 h 503930"/>
                <a:gd name="connsiteX2" fmla="*/ 434158 w 603951"/>
                <a:gd name="connsiteY2" fmla="*/ 196395 h 503930"/>
                <a:gd name="connsiteX3" fmla="*/ 469904 w 603951"/>
                <a:gd name="connsiteY3" fmla="*/ 204335 h 503930"/>
                <a:gd name="connsiteX4" fmla="*/ 461960 w 603951"/>
                <a:gd name="connsiteY4" fmla="*/ 232125 h 503930"/>
                <a:gd name="connsiteX5" fmla="*/ 427208 w 603951"/>
                <a:gd name="connsiteY5" fmla="*/ 224185 h 503930"/>
                <a:gd name="connsiteX6" fmla="*/ 405363 w 603951"/>
                <a:gd name="connsiteY6" fmla="*/ 238080 h 503930"/>
                <a:gd name="connsiteX7" fmla="*/ 435151 w 603951"/>
                <a:gd name="connsiteY7" fmla="*/ 258922 h 503930"/>
                <a:gd name="connsiteX8" fmla="*/ 476854 w 603951"/>
                <a:gd name="connsiteY8" fmla="*/ 305569 h 503930"/>
                <a:gd name="connsiteX9" fmla="*/ 432172 w 603951"/>
                <a:gd name="connsiteY9" fmla="*/ 351224 h 503930"/>
                <a:gd name="connsiteX10" fmla="*/ 432172 w 603951"/>
                <a:gd name="connsiteY10" fmla="*/ 376036 h 503930"/>
                <a:gd name="connsiteX11" fmla="*/ 408342 w 603951"/>
                <a:gd name="connsiteY11" fmla="*/ 376036 h 503930"/>
                <a:gd name="connsiteX12" fmla="*/ 408342 w 603951"/>
                <a:gd name="connsiteY12" fmla="*/ 353209 h 503930"/>
                <a:gd name="connsiteX13" fmla="*/ 366639 w 603951"/>
                <a:gd name="connsiteY13" fmla="*/ 342291 h 503930"/>
                <a:gd name="connsiteX14" fmla="*/ 373589 w 603951"/>
                <a:gd name="connsiteY14" fmla="*/ 313509 h 503930"/>
                <a:gd name="connsiteX15" fmla="*/ 414300 w 603951"/>
                <a:gd name="connsiteY15" fmla="*/ 324426 h 503930"/>
                <a:gd name="connsiteX16" fmla="*/ 438130 w 603951"/>
                <a:gd name="connsiteY16" fmla="*/ 308546 h 503930"/>
                <a:gd name="connsiteX17" fmla="*/ 412314 w 603951"/>
                <a:gd name="connsiteY17" fmla="*/ 287704 h 503930"/>
                <a:gd name="connsiteX18" fmla="*/ 367632 w 603951"/>
                <a:gd name="connsiteY18" fmla="*/ 242050 h 503930"/>
                <a:gd name="connsiteX19" fmla="*/ 409335 w 603951"/>
                <a:gd name="connsiteY19" fmla="*/ 198380 h 503930"/>
                <a:gd name="connsiteX20" fmla="*/ 23849 w 603951"/>
                <a:gd name="connsiteY20" fmla="*/ 147802 h 503930"/>
                <a:gd name="connsiteX21" fmla="*/ 179857 w 603951"/>
                <a:gd name="connsiteY21" fmla="*/ 147802 h 503930"/>
                <a:gd name="connsiteX22" fmla="*/ 202712 w 603951"/>
                <a:gd name="connsiteY22" fmla="*/ 171610 h 503930"/>
                <a:gd name="connsiteX23" fmla="*/ 202712 w 603951"/>
                <a:gd name="connsiteY23" fmla="*/ 321402 h 503930"/>
                <a:gd name="connsiteX24" fmla="*/ 178864 w 603951"/>
                <a:gd name="connsiteY24" fmla="*/ 345210 h 503930"/>
                <a:gd name="connsiteX25" fmla="*/ 159984 w 603951"/>
                <a:gd name="connsiteY25" fmla="*/ 336282 h 503930"/>
                <a:gd name="connsiteX26" fmla="*/ 151041 w 603951"/>
                <a:gd name="connsiteY26" fmla="*/ 481114 h 503930"/>
                <a:gd name="connsiteX27" fmla="*/ 126198 w 603951"/>
                <a:gd name="connsiteY27" fmla="*/ 503930 h 503930"/>
                <a:gd name="connsiteX28" fmla="*/ 77508 w 603951"/>
                <a:gd name="connsiteY28" fmla="*/ 503930 h 503930"/>
                <a:gd name="connsiteX29" fmla="*/ 52665 w 603951"/>
                <a:gd name="connsiteY29" fmla="*/ 481114 h 503930"/>
                <a:gd name="connsiteX30" fmla="*/ 42729 w 603951"/>
                <a:gd name="connsiteY30" fmla="*/ 336282 h 503930"/>
                <a:gd name="connsiteX31" fmla="*/ 24842 w 603951"/>
                <a:gd name="connsiteY31" fmla="*/ 345210 h 503930"/>
                <a:gd name="connsiteX32" fmla="*/ 994 w 603951"/>
                <a:gd name="connsiteY32" fmla="*/ 321402 h 503930"/>
                <a:gd name="connsiteX33" fmla="*/ 0 w 603951"/>
                <a:gd name="connsiteY33" fmla="*/ 171610 h 503930"/>
                <a:gd name="connsiteX34" fmla="*/ 23849 w 603951"/>
                <a:gd name="connsiteY34" fmla="*/ 147802 h 503930"/>
                <a:gd name="connsiteX35" fmla="*/ 421189 w 603951"/>
                <a:gd name="connsiteY35" fmla="*/ 144915 h 503930"/>
                <a:gd name="connsiteX36" fmla="*/ 291070 w 603951"/>
                <a:gd name="connsiteY36" fmla="*/ 275856 h 503930"/>
                <a:gd name="connsiteX37" fmla="*/ 421189 w 603951"/>
                <a:gd name="connsiteY37" fmla="*/ 405804 h 503930"/>
                <a:gd name="connsiteX38" fmla="*/ 552301 w 603951"/>
                <a:gd name="connsiteY38" fmla="*/ 275856 h 503930"/>
                <a:gd name="connsiteX39" fmla="*/ 421189 w 603951"/>
                <a:gd name="connsiteY39" fmla="*/ 144915 h 503930"/>
                <a:gd name="connsiteX40" fmla="*/ 421189 w 603951"/>
                <a:gd name="connsiteY40" fmla="*/ 93332 h 503930"/>
                <a:gd name="connsiteX41" fmla="*/ 603951 w 603951"/>
                <a:gd name="connsiteY41" fmla="*/ 275856 h 503930"/>
                <a:gd name="connsiteX42" fmla="*/ 421189 w 603951"/>
                <a:gd name="connsiteY42" fmla="*/ 458379 h 503930"/>
                <a:gd name="connsiteX43" fmla="*/ 238427 w 603951"/>
                <a:gd name="connsiteY43" fmla="*/ 275856 h 503930"/>
                <a:gd name="connsiteX44" fmla="*/ 421189 w 603951"/>
                <a:gd name="connsiteY44" fmla="*/ 93332 h 503930"/>
                <a:gd name="connsiteX45" fmla="*/ 101854 w 603951"/>
                <a:gd name="connsiteY45" fmla="*/ 0 h 503930"/>
                <a:gd name="connsiteX46" fmla="*/ 167872 w 603951"/>
                <a:gd name="connsiteY46" fmla="*/ 66018 h 503930"/>
                <a:gd name="connsiteX47" fmla="*/ 101854 w 603951"/>
                <a:gd name="connsiteY47" fmla="*/ 132036 h 503930"/>
                <a:gd name="connsiteX48" fmla="*/ 35836 w 603951"/>
                <a:gd name="connsiteY48" fmla="*/ 66018 h 503930"/>
                <a:gd name="connsiteX49" fmla="*/ 101854 w 603951"/>
                <a:gd name="connsiteY49" fmla="*/ 0 h 50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03951" h="503930">
                  <a:moveTo>
                    <a:pt x="409335" y="174560"/>
                  </a:moveTo>
                  <a:lnTo>
                    <a:pt x="434158" y="174560"/>
                  </a:lnTo>
                  <a:lnTo>
                    <a:pt x="434158" y="196395"/>
                  </a:lnTo>
                  <a:cubicBezTo>
                    <a:pt x="450045" y="197387"/>
                    <a:pt x="461960" y="200365"/>
                    <a:pt x="469904" y="204335"/>
                  </a:cubicBezTo>
                  <a:lnTo>
                    <a:pt x="461960" y="232125"/>
                  </a:lnTo>
                  <a:cubicBezTo>
                    <a:pt x="456003" y="230140"/>
                    <a:pt x="445080" y="224185"/>
                    <a:pt x="427208" y="224185"/>
                  </a:cubicBezTo>
                  <a:cubicBezTo>
                    <a:pt x="410328" y="224185"/>
                    <a:pt x="405363" y="231132"/>
                    <a:pt x="405363" y="238080"/>
                  </a:cubicBezTo>
                  <a:cubicBezTo>
                    <a:pt x="405363" y="246019"/>
                    <a:pt x="414300" y="250982"/>
                    <a:pt x="435151" y="258922"/>
                  </a:cubicBezTo>
                  <a:cubicBezTo>
                    <a:pt x="464939" y="269839"/>
                    <a:pt x="476854" y="283734"/>
                    <a:pt x="476854" y="305569"/>
                  </a:cubicBezTo>
                  <a:cubicBezTo>
                    <a:pt x="476854" y="327404"/>
                    <a:pt x="460967" y="346261"/>
                    <a:pt x="432172" y="351224"/>
                  </a:cubicBezTo>
                  <a:lnTo>
                    <a:pt x="432172" y="376036"/>
                  </a:lnTo>
                  <a:lnTo>
                    <a:pt x="408342" y="376036"/>
                  </a:lnTo>
                  <a:lnTo>
                    <a:pt x="408342" y="353209"/>
                  </a:lnTo>
                  <a:cubicBezTo>
                    <a:pt x="391462" y="352216"/>
                    <a:pt x="375575" y="348246"/>
                    <a:pt x="366639" y="342291"/>
                  </a:cubicBezTo>
                  <a:lnTo>
                    <a:pt x="373589" y="313509"/>
                  </a:lnTo>
                  <a:cubicBezTo>
                    <a:pt x="383519" y="319464"/>
                    <a:pt x="398413" y="324426"/>
                    <a:pt x="414300" y="324426"/>
                  </a:cubicBezTo>
                  <a:cubicBezTo>
                    <a:pt x="429193" y="324426"/>
                    <a:pt x="438130" y="318471"/>
                    <a:pt x="438130" y="308546"/>
                  </a:cubicBezTo>
                  <a:cubicBezTo>
                    <a:pt x="438130" y="299614"/>
                    <a:pt x="430186" y="293659"/>
                    <a:pt x="412314" y="287704"/>
                  </a:cubicBezTo>
                  <a:cubicBezTo>
                    <a:pt x="385505" y="278772"/>
                    <a:pt x="367632" y="265869"/>
                    <a:pt x="367632" y="242050"/>
                  </a:cubicBezTo>
                  <a:cubicBezTo>
                    <a:pt x="367632" y="220215"/>
                    <a:pt x="383519" y="203342"/>
                    <a:pt x="409335" y="198380"/>
                  </a:cubicBezTo>
                  <a:close/>
                  <a:moveTo>
                    <a:pt x="23849" y="147802"/>
                  </a:moveTo>
                  <a:cubicBezTo>
                    <a:pt x="34779" y="147802"/>
                    <a:pt x="178864" y="147802"/>
                    <a:pt x="179857" y="147802"/>
                  </a:cubicBezTo>
                  <a:cubicBezTo>
                    <a:pt x="192775" y="147802"/>
                    <a:pt x="203706" y="158714"/>
                    <a:pt x="202712" y="171610"/>
                  </a:cubicBezTo>
                  <a:lnTo>
                    <a:pt x="202712" y="321402"/>
                  </a:lnTo>
                  <a:cubicBezTo>
                    <a:pt x="202712" y="334298"/>
                    <a:pt x="191782" y="345210"/>
                    <a:pt x="178864" y="345210"/>
                  </a:cubicBezTo>
                  <a:cubicBezTo>
                    <a:pt x="170914" y="345210"/>
                    <a:pt x="164952" y="341242"/>
                    <a:pt x="159984" y="336282"/>
                  </a:cubicBezTo>
                  <a:lnTo>
                    <a:pt x="151041" y="481114"/>
                  </a:lnTo>
                  <a:cubicBezTo>
                    <a:pt x="150047" y="494010"/>
                    <a:pt x="139116" y="503930"/>
                    <a:pt x="126198" y="503930"/>
                  </a:cubicBezTo>
                  <a:lnTo>
                    <a:pt x="77508" y="503930"/>
                  </a:lnTo>
                  <a:cubicBezTo>
                    <a:pt x="63596" y="503930"/>
                    <a:pt x="53659" y="495002"/>
                    <a:pt x="52665" y="481114"/>
                  </a:cubicBezTo>
                  <a:lnTo>
                    <a:pt x="42729" y="336282"/>
                  </a:lnTo>
                  <a:cubicBezTo>
                    <a:pt x="38754" y="341242"/>
                    <a:pt x="31798" y="345210"/>
                    <a:pt x="24842" y="345210"/>
                  </a:cubicBezTo>
                  <a:cubicBezTo>
                    <a:pt x="10931" y="345210"/>
                    <a:pt x="994" y="334298"/>
                    <a:pt x="994" y="321402"/>
                  </a:cubicBezTo>
                  <a:lnTo>
                    <a:pt x="0" y="171610"/>
                  </a:lnTo>
                  <a:cubicBezTo>
                    <a:pt x="0" y="158714"/>
                    <a:pt x="10931" y="147802"/>
                    <a:pt x="23849" y="147802"/>
                  </a:cubicBezTo>
                  <a:close/>
                  <a:moveTo>
                    <a:pt x="421189" y="144915"/>
                  </a:moveTo>
                  <a:cubicBezTo>
                    <a:pt x="349673" y="144915"/>
                    <a:pt x="291070" y="203441"/>
                    <a:pt x="291070" y="275856"/>
                  </a:cubicBezTo>
                  <a:cubicBezTo>
                    <a:pt x="291070" y="347278"/>
                    <a:pt x="349673" y="405804"/>
                    <a:pt x="421189" y="405804"/>
                  </a:cubicBezTo>
                  <a:cubicBezTo>
                    <a:pt x="493698" y="405804"/>
                    <a:pt x="552301" y="347278"/>
                    <a:pt x="552301" y="275856"/>
                  </a:cubicBezTo>
                  <a:cubicBezTo>
                    <a:pt x="552301" y="203441"/>
                    <a:pt x="493698" y="144915"/>
                    <a:pt x="421189" y="144915"/>
                  </a:cubicBezTo>
                  <a:close/>
                  <a:moveTo>
                    <a:pt x="421189" y="93332"/>
                  </a:moveTo>
                  <a:cubicBezTo>
                    <a:pt x="522503" y="93332"/>
                    <a:pt x="603951" y="174674"/>
                    <a:pt x="603951" y="275856"/>
                  </a:cubicBezTo>
                  <a:cubicBezTo>
                    <a:pt x="603951" y="376045"/>
                    <a:pt x="522503" y="458379"/>
                    <a:pt x="421189" y="458379"/>
                  </a:cubicBezTo>
                  <a:cubicBezTo>
                    <a:pt x="320869" y="458379"/>
                    <a:pt x="238427" y="376045"/>
                    <a:pt x="238427" y="275856"/>
                  </a:cubicBezTo>
                  <a:cubicBezTo>
                    <a:pt x="238427" y="174674"/>
                    <a:pt x="320869" y="93332"/>
                    <a:pt x="421189" y="93332"/>
                  </a:cubicBezTo>
                  <a:close/>
                  <a:moveTo>
                    <a:pt x="101854" y="0"/>
                  </a:moveTo>
                  <a:cubicBezTo>
                    <a:pt x="138315" y="0"/>
                    <a:pt x="167872" y="29557"/>
                    <a:pt x="167872" y="66018"/>
                  </a:cubicBezTo>
                  <a:cubicBezTo>
                    <a:pt x="167872" y="102479"/>
                    <a:pt x="138315" y="132036"/>
                    <a:pt x="101854" y="132036"/>
                  </a:cubicBezTo>
                  <a:cubicBezTo>
                    <a:pt x="65393" y="132036"/>
                    <a:pt x="35836" y="102479"/>
                    <a:pt x="35836" y="66018"/>
                  </a:cubicBezTo>
                  <a:cubicBezTo>
                    <a:pt x="35836" y="29557"/>
                    <a:pt x="65393" y="0"/>
                    <a:pt x="10185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iṥ1ïde">
              <a:extLst>
                <a:ext uri="{FF2B5EF4-FFF2-40B4-BE49-F238E27FC236}">
                  <a16:creationId xmlns:a16="http://schemas.microsoft.com/office/drawing/2014/main" id="{B0E05055-372B-4B2D-8965-14958D3F4907}"/>
                </a:ext>
              </a:extLst>
            </p:cNvPr>
            <p:cNvSpPr/>
            <p:nvPr/>
          </p:nvSpPr>
          <p:spPr bwMode="auto">
            <a:xfrm>
              <a:off x="6687570" y="1960181"/>
              <a:ext cx="306850" cy="302923"/>
            </a:xfrm>
            <a:custGeom>
              <a:avLst/>
              <a:gdLst>
                <a:gd name="T0" fmla="*/ 126 w 351"/>
                <a:gd name="T1" fmla="*/ 270 h 347"/>
                <a:gd name="T2" fmla="*/ 100 w 351"/>
                <a:gd name="T3" fmla="*/ 270 h 347"/>
                <a:gd name="T4" fmla="*/ 133 w 351"/>
                <a:gd name="T5" fmla="*/ 238 h 347"/>
                <a:gd name="T6" fmla="*/ 89 w 351"/>
                <a:gd name="T7" fmla="*/ 245 h 347"/>
                <a:gd name="T8" fmla="*/ 48 w 351"/>
                <a:gd name="T9" fmla="*/ 222 h 347"/>
                <a:gd name="T10" fmla="*/ 0 w 351"/>
                <a:gd name="T11" fmla="*/ 270 h 347"/>
                <a:gd name="T12" fmla="*/ 14 w 351"/>
                <a:gd name="T13" fmla="*/ 303 h 347"/>
                <a:gd name="T14" fmla="*/ 6 w 351"/>
                <a:gd name="T15" fmla="*/ 347 h 347"/>
                <a:gd name="T16" fmla="*/ 166 w 351"/>
                <a:gd name="T17" fmla="*/ 347 h 347"/>
                <a:gd name="T18" fmla="*/ 108 w 351"/>
                <a:gd name="T19" fmla="*/ 289 h 347"/>
                <a:gd name="T20" fmla="*/ 126 w 351"/>
                <a:gd name="T21" fmla="*/ 270 h 347"/>
                <a:gd name="T22" fmla="*/ 48 w 351"/>
                <a:gd name="T23" fmla="*/ 236 h 347"/>
                <a:gd name="T24" fmla="*/ 75 w 351"/>
                <a:gd name="T25" fmla="*/ 250 h 347"/>
                <a:gd name="T26" fmla="*/ 82 w 351"/>
                <a:gd name="T27" fmla="*/ 270 h 347"/>
                <a:gd name="T28" fmla="*/ 48 w 351"/>
                <a:gd name="T29" fmla="*/ 304 h 347"/>
                <a:gd name="T30" fmla="*/ 20 w 351"/>
                <a:gd name="T31" fmla="*/ 290 h 347"/>
                <a:gd name="T32" fmla="*/ 13 w 351"/>
                <a:gd name="T33" fmla="*/ 270 h 347"/>
                <a:gd name="T34" fmla="*/ 48 w 351"/>
                <a:gd name="T35" fmla="*/ 236 h 347"/>
                <a:gd name="T36" fmla="*/ 351 w 351"/>
                <a:gd name="T37" fmla="*/ 347 h 347"/>
                <a:gd name="T38" fmla="*/ 190 w 351"/>
                <a:gd name="T39" fmla="*/ 347 h 347"/>
                <a:gd name="T40" fmla="*/ 248 w 351"/>
                <a:gd name="T41" fmla="*/ 289 h 347"/>
                <a:gd name="T42" fmla="*/ 230 w 351"/>
                <a:gd name="T43" fmla="*/ 270 h 347"/>
                <a:gd name="T44" fmla="*/ 256 w 351"/>
                <a:gd name="T45" fmla="*/ 270 h 347"/>
                <a:gd name="T46" fmla="*/ 223 w 351"/>
                <a:gd name="T47" fmla="*/ 238 h 347"/>
                <a:gd name="T48" fmla="*/ 351 w 351"/>
                <a:gd name="T49" fmla="*/ 347 h 347"/>
                <a:gd name="T50" fmla="*/ 191 w 351"/>
                <a:gd name="T51" fmla="*/ 88 h 347"/>
                <a:gd name="T52" fmla="*/ 114 w 351"/>
                <a:gd name="T53" fmla="*/ 122 h 347"/>
                <a:gd name="T54" fmla="*/ 113 w 351"/>
                <a:gd name="T55" fmla="*/ 122 h 347"/>
                <a:gd name="T56" fmla="*/ 149 w 351"/>
                <a:gd name="T57" fmla="*/ 210 h 347"/>
                <a:gd name="T58" fmla="*/ 72 w 351"/>
                <a:gd name="T59" fmla="*/ 210 h 347"/>
                <a:gd name="T60" fmla="*/ 72 w 351"/>
                <a:gd name="T61" fmla="*/ 124 h 347"/>
                <a:gd name="T62" fmla="*/ 178 w 351"/>
                <a:gd name="T63" fmla="*/ 0 h 347"/>
                <a:gd name="T64" fmla="*/ 285 w 351"/>
                <a:gd name="T65" fmla="*/ 124 h 347"/>
                <a:gd name="T66" fmla="*/ 285 w 351"/>
                <a:gd name="T67" fmla="*/ 210 h 347"/>
                <a:gd name="T68" fmla="*/ 207 w 351"/>
                <a:gd name="T69" fmla="*/ 210 h 347"/>
                <a:gd name="T70" fmla="*/ 244 w 351"/>
                <a:gd name="T71" fmla="*/ 119 h 347"/>
                <a:gd name="T72" fmla="*/ 191 w 351"/>
                <a:gd name="T73" fmla="*/ 88 h 347"/>
                <a:gd name="T74" fmla="*/ 20 w 351"/>
                <a:gd name="T75" fmla="*/ 277 h 347"/>
                <a:gd name="T76" fmla="*/ 20 w 351"/>
                <a:gd name="T77" fmla="*/ 270 h 347"/>
                <a:gd name="T78" fmla="*/ 20 w 351"/>
                <a:gd name="T79" fmla="*/ 263 h 347"/>
                <a:gd name="T80" fmla="*/ 47 w 351"/>
                <a:gd name="T81" fmla="*/ 263 h 347"/>
                <a:gd name="T82" fmla="*/ 76 w 351"/>
                <a:gd name="T83" fmla="*/ 263 h 347"/>
                <a:gd name="T84" fmla="*/ 76 w 351"/>
                <a:gd name="T85" fmla="*/ 270 h 347"/>
                <a:gd name="T86" fmla="*/ 76 w 351"/>
                <a:gd name="T87" fmla="*/ 277 h 347"/>
                <a:gd name="T88" fmla="*/ 31 w 351"/>
                <a:gd name="T89" fmla="*/ 277 h 347"/>
                <a:gd name="T90" fmla="*/ 20 w 351"/>
                <a:gd name="T91" fmla="*/ 27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1" h="347">
                  <a:moveTo>
                    <a:pt x="126" y="270"/>
                  </a:moveTo>
                  <a:lnTo>
                    <a:pt x="100" y="270"/>
                  </a:lnTo>
                  <a:lnTo>
                    <a:pt x="133" y="238"/>
                  </a:lnTo>
                  <a:cubicBezTo>
                    <a:pt x="117" y="239"/>
                    <a:pt x="102" y="242"/>
                    <a:pt x="89" y="245"/>
                  </a:cubicBezTo>
                  <a:cubicBezTo>
                    <a:pt x="80" y="232"/>
                    <a:pt x="65" y="222"/>
                    <a:pt x="48" y="222"/>
                  </a:cubicBezTo>
                  <a:cubicBezTo>
                    <a:pt x="21" y="222"/>
                    <a:pt x="0" y="244"/>
                    <a:pt x="0" y="270"/>
                  </a:cubicBezTo>
                  <a:cubicBezTo>
                    <a:pt x="0" y="283"/>
                    <a:pt x="5" y="295"/>
                    <a:pt x="14" y="303"/>
                  </a:cubicBezTo>
                  <a:cubicBezTo>
                    <a:pt x="8" y="316"/>
                    <a:pt x="6" y="330"/>
                    <a:pt x="6" y="347"/>
                  </a:cubicBezTo>
                  <a:lnTo>
                    <a:pt x="166" y="347"/>
                  </a:lnTo>
                  <a:lnTo>
                    <a:pt x="108" y="289"/>
                  </a:lnTo>
                  <a:lnTo>
                    <a:pt x="126" y="270"/>
                  </a:lnTo>
                  <a:close/>
                  <a:moveTo>
                    <a:pt x="48" y="236"/>
                  </a:moveTo>
                  <a:cubicBezTo>
                    <a:pt x="59" y="236"/>
                    <a:pt x="69" y="241"/>
                    <a:pt x="75" y="250"/>
                  </a:cubicBezTo>
                  <a:cubicBezTo>
                    <a:pt x="80" y="255"/>
                    <a:pt x="82" y="262"/>
                    <a:pt x="82" y="270"/>
                  </a:cubicBezTo>
                  <a:cubicBezTo>
                    <a:pt x="82" y="289"/>
                    <a:pt x="67" y="304"/>
                    <a:pt x="48" y="304"/>
                  </a:cubicBezTo>
                  <a:cubicBezTo>
                    <a:pt x="36" y="304"/>
                    <a:pt x="26" y="299"/>
                    <a:pt x="20" y="290"/>
                  </a:cubicBezTo>
                  <a:cubicBezTo>
                    <a:pt x="16" y="285"/>
                    <a:pt x="13" y="278"/>
                    <a:pt x="13" y="270"/>
                  </a:cubicBezTo>
                  <a:cubicBezTo>
                    <a:pt x="13" y="251"/>
                    <a:pt x="29" y="236"/>
                    <a:pt x="48" y="236"/>
                  </a:cubicBezTo>
                  <a:close/>
                  <a:moveTo>
                    <a:pt x="351" y="347"/>
                  </a:moveTo>
                  <a:lnTo>
                    <a:pt x="190" y="347"/>
                  </a:lnTo>
                  <a:lnTo>
                    <a:pt x="248" y="289"/>
                  </a:lnTo>
                  <a:lnTo>
                    <a:pt x="230" y="270"/>
                  </a:lnTo>
                  <a:lnTo>
                    <a:pt x="256" y="270"/>
                  </a:lnTo>
                  <a:lnTo>
                    <a:pt x="223" y="238"/>
                  </a:lnTo>
                  <a:cubicBezTo>
                    <a:pt x="297" y="245"/>
                    <a:pt x="351" y="273"/>
                    <a:pt x="351" y="347"/>
                  </a:cubicBezTo>
                  <a:close/>
                  <a:moveTo>
                    <a:pt x="191" y="88"/>
                  </a:moveTo>
                  <a:cubicBezTo>
                    <a:pt x="176" y="109"/>
                    <a:pt x="147" y="122"/>
                    <a:pt x="114" y="122"/>
                  </a:cubicBezTo>
                  <a:lnTo>
                    <a:pt x="113" y="122"/>
                  </a:lnTo>
                  <a:cubicBezTo>
                    <a:pt x="116" y="154"/>
                    <a:pt x="130" y="191"/>
                    <a:pt x="149" y="210"/>
                  </a:cubicBezTo>
                  <a:lnTo>
                    <a:pt x="72" y="210"/>
                  </a:lnTo>
                  <a:lnTo>
                    <a:pt x="72" y="124"/>
                  </a:lnTo>
                  <a:cubicBezTo>
                    <a:pt x="72" y="34"/>
                    <a:pt x="119" y="0"/>
                    <a:pt x="178" y="0"/>
                  </a:cubicBezTo>
                  <a:cubicBezTo>
                    <a:pt x="237" y="0"/>
                    <a:pt x="285" y="34"/>
                    <a:pt x="285" y="124"/>
                  </a:cubicBezTo>
                  <a:lnTo>
                    <a:pt x="285" y="210"/>
                  </a:lnTo>
                  <a:lnTo>
                    <a:pt x="207" y="210"/>
                  </a:lnTo>
                  <a:cubicBezTo>
                    <a:pt x="227" y="190"/>
                    <a:pt x="241" y="152"/>
                    <a:pt x="244" y="119"/>
                  </a:cubicBezTo>
                  <a:cubicBezTo>
                    <a:pt x="221" y="114"/>
                    <a:pt x="203" y="103"/>
                    <a:pt x="191" y="88"/>
                  </a:cubicBezTo>
                  <a:close/>
                  <a:moveTo>
                    <a:pt x="20" y="277"/>
                  </a:moveTo>
                  <a:lnTo>
                    <a:pt x="20" y="270"/>
                  </a:lnTo>
                  <a:lnTo>
                    <a:pt x="20" y="263"/>
                  </a:lnTo>
                  <a:lnTo>
                    <a:pt x="47" y="263"/>
                  </a:lnTo>
                  <a:lnTo>
                    <a:pt x="76" y="263"/>
                  </a:lnTo>
                  <a:lnTo>
                    <a:pt x="76" y="270"/>
                  </a:lnTo>
                  <a:lnTo>
                    <a:pt x="76" y="277"/>
                  </a:lnTo>
                  <a:lnTo>
                    <a:pt x="31" y="277"/>
                  </a:lnTo>
                  <a:lnTo>
                    <a:pt x="20" y="27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 fontScale="85000" lnSpcReduction="10000"/>
            </a:bodyPr>
            <a:lstStyle/>
            <a:p>
              <a:endParaRPr lang="zh-CN" altLang="en-US"/>
            </a:p>
          </p:txBody>
        </p:sp>
        <p:sp>
          <p:nvSpPr>
            <p:cNvPr id="13" name="îšľïḓê">
              <a:extLst>
                <a:ext uri="{FF2B5EF4-FFF2-40B4-BE49-F238E27FC236}">
                  <a16:creationId xmlns:a16="http://schemas.microsoft.com/office/drawing/2014/main" id="{F4992C6B-CAAB-446A-B3EC-CE11FD881D1F}"/>
                </a:ext>
              </a:extLst>
            </p:cNvPr>
            <p:cNvSpPr/>
            <p:nvPr/>
          </p:nvSpPr>
          <p:spPr bwMode="auto">
            <a:xfrm>
              <a:off x="4206964" y="3426711"/>
              <a:ext cx="218603" cy="306850"/>
            </a:xfrm>
            <a:custGeom>
              <a:avLst/>
              <a:gdLst>
                <a:gd name="connsiteX0" fmla="*/ 57923 w 432989"/>
                <a:gd name="connsiteY0" fmla="*/ 117774 h 607780"/>
                <a:gd name="connsiteX1" fmla="*/ 82032 w 432989"/>
                <a:gd name="connsiteY1" fmla="*/ 117774 h 607780"/>
                <a:gd name="connsiteX2" fmla="*/ 112044 w 432989"/>
                <a:gd name="connsiteY2" fmla="*/ 197793 h 607780"/>
                <a:gd name="connsiteX3" fmla="*/ 105742 w 432989"/>
                <a:gd name="connsiteY3" fmla="*/ 163828 h 607780"/>
                <a:gd name="connsiteX4" fmla="*/ 106742 w 432989"/>
                <a:gd name="connsiteY4" fmla="*/ 157034 h 607780"/>
                <a:gd name="connsiteX5" fmla="*/ 116546 w 432989"/>
                <a:gd name="connsiteY5" fmla="*/ 139152 h 607780"/>
                <a:gd name="connsiteX6" fmla="*/ 107843 w 432989"/>
                <a:gd name="connsiteY6" fmla="*/ 123368 h 607780"/>
                <a:gd name="connsiteX7" fmla="*/ 107943 w 432989"/>
                <a:gd name="connsiteY7" fmla="*/ 119872 h 607780"/>
                <a:gd name="connsiteX8" fmla="*/ 110944 w 432989"/>
                <a:gd name="connsiteY8" fmla="*/ 117774 h 607780"/>
                <a:gd name="connsiteX9" fmla="*/ 134854 w 432989"/>
                <a:gd name="connsiteY9" fmla="*/ 117774 h 607780"/>
                <a:gd name="connsiteX10" fmla="*/ 137855 w 432989"/>
                <a:gd name="connsiteY10" fmla="*/ 119872 h 607780"/>
                <a:gd name="connsiteX11" fmla="*/ 137955 w 432989"/>
                <a:gd name="connsiteY11" fmla="*/ 123368 h 607780"/>
                <a:gd name="connsiteX12" fmla="*/ 129251 w 432989"/>
                <a:gd name="connsiteY12" fmla="*/ 139152 h 607780"/>
                <a:gd name="connsiteX13" fmla="*/ 139055 w 432989"/>
                <a:gd name="connsiteY13" fmla="*/ 156935 h 607780"/>
                <a:gd name="connsiteX14" fmla="*/ 140056 w 432989"/>
                <a:gd name="connsiteY14" fmla="*/ 163828 h 607780"/>
                <a:gd name="connsiteX15" fmla="*/ 132853 w 432989"/>
                <a:gd name="connsiteY15" fmla="*/ 197793 h 607780"/>
                <a:gd name="connsiteX16" fmla="*/ 163765 w 432989"/>
                <a:gd name="connsiteY16" fmla="*/ 117774 h 607780"/>
                <a:gd name="connsiteX17" fmla="*/ 187474 w 432989"/>
                <a:gd name="connsiteY17" fmla="*/ 117774 h 607780"/>
                <a:gd name="connsiteX18" fmla="*/ 244397 w 432989"/>
                <a:gd name="connsiteY18" fmla="*/ 174417 h 607780"/>
                <a:gd name="connsiteX19" fmla="*/ 244697 w 432989"/>
                <a:gd name="connsiteY19" fmla="*/ 219372 h 607780"/>
                <a:gd name="connsiteX20" fmla="*/ 293417 w 432989"/>
                <a:gd name="connsiteY20" fmla="*/ 189202 h 607780"/>
                <a:gd name="connsiteX21" fmla="*/ 326630 w 432989"/>
                <a:gd name="connsiteY21" fmla="*/ 196894 h 607780"/>
                <a:gd name="connsiteX22" fmla="*/ 318827 w 432989"/>
                <a:gd name="connsiteY22" fmla="*/ 230061 h 607780"/>
                <a:gd name="connsiteX23" fmla="*/ 233493 w 432989"/>
                <a:gd name="connsiteY23" fmla="*/ 282908 h 607780"/>
                <a:gd name="connsiteX24" fmla="*/ 196678 w 432989"/>
                <a:gd name="connsiteY24" fmla="*/ 262628 h 607780"/>
                <a:gd name="connsiteX25" fmla="*/ 196278 w 432989"/>
                <a:gd name="connsiteY25" fmla="*/ 174717 h 607780"/>
                <a:gd name="connsiteX26" fmla="*/ 196278 w 432989"/>
                <a:gd name="connsiteY26" fmla="*/ 174517 h 607780"/>
                <a:gd name="connsiteX27" fmla="*/ 191176 w 432989"/>
                <a:gd name="connsiteY27" fmla="*/ 169522 h 607780"/>
                <a:gd name="connsiteX28" fmla="*/ 186174 w 432989"/>
                <a:gd name="connsiteY28" fmla="*/ 174517 h 607780"/>
                <a:gd name="connsiteX29" fmla="*/ 186674 w 432989"/>
                <a:gd name="connsiteY29" fmla="*/ 578909 h 607780"/>
                <a:gd name="connsiteX30" fmla="*/ 157863 w 432989"/>
                <a:gd name="connsiteY30" fmla="*/ 607780 h 607780"/>
                <a:gd name="connsiteX31" fmla="*/ 128951 w 432989"/>
                <a:gd name="connsiteY31" fmla="*/ 578909 h 607780"/>
                <a:gd name="connsiteX32" fmla="*/ 128951 w 432989"/>
                <a:gd name="connsiteY32" fmla="*/ 354535 h 607780"/>
                <a:gd name="connsiteX33" fmla="*/ 122649 w 432989"/>
                <a:gd name="connsiteY33" fmla="*/ 348242 h 607780"/>
                <a:gd name="connsiteX34" fmla="*/ 116446 w 432989"/>
                <a:gd name="connsiteY34" fmla="*/ 354535 h 607780"/>
                <a:gd name="connsiteX35" fmla="*/ 116446 w 432989"/>
                <a:gd name="connsiteY35" fmla="*/ 578909 h 607780"/>
                <a:gd name="connsiteX36" fmla="*/ 87535 w 432989"/>
                <a:gd name="connsiteY36" fmla="*/ 607780 h 607780"/>
                <a:gd name="connsiteX37" fmla="*/ 58623 w 432989"/>
                <a:gd name="connsiteY37" fmla="*/ 578909 h 607780"/>
                <a:gd name="connsiteX38" fmla="*/ 58623 w 432989"/>
                <a:gd name="connsiteY38" fmla="*/ 174717 h 607780"/>
                <a:gd name="connsiteX39" fmla="*/ 53921 w 432989"/>
                <a:gd name="connsiteY39" fmla="*/ 169921 h 607780"/>
                <a:gd name="connsiteX40" fmla="*/ 49119 w 432989"/>
                <a:gd name="connsiteY40" fmla="*/ 174717 h 607780"/>
                <a:gd name="connsiteX41" fmla="*/ 48219 w 432989"/>
                <a:gd name="connsiteY41" fmla="*/ 351339 h 607780"/>
                <a:gd name="connsiteX42" fmla="*/ 24109 w 432989"/>
                <a:gd name="connsiteY42" fmla="*/ 375314 h 607780"/>
                <a:gd name="connsiteX43" fmla="*/ 24009 w 432989"/>
                <a:gd name="connsiteY43" fmla="*/ 375314 h 607780"/>
                <a:gd name="connsiteX44" fmla="*/ 0 w 432989"/>
                <a:gd name="connsiteY44" fmla="*/ 351139 h 607780"/>
                <a:gd name="connsiteX45" fmla="*/ 900 w 432989"/>
                <a:gd name="connsiteY45" fmla="*/ 174417 h 607780"/>
                <a:gd name="connsiteX46" fmla="*/ 57923 w 432989"/>
                <a:gd name="connsiteY46" fmla="*/ 117774 h 607780"/>
                <a:gd name="connsiteX47" fmla="*/ 389860 w 432989"/>
                <a:gd name="connsiteY47" fmla="*/ 115295 h 607780"/>
                <a:gd name="connsiteX48" fmla="*/ 389860 w 432989"/>
                <a:gd name="connsiteY48" fmla="*/ 134778 h 607780"/>
                <a:gd name="connsiteX49" fmla="*/ 393062 w 432989"/>
                <a:gd name="connsiteY49" fmla="*/ 117194 h 607780"/>
                <a:gd name="connsiteX50" fmla="*/ 389860 w 432989"/>
                <a:gd name="connsiteY50" fmla="*/ 115295 h 607780"/>
                <a:gd name="connsiteX51" fmla="*/ 363141 w 432989"/>
                <a:gd name="connsiteY51" fmla="*/ 51853 h 607780"/>
                <a:gd name="connsiteX52" fmla="*/ 363141 w 432989"/>
                <a:gd name="connsiteY52" fmla="*/ 70236 h 607780"/>
                <a:gd name="connsiteX53" fmla="*/ 122643 w 432989"/>
                <a:gd name="connsiteY53" fmla="*/ 2329 h 607780"/>
                <a:gd name="connsiteX54" fmla="*/ 172533 w 432989"/>
                <a:gd name="connsiteY54" fmla="*/ 52113 h 607780"/>
                <a:gd name="connsiteX55" fmla="*/ 122643 w 432989"/>
                <a:gd name="connsiteY55" fmla="*/ 101897 h 607780"/>
                <a:gd name="connsiteX56" fmla="*/ 72753 w 432989"/>
                <a:gd name="connsiteY56" fmla="*/ 52113 h 607780"/>
                <a:gd name="connsiteX57" fmla="*/ 122643 w 432989"/>
                <a:gd name="connsiteY57" fmla="*/ 2329 h 607780"/>
                <a:gd name="connsiteX58" fmla="*/ 376550 w 432989"/>
                <a:gd name="connsiteY58" fmla="*/ 0 h 607780"/>
                <a:gd name="connsiteX59" fmla="*/ 389860 w 432989"/>
                <a:gd name="connsiteY59" fmla="*/ 13288 h 607780"/>
                <a:gd name="connsiteX60" fmla="*/ 389860 w 432989"/>
                <a:gd name="connsiteY60" fmla="*/ 20781 h 607780"/>
                <a:gd name="connsiteX61" fmla="*/ 414176 w 432989"/>
                <a:gd name="connsiteY61" fmla="*/ 28174 h 607780"/>
                <a:gd name="connsiteX62" fmla="*/ 422482 w 432989"/>
                <a:gd name="connsiteY62" fmla="*/ 36966 h 607780"/>
                <a:gd name="connsiteX63" fmla="*/ 421581 w 432989"/>
                <a:gd name="connsiteY63" fmla="*/ 48956 h 607780"/>
                <a:gd name="connsiteX64" fmla="*/ 401768 w 432989"/>
                <a:gd name="connsiteY64" fmla="*/ 55749 h 607780"/>
                <a:gd name="connsiteX65" fmla="*/ 389860 w 432989"/>
                <a:gd name="connsiteY65" fmla="*/ 51353 h 607780"/>
                <a:gd name="connsiteX66" fmla="*/ 389860 w 432989"/>
                <a:gd name="connsiteY66" fmla="*/ 79128 h 607780"/>
                <a:gd name="connsiteX67" fmla="*/ 432989 w 432989"/>
                <a:gd name="connsiteY67" fmla="*/ 122089 h 607780"/>
                <a:gd name="connsiteX68" fmla="*/ 389860 w 432989"/>
                <a:gd name="connsiteY68" fmla="*/ 165250 h 607780"/>
                <a:gd name="connsiteX69" fmla="*/ 389860 w 432989"/>
                <a:gd name="connsiteY69" fmla="*/ 177139 h 607780"/>
                <a:gd name="connsiteX70" fmla="*/ 376550 w 432989"/>
                <a:gd name="connsiteY70" fmla="*/ 190527 h 607780"/>
                <a:gd name="connsiteX71" fmla="*/ 363141 w 432989"/>
                <a:gd name="connsiteY71" fmla="*/ 177139 h 607780"/>
                <a:gd name="connsiteX72" fmla="*/ 363141 w 432989"/>
                <a:gd name="connsiteY72" fmla="*/ 164750 h 607780"/>
                <a:gd name="connsiteX73" fmla="*/ 332220 w 432989"/>
                <a:gd name="connsiteY73" fmla="*/ 156058 h 607780"/>
                <a:gd name="connsiteX74" fmla="*/ 323814 w 432989"/>
                <a:gd name="connsiteY74" fmla="*/ 147066 h 607780"/>
                <a:gd name="connsiteX75" fmla="*/ 324515 w 432989"/>
                <a:gd name="connsiteY75" fmla="*/ 134778 h 607780"/>
                <a:gd name="connsiteX76" fmla="*/ 345729 w 432989"/>
                <a:gd name="connsiteY76" fmla="*/ 127484 h 607780"/>
                <a:gd name="connsiteX77" fmla="*/ 363141 w 432989"/>
                <a:gd name="connsiteY77" fmla="*/ 133878 h 607780"/>
                <a:gd name="connsiteX78" fmla="*/ 363141 w 432989"/>
                <a:gd name="connsiteY78" fmla="*/ 106204 h 607780"/>
                <a:gd name="connsiteX79" fmla="*/ 323914 w 432989"/>
                <a:gd name="connsiteY79" fmla="*/ 66340 h 607780"/>
                <a:gd name="connsiteX80" fmla="*/ 363141 w 432989"/>
                <a:gd name="connsiteY80" fmla="*/ 21181 h 607780"/>
                <a:gd name="connsiteX81" fmla="*/ 363141 w 432989"/>
                <a:gd name="connsiteY81" fmla="*/ 13288 h 607780"/>
                <a:gd name="connsiteX82" fmla="*/ 376550 w 432989"/>
                <a:gd name="connsiteY82" fmla="*/ 0 h 607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432989" h="607780">
                  <a:moveTo>
                    <a:pt x="57923" y="117774"/>
                  </a:moveTo>
                  <a:lnTo>
                    <a:pt x="82032" y="117774"/>
                  </a:lnTo>
                  <a:cubicBezTo>
                    <a:pt x="85234" y="126066"/>
                    <a:pt x="108643" y="189002"/>
                    <a:pt x="112044" y="197793"/>
                  </a:cubicBezTo>
                  <a:lnTo>
                    <a:pt x="105742" y="163828"/>
                  </a:lnTo>
                  <a:cubicBezTo>
                    <a:pt x="105242" y="161430"/>
                    <a:pt x="105642" y="159032"/>
                    <a:pt x="106742" y="157034"/>
                  </a:cubicBezTo>
                  <a:lnTo>
                    <a:pt x="116546" y="139152"/>
                  </a:lnTo>
                  <a:lnTo>
                    <a:pt x="107843" y="123368"/>
                  </a:lnTo>
                  <a:cubicBezTo>
                    <a:pt x="107243" y="122269"/>
                    <a:pt x="107343" y="120971"/>
                    <a:pt x="107943" y="119872"/>
                  </a:cubicBezTo>
                  <a:cubicBezTo>
                    <a:pt x="108543" y="118773"/>
                    <a:pt x="109744" y="117774"/>
                    <a:pt x="110944" y="117774"/>
                  </a:cubicBezTo>
                  <a:lnTo>
                    <a:pt x="134854" y="117774"/>
                  </a:lnTo>
                  <a:cubicBezTo>
                    <a:pt x="136054" y="117774"/>
                    <a:pt x="137254" y="118773"/>
                    <a:pt x="137855" y="119872"/>
                  </a:cubicBezTo>
                  <a:cubicBezTo>
                    <a:pt x="138555" y="120971"/>
                    <a:pt x="138555" y="122269"/>
                    <a:pt x="137955" y="123368"/>
                  </a:cubicBezTo>
                  <a:lnTo>
                    <a:pt x="129251" y="139152"/>
                  </a:lnTo>
                  <a:lnTo>
                    <a:pt x="139055" y="156935"/>
                  </a:lnTo>
                  <a:cubicBezTo>
                    <a:pt x="140256" y="159032"/>
                    <a:pt x="140556" y="161530"/>
                    <a:pt x="140056" y="163828"/>
                  </a:cubicBezTo>
                  <a:lnTo>
                    <a:pt x="132853" y="197793"/>
                  </a:lnTo>
                  <a:cubicBezTo>
                    <a:pt x="137455" y="186105"/>
                    <a:pt x="159263" y="129462"/>
                    <a:pt x="163765" y="117774"/>
                  </a:cubicBezTo>
                  <a:lnTo>
                    <a:pt x="187474" y="117774"/>
                  </a:lnTo>
                  <a:cubicBezTo>
                    <a:pt x="218687" y="117774"/>
                    <a:pt x="244297" y="143248"/>
                    <a:pt x="244397" y="174417"/>
                  </a:cubicBezTo>
                  <a:lnTo>
                    <a:pt x="244697" y="219372"/>
                  </a:lnTo>
                  <a:lnTo>
                    <a:pt x="293417" y="189202"/>
                  </a:lnTo>
                  <a:cubicBezTo>
                    <a:pt x="304721" y="182109"/>
                    <a:pt x="319627" y="185606"/>
                    <a:pt x="326630" y="196894"/>
                  </a:cubicBezTo>
                  <a:cubicBezTo>
                    <a:pt x="333633" y="208183"/>
                    <a:pt x="330132" y="222968"/>
                    <a:pt x="318827" y="230061"/>
                  </a:cubicBezTo>
                  <a:lnTo>
                    <a:pt x="233493" y="282908"/>
                  </a:lnTo>
                  <a:cubicBezTo>
                    <a:pt x="217687" y="292798"/>
                    <a:pt x="196778" y="281509"/>
                    <a:pt x="196678" y="262628"/>
                  </a:cubicBezTo>
                  <a:lnTo>
                    <a:pt x="196278" y="174717"/>
                  </a:lnTo>
                  <a:lnTo>
                    <a:pt x="196278" y="174517"/>
                  </a:lnTo>
                  <a:cubicBezTo>
                    <a:pt x="196278" y="171720"/>
                    <a:pt x="193977" y="169522"/>
                    <a:pt x="191176" y="169522"/>
                  </a:cubicBezTo>
                  <a:cubicBezTo>
                    <a:pt x="188475" y="169522"/>
                    <a:pt x="186174" y="171820"/>
                    <a:pt x="186174" y="174517"/>
                  </a:cubicBezTo>
                  <a:lnTo>
                    <a:pt x="186674" y="578909"/>
                  </a:lnTo>
                  <a:cubicBezTo>
                    <a:pt x="186674" y="594893"/>
                    <a:pt x="173769" y="607780"/>
                    <a:pt x="157863" y="607780"/>
                  </a:cubicBezTo>
                  <a:cubicBezTo>
                    <a:pt x="141856" y="607780"/>
                    <a:pt x="128951" y="594893"/>
                    <a:pt x="128951" y="578909"/>
                  </a:cubicBezTo>
                  <a:lnTo>
                    <a:pt x="128951" y="354535"/>
                  </a:lnTo>
                  <a:cubicBezTo>
                    <a:pt x="128951" y="351039"/>
                    <a:pt x="126150" y="348242"/>
                    <a:pt x="122649" y="348242"/>
                  </a:cubicBezTo>
                  <a:cubicBezTo>
                    <a:pt x="119247" y="348242"/>
                    <a:pt x="116446" y="351039"/>
                    <a:pt x="116446" y="354535"/>
                  </a:cubicBezTo>
                  <a:lnTo>
                    <a:pt x="116446" y="578909"/>
                  </a:lnTo>
                  <a:cubicBezTo>
                    <a:pt x="116446" y="594893"/>
                    <a:pt x="103541" y="607780"/>
                    <a:pt x="87535" y="607780"/>
                  </a:cubicBezTo>
                  <a:cubicBezTo>
                    <a:pt x="71628" y="607780"/>
                    <a:pt x="58623" y="594893"/>
                    <a:pt x="58623" y="578909"/>
                  </a:cubicBezTo>
                  <a:lnTo>
                    <a:pt x="58623" y="174717"/>
                  </a:lnTo>
                  <a:cubicBezTo>
                    <a:pt x="58623" y="172119"/>
                    <a:pt x="56522" y="169921"/>
                    <a:pt x="53921" y="169921"/>
                  </a:cubicBezTo>
                  <a:cubicBezTo>
                    <a:pt x="51220" y="169921"/>
                    <a:pt x="49119" y="172019"/>
                    <a:pt x="49119" y="174717"/>
                  </a:cubicBezTo>
                  <a:lnTo>
                    <a:pt x="48219" y="351339"/>
                  </a:lnTo>
                  <a:cubicBezTo>
                    <a:pt x="48119" y="364625"/>
                    <a:pt x="37315" y="375314"/>
                    <a:pt x="24109" y="375314"/>
                  </a:cubicBezTo>
                  <a:lnTo>
                    <a:pt x="24009" y="375314"/>
                  </a:lnTo>
                  <a:cubicBezTo>
                    <a:pt x="10704" y="375214"/>
                    <a:pt x="0" y="364425"/>
                    <a:pt x="0" y="351139"/>
                  </a:cubicBezTo>
                  <a:lnTo>
                    <a:pt x="900" y="174417"/>
                  </a:lnTo>
                  <a:cubicBezTo>
                    <a:pt x="1100" y="143248"/>
                    <a:pt x="26610" y="117774"/>
                    <a:pt x="57923" y="117774"/>
                  </a:cubicBezTo>
                  <a:close/>
                  <a:moveTo>
                    <a:pt x="389860" y="115295"/>
                  </a:moveTo>
                  <a:lnTo>
                    <a:pt x="389860" y="134778"/>
                  </a:lnTo>
                  <a:cubicBezTo>
                    <a:pt x="399666" y="131581"/>
                    <a:pt x="398966" y="121290"/>
                    <a:pt x="393062" y="117194"/>
                  </a:cubicBezTo>
                  <a:cubicBezTo>
                    <a:pt x="392161" y="116494"/>
                    <a:pt x="391060" y="115895"/>
                    <a:pt x="389860" y="115295"/>
                  </a:cubicBezTo>
                  <a:close/>
                  <a:moveTo>
                    <a:pt x="363141" y="51853"/>
                  </a:moveTo>
                  <a:cubicBezTo>
                    <a:pt x="356837" y="55550"/>
                    <a:pt x="355736" y="65341"/>
                    <a:pt x="363141" y="70236"/>
                  </a:cubicBezTo>
                  <a:close/>
                  <a:moveTo>
                    <a:pt x="122643" y="2329"/>
                  </a:moveTo>
                  <a:cubicBezTo>
                    <a:pt x="150196" y="2329"/>
                    <a:pt x="172533" y="24618"/>
                    <a:pt x="172533" y="52113"/>
                  </a:cubicBezTo>
                  <a:cubicBezTo>
                    <a:pt x="172533" y="79608"/>
                    <a:pt x="150196" y="101897"/>
                    <a:pt x="122643" y="101897"/>
                  </a:cubicBezTo>
                  <a:cubicBezTo>
                    <a:pt x="95090" y="101897"/>
                    <a:pt x="72753" y="79608"/>
                    <a:pt x="72753" y="52113"/>
                  </a:cubicBezTo>
                  <a:cubicBezTo>
                    <a:pt x="72753" y="24618"/>
                    <a:pt x="95090" y="2329"/>
                    <a:pt x="122643" y="2329"/>
                  </a:cubicBezTo>
                  <a:close/>
                  <a:moveTo>
                    <a:pt x="376550" y="0"/>
                  </a:moveTo>
                  <a:cubicBezTo>
                    <a:pt x="383855" y="0"/>
                    <a:pt x="389860" y="5995"/>
                    <a:pt x="389860" y="13288"/>
                  </a:cubicBezTo>
                  <a:lnTo>
                    <a:pt x="389860" y="20781"/>
                  </a:lnTo>
                  <a:cubicBezTo>
                    <a:pt x="397965" y="22080"/>
                    <a:pt x="406271" y="24778"/>
                    <a:pt x="414176" y="28174"/>
                  </a:cubicBezTo>
                  <a:cubicBezTo>
                    <a:pt x="418079" y="29873"/>
                    <a:pt x="421081" y="33070"/>
                    <a:pt x="422482" y="36966"/>
                  </a:cubicBezTo>
                  <a:cubicBezTo>
                    <a:pt x="423783" y="40963"/>
                    <a:pt x="423483" y="45259"/>
                    <a:pt x="421581" y="48956"/>
                  </a:cubicBezTo>
                  <a:cubicBezTo>
                    <a:pt x="417779" y="56049"/>
                    <a:pt x="409073" y="59046"/>
                    <a:pt x="401768" y="55749"/>
                  </a:cubicBezTo>
                  <a:cubicBezTo>
                    <a:pt x="398065" y="54051"/>
                    <a:pt x="393862" y="52452"/>
                    <a:pt x="389860" y="51353"/>
                  </a:cubicBezTo>
                  <a:lnTo>
                    <a:pt x="389860" y="79128"/>
                  </a:lnTo>
                  <a:cubicBezTo>
                    <a:pt x="414477" y="86122"/>
                    <a:pt x="432989" y="94614"/>
                    <a:pt x="432989" y="122089"/>
                  </a:cubicBezTo>
                  <a:cubicBezTo>
                    <a:pt x="432989" y="148465"/>
                    <a:pt x="415677" y="162353"/>
                    <a:pt x="389860" y="165250"/>
                  </a:cubicBezTo>
                  <a:lnTo>
                    <a:pt x="389860" y="177139"/>
                  </a:lnTo>
                  <a:cubicBezTo>
                    <a:pt x="389860" y="184532"/>
                    <a:pt x="383855" y="190527"/>
                    <a:pt x="376550" y="190527"/>
                  </a:cubicBezTo>
                  <a:cubicBezTo>
                    <a:pt x="369145" y="190527"/>
                    <a:pt x="363141" y="184532"/>
                    <a:pt x="363141" y="177139"/>
                  </a:cubicBezTo>
                  <a:lnTo>
                    <a:pt x="363141" y="164750"/>
                  </a:lnTo>
                  <a:cubicBezTo>
                    <a:pt x="352834" y="163252"/>
                    <a:pt x="342127" y="160354"/>
                    <a:pt x="332220" y="156058"/>
                  </a:cubicBezTo>
                  <a:cubicBezTo>
                    <a:pt x="328317" y="154260"/>
                    <a:pt x="325215" y="151063"/>
                    <a:pt x="323814" y="147066"/>
                  </a:cubicBezTo>
                  <a:cubicBezTo>
                    <a:pt x="322413" y="143070"/>
                    <a:pt x="322613" y="138574"/>
                    <a:pt x="324515" y="134778"/>
                  </a:cubicBezTo>
                  <a:cubicBezTo>
                    <a:pt x="328417" y="127085"/>
                    <a:pt x="337824" y="123788"/>
                    <a:pt x="345729" y="127484"/>
                  </a:cubicBezTo>
                  <a:cubicBezTo>
                    <a:pt x="351133" y="129982"/>
                    <a:pt x="357437" y="132380"/>
                    <a:pt x="363141" y="133878"/>
                  </a:cubicBezTo>
                  <a:lnTo>
                    <a:pt x="363141" y="106204"/>
                  </a:lnTo>
                  <a:cubicBezTo>
                    <a:pt x="339725" y="99310"/>
                    <a:pt x="323914" y="89918"/>
                    <a:pt x="323914" y="66340"/>
                  </a:cubicBezTo>
                  <a:cubicBezTo>
                    <a:pt x="323914" y="44260"/>
                    <a:pt x="337123" y="26376"/>
                    <a:pt x="363141" y="21181"/>
                  </a:cubicBezTo>
                  <a:lnTo>
                    <a:pt x="363141" y="13288"/>
                  </a:lnTo>
                  <a:cubicBezTo>
                    <a:pt x="363141" y="5995"/>
                    <a:pt x="369145" y="0"/>
                    <a:pt x="3765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20000"/>
            </a:bodyPr>
            <a:lstStyle/>
            <a:p>
              <a:endParaRPr lang="zh-CN" altLang="en-US"/>
            </a:p>
          </p:txBody>
        </p:sp>
        <p:sp>
          <p:nvSpPr>
            <p:cNvPr id="14" name="ïšľîďe">
              <a:extLst>
                <a:ext uri="{FF2B5EF4-FFF2-40B4-BE49-F238E27FC236}">
                  <a16:creationId xmlns:a16="http://schemas.microsoft.com/office/drawing/2014/main" id="{3F18652D-1E84-4762-BC6C-7A2D4BBE51FC}"/>
                </a:ext>
              </a:extLst>
            </p:cNvPr>
            <p:cNvSpPr/>
            <p:nvPr/>
          </p:nvSpPr>
          <p:spPr bwMode="auto">
            <a:xfrm>
              <a:off x="7522781" y="3429208"/>
              <a:ext cx="306850" cy="301857"/>
            </a:xfrm>
            <a:custGeom>
              <a:avLst/>
              <a:gdLst>
                <a:gd name="T0" fmla="*/ 1792 w 2164"/>
                <a:gd name="T1" fmla="*/ 1458 h 2132"/>
                <a:gd name="T2" fmla="*/ 1242 w 2164"/>
                <a:gd name="T3" fmla="*/ 1126 h 2132"/>
                <a:gd name="T4" fmla="*/ 1546 w 2164"/>
                <a:gd name="T5" fmla="*/ 550 h 2132"/>
                <a:gd name="T6" fmla="*/ 996 w 2164"/>
                <a:gd name="T7" fmla="*/ 0 h 2132"/>
                <a:gd name="T8" fmla="*/ 446 w 2164"/>
                <a:gd name="T9" fmla="*/ 550 h 2132"/>
                <a:gd name="T10" fmla="*/ 750 w 2164"/>
                <a:gd name="T11" fmla="*/ 1126 h 2132"/>
                <a:gd name="T12" fmla="*/ 0 w 2164"/>
                <a:gd name="T13" fmla="*/ 1886 h 2132"/>
                <a:gd name="T14" fmla="*/ 996 w 2164"/>
                <a:gd name="T15" fmla="*/ 2132 h 2132"/>
                <a:gd name="T16" fmla="*/ 717 w 2164"/>
                <a:gd name="T17" fmla="*/ 1853 h 2132"/>
                <a:gd name="T18" fmla="*/ 952 w 2164"/>
                <a:gd name="T19" fmla="*/ 1285 h 2132"/>
                <a:gd name="T20" fmla="*/ 950 w 2164"/>
                <a:gd name="T21" fmla="*/ 1285 h 2132"/>
                <a:gd name="T22" fmla="*/ 858 w 2164"/>
                <a:gd name="T23" fmla="*/ 1181 h 2132"/>
                <a:gd name="T24" fmla="*/ 996 w 2164"/>
                <a:gd name="T25" fmla="*/ 1206 h 2132"/>
                <a:gd name="T26" fmla="*/ 1134 w 2164"/>
                <a:gd name="T27" fmla="*/ 1181 h 2132"/>
                <a:gd name="T28" fmla="*/ 1043 w 2164"/>
                <a:gd name="T29" fmla="*/ 1285 h 2132"/>
                <a:gd name="T30" fmla="*/ 1040 w 2164"/>
                <a:gd name="T31" fmla="*/ 1285 h 2132"/>
                <a:gd name="T32" fmla="*/ 1262 w 2164"/>
                <a:gd name="T33" fmla="*/ 1822 h 2132"/>
                <a:gd name="T34" fmla="*/ 1262 w 2164"/>
                <a:gd name="T35" fmla="*/ 1866 h 2132"/>
                <a:gd name="T36" fmla="*/ 996 w 2164"/>
                <a:gd name="T37" fmla="*/ 2132 h 2132"/>
                <a:gd name="T38" fmla="*/ 1500 w 2164"/>
                <a:gd name="T39" fmla="*/ 2102 h 2132"/>
                <a:gd name="T40" fmla="*/ 2164 w 2164"/>
                <a:gd name="T41" fmla="*/ 2102 h 2132"/>
                <a:gd name="T42" fmla="*/ 2164 w 2164"/>
                <a:gd name="T43" fmla="*/ 1586 h 2132"/>
                <a:gd name="T44" fmla="*/ 2164 w 2164"/>
                <a:gd name="T45" fmla="*/ 1458 h 2132"/>
                <a:gd name="T46" fmla="*/ 1792 w 2164"/>
                <a:gd name="T47" fmla="*/ 1458 h 2132"/>
                <a:gd name="T48" fmla="*/ 2081 w 2164"/>
                <a:gd name="T49" fmla="*/ 2019 h 2132"/>
                <a:gd name="T50" fmla="*/ 1345 w 2164"/>
                <a:gd name="T51" fmla="*/ 2019 h 2132"/>
                <a:gd name="T52" fmla="*/ 1345 w 2164"/>
                <a:gd name="T53" fmla="*/ 1612 h 2132"/>
                <a:gd name="T54" fmla="*/ 1713 w 2164"/>
                <a:gd name="T55" fmla="*/ 1851 h 2132"/>
                <a:gd name="T56" fmla="*/ 2080 w 2164"/>
                <a:gd name="T57" fmla="*/ 1612 h 2132"/>
                <a:gd name="T58" fmla="*/ 2080 w 2164"/>
                <a:gd name="T59" fmla="*/ 2019 h 2132"/>
                <a:gd name="T60" fmla="*/ 2081 w 2164"/>
                <a:gd name="T61" fmla="*/ 2019 h 2132"/>
                <a:gd name="T62" fmla="*/ 1713 w 2164"/>
                <a:gd name="T63" fmla="*/ 1780 h 2132"/>
                <a:gd name="T64" fmla="*/ 1346 w 2164"/>
                <a:gd name="T65" fmla="*/ 1541 h 2132"/>
                <a:gd name="T66" fmla="*/ 2081 w 2164"/>
                <a:gd name="T67" fmla="*/ 1541 h 2132"/>
                <a:gd name="T68" fmla="*/ 1713 w 2164"/>
                <a:gd name="T69" fmla="*/ 1780 h 2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64" h="2132">
                  <a:moveTo>
                    <a:pt x="1792" y="1458"/>
                  </a:moveTo>
                  <a:cubicBezTo>
                    <a:pt x="1657" y="1310"/>
                    <a:pt x="1465" y="1182"/>
                    <a:pt x="1242" y="1126"/>
                  </a:cubicBezTo>
                  <a:cubicBezTo>
                    <a:pt x="1422" y="1004"/>
                    <a:pt x="1546" y="765"/>
                    <a:pt x="1546" y="550"/>
                  </a:cubicBezTo>
                  <a:cubicBezTo>
                    <a:pt x="1546" y="246"/>
                    <a:pt x="1300" y="0"/>
                    <a:pt x="996" y="0"/>
                  </a:cubicBezTo>
                  <a:cubicBezTo>
                    <a:pt x="692" y="0"/>
                    <a:pt x="446" y="246"/>
                    <a:pt x="446" y="550"/>
                  </a:cubicBezTo>
                  <a:cubicBezTo>
                    <a:pt x="446" y="765"/>
                    <a:pt x="570" y="1004"/>
                    <a:pt x="750" y="1126"/>
                  </a:cubicBezTo>
                  <a:cubicBezTo>
                    <a:pt x="319" y="1235"/>
                    <a:pt x="0" y="1609"/>
                    <a:pt x="0" y="1886"/>
                  </a:cubicBezTo>
                  <a:cubicBezTo>
                    <a:pt x="0" y="2050"/>
                    <a:pt x="498" y="2132"/>
                    <a:pt x="996" y="2132"/>
                  </a:cubicBezTo>
                  <a:lnTo>
                    <a:pt x="717" y="1853"/>
                  </a:lnTo>
                  <a:lnTo>
                    <a:pt x="952" y="1285"/>
                  </a:lnTo>
                  <a:lnTo>
                    <a:pt x="950" y="1285"/>
                  </a:lnTo>
                  <a:lnTo>
                    <a:pt x="858" y="1181"/>
                  </a:lnTo>
                  <a:cubicBezTo>
                    <a:pt x="903" y="1196"/>
                    <a:pt x="949" y="1206"/>
                    <a:pt x="996" y="1206"/>
                  </a:cubicBezTo>
                  <a:cubicBezTo>
                    <a:pt x="1044" y="1206"/>
                    <a:pt x="1090" y="1196"/>
                    <a:pt x="1134" y="1181"/>
                  </a:cubicBezTo>
                  <a:lnTo>
                    <a:pt x="1043" y="1285"/>
                  </a:lnTo>
                  <a:lnTo>
                    <a:pt x="1040" y="1285"/>
                  </a:lnTo>
                  <a:lnTo>
                    <a:pt x="1262" y="1822"/>
                  </a:lnTo>
                  <a:lnTo>
                    <a:pt x="1262" y="1866"/>
                  </a:lnTo>
                  <a:lnTo>
                    <a:pt x="996" y="2132"/>
                  </a:lnTo>
                  <a:cubicBezTo>
                    <a:pt x="1171" y="2132"/>
                    <a:pt x="1346" y="2122"/>
                    <a:pt x="1500" y="2102"/>
                  </a:cubicBezTo>
                  <a:lnTo>
                    <a:pt x="2164" y="2102"/>
                  </a:lnTo>
                  <a:lnTo>
                    <a:pt x="2164" y="1586"/>
                  </a:lnTo>
                  <a:lnTo>
                    <a:pt x="2164" y="1458"/>
                  </a:lnTo>
                  <a:lnTo>
                    <a:pt x="1792" y="1458"/>
                  </a:lnTo>
                  <a:close/>
                  <a:moveTo>
                    <a:pt x="2081" y="2019"/>
                  </a:moveTo>
                  <a:lnTo>
                    <a:pt x="1345" y="2019"/>
                  </a:lnTo>
                  <a:lnTo>
                    <a:pt x="1345" y="1612"/>
                  </a:lnTo>
                  <a:lnTo>
                    <a:pt x="1713" y="1851"/>
                  </a:lnTo>
                  <a:lnTo>
                    <a:pt x="2080" y="1612"/>
                  </a:lnTo>
                  <a:lnTo>
                    <a:pt x="2080" y="2019"/>
                  </a:lnTo>
                  <a:lnTo>
                    <a:pt x="2081" y="2019"/>
                  </a:lnTo>
                  <a:close/>
                  <a:moveTo>
                    <a:pt x="1713" y="1780"/>
                  </a:moveTo>
                  <a:lnTo>
                    <a:pt x="1346" y="1541"/>
                  </a:lnTo>
                  <a:lnTo>
                    <a:pt x="2081" y="1541"/>
                  </a:lnTo>
                  <a:lnTo>
                    <a:pt x="1713" y="17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 fontScale="850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íṩľïďè">
              <a:extLst>
                <a:ext uri="{FF2B5EF4-FFF2-40B4-BE49-F238E27FC236}">
                  <a16:creationId xmlns:a16="http://schemas.microsoft.com/office/drawing/2014/main" id="{135C385C-BE9F-4F4C-9DFA-B957C6165D7F}"/>
                </a:ext>
              </a:extLst>
            </p:cNvPr>
            <p:cNvSpPr/>
            <p:nvPr/>
          </p:nvSpPr>
          <p:spPr bwMode="auto">
            <a:xfrm>
              <a:off x="5088099" y="4860781"/>
              <a:ext cx="145539" cy="306850"/>
            </a:xfrm>
            <a:custGeom>
              <a:avLst/>
              <a:gdLst>
                <a:gd name="T0" fmla="*/ 1424 w 5053"/>
                <a:gd name="T1" fmla="*/ 1130 h 10667"/>
                <a:gd name="T2" fmla="*/ 2548 w 5053"/>
                <a:gd name="T3" fmla="*/ 0 h 10667"/>
                <a:gd name="T4" fmla="*/ 3671 w 5053"/>
                <a:gd name="T5" fmla="*/ 1130 h 10667"/>
                <a:gd name="T6" fmla="*/ 2548 w 5053"/>
                <a:gd name="T7" fmla="*/ 2260 h 10667"/>
                <a:gd name="T8" fmla="*/ 1424 w 5053"/>
                <a:gd name="T9" fmla="*/ 1130 h 10667"/>
                <a:gd name="T10" fmla="*/ 3718 w 5053"/>
                <a:gd name="T11" fmla="*/ 6726 h 10667"/>
                <a:gd name="T12" fmla="*/ 3936 w 5053"/>
                <a:gd name="T13" fmla="*/ 10114 h 10667"/>
                <a:gd name="T14" fmla="*/ 3454 w 5053"/>
                <a:gd name="T15" fmla="*/ 10666 h 10667"/>
                <a:gd name="T16" fmla="*/ 3420 w 5053"/>
                <a:gd name="T17" fmla="*/ 10667 h 10667"/>
                <a:gd name="T18" fmla="*/ 2905 w 5053"/>
                <a:gd name="T19" fmla="*/ 10181 h 10667"/>
                <a:gd name="T20" fmla="*/ 2675 w 5053"/>
                <a:gd name="T21" fmla="*/ 6596 h 10667"/>
                <a:gd name="T22" fmla="*/ 2562 w 5053"/>
                <a:gd name="T23" fmla="*/ 6584 h 10667"/>
                <a:gd name="T24" fmla="*/ 2452 w 5053"/>
                <a:gd name="T25" fmla="*/ 6604 h 10667"/>
                <a:gd name="T26" fmla="*/ 2203 w 5053"/>
                <a:gd name="T27" fmla="*/ 10152 h 10667"/>
                <a:gd name="T28" fmla="*/ 1688 w 5053"/>
                <a:gd name="T29" fmla="*/ 10635 h 10667"/>
                <a:gd name="T30" fmla="*/ 1651 w 5053"/>
                <a:gd name="T31" fmla="*/ 10633 h 10667"/>
                <a:gd name="T32" fmla="*/ 1173 w 5053"/>
                <a:gd name="T33" fmla="*/ 10079 h 10667"/>
                <a:gd name="T34" fmla="*/ 1404 w 5053"/>
                <a:gd name="T35" fmla="*/ 6796 h 10667"/>
                <a:gd name="T36" fmla="*/ 1387 w 5053"/>
                <a:gd name="T37" fmla="*/ 6783 h 10667"/>
                <a:gd name="T38" fmla="*/ 1280 w 5053"/>
                <a:gd name="T39" fmla="*/ 6665 h 10667"/>
                <a:gd name="T40" fmla="*/ 237 w 5053"/>
                <a:gd name="T41" fmla="*/ 4389 h 10667"/>
                <a:gd name="T42" fmla="*/ 1113 w 5053"/>
                <a:gd name="T43" fmla="*/ 2926 h 10667"/>
                <a:gd name="T44" fmla="*/ 1887 w 5053"/>
                <a:gd name="T45" fmla="*/ 2464 h 10667"/>
                <a:gd name="T46" fmla="*/ 2443 w 5053"/>
                <a:gd name="T47" fmla="*/ 2376 h 10667"/>
                <a:gd name="T48" fmla="*/ 2080 w 5053"/>
                <a:gd name="T49" fmla="*/ 5437 h 10667"/>
                <a:gd name="T50" fmla="*/ 2558 w 5053"/>
                <a:gd name="T51" fmla="*/ 5931 h 10667"/>
                <a:gd name="T52" fmla="*/ 2977 w 5053"/>
                <a:gd name="T53" fmla="*/ 5437 h 10667"/>
                <a:gd name="T54" fmla="*/ 2687 w 5053"/>
                <a:gd name="T55" fmla="*/ 2375 h 10667"/>
                <a:gd name="T56" fmla="*/ 3240 w 5053"/>
                <a:gd name="T57" fmla="*/ 2483 h 10667"/>
                <a:gd name="T58" fmla="*/ 3939 w 5053"/>
                <a:gd name="T59" fmla="*/ 2926 h 10667"/>
                <a:gd name="T60" fmla="*/ 4815 w 5053"/>
                <a:gd name="T61" fmla="*/ 4389 h 10667"/>
                <a:gd name="T62" fmla="*/ 3773 w 5053"/>
                <a:gd name="T63" fmla="*/ 6665 h 10667"/>
                <a:gd name="T64" fmla="*/ 3718 w 5053"/>
                <a:gd name="T65" fmla="*/ 6726 h 10667"/>
                <a:gd name="T66" fmla="*/ 1590 w 5053"/>
                <a:gd name="T67" fmla="*/ 3583 h 10667"/>
                <a:gd name="T68" fmla="*/ 1005 w 5053"/>
                <a:gd name="T69" fmla="*/ 4602 h 10667"/>
                <a:gd name="T70" fmla="*/ 1482 w 5053"/>
                <a:gd name="T71" fmla="*/ 5681 h 10667"/>
                <a:gd name="T72" fmla="*/ 1490 w 5053"/>
                <a:gd name="T73" fmla="*/ 5574 h 10667"/>
                <a:gd name="T74" fmla="*/ 1499 w 5053"/>
                <a:gd name="T75" fmla="*/ 5519 h 10667"/>
                <a:gd name="T76" fmla="*/ 1590 w 5053"/>
                <a:gd name="T77" fmla="*/ 3583 h 10667"/>
                <a:gd name="T78" fmla="*/ 3640 w 5053"/>
                <a:gd name="T79" fmla="*/ 5593 h 10667"/>
                <a:gd name="T80" fmla="*/ 4048 w 5053"/>
                <a:gd name="T81" fmla="*/ 4602 h 10667"/>
                <a:gd name="T82" fmla="*/ 3507 w 5053"/>
                <a:gd name="T83" fmla="*/ 3634 h 10667"/>
                <a:gd name="T84" fmla="*/ 3640 w 5053"/>
                <a:gd name="T85" fmla="*/ 5593 h 10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053" h="10667">
                  <a:moveTo>
                    <a:pt x="1424" y="1130"/>
                  </a:moveTo>
                  <a:cubicBezTo>
                    <a:pt x="1424" y="506"/>
                    <a:pt x="1927" y="0"/>
                    <a:pt x="2548" y="0"/>
                  </a:cubicBezTo>
                  <a:cubicBezTo>
                    <a:pt x="3168" y="0"/>
                    <a:pt x="3671" y="506"/>
                    <a:pt x="3671" y="1130"/>
                  </a:cubicBezTo>
                  <a:cubicBezTo>
                    <a:pt x="3671" y="1754"/>
                    <a:pt x="3168" y="2260"/>
                    <a:pt x="2548" y="2260"/>
                  </a:cubicBezTo>
                  <a:cubicBezTo>
                    <a:pt x="1927" y="2260"/>
                    <a:pt x="1424" y="1754"/>
                    <a:pt x="1424" y="1130"/>
                  </a:cubicBezTo>
                  <a:close/>
                  <a:moveTo>
                    <a:pt x="3718" y="6726"/>
                  </a:moveTo>
                  <a:lnTo>
                    <a:pt x="3936" y="10114"/>
                  </a:lnTo>
                  <a:cubicBezTo>
                    <a:pt x="3954" y="10400"/>
                    <a:pt x="3738" y="10647"/>
                    <a:pt x="3454" y="10666"/>
                  </a:cubicBezTo>
                  <a:cubicBezTo>
                    <a:pt x="3443" y="10666"/>
                    <a:pt x="3431" y="10667"/>
                    <a:pt x="3420" y="10667"/>
                  </a:cubicBezTo>
                  <a:cubicBezTo>
                    <a:pt x="3150" y="10667"/>
                    <a:pt x="2923" y="10456"/>
                    <a:pt x="2905" y="10181"/>
                  </a:cubicBezTo>
                  <a:lnTo>
                    <a:pt x="2675" y="6596"/>
                  </a:lnTo>
                  <a:cubicBezTo>
                    <a:pt x="2637" y="6591"/>
                    <a:pt x="2600" y="6584"/>
                    <a:pt x="2562" y="6584"/>
                  </a:cubicBezTo>
                  <a:cubicBezTo>
                    <a:pt x="2529" y="6584"/>
                    <a:pt x="2491" y="6594"/>
                    <a:pt x="2452" y="6604"/>
                  </a:cubicBezTo>
                  <a:lnTo>
                    <a:pt x="2203" y="10152"/>
                  </a:lnTo>
                  <a:cubicBezTo>
                    <a:pt x="2183" y="10426"/>
                    <a:pt x="1957" y="10635"/>
                    <a:pt x="1688" y="10635"/>
                  </a:cubicBezTo>
                  <a:cubicBezTo>
                    <a:pt x="1676" y="10635"/>
                    <a:pt x="1664" y="10634"/>
                    <a:pt x="1651" y="10633"/>
                  </a:cubicBezTo>
                  <a:cubicBezTo>
                    <a:pt x="1367" y="10613"/>
                    <a:pt x="1153" y="10365"/>
                    <a:pt x="1173" y="10079"/>
                  </a:cubicBezTo>
                  <a:lnTo>
                    <a:pt x="1404" y="6796"/>
                  </a:lnTo>
                  <a:cubicBezTo>
                    <a:pt x="1399" y="6791"/>
                    <a:pt x="1392" y="6789"/>
                    <a:pt x="1387" y="6783"/>
                  </a:cubicBezTo>
                  <a:lnTo>
                    <a:pt x="1280" y="6665"/>
                  </a:lnTo>
                  <a:cubicBezTo>
                    <a:pt x="770" y="6103"/>
                    <a:pt x="0" y="5254"/>
                    <a:pt x="237" y="4389"/>
                  </a:cubicBezTo>
                  <a:cubicBezTo>
                    <a:pt x="370" y="3905"/>
                    <a:pt x="739" y="3290"/>
                    <a:pt x="1113" y="2926"/>
                  </a:cubicBezTo>
                  <a:cubicBezTo>
                    <a:pt x="1327" y="2718"/>
                    <a:pt x="1604" y="2551"/>
                    <a:pt x="1887" y="2464"/>
                  </a:cubicBezTo>
                  <a:cubicBezTo>
                    <a:pt x="2067" y="2409"/>
                    <a:pt x="2255" y="2382"/>
                    <a:pt x="2443" y="2376"/>
                  </a:cubicBezTo>
                  <a:lnTo>
                    <a:pt x="2080" y="5437"/>
                  </a:lnTo>
                  <a:lnTo>
                    <a:pt x="2558" y="5931"/>
                  </a:lnTo>
                  <a:lnTo>
                    <a:pt x="2977" y="5437"/>
                  </a:lnTo>
                  <a:lnTo>
                    <a:pt x="2687" y="2375"/>
                  </a:lnTo>
                  <a:cubicBezTo>
                    <a:pt x="2874" y="2388"/>
                    <a:pt x="3062" y="2422"/>
                    <a:pt x="3240" y="2483"/>
                  </a:cubicBezTo>
                  <a:cubicBezTo>
                    <a:pt x="3493" y="2569"/>
                    <a:pt x="3749" y="2740"/>
                    <a:pt x="3939" y="2926"/>
                  </a:cubicBezTo>
                  <a:cubicBezTo>
                    <a:pt x="4314" y="3290"/>
                    <a:pt x="4682" y="3905"/>
                    <a:pt x="4815" y="4389"/>
                  </a:cubicBezTo>
                  <a:cubicBezTo>
                    <a:pt x="5053" y="5254"/>
                    <a:pt x="4282" y="6103"/>
                    <a:pt x="3773" y="6665"/>
                  </a:cubicBezTo>
                  <a:lnTo>
                    <a:pt x="3718" y="6726"/>
                  </a:lnTo>
                  <a:close/>
                  <a:moveTo>
                    <a:pt x="1590" y="3583"/>
                  </a:moveTo>
                  <a:cubicBezTo>
                    <a:pt x="1342" y="3858"/>
                    <a:pt x="1091" y="4291"/>
                    <a:pt x="1005" y="4602"/>
                  </a:cubicBezTo>
                  <a:cubicBezTo>
                    <a:pt x="923" y="4901"/>
                    <a:pt x="1193" y="5323"/>
                    <a:pt x="1482" y="5681"/>
                  </a:cubicBezTo>
                  <a:lnTo>
                    <a:pt x="1490" y="5574"/>
                  </a:lnTo>
                  <a:cubicBezTo>
                    <a:pt x="1491" y="5555"/>
                    <a:pt x="1496" y="5537"/>
                    <a:pt x="1499" y="5519"/>
                  </a:cubicBezTo>
                  <a:cubicBezTo>
                    <a:pt x="1533" y="4734"/>
                    <a:pt x="1571" y="3968"/>
                    <a:pt x="1590" y="3583"/>
                  </a:cubicBezTo>
                  <a:close/>
                  <a:moveTo>
                    <a:pt x="3640" y="5593"/>
                  </a:moveTo>
                  <a:cubicBezTo>
                    <a:pt x="3901" y="5255"/>
                    <a:pt x="4123" y="4877"/>
                    <a:pt x="4048" y="4602"/>
                  </a:cubicBezTo>
                  <a:cubicBezTo>
                    <a:pt x="3967" y="4309"/>
                    <a:pt x="3740" y="3909"/>
                    <a:pt x="3507" y="3634"/>
                  </a:cubicBezTo>
                  <a:cubicBezTo>
                    <a:pt x="3546" y="4105"/>
                    <a:pt x="3611" y="4948"/>
                    <a:pt x="3640" y="55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20000"/>
            </a:bodyPr>
            <a:lstStyle/>
            <a:p>
              <a:endParaRPr lang="zh-CN" altLang="en-US"/>
            </a:p>
          </p:txBody>
        </p:sp>
        <p:sp>
          <p:nvSpPr>
            <p:cNvPr id="16" name="íṩļiḓê">
              <a:extLst>
                <a:ext uri="{FF2B5EF4-FFF2-40B4-BE49-F238E27FC236}">
                  <a16:creationId xmlns:a16="http://schemas.microsoft.com/office/drawing/2014/main" id="{85D5D6F8-A2DE-4A30-832B-A1B095B6C149}"/>
                </a:ext>
              </a:extLst>
            </p:cNvPr>
            <p:cNvSpPr/>
            <p:nvPr/>
          </p:nvSpPr>
          <p:spPr bwMode="auto">
            <a:xfrm>
              <a:off x="6687570" y="4868080"/>
              <a:ext cx="306850" cy="292251"/>
            </a:xfrm>
            <a:custGeom>
              <a:avLst/>
              <a:gdLst>
                <a:gd name="connsiteX0" fmla="*/ 84646 w 608725"/>
                <a:gd name="connsiteY0" fmla="*/ 529469 h 579764"/>
                <a:gd name="connsiteX1" fmla="*/ 75216 w 608725"/>
                <a:gd name="connsiteY1" fmla="*/ 543941 h 579764"/>
                <a:gd name="connsiteX2" fmla="*/ 89610 w 608725"/>
                <a:gd name="connsiteY2" fmla="*/ 553358 h 579764"/>
                <a:gd name="connsiteX3" fmla="*/ 99040 w 608725"/>
                <a:gd name="connsiteY3" fmla="*/ 538985 h 579764"/>
                <a:gd name="connsiteX4" fmla="*/ 84646 w 608725"/>
                <a:gd name="connsiteY4" fmla="*/ 529469 h 579764"/>
                <a:gd name="connsiteX5" fmla="*/ 455951 w 608725"/>
                <a:gd name="connsiteY5" fmla="*/ 488242 h 579764"/>
                <a:gd name="connsiteX6" fmla="*/ 512338 w 608725"/>
                <a:gd name="connsiteY6" fmla="*/ 488242 h 579764"/>
                <a:gd name="connsiteX7" fmla="*/ 525541 w 608725"/>
                <a:gd name="connsiteY7" fmla="*/ 546252 h 579764"/>
                <a:gd name="connsiteX8" fmla="*/ 504793 w 608725"/>
                <a:gd name="connsiteY8" fmla="*/ 579075 h 579764"/>
                <a:gd name="connsiteX9" fmla="*/ 471934 w 608725"/>
                <a:gd name="connsiteY9" fmla="*/ 558350 h 579764"/>
                <a:gd name="connsiteX10" fmla="*/ 553328 w 608725"/>
                <a:gd name="connsiteY10" fmla="*/ 304772 h 579764"/>
                <a:gd name="connsiteX11" fmla="*/ 562462 w 608725"/>
                <a:gd name="connsiteY11" fmla="*/ 317160 h 579764"/>
                <a:gd name="connsiteX12" fmla="*/ 562462 w 608725"/>
                <a:gd name="connsiteY12" fmla="*/ 350362 h 579764"/>
                <a:gd name="connsiteX13" fmla="*/ 592841 w 608725"/>
                <a:gd name="connsiteY13" fmla="*/ 350362 h 579764"/>
                <a:gd name="connsiteX14" fmla="*/ 608725 w 608725"/>
                <a:gd name="connsiteY14" fmla="*/ 366318 h 579764"/>
                <a:gd name="connsiteX15" fmla="*/ 608725 w 608725"/>
                <a:gd name="connsiteY15" fmla="*/ 452740 h 579764"/>
                <a:gd name="connsiteX16" fmla="*/ 592841 w 608725"/>
                <a:gd name="connsiteY16" fmla="*/ 468696 h 579764"/>
                <a:gd name="connsiteX17" fmla="*/ 434294 w 608725"/>
                <a:gd name="connsiteY17" fmla="*/ 468696 h 579764"/>
                <a:gd name="connsiteX18" fmla="*/ 418410 w 608725"/>
                <a:gd name="connsiteY18" fmla="*/ 452740 h 579764"/>
                <a:gd name="connsiteX19" fmla="*/ 418410 w 608725"/>
                <a:gd name="connsiteY19" fmla="*/ 366318 h 579764"/>
                <a:gd name="connsiteX20" fmla="*/ 434294 w 608725"/>
                <a:gd name="connsiteY20" fmla="*/ 350362 h 579764"/>
                <a:gd name="connsiteX21" fmla="*/ 464673 w 608725"/>
                <a:gd name="connsiteY21" fmla="*/ 350362 h 579764"/>
                <a:gd name="connsiteX22" fmla="*/ 464673 w 608725"/>
                <a:gd name="connsiteY22" fmla="*/ 323702 h 579764"/>
                <a:gd name="connsiteX23" fmla="*/ 490783 w 608725"/>
                <a:gd name="connsiteY23" fmla="*/ 335297 h 579764"/>
                <a:gd name="connsiteX24" fmla="*/ 490783 w 608725"/>
                <a:gd name="connsiteY24" fmla="*/ 350362 h 579764"/>
                <a:gd name="connsiteX25" fmla="*/ 536352 w 608725"/>
                <a:gd name="connsiteY25" fmla="*/ 350362 h 579764"/>
                <a:gd name="connsiteX26" fmla="*/ 536352 w 608725"/>
                <a:gd name="connsiteY26" fmla="*/ 330639 h 579764"/>
                <a:gd name="connsiteX27" fmla="*/ 550648 w 608725"/>
                <a:gd name="connsiteY27" fmla="*/ 312899 h 579764"/>
                <a:gd name="connsiteX28" fmla="*/ 553328 w 608725"/>
                <a:gd name="connsiteY28" fmla="*/ 304772 h 579764"/>
                <a:gd name="connsiteX29" fmla="*/ 376986 w 608725"/>
                <a:gd name="connsiteY29" fmla="*/ 115620 h 579764"/>
                <a:gd name="connsiteX30" fmla="*/ 437738 w 608725"/>
                <a:gd name="connsiteY30" fmla="*/ 120874 h 579764"/>
                <a:gd name="connsiteX31" fmla="*/ 468808 w 608725"/>
                <a:gd name="connsiteY31" fmla="*/ 157748 h 579764"/>
                <a:gd name="connsiteX32" fmla="*/ 463050 w 608725"/>
                <a:gd name="connsiteY32" fmla="*/ 224559 h 579764"/>
                <a:gd name="connsiteX33" fmla="*/ 432079 w 608725"/>
                <a:gd name="connsiteY33" fmla="*/ 155766 h 579764"/>
                <a:gd name="connsiteX34" fmla="*/ 446572 w 608725"/>
                <a:gd name="connsiteY34" fmla="*/ 241509 h 579764"/>
                <a:gd name="connsiteX35" fmla="*/ 518938 w 608725"/>
                <a:gd name="connsiteY35" fmla="*/ 273725 h 579764"/>
                <a:gd name="connsiteX36" fmla="*/ 528368 w 608725"/>
                <a:gd name="connsiteY36" fmla="*/ 307626 h 579764"/>
                <a:gd name="connsiteX37" fmla="*/ 500275 w 608725"/>
                <a:gd name="connsiteY37" fmla="*/ 315457 h 579764"/>
                <a:gd name="connsiteX38" fmla="*/ 416693 w 608725"/>
                <a:gd name="connsiteY38" fmla="*/ 278285 h 579764"/>
                <a:gd name="connsiteX39" fmla="*/ 403391 w 608725"/>
                <a:gd name="connsiteY39" fmla="*/ 261235 h 579764"/>
                <a:gd name="connsiteX40" fmla="*/ 387409 w 608725"/>
                <a:gd name="connsiteY40" fmla="*/ 166471 h 579764"/>
                <a:gd name="connsiteX41" fmla="*/ 381453 w 608725"/>
                <a:gd name="connsiteY41" fmla="*/ 259848 h 579764"/>
                <a:gd name="connsiteX42" fmla="*/ 407759 w 608725"/>
                <a:gd name="connsiteY42" fmla="*/ 298308 h 579764"/>
                <a:gd name="connsiteX43" fmla="*/ 445083 w 608725"/>
                <a:gd name="connsiteY43" fmla="*/ 314961 h 579764"/>
                <a:gd name="connsiteX44" fmla="*/ 444984 w 608725"/>
                <a:gd name="connsiteY44" fmla="*/ 330821 h 579764"/>
                <a:gd name="connsiteX45" fmla="*/ 434263 w 608725"/>
                <a:gd name="connsiteY45" fmla="*/ 330821 h 579764"/>
                <a:gd name="connsiteX46" fmla="*/ 405674 w 608725"/>
                <a:gd name="connsiteY46" fmla="*/ 345294 h 579764"/>
                <a:gd name="connsiteX47" fmla="*/ 397435 w 608725"/>
                <a:gd name="connsiteY47" fmla="*/ 327253 h 579764"/>
                <a:gd name="connsiteX48" fmla="*/ 382942 w 608725"/>
                <a:gd name="connsiteY48" fmla="*/ 325964 h 579764"/>
                <a:gd name="connsiteX49" fmla="*/ 398527 w 608725"/>
                <a:gd name="connsiteY49" fmla="*/ 425288 h 579764"/>
                <a:gd name="connsiteX50" fmla="*/ 397138 w 608725"/>
                <a:gd name="connsiteY50" fmla="*/ 439166 h 579764"/>
                <a:gd name="connsiteX51" fmla="*/ 350780 w 608725"/>
                <a:gd name="connsiteY51" fmla="*/ 561982 h 579764"/>
                <a:gd name="connsiteX52" fmla="*/ 315342 w 608725"/>
                <a:gd name="connsiteY52" fmla="*/ 577941 h 579764"/>
                <a:gd name="connsiteX53" fmla="*/ 299360 w 608725"/>
                <a:gd name="connsiteY53" fmla="*/ 542553 h 579764"/>
                <a:gd name="connsiteX54" fmla="*/ 343136 w 608725"/>
                <a:gd name="connsiteY54" fmla="*/ 426577 h 579764"/>
                <a:gd name="connsiteX55" fmla="*/ 326758 w 608725"/>
                <a:gd name="connsiteY55" fmla="*/ 322198 h 579764"/>
                <a:gd name="connsiteX56" fmla="*/ 334500 w 608725"/>
                <a:gd name="connsiteY56" fmla="*/ 211474 h 579764"/>
                <a:gd name="connsiteX57" fmla="*/ 317327 w 608725"/>
                <a:gd name="connsiteY57" fmla="*/ 226343 h 579764"/>
                <a:gd name="connsiteX58" fmla="*/ 266503 w 608725"/>
                <a:gd name="connsiteY58" fmla="*/ 309311 h 579764"/>
                <a:gd name="connsiteX59" fmla="*/ 250719 w 608725"/>
                <a:gd name="connsiteY59" fmla="*/ 319918 h 579764"/>
                <a:gd name="connsiteX60" fmla="*/ 119191 w 608725"/>
                <a:gd name="connsiteY60" fmla="*/ 520448 h 579764"/>
                <a:gd name="connsiteX61" fmla="*/ 124651 w 608725"/>
                <a:gd name="connsiteY61" fmla="*/ 533731 h 579764"/>
                <a:gd name="connsiteX62" fmla="*/ 94871 w 608725"/>
                <a:gd name="connsiteY62" fmla="*/ 578932 h 579764"/>
                <a:gd name="connsiteX63" fmla="*/ 49605 w 608725"/>
                <a:gd name="connsiteY63" fmla="*/ 549195 h 579764"/>
                <a:gd name="connsiteX64" fmla="*/ 49407 w 608725"/>
                <a:gd name="connsiteY64" fmla="*/ 534723 h 579764"/>
                <a:gd name="connsiteX65" fmla="*/ 9799 w 608725"/>
                <a:gd name="connsiteY65" fmla="*/ 508653 h 579764"/>
                <a:gd name="connsiteX66" fmla="*/ 3546 w 608725"/>
                <a:gd name="connsiteY66" fmla="*/ 478618 h 579764"/>
                <a:gd name="connsiteX67" fmla="*/ 124750 w 608725"/>
                <a:gd name="connsiteY67" fmla="*/ 293451 h 579764"/>
                <a:gd name="connsiteX68" fmla="*/ 154927 w 608725"/>
                <a:gd name="connsiteY68" fmla="*/ 287206 h 579764"/>
                <a:gd name="connsiteX69" fmla="*/ 214983 w 608725"/>
                <a:gd name="connsiteY69" fmla="*/ 326658 h 579764"/>
                <a:gd name="connsiteX70" fmla="*/ 226995 w 608725"/>
                <a:gd name="connsiteY70" fmla="*/ 308518 h 579764"/>
                <a:gd name="connsiteX71" fmla="*/ 227392 w 608725"/>
                <a:gd name="connsiteY71" fmla="*/ 285521 h 579764"/>
                <a:gd name="connsiteX72" fmla="*/ 280102 w 608725"/>
                <a:gd name="connsiteY72" fmla="*/ 199480 h 579764"/>
                <a:gd name="connsiteX73" fmla="*/ 284768 w 608725"/>
                <a:gd name="connsiteY73" fmla="*/ 194028 h 579764"/>
                <a:gd name="connsiteX74" fmla="*/ 340059 w 608725"/>
                <a:gd name="connsiteY74" fmla="*/ 146349 h 579764"/>
                <a:gd name="connsiteX75" fmla="*/ 376986 w 608725"/>
                <a:gd name="connsiteY75" fmla="*/ 115620 h 579764"/>
                <a:gd name="connsiteX76" fmla="*/ 421974 w 608725"/>
                <a:gd name="connsiteY76" fmla="*/ 0 h 579764"/>
                <a:gd name="connsiteX77" fmla="*/ 472534 w 608725"/>
                <a:gd name="connsiteY77" fmla="*/ 50525 h 579764"/>
                <a:gd name="connsiteX78" fmla="*/ 421974 w 608725"/>
                <a:gd name="connsiteY78" fmla="*/ 101050 h 579764"/>
                <a:gd name="connsiteX79" fmla="*/ 371414 w 608725"/>
                <a:gd name="connsiteY79" fmla="*/ 50525 h 579764"/>
                <a:gd name="connsiteX80" fmla="*/ 421974 w 608725"/>
                <a:gd name="connsiteY80" fmla="*/ 0 h 579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608725" h="579764">
                  <a:moveTo>
                    <a:pt x="84646" y="529469"/>
                  </a:moveTo>
                  <a:cubicBezTo>
                    <a:pt x="78095" y="530857"/>
                    <a:pt x="73826" y="537300"/>
                    <a:pt x="75216" y="543941"/>
                  </a:cubicBezTo>
                  <a:cubicBezTo>
                    <a:pt x="76507" y="550285"/>
                    <a:pt x="82860" y="554746"/>
                    <a:pt x="89610" y="553358"/>
                  </a:cubicBezTo>
                  <a:cubicBezTo>
                    <a:pt x="96261" y="551970"/>
                    <a:pt x="100430" y="545527"/>
                    <a:pt x="99040" y="538985"/>
                  </a:cubicBezTo>
                  <a:cubicBezTo>
                    <a:pt x="97750" y="532542"/>
                    <a:pt x="91396" y="528081"/>
                    <a:pt x="84646" y="529469"/>
                  </a:cubicBezTo>
                  <a:close/>
                  <a:moveTo>
                    <a:pt x="455951" y="488242"/>
                  </a:moveTo>
                  <a:lnTo>
                    <a:pt x="512338" y="488242"/>
                  </a:lnTo>
                  <a:lnTo>
                    <a:pt x="525541" y="546252"/>
                  </a:lnTo>
                  <a:cubicBezTo>
                    <a:pt x="528916" y="561028"/>
                    <a:pt x="519584" y="575704"/>
                    <a:pt x="504793" y="579075"/>
                  </a:cubicBezTo>
                  <a:cubicBezTo>
                    <a:pt x="490001" y="582447"/>
                    <a:pt x="475309" y="573126"/>
                    <a:pt x="471934" y="558350"/>
                  </a:cubicBezTo>
                  <a:close/>
                  <a:moveTo>
                    <a:pt x="553328" y="304772"/>
                  </a:moveTo>
                  <a:cubicBezTo>
                    <a:pt x="558689" y="306457"/>
                    <a:pt x="562462" y="311313"/>
                    <a:pt x="562462" y="317160"/>
                  </a:cubicBezTo>
                  <a:lnTo>
                    <a:pt x="562462" y="350362"/>
                  </a:lnTo>
                  <a:lnTo>
                    <a:pt x="592841" y="350362"/>
                  </a:lnTo>
                  <a:cubicBezTo>
                    <a:pt x="601378" y="350362"/>
                    <a:pt x="608725" y="357398"/>
                    <a:pt x="608725" y="366318"/>
                  </a:cubicBezTo>
                  <a:lnTo>
                    <a:pt x="608725" y="452740"/>
                  </a:lnTo>
                  <a:cubicBezTo>
                    <a:pt x="608725" y="461560"/>
                    <a:pt x="601577" y="468696"/>
                    <a:pt x="592841" y="468696"/>
                  </a:cubicBezTo>
                  <a:lnTo>
                    <a:pt x="434294" y="468696"/>
                  </a:lnTo>
                  <a:cubicBezTo>
                    <a:pt x="425558" y="468696"/>
                    <a:pt x="418410" y="461560"/>
                    <a:pt x="418410" y="452740"/>
                  </a:cubicBezTo>
                  <a:lnTo>
                    <a:pt x="418410" y="366318"/>
                  </a:lnTo>
                  <a:cubicBezTo>
                    <a:pt x="418410" y="357497"/>
                    <a:pt x="425558" y="350362"/>
                    <a:pt x="434294" y="350362"/>
                  </a:cubicBezTo>
                  <a:lnTo>
                    <a:pt x="464673" y="350362"/>
                  </a:lnTo>
                  <a:lnTo>
                    <a:pt x="464673" y="323702"/>
                  </a:lnTo>
                  <a:lnTo>
                    <a:pt x="490783" y="335297"/>
                  </a:lnTo>
                  <a:lnTo>
                    <a:pt x="490783" y="350362"/>
                  </a:lnTo>
                  <a:lnTo>
                    <a:pt x="536352" y="350362"/>
                  </a:lnTo>
                  <a:lnTo>
                    <a:pt x="536352" y="330639"/>
                  </a:lnTo>
                  <a:cubicBezTo>
                    <a:pt x="542408" y="326080"/>
                    <a:pt x="547371" y="320035"/>
                    <a:pt x="550648" y="312899"/>
                  </a:cubicBezTo>
                  <a:cubicBezTo>
                    <a:pt x="551839" y="310223"/>
                    <a:pt x="552732" y="307547"/>
                    <a:pt x="553328" y="304772"/>
                  </a:cubicBezTo>
                  <a:close/>
                  <a:moveTo>
                    <a:pt x="376986" y="115620"/>
                  </a:moveTo>
                  <a:lnTo>
                    <a:pt x="437738" y="120874"/>
                  </a:lnTo>
                  <a:cubicBezTo>
                    <a:pt x="456499" y="122460"/>
                    <a:pt x="470396" y="139014"/>
                    <a:pt x="468808" y="157748"/>
                  </a:cubicBezTo>
                  <a:lnTo>
                    <a:pt x="463050" y="224559"/>
                  </a:lnTo>
                  <a:lnTo>
                    <a:pt x="432079" y="155766"/>
                  </a:lnTo>
                  <a:lnTo>
                    <a:pt x="446572" y="241509"/>
                  </a:lnTo>
                  <a:lnTo>
                    <a:pt x="518938" y="273725"/>
                  </a:lnTo>
                  <a:cubicBezTo>
                    <a:pt x="531842" y="279474"/>
                    <a:pt x="536607" y="295731"/>
                    <a:pt x="528368" y="307626"/>
                  </a:cubicBezTo>
                  <a:cubicBezTo>
                    <a:pt x="522213" y="316547"/>
                    <a:pt x="510401" y="320017"/>
                    <a:pt x="500275" y="315457"/>
                  </a:cubicBezTo>
                  <a:lnTo>
                    <a:pt x="416693" y="278285"/>
                  </a:lnTo>
                  <a:cubicBezTo>
                    <a:pt x="409645" y="275212"/>
                    <a:pt x="404682" y="268769"/>
                    <a:pt x="403391" y="261235"/>
                  </a:cubicBezTo>
                  <a:lnTo>
                    <a:pt x="387409" y="166471"/>
                  </a:lnTo>
                  <a:lnTo>
                    <a:pt x="381453" y="259848"/>
                  </a:lnTo>
                  <a:cubicBezTo>
                    <a:pt x="380758" y="271049"/>
                    <a:pt x="389097" y="290081"/>
                    <a:pt x="407759" y="298308"/>
                  </a:cubicBezTo>
                  <a:lnTo>
                    <a:pt x="445083" y="314961"/>
                  </a:lnTo>
                  <a:cubicBezTo>
                    <a:pt x="444984" y="316646"/>
                    <a:pt x="444984" y="315853"/>
                    <a:pt x="444984" y="330821"/>
                  </a:cubicBezTo>
                  <a:cubicBezTo>
                    <a:pt x="441013" y="330821"/>
                    <a:pt x="438432" y="330821"/>
                    <a:pt x="434263" y="330821"/>
                  </a:cubicBezTo>
                  <a:cubicBezTo>
                    <a:pt x="422550" y="330821"/>
                    <a:pt x="412127" y="336571"/>
                    <a:pt x="405674" y="345294"/>
                  </a:cubicBezTo>
                  <a:lnTo>
                    <a:pt x="397435" y="327253"/>
                  </a:lnTo>
                  <a:lnTo>
                    <a:pt x="382942" y="325964"/>
                  </a:lnTo>
                  <a:lnTo>
                    <a:pt x="398527" y="425288"/>
                  </a:lnTo>
                  <a:cubicBezTo>
                    <a:pt x="399321" y="430343"/>
                    <a:pt x="398626" y="435101"/>
                    <a:pt x="397138" y="439166"/>
                  </a:cubicBezTo>
                  <a:lnTo>
                    <a:pt x="350780" y="561982"/>
                  </a:lnTo>
                  <a:cubicBezTo>
                    <a:pt x="345420" y="576157"/>
                    <a:pt x="329537" y="583294"/>
                    <a:pt x="315342" y="577941"/>
                  </a:cubicBezTo>
                  <a:cubicBezTo>
                    <a:pt x="301147" y="572588"/>
                    <a:pt x="294000" y="556728"/>
                    <a:pt x="299360" y="542553"/>
                  </a:cubicBezTo>
                  <a:lnTo>
                    <a:pt x="343136" y="426577"/>
                  </a:lnTo>
                  <a:lnTo>
                    <a:pt x="326758" y="322198"/>
                  </a:lnTo>
                  <a:cubicBezTo>
                    <a:pt x="326658" y="321900"/>
                    <a:pt x="334500" y="211474"/>
                    <a:pt x="334500" y="211474"/>
                  </a:cubicBezTo>
                  <a:lnTo>
                    <a:pt x="317327" y="226343"/>
                  </a:lnTo>
                  <a:lnTo>
                    <a:pt x="266503" y="309311"/>
                  </a:lnTo>
                  <a:cubicBezTo>
                    <a:pt x="262830" y="315259"/>
                    <a:pt x="256973" y="318926"/>
                    <a:pt x="250719" y="319918"/>
                  </a:cubicBezTo>
                  <a:cubicBezTo>
                    <a:pt x="187089" y="416565"/>
                    <a:pt x="209027" y="383160"/>
                    <a:pt x="119191" y="520448"/>
                  </a:cubicBezTo>
                  <a:cubicBezTo>
                    <a:pt x="121772" y="524413"/>
                    <a:pt x="123658" y="528874"/>
                    <a:pt x="124651" y="533731"/>
                  </a:cubicBezTo>
                  <a:cubicBezTo>
                    <a:pt x="128919" y="554448"/>
                    <a:pt x="115618" y="574670"/>
                    <a:pt x="94871" y="578932"/>
                  </a:cubicBezTo>
                  <a:cubicBezTo>
                    <a:pt x="73926" y="583294"/>
                    <a:pt x="53874" y="569516"/>
                    <a:pt x="49605" y="549195"/>
                  </a:cubicBezTo>
                  <a:cubicBezTo>
                    <a:pt x="48613" y="544338"/>
                    <a:pt x="48513" y="539481"/>
                    <a:pt x="49407" y="534723"/>
                  </a:cubicBezTo>
                  <a:lnTo>
                    <a:pt x="9799" y="508653"/>
                  </a:lnTo>
                  <a:cubicBezTo>
                    <a:pt x="-227" y="502110"/>
                    <a:pt x="-3006" y="488629"/>
                    <a:pt x="3546" y="478618"/>
                  </a:cubicBezTo>
                  <a:lnTo>
                    <a:pt x="124750" y="293451"/>
                  </a:lnTo>
                  <a:cubicBezTo>
                    <a:pt x="131401" y="283439"/>
                    <a:pt x="144901" y="280565"/>
                    <a:pt x="154927" y="287206"/>
                  </a:cubicBezTo>
                  <a:lnTo>
                    <a:pt x="214983" y="326658"/>
                  </a:lnTo>
                  <a:lnTo>
                    <a:pt x="226995" y="308518"/>
                  </a:lnTo>
                  <a:cubicBezTo>
                    <a:pt x="223123" y="301579"/>
                    <a:pt x="223024" y="292757"/>
                    <a:pt x="227392" y="285521"/>
                  </a:cubicBezTo>
                  <a:lnTo>
                    <a:pt x="280102" y="199480"/>
                  </a:lnTo>
                  <a:cubicBezTo>
                    <a:pt x="281393" y="197399"/>
                    <a:pt x="282882" y="195614"/>
                    <a:pt x="284768" y="194028"/>
                  </a:cubicBezTo>
                  <a:lnTo>
                    <a:pt x="340059" y="146349"/>
                  </a:lnTo>
                  <a:cubicBezTo>
                    <a:pt x="341846" y="127812"/>
                    <a:pt x="358324" y="114034"/>
                    <a:pt x="376986" y="115620"/>
                  </a:cubicBezTo>
                  <a:close/>
                  <a:moveTo>
                    <a:pt x="421974" y="0"/>
                  </a:moveTo>
                  <a:cubicBezTo>
                    <a:pt x="449898" y="0"/>
                    <a:pt x="472534" y="22621"/>
                    <a:pt x="472534" y="50525"/>
                  </a:cubicBezTo>
                  <a:cubicBezTo>
                    <a:pt x="472534" y="78429"/>
                    <a:pt x="449898" y="101050"/>
                    <a:pt x="421974" y="101050"/>
                  </a:cubicBezTo>
                  <a:cubicBezTo>
                    <a:pt x="394050" y="101050"/>
                    <a:pt x="371414" y="78429"/>
                    <a:pt x="371414" y="50525"/>
                  </a:cubicBezTo>
                  <a:cubicBezTo>
                    <a:pt x="371414" y="22621"/>
                    <a:pt x="394050" y="0"/>
                    <a:pt x="42197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 fontScale="85000" lnSpcReduction="20000"/>
            </a:bodyPr>
            <a:lstStyle/>
            <a:p>
              <a:endParaRPr lang="zh-CN" altLang="en-US"/>
            </a:p>
          </p:txBody>
        </p:sp>
        <p:sp>
          <p:nvSpPr>
            <p:cNvPr id="17" name="íṩľîḑe">
              <a:extLst>
                <a:ext uri="{FF2B5EF4-FFF2-40B4-BE49-F238E27FC236}">
                  <a16:creationId xmlns:a16="http://schemas.microsoft.com/office/drawing/2014/main" id="{84BEC765-1BCB-42C4-90A6-5E9BA4AE1E7F}"/>
                </a:ext>
              </a:extLst>
            </p:cNvPr>
            <p:cNvSpPr/>
            <p:nvPr/>
          </p:nvSpPr>
          <p:spPr>
            <a:xfrm>
              <a:off x="5115364" y="3221463"/>
              <a:ext cx="1761744" cy="713232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 u="sng" dirty="0"/>
                <a:t>内容</a:t>
              </a:r>
            </a:p>
          </p:txBody>
        </p:sp>
        <p:grpSp>
          <p:nvGrpSpPr>
            <p:cNvPr id="18" name="íslïḑè">
              <a:extLst>
                <a:ext uri="{FF2B5EF4-FFF2-40B4-BE49-F238E27FC236}">
                  <a16:creationId xmlns:a16="http://schemas.microsoft.com/office/drawing/2014/main" id="{C00ED3CB-3DE7-4626-B34A-55E86631B7B8}"/>
                </a:ext>
              </a:extLst>
            </p:cNvPr>
            <p:cNvGrpSpPr/>
            <p:nvPr/>
          </p:nvGrpSpPr>
          <p:grpSpPr>
            <a:xfrm>
              <a:off x="7421140" y="1588641"/>
              <a:ext cx="2578029" cy="1046002"/>
              <a:chOff x="3032743" y="3092870"/>
              <a:chExt cx="2578029" cy="1046002"/>
            </a:xfrm>
          </p:grpSpPr>
          <p:sp>
            <p:nvSpPr>
              <p:cNvPr id="34" name="iŝ1îḓè">
                <a:extLst>
                  <a:ext uri="{FF2B5EF4-FFF2-40B4-BE49-F238E27FC236}">
                    <a16:creationId xmlns:a16="http://schemas.microsoft.com/office/drawing/2014/main" id="{D37343DB-1EFA-4A91-BCFD-80C31AD519E7}"/>
                  </a:ext>
                </a:extLst>
              </p:cNvPr>
              <p:cNvSpPr txBox="1"/>
              <p:nvPr/>
            </p:nvSpPr>
            <p:spPr>
              <a:xfrm>
                <a:off x="3032743" y="3413864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</a:t>
                </a:r>
                <a:endParaRPr lang="zh-CN" altLang="en-US" sz="1100" dirty="0"/>
              </a:p>
            </p:txBody>
          </p:sp>
          <p:sp>
            <p:nvSpPr>
              <p:cNvPr id="35" name="îṥļide">
                <a:extLst>
                  <a:ext uri="{FF2B5EF4-FFF2-40B4-BE49-F238E27FC236}">
                    <a16:creationId xmlns:a16="http://schemas.microsoft.com/office/drawing/2014/main" id="{C7D2E6DD-2946-4E30-A79D-B8895A52FCCD}"/>
                  </a:ext>
                </a:extLst>
              </p:cNvPr>
              <p:cNvSpPr/>
              <p:nvPr/>
            </p:nvSpPr>
            <p:spPr>
              <a:xfrm>
                <a:off x="3032743" y="3092870"/>
                <a:ext cx="2578029" cy="32099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>
                <a:normAutofit lnSpcReduction="10000"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1600" b="1" dirty="0"/>
                  <a:t>请输入内容</a:t>
                </a:r>
              </a:p>
            </p:txBody>
          </p:sp>
        </p:grpSp>
        <p:grpSp>
          <p:nvGrpSpPr>
            <p:cNvPr id="19" name="îṡḻiďe">
              <a:extLst>
                <a:ext uri="{FF2B5EF4-FFF2-40B4-BE49-F238E27FC236}">
                  <a16:creationId xmlns:a16="http://schemas.microsoft.com/office/drawing/2014/main" id="{272B16AD-7561-4CD6-A83F-F89A6F90B0BD}"/>
                </a:ext>
              </a:extLst>
            </p:cNvPr>
            <p:cNvGrpSpPr/>
            <p:nvPr/>
          </p:nvGrpSpPr>
          <p:grpSpPr>
            <a:xfrm>
              <a:off x="1946859" y="1588641"/>
              <a:ext cx="2578029" cy="1046002"/>
              <a:chOff x="3032743" y="3092870"/>
              <a:chExt cx="2578029" cy="1046002"/>
            </a:xfrm>
          </p:grpSpPr>
          <p:sp>
            <p:nvSpPr>
              <p:cNvPr id="32" name="ïśḻíḑe">
                <a:extLst>
                  <a:ext uri="{FF2B5EF4-FFF2-40B4-BE49-F238E27FC236}">
                    <a16:creationId xmlns:a16="http://schemas.microsoft.com/office/drawing/2014/main" id="{306D09DB-D983-4A87-AD02-55834285065A}"/>
                  </a:ext>
                </a:extLst>
              </p:cNvPr>
              <p:cNvSpPr txBox="1"/>
              <p:nvPr/>
            </p:nvSpPr>
            <p:spPr>
              <a:xfrm>
                <a:off x="3032743" y="3413864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</a:t>
                </a:r>
                <a:endParaRPr lang="zh-CN" altLang="en-US" sz="1100" dirty="0"/>
              </a:p>
            </p:txBody>
          </p:sp>
          <p:sp>
            <p:nvSpPr>
              <p:cNvPr id="33" name="iśļîḋé">
                <a:extLst>
                  <a:ext uri="{FF2B5EF4-FFF2-40B4-BE49-F238E27FC236}">
                    <a16:creationId xmlns:a16="http://schemas.microsoft.com/office/drawing/2014/main" id="{6F22C7A8-3ABB-4D72-9B5D-5281245319CE}"/>
                  </a:ext>
                </a:extLst>
              </p:cNvPr>
              <p:cNvSpPr/>
              <p:nvPr/>
            </p:nvSpPr>
            <p:spPr>
              <a:xfrm>
                <a:off x="3032743" y="3092870"/>
                <a:ext cx="2578029" cy="32099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>
                <a:normAutofit lnSpcReduction="10000"/>
              </a:bodyPr>
              <a:lstStyle/>
              <a:p>
                <a:pPr lvl="0" algn="r" defTabSz="914378">
                  <a:spcBef>
                    <a:spcPct val="0"/>
                  </a:spcBef>
                  <a:defRPr/>
                </a:pPr>
                <a:r>
                  <a:rPr lang="zh-CN" altLang="en-US" sz="1600" b="1" dirty="0"/>
                  <a:t>请输入内容</a:t>
                </a:r>
              </a:p>
            </p:txBody>
          </p:sp>
        </p:grpSp>
        <p:grpSp>
          <p:nvGrpSpPr>
            <p:cNvPr id="20" name="ïṥļîďe">
              <a:extLst>
                <a:ext uri="{FF2B5EF4-FFF2-40B4-BE49-F238E27FC236}">
                  <a16:creationId xmlns:a16="http://schemas.microsoft.com/office/drawing/2014/main" id="{471F138A-C6A6-48E3-9ACC-5A4785EBDCA1}"/>
                </a:ext>
              </a:extLst>
            </p:cNvPr>
            <p:cNvGrpSpPr/>
            <p:nvPr/>
          </p:nvGrpSpPr>
          <p:grpSpPr>
            <a:xfrm>
              <a:off x="7421140" y="4589118"/>
              <a:ext cx="2578029" cy="1046002"/>
              <a:chOff x="3032743" y="3092870"/>
              <a:chExt cx="2578029" cy="1046002"/>
            </a:xfrm>
          </p:grpSpPr>
          <p:sp>
            <p:nvSpPr>
              <p:cNvPr id="30" name="íṣlîḍè">
                <a:extLst>
                  <a:ext uri="{FF2B5EF4-FFF2-40B4-BE49-F238E27FC236}">
                    <a16:creationId xmlns:a16="http://schemas.microsoft.com/office/drawing/2014/main" id="{0BC64E66-F74A-4BAC-A208-597DD403CEC6}"/>
                  </a:ext>
                </a:extLst>
              </p:cNvPr>
              <p:cNvSpPr txBox="1"/>
              <p:nvPr/>
            </p:nvSpPr>
            <p:spPr>
              <a:xfrm>
                <a:off x="3032743" y="3413864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</a:t>
                </a:r>
                <a:endParaRPr lang="zh-CN" altLang="en-US" sz="1100" dirty="0"/>
              </a:p>
            </p:txBody>
          </p:sp>
          <p:sp>
            <p:nvSpPr>
              <p:cNvPr id="31" name="îślíḑe">
                <a:extLst>
                  <a:ext uri="{FF2B5EF4-FFF2-40B4-BE49-F238E27FC236}">
                    <a16:creationId xmlns:a16="http://schemas.microsoft.com/office/drawing/2014/main" id="{247FA443-AA89-4B0E-B82D-DDC5DFBAB8EE}"/>
                  </a:ext>
                </a:extLst>
              </p:cNvPr>
              <p:cNvSpPr/>
              <p:nvPr/>
            </p:nvSpPr>
            <p:spPr>
              <a:xfrm>
                <a:off x="3032743" y="3092870"/>
                <a:ext cx="2578029" cy="32099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>
                <a:normAutofit lnSpcReduction="10000"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1600" b="1" dirty="0"/>
                  <a:t>请输入内容</a:t>
                </a:r>
              </a:p>
            </p:txBody>
          </p:sp>
        </p:grpSp>
        <p:grpSp>
          <p:nvGrpSpPr>
            <p:cNvPr id="21" name="iŝļíḑê">
              <a:extLst>
                <a:ext uri="{FF2B5EF4-FFF2-40B4-BE49-F238E27FC236}">
                  <a16:creationId xmlns:a16="http://schemas.microsoft.com/office/drawing/2014/main" id="{E00B376A-A469-44BE-A243-E2F919DD15E5}"/>
                </a:ext>
              </a:extLst>
            </p:cNvPr>
            <p:cNvGrpSpPr/>
            <p:nvPr/>
          </p:nvGrpSpPr>
          <p:grpSpPr>
            <a:xfrm>
              <a:off x="1946859" y="4589118"/>
              <a:ext cx="2578029" cy="1046002"/>
              <a:chOff x="3032743" y="3092870"/>
              <a:chExt cx="2578029" cy="1046002"/>
            </a:xfrm>
          </p:grpSpPr>
          <p:sp>
            <p:nvSpPr>
              <p:cNvPr id="28" name="ïṧḷiḋè">
                <a:extLst>
                  <a:ext uri="{FF2B5EF4-FFF2-40B4-BE49-F238E27FC236}">
                    <a16:creationId xmlns:a16="http://schemas.microsoft.com/office/drawing/2014/main" id="{42961D2A-4203-4C11-A1B4-CA364B446957}"/>
                  </a:ext>
                </a:extLst>
              </p:cNvPr>
              <p:cNvSpPr txBox="1"/>
              <p:nvPr/>
            </p:nvSpPr>
            <p:spPr>
              <a:xfrm>
                <a:off x="3032743" y="3413864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</a:t>
                </a:r>
                <a:endParaRPr lang="zh-CN" altLang="en-US" sz="1100" dirty="0"/>
              </a:p>
            </p:txBody>
          </p:sp>
          <p:sp>
            <p:nvSpPr>
              <p:cNvPr id="29" name="ïślíḋè">
                <a:extLst>
                  <a:ext uri="{FF2B5EF4-FFF2-40B4-BE49-F238E27FC236}">
                    <a16:creationId xmlns:a16="http://schemas.microsoft.com/office/drawing/2014/main" id="{FA0DCC77-764C-41E4-A9F4-37336A89742D}"/>
                  </a:ext>
                </a:extLst>
              </p:cNvPr>
              <p:cNvSpPr/>
              <p:nvPr/>
            </p:nvSpPr>
            <p:spPr>
              <a:xfrm>
                <a:off x="3032743" y="3092870"/>
                <a:ext cx="2578029" cy="32099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>
                <a:normAutofit lnSpcReduction="10000"/>
              </a:bodyPr>
              <a:lstStyle/>
              <a:p>
                <a:pPr lvl="0" algn="r" defTabSz="914378">
                  <a:spcBef>
                    <a:spcPct val="0"/>
                  </a:spcBef>
                  <a:defRPr/>
                </a:pPr>
                <a:r>
                  <a:rPr lang="zh-CN" altLang="en-US" sz="1600" b="1" dirty="0"/>
                  <a:t>请输入内容</a:t>
                </a:r>
              </a:p>
            </p:txBody>
          </p:sp>
        </p:grpSp>
        <p:grpSp>
          <p:nvGrpSpPr>
            <p:cNvPr id="22" name="îṡľiḓè">
              <a:extLst>
                <a:ext uri="{FF2B5EF4-FFF2-40B4-BE49-F238E27FC236}">
                  <a16:creationId xmlns:a16="http://schemas.microsoft.com/office/drawing/2014/main" id="{E654A7D4-42AC-4D3B-B43F-6E01E89CF1FC}"/>
                </a:ext>
              </a:extLst>
            </p:cNvPr>
            <p:cNvGrpSpPr/>
            <p:nvPr/>
          </p:nvGrpSpPr>
          <p:grpSpPr>
            <a:xfrm>
              <a:off x="1138668" y="3041505"/>
              <a:ext cx="2578029" cy="1046002"/>
              <a:chOff x="3032743" y="3092870"/>
              <a:chExt cx="2578029" cy="1046002"/>
            </a:xfrm>
          </p:grpSpPr>
          <p:sp>
            <p:nvSpPr>
              <p:cNvPr id="26" name="işḻiḍè">
                <a:extLst>
                  <a:ext uri="{FF2B5EF4-FFF2-40B4-BE49-F238E27FC236}">
                    <a16:creationId xmlns:a16="http://schemas.microsoft.com/office/drawing/2014/main" id="{00C07E41-8446-4507-84DB-F28CCEFE55FC}"/>
                  </a:ext>
                </a:extLst>
              </p:cNvPr>
              <p:cNvSpPr txBox="1"/>
              <p:nvPr/>
            </p:nvSpPr>
            <p:spPr>
              <a:xfrm>
                <a:off x="3032743" y="3413864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</a:t>
                </a:r>
                <a:endParaRPr lang="zh-CN" altLang="en-US" sz="1100" dirty="0"/>
              </a:p>
            </p:txBody>
          </p:sp>
          <p:sp>
            <p:nvSpPr>
              <p:cNvPr id="27" name="íṥľíde">
                <a:extLst>
                  <a:ext uri="{FF2B5EF4-FFF2-40B4-BE49-F238E27FC236}">
                    <a16:creationId xmlns:a16="http://schemas.microsoft.com/office/drawing/2014/main" id="{8A1C2B8D-7F3E-4133-BA0E-A55E896B6A4B}"/>
                  </a:ext>
                </a:extLst>
              </p:cNvPr>
              <p:cNvSpPr/>
              <p:nvPr/>
            </p:nvSpPr>
            <p:spPr>
              <a:xfrm>
                <a:off x="3032743" y="3092870"/>
                <a:ext cx="2578029" cy="32099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>
                <a:normAutofit lnSpcReduction="10000"/>
              </a:bodyPr>
              <a:lstStyle/>
              <a:p>
                <a:pPr lvl="0" algn="r" defTabSz="914378">
                  <a:spcBef>
                    <a:spcPct val="0"/>
                  </a:spcBef>
                  <a:defRPr/>
                </a:pPr>
                <a:r>
                  <a:rPr lang="zh-CN" altLang="en-US" sz="1600" b="1" dirty="0"/>
                  <a:t>请输入内容</a:t>
                </a:r>
              </a:p>
            </p:txBody>
          </p:sp>
        </p:grpSp>
        <p:grpSp>
          <p:nvGrpSpPr>
            <p:cNvPr id="23" name="iśḻíde">
              <a:extLst>
                <a:ext uri="{FF2B5EF4-FFF2-40B4-BE49-F238E27FC236}">
                  <a16:creationId xmlns:a16="http://schemas.microsoft.com/office/drawing/2014/main" id="{BEBF7F4D-DC77-46F2-B39A-554A09EBD273}"/>
                </a:ext>
              </a:extLst>
            </p:cNvPr>
            <p:cNvGrpSpPr/>
            <p:nvPr/>
          </p:nvGrpSpPr>
          <p:grpSpPr>
            <a:xfrm>
              <a:off x="8475303" y="3041505"/>
              <a:ext cx="2578029" cy="1046002"/>
              <a:chOff x="3032743" y="3092870"/>
              <a:chExt cx="2578029" cy="1046002"/>
            </a:xfrm>
          </p:grpSpPr>
          <p:sp>
            <p:nvSpPr>
              <p:cNvPr id="24" name="isliḑê">
                <a:extLst>
                  <a:ext uri="{FF2B5EF4-FFF2-40B4-BE49-F238E27FC236}">
                    <a16:creationId xmlns:a16="http://schemas.microsoft.com/office/drawing/2014/main" id="{726F5595-2AD5-492C-A71E-A9E77D2B40C3}"/>
                  </a:ext>
                </a:extLst>
              </p:cNvPr>
              <p:cNvSpPr txBox="1"/>
              <p:nvPr/>
            </p:nvSpPr>
            <p:spPr>
              <a:xfrm>
                <a:off x="3032743" y="3413864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</a:t>
                </a:r>
                <a:endParaRPr lang="zh-CN" altLang="en-US" sz="1100" dirty="0"/>
              </a:p>
            </p:txBody>
          </p:sp>
          <p:sp>
            <p:nvSpPr>
              <p:cNvPr id="25" name="ïṩḷîḑê">
                <a:extLst>
                  <a:ext uri="{FF2B5EF4-FFF2-40B4-BE49-F238E27FC236}">
                    <a16:creationId xmlns:a16="http://schemas.microsoft.com/office/drawing/2014/main" id="{4ED25CB3-8FFC-41C7-97FA-B721DFA6ADF7}"/>
                  </a:ext>
                </a:extLst>
              </p:cNvPr>
              <p:cNvSpPr/>
              <p:nvPr/>
            </p:nvSpPr>
            <p:spPr>
              <a:xfrm>
                <a:off x="3032743" y="3092870"/>
                <a:ext cx="2578029" cy="32099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>
                <a:normAutofit lnSpcReduction="10000"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1600" b="1" dirty="0"/>
                  <a:t>请输入内容</a:t>
                </a:r>
              </a:p>
            </p:txBody>
          </p:sp>
        </p:grp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73ABDFEB-A08F-4642-A948-30209A592259}"/>
              </a:ext>
            </a:extLst>
          </p:cNvPr>
          <p:cNvSpPr txBox="1"/>
          <p:nvPr/>
        </p:nvSpPr>
        <p:spPr>
          <a:xfrm>
            <a:off x="4284363" y="299545"/>
            <a:ext cx="36232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/>
              <a:t>请输入标题</a:t>
            </a: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92D1377F-8518-465B-8E25-C00F10380181}"/>
              </a:ext>
            </a:extLst>
          </p:cNvPr>
          <p:cNvCxnSpPr/>
          <p:nvPr/>
        </p:nvCxnSpPr>
        <p:spPr>
          <a:xfrm>
            <a:off x="3389586" y="822765"/>
            <a:ext cx="5139558" cy="0"/>
          </a:xfrm>
          <a:prstGeom prst="line">
            <a:avLst/>
          </a:prstGeom>
          <a:ln w="38100">
            <a:solidFill>
              <a:srgbClr val="71A3D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>
            <a:extLst>
              <a:ext uri="{FF2B5EF4-FFF2-40B4-BE49-F238E27FC236}">
                <a16:creationId xmlns:a16="http://schemas.microsoft.com/office/drawing/2014/main" id="{8BB22775-9FE7-4AFD-9034-C6271F110D00}"/>
              </a:ext>
            </a:extLst>
          </p:cNvPr>
          <p:cNvSpPr txBox="1"/>
          <p:nvPr/>
        </p:nvSpPr>
        <p:spPr>
          <a:xfrm>
            <a:off x="3389586" y="868494"/>
            <a:ext cx="51395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/>
              <a:t>请输入标题请输入标题请输入标题请输入标题</a:t>
            </a:r>
          </a:p>
        </p:txBody>
      </p:sp>
      <p:grpSp>
        <p:nvGrpSpPr>
          <p:cNvPr id="45" name="bd9232f5-b874-4bf4-a79c-526fb59e1bc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E56AA77B-9D7F-476D-BA69-DF377C4CAE28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9788577" y="6104"/>
            <a:ext cx="2251854" cy="533794"/>
            <a:chOff x="1919288" y="2593975"/>
            <a:chExt cx="7353301" cy="1743076"/>
          </a:xfrm>
        </p:grpSpPr>
        <p:sp>
          <p:nvSpPr>
            <p:cNvPr id="46" name="îṣľîḍè">
              <a:extLst>
                <a:ext uri="{FF2B5EF4-FFF2-40B4-BE49-F238E27FC236}">
                  <a16:creationId xmlns:a16="http://schemas.microsoft.com/office/drawing/2014/main" id="{AE3E2507-0579-4C09-B318-F301D222163A}"/>
                </a:ext>
              </a:extLst>
            </p:cNvPr>
            <p:cNvSpPr/>
            <p:nvPr/>
          </p:nvSpPr>
          <p:spPr bwMode="auto">
            <a:xfrm>
              <a:off x="7856539" y="2841626"/>
              <a:ext cx="665163" cy="784225"/>
            </a:xfrm>
            <a:custGeom>
              <a:avLst/>
              <a:gdLst>
                <a:gd name="T0" fmla="*/ 93 w 220"/>
                <a:gd name="T1" fmla="*/ 0 h 257"/>
                <a:gd name="T2" fmla="*/ 107 w 220"/>
                <a:gd name="T3" fmla="*/ 7 h 257"/>
                <a:gd name="T4" fmla="*/ 107 w 220"/>
                <a:gd name="T5" fmla="*/ 106 h 257"/>
                <a:gd name="T6" fmla="*/ 135 w 220"/>
                <a:gd name="T7" fmla="*/ 98 h 257"/>
                <a:gd name="T8" fmla="*/ 140 w 220"/>
                <a:gd name="T9" fmla="*/ 94 h 257"/>
                <a:gd name="T10" fmla="*/ 182 w 220"/>
                <a:gd name="T11" fmla="*/ 106 h 257"/>
                <a:gd name="T12" fmla="*/ 178 w 220"/>
                <a:gd name="T13" fmla="*/ 120 h 257"/>
                <a:gd name="T14" fmla="*/ 108 w 220"/>
                <a:gd name="T15" fmla="*/ 129 h 257"/>
                <a:gd name="T16" fmla="*/ 108 w 220"/>
                <a:gd name="T17" fmla="*/ 132 h 257"/>
                <a:gd name="T18" fmla="*/ 171 w 220"/>
                <a:gd name="T19" fmla="*/ 212 h 257"/>
                <a:gd name="T20" fmla="*/ 220 w 220"/>
                <a:gd name="T21" fmla="*/ 239 h 257"/>
                <a:gd name="T22" fmla="*/ 219 w 220"/>
                <a:gd name="T23" fmla="*/ 241 h 257"/>
                <a:gd name="T24" fmla="*/ 214 w 220"/>
                <a:gd name="T25" fmla="*/ 241 h 257"/>
                <a:gd name="T26" fmla="*/ 218 w 220"/>
                <a:gd name="T27" fmla="*/ 252 h 257"/>
                <a:gd name="T28" fmla="*/ 213 w 220"/>
                <a:gd name="T29" fmla="*/ 252 h 257"/>
                <a:gd name="T30" fmla="*/ 215 w 220"/>
                <a:gd name="T31" fmla="*/ 255 h 257"/>
                <a:gd name="T32" fmla="*/ 194 w 220"/>
                <a:gd name="T33" fmla="*/ 257 h 257"/>
                <a:gd name="T34" fmla="*/ 159 w 220"/>
                <a:gd name="T35" fmla="*/ 240 h 257"/>
                <a:gd name="T36" fmla="*/ 132 w 220"/>
                <a:gd name="T37" fmla="*/ 200 h 257"/>
                <a:gd name="T38" fmla="*/ 131 w 220"/>
                <a:gd name="T39" fmla="*/ 199 h 257"/>
                <a:gd name="T40" fmla="*/ 99 w 220"/>
                <a:gd name="T41" fmla="*/ 155 h 257"/>
                <a:gd name="T42" fmla="*/ 98 w 220"/>
                <a:gd name="T43" fmla="*/ 153 h 257"/>
                <a:gd name="T44" fmla="*/ 64 w 220"/>
                <a:gd name="T45" fmla="*/ 234 h 257"/>
                <a:gd name="T46" fmla="*/ 61 w 220"/>
                <a:gd name="T47" fmla="*/ 237 h 257"/>
                <a:gd name="T48" fmla="*/ 47 w 220"/>
                <a:gd name="T49" fmla="*/ 251 h 257"/>
                <a:gd name="T50" fmla="*/ 11 w 220"/>
                <a:gd name="T51" fmla="*/ 257 h 257"/>
                <a:gd name="T52" fmla="*/ 9 w 220"/>
                <a:gd name="T53" fmla="*/ 254 h 257"/>
                <a:gd name="T54" fmla="*/ 9 w 220"/>
                <a:gd name="T55" fmla="*/ 253 h 257"/>
                <a:gd name="T56" fmla="*/ 72 w 220"/>
                <a:gd name="T57" fmla="*/ 175 h 257"/>
                <a:gd name="T58" fmla="*/ 83 w 220"/>
                <a:gd name="T59" fmla="*/ 139 h 257"/>
                <a:gd name="T60" fmla="*/ 81 w 220"/>
                <a:gd name="T61" fmla="*/ 138 h 257"/>
                <a:gd name="T62" fmla="*/ 0 w 220"/>
                <a:gd name="T63" fmla="*/ 126 h 257"/>
                <a:gd name="T64" fmla="*/ 4 w 220"/>
                <a:gd name="T65" fmla="*/ 126 h 257"/>
                <a:gd name="T66" fmla="*/ 63 w 220"/>
                <a:gd name="T67" fmla="*/ 117 h 257"/>
                <a:gd name="T68" fmla="*/ 88 w 220"/>
                <a:gd name="T69" fmla="*/ 110 h 257"/>
                <a:gd name="T70" fmla="*/ 91 w 220"/>
                <a:gd name="T71" fmla="*/ 98 h 257"/>
                <a:gd name="T72" fmla="*/ 89 w 220"/>
                <a:gd name="T73" fmla="*/ 100 h 257"/>
                <a:gd name="T74" fmla="*/ 93 w 220"/>
                <a:gd name="T75" fmla="*/ 32 h 257"/>
                <a:gd name="T76" fmla="*/ 93 w 220"/>
                <a:gd name="T7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0" h="257">
                  <a:moveTo>
                    <a:pt x="93" y="0"/>
                  </a:moveTo>
                  <a:cubicBezTo>
                    <a:pt x="97" y="1"/>
                    <a:pt x="103" y="1"/>
                    <a:pt x="107" y="7"/>
                  </a:cubicBezTo>
                  <a:cubicBezTo>
                    <a:pt x="115" y="19"/>
                    <a:pt x="109" y="99"/>
                    <a:pt x="107" y="106"/>
                  </a:cubicBezTo>
                  <a:cubicBezTo>
                    <a:pt x="116" y="104"/>
                    <a:pt x="129" y="103"/>
                    <a:pt x="135" y="98"/>
                  </a:cubicBezTo>
                  <a:cubicBezTo>
                    <a:pt x="135" y="94"/>
                    <a:pt x="134" y="96"/>
                    <a:pt x="140" y="94"/>
                  </a:cubicBezTo>
                  <a:cubicBezTo>
                    <a:pt x="149" y="96"/>
                    <a:pt x="186" y="91"/>
                    <a:pt x="182" y="106"/>
                  </a:cubicBezTo>
                  <a:cubicBezTo>
                    <a:pt x="181" y="111"/>
                    <a:pt x="179" y="115"/>
                    <a:pt x="178" y="120"/>
                  </a:cubicBezTo>
                  <a:cubicBezTo>
                    <a:pt x="166" y="117"/>
                    <a:pt x="112" y="120"/>
                    <a:pt x="108" y="129"/>
                  </a:cubicBezTo>
                  <a:cubicBezTo>
                    <a:pt x="108" y="130"/>
                    <a:pt x="108" y="131"/>
                    <a:pt x="108" y="132"/>
                  </a:cubicBezTo>
                  <a:cubicBezTo>
                    <a:pt x="111" y="145"/>
                    <a:pt x="154" y="198"/>
                    <a:pt x="171" y="212"/>
                  </a:cubicBezTo>
                  <a:cubicBezTo>
                    <a:pt x="188" y="221"/>
                    <a:pt x="204" y="230"/>
                    <a:pt x="220" y="239"/>
                  </a:cubicBezTo>
                  <a:cubicBezTo>
                    <a:pt x="220" y="240"/>
                    <a:pt x="220" y="240"/>
                    <a:pt x="219" y="241"/>
                  </a:cubicBezTo>
                  <a:cubicBezTo>
                    <a:pt x="218" y="241"/>
                    <a:pt x="216" y="241"/>
                    <a:pt x="214" y="241"/>
                  </a:cubicBezTo>
                  <a:cubicBezTo>
                    <a:pt x="217" y="246"/>
                    <a:pt x="218" y="246"/>
                    <a:pt x="218" y="252"/>
                  </a:cubicBezTo>
                  <a:cubicBezTo>
                    <a:pt x="217" y="252"/>
                    <a:pt x="215" y="252"/>
                    <a:pt x="213" y="252"/>
                  </a:cubicBezTo>
                  <a:cubicBezTo>
                    <a:pt x="214" y="253"/>
                    <a:pt x="215" y="254"/>
                    <a:pt x="215" y="255"/>
                  </a:cubicBezTo>
                  <a:cubicBezTo>
                    <a:pt x="208" y="256"/>
                    <a:pt x="201" y="256"/>
                    <a:pt x="194" y="257"/>
                  </a:cubicBezTo>
                  <a:cubicBezTo>
                    <a:pt x="182" y="255"/>
                    <a:pt x="168" y="244"/>
                    <a:pt x="159" y="240"/>
                  </a:cubicBezTo>
                  <a:cubicBezTo>
                    <a:pt x="152" y="232"/>
                    <a:pt x="137" y="210"/>
                    <a:pt x="132" y="200"/>
                  </a:cubicBezTo>
                  <a:cubicBezTo>
                    <a:pt x="132" y="200"/>
                    <a:pt x="132" y="198"/>
                    <a:pt x="131" y="199"/>
                  </a:cubicBezTo>
                  <a:cubicBezTo>
                    <a:pt x="123" y="187"/>
                    <a:pt x="101" y="154"/>
                    <a:pt x="99" y="155"/>
                  </a:cubicBezTo>
                  <a:cubicBezTo>
                    <a:pt x="99" y="154"/>
                    <a:pt x="99" y="154"/>
                    <a:pt x="98" y="153"/>
                  </a:cubicBezTo>
                  <a:cubicBezTo>
                    <a:pt x="97" y="167"/>
                    <a:pt x="67" y="234"/>
                    <a:pt x="64" y="234"/>
                  </a:cubicBezTo>
                  <a:cubicBezTo>
                    <a:pt x="63" y="235"/>
                    <a:pt x="62" y="236"/>
                    <a:pt x="61" y="237"/>
                  </a:cubicBezTo>
                  <a:cubicBezTo>
                    <a:pt x="56" y="240"/>
                    <a:pt x="47" y="251"/>
                    <a:pt x="47" y="251"/>
                  </a:cubicBezTo>
                  <a:cubicBezTo>
                    <a:pt x="38" y="255"/>
                    <a:pt x="22" y="253"/>
                    <a:pt x="11" y="257"/>
                  </a:cubicBezTo>
                  <a:cubicBezTo>
                    <a:pt x="10" y="256"/>
                    <a:pt x="10" y="255"/>
                    <a:pt x="9" y="254"/>
                  </a:cubicBezTo>
                  <a:cubicBezTo>
                    <a:pt x="9" y="254"/>
                    <a:pt x="9" y="253"/>
                    <a:pt x="9" y="253"/>
                  </a:cubicBezTo>
                  <a:cubicBezTo>
                    <a:pt x="45" y="228"/>
                    <a:pt x="54" y="209"/>
                    <a:pt x="72" y="175"/>
                  </a:cubicBezTo>
                  <a:cubicBezTo>
                    <a:pt x="76" y="163"/>
                    <a:pt x="79" y="151"/>
                    <a:pt x="83" y="139"/>
                  </a:cubicBezTo>
                  <a:cubicBezTo>
                    <a:pt x="82" y="138"/>
                    <a:pt x="82" y="138"/>
                    <a:pt x="81" y="138"/>
                  </a:cubicBezTo>
                  <a:cubicBezTo>
                    <a:pt x="56" y="145"/>
                    <a:pt x="26" y="161"/>
                    <a:pt x="0" y="126"/>
                  </a:cubicBezTo>
                  <a:cubicBezTo>
                    <a:pt x="2" y="126"/>
                    <a:pt x="3" y="126"/>
                    <a:pt x="4" y="126"/>
                  </a:cubicBezTo>
                  <a:cubicBezTo>
                    <a:pt x="24" y="119"/>
                    <a:pt x="57" y="120"/>
                    <a:pt x="63" y="117"/>
                  </a:cubicBezTo>
                  <a:cubicBezTo>
                    <a:pt x="70" y="112"/>
                    <a:pt x="82" y="109"/>
                    <a:pt x="88" y="110"/>
                  </a:cubicBezTo>
                  <a:cubicBezTo>
                    <a:pt x="89" y="106"/>
                    <a:pt x="90" y="102"/>
                    <a:pt x="91" y="98"/>
                  </a:cubicBezTo>
                  <a:cubicBezTo>
                    <a:pt x="90" y="99"/>
                    <a:pt x="89" y="100"/>
                    <a:pt x="89" y="100"/>
                  </a:cubicBezTo>
                  <a:cubicBezTo>
                    <a:pt x="92" y="76"/>
                    <a:pt x="90" y="57"/>
                    <a:pt x="93" y="32"/>
                  </a:cubicBezTo>
                  <a:cubicBezTo>
                    <a:pt x="95" y="19"/>
                    <a:pt x="89" y="13"/>
                    <a:pt x="93" y="0"/>
                  </a:cubicBezTo>
                  <a:close/>
                </a:path>
              </a:pathLst>
            </a:custGeom>
            <a:solidFill>
              <a:srgbClr val="D62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7" name="íşḷiḓê">
              <a:extLst>
                <a:ext uri="{FF2B5EF4-FFF2-40B4-BE49-F238E27FC236}">
                  <a16:creationId xmlns:a16="http://schemas.microsoft.com/office/drawing/2014/main" id="{D3708027-C727-47A8-B9EA-56A8F3D1E198}"/>
                </a:ext>
              </a:extLst>
            </p:cNvPr>
            <p:cNvGrpSpPr/>
            <p:nvPr/>
          </p:nvGrpSpPr>
          <p:grpSpPr>
            <a:xfrm>
              <a:off x="8694739" y="2811463"/>
              <a:ext cx="577850" cy="841375"/>
              <a:chOff x="8694739" y="2811463"/>
              <a:chExt cx="577850" cy="841375"/>
            </a:xfrm>
          </p:grpSpPr>
          <p:sp>
            <p:nvSpPr>
              <p:cNvPr id="128" name="íṡḻîḍè">
                <a:extLst>
                  <a:ext uri="{FF2B5EF4-FFF2-40B4-BE49-F238E27FC236}">
                    <a16:creationId xmlns:a16="http://schemas.microsoft.com/office/drawing/2014/main" id="{471826D4-269C-4845-8097-18BE2C34A6D8}"/>
                  </a:ext>
                </a:extLst>
              </p:cNvPr>
              <p:cNvSpPr/>
              <p:nvPr/>
            </p:nvSpPr>
            <p:spPr bwMode="auto">
              <a:xfrm>
                <a:off x="8942389" y="2890838"/>
                <a:ext cx="6350" cy="6350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2" y="2"/>
                      <a:pt x="2" y="2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îšlîdé">
                <a:extLst>
                  <a:ext uri="{FF2B5EF4-FFF2-40B4-BE49-F238E27FC236}">
                    <a16:creationId xmlns:a16="http://schemas.microsoft.com/office/drawing/2014/main" id="{CE0466FF-C2BE-48B7-8820-CFFEA6CB03B6}"/>
                  </a:ext>
                </a:extLst>
              </p:cNvPr>
              <p:cNvSpPr/>
              <p:nvPr/>
            </p:nvSpPr>
            <p:spPr bwMode="auto">
              <a:xfrm>
                <a:off x="8951914" y="2900363"/>
                <a:ext cx="9525" cy="952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1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2" y="2"/>
                      <a:pt x="1" y="3"/>
                      <a:pt x="3" y="1"/>
                    </a:cubicBezTo>
                    <a:cubicBezTo>
                      <a:pt x="1" y="1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" name="i$1ïďe">
                <a:extLst>
                  <a:ext uri="{FF2B5EF4-FFF2-40B4-BE49-F238E27FC236}">
                    <a16:creationId xmlns:a16="http://schemas.microsoft.com/office/drawing/2014/main" id="{1A0D8BEF-1EC0-43D4-8A56-9A9B7AD542F6}"/>
                  </a:ext>
                </a:extLst>
              </p:cNvPr>
              <p:cNvSpPr/>
              <p:nvPr/>
            </p:nvSpPr>
            <p:spPr bwMode="auto">
              <a:xfrm>
                <a:off x="8955089" y="2911476"/>
                <a:ext cx="9525" cy="12700"/>
              </a:xfrm>
              <a:custGeom>
                <a:avLst/>
                <a:gdLst>
                  <a:gd name="T0" fmla="*/ 0 w 3"/>
                  <a:gd name="T1" fmla="*/ 0 h 4"/>
                  <a:gd name="T2" fmla="*/ 2 w 3"/>
                  <a:gd name="T3" fmla="*/ 4 h 4"/>
                  <a:gd name="T4" fmla="*/ 3 w 3"/>
                  <a:gd name="T5" fmla="*/ 1 h 4"/>
                  <a:gd name="T6" fmla="*/ 3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1"/>
                      <a:pt x="2" y="3"/>
                      <a:pt x="2" y="4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" name="îs1iḍé">
                <a:extLst>
                  <a:ext uri="{FF2B5EF4-FFF2-40B4-BE49-F238E27FC236}">
                    <a16:creationId xmlns:a16="http://schemas.microsoft.com/office/drawing/2014/main" id="{008AF565-E068-4772-B850-992A308BAE63}"/>
                  </a:ext>
                </a:extLst>
              </p:cNvPr>
              <p:cNvSpPr/>
              <p:nvPr/>
            </p:nvSpPr>
            <p:spPr bwMode="auto">
              <a:xfrm>
                <a:off x="9005889" y="3036888"/>
                <a:ext cx="9525" cy="952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0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3"/>
                      <a:pt x="1" y="2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" name="isḷîdé">
                <a:extLst>
                  <a:ext uri="{FF2B5EF4-FFF2-40B4-BE49-F238E27FC236}">
                    <a16:creationId xmlns:a16="http://schemas.microsoft.com/office/drawing/2014/main" id="{E540A309-1339-452C-919B-0CF5D51F2623}"/>
                  </a:ext>
                </a:extLst>
              </p:cNvPr>
              <p:cNvSpPr/>
              <p:nvPr/>
            </p:nvSpPr>
            <p:spPr bwMode="auto">
              <a:xfrm>
                <a:off x="8967789" y="3098801"/>
                <a:ext cx="1588" cy="4763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" name="iṧḷïḑè">
                <a:extLst>
                  <a:ext uri="{FF2B5EF4-FFF2-40B4-BE49-F238E27FC236}">
                    <a16:creationId xmlns:a16="http://schemas.microsoft.com/office/drawing/2014/main" id="{0B3C42F6-89CB-48A2-AA2F-925C8C31E4C9}"/>
                  </a:ext>
                </a:extLst>
              </p:cNvPr>
              <p:cNvSpPr/>
              <p:nvPr/>
            </p:nvSpPr>
            <p:spPr bwMode="auto">
              <a:xfrm>
                <a:off x="9129714" y="3128963"/>
                <a:ext cx="0" cy="6350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" name="işḻíḋê">
                <a:extLst>
                  <a:ext uri="{FF2B5EF4-FFF2-40B4-BE49-F238E27FC236}">
                    <a16:creationId xmlns:a16="http://schemas.microsoft.com/office/drawing/2014/main" id="{4F736DDF-D259-450A-941B-1FAD50C12F6D}"/>
                  </a:ext>
                </a:extLst>
              </p:cNvPr>
              <p:cNvSpPr/>
              <p:nvPr/>
            </p:nvSpPr>
            <p:spPr bwMode="auto">
              <a:xfrm>
                <a:off x="9136064" y="3128963"/>
                <a:ext cx="0" cy="6350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" name="îṧlíḋè">
                <a:extLst>
                  <a:ext uri="{FF2B5EF4-FFF2-40B4-BE49-F238E27FC236}">
                    <a16:creationId xmlns:a16="http://schemas.microsoft.com/office/drawing/2014/main" id="{DC7FDBB2-01D0-4A85-B20E-8F3C857E8D44}"/>
                  </a:ext>
                </a:extLst>
              </p:cNvPr>
              <p:cNvSpPr/>
              <p:nvPr/>
            </p:nvSpPr>
            <p:spPr bwMode="auto">
              <a:xfrm>
                <a:off x="8694739" y="2811463"/>
                <a:ext cx="577850" cy="841375"/>
              </a:xfrm>
              <a:custGeom>
                <a:avLst/>
                <a:gdLst>
                  <a:gd name="T0" fmla="*/ 140 w 191"/>
                  <a:gd name="T1" fmla="*/ 108 h 276"/>
                  <a:gd name="T2" fmla="*/ 191 w 191"/>
                  <a:gd name="T3" fmla="*/ 95 h 276"/>
                  <a:gd name="T4" fmla="*/ 131 w 191"/>
                  <a:gd name="T5" fmla="*/ 75 h 276"/>
                  <a:gd name="T6" fmla="*/ 125 w 191"/>
                  <a:gd name="T7" fmla="*/ 73 h 276"/>
                  <a:gd name="T8" fmla="*/ 165 w 191"/>
                  <a:gd name="T9" fmla="*/ 35 h 276"/>
                  <a:gd name="T10" fmla="*/ 143 w 191"/>
                  <a:gd name="T11" fmla="*/ 0 h 276"/>
                  <a:gd name="T12" fmla="*/ 135 w 191"/>
                  <a:gd name="T13" fmla="*/ 3 h 276"/>
                  <a:gd name="T14" fmla="*/ 83 w 191"/>
                  <a:gd name="T15" fmla="*/ 4 h 276"/>
                  <a:gd name="T16" fmla="*/ 76 w 191"/>
                  <a:gd name="T17" fmla="*/ 35 h 276"/>
                  <a:gd name="T18" fmla="*/ 66 w 191"/>
                  <a:gd name="T19" fmla="*/ 18 h 276"/>
                  <a:gd name="T20" fmla="*/ 56 w 191"/>
                  <a:gd name="T21" fmla="*/ 84 h 276"/>
                  <a:gd name="T22" fmla="*/ 38 w 191"/>
                  <a:gd name="T23" fmla="*/ 71 h 276"/>
                  <a:gd name="T24" fmla="*/ 7 w 191"/>
                  <a:gd name="T25" fmla="*/ 108 h 276"/>
                  <a:gd name="T26" fmla="*/ 1 w 191"/>
                  <a:gd name="T27" fmla="*/ 134 h 276"/>
                  <a:gd name="T28" fmla="*/ 9 w 191"/>
                  <a:gd name="T29" fmla="*/ 138 h 276"/>
                  <a:gd name="T30" fmla="*/ 13 w 191"/>
                  <a:gd name="T31" fmla="*/ 142 h 276"/>
                  <a:gd name="T32" fmla="*/ 28 w 191"/>
                  <a:gd name="T33" fmla="*/ 128 h 276"/>
                  <a:gd name="T34" fmla="*/ 32 w 191"/>
                  <a:gd name="T35" fmla="*/ 127 h 276"/>
                  <a:gd name="T36" fmla="*/ 41 w 191"/>
                  <a:gd name="T37" fmla="*/ 112 h 276"/>
                  <a:gd name="T38" fmla="*/ 45 w 191"/>
                  <a:gd name="T39" fmla="*/ 107 h 276"/>
                  <a:gd name="T40" fmla="*/ 75 w 191"/>
                  <a:gd name="T41" fmla="*/ 95 h 276"/>
                  <a:gd name="T42" fmla="*/ 77 w 191"/>
                  <a:gd name="T43" fmla="*/ 96 h 276"/>
                  <a:gd name="T44" fmla="*/ 79 w 191"/>
                  <a:gd name="T45" fmla="*/ 97 h 276"/>
                  <a:gd name="T46" fmla="*/ 68 w 191"/>
                  <a:gd name="T47" fmla="*/ 147 h 276"/>
                  <a:gd name="T48" fmla="*/ 89 w 191"/>
                  <a:gd name="T49" fmla="*/ 132 h 276"/>
                  <a:gd name="T50" fmla="*/ 99 w 191"/>
                  <a:gd name="T51" fmla="*/ 150 h 276"/>
                  <a:gd name="T52" fmla="*/ 9 w 191"/>
                  <a:gd name="T53" fmla="*/ 166 h 276"/>
                  <a:gd name="T54" fmla="*/ 67 w 191"/>
                  <a:gd name="T55" fmla="*/ 166 h 276"/>
                  <a:gd name="T56" fmla="*/ 99 w 191"/>
                  <a:gd name="T57" fmla="*/ 165 h 276"/>
                  <a:gd name="T58" fmla="*/ 51 w 191"/>
                  <a:gd name="T59" fmla="*/ 251 h 276"/>
                  <a:gd name="T60" fmla="*/ 98 w 191"/>
                  <a:gd name="T61" fmla="*/ 276 h 276"/>
                  <a:gd name="T62" fmla="*/ 137 w 191"/>
                  <a:gd name="T63" fmla="*/ 159 h 276"/>
                  <a:gd name="T64" fmla="*/ 179 w 191"/>
                  <a:gd name="T65" fmla="*/ 158 h 276"/>
                  <a:gd name="T66" fmla="*/ 114 w 191"/>
                  <a:gd name="T67" fmla="*/ 149 h 276"/>
                  <a:gd name="T68" fmla="*/ 136 w 191"/>
                  <a:gd name="T69" fmla="*/ 117 h 276"/>
                  <a:gd name="T70" fmla="*/ 86 w 191"/>
                  <a:gd name="T71" fmla="*/ 38 h 276"/>
                  <a:gd name="T72" fmla="*/ 102 w 191"/>
                  <a:gd name="T73" fmla="*/ 67 h 276"/>
                  <a:gd name="T74" fmla="*/ 87 w 191"/>
                  <a:gd name="T75" fmla="*/ 76 h 276"/>
                  <a:gd name="T76" fmla="*/ 101 w 191"/>
                  <a:gd name="T77" fmla="*/ 126 h 276"/>
                  <a:gd name="T78" fmla="*/ 93 w 191"/>
                  <a:gd name="T79" fmla="*/ 118 h 276"/>
                  <a:gd name="T80" fmla="*/ 104 w 191"/>
                  <a:gd name="T81" fmla="*/ 114 h 276"/>
                  <a:gd name="T82" fmla="*/ 91 w 191"/>
                  <a:gd name="T83" fmla="*/ 111 h 276"/>
                  <a:gd name="T84" fmla="*/ 87 w 191"/>
                  <a:gd name="T85" fmla="*/ 95 h 276"/>
                  <a:gd name="T86" fmla="*/ 88 w 191"/>
                  <a:gd name="T87" fmla="*/ 93 h 276"/>
                  <a:gd name="T88" fmla="*/ 152 w 191"/>
                  <a:gd name="T89" fmla="*/ 93 h 276"/>
                  <a:gd name="T90" fmla="*/ 139 w 191"/>
                  <a:gd name="T91" fmla="*/ 102 h 276"/>
                  <a:gd name="T92" fmla="*/ 124 w 191"/>
                  <a:gd name="T93" fmla="*/ 95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1" h="276">
                    <a:moveTo>
                      <a:pt x="136" y="117"/>
                    </a:moveTo>
                    <a:cubicBezTo>
                      <a:pt x="139" y="112"/>
                      <a:pt x="136" y="111"/>
                      <a:pt x="140" y="108"/>
                    </a:cubicBezTo>
                    <a:cubicBezTo>
                      <a:pt x="152" y="116"/>
                      <a:pt x="171" y="106"/>
                      <a:pt x="189" y="106"/>
                    </a:cubicBezTo>
                    <a:cubicBezTo>
                      <a:pt x="190" y="102"/>
                      <a:pt x="190" y="99"/>
                      <a:pt x="191" y="95"/>
                    </a:cubicBezTo>
                    <a:cubicBezTo>
                      <a:pt x="175" y="75"/>
                      <a:pt x="155" y="75"/>
                      <a:pt x="136" y="70"/>
                    </a:cubicBezTo>
                    <a:cubicBezTo>
                      <a:pt x="132" y="72"/>
                      <a:pt x="133" y="71"/>
                      <a:pt x="131" y="75"/>
                    </a:cubicBezTo>
                    <a:cubicBezTo>
                      <a:pt x="128" y="75"/>
                      <a:pt x="125" y="75"/>
                      <a:pt x="122" y="75"/>
                    </a:cubicBezTo>
                    <a:cubicBezTo>
                      <a:pt x="122" y="73"/>
                      <a:pt x="121" y="73"/>
                      <a:pt x="125" y="73"/>
                    </a:cubicBezTo>
                    <a:cubicBezTo>
                      <a:pt x="123" y="69"/>
                      <a:pt x="120" y="70"/>
                      <a:pt x="115" y="70"/>
                    </a:cubicBezTo>
                    <a:cubicBezTo>
                      <a:pt x="126" y="59"/>
                      <a:pt x="149" y="39"/>
                      <a:pt x="165" y="35"/>
                    </a:cubicBezTo>
                    <a:cubicBezTo>
                      <a:pt x="165" y="33"/>
                      <a:pt x="166" y="26"/>
                      <a:pt x="168" y="25"/>
                    </a:cubicBezTo>
                    <a:cubicBezTo>
                      <a:pt x="164" y="12"/>
                      <a:pt x="143" y="1"/>
                      <a:pt x="143" y="0"/>
                    </a:cubicBezTo>
                    <a:cubicBezTo>
                      <a:pt x="142" y="0"/>
                      <a:pt x="142" y="0"/>
                      <a:pt x="141" y="0"/>
                    </a:cubicBezTo>
                    <a:cubicBezTo>
                      <a:pt x="139" y="1"/>
                      <a:pt x="137" y="2"/>
                      <a:pt x="135" y="3"/>
                    </a:cubicBezTo>
                    <a:cubicBezTo>
                      <a:pt x="132" y="18"/>
                      <a:pt x="126" y="30"/>
                      <a:pt x="115" y="36"/>
                    </a:cubicBezTo>
                    <a:cubicBezTo>
                      <a:pt x="109" y="11"/>
                      <a:pt x="89" y="15"/>
                      <a:pt x="83" y="4"/>
                    </a:cubicBezTo>
                    <a:cubicBezTo>
                      <a:pt x="83" y="5"/>
                      <a:pt x="82" y="6"/>
                      <a:pt x="81" y="6"/>
                    </a:cubicBezTo>
                    <a:cubicBezTo>
                      <a:pt x="82" y="19"/>
                      <a:pt x="81" y="19"/>
                      <a:pt x="76" y="35"/>
                    </a:cubicBezTo>
                    <a:cubicBezTo>
                      <a:pt x="75" y="34"/>
                      <a:pt x="75" y="34"/>
                      <a:pt x="75" y="33"/>
                    </a:cubicBezTo>
                    <a:cubicBezTo>
                      <a:pt x="73" y="34"/>
                      <a:pt x="67" y="19"/>
                      <a:pt x="66" y="18"/>
                    </a:cubicBezTo>
                    <a:cubicBezTo>
                      <a:pt x="64" y="16"/>
                      <a:pt x="62" y="15"/>
                      <a:pt x="60" y="14"/>
                    </a:cubicBezTo>
                    <a:cubicBezTo>
                      <a:pt x="47" y="22"/>
                      <a:pt x="35" y="72"/>
                      <a:pt x="56" y="84"/>
                    </a:cubicBezTo>
                    <a:cubicBezTo>
                      <a:pt x="52" y="85"/>
                      <a:pt x="48" y="86"/>
                      <a:pt x="43" y="87"/>
                    </a:cubicBezTo>
                    <a:cubicBezTo>
                      <a:pt x="41" y="82"/>
                      <a:pt x="40" y="77"/>
                      <a:pt x="38" y="71"/>
                    </a:cubicBezTo>
                    <a:cubicBezTo>
                      <a:pt x="34" y="69"/>
                      <a:pt x="35" y="74"/>
                      <a:pt x="34" y="70"/>
                    </a:cubicBezTo>
                    <a:cubicBezTo>
                      <a:pt x="20" y="73"/>
                      <a:pt x="15" y="104"/>
                      <a:pt x="7" y="108"/>
                    </a:cubicBezTo>
                    <a:cubicBezTo>
                      <a:pt x="7" y="109"/>
                      <a:pt x="2" y="111"/>
                      <a:pt x="0" y="112"/>
                    </a:cubicBezTo>
                    <a:cubicBezTo>
                      <a:pt x="1" y="121"/>
                      <a:pt x="3" y="127"/>
                      <a:pt x="1" y="134"/>
                    </a:cubicBezTo>
                    <a:cubicBezTo>
                      <a:pt x="5" y="136"/>
                      <a:pt x="7" y="135"/>
                      <a:pt x="8" y="141"/>
                    </a:cubicBezTo>
                    <a:cubicBezTo>
                      <a:pt x="8" y="140"/>
                      <a:pt x="9" y="139"/>
                      <a:pt x="9" y="138"/>
                    </a:cubicBezTo>
                    <a:cubicBezTo>
                      <a:pt x="9" y="139"/>
                      <a:pt x="9" y="140"/>
                      <a:pt x="9" y="142"/>
                    </a:cubicBezTo>
                    <a:cubicBezTo>
                      <a:pt x="13" y="141"/>
                      <a:pt x="12" y="139"/>
                      <a:pt x="13" y="142"/>
                    </a:cubicBezTo>
                    <a:cubicBezTo>
                      <a:pt x="19" y="138"/>
                      <a:pt x="25" y="133"/>
                      <a:pt x="30" y="133"/>
                    </a:cubicBezTo>
                    <a:cubicBezTo>
                      <a:pt x="29" y="131"/>
                      <a:pt x="28" y="130"/>
                      <a:pt x="28" y="128"/>
                    </a:cubicBezTo>
                    <a:cubicBezTo>
                      <a:pt x="30" y="128"/>
                      <a:pt x="28" y="127"/>
                      <a:pt x="30" y="128"/>
                    </a:cubicBezTo>
                    <a:cubicBezTo>
                      <a:pt x="30" y="128"/>
                      <a:pt x="31" y="127"/>
                      <a:pt x="32" y="127"/>
                    </a:cubicBezTo>
                    <a:cubicBezTo>
                      <a:pt x="27" y="122"/>
                      <a:pt x="36" y="123"/>
                      <a:pt x="39" y="113"/>
                    </a:cubicBezTo>
                    <a:cubicBezTo>
                      <a:pt x="40" y="112"/>
                      <a:pt x="40" y="112"/>
                      <a:pt x="41" y="112"/>
                    </a:cubicBezTo>
                    <a:cubicBezTo>
                      <a:pt x="40" y="113"/>
                      <a:pt x="40" y="115"/>
                      <a:pt x="39" y="117"/>
                    </a:cubicBezTo>
                    <a:cubicBezTo>
                      <a:pt x="41" y="113"/>
                      <a:pt x="43" y="110"/>
                      <a:pt x="45" y="107"/>
                    </a:cubicBezTo>
                    <a:cubicBezTo>
                      <a:pt x="73" y="96"/>
                      <a:pt x="73" y="96"/>
                      <a:pt x="73" y="96"/>
                    </a:cubicBezTo>
                    <a:cubicBezTo>
                      <a:pt x="73" y="99"/>
                      <a:pt x="74" y="97"/>
                      <a:pt x="75" y="95"/>
                    </a:cubicBezTo>
                    <a:cubicBezTo>
                      <a:pt x="75" y="97"/>
                      <a:pt x="75" y="98"/>
                      <a:pt x="75" y="99"/>
                    </a:cubicBezTo>
                    <a:cubicBezTo>
                      <a:pt x="75" y="98"/>
                      <a:pt x="76" y="97"/>
                      <a:pt x="77" y="96"/>
                    </a:cubicBezTo>
                    <a:cubicBezTo>
                      <a:pt x="77" y="98"/>
                      <a:pt x="77" y="99"/>
                      <a:pt x="77" y="100"/>
                    </a:cubicBezTo>
                    <a:cubicBezTo>
                      <a:pt x="77" y="99"/>
                      <a:pt x="78" y="98"/>
                      <a:pt x="79" y="97"/>
                    </a:cubicBezTo>
                    <a:cubicBezTo>
                      <a:pt x="79" y="97"/>
                      <a:pt x="79" y="97"/>
                      <a:pt x="80" y="97"/>
                    </a:cubicBezTo>
                    <a:cubicBezTo>
                      <a:pt x="74" y="115"/>
                      <a:pt x="59" y="124"/>
                      <a:pt x="68" y="147"/>
                    </a:cubicBezTo>
                    <a:cubicBezTo>
                      <a:pt x="72" y="147"/>
                      <a:pt x="75" y="146"/>
                      <a:pt x="77" y="148"/>
                    </a:cubicBezTo>
                    <a:cubicBezTo>
                      <a:pt x="83" y="145"/>
                      <a:pt x="87" y="140"/>
                      <a:pt x="89" y="132"/>
                    </a:cubicBezTo>
                    <a:cubicBezTo>
                      <a:pt x="90" y="132"/>
                      <a:pt x="91" y="133"/>
                      <a:pt x="92" y="133"/>
                    </a:cubicBezTo>
                    <a:cubicBezTo>
                      <a:pt x="94" y="139"/>
                      <a:pt x="96" y="144"/>
                      <a:pt x="99" y="150"/>
                    </a:cubicBezTo>
                    <a:cubicBezTo>
                      <a:pt x="99" y="150"/>
                      <a:pt x="14" y="165"/>
                      <a:pt x="12" y="166"/>
                    </a:cubicBezTo>
                    <a:cubicBezTo>
                      <a:pt x="11" y="166"/>
                      <a:pt x="10" y="166"/>
                      <a:pt x="9" y="166"/>
                    </a:cubicBezTo>
                    <a:cubicBezTo>
                      <a:pt x="8" y="166"/>
                      <a:pt x="8" y="167"/>
                      <a:pt x="7" y="167"/>
                    </a:cubicBezTo>
                    <a:cubicBezTo>
                      <a:pt x="20" y="190"/>
                      <a:pt x="48" y="173"/>
                      <a:pt x="67" y="166"/>
                    </a:cubicBezTo>
                    <a:cubicBezTo>
                      <a:pt x="77" y="165"/>
                      <a:pt x="87" y="164"/>
                      <a:pt x="97" y="163"/>
                    </a:cubicBezTo>
                    <a:cubicBezTo>
                      <a:pt x="97" y="163"/>
                      <a:pt x="98" y="164"/>
                      <a:pt x="99" y="165"/>
                    </a:cubicBezTo>
                    <a:cubicBezTo>
                      <a:pt x="108" y="170"/>
                      <a:pt x="105" y="249"/>
                      <a:pt x="89" y="254"/>
                    </a:cubicBezTo>
                    <a:cubicBezTo>
                      <a:pt x="93" y="257"/>
                      <a:pt x="54" y="251"/>
                      <a:pt x="51" y="251"/>
                    </a:cubicBezTo>
                    <a:cubicBezTo>
                      <a:pt x="50" y="251"/>
                      <a:pt x="49" y="251"/>
                      <a:pt x="49" y="251"/>
                    </a:cubicBezTo>
                    <a:cubicBezTo>
                      <a:pt x="62" y="270"/>
                      <a:pt x="75" y="270"/>
                      <a:pt x="98" y="276"/>
                    </a:cubicBezTo>
                    <a:cubicBezTo>
                      <a:pt x="125" y="258"/>
                      <a:pt x="122" y="193"/>
                      <a:pt x="114" y="161"/>
                    </a:cubicBezTo>
                    <a:cubicBezTo>
                      <a:pt x="122" y="160"/>
                      <a:pt x="129" y="159"/>
                      <a:pt x="137" y="159"/>
                    </a:cubicBezTo>
                    <a:cubicBezTo>
                      <a:pt x="144" y="161"/>
                      <a:pt x="163" y="169"/>
                      <a:pt x="173" y="165"/>
                    </a:cubicBezTo>
                    <a:cubicBezTo>
                      <a:pt x="177" y="165"/>
                      <a:pt x="179" y="164"/>
                      <a:pt x="179" y="158"/>
                    </a:cubicBezTo>
                    <a:cubicBezTo>
                      <a:pt x="174" y="155"/>
                      <a:pt x="168" y="153"/>
                      <a:pt x="163" y="150"/>
                    </a:cubicBezTo>
                    <a:cubicBezTo>
                      <a:pt x="114" y="149"/>
                      <a:pt x="114" y="149"/>
                      <a:pt x="114" y="149"/>
                    </a:cubicBezTo>
                    <a:cubicBezTo>
                      <a:pt x="111" y="146"/>
                      <a:pt x="113" y="140"/>
                      <a:pt x="108" y="136"/>
                    </a:cubicBezTo>
                    <a:cubicBezTo>
                      <a:pt x="115" y="125"/>
                      <a:pt x="130" y="124"/>
                      <a:pt x="136" y="117"/>
                    </a:cubicBezTo>
                    <a:close/>
                    <a:moveTo>
                      <a:pt x="79" y="79"/>
                    </a:moveTo>
                    <a:cubicBezTo>
                      <a:pt x="85" y="58"/>
                      <a:pt x="77" y="57"/>
                      <a:pt x="86" y="38"/>
                    </a:cubicBezTo>
                    <a:cubicBezTo>
                      <a:pt x="88" y="39"/>
                      <a:pt x="103" y="62"/>
                      <a:pt x="104" y="64"/>
                    </a:cubicBezTo>
                    <a:cubicBezTo>
                      <a:pt x="100" y="65"/>
                      <a:pt x="101" y="64"/>
                      <a:pt x="102" y="67"/>
                    </a:cubicBezTo>
                    <a:cubicBezTo>
                      <a:pt x="101" y="67"/>
                      <a:pt x="88" y="74"/>
                      <a:pt x="82" y="75"/>
                    </a:cubicBezTo>
                    <a:cubicBezTo>
                      <a:pt x="86" y="78"/>
                      <a:pt x="85" y="77"/>
                      <a:pt x="87" y="76"/>
                    </a:cubicBezTo>
                    <a:cubicBezTo>
                      <a:pt x="85" y="80"/>
                      <a:pt x="84" y="79"/>
                      <a:pt x="79" y="79"/>
                    </a:cubicBezTo>
                    <a:close/>
                    <a:moveTo>
                      <a:pt x="101" y="126"/>
                    </a:moveTo>
                    <a:cubicBezTo>
                      <a:pt x="98" y="125"/>
                      <a:pt x="96" y="124"/>
                      <a:pt x="94" y="123"/>
                    </a:cubicBezTo>
                    <a:cubicBezTo>
                      <a:pt x="93" y="122"/>
                      <a:pt x="95" y="123"/>
                      <a:pt x="93" y="118"/>
                    </a:cubicBezTo>
                    <a:cubicBezTo>
                      <a:pt x="96" y="118"/>
                      <a:pt x="101" y="116"/>
                      <a:pt x="103" y="114"/>
                    </a:cubicBezTo>
                    <a:cubicBezTo>
                      <a:pt x="103" y="114"/>
                      <a:pt x="103" y="114"/>
                      <a:pt x="104" y="114"/>
                    </a:cubicBezTo>
                    <a:cubicBezTo>
                      <a:pt x="106" y="118"/>
                      <a:pt x="103" y="122"/>
                      <a:pt x="101" y="126"/>
                    </a:cubicBezTo>
                    <a:close/>
                    <a:moveTo>
                      <a:pt x="91" y="111"/>
                    </a:moveTo>
                    <a:cubicBezTo>
                      <a:pt x="92" y="106"/>
                      <a:pt x="89" y="103"/>
                      <a:pt x="90" y="96"/>
                    </a:cubicBezTo>
                    <a:cubicBezTo>
                      <a:pt x="87" y="96"/>
                      <a:pt x="90" y="97"/>
                      <a:pt x="87" y="95"/>
                    </a:cubicBezTo>
                    <a:cubicBezTo>
                      <a:pt x="87" y="96"/>
                      <a:pt x="87" y="97"/>
                      <a:pt x="86" y="97"/>
                    </a:cubicBezTo>
                    <a:cubicBezTo>
                      <a:pt x="88" y="92"/>
                      <a:pt x="89" y="97"/>
                      <a:pt x="88" y="93"/>
                    </a:cubicBezTo>
                    <a:cubicBezTo>
                      <a:pt x="94" y="96"/>
                      <a:pt x="115" y="91"/>
                      <a:pt x="117" y="89"/>
                    </a:cubicBezTo>
                    <a:cubicBezTo>
                      <a:pt x="123" y="92"/>
                      <a:pt x="146" y="93"/>
                      <a:pt x="152" y="93"/>
                    </a:cubicBezTo>
                    <a:cubicBezTo>
                      <a:pt x="153" y="94"/>
                      <a:pt x="153" y="95"/>
                      <a:pt x="153" y="96"/>
                    </a:cubicBezTo>
                    <a:cubicBezTo>
                      <a:pt x="149" y="98"/>
                      <a:pt x="144" y="100"/>
                      <a:pt x="139" y="102"/>
                    </a:cubicBezTo>
                    <a:cubicBezTo>
                      <a:pt x="140" y="103"/>
                      <a:pt x="142" y="103"/>
                      <a:pt x="143" y="104"/>
                    </a:cubicBezTo>
                    <a:cubicBezTo>
                      <a:pt x="136" y="109"/>
                      <a:pt x="127" y="92"/>
                      <a:pt x="124" y="95"/>
                    </a:cubicBezTo>
                    <a:cubicBezTo>
                      <a:pt x="111" y="97"/>
                      <a:pt x="101" y="107"/>
                      <a:pt x="91" y="111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8" name="îṧ1iḋê">
              <a:extLst>
                <a:ext uri="{FF2B5EF4-FFF2-40B4-BE49-F238E27FC236}">
                  <a16:creationId xmlns:a16="http://schemas.microsoft.com/office/drawing/2014/main" id="{B1B1C8FF-E456-4761-89AF-F9E81145C715}"/>
                </a:ext>
              </a:extLst>
            </p:cNvPr>
            <p:cNvGrpSpPr/>
            <p:nvPr/>
          </p:nvGrpSpPr>
          <p:grpSpPr>
            <a:xfrm>
              <a:off x="5556251" y="2735263"/>
              <a:ext cx="538163" cy="993775"/>
              <a:chOff x="5556251" y="2735263"/>
              <a:chExt cx="538163" cy="993775"/>
            </a:xfrm>
          </p:grpSpPr>
          <p:sp>
            <p:nvSpPr>
              <p:cNvPr id="124" name="iŝḷidè">
                <a:extLst>
                  <a:ext uri="{FF2B5EF4-FFF2-40B4-BE49-F238E27FC236}">
                    <a16:creationId xmlns:a16="http://schemas.microsoft.com/office/drawing/2014/main" id="{76351C62-1611-4F79-975F-08ED21A2025E}"/>
                  </a:ext>
                </a:extLst>
              </p:cNvPr>
              <p:cNvSpPr/>
              <p:nvPr/>
            </p:nvSpPr>
            <p:spPr bwMode="auto">
              <a:xfrm>
                <a:off x="5556251" y="2735263"/>
                <a:ext cx="538163" cy="993775"/>
              </a:xfrm>
              <a:custGeom>
                <a:avLst/>
                <a:gdLst>
                  <a:gd name="T0" fmla="*/ 176 w 178"/>
                  <a:gd name="T1" fmla="*/ 113 h 326"/>
                  <a:gd name="T2" fmla="*/ 152 w 178"/>
                  <a:gd name="T3" fmla="*/ 86 h 326"/>
                  <a:gd name="T4" fmla="*/ 94 w 178"/>
                  <a:gd name="T5" fmla="*/ 89 h 326"/>
                  <a:gd name="T6" fmla="*/ 94 w 178"/>
                  <a:gd name="T7" fmla="*/ 9 h 326"/>
                  <a:gd name="T8" fmla="*/ 82 w 178"/>
                  <a:gd name="T9" fmla="*/ 0 h 326"/>
                  <a:gd name="T10" fmla="*/ 73 w 178"/>
                  <a:gd name="T11" fmla="*/ 4 h 326"/>
                  <a:gd name="T12" fmla="*/ 71 w 178"/>
                  <a:gd name="T13" fmla="*/ 24 h 326"/>
                  <a:gd name="T14" fmla="*/ 71 w 178"/>
                  <a:gd name="T15" fmla="*/ 92 h 326"/>
                  <a:gd name="T16" fmla="*/ 47 w 178"/>
                  <a:gd name="T17" fmla="*/ 98 h 326"/>
                  <a:gd name="T18" fmla="*/ 39 w 178"/>
                  <a:gd name="T19" fmla="*/ 98 h 326"/>
                  <a:gd name="T20" fmla="*/ 10 w 178"/>
                  <a:gd name="T21" fmla="*/ 102 h 326"/>
                  <a:gd name="T22" fmla="*/ 1 w 178"/>
                  <a:gd name="T23" fmla="*/ 129 h 326"/>
                  <a:gd name="T24" fmla="*/ 37 w 178"/>
                  <a:gd name="T25" fmla="*/ 182 h 326"/>
                  <a:gd name="T26" fmla="*/ 44 w 178"/>
                  <a:gd name="T27" fmla="*/ 178 h 326"/>
                  <a:gd name="T28" fmla="*/ 42 w 178"/>
                  <a:gd name="T29" fmla="*/ 173 h 326"/>
                  <a:gd name="T30" fmla="*/ 53 w 178"/>
                  <a:gd name="T31" fmla="*/ 165 h 326"/>
                  <a:gd name="T32" fmla="*/ 70 w 178"/>
                  <a:gd name="T33" fmla="*/ 165 h 326"/>
                  <a:gd name="T34" fmla="*/ 67 w 178"/>
                  <a:gd name="T35" fmla="*/ 273 h 326"/>
                  <a:gd name="T36" fmla="*/ 67 w 178"/>
                  <a:gd name="T37" fmla="*/ 317 h 326"/>
                  <a:gd name="T38" fmla="*/ 76 w 178"/>
                  <a:gd name="T39" fmla="*/ 325 h 326"/>
                  <a:gd name="T40" fmla="*/ 83 w 178"/>
                  <a:gd name="T41" fmla="*/ 326 h 326"/>
                  <a:gd name="T42" fmla="*/ 93 w 178"/>
                  <a:gd name="T43" fmla="*/ 287 h 326"/>
                  <a:gd name="T44" fmla="*/ 95 w 178"/>
                  <a:gd name="T45" fmla="*/ 237 h 326"/>
                  <a:gd name="T46" fmla="*/ 92 w 178"/>
                  <a:gd name="T47" fmla="*/ 220 h 326"/>
                  <a:gd name="T48" fmla="*/ 97 w 178"/>
                  <a:gd name="T49" fmla="*/ 160 h 326"/>
                  <a:gd name="T50" fmla="*/ 131 w 178"/>
                  <a:gd name="T51" fmla="*/ 159 h 326"/>
                  <a:gd name="T52" fmla="*/ 140 w 178"/>
                  <a:gd name="T53" fmla="*/ 155 h 326"/>
                  <a:gd name="T54" fmla="*/ 140 w 178"/>
                  <a:gd name="T55" fmla="*/ 142 h 326"/>
                  <a:gd name="T56" fmla="*/ 178 w 178"/>
                  <a:gd name="T57" fmla="*/ 113 h 326"/>
                  <a:gd name="T58" fmla="*/ 176 w 178"/>
                  <a:gd name="T59" fmla="*/ 113 h 326"/>
                  <a:gd name="T60" fmla="*/ 70 w 178"/>
                  <a:gd name="T61" fmla="*/ 146 h 326"/>
                  <a:gd name="T62" fmla="*/ 45 w 178"/>
                  <a:gd name="T63" fmla="*/ 148 h 326"/>
                  <a:gd name="T64" fmla="*/ 34 w 178"/>
                  <a:gd name="T65" fmla="*/ 124 h 326"/>
                  <a:gd name="T66" fmla="*/ 58 w 178"/>
                  <a:gd name="T67" fmla="*/ 117 h 326"/>
                  <a:gd name="T68" fmla="*/ 57 w 178"/>
                  <a:gd name="T69" fmla="*/ 114 h 326"/>
                  <a:gd name="T70" fmla="*/ 71 w 178"/>
                  <a:gd name="T71" fmla="*/ 114 h 326"/>
                  <a:gd name="T72" fmla="*/ 70 w 178"/>
                  <a:gd name="T73" fmla="*/ 146 h 326"/>
                  <a:gd name="T74" fmla="*/ 133 w 178"/>
                  <a:gd name="T75" fmla="*/ 110 h 326"/>
                  <a:gd name="T76" fmla="*/ 108 w 178"/>
                  <a:gd name="T77" fmla="*/ 135 h 326"/>
                  <a:gd name="T78" fmla="*/ 110 w 178"/>
                  <a:gd name="T79" fmla="*/ 140 h 326"/>
                  <a:gd name="T80" fmla="*/ 96 w 178"/>
                  <a:gd name="T81" fmla="*/ 143 h 326"/>
                  <a:gd name="T82" fmla="*/ 98 w 178"/>
                  <a:gd name="T83" fmla="*/ 108 h 326"/>
                  <a:gd name="T84" fmla="*/ 122 w 178"/>
                  <a:gd name="T85" fmla="*/ 105 h 326"/>
                  <a:gd name="T86" fmla="*/ 121 w 178"/>
                  <a:gd name="T87" fmla="*/ 103 h 326"/>
                  <a:gd name="T88" fmla="*/ 134 w 178"/>
                  <a:gd name="T89" fmla="*/ 110 h 326"/>
                  <a:gd name="T90" fmla="*/ 133 w 178"/>
                  <a:gd name="T91" fmla="*/ 11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8" h="326">
                    <a:moveTo>
                      <a:pt x="176" y="113"/>
                    </a:moveTo>
                    <a:cubicBezTo>
                      <a:pt x="174" y="99"/>
                      <a:pt x="167" y="90"/>
                      <a:pt x="152" y="86"/>
                    </a:cubicBezTo>
                    <a:cubicBezTo>
                      <a:pt x="133" y="87"/>
                      <a:pt x="113" y="88"/>
                      <a:pt x="94" y="89"/>
                    </a:cubicBezTo>
                    <a:cubicBezTo>
                      <a:pt x="97" y="80"/>
                      <a:pt x="95" y="11"/>
                      <a:pt x="94" y="9"/>
                    </a:cubicBezTo>
                    <a:cubicBezTo>
                      <a:pt x="91" y="4"/>
                      <a:pt x="85" y="2"/>
                      <a:pt x="82" y="0"/>
                    </a:cubicBezTo>
                    <a:cubicBezTo>
                      <a:pt x="79" y="2"/>
                      <a:pt x="76" y="3"/>
                      <a:pt x="73" y="4"/>
                    </a:cubicBezTo>
                    <a:cubicBezTo>
                      <a:pt x="72" y="11"/>
                      <a:pt x="72" y="18"/>
                      <a:pt x="71" y="24"/>
                    </a:cubicBezTo>
                    <a:cubicBezTo>
                      <a:pt x="75" y="49"/>
                      <a:pt x="68" y="72"/>
                      <a:pt x="71" y="92"/>
                    </a:cubicBezTo>
                    <a:cubicBezTo>
                      <a:pt x="62" y="89"/>
                      <a:pt x="48" y="98"/>
                      <a:pt x="47" y="98"/>
                    </a:cubicBezTo>
                    <a:cubicBezTo>
                      <a:pt x="45" y="98"/>
                      <a:pt x="42" y="98"/>
                      <a:pt x="39" y="98"/>
                    </a:cubicBezTo>
                    <a:cubicBezTo>
                      <a:pt x="28" y="102"/>
                      <a:pt x="14" y="98"/>
                      <a:pt x="10" y="102"/>
                    </a:cubicBezTo>
                    <a:cubicBezTo>
                      <a:pt x="7" y="111"/>
                      <a:pt x="4" y="120"/>
                      <a:pt x="1" y="129"/>
                    </a:cubicBezTo>
                    <a:cubicBezTo>
                      <a:pt x="7" y="155"/>
                      <a:pt x="0" y="169"/>
                      <a:pt x="37" y="182"/>
                    </a:cubicBezTo>
                    <a:cubicBezTo>
                      <a:pt x="39" y="178"/>
                      <a:pt x="39" y="178"/>
                      <a:pt x="44" y="178"/>
                    </a:cubicBezTo>
                    <a:cubicBezTo>
                      <a:pt x="44" y="176"/>
                      <a:pt x="43" y="175"/>
                      <a:pt x="42" y="173"/>
                    </a:cubicBezTo>
                    <a:cubicBezTo>
                      <a:pt x="47" y="171"/>
                      <a:pt x="53" y="166"/>
                      <a:pt x="53" y="165"/>
                    </a:cubicBezTo>
                    <a:cubicBezTo>
                      <a:pt x="60" y="166"/>
                      <a:pt x="63" y="166"/>
                      <a:pt x="70" y="165"/>
                    </a:cubicBezTo>
                    <a:cubicBezTo>
                      <a:pt x="72" y="201"/>
                      <a:pt x="73" y="235"/>
                      <a:pt x="67" y="273"/>
                    </a:cubicBezTo>
                    <a:cubicBezTo>
                      <a:pt x="67" y="288"/>
                      <a:pt x="67" y="303"/>
                      <a:pt x="67" y="317"/>
                    </a:cubicBezTo>
                    <a:cubicBezTo>
                      <a:pt x="70" y="320"/>
                      <a:pt x="73" y="322"/>
                      <a:pt x="76" y="325"/>
                    </a:cubicBezTo>
                    <a:cubicBezTo>
                      <a:pt x="78" y="325"/>
                      <a:pt x="80" y="326"/>
                      <a:pt x="83" y="326"/>
                    </a:cubicBezTo>
                    <a:cubicBezTo>
                      <a:pt x="98" y="316"/>
                      <a:pt x="91" y="305"/>
                      <a:pt x="93" y="287"/>
                    </a:cubicBezTo>
                    <a:cubicBezTo>
                      <a:pt x="95" y="276"/>
                      <a:pt x="94" y="258"/>
                      <a:pt x="95" y="237"/>
                    </a:cubicBezTo>
                    <a:cubicBezTo>
                      <a:pt x="94" y="231"/>
                      <a:pt x="93" y="226"/>
                      <a:pt x="92" y="220"/>
                    </a:cubicBezTo>
                    <a:cubicBezTo>
                      <a:pt x="96" y="208"/>
                      <a:pt x="100" y="174"/>
                      <a:pt x="97" y="160"/>
                    </a:cubicBezTo>
                    <a:cubicBezTo>
                      <a:pt x="103" y="161"/>
                      <a:pt x="128" y="154"/>
                      <a:pt x="131" y="159"/>
                    </a:cubicBezTo>
                    <a:cubicBezTo>
                      <a:pt x="133" y="157"/>
                      <a:pt x="134" y="155"/>
                      <a:pt x="140" y="155"/>
                    </a:cubicBezTo>
                    <a:cubicBezTo>
                      <a:pt x="140" y="151"/>
                      <a:pt x="140" y="146"/>
                      <a:pt x="140" y="142"/>
                    </a:cubicBezTo>
                    <a:cubicBezTo>
                      <a:pt x="153" y="139"/>
                      <a:pt x="172" y="132"/>
                      <a:pt x="178" y="113"/>
                    </a:cubicBezTo>
                    <a:cubicBezTo>
                      <a:pt x="177" y="113"/>
                      <a:pt x="176" y="113"/>
                      <a:pt x="176" y="113"/>
                    </a:cubicBezTo>
                    <a:close/>
                    <a:moveTo>
                      <a:pt x="70" y="146"/>
                    </a:moveTo>
                    <a:cubicBezTo>
                      <a:pt x="62" y="149"/>
                      <a:pt x="55" y="146"/>
                      <a:pt x="45" y="148"/>
                    </a:cubicBezTo>
                    <a:cubicBezTo>
                      <a:pt x="37" y="139"/>
                      <a:pt x="39" y="130"/>
                      <a:pt x="34" y="124"/>
                    </a:cubicBezTo>
                    <a:cubicBezTo>
                      <a:pt x="41" y="117"/>
                      <a:pt x="52" y="117"/>
                      <a:pt x="58" y="117"/>
                    </a:cubicBezTo>
                    <a:cubicBezTo>
                      <a:pt x="57" y="116"/>
                      <a:pt x="57" y="115"/>
                      <a:pt x="57" y="114"/>
                    </a:cubicBezTo>
                    <a:cubicBezTo>
                      <a:pt x="61" y="116"/>
                      <a:pt x="65" y="115"/>
                      <a:pt x="71" y="114"/>
                    </a:cubicBezTo>
                    <a:cubicBezTo>
                      <a:pt x="68" y="125"/>
                      <a:pt x="73" y="134"/>
                      <a:pt x="70" y="146"/>
                    </a:cubicBezTo>
                    <a:close/>
                    <a:moveTo>
                      <a:pt x="133" y="110"/>
                    </a:moveTo>
                    <a:cubicBezTo>
                      <a:pt x="132" y="123"/>
                      <a:pt x="113" y="126"/>
                      <a:pt x="108" y="135"/>
                    </a:cubicBezTo>
                    <a:cubicBezTo>
                      <a:pt x="109" y="136"/>
                      <a:pt x="109" y="138"/>
                      <a:pt x="110" y="140"/>
                    </a:cubicBezTo>
                    <a:cubicBezTo>
                      <a:pt x="106" y="141"/>
                      <a:pt x="101" y="142"/>
                      <a:pt x="96" y="143"/>
                    </a:cubicBezTo>
                    <a:cubicBezTo>
                      <a:pt x="95" y="129"/>
                      <a:pt x="94" y="120"/>
                      <a:pt x="98" y="108"/>
                    </a:cubicBezTo>
                    <a:cubicBezTo>
                      <a:pt x="104" y="104"/>
                      <a:pt x="115" y="105"/>
                      <a:pt x="122" y="105"/>
                    </a:cubicBezTo>
                    <a:cubicBezTo>
                      <a:pt x="122" y="104"/>
                      <a:pt x="121" y="104"/>
                      <a:pt x="121" y="103"/>
                    </a:cubicBezTo>
                    <a:cubicBezTo>
                      <a:pt x="128" y="106"/>
                      <a:pt x="131" y="104"/>
                      <a:pt x="134" y="110"/>
                    </a:cubicBezTo>
                    <a:cubicBezTo>
                      <a:pt x="134" y="110"/>
                      <a:pt x="133" y="110"/>
                      <a:pt x="133" y="11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í$ḻíḍe">
                <a:extLst>
                  <a:ext uri="{FF2B5EF4-FFF2-40B4-BE49-F238E27FC236}">
                    <a16:creationId xmlns:a16="http://schemas.microsoft.com/office/drawing/2014/main" id="{DB200948-BDD1-499B-ACC5-F9236D080C7D}"/>
                  </a:ext>
                </a:extLst>
              </p:cNvPr>
              <p:cNvSpPr/>
              <p:nvPr/>
            </p:nvSpPr>
            <p:spPr bwMode="auto">
              <a:xfrm>
                <a:off x="5903914" y="3143251"/>
                <a:ext cx="9525" cy="15875"/>
              </a:xfrm>
              <a:custGeom>
                <a:avLst/>
                <a:gdLst>
                  <a:gd name="T0" fmla="*/ 3 w 3"/>
                  <a:gd name="T1" fmla="*/ 0 h 5"/>
                  <a:gd name="T2" fmla="*/ 0 w 3"/>
                  <a:gd name="T3" fmla="*/ 1 h 5"/>
                  <a:gd name="T4" fmla="*/ 1 w 3"/>
                  <a:gd name="T5" fmla="*/ 5 h 5"/>
                  <a:gd name="T6" fmla="*/ 2 w 3"/>
                  <a:gd name="T7" fmla="*/ 3 h 5"/>
                  <a:gd name="T8" fmla="*/ 3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1" y="2"/>
                      <a:pt x="3" y="0"/>
                      <a:pt x="0" y="1"/>
                    </a:cubicBezTo>
                    <a:cubicBezTo>
                      <a:pt x="1" y="2"/>
                      <a:pt x="1" y="3"/>
                      <a:pt x="1" y="5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2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îṧḻîḑe">
                <a:extLst>
                  <a:ext uri="{FF2B5EF4-FFF2-40B4-BE49-F238E27FC236}">
                    <a16:creationId xmlns:a16="http://schemas.microsoft.com/office/drawing/2014/main" id="{5DD539D4-DBA4-4CA5-907B-73BCDB8A6888}"/>
                  </a:ext>
                </a:extLst>
              </p:cNvPr>
              <p:cNvSpPr/>
              <p:nvPr/>
            </p:nvSpPr>
            <p:spPr bwMode="auto">
              <a:xfrm>
                <a:off x="5916614" y="314325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îśļîďê">
                <a:extLst>
                  <a:ext uri="{FF2B5EF4-FFF2-40B4-BE49-F238E27FC236}">
                    <a16:creationId xmlns:a16="http://schemas.microsoft.com/office/drawing/2014/main" id="{A028716F-6831-4BF0-97B2-2525A3893E23}"/>
                  </a:ext>
                </a:extLst>
              </p:cNvPr>
              <p:cNvSpPr/>
              <p:nvPr/>
            </p:nvSpPr>
            <p:spPr bwMode="auto">
              <a:xfrm>
                <a:off x="5895976" y="3149601"/>
                <a:ext cx="4763" cy="317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9" name="îSḷíďe">
              <a:extLst>
                <a:ext uri="{FF2B5EF4-FFF2-40B4-BE49-F238E27FC236}">
                  <a16:creationId xmlns:a16="http://schemas.microsoft.com/office/drawing/2014/main" id="{D20FFC73-4DAB-4117-B002-81BBE56AA235}"/>
                </a:ext>
              </a:extLst>
            </p:cNvPr>
            <p:cNvGrpSpPr/>
            <p:nvPr/>
          </p:nvGrpSpPr>
          <p:grpSpPr>
            <a:xfrm>
              <a:off x="3886201" y="2867026"/>
              <a:ext cx="641351" cy="736600"/>
              <a:chOff x="3886201" y="2867026"/>
              <a:chExt cx="641351" cy="736600"/>
            </a:xfrm>
          </p:grpSpPr>
          <p:sp>
            <p:nvSpPr>
              <p:cNvPr id="120" name="íṡḻiḍé">
                <a:extLst>
                  <a:ext uri="{FF2B5EF4-FFF2-40B4-BE49-F238E27FC236}">
                    <a16:creationId xmlns:a16="http://schemas.microsoft.com/office/drawing/2014/main" id="{8F915E17-FAEB-4CF3-A587-416F7D01CCD1}"/>
                  </a:ext>
                </a:extLst>
              </p:cNvPr>
              <p:cNvSpPr/>
              <p:nvPr/>
            </p:nvSpPr>
            <p:spPr bwMode="auto">
              <a:xfrm>
                <a:off x="4252914" y="2867026"/>
                <a:ext cx="274638" cy="654050"/>
              </a:xfrm>
              <a:custGeom>
                <a:avLst/>
                <a:gdLst>
                  <a:gd name="T0" fmla="*/ 22 w 91"/>
                  <a:gd name="T1" fmla="*/ 0 h 215"/>
                  <a:gd name="T2" fmla="*/ 46 w 91"/>
                  <a:gd name="T3" fmla="*/ 56 h 215"/>
                  <a:gd name="T4" fmla="*/ 52 w 91"/>
                  <a:gd name="T5" fmla="*/ 86 h 215"/>
                  <a:gd name="T6" fmla="*/ 91 w 91"/>
                  <a:gd name="T7" fmla="*/ 106 h 215"/>
                  <a:gd name="T8" fmla="*/ 79 w 91"/>
                  <a:gd name="T9" fmla="*/ 121 h 215"/>
                  <a:gd name="T10" fmla="*/ 55 w 91"/>
                  <a:gd name="T11" fmla="*/ 125 h 215"/>
                  <a:gd name="T12" fmla="*/ 43 w 91"/>
                  <a:gd name="T13" fmla="*/ 187 h 215"/>
                  <a:gd name="T14" fmla="*/ 50 w 91"/>
                  <a:gd name="T15" fmla="*/ 185 h 215"/>
                  <a:gd name="T16" fmla="*/ 84 w 91"/>
                  <a:gd name="T17" fmla="*/ 197 h 215"/>
                  <a:gd name="T18" fmla="*/ 84 w 91"/>
                  <a:gd name="T19" fmla="*/ 202 h 215"/>
                  <a:gd name="T20" fmla="*/ 80 w 91"/>
                  <a:gd name="T21" fmla="*/ 209 h 215"/>
                  <a:gd name="T22" fmla="*/ 0 w 91"/>
                  <a:gd name="T23" fmla="*/ 194 h 215"/>
                  <a:gd name="T24" fmla="*/ 14 w 91"/>
                  <a:gd name="T25" fmla="*/ 187 h 215"/>
                  <a:gd name="T26" fmla="*/ 17 w 91"/>
                  <a:gd name="T27" fmla="*/ 108 h 215"/>
                  <a:gd name="T28" fmla="*/ 12 w 91"/>
                  <a:gd name="T29" fmla="*/ 105 h 215"/>
                  <a:gd name="T30" fmla="*/ 20 w 91"/>
                  <a:gd name="T31" fmla="*/ 36 h 215"/>
                  <a:gd name="T32" fmla="*/ 20 w 91"/>
                  <a:gd name="T33" fmla="*/ 3 h 215"/>
                  <a:gd name="T34" fmla="*/ 22 w 91"/>
                  <a:gd name="T35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1" h="215">
                    <a:moveTo>
                      <a:pt x="22" y="0"/>
                    </a:moveTo>
                    <a:cubicBezTo>
                      <a:pt x="58" y="5"/>
                      <a:pt x="41" y="31"/>
                      <a:pt x="46" y="56"/>
                    </a:cubicBezTo>
                    <a:cubicBezTo>
                      <a:pt x="48" y="64"/>
                      <a:pt x="54" y="80"/>
                      <a:pt x="52" y="86"/>
                    </a:cubicBezTo>
                    <a:cubicBezTo>
                      <a:pt x="73" y="78"/>
                      <a:pt x="83" y="84"/>
                      <a:pt x="91" y="106"/>
                    </a:cubicBezTo>
                    <a:cubicBezTo>
                      <a:pt x="87" y="111"/>
                      <a:pt x="85" y="118"/>
                      <a:pt x="79" y="121"/>
                    </a:cubicBezTo>
                    <a:cubicBezTo>
                      <a:pt x="73" y="124"/>
                      <a:pt x="59" y="119"/>
                      <a:pt x="55" y="125"/>
                    </a:cubicBezTo>
                    <a:cubicBezTo>
                      <a:pt x="46" y="140"/>
                      <a:pt x="49" y="172"/>
                      <a:pt x="43" y="187"/>
                    </a:cubicBezTo>
                    <a:cubicBezTo>
                      <a:pt x="45" y="187"/>
                      <a:pt x="48" y="186"/>
                      <a:pt x="50" y="185"/>
                    </a:cubicBezTo>
                    <a:cubicBezTo>
                      <a:pt x="63" y="190"/>
                      <a:pt x="71" y="187"/>
                      <a:pt x="84" y="197"/>
                    </a:cubicBezTo>
                    <a:cubicBezTo>
                      <a:pt x="84" y="198"/>
                      <a:pt x="84" y="200"/>
                      <a:pt x="84" y="202"/>
                    </a:cubicBezTo>
                    <a:cubicBezTo>
                      <a:pt x="82" y="204"/>
                      <a:pt x="81" y="207"/>
                      <a:pt x="80" y="209"/>
                    </a:cubicBezTo>
                    <a:cubicBezTo>
                      <a:pt x="59" y="215"/>
                      <a:pt x="1" y="212"/>
                      <a:pt x="0" y="194"/>
                    </a:cubicBezTo>
                    <a:cubicBezTo>
                      <a:pt x="6" y="191"/>
                      <a:pt x="7" y="186"/>
                      <a:pt x="14" y="187"/>
                    </a:cubicBezTo>
                    <a:cubicBezTo>
                      <a:pt x="14" y="182"/>
                      <a:pt x="17" y="108"/>
                      <a:pt x="17" y="108"/>
                    </a:cubicBezTo>
                    <a:cubicBezTo>
                      <a:pt x="16" y="107"/>
                      <a:pt x="14" y="106"/>
                      <a:pt x="12" y="105"/>
                    </a:cubicBezTo>
                    <a:cubicBezTo>
                      <a:pt x="24" y="92"/>
                      <a:pt x="17" y="55"/>
                      <a:pt x="20" y="36"/>
                    </a:cubicBezTo>
                    <a:cubicBezTo>
                      <a:pt x="22" y="25"/>
                      <a:pt x="15" y="10"/>
                      <a:pt x="20" y="3"/>
                    </a:cubicBezTo>
                    <a:cubicBezTo>
                      <a:pt x="21" y="2"/>
                      <a:pt x="21" y="1"/>
                      <a:pt x="22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íṧḷíḓè">
                <a:extLst>
                  <a:ext uri="{FF2B5EF4-FFF2-40B4-BE49-F238E27FC236}">
                    <a16:creationId xmlns:a16="http://schemas.microsoft.com/office/drawing/2014/main" id="{280F1DF9-7F6D-4B8D-BB7B-0D7CD3A3E158}"/>
                  </a:ext>
                </a:extLst>
              </p:cNvPr>
              <p:cNvSpPr/>
              <p:nvPr/>
            </p:nvSpPr>
            <p:spPr bwMode="auto">
              <a:xfrm>
                <a:off x="3886201" y="2976563"/>
                <a:ext cx="400050" cy="627063"/>
              </a:xfrm>
              <a:custGeom>
                <a:avLst/>
                <a:gdLst>
                  <a:gd name="T0" fmla="*/ 67 w 132"/>
                  <a:gd name="T1" fmla="*/ 0 h 206"/>
                  <a:gd name="T2" fmla="*/ 93 w 132"/>
                  <a:gd name="T3" fmla="*/ 6 h 206"/>
                  <a:gd name="T4" fmla="*/ 106 w 132"/>
                  <a:gd name="T5" fmla="*/ 95 h 206"/>
                  <a:gd name="T6" fmla="*/ 109 w 132"/>
                  <a:gd name="T7" fmla="*/ 96 h 206"/>
                  <a:gd name="T8" fmla="*/ 108 w 132"/>
                  <a:gd name="T9" fmla="*/ 94 h 206"/>
                  <a:gd name="T10" fmla="*/ 124 w 132"/>
                  <a:gd name="T11" fmla="*/ 79 h 206"/>
                  <a:gd name="T12" fmla="*/ 122 w 132"/>
                  <a:gd name="T13" fmla="*/ 84 h 206"/>
                  <a:gd name="T14" fmla="*/ 131 w 132"/>
                  <a:gd name="T15" fmla="*/ 79 h 206"/>
                  <a:gd name="T16" fmla="*/ 132 w 132"/>
                  <a:gd name="T17" fmla="*/ 82 h 206"/>
                  <a:gd name="T18" fmla="*/ 131 w 132"/>
                  <a:gd name="T19" fmla="*/ 86 h 206"/>
                  <a:gd name="T20" fmla="*/ 116 w 132"/>
                  <a:gd name="T21" fmla="*/ 98 h 206"/>
                  <a:gd name="T22" fmla="*/ 122 w 132"/>
                  <a:gd name="T23" fmla="*/ 99 h 206"/>
                  <a:gd name="T24" fmla="*/ 109 w 132"/>
                  <a:gd name="T25" fmla="*/ 121 h 206"/>
                  <a:gd name="T26" fmla="*/ 105 w 132"/>
                  <a:gd name="T27" fmla="*/ 146 h 206"/>
                  <a:gd name="T28" fmla="*/ 43 w 132"/>
                  <a:gd name="T29" fmla="*/ 204 h 206"/>
                  <a:gd name="T30" fmla="*/ 20 w 132"/>
                  <a:gd name="T31" fmla="*/ 200 h 206"/>
                  <a:gd name="T32" fmla="*/ 42 w 132"/>
                  <a:gd name="T33" fmla="*/ 140 h 206"/>
                  <a:gd name="T34" fmla="*/ 49 w 132"/>
                  <a:gd name="T35" fmla="*/ 142 h 206"/>
                  <a:gd name="T36" fmla="*/ 50 w 132"/>
                  <a:gd name="T37" fmla="*/ 152 h 206"/>
                  <a:gd name="T38" fmla="*/ 51 w 132"/>
                  <a:gd name="T39" fmla="*/ 152 h 206"/>
                  <a:gd name="T40" fmla="*/ 51 w 132"/>
                  <a:gd name="T41" fmla="*/ 150 h 206"/>
                  <a:gd name="T42" fmla="*/ 60 w 132"/>
                  <a:gd name="T43" fmla="*/ 143 h 206"/>
                  <a:gd name="T44" fmla="*/ 51 w 132"/>
                  <a:gd name="T45" fmla="*/ 120 h 206"/>
                  <a:gd name="T46" fmla="*/ 55 w 132"/>
                  <a:gd name="T47" fmla="*/ 123 h 206"/>
                  <a:gd name="T48" fmla="*/ 57 w 132"/>
                  <a:gd name="T49" fmla="*/ 122 h 206"/>
                  <a:gd name="T50" fmla="*/ 61 w 132"/>
                  <a:gd name="T51" fmla="*/ 124 h 206"/>
                  <a:gd name="T52" fmla="*/ 64 w 132"/>
                  <a:gd name="T53" fmla="*/ 121 h 206"/>
                  <a:gd name="T54" fmla="*/ 62 w 132"/>
                  <a:gd name="T55" fmla="*/ 102 h 206"/>
                  <a:gd name="T56" fmla="*/ 52 w 132"/>
                  <a:gd name="T57" fmla="*/ 100 h 206"/>
                  <a:gd name="T58" fmla="*/ 42 w 132"/>
                  <a:gd name="T59" fmla="*/ 87 h 206"/>
                  <a:gd name="T60" fmla="*/ 11 w 132"/>
                  <a:gd name="T61" fmla="*/ 72 h 206"/>
                  <a:gd name="T62" fmla="*/ 13 w 132"/>
                  <a:gd name="T63" fmla="*/ 72 h 206"/>
                  <a:gd name="T64" fmla="*/ 56 w 132"/>
                  <a:gd name="T65" fmla="*/ 52 h 206"/>
                  <a:gd name="T66" fmla="*/ 50 w 132"/>
                  <a:gd name="T67" fmla="*/ 5 h 206"/>
                  <a:gd name="T68" fmla="*/ 67 w 132"/>
                  <a:gd name="T69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2" h="206">
                    <a:moveTo>
                      <a:pt x="67" y="0"/>
                    </a:moveTo>
                    <a:cubicBezTo>
                      <a:pt x="76" y="2"/>
                      <a:pt x="85" y="4"/>
                      <a:pt x="93" y="6"/>
                    </a:cubicBezTo>
                    <a:cubicBezTo>
                      <a:pt x="106" y="17"/>
                      <a:pt x="108" y="77"/>
                      <a:pt x="106" y="95"/>
                    </a:cubicBezTo>
                    <a:cubicBezTo>
                      <a:pt x="107" y="95"/>
                      <a:pt x="108" y="95"/>
                      <a:pt x="109" y="96"/>
                    </a:cubicBezTo>
                    <a:cubicBezTo>
                      <a:pt x="108" y="95"/>
                      <a:pt x="108" y="94"/>
                      <a:pt x="108" y="94"/>
                    </a:cubicBezTo>
                    <a:cubicBezTo>
                      <a:pt x="113" y="89"/>
                      <a:pt x="118" y="84"/>
                      <a:pt x="124" y="79"/>
                    </a:cubicBezTo>
                    <a:cubicBezTo>
                      <a:pt x="123" y="81"/>
                      <a:pt x="123" y="82"/>
                      <a:pt x="122" y="84"/>
                    </a:cubicBezTo>
                    <a:cubicBezTo>
                      <a:pt x="125" y="82"/>
                      <a:pt x="128" y="81"/>
                      <a:pt x="131" y="79"/>
                    </a:cubicBezTo>
                    <a:cubicBezTo>
                      <a:pt x="131" y="80"/>
                      <a:pt x="131" y="81"/>
                      <a:pt x="132" y="82"/>
                    </a:cubicBezTo>
                    <a:cubicBezTo>
                      <a:pt x="129" y="85"/>
                      <a:pt x="130" y="83"/>
                      <a:pt x="131" y="86"/>
                    </a:cubicBezTo>
                    <a:cubicBezTo>
                      <a:pt x="126" y="86"/>
                      <a:pt x="117" y="90"/>
                      <a:pt x="116" y="98"/>
                    </a:cubicBezTo>
                    <a:cubicBezTo>
                      <a:pt x="120" y="99"/>
                      <a:pt x="118" y="100"/>
                      <a:pt x="122" y="99"/>
                    </a:cubicBezTo>
                    <a:cubicBezTo>
                      <a:pt x="120" y="109"/>
                      <a:pt x="113" y="112"/>
                      <a:pt x="109" y="121"/>
                    </a:cubicBezTo>
                    <a:cubicBezTo>
                      <a:pt x="107" y="126"/>
                      <a:pt x="105" y="146"/>
                      <a:pt x="105" y="146"/>
                    </a:cubicBezTo>
                    <a:cubicBezTo>
                      <a:pt x="76" y="167"/>
                      <a:pt x="59" y="167"/>
                      <a:pt x="43" y="204"/>
                    </a:cubicBezTo>
                    <a:cubicBezTo>
                      <a:pt x="36" y="204"/>
                      <a:pt x="23" y="206"/>
                      <a:pt x="20" y="200"/>
                    </a:cubicBezTo>
                    <a:cubicBezTo>
                      <a:pt x="0" y="190"/>
                      <a:pt x="41" y="148"/>
                      <a:pt x="42" y="140"/>
                    </a:cubicBezTo>
                    <a:cubicBezTo>
                      <a:pt x="47" y="142"/>
                      <a:pt x="43" y="144"/>
                      <a:pt x="49" y="142"/>
                    </a:cubicBezTo>
                    <a:cubicBezTo>
                      <a:pt x="49" y="145"/>
                      <a:pt x="50" y="149"/>
                      <a:pt x="50" y="152"/>
                    </a:cubicBezTo>
                    <a:cubicBezTo>
                      <a:pt x="50" y="152"/>
                      <a:pt x="51" y="152"/>
                      <a:pt x="51" y="152"/>
                    </a:cubicBezTo>
                    <a:cubicBezTo>
                      <a:pt x="51" y="152"/>
                      <a:pt x="51" y="151"/>
                      <a:pt x="51" y="150"/>
                    </a:cubicBezTo>
                    <a:cubicBezTo>
                      <a:pt x="55" y="148"/>
                      <a:pt x="57" y="146"/>
                      <a:pt x="60" y="143"/>
                    </a:cubicBezTo>
                    <a:cubicBezTo>
                      <a:pt x="57" y="133"/>
                      <a:pt x="49" y="123"/>
                      <a:pt x="51" y="120"/>
                    </a:cubicBezTo>
                    <a:cubicBezTo>
                      <a:pt x="52" y="122"/>
                      <a:pt x="53" y="122"/>
                      <a:pt x="55" y="123"/>
                    </a:cubicBezTo>
                    <a:cubicBezTo>
                      <a:pt x="56" y="121"/>
                      <a:pt x="55" y="121"/>
                      <a:pt x="57" y="122"/>
                    </a:cubicBezTo>
                    <a:cubicBezTo>
                      <a:pt x="61" y="125"/>
                      <a:pt x="60" y="125"/>
                      <a:pt x="61" y="124"/>
                    </a:cubicBezTo>
                    <a:cubicBezTo>
                      <a:pt x="63" y="123"/>
                      <a:pt x="63" y="123"/>
                      <a:pt x="64" y="121"/>
                    </a:cubicBezTo>
                    <a:cubicBezTo>
                      <a:pt x="61" y="120"/>
                      <a:pt x="66" y="104"/>
                      <a:pt x="62" y="102"/>
                    </a:cubicBezTo>
                    <a:cubicBezTo>
                      <a:pt x="59" y="102"/>
                      <a:pt x="55" y="101"/>
                      <a:pt x="52" y="100"/>
                    </a:cubicBezTo>
                    <a:cubicBezTo>
                      <a:pt x="51" y="95"/>
                      <a:pt x="48" y="91"/>
                      <a:pt x="42" y="87"/>
                    </a:cubicBezTo>
                    <a:cubicBezTo>
                      <a:pt x="38" y="87"/>
                      <a:pt x="16" y="83"/>
                      <a:pt x="11" y="72"/>
                    </a:cubicBezTo>
                    <a:cubicBezTo>
                      <a:pt x="11" y="72"/>
                      <a:pt x="12" y="72"/>
                      <a:pt x="13" y="72"/>
                    </a:cubicBezTo>
                    <a:cubicBezTo>
                      <a:pt x="17" y="49"/>
                      <a:pt x="50" y="59"/>
                      <a:pt x="56" y="52"/>
                    </a:cubicBezTo>
                    <a:cubicBezTo>
                      <a:pt x="52" y="38"/>
                      <a:pt x="48" y="18"/>
                      <a:pt x="50" y="5"/>
                    </a:cubicBezTo>
                    <a:cubicBezTo>
                      <a:pt x="55" y="3"/>
                      <a:pt x="61" y="3"/>
                      <a:pt x="6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ïşḷíḍè">
                <a:extLst>
                  <a:ext uri="{FF2B5EF4-FFF2-40B4-BE49-F238E27FC236}">
                    <a16:creationId xmlns:a16="http://schemas.microsoft.com/office/drawing/2014/main" id="{ACDDC308-44F6-4D8D-9244-2D64D4218376}"/>
                  </a:ext>
                </a:extLst>
              </p:cNvPr>
              <p:cNvSpPr/>
              <p:nvPr/>
            </p:nvSpPr>
            <p:spPr bwMode="auto">
              <a:xfrm>
                <a:off x="4246564" y="323215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íṧľîḑé">
                <a:extLst>
                  <a:ext uri="{FF2B5EF4-FFF2-40B4-BE49-F238E27FC236}">
                    <a16:creationId xmlns:a16="http://schemas.microsoft.com/office/drawing/2014/main" id="{CE84BA37-AEA5-4D60-ACE4-4562DCAFC18C}"/>
                  </a:ext>
                </a:extLst>
              </p:cNvPr>
              <p:cNvSpPr/>
              <p:nvPr/>
            </p:nvSpPr>
            <p:spPr bwMode="auto">
              <a:xfrm>
                <a:off x="4224339" y="3265488"/>
                <a:ext cx="6350" cy="317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0" name="iSliḓe">
              <a:extLst>
                <a:ext uri="{FF2B5EF4-FFF2-40B4-BE49-F238E27FC236}">
                  <a16:creationId xmlns:a16="http://schemas.microsoft.com/office/drawing/2014/main" id="{39BFAFF5-1D76-4A1B-9E7D-7D5928ACDB6F}"/>
                </a:ext>
              </a:extLst>
            </p:cNvPr>
            <p:cNvSpPr/>
            <p:nvPr/>
          </p:nvSpPr>
          <p:spPr bwMode="auto">
            <a:xfrm>
              <a:off x="4911726" y="3113088"/>
              <a:ext cx="327025" cy="563563"/>
            </a:xfrm>
            <a:custGeom>
              <a:avLst/>
              <a:gdLst>
                <a:gd name="T0" fmla="*/ 67 w 108"/>
                <a:gd name="T1" fmla="*/ 0 h 185"/>
                <a:gd name="T2" fmla="*/ 19 w 108"/>
                <a:gd name="T3" fmla="*/ 12 h 185"/>
                <a:gd name="T4" fmla="*/ 2 w 108"/>
                <a:gd name="T5" fmla="*/ 10 h 185"/>
                <a:gd name="T6" fmla="*/ 0 w 108"/>
                <a:gd name="T7" fmla="*/ 9 h 185"/>
                <a:gd name="T8" fmla="*/ 19 w 108"/>
                <a:gd name="T9" fmla="*/ 82 h 185"/>
                <a:gd name="T10" fmla="*/ 28 w 108"/>
                <a:gd name="T11" fmla="*/ 84 h 185"/>
                <a:gd name="T12" fmla="*/ 36 w 108"/>
                <a:gd name="T13" fmla="*/ 80 h 185"/>
                <a:gd name="T14" fmla="*/ 38 w 108"/>
                <a:gd name="T15" fmla="*/ 98 h 185"/>
                <a:gd name="T16" fmla="*/ 33 w 108"/>
                <a:gd name="T17" fmla="*/ 156 h 185"/>
                <a:gd name="T18" fmla="*/ 29 w 108"/>
                <a:gd name="T19" fmla="*/ 157 h 185"/>
                <a:gd name="T20" fmla="*/ 10 w 108"/>
                <a:gd name="T21" fmla="*/ 146 h 185"/>
                <a:gd name="T22" fmla="*/ 7 w 108"/>
                <a:gd name="T23" fmla="*/ 148 h 185"/>
                <a:gd name="T24" fmla="*/ 47 w 108"/>
                <a:gd name="T25" fmla="*/ 177 h 185"/>
                <a:gd name="T26" fmla="*/ 55 w 108"/>
                <a:gd name="T27" fmla="*/ 143 h 185"/>
                <a:gd name="T28" fmla="*/ 56 w 108"/>
                <a:gd name="T29" fmla="*/ 69 h 185"/>
                <a:gd name="T30" fmla="*/ 57 w 108"/>
                <a:gd name="T31" fmla="*/ 67 h 185"/>
                <a:gd name="T32" fmla="*/ 75 w 108"/>
                <a:gd name="T33" fmla="*/ 66 h 185"/>
                <a:gd name="T34" fmla="*/ 102 w 108"/>
                <a:gd name="T35" fmla="*/ 23 h 185"/>
                <a:gd name="T36" fmla="*/ 67 w 108"/>
                <a:gd name="T37" fmla="*/ 0 h 185"/>
                <a:gd name="T38" fmla="*/ 58 w 108"/>
                <a:gd name="T39" fmla="*/ 26 h 185"/>
                <a:gd name="T40" fmla="*/ 51 w 108"/>
                <a:gd name="T41" fmla="*/ 47 h 185"/>
                <a:gd name="T42" fmla="*/ 37 w 108"/>
                <a:gd name="T43" fmla="*/ 51 h 185"/>
                <a:gd name="T44" fmla="*/ 34 w 108"/>
                <a:gd name="T45" fmla="*/ 49 h 185"/>
                <a:gd name="T46" fmla="*/ 31 w 108"/>
                <a:gd name="T47" fmla="*/ 31 h 185"/>
                <a:gd name="T48" fmla="*/ 54 w 108"/>
                <a:gd name="T49" fmla="*/ 20 h 185"/>
                <a:gd name="T50" fmla="*/ 58 w 108"/>
                <a:gd name="T51" fmla="*/ 22 h 185"/>
                <a:gd name="T52" fmla="*/ 60 w 108"/>
                <a:gd name="T53" fmla="*/ 27 h 185"/>
                <a:gd name="T54" fmla="*/ 58 w 108"/>
                <a:gd name="T55" fmla="*/ 2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8" h="185">
                  <a:moveTo>
                    <a:pt x="67" y="0"/>
                  </a:moveTo>
                  <a:cubicBezTo>
                    <a:pt x="60" y="7"/>
                    <a:pt x="33" y="10"/>
                    <a:pt x="19" y="12"/>
                  </a:cubicBezTo>
                  <a:cubicBezTo>
                    <a:pt x="13" y="10"/>
                    <a:pt x="8" y="8"/>
                    <a:pt x="2" y="10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2" y="29"/>
                    <a:pt x="0" y="70"/>
                    <a:pt x="19" y="82"/>
                  </a:cubicBezTo>
                  <a:cubicBezTo>
                    <a:pt x="20" y="83"/>
                    <a:pt x="23" y="84"/>
                    <a:pt x="28" y="84"/>
                  </a:cubicBezTo>
                  <a:cubicBezTo>
                    <a:pt x="31" y="82"/>
                    <a:pt x="36" y="77"/>
                    <a:pt x="36" y="80"/>
                  </a:cubicBezTo>
                  <a:cubicBezTo>
                    <a:pt x="37" y="79"/>
                    <a:pt x="39" y="94"/>
                    <a:pt x="38" y="98"/>
                  </a:cubicBezTo>
                  <a:cubicBezTo>
                    <a:pt x="35" y="116"/>
                    <a:pt x="37" y="137"/>
                    <a:pt x="33" y="156"/>
                  </a:cubicBezTo>
                  <a:cubicBezTo>
                    <a:pt x="31" y="157"/>
                    <a:pt x="30" y="157"/>
                    <a:pt x="29" y="157"/>
                  </a:cubicBezTo>
                  <a:cubicBezTo>
                    <a:pt x="22" y="154"/>
                    <a:pt x="16" y="150"/>
                    <a:pt x="10" y="146"/>
                  </a:cubicBezTo>
                  <a:cubicBezTo>
                    <a:pt x="9" y="147"/>
                    <a:pt x="8" y="147"/>
                    <a:pt x="7" y="148"/>
                  </a:cubicBezTo>
                  <a:cubicBezTo>
                    <a:pt x="14" y="161"/>
                    <a:pt x="32" y="185"/>
                    <a:pt x="47" y="177"/>
                  </a:cubicBezTo>
                  <a:cubicBezTo>
                    <a:pt x="59" y="170"/>
                    <a:pt x="53" y="155"/>
                    <a:pt x="55" y="143"/>
                  </a:cubicBezTo>
                  <a:cubicBezTo>
                    <a:pt x="56" y="134"/>
                    <a:pt x="59" y="77"/>
                    <a:pt x="56" y="69"/>
                  </a:cubicBezTo>
                  <a:cubicBezTo>
                    <a:pt x="57" y="71"/>
                    <a:pt x="57" y="68"/>
                    <a:pt x="57" y="67"/>
                  </a:cubicBezTo>
                  <a:cubicBezTo>
                    <a:pt x="62" y="68"/>
                    <a:pt x="66" y="64"/>
                    <a:pt x="75" y="66"/>
                  </a:cubicBezTo>
                  <a:cubicBezTo>
                    <a:pt x="81" y="58"/>
                    <a:pt x="102" y="36"/>
                    <a:pt x="102" y="23"/>
                  </a:cubicBezTo>
                  <a:cubicBezTo>
                    <a:pt x="108" y="9"/>
                    <a:pt x="78" y="1"/>
                    <a:pt x="67" y="0"/>
                  </a:cubicBezTo>
                  <a:close/>
                  <a:moveTo>
                    <a:pt x="58" y="26"/>
                  </a:moveTo>
                  <a:cubicBezTo>
                    <a:pt x="60" y="32"/>
                    <a:pt x="55" y="37"/>
                    <a:pt x="51" y="47"/>
                  </a:cubicBezTo>
                  <a:cubicBezTo>
                    <a:pt x="46" y="48"/>
                    <a:pt x="42" y="50"/>
                    <a:pt x="37" y="51"/>
                  </a:cubicBezTo>
                  <a:cubicBezTo>
                    <a:pt x="36" y="50"/>
                    <a:pt x="35" y="50"/>
                    <a:pt x="34" y="49"/>
                  </a:cubicBezTo>
                  <a:cubicBezTo>
                    <a:pt x="35" y="45"/>
                    <a:pt x="33" y="33"/>
                    <a:pt x="31" y="31"/>
                  </a:cubicBezTo>
                  <a:cubicBezTo>
                    <a:pt x="37" y="24"/>
                    <a:pt x="44" y="25"/>
                    <a:pt x="54" y="20"/>
                  </a:cubicBezTo>
                  <a:cubicBezTo>
                    <a:pt x="57" y="21"/>
                    <a:pt x="57" y="20"/>
                    <a:pt x="58" y="22"/>
                  </a:cubicBezTo>
                  <a:cubicBezTo>
                    <a:pt x="60" y="20"/>
                    <a:pt x="59" y="24"/>
                    <a:pt x="60" y="27"/>
                  </a:cubicBezTo>
                  <a:cubicBezTo>
                    <a:pt x="59" y="27"/>
                    <a:pt x="58" y="26"/>
                    <a:pt x="58" y="26"/>
                  </a:cubicBezTo>
                  <a:close/>
                </a:path>
              </a:pathLst>
            </a:custGeom>
            <a:solidFill>
              <a:srgbClr val="D62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1" name="ïṣļïḍé">
              <a:extLst>
                <a:ext uri="{FF2B5EF4-FFF2-40B4-BE49-F238E27FC236}">
                  <a16:creationId xmlns:a16="http://schemas.microsoft.com/office/drawing/2014/main" id="{E76B124F-1F3B-4314-8CB3-D83274B4F1D1}"/>
                </a:ext>
              </a:extLst>
            </p:cNvPr>
            <p:cNvGrpSpPr/>
            <p:nvPr/>
          </p:nvGrpSpPr>
          <p:grpSpPr>
            <a:xfrm>
              <a:off x="4706939" y="2808288"/>
              <a:ext cx="582613" cy="768351"/>
              <a:chOff x="4706939" y="2808288"/>
              <a:chExt cx="582613" cy="768351"/>
            </a:xfrm>
          </p:grpSpPr>
          <p:sp>
            <p:nvSpPr>
              <p:cNvPr id="117" name="ïṩḷïďé">
                <a:extLst>
                  <a:ext uri="{FF2B5EF4-FFF2-40B4-BE49-F238E27FC236}">
                    <a16:creationId xmlns:a16="http://schemas.microsoft.com/office/drawing/2014/main" id="{EF9586C2-D34B-4B8A-9F9C-01FF60B3505F}"/>
                  </a:ext>
                </a:extLst>
              </p:cNvPr>
              <p:cNvSpPr/>
              <p:nvPr/>
            </p:nvSpPr>
            <p:spPr bwMode="auto">
              <a:xfrm>
                <a:off x="4706939" y="2808288"/>
                <a:ext cx="582613" cy="357188"/>
              </a:xfrm>
              <a:custGeom>
                <a:avLst/>
                <a:gdLst>
                  <a:gd name="T0" fmla="*/ 104 w 193"/>
                  <a:gd name="T1" fmla="*/ 0 h 117"/>
                  <a:gd name="T2" fmla="*/ 131 w 193"/>
                  <a:gd name="T3" fmla="*/ 62 h 117"/>
                  <a:gd name="T4" fmla="*/ 134 w 193"/>
                  <a:gd name="T5" fmla="*/ 63 h 117"/>
                  <a:gd name="T6" fmla="*/ 188 w 193"/>
                  <a:gd name="T7" fmla="*/ 63 h 117"/>
                  <a:gd name="T8" fmla="*/ 191 w 193"/>
                  <a:gd name="T9" fmla="*/ 75 h 117"/>
                  <a:gd name="T10" fmla="*/ 188 w 193"/>
                  <a:gd name="T11" fmla="*/ 85 h 117"/>
                  <a:gd name="T12" fmla="*/ 90 w 193"/>
                  <a:gd name="T13" fmla="*/ 87 h 117"/>
                  <a:gd name="T14" fmla="*/ 69 w 193"/>
                  <a:gd name="T15" fmla="*/ 94 h 117"/>
                  <a:gd name="T16" fmla="*/ 0 w 193"/>
                  <a:gd name="T17" fmla="*/ 82 h 117"/>
                  <a:gd name="T18" fmla="*/ 75 w 193"/>
                  <a:gd name="T19" fmla="*/ 66 h 117"/>
                  <a:gd name="T20" fmla="*/ 104 w 193"/>
                  <a:gd name="T21" fmla="*/ 63 h 117"/>
                  <a:gd name="T22" fmla="*/ 106 w 193"/>
                  <a:gd name="T23" fmla="*/ 63 h 117"/>
                  <a:gd name="T24" fmla="*/ 104 w 193"/>
                  <a:gd name="T25" fmla="*/ 61 h 117"/>
                  <a:gd name="T26" fmla="*/ 92 w 193"/>
                  <a:gd name="T27" fmla="*/ 51 h 117"/>
                  <a:gd name="T28" fmla="*/ 101 w 193"/>
                  <a:gd name="T29" fmla="*/ 47 h 117"/>
                  <a:gd name="T30" fmla="*/ 83 w 193"/>
                  <a:gd name="T31" fmla="*/ 13 h 117"/>
                  <a:gd name="T32" fmla="*/ 104 w 193"/>
                  <a:gd name="T33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3" h="117">
                    <a:moveTo>
                      <a:pt x="104" y="0"/>
                    </a:moveTo>
                    <a:cubicBezTo>
                      <a:pt x="137" y="3"/>
                      <a:pt x="147" y="36"/>
                      <a:pt x="131" y="62"/>
                    </a:cubicBezTo>
                    <a:cubicBezTo>
                      <a:pt x="132" y="62"/>
                      <a:pt x="133" y="62"/>
                      <a:pt x="134" y="63"/>
                    </a:cubicBezTo>
                    <a:cubicBezTo>
                      <a:pt x="135" y="60"/>
                      <a:pt x="186" y="58"/>
                      <a:pt x="188" y="63"/>
                    </a:cubicBezTo>
                    <a:cubicBezTo>
                      <a:pt x="192" y="66"/>
                      <a:pt x="193" y="77"/>
                      <a:pt x="191" y="75"/>
                    </a:cubicBezTo>
                    <a:cubicBezTo>
                      <a:pt x="193" y="82"/>
                      <a:pt x="192" y="81"/>
                      <a:pt x="188" y="85"/>
                    </a:cubicBezTo>
                    <a:cubicBezTo>
                      <a:pt x="146" y="81"/>
                      <a:pt x="129" y="89"/>
                      <a:pt x="90" y="87"/>
                    </a:cubicBezTo>
                    <a:cubicBezTo>
                      <a:pt x="83" y="90"/>
                      <a:pt x="76" y="92"/>
                      <a:pt x="69" y="94"/>
                    </a:cubicBezTo>
                    <a:cubicBezTo>
                      <a:pt x="38" y="96"/>
                      <a:pt x="26" y="117"/>
                      <a:pt x="0" y="82"/>
                    </a:cubicBezTo>
                    <a:cubicBezTo>
                      <a:pt x="3" y="66"/>
                      <a:pt x="72" y="67"/>
                      <a:pt x="75" y="66"/>
                    </a:cubicBezTo>
                    <a:cubicBezTo>
                      <a:pt x="81" y="65"/>
                      <a:pt x="105" y="64"/>
                      <a:pt x="104" y="63"/>
                    </a:cubicBezTo>
                    <a:cubicBezTo>
                      <a:pt x="105" y="63"/>
                      <a:pt x="106" y="63"/>
                      <a:pt x="106" y="63"/>
                    </a:cubicBezTo>
                    <a:cubicBezTo>
                      <a:pt x="106" y="63"/>
                      <a:pt x="105" y="62"/>
                      <a:pt x="104" y="61"/>
                    </a:cubicBezTo>
                    <a:cubicBezTo>
                      <a:pt x="104" y="60"/>
                      <a:pt x="92" y="53"/>
                      <a:pt x="92" y="51"/>
                    </a:cubicBezTo>
                    <a:cubicBezTo>
                      <a:pt x="94" y="50"/>
                      <a:pt x="98" y="46"/>
                      <a:pt x="101" y="47"/>
                    </a:cubicBezTo>
                    <a:cubicBezTo>
                      <a:pt x="95" y="31"/>
                      <a:pt x="94" y="23"/>
                      <a:pt x="83" y="13"/>
                    </a:cubicBezTo>
                    <a:cubicBezTo>
                      <a:pt x="85" y="2"/>
                      <a:pt x="100" y="4"/>
                      <a:pt x="104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ísḷídé">
                <a:extLst>
                  <a:ext uri="{FF2B5EF4-FFF2-40B4-BE49-F238E27FC236}">
                    <a16:creationId xmlns:a16="http://schemas.microsoft.com/office/drawing/2014/main" id="{A3DBEC3D-6BD8-4C33-ADF9-BEE22294381E}"/>
                  </a:ext>
                </a:extLst>
              </p:cNvPr>
              <p:cNvSpPr/>
              <p:nvPr/>
            </p:nvSpPr>
            <p:spPr bwMode="auto">
              <a:xfrm>
                <a:off x="4791076" y="3390901"/>
                <a:ext cx="136525" cy="185738"/>
              </a:xfrm>
              <a:custGeom>
                <a:avLst/>
                <a:gdLst>
                  <a:gd name="T0" fmla="*/ 23 w 45"/>
                  <a:gd name="T1" fmla="*/ 0 h 61"/>
                  <a:gd name="T2" fmla="*/ 24 w 45"/>
                  <a:gd name="T3" fmla="*/ 5 h 61"/>
                  <a:gd name="T4" fmla="*/ 29 w 45"/>
                  <a:gd name="T5" fmla="*/ 2 h 61"/>
                  <a:gd name="T6" fmla="*/ 32 w 45"/>
                  <a:gd name="T7" fmla="*/ 16 h 61"/>
                  <a:gd name="T8" fmla="*/ 42 w 45"/>
                  <a:gd name="T9" fmla="*/ 19 h 61"/>
                  <a:gd name="T10" fmla="*/ 33 w 45"/>
                  <a:gd name="T11" fmla="*/ 58 h 61"/>
                  <a:gd name="T12" fmla="*/ 15 w 45"/>
                  <a:gd name="T13" fmla="*/ 61 h 61"/>
                  <a:gd name="T14" fmla="*/ 23 w 45"/>
                  <a:gd name="T1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61">
                    <a:moveTo>
                      <a:pt x="23" y="0"/>
                    </a:moveTo>
                    <a:cubicBezTo>
                      <a:pt x="24" y="3"/>
                      <a:pt x="24" y="2"/>
                      <a:pt x="24" y="5"/>
                    </a:cubicBezTo>
                    <a:cubicBezTo>
                      <a:pt x="26" y="4"/>
                      <a:pt x="27" y="3"/>
                      <a:pt x="29" y="2"/>
                    </a:cubicBezTo>
                    <a:cubicBezTo>
                      <a:pt x="30" y="7"/>
                      <a:pt x="31" y="11"/>
                      <a:pt x="32" y="16"/>
                    </a:cubicBezTo>
                    <a:cubicBezTo>
                      <a:pt x="37" y="14"/>
                      <a:pt x="42" y="14"/>
                      <a:pt x="42" y="19"/>
                    </a:cubicBezTo>
                    <a:cubicBezTo>
                      <a:pt x="45" y="36"/>
                      <a:pt x="39" y="42"/>
                      <a:pt x="33" y="58"/>
                    </a:cubicBezTo>
                    <a:cubicBezTo>
                      <a:pt x="27" y="59"/>
                      <a:pt x="21" y="60"/>
                      <a:pt x="15" y="61"/>
                    </a:cubicBezTo>
                    <a:cubicBezTo>
                      <a:pt x="0" y="31"/>
                      <a:pt x="6" y="22"/>
                      <a:pt x="23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íś1íḓé">
                <a:extLst>
                  <a:ext uri="{FF2B5EF4-FFF2-40B4-BE49-F238E27FC236}">
                    <a16:creationId xmlns:a16="http://schemas.microsoft.com/office/drawing/2014/main" id="{D1E01ADB-FCAA-4551-989A-D84CA40803AB}"/>
                  </a:ext>
                </a:extLst>
              </p:cNvPr>
              <p:cNvSpPr/>
              <p:nvPr/>
            </p:nvSpPr>
            <p:spPr bwMode="auto">
              <a:xfrm>
                <a:off x="5095876" y="3394076"/>
                <a:ext cx="169863" cy="123825"/>
              </a:xfrm>
              <a:custGeom>
                <a:avLst/>
                <a:gdLst>
                  <a:gd name="T0" fmla="*/ 22 w 56"/>
                  <a:gd name="T1" fmla="*/ 0 h 41"/>
                  <a:gd name="T2" fmla="*/ 43 w 56"/>
                  <a:gd name="T3" fmla="*/ 2 h 41"/>
                  <a:gd name="T4" fmla="*/ 56 w 56"/>
                  <a:gd name="T5" fmla="*/ 30 h 41"/>
                  <a:gd name="T6" fmla="*/ 49 w 56"/>
                  <a:gd name="T7" fmla="*/ 38 h 41"/>
                  <a:gd name="T8" fmla="*/ 0 w 56"/>
                  <a:gd name="T9" fmla="*/ 6 h 41"/>
                  <a:gd name="T10" fmla="*/ 2 w 56"/>
                  <a:gd name="T11" fmla="*/ 4 h 41"/>
                  <a:gd name="T12" fmla="*/ 22 w 56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41">
                    <a:moveTo>
                      <a:pt x="22" y="0"/>
                    </a:moveTo>
                    <a:cubicBezTo>
                      <a:pt x="29" y="1"/>
                      <a:pt x="36" y="1"/>
                      <a:pt x="43" y="2"/>
                    </a:cubicBezTo>
                    <a:cubicBezTo>
                      <a:pt x="50" y="17"/>
                      <a:pt x="52" y="16"/>
                      <a:pt x="56" y="30"/>
                    </a:cubicBezTo>
                    <a:cubicBezTo>
                      <a:pt x="53" y="32"/>
                      <a:pt x="52" y="32"/>
                      <a:pt x="49" y="38"/>
                    </a:cubicBezTo>
                    <a:cubicBezTo>
                      <a:pt x="28" y="41"/>
                      <a:pt x="16" y="23"/>
                      <a:pt x="0" y="6"/>
                    </a:cubicBezTo>
                    <a:cubicBezTo>
                      <a:pt x="1" y="5"/>
                      <a:pt x="2" y="5"/>
                      <a:pt x="2" y="4"/>
                    </a:cubicBezTo>
                    <a:cubicBezTo>
                      <a:pt x="4" y="4"/>
                      <a:pt x="22" y="0"/>
                      <a:pt x="22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2" name="îṩ1iḑe">
              <a:extLst>
                <a:ext uri="{FF2B5EF4-FFF2-40B4-BE49-F238E27FC236}">
                  <a16:creationId xmlns:a16="http://schemas.microsoft.com/office/drawing/2014/main" id="{7A98374A-B78B-4690-9CB6-68EF53531ED1}"/>
                </a:ext>
              </a:extLst>
            </p:cNvPr>
            <p:cNvGrpSpPr/>
            <p:nvPr/>
          </p:nvGrpSpPr>
          <p:grpSpPr>
            <a:xfrm>
              <a:off x="7081839" y="2805113"/>
              <a:ext cx="560388" cy="857251"/>
              <a:chOff x="7081839" y="2805113"/>
              <a:chExt cx="560388" cy="857251"/>
            </a:xfrm>
          </p:grpSpPr>
          <p:sp>
            <p:nvSpPr>
              <p:cNvPr id="108" name="í$ḷide">
                <a:extLst>
                  <a:ext uri="{FF2B5EF4-FFF2-40B4-BE49-F238E27FC236}">
                    <a16:creationId xmlns:a16="http://schemas.microsoft.com/office/drawing/2014/main" id="{5201B174-FC46-4AF5-A669-F4CB81BB697A}"/>
                  </a:ext>
                </a:extLst>
              </p:cNvPr>
              <p:cNvSpPr/>
              <p:nvPr/>
            </p:nvSpPr>
            <p:spPr bwMode="auto">
              <a:xfrm>
                <a:off x="7359651" y="2805113"/>
                <a:ext cx="209550" cy="290513"/>
              </a:xfrm>
              <a:custGeom>
                <a:avLst/>
                <a:gdLst>
                  <a:gd name="T0" fmla="*/ 37 w 69"/>
                  <a:gd name="T1" fmla="*/ 0 h 95"/>
                  <a:gd name="T2" fmla="*/ 53 w 69"/>
                  <a:gd name="T3" fmla="*/ 8 h 95"/>
                  <a:gd name="T4" fmla="*/ 26 w 69"/>
                  <a:gd name="T5" fmla="*/ 63 h 95"/>
                  <a:gd name="T6" fmla="*/ 29 w 69"/>
                  <a:gd name="T7" fmla="*/ 65 h 95"/>
                  <a:gd name="T8" fmla="*/ 63 w 69"/>
                  <a:gd name="T9" fmla="*/ 59 h 95"/>
                  <a:gd name="T10" fmla="*/ 69 w 69"/>
                  <a:gd name="T11" fmla="*/ 64 h 95"/>
                  <a:gd name="T12" fmla="*/ 69 w 69"/>
                  <a:gd name="T13" fmla="*/ 71 h 95"/>
                  <a:gd name="T14" fmla="*/ 17 w 69"/>
                  <a:gd name="T15" fmla="*/ 78 h 95"/>
                  <a:gd name="T16" fmla="*/ 4 w 69"/>
                  <a:gd name="T17" fmla="*/ 95 h 95"/>
                  <a:gd name="T18" fmla="*/ 5 w 69"/>
                  <a:gd name="T19" fmla="*/ 92 h 95"/>
                  <a:gd name="T20" fmla="*/ 2 w 69"/>
                  <a:gd name="T21" fmla="*/ 95 h 95"/>
                  <a:gd name="T22" fmla="*/ 0 w 69"/>
                  <a:gd name="T23" fmla="*/ 93 h 95"/>
                  <a:gd name="T24" fmla="*/ 6 w 69"/>
                  <a:gd name="T25" fmla="*/ 82 h 95"/>
                  <a:gd name="T26" fmla="*/ 5 w 69"/>
                  <a:gd name="T27" fmla="*/ 75 h 95"/>
                  <a:gd name="T28" fmla="*/ 9 w 69"/>
                  <a:gd name="T29" fmla="*/ 76 h 95"/>
                  <a:gd name="T30" fmla="*/ 6 w 69"/>
                  <a:gd name="T31" fmla="*/ 68 h 95"/>
                  <a:gd name="T32" fmla="*/ 30 w 69"/>
                  <a:gd name="T33" fmla="*/ 7 h 95"/>
                  <a:gd name="T34" fmla="*/ 34 w 69"/>
                  <a:gd name="T35" fmla="*/ 7 h 95"/>
                  <a:gd name="T36" fmla="*/ 32 w 69"/>
                  <a:gd name="T37" fmla="*/ 3 h 95"/>
                  <a:gd name="T38" fmla="*/ 34 w 69"/>
                  <a:gd name="T39" fmla="*/ 1 h 95"/>
                  <a:gd name="T40" fmla="*/ 37 w 69"/>
                  <a:gd name="T4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9" h="95">
                    <a:moveTo>
                      <a:pt x="37" y="0"/>
                    </a:moveTo>
                    <a:cubicBezTo>
                      <a:pt x="46" y="4"/>
                      <a:pt x="43" y="3"/>
                      <a:pt x="53" y="8"/>
                    </a:cubicBezTo>
                    <a:cubicBezTo>
                      <a:pt x="46" y="19"/>
                      <a:pt x="40" y="58"/>
                      <a:pt x="26" y="63"/>
                    </a:cubicBezTo>
                    <a:cubicBezTo>
                      <a:pt x="27" y="64"/>
                      <a:pt x="28" y="65"/>
                      <a:pt x="29" y="65"/>
                    </a:cubicBezTo>
                    <a:cubicBezTo>
                      <a:pt x="31" y="61"/>
                      <a:pt x="51" y="62"/>
                      <a:pt x="63" y="59"/>
                    </a:cubicBezTo>
                    <a:cubicBezTo>
                      <a:pt x="65" y="62"/>
                      <a:pt x="67" y="62"/>
                      <a:pt x="69" y="64"/>
                    </a:cubicBezTo>
                    <a:cubicBezTo>
                      <a:pt x="69" y="67"/>
                      <a:pt x="69" y="69"/>
                      <a:pt x="69" y="71"/>
                    </a:cubicBezTo>
                    <a:cubicBezTo>
                      <a:pt x="52" y="74"/>
                      <a:pt x="35" y="73"/>
                      <a:pt x="17" y="78"/>
                    </a:cubicBezTo>
                    <a:cubicBezTo>
                      <a:pt x="18" y="80"/>
                      <a:pt x="10" y="92"/>
                      <a:pt x="4" y="95"/>
                    </a:cubicBezTo>
                    <a:cubicBezTo>
                      <a:pt x="4" y="94"/>
                      <a:pt x="5" y="93"/>
                      <a:pt x="5" y="92"/>
                    </a:cubicBezTo>
                    <a:cubicBezTo>
                      <a:pt x="2" y="94"/>
                      <a:pt x="2" y="92"/>
                      <a:pt x="2" y="95"/>
                    </a:cubicBezTo>
                    <a:cubicBezTo>
                      <a:pt x="0" y="94"/>
                      <a:pt x="0" y="92"/>
                      <a:pt x="0" y="93"/>
                    </a:cubicBezTo>
                    <a:cubicBezTo>
                      <a:pt x="0" y="92"/>
                      <a:pt x="0" y="81"/>
                      <a:pt x="6" y="82"/>
                    </a:cubicBezTo>
                    <a:cubicBezTo>
                      <a:pt x="4" y="77"/>
                      <a:pt x="6" y="78"/>
                      <a:pt x="5" y="75"/>
                    </a:cubicBezTo>
                    <a:cubicBezTo>
                      <a:pt x="6" y="75"/>
                      <a:pt x="8" y="76"/>
                      <a:pt x="9" y="76"/>
                    </a:cubicBezTo>
                    <a:cubicBezTo>
                      <a:pt x="8" y="73"/>
                      <a:pt x="7" y="71"/>
                      <a:pt x="6" y="68"/>
                    </a:cubicBezTo>
                    <a:cubicBezTo>
                      <a:pt x="18" y="61"/>
                      <a:pt x="32" y="13"/>
                      <a:pt x="30" y="7"/>
                    </a:cubicBezTo>
                    <a:cubicBezTo>
                      <a:pt x="31" y="7"/>
                      <a:pt x="33" y="7"/>
                      <a:pt x="34" y="7"/>
                    </a:cubicBezTo>
                    <a:cubicBezTo>
                      <a:pt x="32" y="5"/>
                      <a:pt x="33" y="6"/>
                      <a:pt x="32" y="3"/>
                    </a:cubicBezTo>
                    <a:cubicBezTo>
                      <a:pt x="34" y="2"/>
                      <a:pt x="32" y="3"/>
                      <a:pt x="34" y="1"/>
                    </a:cubicBezTo>
                    <a:cubicBezTo>
                      <a:pt x="37" y="0"/>
                      <a:pt x="35" y="2"/>
                      <a:pt x="3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íṥḷídè">
                <a:extLst>
                  <a:ext uri="{FF2B5EF4-FFF2-40B4-BE49-F238E27FC236}">
                    <a16:creationId xmlns:a16="http://schemas.microsoft.com/office/drawing/2014/main" id="{B47ED058-3869-4875-9BFA-FEDAFB75F7F1}"/>
                  </a:ext>
                </a:extLst>
              </p:cNvPr>
              <p:cNvSpPr/>
              <p:nvPr/>
            </p:nvSpPr>
            <p:spPr bwMode="auto">
              <a:xfrm>
                <a:off x="7121526" y="2851151"/>
                <a:ext cx="231775" cy="258763"/>
              </a:xfrm>
              <a:custGeom>
                <a:avLst/>
                <a:gdLst>
                  <a:gd name="T0" fmla="*/ 44 w 77"/>
                  <a:gd name="T1" fmla="*/ 0 h 85"/>
                  <a:gd name="T2" fmla="*/ 59 w 77"/>
                  <a:gd name="T3" fmla="*/ 6 h 85"/>
                  <a:gd name="T4" fmla="*/ 72 w 77"/>
                  <a:gd name="T5" fmla="*/ 40 h 85"/>
                  <a:gd name="T6" fmla="*/ 72 w 77"/>
                  <a:gd name="T7" fmla="*/ 52 h 85"/>
                  <a:gd name="T8" fmla="*/ 73 w 77"/>
                  <a:gd name="T9" fmla="*/ 54 h 85"/>
                  <a:gd name="T10" fmla="*/ 70 w 77"/>
                  <a:gd name="T11" fmla="*/ 57 h 85"/>
                  <a:gd name="T12" fmla="*/ 72 w 77"/>
                  <a:gd name="T13" fmla="*/ 76 h 85"/>
                  <a:gd name="T14" fmla="*/ 68 w 77"/>
                  <a:gd name="T15" fmla="*/ 81 h 85"/>
                  <a:gd name="T16" fmla="*/ 58 w 77"/>
                  <a:gd name="T17" fmla="*/ 81 h 85"/>
                  <a:gd name="T18" fmla="*/ 48 w 77"/>
                  <a:gd name="T19" fmla="*/ 69 h 85"/>
                  <a:gd name="T20" fmla="*/ 47 w 77"/>
                  <a:gd name="T21" fmla="*/ 71 h 85"/>
                  <a:gd name="T22" fmla="*/ 44 w 77"/>
                  <a:gd name="T23" fmla="*/ 72 h 85"/>
                  <a:gd name="T24" fmla="*/ 41 w 77"/>
                  <a:gd name="T25" fmla="*/ 75 h 85"/>
                  <a:gd name="T26" fmla="*/ 8 w 77"/>
                  <a:gd name="T27" fmla="*/ 84 h 85"/>
                  <a:gd name="T28" fmla="*/ 7 w 77"/>
                  <a:gd name="T29" fmla="*/ 82 h 85"/>
                  <a:gd name="T30" fmla="*/ 0 w 77"/>
                  <a:gd name="T31" fmla="*/ 73 h 85"/>
                  <a:gd name="T32" fmla="*/ 2 w 77"/>
                  <a:gd name="T33" fmla="*/ 65 h 85"/>
                  <a:gd name="T34" fmla="*/ 48 w 77"/>
                  <a:gd name="T35" fmla="*/ 53 h 85"/>
                  <a:gd name="T36" fmla="*/ 44 w 77"/>
                  <a:gd name="T37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85">
                    <a:moveTo>
                      <a:pt x="44" y="0"/>
                    </a:moveTo>
                    <a:cubicBezTo>
                      <a:pt x="51" y="1"/>
                      <a:pt x="52" y="4"/>
                      <a:pt x="59" y="6"/>
                    </a:cubicBezTo>
                    <a:cubicBezTo>
                      <a:pt x="61" y="18"/>
                      <a:pt x="67" y="36"/>
                      <a:pt x="72" y="40"/>
                    </a:cubicBezTo>
                    <a:cubicBezTo>
                      <a:pt x="72" y="40"/>
                      <a:pt x="71" y="50"/>
                      <a:pt x="72" y="52"/>
                    </a:cubicBezTo>
                    <a:cubicBezTo>
                      <a:pt x="73" y="55"/>
                      <a:pt x="71" y="53"/>
                      <a:pt x="73" y="54"/>
                    </a:cubicBezTo>
                    <a:cubicBezTo>
                      <a:pt x="72" y="56"/>
                      <a:pt x="73" y="56"/>
                      <a:pt x="70" y="57"/>
                    </a:cubicBezTo>
                    <a:cubicBezTo>
                      <a:pt x="72" y="61"/>
                      <a:pt x="77" y="80"/>
                      <a:pt x="72" y="76"/>
                    </a:cubicBezTo>
                    <a:cubicBezTo>
                      <a:pt x="71" y="79"/>
                      <a:pt x="71" y="79"/>
                      <a:pt x="68" y="81"/>
                    </a:cubicBezTo>
                    <a:cubicBezTo>
                      <a:pt x="64" y="81"/>
                      <a:pt x="61" y="81"/>
                      <a:pt x="58" y="81"/>
                    </a:cubicBezTo>
                    <a:cubicBezTo>
                      <a:pt x="54" y="77"/>
                      <a:pt x="52" y="72"/>
                      <a:pt x="48" y="69"/>
                    </a:cubicBezTo>
                    <a:cubicBezTo>
                      <a:pt x="48" y="70"/>
                      <a:pt x="47" y="71"/>
                      <a:pt x="47" y="71"/>
                    </a:cubicBezTo>
                    <a:cubicBezTo>
                      <a:pt x="46" y="72"/>
                      <a:pt x="45" y="72"/>
                      <a:pt x="44" y="72"/>
                    </a:cubicBezTo>
                    <a:cubicBezTo>
                      <a:pt x="42" y="73"/>
                      <a:pt x="43" y="74"/>
                      <a:pt x="41" y="75"/>
                    </a:cubicBezTo>
                    <a:cubicBezTo>
                      <a:pt x="32" y="80"/>
                      <a:pt x="21" y="80"/>
                      <a:pt x="8" y="84"/>
                    </a:cubicBezTo>
                    <a:cubicBezTo>
                      <a:pt x="6" y="85"/>
                      <a:pt x="7" y="83"/>
                      <a:pt x="7" y="82"/>
                    </a:cubicBezTo>
                    <a:cubicBezTo>
                      <a:pt x="3" y="81"/>
                      <a:pt x="2" y="77"/>
                      <a:pt x="0" y="73"/>
                    </a:cubicBezTo>
                    <a:cubicBezTo>
                      <a:pt x="1" y="70"/>
                      <a:pt x="2" y="68"/>
                      <a:pt x="2" y="65"/>
                    </a:cubicBezTo>
                    <a:cubicBezTo>
                      <a:pt x="16" y="65"/>
                      <a:pt x="35" y="62"/>
                      <a:pt x="48" y="53"/>
                    </a:cubicBezTo>
                    <a:cubicBezTo>
                      <a:pt x="43" y="43"/>
                      <a:pt x="39" y="9"/>
                      <a:pt x="44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í$1ïḑe">
                <a:extLst>
                  <a:ext uri="{FF2B5EF4-FFF2-40B4-BE49-F238E27FC236}">
                    <a16:creationId xmlns:a16="http://schemas.microsoft.com/office/drawing/2014/main" id="{1EC606E7-70E1-41DA-B68E-3BBFEA116637}"/>
                  </a:ext>
                </a:extLst>
              </p:cNvPr>
              <p:cNvSpPr/>
              <p:nvPr/>
            </p:nvSpPr>
            <p:spPr bwMode="auto">
              <a:xfrm>
                <a:off x="7375526" y="307340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î$1idè">
                <a:extLst>
                  <a:ext uri="{FF2B5EF4-FFF2-40B4-BE49-F238E27FC236}">
                    <a16:creationId xmlns:a16="http://schemas.microsoft.com/office/drawing/2014/main" id="{65B37E73-537A-46DA-8E56-C4467C3FA991}"/>
                  </a:ext>
                </a:extLst>
              </p:cNvPr>
              <p:cNvSpPr/>
              <p:nvPr/>
            </p:nvSpPr>
            <p:spPr bwMode="auto">
              <a:xfrm>
                <a:off x="7081839" y="3086101"/>
                <a:ext cx="560388" cy="576263"/>
              </a:xfrm>
              <a:custGeom>
                <a:avLst/>
                <a:gdLst>
                  <a:gd name="T0" fmla="*/ 178 w 185"/>
                  <a:gd name="T1" fmla="*/ 68 h 189"/>
                  <a:gd name="T2" fmla="*/ 112 w 185"/>
                  <a:gd name="T3" fmla="*/ 52 h 189"/>
                  <a:gd name="T4" fmla="*/ 110 w 185"/>
                  <a:gd name="T5" fmla="*/ 46 h 189"/>
                  <a:gd name="T6" fmla="*/ 133 w 185"/>
                  <a:gd name="T7" fmla="*/ 12 h 189"/>
                  <a:gd name="T8" fmla="*/ 129 w 185"/>
                  <a:gd name="T9" fmla="*/ 3 h 189"/>
                  <a:gd name="T10" fmla="*/ 120 w 185"/>
                  <a:gd name="T11" fmla="*/ 0 h 189"/>
                  <a:gd name="T12" fmla="*/ 105 w 185"/>
                  <a:gd name="T13" fmla="*/ 39 h 189"/>
                  <a:gd name="T14" fmla="*/ 94 w 185"/>
                  <a:gd name="T15" fmla="*/ 52 h 189"/>
                  <a:gd name="T16" fmla="*/ 88 w 185"/>
                  <a:gd name="T17" fmla="*/ 52 h 189"/>
                  <a:gd name="T18" fmla="*/ 96 w 185"/>
                  <a:gd name="T19" fmla="*/ 44 h 189"/>
                  <a:gd name="T20" fmla="*/ 84 w 185"/>
                  <a:gd name="T21" fmla="*/ 31 h 189"/>
                  <a:gd name="T22" fmla="*/ 76 w 185"/>
                  <a:gd name="T23" fmla="*/ 35 h 189"/>
                  <a:gd name="T24" fmla="*/ 65 w 185"/>
                  <a:gd name="T25" fmla="*/ 7 h 189"/>
                  <a:gd name="T26" fmla="*/ 61 w 185"/>
                  <a:gd name="T27" fmla="*/ 12 h 189"/>
                  <a:gd name="T28" fmla="*/ 61 w 185"/>
                  <a:gd name="T29" fmla="*/ 18 h 189"/>
                  <a:gd name="T30" fmla="*/ 38 w 185"/>
                  <a:gd name="T31" fmla="*/ 48 h 189"/>
                  <a:gd name="T32" fmla="*/ 18 w 185"/>
                  <a:gd name="T33" fmla="*/ 71 h 189"/>
                  <a:gd name="T34" fmla="*/ 5 w 185"/>
                  <a:gd name="T35" fmla="*/ 76 h 189"/>
                  <a:gd name="T36" fmla="*/ 4 w 185"/>
                  <a:gd name="T37" fmla="*/ 92 h 189"/>
                  <a:gd name="T38" fmla="*/ 18 w 185"/>
                  <a:gd name="T39" fmla="*/ 101 h 189"/>
                  <a:gd name="T40" fmla="*/ 22 w 185"/>
                  <a:gd name="T41" fmla="*/ 100 h 189"/>
                  <a:gd name="T42" fmla="*/ 45 w 185"/>
                  <a:gd name="T43" fmla="*/ 87 h 189"/>
                  <a:gd name="T44" fmla="*/ 20 w 185"/>
                  <a:gd name="T45" fmla="*/ 127 h 189"/>
                  <a:gd name="T46" fmla="*/ 21 w 185"/>
                  <a:gd name="T47" fmla="*/ 139 h 189"/>
                  <a:gd name="T48" fmla="*/ 38 w 185"/>
                  <a:gd name="T49" fmla="*/ 148 h 189"/>
                  <a:gd name="T50" fmla="*/ 86 w 185"/>
                  <a:gd name="T51" fmla="*/ 103 h 189"/>
                  <a:gd name="T52" fmla="*/ 86 w 185"/>
                  <a:gd name="T53" fmla="*/ 98 h 189"/>
                  <a:gd name="T54" fmla="*/ 92 w 185"/>
                  <a:gd name="T55" fmla="*/ 96 h 189"/>
                  <a:gd name="T56" fmla="*/ 89 w 185"/>
                  <a:gd name="T57" fmla="*/ 88 h 189"/>
                  <a:gd name="T58" fmla="*/ 90 w 185"/>
                  <a:gd name="T59" fmla="*/ 86 h 189"/>
                  <a:gd name="T60" fmla="*/ 116 w 185"/>
                  <a:gd name="T61" fmla="*/ 114 h 189"/>
                  <a:gd name="T62" fmla="*/ 135 w 185"/>
                  <a:gd name="T63" fmla="*/ 109 h 189"/>
                  <a:gd name="T64" fmla="*/ 90 w 185"/>
                  <a:gd name="T65" fmla="*/ 77 h 189"/>
                  <a:gd name="T66" fmla="*/ 92 w 185"/>
                  <a:gd name="T67" fmla="*/ 84 h 189"/>
                  <a:gd name="T68" fmla="*/ 74 w 185"/>
                  <a:gd name="T69" fmla="*/ 88 h 189"/>
                  <a:gd name="T70" fmla="*/ 60 w 185"/>
                  <a:gd name="T71" fmla="*/ 102 h 189"/>
                  <a:gd name="T72" fmla="*/ 89 w 185"/>
                  <a:gd name="T73" fmla="*/ 56 h 189"/>
                  <a:gd name="T74" fmla="*/ 92 w 185"/>
                  <a:gd name="T75" fmla="*/ 64 h 189"/>
                  <a:gd name="T76" fmla="*/ 100 w 185"/>
                  <a:gd name="T77" fmla="*/ 64 h 189"/>
                  <a:gd name="T78" fmla="*/ 106 w 185"/>
                  <a:gd name="T79" fmla="*/ 57 h 189"/>
                  <a:gd name="T80" fmla="*/ 134 w 185"/>
                  <a:gd name="T81" fmla="*/ 56 h 189"/>
                  <a:gd name="T82" fmla="*/ 155 w 185"/>
                  <a:gd name="T83" fmla="*/ 61 h 189"/>
                  <a:gd name="T84" fmla="*/ 120 w 185"/>
                  <a:gd name="T85" fmla="*/ 160 h 189"/>
                  <a:gd name="T86" fmla="*/ 104 w 185"/>
                  <a:gd name="T87" fmla="*/ 143 h 189"/>
                  <a:gd name="T88" fmla="*/ 95 w 185"/>
                  <a:gd name="T89" fmla="*/ 141 h 189"/>
                  <a:gd name="T90" fmla="*/ 94 w 185"/>
                  <a:gd name="T91" fmla="*/ 149 h 189"/>
                  <a:gd name="T92" fmla="*/ 115 w 185"/>
                  <a:gd name="T93" fmla="*/ 186 h 189"/>
                  <a:gd name="T94" fmla="*/ 135 w 185"/>
                  <a:gd name="T95" fmla="*/ 188 h 189"/>
                  <a:gd name="T96" fmla="*/ 178 w 185"/>
                  <a:gd name="T97" fmla="*/ 68 h 189"/>
                  <a:gd name="T98" fmla="*/ 66 w 185"/>
                  <a:gd name="T99" fmla="*/ 53 h 189"/>
                  <a:gd name="T100" fmla="*/ 68 w 185"/>
                  <a:gd name="T101" fmla="*/ 56 h 189"/>
                  <a:gd name="T102" fmla="*/ 55 w 185"/>
                  <a:gd name="T103" fmla="*/ 64 h 189"/>
                  <a:gd name="T104" fmla="*/ 54 w 185"/>
                  <a:gd name="T105" fmla="*/ 61 h 189"/>
                  <a:gd name="T106" fmla="*/ 61 w 185"/>
                  <a:gd name="T107" fmla="*/ 56 h 189"/>
                  <a:gd name="T108" fmla="*/ 60 w 185"/>
                  <a:gd name="T109" fmla="*/ 55 h 189"/>
                  <a:gd name="T110" fmla="*/ 75 w 185"/>
                  <a:gd name="T111" fmla="*/ 36 h 189"/>
                  <a:gd name="T112" fmla="*/ 76 w 185"/>
                  <a:gd name="T113" fmla="*/ 36 h 189"/>
                  <a:gd name="T114" fmla="*/ 66 w 185"/>
                  <a:gd name="T115" fmla="*/ 53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5" h="189">
                    <a:moveTo>
                      <a:pt x="178" y="68"/>
                    </a:moveTo>
                    <a:cubicBezTo>
                      <a:pt x="184" y="47"/>
                      <a:pt x="122" y="47"/>
                      <a:pt x="112" y="52"/>
                    </a:cubicBezTo>
                    <a:cubicBezTo>
                      <a:pt x="112" y="50"/>
                      <a:pt x="111" y="48"/>
                      <a:pt x="110" y="46"/>
                    </a:cubicBezTo>
                    <a:cubicBezTo>
                      <a:pt x="115" y="48"/>
                      <a:pt x="125" y="17"/>
                      <a:pt x="133" y="12"/>
                    </a:cubicBezTo>
                    <a:cubicBezTo>
                      <a:pt x="132" y="7"/>
                      <a:pt x="131" y="5"/>
                      <a:pt x="129" y="3"/>
                    </a:cubicBezTo>
                    <a:cubicBezTo>
                      <a:pt x="125" y="0"/>
                      <a:pt x="123" y="1"/>
                      <a:pt x="120" y="0"/>
                    </a:cubicBezTo>
                    <a:cubicBezTo>
                      <a:pt x="115" y="13"/>
                      <a:pt x="110" y="26"/>
                      <a:pt x="105" y="39"/>
                    </a:cubicBezTo>
                    <a:cubicBezTo>
                      <a:pt x="102" y="42"/>
                      <a:pt x="96" y="47"/>
                      <a:pt x="94" y="52"/>
                    </a:cubicBezTo>
                    <a:cubicBezTo>
                      <a:pt x="92" y="52"/>
                      <a:pt x="90" y="52"/>
                      <a:pt x="88" y="52"/>
                    </a:cubicBezTo>
                    <a:cubicBezTo>
                      <a:pt x="91" y="47"/>
                      <a:pt x="92" y="50"/>
                      <a:pt x="96" y="44"/>
                    </a:cubicBezTo>
                    <a:cubicBezTo>
                      <a:pt x="93" y="40"/>
                      <a:pt x="89" y="35"/>
                      <a:pt x="84" y="31"/>
                    </a:cubicBezTo>
                    <a:cubicBezTo>
                      <a:pt x="81" y="32"/>
                      <a:pt x="78" y="33"/>
                      <a:pt x="76" y="35"/>
                    </a:cubicBezTo>
                    <a:cubicBezTo>
                      <a:pt x="85" y="9"/>
                      <a:pt x="74" y="20"/>
                      <a:pt x="65" y="7"/>
                    </a:cubicBezTo>
                    <a:cubicBezTo>
                      <a:pt x="62" y="9"/>
                      <a:pt x="62" y="8"/>
                      <a:pt x="61" y="12"/>
                    </a:cubicBezTo>
                    <a:cubicBezTo>
                      <a:pt x="63" y="9"/>
                      <a:pt x="61" y="18"/>
                      <a:pt x="61" y="18"/>
                    </a:cubicBezTo>
                    <a:cubicBezTo>
                      <a:pt x="59" y="18"/>
                      <a:pt x="51" y="40"/>
                      <a:pt x="38" y="48"/>
                    </a:cubicBezTo>
                    <a:cubicBezTo>
                      <a:pt x="30" y="54"/>
                      <a:pt x="25" y="62"/>
                      <a:pt x="18" y="71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4" y="79"/>
                      <a:pt x="0" y="89"/>
                      <a:pt x="4" y="92"/>
                    </a:cubicBezTo>
                    <a:cubicBezTo>
                      <a:pt x="3" y="96"/>
                      <a:pt x="14" y="102"/>
                      <a:pt x="18" y="101"/>
                    </a:cubicBezTo>
                    <a:cubicBezTo>
                      <a:pt x="20" y="102"/>
                      <a:pt x="21" y="102"/>
                      <a:pt x="22" y="100"/>
                    </a:cubicBezTo>
                    <a:cubicBezTo>
                      <a:pt x="28" y="92"/>
                      <a:pt x="37" y="91"/>
                      <a:pt x="45" y="87"/>
                    </a:cubicBezTo>
                    <a:cubicBezTo>
                      <a:pt x="43" y="93"/>
                      <a:pt x="27" y="124"/>
                      <a:pt x="20" y="127"/>
                    </a:cubicBezTo>
                    <a:cubicBezTo>
                      <a:pt x="21" y="131"/>
                      <a:pt x="21" y="135"/>
                      <a:pt x="21" y="139"/>
                    </a:cubicBezTo>
                    <a:cubicBezTo>
                      <a:pt x="26" y="148"/>
                      <a:pt x="31" y="147"/>
                      <a:pt x="38" y="148"/>
                    </a:cubicBezTo>
                    <a:cubicBezTo>
                      <a:pt x="42" y="134"/>
                      <a:pt x="82" y="117"/>
                      <a:pt x="86" y="103"/>
                    </a:cubicBezTo>
                    <a:cubicBezTo>
                      <a:pt x="89" y="102"/>
                      <a:pt x="87" y="100"/>
                      <a:pt x="86" y="98"/>
                    </a:cubicBezTo>
                    <a:cubicBezTo>
                      <a:pt x="88" y="97"/>
                      <a:pt x="90" y="97"/>
                      <a:pt x="92" y="96"/>
                    </a:cubicBezTo>
                    <a:cubicBezTo>
                      <a:pt x="91" y="93"/>
                      <a:pt x="90" y="90"/>
                      <a:pt x="89" y="88"/>
                    </a:cubicBezTo>
                    <a:cubicBezTo>
                      <a:pt x="91" y="89"/>
                      <a:pt x="90" y="86"/>
                      <a:pt x="90" y="86"/>
                    </a:cubicBezTo>
                    <a:cubicBezTo>
                      <a:pt x="97" y="89"/>
                      <a:pt x="115" y="111"/>
                      <a:pt x="116" y="114"/>
                    </a:cubicBezTo>
                    <a:cubicBezTo>
                      <a:pt x="126" y="114"/>
                      <a:pt x="126" y="111"/>
                      <a:pt x="135" y="109"/>
                    </a:cubicBezTo>
                    <a:cubicBezTo>
                      <a:pt x="128" y="81"/>
                      <a:pt x="115" y="83"/>
                      <a:pt x="90" y="77"/>
                    </a:cubicBezTo>
                    <a:cubicBezTo>
                      <a:pt x="90" y="81"/>
                      <a:pt x="89" y="81"/>
                      <a:pt x="92" y="84"/>
                    </a:cubicBezTo>
                    <a:cubicBezTo>
                      <a:pt x="86" y="85"/>
                      <a:pt x="80" y="87"/>
                      <a:pt x="74" y="88"/>
                    </a:cubicBezTo>
                    <a:cubicBezTo>
                      <a:pt x="68" y="94"/>
                      <a:pt x="68" y="98"/>
                      <a:pt x="60" y="102"/>
                    </a:cubicBezTo>
                    <a:cubicBezTo>
                      <a:pt x="69" y="83"/>
                      <a:pt x="81" y="61"/>
                      <a:pt x="89" y="56"/>
                    </a:cubicBezTo>
                    <a:cubicBezTo>
                      <a:pt x="90" y="59"/>
                      <a:pt x="92" y="61"/>
                      <a:pt x="92" y="64"/>
                    </a:cubicBezTo>
                    <a:cubicBezTo>
                      <a:pt x="97" y="64"/>
                      <a:pt x="98" y="65"/>
                      <a:pt x="100" y="64"/>
                    </a:cubicBezTo>
                    <a:cubicBezTo>
                      <a:pt x="103" y="63"/>
                      <a:pt x="104" y="60"/>
                      <a:pt x="106" y="57"/>
                    </a:cubicBezTo>
                    <a:cubicBezTo>
                      <a:pt x="115" y="56"/>
                      <a:pt x="125" y="56"/>
                      <a:pt x="134" y="56"/>
                    </a:cubicBezTo>
                    <a:cubicBezTo>
                      <a:pt x="141" y="57"/>
                      <a:pt x="148" y="59"/>
                      <a:pt x="155" y="61"/>
                    </a:cubicBezTo>
                    <a:cubicBezTo>
                      <a:pt x="159" y="91"/>
                      <a:pt x="148" y="140"/>
                      <a:pt x="120" y="160"/>
                    </a:cubicBezTo>
                    <a:cubicBezTo>
                      <a:pt x="111" y="155"/>
                      <a:pt x="107" y="154"/>
                      <a:pt x="104" y="143"/>
                    </a:cubicBezTo>
                    <a:cubicBezTo>
                      <a:pt x="101" y="143"/>
                      <a:pt x="98" y="142"/>
                      <a:pt x="95" y="141"/>
                    </a:cubicBezTo>
                    <a:cubicBezTo>
                      <a:pt x="95" y="144"/>
                      <a:pt x="94" y="146"/>
                      <a:pt x="94" y="149"/>
                    </a:cubicBezTo>
                    <a:cubicBezTo>
                      <a:pt x="103" y="155"/>
                      <a:pt x="113" y="180"/>
                      <a:pt x="115" y="186"/>
                    </a:cubicBezTo>
                    <a:cubicBezTo>
                      <a:pt x="125" y="189"/>
                      <a:pt x="126" y="187"/>
                      <a:pt x="135" y="188"/>
                    </a:cubicBezTo>
                    <a:cubicBezTo>
                      <a:pt x="151" y="164"/>
                      <a:pt x="185" y="102"/>
                      <a:pt x="178" y="68"/>
                    </a:cubicBezTo>
                    <a:close/>
                    <a:moveTo>
                      <a:pt x="66" y="53"/>
                    </a:moveTo>
                    <a:cubicBezTo>
                      <a:pt x="67" y="54"/>
                      <a:pt x="68" y="55"/>
                      <a:pt x="68" y="56"/>
                    </a:cubicBezTo>
                    <a:cubicBezTo>
                      <a:pt x="65" y="56"/>
                      <a:pt x="61" y="62"/>
                      <a:pt x="55" y="64"/>
                    </a:cubicBezTo>
                    <a:cubicBezTo>
                      <a:pt x="54" y="63"/>
                      <a:pt x="54" y="62"/>
                      <a:pt x="54" y="61"/>
                    </a:cubicBezTo>
                    <a:cubicBezTo>
                      <a:pt x="56" y="59"/>
                      <a:pt x="59" y="57"/>
                      <a:pt x="61" y="56"/>
                    </a:cubicBezTo>
                    <a:cubicBezTo>
                      <a:pt x="60" y="54"/>
                      <a:pt x="62" y="54"/>
                      <a:pt x="60" y="55"/>
                    </a:cubicBezTo>
                    <a:cubicBezTo>
                      <a:pt x="63" y="46"/>
                      <a:pt x="71" y="42"/>
                      <a:pt x="75" y="36"/>
                    </a:cubicBezTo>
                    <a:cubicBezTo>
                      <a:pt x="75" y="36"/>
                      <a:pt x="76" y="36"/>
                      <a:pt x="76" y="36"/>
                    </a:cubicBezTo>
                    <a:cubicBezTo>
                      <a:pt x="77" y="43"/>
                      <a:pt x="71" y="51"/>
                      <a:pt x="66" y="53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ïsḷïḍè">
                <a:extLst>
                  <a:ext uri="{FF2B5EF4-FFF2-40B4-BE49-F238E27FC236}">
                    <a16:creationId xmlns:a16="http://schemas.microsoft.com/office/drawing/2014/main" id="{D26B4470-96B1-419D-87A1-DEDBFD00BC1E}"/>
                  </a:ext>
                </a:extLst>
              </p:cNvPr>
              <p:cNvSpPr/>
              <p:nvPr/>
            </p:nvSpPr>
            <p:spPr bwMode="auto">
              <a:xfrm>
                <a:off x="7302501" y="3208338"/>
                <a:ext cx="6350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íṥlîḑè">
                <a:extLst>
                  <a:ext uri="{FF2B5EF4-FFF2-40B4-BE49-F238E27FC236}">
                    <a16:creationId xmlns:a16="http://schemas.microsoft.com/office/drawing/2014/main" id="{08C4E0D6-0FBF-400A-8698-B304B7DCD5AD}"/>
                  </a:ext>
                </a:extLst>
              </p:cNvPr>
              <p:cNvSpPr/>
              <p:nvPr/>
            </p:nvSpPr>
            <p:spPr bwMode="auto">
              <a:xfrm>
                <a:off x="7342189" y="3248026"/>
                <a:ext cx="6350" cy="7938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iṧlîḋè">
                <a:extLst>
                  <a:ext uri="{FF2B5EF4-FFF2-40B4-BE49-F238E27FC236}">
                    <a16:creationId xmlns:a16="http://schemas.microsoft.com/office/drawing/2014/main" id="{06044936-2CC2-4039-BEF5-A87A7C9FCFDB}"/>
                  </a:ext>
                </a:extLst>
              </p:cNvPr>
              <p:cNvSpPr/>
              <p:nvPr/>
            </p:nvSpPr>
            <p:spPr bwMode="auto">
              <a:xfrm>
                <a:off x="7269164" y="3381376"/>
                <a:ext cx="6350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ïsḻíďê">
                <a:extLst>
                  <a:ext uri="{FF2B5EF4-FFF2-40B4-BE49-F238E27FC236}">
                    <a16:creationId xmlns:a16="http://schemas.microsoft.com/office/drawing/2014/main" id="{9027AD5A-7D7B-4CC5-8687-668B325F5CBC}"/>
                  </a:ext>
                </a:extLst>
              </p:cNvPr>
              <p:cNvSpPr/>
              <p:nvPr/>
            </p:nvSpPr>
            <p:spPr bwMode="auto">
              <a:xfrm>
                <a:off x="7254876" y="3384551"/>
                <a:ext cx="4763" cy="6350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1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îṣḷïďé">
                <a:extLst>
                  <a:ext uri="{FF2B5EF4-FFF2-40B4-BE49-F238E27FC236}">
                    <a16:creationId xmlns:a16="http://schemas.microsoft.com/office/drawing/2014/main" id="{C40BF900-8044-40B2-A82C-7E2FD630200A}"/>
                  </a:ext>
                </a:extLst>
              </p:cNvPr>
              <p:cNvSpPr/>
              <p:nvPr/>
            </p:nvSpPr>
            <p:spPr bwMode="auto">
              <a:xfrm>
                <a:off x="7142164" y="3473451"/>
                <a:ext cx="203200" cy="185738"/>
              </a:xfrm>
              <a:custGeom>
                <a:avLst/>
                <a:gdLst>
                  <a:gd name="T0" fmla="*/ 57 w 67"/>
                  <a:gd name="T1" fmla="*/ 0 h 61"/>
                  <a:gd name="T2" fmla="*/ 67 w 67"/>
                  <a:gd name="T3" fmla="*/ 9 h 61"/>
                  <a:gd name="T4" fmla="*/ 65 w 67"/>
                  <a:gd name="T5" fmla="*/ 10 h 61"/>
                  <a:gd name="T6" fmla="*/ 61 w 67"/>
                  <a:gd name="T7" fmla="*/ 9 h 61"/>
                  <a:gd name="T8" fmla="*/ 17 w 67"/>
                  <a:gd name="T9" fmla="*/ 61 h 61"/>
                  <a:gd name="T10" fmla="*/ 2 w 67"/>
                  <a:gd name="T11" fmla="*/ 58 h 61"/>
                  <a:gd name="T12" fmla="*/ 0 w 67"/>
                  <a:gd name="T13" fmla="*/ 53 h 61"/>
                  <a:gd name="T14" fmla="*/ 1 w 67"/>
                  <a:gd name="T15" fmla="*/ 50 h 61"/>
                  <a:gd name="T16" fmla="*/ 39 w 67"/>
                  <a:gd name="T17" fmla="*/ 18 h 61"/>
                  <a:gd name="T18" fmla="*/ 58 w 67"/>
                  <a:gd name="T19" fmla="*/ 7 h 61"/>
                  <a:gd name="T20" fmla="*/ 60 w 67"/>
                  <a:gd name="T21" fmla="*/ 7 h 61"/>
                  <a:gd name="T22" fmla="*/ 55 w 67"/>
                  <a:gd name="T23" fmla="*/ 3 h 61"/>
                  <a:gd name="T24" fmla="*/ 57 w 67"/>
                  <a:gd name="T2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61">
                    <a:moveTo>
                      <a:pt x="57" y="0"/>
                    </a:moveTo>
                    <a:cubicBezTo>
                      <a:pt x="63" y="1"/>
                      <a:pt x="65" y="2"/>
                      <a:pt x="67" y="9"/>
                    </a:cubicBezTo>
                    <a:cubicBezTo>
                      <a:pt x="67" y="9"/>
                      <a:pt x="66" y="10"/>
                      <a:pt x="65" y="10"/>
                    </a:cubicBezTo>
                    <a:cubicBezTo>
                      <a:pt x="63" y="7"/>
                      <a:pt x="64" y="10"/>
                      <a:pt x="61" y="9"/>
                    </a:cubicBezTo>
                    <a:cubicBezTo>
                      <a:pt x="62" y="24"/>
                      <a:pt x="18" y="55"/>
                      <a:pt x="17" y="61"/>
                    </a:cubicBezTo>
                    <a:cubicBezTo>
                      <a:pt x="12" y="60"/>
                      <a:pt x="7" y="59"/>
                      <a:pt x="2" y="58"/>
                    </a:cubicBezTo>
                    <a:cubicBezTo>
                      <a:pt x="2" y="56"/>
                      <a:pt x="2" y="56"/>
                      <a:pt x="0" y="53"/>
                    </a:cubicBezTo>
                    <a:cubicBezTo>
                      <a:pt x="1" y="52"/>
                      <a:pt x="1" y="51"/>
                      <a:pt x="1" y="50"/>
                    </a:cubicBezTo>
                    <a:cubicBezTo>
                      <a:pt x="13" y="49"/>
                      <a:pt x="29" y="28"/>
                      <a:pt x="39" y="18"/>
                    </a:cubicBezTo>
                    <a:cubicBezTo>
                      <a:pt x="44" y="13"/>
                      <a:pt x="58" y="7"/>
                      <a:pt x="58" y="7"/>
                    </a:cubicBezTo>
                    <a:cubicBezTo>
                      <a:pt x="58" y="7"/>
                      <a:pt x="59" y="7"/>
                      <a:pt x="60" y="7"/>
                    </a:cubicBezTo>
                    <a:cubicBezTo>
                      <a:pt x="58" y="5"/>
                      <a:pt x="57" y="4"/>
                      <a:pt x="55" y="3"/>
                    </a:cubicBezTo>
                    <a:cubicBezTo>
                      <a:pt x="58" y="1"/>
                      <a:pt x="56" y="2"/>
                      <a:pt x="5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3" name="išḷîḋê">
              <a:extLst>
                <a:ext uri="{FF2B5EF4-FFF2-40B4-BE49-F238E27FC236}">
                  <a16:creationId xmlns:a16="http://schemas.microsoft.com/office/drawing/2014/main" id="{EB6B8E60-AD00-4F3A-BE8B-ABEEEDB0A09B}"/>
                </a:ext>
              </a:extLst>
            </p:cNvPr>
            <p:cNvGrpSpPr/>
            <p:nvPr/>
          </p:nvGrpSpPr>
          <p:grpSpPr>
            <a:xfrm>
              <a:off x="6350001" y="2863851"/>
              <a:ext cx="431800" cy="733425"/>
              <a:chOff x="6350001" y="2863851"/>
              <a:chExt cx="431800" cy="733425"/>
            </a:xfrm>
          </p:grpSpPr>
          <p:sp>
            <p:nvSpPr>
              <p:cNvPr id="105" name="íślîḋe">
                <a:extLst>
                  <a:ext uri="{FF2B5EF4-FFF2-40B4-BE49-F238E27FC236}">
                    <a16:creationId xmlns:a16="http://schemas.microsoft.com/office/drawing/2014/main" id="{1CFE9D1E-A210-4A93-BFF6-C10DA04BEA6A}"/>
                  </a:ext>
                </a:extLst>
              </p:cNvPr>
              <p:cNvSpPr/>
              <p:nvPr/>
            </p:nvSpPr>
            <p:spPr bwMode="auto">
              <a:xfrm>
                <a:off x="6618289" y="3116263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íṣlíďé">
                <a:extLst>
                  <a:ext uri="{FF2B5EF4-FFF2-40B4-BE49-F238E27FC236}">
                    <a16:creationId xmlns:a16="http://schemas.microsoft.com/office/drawing/2014/main" id="{58250ACF-D53C-4F9D-9DDA-1F38B6585FAD}"/>
                  </a:ext>
                </a:extLst>
              </p:cNvPr>
              <p:cNvSpPr/>
              <p:nvPr/>
            </p:nvSpPr>
            <p:spPr bwMode="auto">
              <a:xfrm>
                <a:off x="6350001" y="2863851"/>
                <a:ext cx="431800" cy="733425"/>
              </a:xfrm>
              <a:custGeom>
                <a:avLst/>
                <a:gdLst>
                  <a:gd name="T0" fmla="*/ 143 w 143"/>
                  <a:gd name="T1" fmla="*/ 12 h 241"/>
                  <a:gd name="T2" fmla="*/ 120 w 143"/>
                  <a:gd name="T3" fmla="*/ 1 h 241"/>
                  <a:gd name="T4" fmla="*/ 35 w 143"/>
                  <a:gd name="T5" fmla="*/ 9 h 241"/>
                  <a:gd name="T6" fmla="*/ 10 w 143"/>
                  <a:gd name="T7" fmla="*/ 21 h 241"/>
                  <a:gd name="T8" fmla="*/ 74 w 143"/>
                  <a:gd name="T9" fmla="*/ 31 h 241"/>
                  <a:gd name="T10" fmla="*/ 63 w 143"/>
                  <a:gd name="T11" fmla="*/ 62 h 241"/>
                  <a:gd name="T12" fmla="*/ 80 w 143"/>
                  <a:gd name="T13" fmla="*/ 89 h 241"/>
                  <a:gd name="T14" fmla="*/ 81 w 143"/>
                  <a:gd name="T15" fmla="*/ 111 h 241"/>
                  <a:gd name="T16" fmla="*/ 32 w 143"/>
                  <a:gd name="T17" fmla="*/ 113 h 241"/>
                  <a:gd name="T18" fmla="*/ 36 w 143"/>
                  <a:gd name="T19" fmla="*/ 70 h 241"/>
                  <a:gd name="T20" fmla="*/ 28 w 143"/>
                  <a:gd name="T21" fmla="*/ 44 h 241"/>
                  <a:gd name="T22" fmla="*/ 10 w 143"/>
                  <a:gd name="T23" fmla="*/ 71 h 241"/>
                  <a:gd name="T24" fmla="*/ 4 w 143"/>
                  <a:gd name="T25" fmla="*/ 185 h 241"/>
                  <a:gd name="T26" fmla="*/ 37 w 143"/>
                  <a:gd name="T27" fmla="*/ 241 h 241"/>
                  <a:gd name="T28" fmla="*/ 37 w 143"/>
                  <a:gd name="T29" fmla="*/ 221 h 241"/>
                  <a:gd name="T30" fmla="*/ 63 w 143"/>
                  <a:gd name="T31" fmla="*/ 224 h 241"/>
                  <a:gd name="T32" fmla="*/ 133 w 143"/>
                  <a:gd name="T33" fmla="*/ 225 h 241"/>
                  <a:gd name="T34" fmla="*/ 73 w 143"/>
                  <a:gd name="T35" fmla="*/ 208 h 241"/>
                  <a:gd name="T36" fmla="*/ 71 w 143"/>
                  <a:gd name="T37" fmla="*/ 207 h 241"/>
                  <a:gd name="T38" fmla="*/ 90 w 143"/>
                  <a:gd name="T39" fmla="*/ 161 h 241"/>
                  <a:gd name="T40" fmla="*/ 131 w 143"/>
                  <a:gd name="T41" fmla="*/ 176 h 241"/>
                  <a:gd name="T42" fmla="*/ 93 w 143"/>
                  <a:gd name="T43" fmla="*/ 148 h 241"/>
                  <a:gd name="T44" fmla="*/ 130 w 143"/>
                  <a:gd name="T45" fmla="*/ 124 h 241"/>
                  <a:gd name="T46" fmla="*/ 128 w 143"/>
                  <a:gd name="T47" fmla="*/ 108 h 241"/>
                  <a:gd name="T48" fmla="*/ 95 w 143"/>
                  <a:gd name="T49" fmla="*/ 86 h 241"/>
                  <a:gd name="T50" fmla="*/ 132 w 143"/>
                  <a:gd name="T51" fmla="*/ 77 h 241"/>
                  <a:gd name="T52" fmla="*/ 125 w 143"/>
                  <a:gd name="T53" fmla="*/ 62 h 241"/>
                  <a:gd name="T54" fmla="*/ 93 w 143"/>
                  <a:gd name="T55" fmla="*/ 27 h 241"/>
                  <a:gd name="T56" fmla="*/ 142 w 143"/>
                  <a:gd name="T57" fmla="*/ 20 h 241"/>
                  <a:gd name="T58" fmla="*/ 70 w 143"/>
                  <a:gd name="T59" fmla="*/ 152 h 241"/>
                  <a:gd name="T60" fmla="*/ 64 w 143"/>
                  <a:gd name="T61" fmla="*/ 208 h 241"/>
                  <a:gd name="T62" fmla="*/ 36 w 143"/>
                  <a:gd name="T63" fmla="*/ 209 h 241"/>
                  <a:gd name="T64" fmla="*/ 45 w 143"/>
                  <a:gd name="T65" fmla="*/ 141 h 241"/>
                  <a:gd name="T66" fmla="*/ 73 w 143"/>
                  <a:gd name="T67" fmla="*/ 141 h 241"/>
                  <a:gd name="T68" fmla="*/ 72 w 143"/>
                  <a:gd name="T69" fmla="*/ 146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3" h="241">
                    <a:moveTo>
                      <a:pt x="142" y="20"/>
                    </a:moveTo>
                    <a:cubicBezTo>
                      <a:pt x="143" y="17"/>
                      <a:pt x="143" y="15"/>
                      <a:pt x="143" y="12"/>
                    </a:cubicBezTo>
                    <a:cubicBezTo>
                      <a:pt x="139" y="10"/>
                      <a:pt x="141" y="7"/>
                      <a:pt x="138" y="5"/>
                    </a:cubicBezTo>
                    <a:cubicBezTo>
                      <a:pt x="132" y="0"/>
                      <a:pt x="127" y="2"/>
                      <a:pt x="120" y="1"/>
                    </a:cubicBezTo>
                    <a:cubicBezTo>
                      <a:pt x="114" y="7"/>
                      <a:pt x="103" y="0"/>
                      <a:pt x="94" y="4"/>
                    </a:cubicBezTo>
                    <a:cubicBezTo>
                      <a:pt x="80" y="10"/>
                      <a:pt x="46" y="5"/>
                      <a:pt x="35" y="9"/>
                    </a:cubicBezTo>
                    <a:cubicBezTo>
                      <a:pt x="26" y="12"/>
                      <a:pt x="20" y="14"/>
                      <a:pt x="11" y="17"/>
                    </a:cubicBezTo>
                    <a:cubicBezTo>
                      <a:pt x="10" y="18"/>
                      <a:pt x="10" y="20"/>
                      <a:pt x="10" y="21"/>
                    </a:cubicBezTo>
                    <a:cubicBezTo>
                      <a:pt x="34" y="33"/>
                      <a:pt x="28" y="43"/>
                      <a:pt x="54" y="34"/>
                    </a:cubicBezTo>
                    <a:cubicBezTo>
                      <a:pt x="59" y="36"/>
                      <a:pt x="69" y="34"/>
                      <a:pt x="74" y="31"/>
                    </a:cubicBezTo>
                    <a:cubicBezTo>
                      <a:pt x="74" y="34"/>
                      <a:pt x="73" y="32"/>
                      <a:pt x="75" y="34"/>
                    </a:cubicBezTo>
                    <a:cubicBezTo>
                      <a:pt x="71" y="43"/>
                      <a:pt x="67" y="52"/>
                      <a:pt x="63" y="62"/>
                    </a:cubicBezTo>
                    <a:cubicBezTo>
                      <a:pt x="44" y="87"/>
                      <a:pt x="25" y="100"/>
                      <a:pt x="69" y="107"/>
                    </a:cubicBezTo>
                    <a:cubicBezTo>
                      <a:pt x="74" y="99"/>
                      <a:pt x="79" y="97"/>
                      <a:pt x="80" y="89"/>
                    </a:cubicBezTo>
                    <a:cubicBezTo>
                      <a:pt x="82" y="89"/>
                      <a:pt x="80" y="89"/>
                      <a:pt x="84" y="89"/>
                    </a:cubicBezTo>
                    <a:cubicBezTo>
                      <a:pt x="80" y="96"/>
                      <a:pt x="79" y="106"/>
                      <a:pt x="81" y="111"/>
                    </a:cubicBezTo>
                    <a:cubicBezTo>
                      <a:pt x="73" y="111"/>
                      <a:pt x="46" y="117"/>
                      <a:pt x="37" y="120"/>
                    </a:cubicBezTo>
                    <a:cubicBezTo>
                      <a:pt x="33" y="117"/>
                      <a:pt x="33" y="116"/>
                      <a:pt x="32" y="113"/>
                    </a:cubicBezTo>
                    <a:cubicBezTo>
                      <a:pt x="33" y="111"/>
                      <a:pt x="33" y="70"/>
                      <a:pt x="33" y="69"/>
                    </a:cubicBezTo>
                    <a:cubicBezTo>
                      <a:pt x="34" y="70"/>
                      <a:pt x="35" y="70"/>
                      <a:pt x="36" y="70"/>
                    </a:cubicBezTo>
                    <a:cubicBezTo>
                      <a:pt x="33" y="64"/>
                      <a:pt x="35" y="58"/>
                      <a:pt x="36" y="49"/>
                    </a:cubicBezTo>
                    <a:cubicBezTo>
                      <a:pt x="33" y="48"/>
                      <a:pt x="31" y="46"/>
                      <a:pt x="28" y="44"/>
                    </a:cubicBezTo>
                    <a:cubicBezTo>
                      <a:pt x="27" y="44"/>
                      <a:pt x="26" y="44"/>
                      <a:pt x="25" y="43"/>
                    </a:cubicBezTo>
                    <a:cubicBezTo>
                      <a:pt x="21" y="53"/>
                      <a:pt x="14" y="61"/>
                      <a:pt x="10" y="71"/>
                    </a:cubicBezTo>
                    <a:cubicBezTo>
                      <a:pt x="15" y="80"/>
                      <a:pt x="0" y="118"/>
                      <a:pt x="5" y="136"/>
                    </a:cubicBezTo>
                    <a:cubicBezTo>
                      <a:pt x="7" y="141"/>
                      <a:pt x="1" y="180"/>
                      <a:pt x="4" y="185"/>
                    </a:cubicBezTo>
                    <a:cubicBezTo>
                      <a:pt x="11" y="199"/>
                      <a:pt x="12" y="222"/>
                      <a:pt x="18" y="240"/>
                    </a:cubicBezTo>
                    <a:cubicBezTo>
                      <a:pt x="24" y="241"/>
                      <a:pt x="31" y="241"/>
                      <a:pt x="37" y="241"/>
                    </a:cubicBezTo>
                    <a:cubicBezTo>
                      <a:pt x="39" y="239"/>
                      <a:pt x="40" y="237"/>
                      <a:pt x="42" y="234"/>
                    </a:cubicBezTo>
                    <a:cubicBezTo>
                      <a:pt x="40" y="230"/>
                      <a:pt x="39" y="225"/>
                      <a:pt x="37" y="221"/>
                    </a:cubicBezTo>
                    <a:cubicBezTo>
                      <a:pt x="37" y="220"/>
                      <a:pt x="38" y="220"/>
                      <a:pt x="39" y="219"/>
                    </a:cubicBezTo>
                    <a:cubicBezTo>
                      <a:pt x="37" y="226"/>
                      <a:pt x="59" y="225"/>
                      <a:pt x="63" y="224"/>
                    </a:cubicBezTo>
                    <a:cubicBezTo>
                      <a:pt x="74" y="219"/>
                      <a:pt x="94" y="224"/>
                      <a:pt x="109" y="218"/>
                    </a:cubicBezTo>
                    <a:cubicBezTo>
                      <a:pt x="113" y="221"/>
                      <a:pt x="133" y="225"/>
                      <a:pt x="133" y="225"/>
                    </a:cubicBezTo>
                    <a:cubicBezTo>
                      <a:pt x="136" y="222"/>
                      <a:pt x="139" y="220"/>
                      <a:pt x="142" y="217"/>
                    </a:cubicBezTo>
                    <a:cubicBezTo>
                      <a:pt x="137" y="199"/>
                      <a:pt x="82" y="204"/>
                      <a:pt x="73" y="208"/>
                    </a:cubicBezTo>
                    <a:cubicBezTo>
                      <a:pt x="73" y="207"/>
                      <a:pt x="73" y="206"/>
                      <a:pt x="73" y="206"/>
                    </a:cubicBezTo>
                    <a:cubicBezTo>
                      <a:pt x="72" y="206"/>
                      <a:pt x="72" y="206"/>
                      <a:pt x="71" y="207"/>
                    </a:cubicBezTo>
                    <a:cubicBezTo>
                      <a:pt x="77" y="186"/>
                      <a:pt x="87" y="181"/>
                      <a:pt x="89" y="162"/>
                    </a:cubicBezTo>
                    <a:cubicBezTo>
                      <a:pt x="90" y="162"/>
                      <a:pt x="90" y="161"/>
                      <a:pt x="90" y="161"/>
                    </a:cubicBezTo>
                    <a:cubicBezTo>
                      <a:pt x="98" y="162"/>
                      <a:pt x="101" y="185"/>
                      <a:pt x="117" y="182"/>
                    </a:cubicBezTo>
                    <a:cubicBezTo>
                      <a:pt x="124" y="183"/>
                      <a:pt x="126" y="179"/>
                      <a:pt x="131" y="176"/>
                    </a:cubicBezTo>
                    <a:cubicBezTo>
                      <a:pt x="123" y="159"/>
                      <a:pt x="110" y="150"/>
                      <a:pt x="95" y="152"/>
                    </a:cubicBezTo>
                    <a:cubicBezTo>
                      <a:pt x="95" y="151"/>
                      <a:pt x="94" y="149"/>
                      <a:pt x="93" y="148"/>
                    </a:cubicBezTo>
                    <a:cubicBezTo>
                      <a:pt x="98" y="145"/>
                      <a:pt x="94" y="132"/>
                      <a:pt x="100" y="128"/>
                    </a:cubicBezTo>
                    <a:cubicBezTo>
                      <a:pt x="99" y="126"/>
                      <a:pt x="124" y="122"/>
                      <a:pt x="130" y="124"/>
                    </a:cubicBezTo>
                    <a:cubicBezTo>
                      <a:pt x="132" y="122"/>
                      <a:pt x="130" y="123"/>
                      <a:pt x="133" y="123"/>
                    </a:cubicBezTo>
                    <a:cubicBezTo>
                      <a:pt x="131" y="118"/>
                      <a:pt x="129" y="113"/>
                      <a:pt x="128" y="108"/>
                    </a:cubicBezTo>
                    <a:cubicBezTo>
                      <a:pt x="120" y="107"/>
                      <a:pt x="111" y="103"/>
                      <a:pt x="103" y="106"/>
                    </a:cubicBezTo>
                    <a:cubicBezTo>
                      <a:pt x="102" y="95"/>
                      <a:pt x="100" y="95"/>
                      <a:pt x="95" y="86"/>
                    </a:cubicBezTo>
                    <a:cubicBezTo>
                      <a:pt x="95" y="86"/>
                      <a:pt x="94" y="86"/>
                      <a:pt x="93" y="87"/>
                    </a:cubicBezTo>
                    <a:cubicBezTo>
                      <a:pt x="101" y="79"/>
                      <a:pt x="120" y="77"/>
                      <a:pt x="132" y="77"/>
                    </a:cubicBezTo>
                    <a:cubicBezTo>
                      <a:pt x="131" y="76"/>
                      <a:pt x="131" y="75"/>
                      <a:pt x="131" y="74"/>
                    </a:cubicBezTo>
                    <a:cubicBezTo>
                      <a:pt x="131" y="73"/>
                      <a:pt x="130" y="65"/>
                      <a:pt x="125" y="62"/>
                    </a:cubicBezTo>
                    <a:cubicBezTo>
                      <a:pt x="118" y="56"/>
                      <a:pt x="107" y="58"/>
                      <a:pt x="95" y="63"/>
                    </a:cubicBezTo>
                    <a:cubicBezTo>
                      <a:pt x="99" y="52"/>
                      <a:pt x="99" y="41"/>
                      <a:pt x="93" y="27"/>
                    </a:cubicBezTo>
                    <a:cubicBezTo>
                      <a:pt x="94" y="26"/>
                      <a:pt x="94" y="26"/>
                      <a:pt x="94" y="25"/>
                    </a:cubicBezTo>
                    <a:cubicBezTo>
                      <a:pt x="105" y="24"/>
                      <a:pt x="129" y="16"/>
                      <a:pt x="142" y="20"/>
                    </a:cubicBezTo>
                    <a:close/>
                    <a:moveTo>
                      <a:pt x="72" y="146"/>
                    </a:moveTo>
                    <a:cubicBezTo>
                      <a:pt x="71" y="148"/>
                      <a:pt x="71" y="150"/>
                      <a:pt x="70" y="152"/>
                    </a:cubicBezTo>
                    <a:cubicBezTo>
                      <a:pt x="68" y="156"/>
                      <a:pt x="51" y="190"/>
                      <a:pt x="51" y="192"/>
                    </a:cubicBezTo>
                    <a:cubicBezTo>
                      <a:pt x="48" y="194"/>
                      <a:pt x="63" y="205"/>
                      <a:pt x="64" y="208"/>
                    </a:cubicBezTo>
                    <a:cubicBezTo>
                      <a:pt x="60" y="205"/>
                      <a:pt x="40" y="205"/>
                      <a:pt x="37" y="210"/>
                    </a:cubicBezTo>
                    <a:cubicBezTo>
                      <a:pt x="36" y="210"/>
                      <a:pt x="36" y="209"/>
                      <a:pt x="36" y="209"/>
                    </a:cubicBezTo>
                    <a:cubicBezTo>
                      <a:pt x="29" y="201"/>
                      <a:pt x="29" y="140"/>
                      <a:pt x="32" y="129"/>
                    </a:cubicBezTo>
                    <a:cubicBezTo>
                      <a:pt x="37" y="133"/>
                      <a:pt x="43" y="139"/>
                      <a:pt x="45" y="141"/>
                    </a:cubicBezTo>
                    <a:cubicBezTo>
                      <a:pt x="56" y="144"/>
                      <a:pt x="67" y="140"/>
                      <a:pt x="72" y="141"/>
                    </a:cubicBezTo>
                    <a:cubicBezTo>
                      <a:pt x="72" y="141"/>
                      <a:pt x="72" y="141"/>
                      <a:pt x="73" y="141"/>
                    </a:cubicBezTo>
                    <a:cubicBezTo>
                      <a:pt x="73" y="141"/>
                      <a:pt x="72" y="141"/>
                      <a:pt x="72" y="141"/>
                    </a:cubicBezTo>
                    <a:cubicBezTo>
                      <a:pt x="71" y="142"/>
                      <a:pt x="72" y="146"/>
                      <a:pt x="72" y="146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iṧļîḑé">
                <a:extLst>
                  <a:ext uri="{FF2B5EF4-FFF2-40B4-BE49-F238E27FC236}">
                    <a16:creationId xmlns:a16="http://schemas.microsoft.com/office/drawing/2014/main" id="{8810A26F-6460-4BB9-AC9A-BB515E274718}"/>
                  </a:ext>
                </a:extLst>
              </p:cNvPr>
              <p:cNvSpPr/>
              <p:nvPr/>
            </p:nvSpPr>
            <p:spPr bwMode="auto">
              <a:xfrm>
                <a:off x="6551614" y="3484563"/>
                <a:ext cx="9525" cy="12700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4 h 4"/>
                  <a:gd name="T4" fmla="*/ 3 w 3"/>
                  <a:gd name="T5" fmla="*/ 1 h 4"/>
                  <a:gd name="T6" fmla="*/ 1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0" y="3"/>
                      <a:pt x="0" y="1"/>
                      <a:pt x="1" y="4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1" y="1"/>
                      <a:pt x="3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4" name="ïšḻïḍê">
              <a:extLst>
                <a:ext uri="{FF2B5EF4-FFF2-40B4-BE49-F238E27FC236}">
                  <a16:creationId xmlns:a16="http://schemas.microsoft.com/office/drawing/2014/main" id="{4B052410-394D-4136-96D5-3C4E26193646}"/>
                </a:ext>
              </a:extLst>
            </p:cNvPr>
            <p:cNvSpPr/>
            <p:nvPr/>
          </p:nvSpPr>
          <p:spPr bwMode="auto">
            <a:xfrm>
              <a:off x="2009775" y="2593975"/>
              <a:ext cx="1500187" cy="423863"/>
            </a:xfrm>
            <a:custGeom>
              <a:avLst/>
              <a:gdLst>
                <a:gd name="T0" fmla="*/ 0 w 676"/>
                <a:gd name="T1" fmla="*/ 98 h 191"/>
                <a:gd name="T2" fmla="*/ 77 w 676"/>
                <a:gd name="T3" fmla="*/ 190 h 191"/>
                <a:gd name="T4" fmla="*/ 341 w 676"/>
                <a:gd name="T5" fmla="*/ 123 h 191"/>
                <a:gd name="T6" fmla="*/ 600 w 676"/>
                <a:gd name="T7" fmla="*/ 187 h 191"/>
                <a:gd name="T8" fmla="*/ 676 w 676"/>
                <a:gd name="T9" fmla="*/ 97 h 191"/>
                <a:gd name="T10" fmla="*/ 332 w 676"/>
                <a:gd name="T11" fmla="*/ 6 h 191"/>
                <a:gd name="T12" fmla="*/ 0 w 676"/>
                <a:gd name="T13" fmla="*/ 9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6" h="191">
                  <a:moveTo>
                    <a:pt x="0" y="98"/>
                  </a:moveTo>
                  <a:cubicBezTo>
                    <a:pt x="77" y="190"/>
                    <a:pt x="77" y="190"/>
                    <a:pt x="77" y="190"/>
                  </a:cubicBezTo>
                  <a:cubicBezTo>
                    <a:pt x="77" y="190"/>
                    <a:pt x="223" y="123"/>
                    <a:pt x="341" y="123"/>
                  </a:cubicBezTo>
                  <a:cubicBezTo>
                    <a:pt x="462" y="123"/>
                    <a:pt x="597" y="191"/>
                    <a:pt x="600" y="187"/>
                  </a:cubicBezTo>
                  <a:cubicBezTo>
                    <a:pt x="609" y="180"/>
                    <a:pt x="676" y="97"/>
                    <a:pt x="676" y="97"/>
                  </a:cubicBezTo>
                  <a:cubicBezTo>
                    <a:pt x="676" y="97"/>
                    <a:pt x="455" y="0"/>
                    <a:pt x="332" y="6"/>
                  </a:cubicBezTo>
                  <a:cubicBezTo>
                    <a:pt x="210" y="13"/>
                    <a:pt x="95" y="59"/>
                    <a:pt x="0" y="98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íṩ1ïdé">
              <a:extLst>
                <a:ext uri="{FF2B5EF4-FFF2-40B4-BE49-F238E27FC236}">
                  <a16:creationId xmlns:a16="http://schemas.microsoft.com/office/drawing/2014/main" id="{1D17F5D2-B1A3-4681-928F-6450A8DA5FF4}"/>
                </a:ext>
              </a:extLst>
            </p:cNvPr>
            <p:cNvSpPr/>
            <p:nvPr/>
          </p:nvSpPr>
          <p:spPr bwMode="auto">
            <a:xfrm>
              <a:off x="2254250" y="2755900"/>
              <a:ext cx="169862" cy="169863"/>
            </a:xfrm>
            <a:custGeom>
              <a:avLst/>
              <a:gdLst>
                <a:gd name="T0" fmla="*/ 72 w 77"/>
                <a:gd name="T1" fmla="*/ 38 h 76"/>
                <a:gd name="T2" fmla="*/ 49 w 77"/>
                <a:gd name="T3" fmla="*/ 26 h 76"/>
                <a:gd name="T4" fmla="*/ 44 w 77"/>
                <a:gd name="T5" fmla="*/ 3 h 76"/>
                <a:gd name="T6" fmla="*/ 0 w 77"/>
                <a:gd name="T7" fmla="*/ 18 h 76"/>
                <a:gd name="T8" fmla="*/ 1 w 77"/>
                <a:gd name="T9" fmla="*/ 20 h 76"/>
                <a:gd name="T10" fmla="*/ 7 w 77"/>
                <a:gd name="T11" fmla="*/ 23 h 76"/>
                <a:gd name="T12" fmla="*/ 21 w 77"/>
                <a:gd name="T13" fmla="*/ 63 h 76"/>
                <a:gd name="T14" fmla="*/ 21 w 77"/>
                <a:gd name="T15" fmla="*/ 73 h 76"/>
                <a:gd name="T16" fmla="*/ 21 w 77"/>
                <a:gd name="T17" fmla="*/ 76 h 76"/>
                <a:gd name="T18" fmla="*/ 58 w 77"/>
                <a:gd name="T19" fmla="*/ 63 h 76"/>
                <a:gd name="T20" fmla="*/ 72 w 77"/>
                <a:gd name="T21" fmla="*/ 38 h 76"/>
                <a:gd name="T22" fmla="*/ 25 w 77"/>
                <a:gd name="T23" fmla="*/ 19 h 76"/>
                <a:gd name="T24" fmla="*/ 32 w 77"/>
                <a:gd name="T25" fmla="*/ 13 h 76"/>
                <a:gd name="T26" fmla="*/ 30 w 77"/>
                <a:gd name="T27" fmla="*/ 32 h 76"/>
                <a:gd name="T28" fmla="*/ 25 w 77"/>
                <a:gd name="T29" fmla="*/ 19 h 76"/>
                <a:gd name="T30" fmla="*/ 53 w 77"/>
                <a:gd name="T31" fmla="*/ 55 h 76"/>
                <a:gd name="T32" fmla="*/ 40 w 77"/>
                <a:gd name="T33" fmla="*/ 60 h 76"/>
                <a:gd name="T34" fmla="*/ 32 w 77"/>
                <a:gd name="T35" fmla="*/ 39 h 76"/>
                <a:gd name="T36" fmla="*/ 40 w 77"/>
                <a:gd name="T37" fmla="*/ 33 h 76"/>
                <a:gd name="T38" fmla="*/ 53 w 77"/>
                <a:gd name="T39" fmla="*/ 5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76">
                  <a:moveTo>
                    <a:pt x="72" y="38"/>
                  </a:moveTo>
                  <a:cubicBezTo>
                    <a:pt x="67" y="28"/>
                    <a:pt x="58" y="26"/>
                    <a:pt x="49" y="26"/>
                  </a:cubicBezTo>
                  <a:cubicBezTo>
                    <a:pt x="68" y="7"/>
                    <a:pt x="52" y="0"/>
                    <a:pt x="44" y="3"/>
                  </a:cubicBezTo>
                  <a:cubicBezTo>
                    <a:pt x="42" y="3"/>
                    <a:pt x="0" y="18"/>
                    <a:pt x="0" y="18"/>
                  </a:cubicBezTo>
                  <a:cubicBezTo>
                    <a:pt x="0" y="18"/>
                    <a:pt x="0" y="18"/>
                    <a:pt x="1" y="20"/>
                  </a:cubicBezTo>
                  <a:cubicBezTo>
                    <a:pt x="7" y="20"/>
                    <a:pt x="7" y="23"/>
                    <a:pt x="7" y="23"/>
                  </a:cubicBezTo>
                  <a:cubicBezTo>
                    <a:pt x="7" y="23"/>
                    <a:pt x="18" y="56"/>
                    <a:pt x="21" y="63"/>
                  </a:cubicBezTo>
                  <a:cubicBezTo>
                    <a:pt x="23" y="69"/>
                    <a:pt x="23" y="70"/>
                    <a:pt x="21" y="73"/>
                  </a:cubicBezTo>
                  <a:cubicBezTo>
                    <a:pt x="18" y="75"/>
                    <a:pt x="21" y="76"/>
                    <a:pt x="21" y="76"/>
                  </a:cubicBezTo>
                  <a:cubicBezTo>
                    <a:pt x="21" y="76"/>
                    <a:pt x="46" y="67"/>
                    <a:pt x="58" y="63"/>
                  </a:cubicBezTo>
                  <a:cubicBezTo>
                    <a:pt x="70" y="58"/>
                    <a:pt x="77" y="48"/>
                    <a:pt x="72" y="38"/>
                  </a:cubicBezTo>
                  <a:close/>
                  <a:moveTo>
                    <a:pt x="25" y="19"/>
                  </a:moveTo>
                  <a:cubicBezTo>
                    <a:pt x="25" y="19"/>
                    <a:pt x="24" y="15"/>
                    <a:pt x="32" y="13"/>
                  </a:cubicBezTo>
                  <a:cubicBezTo>
                    <a:pt x="38" y="12"/>
                    <a:pt x="50" y="16"/>
                    <a:pt x="30" y="32"/>
                  </a:cubicBezTo>
                  <a:lnTo>
                    <a:pt x="25" y="19"/>
                  </a:lnTo>
                  <a:close/>
                  <a:moveTo>
                    <a:pt x="53" y="55"/>
                  </a:moveTo>
                  <a:cubicBezTo>
                    <a:pt x="45" y="64"/>
                    <a:pt x="41" y="61"/>
                    <a:pt x="40" y="60"/>
                  </a:cubicBezTo>
                  <a:cubicBezTo>
                    <a:pt x="39" y="58"/>
                    <a:pt x="32" y="39"/>
                    <a:pt x="32" y="39"/>
                  </a:cubicBezTo>
                  <a:cubicBezTo>
                    <a:pt x="32" y="39"/>
                    <a:pt x="36" y="36"/>
                    <a:pt x="40" y="33"/>
                  </a:cubicBezTo>
                  <a:cubicBezTo>
                    <a:pt x="44" y="31"/>
                    <a:pt x="62" y="46"/>
                    <a:pt x="53" y="55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îṩļîdè">
              <a:extLst>
                <a:ext uri="{FF2B5EF4-FFF2-40B4-BE49-F238E27FC236}">
                  <a16:creationId xmlns:a16="http://schemas.microsoft.com/office/drawing/2014/main" id="{D3E27E7C-4FDA-4B27-85E9-8DD77B65C5DA}"/>
                </a:ext>
              </a:extLst>
            </p:cNvPr>
            <p:cNvSpPr/>
            <p:nvPr/>
          </p:nvSpPr>
          <p:spPr bwMode="auto">
            <a:xfrm>
              <a:off x="2533650" y="2700338"/>
              <a:ext cx="139700" cy="150813"/>
            </a:xfrm>
            <a:custGeom>
              <a:avLst/>
              <a:gdLst>
                <a:gd name="T0" fmla="*/ 0 w 63"/>
                <a:gd name="T1" fmla="*/ 9 h 68"/>
                <a:gd name="T2" fmla="*/ 7 w 63"/>
                <a:gd name="T3" fmla="*/ 20 h 68"/>
                <a:gd name="T4" fmla="*/ 21 w 63"/>
                <a:gd name="T5" fmla="*/ 65 h 68"/>
                <a:gd name="T6" fmla="*/ 53 w 63"/>
                <a:gd name="T7" fmla="*/ 59 h 68"/>
                <a:gd name="T8" fmla="*/ 56 w 63"/>
                <a:gd name="T9" fmla="*/ 14 h 68"/>
                <a:gd name="T10" fmla="*/ 61 w 63"/>
                <a:gd name="T11" fmla="*/ 2 h 68"/>
                <a:gd name="T12" fmla="*/ 61 w 63"/>
                <a:gd name="T13" fmla="*/ 0 h 68"/>
                <a:gd name="T14" fmla="*/ 40 w 63"/>
                <a:gd name="T15" fmla="*/ 2 h 68"/>
                <a:gd name="T16" fmla="*/ 40 w 63"/>
                <a:gd name="T17" fmla="*/ 5 h 68"/>
                <a:gd name="T18" fmla="*/ 48 w 63"/>
                <a:gd name="T19" fmla="*/ 14 h 68"/>
                <a:gd name="T20" fmla="*/ 47 w 63"/>
                <a:gd name="T21" fmla="*/ 56 h 68"/>
                <a:gd name="T22" fmla="*/ 29 w 63"/>
                <a:gd name="T23" fmla="*/ 51 h 68"/>
                <a:gd name="T24" fmla="*/ 25 w 63"/>
                <a:gd name="T25" fmla="*/ 15 h 68"/>
                <a:gd name="T26" fmla="*/ 31 w 63"/>
                <a:gd name="T27" fmla="*/ 6 h 68"/>
                <a:gd name="T28" fmla="*/ 31 w 63"/>
                <a:gd name="T29" fmla="*/ 3 h 68"/>
                <a:gd name="T30" fmla="*/ 0 w 63"/>
                <a:gd name="T31" fmla="*/ 6 h 68"/>
                <a:gd name="T32" fmla="*/ 0 w 63"/>
                <a:gd name="T3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68">
                  <a:moveTo>
                    <a:pt x="0" y="9"/>
                  </a:moveTo>
                  <a:cubicBezTo>
                    <a:pt x="0" y="9"/>
                    <a:pt x="7" y="7"/>
                    <a:pt x="7" y="20"/>
                  </a:cubicBezTo>
                  <a:cubicBezTo>
                    <a:pt x="7" y="33"/>
                    <a:pt x="6" y="63"/>
                    <a:pt x="21" y="65"/>
                  </a:cubicBezTo>
                  <a:cubicBezTo>
                    <a:pt x="36" y="68"/>
                    <a:pt x="47" y="65"/>
                    <a:pt x="53" y="59"/>
                  </a:cubicBezTo>
                  <a:cubicBezTo>
                    <a:pt x="59" y="54"/>
                    <a:pt x="63" y="53"/>
                    <a:pt x="56" y="14"/>
                  </a:cubicBezTo>
                  <a:cubicBezTo>
                    <a:pt x="54" y="4"/>
                    <a:pt x="61" y="2"/>
                    <a:pt x="61" y="2"/>
                  </a:cubicBezTo>
                  <a:cubicBezTo>
                    <a:pt x="61" y="1"/>
                    <a:pt x="61" y="0"/>
                    <a:pt x="61" y="0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6" y="5"/>
                    <a:pt x="48" y="14"/>
                  </a:cubicBezTo>
                  <a:cubicBezTo>
                    <a:pt x="49" y="24"/>
                    <a:pt x="57" y="52"/>
                    <a:pt x="47" y="56"/>
                  </a:cubicBezTo>
                  <a:cubicBezTo>
                    <a:pt x="39" y="59"/>
                    <a:pt x="31" y="59"/>
                    <a:pt x="29" y="51"/>
                  </a:cubicBezTo>
                  <a:cubicBezTo>
                    <a:pt x="26" y="44"/>
                    <a:pt x="25" y="17"/>
                    <a:pt x="25" y="15"/>
                  </a:cubicBezTo>
                  <a:cubicBezTo>
                    <a:pt x="25" y="13"/>
                    <a:pt x="25" y="6"/>
                    <a:pt x="31" y="6"/>
                  </a:cubicBezTo>
                  <a:cubicBezTo>
                    <a:pt x="31" y="4"/>
                    <a:pt x="31" y="3"/>
                    <a:pt x="31" y="3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íŝļíḋé">
              <a:extLst>
                <a:ext uri="{FF2B5EF4-FFF2-40B4-BE49-F238E27FC236}">
                  <a16:creationId xmlns:a16="http://schemas.microsoft.com/office/drawing/2014/main" id="{AA6F7E90-5FE1-42D3-AA43-6068DA388879}"/>
                </a:ext>
              </a:extLst>
            </p:cNvPr>
            <p:cNvSpPr/>
            <p:nvPr/>
          </p:nvSpPr>
          <p:spPr bwMode="auto">
            <a:xfrm>
              <a:off x="2813050" y="2693988"/>
              <a:ext cx="134937" cy="150813"/>
            </a:xfrm>
            <a:custGeom>
              <a:avLst/>
              <a:gdLst>
                <a:gd name="T0" fmla="*/ 55 w 61"/>
                <a:gd name="T1" fmla="*/ 29 h 68"/>
                <a:gd name="T2" fmla="*/ 58 w 61"/>
                <a:gd name="T3" fmla="*/ 29 h 68"/>
                <a:gd name="T4" fmla="*/ 55 w 61"/>
                <a:gd name="T5" fmla="*/ 4 h 68"/>
                <a:gd name="T6" fmla="*/ 37 w 61"/>
                <a:gd name="T7" fmla="*/ 4 h 68"/>
                <a:gd name="T8" fmla="*/ 0 w 61"/>
                <a:gd name="T9" fmla="*/ 33 h 68"/>
                <a:gd name="T10" fmla="*/ 37 w 61"/>
                <a:gd name="T11" fmla="*/ 68 h 68"/>
                <a:gd name="T12" fmla="*/ 52 w 61"/>
                <a:gd name="T13" fmla="*/ 68 h 68"/>
                <a:gd name="T14" fmla="*/ 61 w 61"/>
                <a:gd name="T15" fmla="*/ 49 h 68"/>
                <a:gd name="T16" fmla="*/ 59 w 61"/>
                <a:gd name="T17" fmla="*/ 48 h 68"/>
                <a:gd name="T18" fmla="*/ 31 w 61"/>
                <a:gd name="T19" fmla="*/ 58 h 68"/>
                <a:gd name="T20" fmla="*/ 36 w 61"/>
                <a:gd name="T21" fmla="*/ 12 h 68"/>
                <a:gd name="T22" fmla="*/ 55 w 61"/>
                <a:gd name="T23" fmla="*/ 2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" h="68">
                  <a:moveTo>
                    <a:pt x="55" y="29"/>
                  </a:moveTo>
                  <a:cubicBezTo>
                    <a:pt x="58" y="29"/>
                    <a:pt x="58" y="29"/>
                    <a:pt x="58" y="29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4"/>
                    <a:pt x="47" y="6"/>
                    <a:pt x="37" y="4"/>
                  </a:cubicBezTo>
                  <a:cubicBezTo>
                    <a:pt x="28" y="2"/>
                    <a:pt x="1" y="0"/>
                    <a:pt x="0" y="33"/>
                  </a:cubicBezTo>
                  <a:cubicBezTo>
                    <a:pt x="1" y="63"/>
                    <a:pt x="24" y="67"/>
                    <a:pt x="37" y="68"/>
                  </a:cubicBezTo>
                  <a:cubicBezTo>
                    <a:pt x="51" y="67"/>
                    <a:pt x="51" y="68"/>
                    <a:pt x="52" y="68"/>
                  </a:cubicBezTo>
                  <a:cubicBezTo>
                    <a:pt x="55" y="64"/>
                    <a:pt x="61" y="49"/>
                    <a:pt x="61" y="49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1" y="68"/>
                    <a:pt x="31" y="58"/>
                  </a:cubicBezTo>
                  <a:cubicBezTo>
                    <a:pt x="16" y="48"/>
                    <a:pt x="14" y="16"/>
                    <a:pt x="36" y="12"/>
                  </a:cubicBezTo>
                  <a:cubicBezTo>
                    <a:pt x="44" y="12"/>
                    <a:pt x="50" y="15"/>
                    <a:pt x="55" y="29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iṩ1íde">
              <a:extLst>
                <a:ext uri="{FF2B5EF4-FFF2-40B4-BE49-F238E27FC236}">
                  <a16:creationId xmlns:a16="http://schemas.microsoft.com/office/drawing/2014/main" id="{65BCFA62-5F6F-4BBE-AE0F-F7F788960604}"/>
                </a:ext>
              </a:extLst>
            </p:cNvPr>
            <p:cNvSpPr/>
            <p:nvPr/>
          </p:nvSpPr>
          <p:spPr bwMode="auto">
            <a:xfrm>
              <a:off x="3070225" y="2743200"/>
              <a:ext cx="193675" cy="182563"/>
            </a:xfrm>
            <a:custGeom>
              <a:avLst/>
              <a:gdLst>
                <a:gd name="T0" fmla="*/ 17 w 87"/>
                <a:gd name="T1" fmla="*/ 64 h 82"/>
                <a:gd name="T2" fmla="*/ 18 w 87"/>
                <a:gd name="T3" fmla="*/ 62 h 82"/>
                <a:gd name="T4" fmla="*/ 15 w 87"/>
                <a:gd name="T5" fmla="*/ 51 h 82"/>
                <a:gd name="T6" fmla="*/ 27 w 87"/>
                <a:gd name="T7" fmla="*/ 18 h 82"/>
                <a:gd name="T8" fmla="*/ 32 w 87"/>
                <a:gd name="T9" fmla="*/ 56 h 82"/>
                <a:gd name="T10" fmla="*/ 59 w 87"/>
                <a:gd name="T11" fmla="*/ 29 h 82"/>
                <a:gd name="T12" fmla="*/ 48 w 87"/>
                <a:gd name="T13" fmla="*/ 63 h 82"/>
                <a:gd name="T14" fmla="*/ 40 w 87"/>
                <a:gd name="T15" fmla="*/ 70 h 82"/>
                <a:gd name="T16" fmla="*/ 39 w 87"/>
                <a:gd name="T17" fmla="*/ 72 h 82"/>
                <a:gd name="T18" fmla="*/ 66 w 87"/>
                <a:gd name="T19" fmla="*/ 82 h 82"/>
                <a:gd name="T20" fmla="*/ 67 w 87"/>
                <a:gd name="T21" fmla="*/ 79 h 82"/>
                <a:gd name="T22" fmla="*/ 67 w 87"/>
                <a:gd name="T23" fmla="*/ 67 h 82"/>
                <a:gd name="T24" fmla="*/ 79 w 87"/>
                <a:gd name="T25" fmla="*/ 30 h 82"/>
                <a:gd name="T26" fmla="*/ 86 w 87"/>
                <a:gd name="T27" fmla="*/ 26 h 82"/>
                <a:gd name="T28" fmla="*/ 87 w 87"/>
                <a:gd name="T29" fmla="*/ 23 h 82"/>
                <a:gd name="T30" fmla="*/ 60 w 87"/>
                <a:gd name="T31" fmla="*/ 14 h 82"/>
                <a:gd name="T32" fmla="*/ 58 w 87"/>
                <a:gd name="T33" fmla="*/ 17 h 82"/>
                <a:gd name="T34" fmla="*/ 56 w 87"/>
                <a:gd name="T35" fmla="*/ 22 h 82"/>
                <a:gd name="T36" fmla="*/ 46 w 87"/>
                <a:gd name="T37" fmla="*/ 32 h 82"/>
                <a:gd name="T38" fmla="*/ 45 w 87"/>
                <a:gd name="T39" fmla="*/ 14 h 82"/>
                <a:gd name="T40" fmla="*/ 48 w 87"/>
                <a:gd name="T41" fmla="*/ 12 h 82"/>
                <a:gd name="T42" fmla="*/ 49 w 87"/>
                <a:gd name="T43" fmla="*/ 10 h 82"/>
                <a:gd name="T44" fmla="*/ 21 w 87"/>
                <a:gd name="T45" fmla="*/ 0 h 82"/>
                <a:gd name="T46" fmla="*/ 19 w 87"/>
                <a:gd name="T47" fmla="*/ 3 h 82"/>
                <a:gd name="T48" fmla="*/ 20 w 87"/>
                <a:gd name="T49" fmla="*/ 14 h 82"/>
                <a:gd name="T50" fmla="*/ 8 w 87"/>
                <a:gd name="T51" fmla="*/ 50 h 82"/>
                <a:gd name="T52" fmla="*/ 1 w 87"/>
                <a:gd name="T53" fmla="*/ 56 h 82"/>
                <a:gd name="T54" fmla="*/ 0 w 87"/>
                <a:gd name="T55" fmla="*/ 59 h 82"/>
                <a:gd name="T56" fmla="*/ 17 w 87"/>
                <a:gd name="T57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7" h="82">
                  <a:moveTo>
                    <a:pt x="17" y="64"/>
                  </a:moveTo>
                  <a:cubicBezTo>
                    <a:pt x="18" y="62"/>
                    <a:pt x="18" y="62"/>
                    <a:pt x="18" y="62"/>
                  </a:cubicBezTo>
                  <a:cubicBezTo>
                    <a:pt x="18" y="62"/>
                    <a:pt x="12" y="61"/>
                    <a:pt x="15" y="51"/>
                  </a:cubicBezTo>
                  <a:cubicBezTo>
                    <a:pt x="19" y="42"/>
                    <a:pt x="27" y="18"/>
                    <a:pt x="27" y="18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8" y="63"/>
                    <a:pt x="47" y="71"/>
                    <a:pt x="40" y="70"/>
                  </a:cubicBezTo>
                  <a:cubicBezTo>
                    <a:pt x="39" y="71"/>
                    <a:pt x="39" y="72"/>
                    <a:pt x="39" y="72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7" y="79"/>
                    <a:pt x="63" y="79"/>
                    <a:pt x="67" y="67"/>
                  </a:cubicBezTo>
                  <a:cubicBezTo>
                    <a:pt x="70" y="56"/>
                    <a:pt x="79" y="30"/>
                    <a:pt x="79" y="30"/>
                  </a:cubicBezTo>
                  <a:cubicBezTo>
                    <a:pt x="79" y="30"/>
                    <a:pt x="81" y="25"/>
                    <a:pt x="86" y="26"/>
                  </a:cubicBezTo>
                  <a:cubicBezTo>
                    <a:pt x="87" y="24"/>
                    <a:pt x="87" y="23"/>
                    <a:pt x="87" y="2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62" y="18"/>
                    <a:pt x="56" y="22"/>
                  </a:cubicBezTo>
                  <a:cubicBezTo>
                    <a:pt x="52" y="27"/>
                    <a:pt x="46" y="32"/>
                    <a:pt x="46" y="32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4"/>
                    <a:pt x="46" y="12"/>
                    <a:pt x="48" y="12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25" y="3"/>
                    <a:pt x="20" y="14"/>
                  </a:cubicBezTo>
                  <a:cubicBezTo>
                    <a:pt x="16" y="25"/>
                    <a:pt x="8" y="50"/>
                    <a:pt x="8" y="50"/>
                  </a:cubicBezTo>
                  <a:cubicBezTo>
                    <a:pt x="8" y="50"/>
                    <a:pt x="7" y="59"/>
                    <a:pt x="1" y="56"/>
                  </a:cubicBezTo>
                  <a:cubicBezTo>
                    <a:pt x="0" y="59"/>
                    <a:pt x="0" y="59"/>
                    <a:pt x="0" y="59"/>
                  </a:cubicBezTo>
                  <a:lnTo>
                    <a:pt x="17" y="64"/>
                  </a:ln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iS1iďe">
              <a:extLst>
                <a:ext uri="{FF2B5EF4-FFF2-40B4-BE49-F238E27FC236}">
                  <a16:creationId xmlns:a16="http://schemas.microsoft.com/office/drawing/2014/main" id="{0700D2FE-321E-4584-9A4C-24D4DF30B3AF}"/>
                </a:ext>
              </a:extLst>
            </p:cNvPr>
            <p:cNvSpPr/>
            <p:nvPr/>
          </p:nvSpPr>
          <p:spPr bwMode="auto">
            <a:xfrm>
              <a:off x="1919288" y="2871788"/>
              <a:ext cx="822325" cy="1465263"/>
            </a:xfrm>
            <a:custGeom>
              <a:avLst/>
              <a:gdLst>
                <a:gd name="T0" fmla="*/ 90 w 371"/>
                <a:gd name="T1" fmla="*/ 430 h 660"/>
                <a:gd name="T2" fmla="*/ 24 w 371"/>
                <a:gd name="T3" fmla="*/ 0 h 660"/>
                <a:gd name="T4" fmla="*/ 94 w 371"/>
                <a:gd name="T5" fmla="*/ 82 h 660"/>
                <a:gd name="T6" fmla="*/ 139 w 371"/>
                <a:gd name="T7" fmla="*/ 425 h 660"/>
                <a:gd name="T8" fmla="*/ 360 w 371"/>
                <a:gd name="T9" fmla="*/ 606 h 660"/>
                <a:gd name="T10" fmla="*/ 371 w 371"/>
                <a:gd name="T11" fmla="*/ 660 h 660"/>
                <a:gd name="T12" fmla="*/ 90 w 371"/>
                <a:gd name="T13" fmla="*/ 43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1" h="660">
                  <a:moveTo>
                    <a:pt x="90" y="430"/>
                  </a:moveTo>
                  <a:cubicBezTo>
                    <a:pt x="28" y="325"/>
                    <a:pt x="0" y="186"/>
                    <a:pt x="24" y="0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2"/>
                    <a:pt x="54" y="270"/>
                    <a:pt x="139" y="425"/>
                  </a:cubicBezTo>
                  <a:cubicBezTo>
                    <a:pt x="184" y="495"/>
                    <a:pt x="246" y="554"/>
                    <a:pt x="360" y="606"/>
                  </a:cubicBezTo>
                  <a:cubicBezTo>
                    <a:pt x="368" y="649"/>
                    <a:pt x="371" y="660"/>
                    <a:pt x="371" y="660"/>
                  </a:cubicBezTo>
                  <a:cubicBezTo>
                    <a:pt x="371" y="660"/>
                    <a:pt x="182" y="587"/>
                    <a:pt x="90" y="430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îŝḻídê">
              <a:extLst>
                <a:ext uri="{FF2B5EF4-FFF2-40B4-BE49-F238E27FC236}">
                  <a16:creationId xmlns:a16="http://schemas.microsoft.com/office/drawing/2014/main" id="{E4E31AF3-74F7-4294-A395-FA96F85C3CDB}"/>
                </a:ext>
              </a:extLst>
            </p:cNvPr>
            <p:cNvSpPr/>
            <p:nvPr/>
          </p:nvSpPr>
          <p:spPr bwMode="auto">
            <a:xfrm>
              <a:off x="2781300" y="2887663"/>
              <a:ext cx="990600" cy="1444625"/>
            </a:xfrm>
            <a:custGeom>
              <a:avLst/>
              <a:gdLst>
                <a:gd name="T0" fmla="*/ 12 w 446"/>
                <a:gd name="T1" fmla="*/ 598 h 651"/>
                <a:gd name="T2" fmla="*/ 0 w 446"/>
                <a:gd name="T3" fmla="*/ 651 h 651"/>
                <a:gd name="T4" fmla="*/ 340 w 446"/>
                <a:gd name="T5" fmla="*/ 0 h 651"/>
                <a:gd name="T6" fmla="*/ 273 w 446"/>
                <a:gd name="T7" fmla="*/ 79 h 651"/>
                <a:gd name="T8" fmla="*/ 12 w 446"/>
                <a:gd name="T9" fmla="*/ 598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6" h="651">
                  <a:moveTo>
                    <a:pt x="12" y="598"/>
                  </a:moveTo>
                  <a:cubicBezTo>
                    <a:pt x="0" y="651"/>
                    <a:pt x="0" y="651"/>
                    <a:pt x="0" y="651"/>
                  </a:cubicBezTo>
                  <a:cubicBezTo>
                    <a:pt x="0" y="651"/>
                    <a:pt x="446" y="473"/>
                    <a:pt x="340" y="0"/>
                  </a:cubicBezTo>
                  <a:cubicBezTo>
                    <a:pt x="303" y="40"/>
                    <a:pt x="273" y="79"/>
                    <a:pt x="273" y="79"/>
                  </a:cubicBezTo>
                  <a:cubicBezTo>
                    <a:pt x="273" y="79"/>
                    <a:pt x="382" y="415"/>
                    <a:pt x="12" y="598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ïṥļíḓè">
              <a:extLst>
                <a:ext uri="{FF2B5EF4-FFF2-40B4-BE49-F238E27FC236}">
                  <a16:creationId xmlns:a16="http://schemas.microsoft.com/office/drawing/2014/main" id="{00B1413B-0C82-4E97-8928-CC105922EBA4}"/>
                </a:ext>
              </a:extLst>
            </p:cNvPr>
            <p:cNvSpPr/>
            <p:nvPr/>
          </p:nvSpPr>
          <p:spPr bwMode="auto">
            <a:xfrm>
              <a:off x="2220913" y="3194050"/>
              <a:ext cx="669925" cy="849313"/>
            </a:xfrm>
            <a:custGeom>
              <a:avLst/>
              <a:gdLst>
                <a:gd name="T0" fmla="*/ 60 w 302"/>
                <a:gd name="T1" fmla="*/ 0 h 383"/>
                <a:gd name="T2" fmla="*/ 117 w 302"/>
                <a:gd name="T3" fmla="*/ 69 h 383"/>
                <a:gd name="T4" fmla="*/ 124 w 302"/>
                <a:gd name="T5" fmla="*/ 109 h 383"/>
                <a:gd name="T6" fmla="*/ 101 w 302"/>
                <a:gd name="T7" fmla="*/ 165 h 383"/>
                <a:gd name="T8" fmla="*/ 125 w 302"/>
                <a:gd name="T9" fmla="*/ 143 h 383"/>
                <a:gd name="T10" fmla="*/ 153 w 302"/>
                <a:gd name="T11" fmla="*/ 115 h 383"/>
                <a:gd name="T12" fmla="*/ 139 w 302"/>
                <a:gd name="T13" fmla="*/ 164 h 383"/>
                <a:gd name="T14" fmla="*/ 91 w 302"/>
                <a:gd name="T15" fmla="*/ 192 h 383"/>
                <a:gd name="T16" fmla="*/ 95 w 302"/>
                <a:gd name="T17" fmla="*/ 263 h 383"/>
                <a:gd name="T18" fmla="*/ 114 w 302"/>
                <a:gd name="T19" fmla="*/ 208 h 383"/>
                <a:gd name="T20" fmla="*/ 153 w 302"/>
                <a:gd name="T21" fmla="*/ 182 h 383"/>
                <a:gd name="T22" fmla="*/ 132 w 302"/>
                <a:gd name="T23" fmla="*/ 229 h 383"/>
                <a:gd name="T24" fmla="*/ 100 w 302"/>
                <a:gd name="T25" fmla="*/ 276 h 383"/>
                <a:gd name="T26" fmla="*/ 149 w 302"/>
                <a:gd name="T27" fmla="*/ 334 h 383"/>
                <a:gd name="T28" fmla="*/ 155 w 302"/>
                <a:gd name="T29" fmla="*/ 228 h 383"/>
                <a:gd name="T30" fmla="*/ 163 w 302"/>
                <a:gd name="T31" fmla="*/ 285 h 383"/>
                <a:gd name="T32" fmla="*/ 157 w 302"/>
                <a:gd name="T33" fmla="*/ 340 h 383"/>
                <a:gd name="T34" fmla="*/ 302 w 302"/>
                <a:gd name="T35" fmla="*/ 377 h 383"/>
                <a:gd name="T36" fmla="*/ 298 w 302"/>
                <a:gd name="T37" fmla="*/ 383 h 383"/>
                <a:gd name="T38" fmla="*/ 122 w 302"/>
                <a:gd name="T39" fmla="*/ 319 h 383"/>
                <a:gd name="T40" fmla="*/ 35 w 302"/>
                <a:gd name="T41" fmla="*/ 305 h 383"/>
                <a:gd name="T42" fmla="*/ 0 w 302"/>
                <a:gd name="T43" fmla="*/ 258 h 383"/>
                <a:gd name="T44" fmla="*/ 51 w 302"/>
                <a:gd name="T45" fmla="*/ 278 h 383"/>
                <a:gd name="T46" fmla="*/ 109 w 302"/>
                <a:gd name="T47" fmla="*/ 304 h 383"/>
                <a:gd name="T48" fmla="*/ 80 w 302"/>
                <a:gd name="T49" fmla="*/ 239 h 383"/>
                <a:gd name="T50" fmla="*/ 37 w 302"/>
                <a:gd name="T51" fmla="*/ 193 h 383"/>
                <a:gd name="T52" fmla="*/ 11 w 302"/>
                <a:gd name="T53" fmla="*/ 154 h 383"/>
                <a:gd name="T54" fmla="*/ 80 w 302"/>
                <a:gd name="T55" fmla="*/ 209 h 383"/>
                <a:gd name="T56" fmla="*/ 96 w 302"/>
                <a:gd name="T57" fmla="*/ 158 h 383"/>
                <a:gd name="T58" fmla="*/ 65 w 302"/>
                <a:gd name="T59" fmla="*/ 109 h 383"/>
                <a:gd name="T60" fmla="*/ 49 w 302"/>
                <a:gd name="T61" fmla="*/ 70 h 383"/>
                <a:gd name="T62" fmla="*/ 99 w 302"/>
                <a:gd name="T63" fmla="*/ 152 h 383"/>
                <a:gd name="T64" fmla="*/ 119 w 302"/>
                <a:gd name="T65" fmla="*/ 107 h 383"/>
                <a:gd name="T66" fmla="*/ 113 w 302"/>
                <a:gd name="T67" fmla="*/ 67 h 383"/>
                <a:gd name="T68" fmla="*/ 80 w 302"/>
                <a:gd name="T69" fmla="*/ 29 h 383"/>
                <a:gd name="T70" fmla="*/ 60 w 302"/>
                <a:gd name="T7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2" h="383">
                  <a:moveTo>
                    <a:pt x="60" y="0"/>
                  </a:moveTo>
                  <a:cubicBezTo>
                    <a:pt x="60" y="0"/>
                    <a:pt x="126" y="10"/>
                    <a:pt x="117" y="69"/>
                  </a:cubicBezTo>
                  <a:cubicBezTo>
                    <a:pt x="124" y="84"/>
                    <a:pt x="127" y="94"/>
                    <a:pt x="124" y="109"/>
                  </a:cubicBezTo>
                  <a:cubicBezTo>
                    <a:pt x="121" y="122"/>
                    <a:pt x="113" y="139"/>
                    <a:pt x="101" y="165"/>
                  </a:cubicBezTo>
                  <a:cubicBezTo>
                    <a:pt x="108" y="157"/>
                    <a:pt x="119" y="147"/>
                    <a:pt x="125" y="143"/>
                  </a:cubicBezTo>
                  <a:cubicBezTo>
                    <a:pt x="131" y="140"/>
                    <a:pt x="150" y="125"/>
                    <a:pt x="153" y="115"/>
                  </a:cubicBezTo>
                  <a:cubicBezTo>
                    <a:pt x="151" y="134"/>
                    <a:pt x="146" y="150"/>
                    <a:pt x="139" y="164"/>
                  </a:cubicBezTo>
                  <a:cubicBezTo>
                    <a:pt x="132" y="178"/>
                    <a:pt x="120" y="191"/>
                    <a:pt x="91" y="192"/>
                  </a:cubicBezTo>
                  <a:cubicBezTo>
                    <a:pt x="88" y="207"/>
                    <a:pt x="80" y="236"/>
                    <a:pt x="95" y="263"/>
                  </a:cubicBezTo>
                  <a:cubicBezTo>
                    <a:pt x="95" y="232"/>
                    <a:pt x="99" y="227"/>
                    <a:pt x="114" y="208"/>
                  </a:cubicBezTo>
                  <a:cubicBezTo>
                    <a:pt x="129" y="193"/>
                    <a:pt x="146" y="184"/>
                    <a:pt x="153" y="182"/>
                  </a:cubicBezTo>
                  <a:cubicBezTo>
                    <a:pt x="145" y="192"/>
                    <a:pt x="134" y="214"/>
                    <a:pt x="132" y="229"/>
                  </a:cubicBezTo>
                  <a:cubicBezTo>
                    <a:pt x="129" y="245"/>
                    <a:pt x="116" y="267"/>
                    <a:pt x="100" y="276"/>
                  </a:cubicBezTo>
                  <a:cubicBezTo>
                    <a:pt x="107" y="290"/>
                    <a:pt x="122" y="316"/>
                    <a:pt x="149" y="334"/>
                  </a:cubicBezTo>
                  <a:cubicBezTo>
                    <a:pt x="138" y="319"/>
                    <a:pt x="116" y="299"/>
                    <a:pt x="155" y="228"/>
                  </a:cubicBezTo>
                  <a:cubicBezTo>
                    <a:pt x="155" y="244"/>
                    <a:pt x="154" y="255"/>
                    <a:pt x="163" y="285"/>
                  </a:cubicBezTo>
                  <a:cubicBezTo>
                    <a:pt x="168" y="316"/>
                    <a:pt x="159" y="336"/>
                    <a:pt x="157" y="340"/>
                  </a:cubicBezTo>
                  <a:cubicBezTo>
                    <a:pt x="170" y="348"/>
                    <a:pt x="221" y="377"/>
                    <a:pt x="302" y="377"/>
                  </a:cubicBezTo>
                  <a:cubicBezTo>
                    <a:pt x="298" y="383"/>
                    <a:pt x="298" y="383"/>
                    <a:pt x="298" y="383"/>
                  </a:cubicBezTo>
                  <a:cubicBezTo>
                    <a:pt x="298" y="383"/>
                    <a:pt x="183" y="383"/>
                    <a:pt x="122" y="319"/>
                  </a:cubicBezTo>
                  <a:cubicBezTo>
                    <a:pt x="94" y="330"/>
                    <a:pt x="68" y="337"/>
                    <a:pt x="35" y="305"/>
                  </a:cubicBezTo>
                  <a:cubicBezTo>
                    <a:pt x="6" y="274"/>
                    <a:pt x="6" y="271"/>
                    <a:pt x="0" y="258"/>
                  </a:cubicBezTo>
                  <a:cubicBezTo>
                    <a:pt x="10" y="266"/>
                    <a:pt x="32" y="275"/>
                    <a:pt x="51" y="278"/>
                  </a:cubicBezTo>
                  <a:cubicBezTo>
                    <a:pt x="71" y="281"/>
                    <a:pt x="89" y="285"/>
                    <a:pt x="109" y="304"/>
                  </a:cubicBezTo>
                  <a:cubicBezTo>
                    <a:pt x="95" y="285"/>
                    <a:pt x="83" y="259"/>
                    <a:pt x="80" y="239"/>
                  </a:cubicBezTo>
                  <a:cubicBezTo>
                    <a:pt x="55" y="224"/>
                    <a:pt x="50" y="219"/>
                    <a:pt x="37" y="193"/>
                  </a:cubicBezTo>
                  <a:cubicBezTo>
                    <a:pt x="25" y="166"/>
                    <a:pt x="14" y="154"/>
                    <a:pt x="11" y="154"/>
                  </a:cubicBezTo>
                  <a:cubicBezTo>
                    <a:pt x="25" y="157"/>
                    <a:pt x="71" y="171"/>
                    <a:pt x="80" y="209"/>
                  </a:cubicBezTo>
                  <a:cubicBezTo>
                    <a:pt x="83" y="185"/>
                    <a:pt x="95" y="162"/>
                    <a:pt x="96" y="158"/>
                  </a:cubicBezTo>
                  <a:cubicBezTo>
                    <a:pt x="84" y="149"/>
                    <a:pt x="72" y="139"/>
                    <a:pt x="65" y="109"/>
                  </a:cubicBezTo>
                  <a:cubicBezTo>
                    <a:pt x="60" y="84"/>
                    <a:pt x="52" y="74"/>
                    <a:pt x="49" y="70"/>
                  </a:cubicBezTo>
                  <a:cubicBezTo>
                    <a:pt x="62" y="76"/>
                    <a:pt x="111" y="101"/>
                    <a:pt x="99" y="152"/>
                  </a:cubicBezTo>
                  <a:cubicBezTo>
                    <a:pt x="103" y="144"/>
                    <a:pt x="113" y="126"/>
                    <a:pt x="119" y="107"/>
                  </a:cubicBezTo>
                  <a:cubicBezTo>
                    <a:pt x="121" y="95"/>
                    <a:pt x="120" y="81"/>
                    <a:pt x="113" y="67"/>
                  </a:cubicBezTo>
                  <a:cubicBezTo>
                    <a:pt x="91" y="53"/>
                    <a:pt x="85" y="38"/>
                    <a:pt x="80" y="29"/>
                  </a:cubicBezTo>
                  <a:cubicBezTo>
                    <a:pt x="80" y="29"/>
                    <a:pt x="67" y="5"/>
                    <a:pt x="60" y="0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ïṡļíḍê">
              <a:extLst>
                <a:ext uri="{FF2B5EF4-FFF2-40B4-BE49-F238E27FC236}">
                  <a16:creationId xmlns:a16="http://schemas.microsoft.com/office/drawing/2014/main" id="{119A4BB5-A8D4-4833-A7A8-0320244A3593}"/>
                </a:ext>
              </a:extLst>
            </p:cNvPr>
            <p:cNvSpPr/>
            <p:nvPr/>
          </p:nvSpPr>
          <p:spPr bwMode="auto">
            <a:xfrm>
              <a:off x="2630488" y="3194050"/>
              <a:ext cx="669925" cy="849313"/>
            </a:xfrm>
            <a:custGeom>
              <a:avLst/>
              <a:gdLst>
                <a:gd name="T0" fmla="*/ 242 w 302"/>
                <a:gd name="T1" fmla="*/ 0 h 383"/>
                <a:gd name="T2" fmla="*/ 184 w 302"/>
                <a:gd name="T3" fmla="*/ 69 h 383"/>
                <a:gd name="T4" fmla="*/ 178 w 302"/>
                <a:gd name="T5" fmla="*/ 109 h 383"/>
                <a:gd name="T6" fmla="*/ 201 w 302"/>
                <a:gd name="T7" fmla="*/ 165 h 383"/>
                <a:gd name="T8" fmla="*/ 177 w 302"/>
                <a:gd name="T9" fmla="*/ 143 h 383"/>
                <a:gd name="T10" fmla="*/ 149 w 302"/>
                <a:gd name="T11" fmla="*/ 115 h 383"/>
                <a:gd name="T12" fmla="*/ 163 w 302"/>
                <a:gd name="T13" fmla="*/ 164 h 383"/>
                <a:gd name="T14" fmla="*/ 211 w 302"/>
                <a:gd name="T15" fmla="*/ 192 h 383"/>
                <a:gd name="T16" fmla="*/ 206 w 302"/>
                <a:gd name="T17" fmla="*/ 263 h 383"/>
                <a:gd name="T18" fmla="*/ 188 w 302"/>
                <a:gd name="T19" fmla="*/ 208 h 383"/>
                <a:gd name="T20" fmla="*/ 149 w 302"/>
                <a:gd name="T21" fmla="*/ 182 h 383"/>
                <a:gd name="T22" fmla="*/ 170 w 302"/>
                <a:gd name="T23" fmla="*/ 229 h 383"/>
                <a:gd name="T24" fmla="*/ 201 w 302"/>
                <a:gd name="T25" fmla="*/ 276 h 383"/>
                <a:gd name="T26" fmla="*/ 153 w 302"/>
                <a:gd name="T27" fmla="*/ 334 h 383"/>
                <a:gd name="T28" fmla="*/ 146 w 302"/>
                <a:gd name="T29" fmla="*/ 228 h 383"/>
                <a:gd name="T30" fmla="*/ 139 w 302"/>
                <a:gd name="T31" fmla="*/ 285 h 383"/>
                <a:gd name="T32" fmla="*/ 145 w 302"/>
                <a:gd name="T33" fmla="*/ 340 h 383"/>
                <a:gd name="T34" fmla="*/ 0 w 302"/>
                <a:gd name="T35" fmla="*/ 377 h 383"/>
                <a:gd name="T36" fmla="*/ 3 w 302"/>
                <a:gd name="T37" fmla="*/ 383 h 383"/>
                <a:gd name="T38" fmla="*/ 180 w 302"/>
                <a:gd name="T39" fmla="*/ 319 h 383"/>
                <a:gd name="T40" fmla="*/ 267 w 302"/>
                <a:gd name="T41" fmla="*/ 305 h 383"/>
                <a:gd name="T42" fmla="*/ 302 w 302"/>
                <a:gd name="T43" fmla="*/ 258 h 383"/>
                <a:gd name="T44" fmla="*/ 250 w 302"/>
                <a:gd name="T45" fmla="*/ 278 h 383"/>
                <a:gd name="T46" fmla="*/ 193 w 302"/>
                <a:gd name="T47" fmla="*/ 304 h 383"/>
                <a:gd name="T48" fmla="*/ 222 w 302"/>
                <a:gd name="T49" fmla="*/ 239 h 383"/>
                <a:gd name="T50" fmla="*/ 264 w 302"/>
                <a:gd name="T51" fmla="*/ 193 h 383"/>
                <a:gd name="T52" fmla="*/ 290 w 302"/>
                <a:gd name="T53" fmla="*/ 154 h 383"/>
                <a:gd name="T54" fmla="*/ 222 w 302"/>
                <a:gd name="T55" fmla="*/ 209 h 383"/>
                <a:gd name="T56" fmla="*/ 206 w 302"/>
                <a:gd name="T57" fmla="*/ 158 h 383"/>
                <a:gd name="T58" fmla="*/ 236 w 302"/>
                <a:gd name="T59" fmla="*/ 109 h 383"/>
                <a:gd name="T60" fmla="*/ 253 w 302"/>
                <a:gd name="T61" fmla="*/ 70 h 383"/>
                <a:gd name="T62" fmla="*/ 203 w 302"/>
                <a:gd name="T63" fmla="*/ 152 h 383"/>
                <a:gd name="T64" fmla="*/ 183 w 302"/>
                <a:gd name="T65" fmla="*/ 107 h 383"/>
                <a:gd name="T66" fmla="*/ 188 w 302"/>
                <a:gd name="T67" fmla="*/ 67 h 383"/>
                <a:gd name="T68" fmla="*/ 221 w 302"/>
                <a:gd name="T69" fmla="*/ 29 h 383"/>
                <a:gd name="T70" fmla="*/ 242 w 302"/>
                <a:gd name="T7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2" h="383">
                  <a:moveTo>
                    <a:pt x="242" y="0"/>
                  </a:moveTo>
                  <a:cubicBezTo>
                    <a:pt x="242" y="0"/>
                    <a:pt x="176" y="10"/>
                    <a:pt x="184" y="69"/>
                  </a:cubicBezTo>
                  <a:cubicBezTo>
                    <a:pt x="178" y="84"/>
                    <a:pt x="175" y="94"/>
                    <a:pt x="178" y="109"/>
                  </a:cubicBezTo>
                  <a:cubicBezTo>
                    <a:pt x="181" y="122"/>
                    <a:pt x="189" y="139"/>
                    <a:pt x="201" y="165"/>
                  </a:cubicBezTo>
                  <a:cubicBezTo>
                    <a:pt x="194" y="157"/>
                    <a:pt x="182" y="147"/>
                    <a:pt x="177" y="143"/>
                  </a:cubicBezTo>
                  <a:cubicBezTo>
                    <a:pt x="171" y="140"/>
                    <a:pt x="152" y="125"/>
                    <a:pt x="149" y="115"/>
                  </a:cubicBezTo>
                  <a:cubicBezTo>
                    <a:pt x="150" y="134"/>
                    <a:pt x="156" y="150"/>
                    <a:pt x="163" y="164"/>
                  </a:cubicBezTo>
                  <a:cubicBezTo>
                    <a:pt x="170" y="178"/>
                    <a:pt x="181" y="191"/>
                    <a:pt x="211" y="192"/>
                  </a:cubicBezTo>
                  <a:cubicBezTo>
                    <a:pt x="214" y="207"/>
                    <a:pt x="222" y="236"/>
                    <a:pt x="206" y="263"/>
                  </a:cubicBezTo>
                  <a:cubicBezTo>
                    <a:pt x="207" y="232"/>
                    <a:pt x="203" y="227"/>
                    <a:pt x="188" y="208"/>
                  </a:cubicBezTo>
                  <a:cubicBezTo>
                    <a:pt x="173" y="193"/>
                    <a:pt x="155" y="184"/>
                    <a:pt x="149" y="182"/>
                  </a:cubicBezTo>
                  <a:cubicBezTo>
                    <a:pt x="156" y="192"/>
                    <a:pt x="168" y="214"/>
                    <a:pt x="170" y="229"/>
                  </a:cubicBezTo>
                  <a:cubicBezTo>
                    <a:pt x="172" y="245"/>
                    <a:pt x="186" y="267"/>
                    <a:pt x="201" y="276"/>
                  </a:cubicBezTo>
                  <a:cubicBezTo>
                    <a:pt x="194" y="290"/>
                    <a:pt x="180" y="316"/>
                    <a:pt x="153" y="334"/>
                  </a:cubicBezTo>
                  <a:cubicBezTo>
                    <a:pt x="163" y="319"/>
                    <a:pt x="186" y="299"/>
                    <a:pt x="146" y="228"/>
                  </a:cubicBezTo>
                  <a:cubicBezTo>
                    <a:pt x="147" y="244"/>
                    <a:pt x="147" y="255"/>
                    <a:pt x="139" y="285"/>
                  </a:cubicBezTo>
                  <a:cubicBezTo>
                    <a:pt x="134" y="316"/>
                    <a:pt x="143" y="336"/>
                    <a:pt x="145" y="340"/>
                  </a:cubicBezTo>
                  <a:cubicBezTo>
                    <a:pt x="132" y="348"/>
                    <a:pt x="81" y="377"/>
                    <a:pt x="0" y="377"/>
                  </a:cubicBezTo>
                  <a:cubicBezTo>
                    <a:pt x="3" y="383"/>
                    <a:pt x="3" y="383"/>
                    <a:pt x="3" y="383"/>
                  </a:cubicBezTo>
                  <a:cubicBezTo>
                    <a:pt x="3" y="383"/>
                    <a:pt x="119" y="383"/>
                    <a:pt x="180" y="319"/>
                  </a:cubicBezTo>
                  <a:cubicBezTo>
                    <a:pt x="208" y="330"/>
                    <a:pt x="234" y="337"/>
                    <a:pt x="267" y="305"/>
                  </a:cubicBezTo>
                  <a:cubicBezTo>
                    <a:pt x="296" y="274"/>
                    <a:pt x="296" y="271"/>
                    <a:pt x="302" y="258"/>
                  </a:cubicBezTo>
                  <a:cubicBezTo>
                    <a:pt x="292" y="266"/>
                    <a:pt x="270" y="275"/>
                    <a:pt x="250" y="278"/>
                  </a:cubicBezTo>
                  <a:cubicBezTo>
                    <a:pt x="231" y="281"/>
                    <a:pt x="213" y="285"/>
                    <a:pt x="193" y="304"/>
                  </a:cubicBezTo>
                  <a:cubicBezTo>
                    <a:pt x="207" y="285"/>
                    <a:pt x="218" y="259"/>
                    <a:pt x="222" y="239"/>
                  </a:cubicBezTo>
                  <a:cubicBezTo>
                    <a:pt x="247" y="224"/>
                    <a:pt x="252" y="219"/>
                    <a:pt x="264" y="193"/>
                  </a:cubicBezTo>
                  <a:cubicBezTo>
                    <a:pt x="276" y="166"/>
                    <a:pt x="287" y="154"/>
                    <a:pt x="290" y="154"/>
                  </a:cubicBezTo>
                  <a:cubicBezTo>
                    <a:pt x="277" y="157"/>
                    <a:pt x="231" y="171"/>
                    <a:pt x="222" y="209"/>
                  </a:cubicBezTo>
                  <a:cubicBezTo>
                    <a:pt x="219" y="185"/>
                    <a:pt x="206" y="162"/>
                    <a:pt x="206" y="158"/>
                  </a:cubicBezTo>
                  <a:cubicBezTo>
                    <a:pt x="217" y="149"/>
                    <a:pt x="229" y="139"/>
                    <a:pt x="236" y="109"/>
                  </a:cubicBezTo>
                  <a:cubicBezTo>
                    <a:pt x="242" y="84"/>
                    <a:pt x="250" y="74"/>
                    <a:pt x="253" y="70"/>
                  </a:cubicBezTo>
                  <a:cubicBezTo>
                    <a:pt x="239" y="76"/>
                    <a:pt x="191" y="101"/>
                    <a:pt x="203" y="152"/>
                  </a:cubicBezTo>
                  <a:cubicBezTo>
                    <a:pt x="199" y="144"/>
                    <a:pt x="189" y="126"/>
                    <a:pt x="183" y="107"/>
                  </a:cubicBezTo>
                  <a:cubicBezTo>
                    <a:pt x="181" y="95"/>
                    <a:pt x="181" y="81"/>
                    <a:pt x="188" y="67"/>
                  </a:cubicBezTo>
                  <a:cubicBezTo>
                    <a:pt x="211" y="53"/>
                    <a:pt x="216" y="38"/>
                    <a:pt x="221" y="29"/>
                  </a:cubicBezTo>
                  <a:cubicBezTo>
                    <a:pt x="221" y="29"/>
                    <a:pt x="235" y="5"/>
                    <a:pt x="242" y="0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iŝļiḑê">
              <a:extLst>
                <a:ext uri="{FF2B5EF4-FFF2-40B4-BE49-F238E27FC236}">
                  <a16:creationId xmlns:a16="http://schemas.microsoft.com/office/drawing/2014/main" id="{0D4A8B1D-2725-4A33-BDFE-899BB7E97FB0}"/>
                </a:ext>
              </a:extLst>
            </p:cNvPr>
            <p:cNvSpPr/>
            <p:nvPr/>
          </p:nvSpPr>
          <p:spPr bwMode="auto">
            <a:xfrm>
              <a:off x="2601913" y="2892425"/>
              <a:ext cx="128587" cy="123825"/>
            </a:xfrm>
            <a:custGeom>
              <a:avLst/>
              <a:gdLst>
                <a:gd name="T0" fmla="*/ 58 w 58"/>
                <a:gd name="T1" fmla="*/ 25 h 56"/>
                <a:gd name="T2" fmla="*/ 29 w 58"/>
                <a:gd name="T3" fmla="*/ 54 h 56"/>
                <a:gd name="T4" fmla="*/ 0 w 58"/>
                <a:gd name="T5" fmla="*/ 27 h 56"/>
                <a:gd name="T6" fmla="*/ 30 w 58"/>
                <a:gd name="T7" fmla="*/ 1 h 56"/>
                <a:gd name="T8" fmla="*/ 58 w 58"/>
                <a:gd name="T9" fmla="*/ 2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6">
                  <a:moveTo>
                    <a:pt x="58" y="25"/>
                  </a:moveTo>
                  <a:cubicBezTo>
                    <a:pt x="57" y="41"/>
                    <a:pt x="46" y="52"/>
                    <a:pt x="29" y="54"/>
                  </a:cubicBezTo>
                  <a:cubicBezTo>
                    <a:pt x="7" y="56"/>
                    <a:pt x="0" y="43"/>
                    <a:pt x="0" y="27"/>
                  </a:cubicBezTo>
                  <a:cubicBezTo>
                    <a:pt x="1" y="15"/>
                    <a:pt x="12" y="2"/>
                    <a:pt x="30" y="1"/>
                  </a:cubicBezTo>
                  <a:cubicBezTo>
                    <a:pt x="49" y="0"/>
                    <a:pt x="58" y="10"/>
                    <a:pt x="58" y="25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ïşľïḓe">
              <a:extLst>
                <a:ext uri="{FF2B5EF4-FFF2-40B4-BE49-F238E27FC236}">
                  <a16:creationId xmlns:a16="http://schemas.microsoft.com/office/drawing/2014/main" id="{02EF2E0C-6521-4093-B475-EB3F00938CF8}"/>
                </a:ext>
              </a:extLst>
            </p:cNvPr>
            <p:cNvSpPr/>
            <p:nvPr/>
          </p:nvSpPr>
          <p:spPr bwMode="auto">
            <a:xfrm>
              <a:off x="2638425" y="3005138"/>
              <a:ext cx="74612" cy="95250"/>
            </a:xfrm>
            <a:custGeom>
              <a:avLst/>
              <a:gdLst>
                <a:gd name="T0" fmla="*/ 0 w 34"/>
                <a:gd name="T1" fmla="*/ 7 h 43"/>
                <a:gd name="T2" fmla="*/ 32 w 34"/>
                <a:gd name="T3" fmla="*/ 0 h 43"/>
                <a:gd name="T4" fmla="*/ 34 w 34"/>
                <a:gd name="T5" fmla="*/ 23 h 43"/>
                <a:gd name="T6" fmla="*/ 6 w 34"/>
                <a:gd name="T7" fmla="*/ 43 h 43"/>
                <a:gd name="T8" fmla="*/ 0 w 34"/>
                <a:gd name="T9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3">
                  <a:moveTo>
                    <a:pt x="0" y="7"/>
                  </a:moveTo>
                  <a:cubicBezTo>
                    <a:pt x="0" y="7"/>
                    <a:pt x="15" y="13"/>
                    <a:pt x="32" y="0"/>
                  </a:cubicBezTo>
                  <a:cubicBezTo>
                    <a:pt x="33" y="13"/>
                    <a:pt x="34" y="23"/>
                    <a:pt x="34" y="23"/>
                  </a:cubicBezTo>
                  <a:cubicBezTo>
                    <a:pt x="34" y="23"/>
                    <a:pt x="17" y="34"/>
                    <a:pt x="6" y="43"/>
                  </a:cubicBezTo>
                  <a:cubicBezTo>
                    <a:pt x="4" y="29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îṣļîdè">
              <a:extLst>
                <a:ext uri="{FF2B5EF4-FFF2-40B4-BE49-F238E27FC236}">
                  <a16:creationId xmlns:a16="http://schemas.microsoft.com/office/drawing/2014/main" id="{D56C0D7B-ADDA-41AF-A7ED-98D5CC0F80A8}"/>
                </a:ext>
              </a:extLst>
            </p:cNvPr>
            <p:cNvSpPr/>
            <p:nvPr/>
          </p:nvSpPr>
          <p:spPr bwMode="auto">
            <a:xfrm>
              <a:off x="2657475" y="3127375"/>
              <a:ext cx="84137" cy="298450"/>
            </a:xfrm>
            <a:custGeom>
              <a:avLst/>
              <a:gdLst>
                <a:gd name="T0" fmla="*/ 0 w 38"/>
                <a:gd name="T1" fmla="*/ 11 h 135"/>
                <a:gd name="T2" fmla="*/ 28 w 38"/>
                <a:gd name="T3" fmla="*/ 0 h 135"/>
                <a:gd name="T4" fmla="*/ 38 w 38"/>
                <a:gd name="T5" fmla="*/ 129 h 135"/>
                <a:gd name="T6" fmla="*/ 19 w 38"/>
                <a:gd name="T7" fmla="*/ 133 h 135"/>
                <a:gd name="T8" fmla="*/ 0 w 38"/>
                <a:gd name="T9" fmla="*/ 1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35">
                  <a:moveTo>
                    <a:pt x="0" y="11"/>
                  </a:moveTo>
                  <a:cubicBezTo>
                    <a:pt x="0" y="11"/>
                    <a:pt x="27" y="1"/>
                    <a:pt x="28" y="0"/>
                  </a:cubicBezTo>
                  <a:cubicBezTo>
                    <a:pt x="28" y="7"/>
                    <a:pt x="38" y="129"/>
                    <a:pt x="38" y="129"/>
                  </a:cubicBezTo>
                  <a:cubicBezTo>
                    <a:pt x="38" y="129"/>
                    <a:pt x="26" y="135"/>
                    <a:pt x="19" y="133"/>
                  </a:cubicBezTo>
                  <a:cubicBezTo>
                    <a:pt x="17" y="122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íşļîḍé">
              <a:extLst>
                <a:ext uri="{FF2B5EF4-FFF2-40B4-BE49-F238E27FC236}">
                  <a16:creationId xmlns:a16="http://schemas.microsoft.com/office/drawing/2014/main" id="{12D50588-363F-433B-98A2-88E377978118}"/>
                </a:ext>
              </a:extLst>
            </p:cNvPr>
            <p:cNvSpPr/>
            <p:nvPr/>
          </p:nvSpPr>
          <p:spPr bwMode="auto">
            <a:xfrm>
              <a:off x="2713038" y="3506788"/>
              <a:ext cx="61912" cy="301625"/>
            </a:xfrm>
            <a:custGeom>
              <a:avLst/>
              <a:gdLst>
                <a:gd name="T0" fmla="*/ 0 w 39"/>
                <a:gd name="T1" fmla="*/ 7 h 190"/>
                <a:gd name="T2" fmla="*/ 24 w 39"/>
                <a:gd name="T3" fmla="*/ 0 h 190"/>
                <a:gd name="T4" fmla="*/ 39 w 39"/>
                <a:gd name="T5" fmla="*/ 190 h 190"/>
                <a:gd name="T6" fmla="*/ 28 w 39"/>
                <a:gd name="T7" fmla="*/ 190 h 190"/>
                <a:gd name="T8" fmla="*/ 0 w 39"/>
                <a:gd name="T9" fmla="*/ 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90">
                  <a:moveTo>
                    <a:pt x="0" y="7"/>
                  </a:moveTo>
                  <a:lnTo>
                    <a:pt x="24" y="0"/>
                  </a:lnTo>
                  <a:lnTo>
                    <a:pt x="39" y="190"/>
                  </a:lnTo>
                  <a:lnTo>
                    <a:pt x="28" y="19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iŝḷîḍê">
              <a:extLst>
                <a:ext uri="{FF2B5EF4-FFF2-40B4-BE49-F238E27FC236}">
                  <a16:creationId xmlns:a16="http://schemas.microsoft.com/office/drawing/2014/main" id="{EBA86D9F-5EB5-4683-903F-32731270544D}"/>
                </a:ext>
              </a:extLst>
            </p:cNvPr>
            <p:cNvSpPr/>
            <p:nvPr/>
          </p:nvSpPr>
          <p:spPr bwMode="auto">
            <a:xfrm>
              <a:off x="2763838" y="3852863"/>
              <a:ext cx="22225" cy="90488"/>
            </a:xfrm>
            <a:custGeom>
              <a:avLst/>
              <a:gdLst>
                <a:gd name="T0" fmla="*/ 0 w 14"/>
                <a:gd name="T1" fmla="*/ 0 h 57"/>
                <a:gd name="T2" fmla="*/ 10 w 14"/>
                <a:gd name="T3" fmla="*/ 3 h 57"/>
                <a:gd name="T4" fmla="*/ 14 w 14"/>
                <a:gd name="T5" fmla="*/ 56 h 57"/>
                <a:gd name="T6" fmla="*/ 10 w 14"/>
                <a:gd name="T7" fmla="*/ 57 h 57"/>
                <a:gd name="T8" fmla="*/ 0 w 14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7">
                  <a:moveTo>
                    <a:pt x="0" y="0"/>
                  </a:moveTo>
                  <a:lnTo>
                    <a:pt x="10" y="3"/>
                  </a:lnTo>
                  <a:lnTo>
                    <a:pt x="14" y="56"/>
                  </a:lnTo>
                  <a:lnTo>
                    <a:pt x="10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îṧļíḓè">
              <a:extLst>
                <a:ext uri="{FF2B5EF4-FFF2-40B4-BE49-F238E27FC236}">
                  <a16:creationId xmlns:a16="http://schemas.microsoft.com/office/drawing/2014/main" id="{B29E49FC-8870-4E45-94DD-3EA2B28CA97E}"/>
                </a:ext>
              </a:extLst>
            </p:cNvPr>
            <p:cNvSpPr/>
            <p:nvPr/>
          </p:nvSpPr>
          <p:spPr bwMode="auto">
            <a:xfrm>
              <a:off x="2549525" y="3024188"/>
              <a:ext cx="390525" cy="377825"/>
            </a:xfrm>
            <a:custGeom>
              <a:avLst/>
              <a:gdLst>
                <a:gd name="T0" fmla="*/ 0 w 176"/>
                <a:gd name="T1" fmla="*/ 74 h 170"/>
                <a:gd name="T2" fmla="*/ 43 w 176"/>
                <a:gd name="T3" fmla="*/ 41 h 170"/>
                <a:gd name="T4" fmla="*/ 118 w 176"/>
                <a:gd name="T5" fmla="*/ 2 h 170"/>
                <a:gd name="T6" fmla="*/ 156 w 176"/>
                <a:gd name="T7" fmla="*/ 82 h 170"/>
                <a:gd name="T8" fmla="*/ 91 w 176"/>
                <a:gd name="T9" fmla="*/ 170 h 170"/>
                <a:gd name="T10" fmla="*/ 88 w 176"/>
                <a:gd name="T11" fmla="*/ 126 h 170"/>
                <a:gd name="T12" fmla="*/ 113 w 176"/>
                <a:gd name="T13" fmla="*/ 37 h 170"/>
                <a:gd name="T14" fmla="*/ 47 w 176"/>
                <a:gd name="T15" fmla="*/ 53 h 170"/>
                <a:gd name="T16" fmla="*/ 7 w 176"/>
                <a:gd name="T17" fmla="*/ 77 h 170"/>
                <a:gd name="T18" fmla="*/ 15 w 176"/>
                <a:gd name="T19" fmla="*/ 71 h 170"/>
                <a:gd name="T20" fmla="*/ 20 w 176"/>
                <a:gd name="T21" fmla="*/ 66 h 170"/>
                <a:gd name="T22" fmla="*/ 0 w 176"/>
                <a:gd name="T23" fmla="*/ 7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" h="170">
                  <a:moveTo>
                    <a:pt x="0" y="74"/>
                  </a:moveTo>
                  <a:cubicBezTo>
                    <a:pt x="0" y="74"/>
                    <a:pt x="1" y="42"/>
                    <a:pt x="43" y="41"/>
                  </a:cubicBezTo>
                  <a:cubicBezTo>
                    <a:pt x="66" y="24"/>
                    <a:pt x="84" y="7"/>
                    <a:pt x="118" y="2"/>
                  </a:cubicBezTo>
                  <a:cubicBezTo>
                    <a:pt x="152" y="0"/>
                    <a:pt x="176" y="27"/>
                    <a:pt x="156" y="82"/>
                  </a:cubicBezTo>
                  <a:cubicBezTo>
                    <a:pt x="134" y="138"/>
                    <a:pt x="89" y="170"/>
                    <a:pt x="91" y="170"/>
                  </a:cubicBezTo>
                  <a:cubicBezTo>
                    <a:pt x="90" y="156"/>
                    <a:pt x="88" y="126"/>
                    <a:pt x="88" y="126"/>
                  </a:cubicBezTo>
                  <a:cubicBezTo>
                    <a:pt x="88" y="126"/>
                    <a:pt x="145" y="50"/>
                    <a:pt x="113" y="37"/>
                  </a:cubicBezTo>
                  <a:cubicBezTo>
                    <a:pt x="113" y="37"/>
                    <a:pt x="99" y="27"/>
                    <a:pt x="47" y="53"/>
                  </a:cubicBezTo>
                  <a:cubicBezTo>
                    <a:pt x="38" y="68"/>
                    <a:pt x="29" y="77"/>
                    <a:pt x="7" y="77"/>
                  </a:cubicBezTo>
                  <a:cubicBezTo>
                    <a:pt x="9" y="75"/>
                    <a:pt x="11" y="74"/>
                    <a:pt x="15" y="71"/>
                  </a:cubicBezTo>
                  <a:cubicBezTo>
                    <a:pt x="19" y="69"/>
                    <a:pt x="20" y="66"/>
                    <a:pt x="20" y="66"/>
                  </a:cubicBezTo>
                  <a:cubicBezTo>
                    <a:pt x="20" y="66"/>
                    <a:pt x="5" y="72"/>
                    <a:pt x="0" y="74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îṥ1iḑe">
              <a:extLst>
                <a:ext uri="{FF2B5EF4-FFF2-40B4-BE49-F238E27FC236}">
                  <a16:creationId xmlns:a16="http://schemas.microsoft.com/office/drawing/2014/main" id="{1D7304FC-DB56-4431-BAC0-523261E223FB}"/>
                </a:ext>
              </a:extLst>
            </p:cNvPr>
            <p:cNvSpPr/>
            <p:nvPr/>
          </p:nvSpPr>
          <p:spPr bwMode="auto">
            <a:xfrm>
              <a:off x="2600325" y="3132138"/>
              <a:ext cx="17462" cy="14288"/>
            </a:xfrm>
            <a:custGeom>
              <a:avLst/>
              <a:gdLst>
                <a:gd name="T0" fmla="*/ 2 w 8"/>
                <a:gd name="T1" fmla="*/ 2 h 7"/>
                <a:gd name="T2" fmla="*/ 5 w 8"/>
                <a:gd name="T3" fmla="*/ 4 h 7"/>
                <a:gd name="T4" fmla="*/ 4 w 8"/>
                <a:gd name="T5" fmla="*/ 1 h 7"/>
                <a:gd name="T6" fmla="*/ 8 w 8"/>
                <a:gd name="T7" fmla="*/ 4 h 7"/>
                <a:gd name="T8" fmla="*/ 2 w 8"/>
                <a:gd name="T9" fmla="*/ 6 h 7"/>
                <a:gd name="T10" fmla="*/ 2 w 8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2" y="2"/>
                  </a:moveTo>
                  <a:cubicBezTo>
                    <a:pt x="2" y="2"/>
                    <a:pt x="4" y="3"/>
                    <a:pt x="5" y="4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6" y="1"/>
                    <a:pt x="8" y="0"/>
                    <a:pt x="8" y="4"/>
                  </a:cubicBezTo>
                  <a:cubicBezTo>
                    <a:pt x="7" y="6"/>
                    <a:pt x="5" y="7"/>
                    <a:pt x="2" y="6"/>
                  </a:cubicBezTo>
                  <a:cubicBezTo>
                    <a:pt x="1" y="6"/>
                    <a:pt x="0" y="4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íšḷíďe">
              <a:extLst>
                <a:ext uri="{FF2B5EF4-FFF2-40B4-BE49-F238E27FC236}">
                  <a16:creationId xmlns:a16="http://schemas.microsoft.com/office/drawing/2014/main" id="{1BBCD80B-3193-4AF8-B929-9503A0C9D0F1}"/>
                </a:ext>
              </a:extLst>
            </p:cNvPr>
            <p:cNvSpPr/>
            <p:nvPr/>
          </p:nvSpPr>
          <p:spPr bwMode="auto">
            <a:xfrm>
              <a:off x="2633663" y="3379788"/>
              <a:ext cx="407987" cy="495300"/>
            </a:xfrm>
            <a:custGeom>
              <a:avLst/>
              <a:gdLst>
                <a:gd name="T0" fmla="*/ 23 w 184"/>
                <a:gd name="T1" fmla="*/ 2 h 223"/>
                <a:gd name="T2" fmla="*/ 25 w 184"/>
                <a:gd name="T3" fmla="*/ 22 h 223"/>
                <a:gd name="T4" fmla="*/ 65 w 184"/>
                <a:gd name="T5" fmla="*/ 15 h 223"/>
                <a:gd name="T6" fmla="*/ 171 w 184"/>
                <a:gd name="T7" fmla="*/ 72 h 223"/>
                <a:gd name="T8" fmla="*/ 133 w 184"/>
                <a:gd name="T9" fmla="*/ 195 h 223"/>
                <a:gd name="T10" fmla="*/ 0 w 184"/>
                <a:gd name="T11" fmla="*/ 172 h 223"/>
                <a:gd name="T12" fmla="*/ 124 w 184"/>
                <a:gd name="T13" fmla="*/ 176 h 223"/>
                <a:gd name="T14" fmla="*/ 141 w 184"/>
                <a:gd name="T15" fmla="*/ 74 h 223"/>
                <a:gd name="T16" fmla="*/ 68 w 184"/>
                <a:gd name="T17" fmla="*/ 48 h 223"/>
                <a:gd name="T18" fmla="*/ 4 w 184"/>
                <a:gd name="T19" fmla="*/ 39 h 223"/>
                <a:gd name="T20" fmla="*/ 23 w 184"/>
                <a:gd name="T21" fmla="*/ 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4" h="223">
                  <a:moveTo>
                    <a:pt x="23" y="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9" y="27"/>
                    <a:pt x="65" y="15"/>
                  </a:cubicBezTo>
                  <a:cubicBezTo>
                    <a:pt x="97" y="9"/>
                    <a:pt x="142" y="0"/>
                    <a:pt x="171" y="72"/>
                  </a:cubicBezTo>
                  <a:cubicBezTo>
                    <a:pt x="184" y="117"/>
                    <a:pt x="173" y="164"/>
                    <a:pt x="133" y="195"/>
                  </a:cubicBezTo>
                  <a:cubicBezTo>
                    <a:pt x="95" y="222"/>
                    <a:pt x="50" y="223"/>
                    <a:pt x="0" y="172"/>
                  </a:cubicBezTo>
                  <a:cubicBezTo>
                    <a:pt x="18" y="186"/>
                    <a:pt x="73" y="221"/>
                    <a:pt x="124" y="176"/>
                  </a:cubicBezTo>
                  <a:cubicBezTo>
                    <a:pt x="157" y="143"/>
                    <a:pt x="157" y="110"/>
                    <a:pt x="141" y="74"/>
                  </a:cubicBezTo>
                  <a:cubicBezTo>
                    <a:pt x="124" y="41"/>
                    <a:pt x="102" y="39"/>
                    <a:pt x="68" y="48"/>
                  </a:cubicBezTo>
                  <a:cubicBezTo>
                    <a:pt x="30" y="58"/>
                    <a:pt x="11" y="71"/>
                    <a:pt x="4" y="39"/>
                  </a:cubicBezTo>
                  <a:cubicBezTo>
                    <a:pt x="4" y="39"/>
                    <a:pt x="1" y="20"/>
                    <a:pt x="23" y="2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ïṩľidè">
              <a:extLst>
                <a:ext uri="{FF2B5EF4-FFF2-40B4-BE49-F238E27FC236}">
                  <a16:creationId xmlns:a16="http://schemas.microsoft.com/office/drawing/2014/main" id="{94A2751A-483F-4F43-9C2A-0B107A2B2729}"/>
                </a:ext>
              </a:extLst>
            </p:cNvPr>
            <p:cNvSpPr/>
            <p:nvPr/>
          </p:nvSpPr>
          <p:spPr bwMode="auto">
            <a:xfrm>
              <a:off x="391160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7 h 49"/>
                <a:gd name="T8" fmla="*/ 0 w 42"/>
                <a:gd name="T9" fmla="*/ 2 h 49"/>
                <a:gd name="T10" fmla="*/ 0 w 42"/>
                <a:gd name="T11" fmla="*/ 0 h 49"/>
                <a:gd name="T12" fmla="*/ 23 w 42"/>
                <a:gd name="T13" fmla="*/ 0 h 49"/>
                <a:gd name="T14" fmla="*/ 39 w 42"/>
                <a:gd name="T15" fmla="*/ 12 h 49"/>
                <a:gd name="T16" fmla="*/ 29 w 42"/>
                <a:gd name="T17" fmla="*/ 23 h 49"/>
                <a:gd name="T18" fmla="*/ 42 w 42"/>
                <a:gd name="T19" fmla="*/ 36 h 49"/>
                <a:gd name="T20" fmla="*/ 25 w 42"/>
                <a:gd name="T21" fmla="*/ 49 h 49"/>
                <a:gd name="T22" fmla="*/ 0 w 42"/>
                <a:gd name="T23" fmla="*/ 49 h 49"/>
                <a:gd name="T24" fmla="*/ 10 w 42"/>
                <a:gd name="T25" fmla="*/ 22 h 49"/>
                <a:gd name="T26" fmla="*/ 23 w 42"/>
                <a:gd name="T27" fmla="*/ 22 h 49"/>
                <a:gd name="T28" fmla="*/ 35 w 42"/>
                <a:gd name="T29" fmla="*/ 11 h 49"/>
                <a:gd name="T30" fmla="*/ 23 w 42"/>
                <a:gd name="T31" fmla="*/ 2 h 49"/>
                <a:gd name="T32" fmla="*/ 16 w 42"/>
                <a:gd name="T33" fmla="*/ 2 h 49"/>
                <a:gd name="T34" fmla="*/ 10 w 42"/>
                <a:gd name="T35" fmla="*/ 7 h 49"/>
                <a:gd name="T36" fmla="*/ 10 w 42"/>
                <a:gd name="T37" fmla="*/ 22 h 49"/>
                <a:gd name="T38" fmla="*/ 10 w 42"/>
                <a:gd name="T39" fmla="*/ 24 h 49"/>
                <a:gd name="T40" fmla="*/ 10 w 42"/>
                <a:gd name="T41" fmla="*/ 43 h 49"/>
                <a:gd name="T42" fmla="*/ 16 w 42"/>
                <a:gd name="T43" fmla="*/ 48 h 49"/>
                <a:gd name="T44" fmla="*/ 24 w 42"/>
                <a:gd name="T45" fmla="*/ 48 h 49"/>
                <a:gd name="T46" fmla="*/ 37 w 42"/>
                <a:gd name="T47" fmla="*/ 36 h 49"/>
                <a:gd name="T48" fmla="*/ 24 w 42"/>
                <a:gd name="T49" fmla="*/ 24 h 49"/>
                <a:gd name="T50" fmla="*/ 10 w 42"/>
                <a:gd name="T51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7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4" y="0"/>
                    <a:pt x="39" y="5"/>
                    <a:pt x="39" y="12"/>
                  </a:cubicBezTo>
                  <a:cubicBezTo>
                    <a:pt x="39" y="16"/>
                    <a:pt x="37" y="20"/>
                    <a:pt x="29" y="23"/>
                  </a:cubicBezTo>
                  <a:cubicBezTo>
                    <a:pt x="38" y="24"/>
                    <a:pt x="42" y="29"/>
                    <a:pt x="42" y="36"/>
                  </a:cubicBezTo>
                  <a:cubicBezTo>
                    <a:pt x="42" y="43"/>
                    <a:pt x="36" y="49"/>
                    <a:pt x="25" y="49"/>
                  </a:cubicBezTo>
                  <a:lnTo>
                    <a:pt x="0" y="49"/>
                  </a:lnTo>
                  <a:close/>
                  <a:moveTo>
                    <a:pt x="10" y="22"/>
                  </a:moveTo>
                  <a:cubicBezTo>
                    <a:pt x="23" y="22"/>
                    <a:pt x="23" y="22"/>
                    <a:pt x="23" y="22"/>
                  </a:cubicBezTo>
                  <a:cubicBezTo>
                    <a:pt x="30" y="22"/>
                    <a:pt x="35" y="17"/>
                    <a:pt x="35" y="11"/>
                  </a:cubicBezTo>
                  <a:cubicBezTo>
                    <a:pt x="35" y="7"/>
                    <a:pt x="31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7"/>
                  </a:cubicBezTo>
                  <a:lnTo>
                    <a:pt x="10" y="22"/>
                  </a:lnTo>
                  <a:close/>
                  <a:moveTo>
                    <a:pt x="10" y="24"/>
                  </a:moveTo>
                  <a:cubicBezTo>
                    <a:pt x="10" y="43"/>
                    <a:pt x="10" y="43"/>
                    <a:pt x="10" y="43"/>
                  </a:cubicBezTo>
                  <a:cubicBezTo>
                    <a:pt x="10" y="47"/>
                    <a:pt x="12" y="48"/>
                    <a:pt x="16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32" y="48"/>
                    <a:pt x="37" y="42"/>
                    <a:pt x="37" y="36"/>
                  </a:cubicBezTo>
                  <a:cubicBezTo>
                    <a:pt x="37" y="30"/>
                    <a:pt x="32" y="24"/>
                    <a:pt x="24" y="24"/>
                  </a:cubicBezTo>
                  <a:lnTo>
                    <a:pt x="10" y="24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iṥlïdê">
              <a:extLst>
                <a:ext uri="{FF2B5EF4-FFF2-40B4-BE49-F238E27FC236}">
                  <a16:creationId xmlns:a16="http://schemas.microsoft.com/office/drawing/2014/main" id="{2B08231D-3D0F-4AEA-AC36-13DA0B3FAD1E}"/>
                </a:ext>
              </a:extLst>
            </p:cNvPr>
            <p:cNvSpPr/>
            <p:nvPr/>
          </p:nvSpPr>
          <p:spPr bwMode="auto">
            <a:xfrm>
              <a:off x="4071938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2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0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2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5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0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isļîḍê">
              <a:extLst>
                <a:ext uri="{FF2B5EF4-FFF2-40B4-BE49-F238E27FC236}">
                  <a16:creationId xmlns:a16="http://schemas.microsoft.com/office/drawing/2014/main" id="{826138FE-6FF9-4AC2-B236-960615C321BD}"/>
                </a:ext>
              </a:extLst>
            </p:cNvPr>
            <p:cNvSpPr/>
            <p:nvPr/>
          </p:nvSpPr>
          <p:spPr bwMode="auto">
            <a:xfrm>
              <a:off x="4232275" y="3832225"/>
              <a:ext cx="60325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8 w 19"/>
                <a:gd name="T19" fmla="*/ 44 h 49"/>
                <a:gd name="T20" fmla="*/ 8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4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4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8" y="46"/>
                    <a:pt x="8" y="4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îśḻíďé">
              <a:extLst>
                <a:ext uri="{FF2B5EF4-FFF2-40B4-BE49-F238E27FC236}">
                  <a16:creationId xmlns:a16="http://schemas.microsoft.com/office/drawing/2014/main" id="{06254927-4A22-49CB-9913-26A047B2C952}"/>
                </a:ext>
              </a:extLst>
            </p:cNvPr>
            <p:cNvSpPr/>
            <p:nvPr/>
          </p:nvSpPr>
          <p:spPr bwMode="auto">
            <a:xfrm>
              <a:off x="4319588" y="3832225"/>
              <a:ext cx="82550" cy="169863"/>
            </a:xfrm>
            <a:custGeom>
              <a:avLst/>
              <a:gdLst>
                <a:gd name="T0" fmla="*/ 26 w 26"/>
                <a:gd name="T1" fmla="*/ 0 h 50"/>
                <a:gd name="T2" fmla="*/ 26 w 26"/>
                <a:gd name="T3" fmla="*/ 2 h 50"/>
                <a:gd name="T4" fmla="*/ 19 w 26"/>
                <a:gd name="T5" fmla="*/ 6 h 50"/>
                <a:gd name="T6" fmla="*/ 19 w 26"/>
                <a:gd name="T7" fmla="*/ 37 h 50"/>
                <a:gd name="T8" fmla="*/ 9 w 26"/>
                <a:gd name="T9" fmla="*/ 50 h 50"/>
                <a:gd name="T10" fmla="*/ 0 w 26"/>
                <a:gd name="T11" fmla="*/ 45 h 50"/>
                <a:gd name="T12" fmla="*/ 3 w 26"/>
                <a:gd name="T13" fmla="*/ 41 h 50"/>
                <a:gd name="T14" fmla="*/ 6 w 26"/>
                <a:gd name="T15" fmla="*/ 45 h 50"/>
                <a:gd name="T16" fmla="*/ 10 w 26"/>
                <a:gd name="T17" fmla="*/ 49 h 50"/>
                <a:gd name="T18" fmla="*/ 15 w 26"/>
                <a:gd name="T19" fmla="*/ 38 h 50"/>
                <a:gd name="T20" fmla="*/ 15 w 26"/>
                <a:gd name="T21" fmla="*/ 6 h 50"/>
                <a:gd name="T22" fmla="*/ 8 w 26"/>
                <a:gd name="T23" fmla="*/ 2 h 50"/>
                <a:gd name="T24" fmla="*/ 8 w 26"/>
                <a:gd name="T25" fmla="*/ 0 h 50"/>
                <a:gd name="T26" fmla="*/ 26 w 26"/>
                <a:gd name="T2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50">
                  <a:moveTo>
                    <a:pt x="26" y="0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1" y="2"/>
                    <a:pt x="19" y="3"/>
                    <a:pt x="19" y="6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46"/>
                    <a:pt x="15" y="50"/>
                    <a:pt x="9" y="50"/>
                  </a:cubicBezTo>
                  <a:cubicBezTo>
                    <a:pt x="4" y="50"/>
                    <a:pt x="0" y="49"/>
                    <a:pt x="0" y="45"/>
                  </a:cubicBezTo>
                  <a:cubicBezTo>
                    <a:pt x="0" y="43"/>
                    <a:pt x="1" y="41"/>
                    <a:pt x="3" y="41"/>
                  </a:cubicBezTo>
                  <a:cubicBezTo>
                    <a:pt x="5" y="41"/>
                    <a:pt x="6" y="43"/>
                    <a:pt x="6" y="45"/>
                  </a:cubicBezTo>
                  <a:cubicBezTo>
                    <a:pt x="6" y="47"/>
                    <a:pt x="7" y="49"/>
                    <a:pt x="10" y="49"/>
                  </a:cubicBezTo>
                  <a:cubicBezTo>
                    <a:pt x="13" y="49"/>
                    <a:pt x="15" y="44"/>
                    <a:pt x="15" y="3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3"/>
                    <a:pt x="13" y="2"/>
                    <a:pt x="8" y="2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í$ľíḋè">
              <a:extLst>
                <a:ext uri="{FF2B5EF4-FFF2-40B4-BE49-F238E27FC236}">
                  <a16:creationId xmlns:a16="http://schemas.microsoft.com/office/drawing/2014/main" id="{F563D7A4-FCAC-40F2-B264-92663C224FDE}"/>
                </a:ext>
              </a:extLst>
            </p:cNvPr>
            <p:cNvSpPr/>
            <p:nvPr/>
          </p:nvSpPr>
          <p:spPr bwMode="auto">
            <a:xfrm>
              <a:off x="4437063" y="3832225"/>
              <a:ext cx="58738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ïṧḷîḓê">
              <a:extLst>
                <a:ext uri="{FF2B5EF4-FFF2-40B4-BE49-F238E27FC236}">
                  <a16:creationId xmlns:a16="http://schemas.microsoft.com/office/drawing/2014/main" id="{6B48B10F-8E09-44EB-8C79-B95D128D430F}"/>
                </a:ext>
              </a:extLst>
            </p:cNvPr>
            <p:cNvSpPr/>
            <p:nvPr/>
          </p:nvSpPr>
          <p:spPr bwMode="auto">
            <a:xfrm>
              <a:off x="4521200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7 w 49"/>
                <a:gd name="T5" fmla="*/ 43 h 50"/>
                <a:gd name="T6" fmla="*/ 7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9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íśļidè">
              <a:extLst>
                <a:ext uri="{FF2B5EF4-FFF2-40B4-BE49-F238E27FC236}">
                  <a16:creationId xmlns:a16="http://schemas.microsoft.com/office/drawing/2014/main" id="{B174157D-298F-4355-85CB-125FA624EADE}"/>
                </a:ext>
              </a:extLst>
            </p:cNvPr>
            <p:cNvSpPr/>
            <p:nvPr/>
          </p:nvSpPr>
          <p:spPr bwMode="auto">
            <a:xfrm>
              <a:off x="4703763" y="3829050"/>
              <a:ext cx="144463" cy="173038"/>
            </a:xfrm>
            <a:custGeom>
              <a:avLst/>
              <a:gdLst>
                <a:gd name="T0" fmla="*/ 45 w 45"/>
                <a:gd name="T1" fmla="*/ 28 h 51"/>
                <a:gd name="T2" fmla="*/ 45 w 45"/>
                <a:gd name="T3" fmla="*/ 30 h 51"/>
                <a:gd name="T4" fmla="*/ 39 w 45"/>
                <a:gd name="T5" fmla="*/ 35 h 51"/>
                <a:gd name="T6" fmla="*/ 39 w 45"/>
                <a:gd name="T7" fmla="*/ 50 h 51"/>
                <a:gd name="T8" fmla="*/ 36 w 45"/>
                <a:gd name="T9" fmla="*/ 50 h 51"/>
                <a:gd name="T10" fmla="*/ 35 w 45"/>
                <a:gd name="T11" fmla="*/ 47 h 51"/>
                <a:gd name="T12" fmla="*/ 21 w 45"/>
                <a:gd name="T13" fmla="*/ 51 h 51"/>
                <a:gd name="T14" fmla="*/ 0 w 45"/>
                <a:gd name="T15" fmla="*/ 26 h 51"/>
                <a:gd name="T16" fmla="*/ 22 w 45"/>
                <a:gd name="T17" fmla="*/ 0 h 51"/>
                <a:gd name="T18" fmla="*/ 31 w 45"/>
                <a:gd name="T19" fmla="*/ 2 h 51"/>
                <a:gd name="T20" fmla="*/ 36 w 45"/>
                <a:gd name="T21" fmla="*/ 0 h 51"/>
                <a:gd name="T22" fmla="*/ 41 w 45"/>
                <a:gd name="T23" fmla="*/ 12 h 51"/>
                <a:gd name="T24" fmla="*/ 40 w 45"/>
                <a:gd name="T25" fmla="*/ 13 h 51"/>
                <a:gd name="T26" fmla="*/ 22 w 45"/>
                <a:gd name="T27" fmla="*/ 2 h 51"/>
                <a:gd name="T28" fmla="*/ 5 w 45"/>
                <a:gd name="T29" fmla="*/ 25 h 51"/>
                <a:gd name="T30" fmla="*/ 21 w 45"/>
                <a:gd name="T31" fmla="*/ 50 h 51"/>
                <a:gd name="T32" fmla="*/ 35 w 45"/>
                <a:gd name="T33" fmla="*/ 40 h 51"/>
                <a:gd name="T34" fmla="*/ 35 w 45"/>
                <a:gd name="T35" fmla="*/ 35 h 51"/>
                <a:gd name="T36" fmla="*/ 27 w 45"/>
                <a:gd name="T37" fmla="*/ 30 h 51"/>
                <a:gd name="T38" fmla="*/ 27 w 45"/>
                <a:gd name="T39" fmla="*/ 28 h 51"/>
                <a:gd name="T40" fmla="*/ 45 w 45"/>
                <a:gd name="T41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51">
                  <a:moveTo>
                    <a:pt x="45" y="28"/>
                  </a:moveTo>
                  <a:cubicBezTo>
                    <a:pt x="45" y="30"/>
                    <a:pt x="45" y="30"/>
                    <a:pt x="45" y="30"/>
                  </a:cubicBezTo>
                  <a:cubicBezTo>
                    <a:pt x="40" y="30"/>
                    <a:pt x="39" y="32"/>
                    <a:pt x="39" y="35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2" y="49"/>
                    <a:pt x="28" y="51"/>
                    <a:pt x="21" y="51"/>
                  </a:cubicBezTo>
                  <a:cubicBezTo>
                    <a:pt x="8" y="51"/>
                    <a:pt x="0" y="42"/>
                    <a:pt x="0" y="26"/>
                  </a:cubicBezTo>
                  <a:cubicBezTo>
                    <a:pt x="0" y="11"/>
                    <a:pt x="9" y="0"/>
                    <a:pt x="22" y="0"/>
                  </a:cubicBezTo>
                  <a:cubicBezTo>
                    <a:pt x="26" y="0"/>
                    <a:pt x="29" y="1"/>
                    <a:pt x="31" y="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6" y="8"/>
                    <a:pt x="31" y="2"/>
                    <a:pt x="22" y="2"/>
                  </a:cubicBezTo>
                  <a:cubicBezTo>
                    <a:pt x="12" y="2"/>
                    <a:pt x="5" y="12"/>
                    <a:pt x="5" y="25"/>
                  </a:cubicBezTo>
                  <a:cubicBezTo>
                    <a:pt x="5" y="42"/>
                    <a:pt x="13" y="50"/>
                    <a:pt x="21" y="50"/>
                  </a:cubicBezTo>
                  <a:cubicBezTo>
                    <a:pt x="29" y="50"/>
                    <a:pt x="35" y="44"/>
                    <a:pt x="35" y="40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2"/>
                    <a:pt x="33" y="30"/>
                    <a:pt x="27" y="30"/>
                  </a:cubicBezTo>
                  <a:cubicBezTo>
                    <a:pt x="27" y="28"/>
                    <a:pt x="27" y="28"/>
                    <a:pt x="27" y="28"/>
                  </a:cubicBezTo>
                  <a:lnTo>
                    <a:pt x="45" y="2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ïŝľiďè">
              <a:extLst>
                <a:ext uri="{FF2B5EF4-FFF2-40B4-BE49-F238E27FC236}">
                  <a16:creationId xmlns:a16="http://schemas.microsoft.com/office/drawing/2014/main" id="{D33E9595-4D8F-4801-8A96-AE9214B8EA10}"/>
                </a:ext>
              </a:extLst>
            </p:cNvPr>
            <p:cNvSpPr/>
            <p:nvPr/>
          </p:nvSpPr>
          <p:spPr bwMode="auto">
            <a:xfrm>
              <a:off x="4946650" y="3832225"/>
              <a:ext cx="157163" cy="169863"/>
            </a:xfrm>
            <a:custGeom>
              <a:avLst/>
              <a:gdLst>
                <a:gd name="T0" fmla="*/ 0 w 49"/>
                <a:gd name="T1" fmla="*/ 0 h 50"/>
                <a:gd name="T2" fmla="*/ 18 w 49"/>
                <a:gd name="T3" fmla="*/ 0 h 50"/>
                <a:gd name="T4" fmla="*/ 18 w 49"/>
                <a:gd name="T5" fmla="*/ 2 h 50"/>
                <a:gd name="T6" fmla="*/ 11 w 49"/>
                <a:gd name="T7" fmla="*/ 6 h 50"/>
                <a:gd name="T8" fmla="*/ 11 w 49"/>
                <a:gd name="T9" fmla="*/ 34 h 50"/>
                <a:gd name="T10" fmla="*/ 26 w 49"/>
                <a:gd name="T11" fmla="*/ 48 h 50"/>
                <a:gd name="T12" fmla="*/ 41 w 49"/>
                <a:gd name="T13" fmla="*/ 34 h 50"/>
                <a:gd name="T14" fmla="*/ 41 w 49"/>
                <a:gd name="T15" fmla="*/ 6 h 50"/>
                <a:gd name="T16" fmla="*/ 34 w 49"/>
                <a:gd name="T17" fmla="*/ 2 h 50"/>
                <a:gd name="T18" fmla="*/ 34 w 49"/>
                <a:gd name="T19" fmla="*/ 0 h 50"/>
                <a:gd name="T20" fmla="*/ 49 w 49"/>
                <a:gd name="T21" fmla="*/ 0 h 50"/>
                <a:gd name="T22" fmla="*/ 49 w 49"/>
                <a:gd name="T23" fmla="*/ 2 h 50"/>
                <a:gd name="T24" fmla="*/ 43 w 49"/>
                <a:gd name="T25" fmla="*/ 6 h 50"/>
                <a:gd name="T26" fmla="*/ 43 w 49"/>
                <a:gd name="T27" fmla="*/ 34 h 50"/>
                <a:gd name="T28" fmla="*/ 24 w 49"/>
                <a:gd name="T29" fmla="*/ 50 h 50"/>
                <a:gd name="T30" fmla="*/ 7 w 49"/>
                <a:gd name="T31" fmla="*/ 33 h 50"/>
                <a:gd name="T32" fmla="*/ 7 w 49"/>
                <a:gd name="T33" fmla="*/ 6 h 50"/>
                <a:gd name="T34" fmla="*/ 0 w 49"/>
                <a:gd name="T35" fmla="*/ 2 h 50"/>
                <a:gd name="T36" fmla="*/ 0 w 49"/>
                <a:gd name="T3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50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42"/>
                    <a:pt x="17" y="48"/>
                    <a:pt x="26" y="48"/>
                  </a:cubicBezTo>
                  <a:cubicBezTo>
                    <a:pt x="33" y="48"/>
                    <a:pt x="41" y="45"/>
                    <a:pt x="41" y="34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9" y="2"/>
                    <a:pt x="34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3" y="3"/>
                    <a:pt x="43" y="6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45"/>
                    <a:pt x="35" y="50"/>
                    <a:pt x="24" y="50"/>
                  </a:cubicBezTo>
                  <a:cubicBezTo>
                    <a:pt x="15" y="50"/>
                    <a:pt x="7" y="45"/>
                    <a:pt x="7" y="3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îšľïďé">
              <a:extLst>
                <a:ext uri="{FF2B5EF4-FFF2-40B4-BE49-F238E27FC236}">
                  <a16:creationId xmlns:a16="http://schemas.microsoft.com/office/drawing/2014/main" id="{3BB4D9D2-F906-4BE0-A067-00B2A8FF9949}"/>
                </a:ext>
              </a:extLst>
            </p:cNvPr>
            <p:cNvSpPr/>
            <p:nvPr/>
          </p:nvSpPr>
          <p:spPr bwMode="auto">
            <a:xfrm>
              <a:off x="51260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6 w 49"/>
                <a:gd name="T5" fmla="*/ 43 h 50"/>
                <a:gd name="T6" fmla="*/ 6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9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iŝľïďê">
              <a:extLst>
                <a:ext uri="{FF2B5EF4-FFF2-40B4-BE49-F238E27FC236}">
                  <a16:creationId xmlns:a16="http://schemas.microsoft.com/office/drawing/2014/main" id="{A1A582C3-107C-469A-82E3-32C9512BFEC4}"/>
                </a:ext>
              </a:extLst>
            </p:cNvPr>
            <p:cNvSpPr/>
            <p:nvPr/>
          </p:nvSpPr>
          <p:spPr bwMode="auto">
            <a:xfrm>
              <a:off x="5310188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ïṧlïďè">
              <a:extLst>
                <a:ext uri="{FF2B5EF4-FFF2-40B4-BE49-F238E27FC236}">
                  <a16:creationId xmlns:a16="http://schemas.microsoft.com/office/drawing/2014/main" id="{5EFA2B2B-1E82-4BEC-A03F-2810F599F9B8}"/>
                </a:ext>
              </a:extLst>
            </p:cNvPr>
            <p:cNvSpPr/>
            <p:nvPr/>
          </p:nvSpPr>
          <p:spPr bwMode="auto">
            <a:xfrm>
              <a:off x="5389563" y="3832225"/>
              <a:ext cx="150813" cy="169863"/>
            </a:xfrm>
            <a:custGeom>
              <a:avLst/>
              <a:gdLst>
                <a:gd name="T0" fmla="*/ 32 w 47"/>
                <a:gd name="T1" fmla="*/ 0 h 50"/>
                <a:gd name="T2" fmla="*/ 47 w 47"/>
                <a:gd name="T3" fmla="*/ 0 h 50"/>
                <a:gd name="T4" fmla="*/ 47 w 47"/>
                <a:gd name="T5" fmla="*/ 2 h 50"/>
                <a:gd name="T6" fmla="*/ 40 w 47"/>
                <a:gd name="T7" fmla="*/ 7 h 50"/>
                <a:gd name="T8" fmla="*/ 24 w 47"/>
                <a:gd name="T9" fmla="*/ 50 h 50"/>
                <a:gd name="T10" fmla="*/ 23 w 47"/>
                <a:gd name="T11" fmla="*/ 50 h 50"/>
                <a:gd name="T12" fmla="*/ 7 w 47"/>
                <a:gd name="T13" fmla="*/ 6 h 50"/>
                <a:gd name="T14" fmla="*/ 0 w 47"/>
                <a:gd name="T15" fmla="*/ 2 h 50"/>
                <a:gd name="T16" fmla="*/ 0 w 47"/>
                <a:gd name="T17" fmla="*/ 0 h 50"/>
                <a:gd name="T18" fmla="*/ 18 w 47"/>
                <a:gd name="T19" fmla="*/ 0 h 50"/>
                <a:gd name="T20" fmla="*/ 18 w 47"/>
                <a:gd name="T21" fmla="*/ 2 h 50"/>
                <a:gd name="T22" fmla="*/ 11 w 47"/>
                <a:gd name="T23" fmla="*/ 4 h 50"/>
                <a:gd name="T24" fmla="*/ 12 w 47"/>
                <a:gd name="T25" fmla="*/ 5 h 50"/>
                <a:gd name="T26" fmla="*/ 25 w 47"/>
                <a:gd name="T27" fmla="*/ 43 h 50"/>
                <a:gd name="T28" fmla="*/ 38 w 47"/>
                <a:gd name="T29" fmla="*/ 7 h 50"/>
                <a:gd name="T30" fmla="*/ 39 w 47"/>
                <a:gd name="T31" fmla="*/ 4 h 50"/>
                <a:gd name="T32" fmla="*/ 32 w 47"/>
                <a:gd name="T33" fmla="*/ 2 h 50"/>
                <a:gd name="T34" fmla="*/ 32 w 47"/>
                <a:gd name="T3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50">
                  <a:moveTo>
                    <a:pt x="32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2"/>
                    <a:pt x="42" y="3"/>
                    <a:pt x="40" y="7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4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2"/>
                    <a:pt x="11" y="4"/>
                  </a:cubicBezTo>
                  <a:cubicBezTo>
                    <a:pt x="11" y="4"/>
                    <a:pt x="11" y="5"/>
                    <a:pt x="12" y="5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9" y="6"/>
                    <a:pt x="39" y="5"/>
                    <a:pt x="39" y="4"/>
                  </a:cubicBezTo>
                  <a:cubicBezTo>
                    <a:pt x="39" y="3"/>
                    <a:pt x="37" y="2"/>
                    <a:pt x="32" y="2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iṥľîḋe">
              <a:extLst>
                <a:ext uri="{FF2B5EF4-FFF2-40B4-BE49-F238E27FC236}">
                  <a16:creationId xmlns:a16="http://schemas.microsoft.com/office/drawing/2014/main" id="{9CE1FB62-F3AA-4091-A37B-94D59AE695D0}"/>
                </a:ext>
              </a:extLst>
            </p:cNvPr>
            <p:cNvSpPr/>
            <p:nvPr/>
          </p:nvSpPr>
          <p:spPr bwMode="auto">
            <a:xfrm>
              <a:off x="556260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6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íślîḋè">
              <a:extLst>
                <a:ext uri="{FF2B5EF4-FFF2-40B4-BE49-F238E27FC236}">
                  <a16:creationId xmlns:a16="http://schemas.microsoft.com/office/drawing/2014/main" id="{413551E4-D534-4CEF-9111-92A01D55ECFF}"/>
                </a:ext>
              </a:extLst>
            </p:cNvPr>
            <p:cNvSpPr/>
            <p:nvPr/>
          </p:nvSpPr>
          <p:spPr bwMode="auto">
            <a:xfrm>
              <a:off x="5722938" y="3832225"/>
              <a:ext cx="138113" cy="166688"/>
            </a:xfrm>
            <a:custGeom>
              <a:avLst/>
              <a:gdLst>
                <a:gd name="T0" fmla="*/ 0 w 43"/>
                <a:gd name="T1" fmla="*/ 49 h 49"/>
                <a:gd name="T2" fmla="*/ 0 w 43"/>
                <a:gd name="T3" fmla="*/ 48 h 49"/>
                <a:gd name="T4" fmla="*/ 6 w 43"/>
                <a:gd name="T5" fmla="*/ 43 h 49"/>
                <a:gd name="T6" fmla="*/ 6 w 43"/>
                <a:gd name="T7" fmla="*/ 6 h 49"/>
                <a:gd name="T8" fmla="*/ 0 w 43"/>
                <a:gd name="T9" fmla="*/ 2 h 49"/>
                <a:gd name="T10" fmla="*/ 0 w 43"/>
                <a:gd name="T11" fmla="*/ 0 h 49"/>
                <a:gd name="T12" fmla="*/ 22 w 43"/>
                <a:gd name="T13" fmla="*/ 0 h 49"/>
                <a:gd name="T14" fmla="*/ 38 w 43"/>
                <a:gd name="T15" fmla="*/ 12 h 49"/>
                <a:gd name="T16" fmla="*/ 24 w 43"/>
                <a:gd name="T17" fmla="*/ 25 h 49"/>
                <a:gd name="T18" fmla="*/ 36 w 43"/>
                <a:gd name="T19" fmla="*/ 44 h 49"/>
                <a:gd name="T20" fmla="*/ 43 w 43"/>
                <a:gd name="T21" fmla="*/ 48 h 49"/>
                <a:gd name="T22" fmla="*/ 43 w 43"/>
                <a:gd name="T23" fmla="*/ 49 h 49"/>
                <a:gd name="T24" fmla="*/ 33 w 43"/>
                <a:gd name="T25" fmla="*/ 49 h 49"/>
                <a:gd name="T26" fmla="*/ 20 w 43"/>
                <a:gd name="T27" fmla="*/ 25 h 49"/>
                <a:gd name="T28" fmla="*/ 10 w 43"/>
                <a:gd name="T29" fmla="*/ 25 h 49"/>
                <a:gd name="T30" fmla="*/ 10 w 43"/>
                <a:gd name="T31" fmla="*/ 43 h 49"/>
                <a:gd name="T32" fmla="*/ 17 w 43"/>
                <a:gd name="T33" fmla="*/ 48 h 49"/>
                <a:gd name="T34" fmla="*/ 17 w 43"/>
                <a:gd name="T35" fmla="*/ 49 h 49"/>
                <a:gd name="T36" fmla="*/ 0 w 43"/>
                <a:gd name="T37" fmla="*/ 49 h 49"/>
                <a:gd name="T38" fmla="*/ 10 w 43"/>
                <a:gd name="T39" fmla="*/ 23 h 49"/>
                <a:gd name="T40" fmla="*/ 23 w 43"/>
                <a:gd name="T41" fmla="*/ 23 h 49"/>
                <a:gd name="T42" fmla="*/ 33 w 43"/>
                <a:gd name="T43" fmla="*/ 12 h 49"/>
                <a:gd name="T44" fmla="*/ 21 w 43"/>
                <a:gd name="T45" fmla="*/ 2 h 49"/>
                <a:gd name="T46" fmla="*/ 15 w 43"/>
                <a:gd name="T47" fmla="*/ 2 h 49"/>
                <a:gd name="T48" fmla="*/ 10 w 43"/>
                <a:gd name="T49" fmla="*/ 6 h 49"/>
                <a:gd name="T50" fmla="*/ 10 w 43"/>
                <a:gd name="T51" fmla="*/ 2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2" y="0"/>
                    <a:pt x="38" y="5"/>
                    <a:pt x="38" y="12"/>
                  </a:cubicBezTo>
                  <a:cubicBezTo>
                    <a:pt x="38" y="19"/>
                    <a:pt x="34" y="24"/>
                    <a:pt x="24" y="25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7" y="47"/>
                    <a:pt x="39" y="4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  <a:moveTo>
                    <a:pt x="10" y="23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31" y="23"/>
                    <a:pt x="33" y="18"/>
                    <a:pt x="33" y="12"/>
                  </a:cubicBezTo>
                  <a:cubicBezTo>
                    <a:pt x="33" y="6"/>
                    <a:pt x="29" y="2"/>
                    <a:pt x="21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2" y="2"/>
                    <a:pt x="10" y="3"/>
                    <a:pt x="10" y="6"/>
                  </a:cubicBezTo>
                  <a:lnTo>
                    <a:pt x="10" y="23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isľiḓè">
              <a:extLst>
                <a:ext uri="{FF2B5EF4-FFF2-40B4-BE49-F238E27FC236}">
                  <a16:creationId xmlns:a16="http://schemas.microsoft.com/office/drawing/2014/main" id="{CC9C0331-48CF-4596-8FCD-76453CFFEE11}"/>
                </a:ext>
              </a:extLst>
            </p:cNvPr>
            <p:cNvSpPr/>
            <p:nvPr/>
          </p:nvSpPr>
          <p:spPr bwMode="auto">
            <a:xfrm>
              <a:off x="5886450" y="3829050"/>
              <a:ext cx="115888" cy="173038"/>
            </a:xfrm>
            <a:custGeom>
              <a:avLst/>
              <a:gdLst>
                <a:gd name="T0" fmla="*/ 2 w 36"/>
                <a:gd name="T1" fmla="*/ 38 h 51"/>
                <a:gd name="T2" fmla="*/ 20 w 36"/>
                <a:gd name="T3" fmla="*/ 50 h 51"/>
                <a:gd name="T4" fmla="*/ 33 w 36"/>
                <a:gd name="T5" fmla="*/ 39 h 51"/>
                <a:gd name="T6" fmla="*/ 18 w 36"/>
                <a:gd name="T7" fmla="*/ 27 h 51"/>
                <a:gd name="T8" fmla="*/ 2 w 36"/>
                <a:gd name="T9" fmla="*/ 12 h 51"/>
                <a:gd name="T10" fmla="*/ 17 w 36"/>
                <a:gd name="T11" fmla="*/ 0 h 51"/>
                <a:gd name="T12" fmla="*/ 26 w 36"/>
                <a:gd name="T13" fmla="*/ 2 h 51"/>
                <a:gd name="T14" fmla="*/ 27 w 36"/>
                <a:gd name="T15" fmla="*/ 2 h 51"/>
                <a:gd name="T16" fmla="*/ 31 w 36"/>
                <a:gd name="T17" fmla="*/ 1 h 51"/>
                <a:gd name="T18" fmla="*/ 35 w 36"/>
                <a:gd name="T19" fmla="*/ 13 h 51"/>
                <a:gd name="T20" fmla="*/ 34 w 36"/>
                <a:gd name="T21" fmla="*/ 14 h 51"/>
                <a:gd name="T22" fmla="*/ 16 w 36"/>
                <a:gd name="T23" fmla="*/ 2 h 51"/>
                <a:gd name="T24" fmla="*/ 6 w 36"/>
                <a:gd name="T25" fmla="*/ 11 h 51"/>
                <a:gd name="T26" fmla="*/ 20 w 36"/>
                <a:gd name="T27" fmla="*/ 23 h 51"/>
                <a:gd name="T28" fmla="*/ 36 w 36"/>
                <a:gd name="T29" fmla="*/ 38 h 51"/>
                <a:gd name="T30" fmla="*/ 21 w 36"/>
                <a:gd name="T31" fmla="*/ 51 h 51"/>
                <a:gd name="T32" fmla="*/ 10 w 36"/>
                <a:gd name="T33" fmla="*/ 49 h 51"/>
                <a:gd name="T34" fmla="*/ 5 w 36"/>
                <a:gd name="T35" fmla="*/ 51 h 51"/>
                <a:gd name="T36" fmla="*/ 0 w 36"/>
                <a:gd name="T37" fmla="*/ 38 h 51"/>
                <a:gd name="T38" fmla="*/ 2 w 36"/>
                <a:gd name="T3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51">
                  <a:moveTo>
                    <a:pt x="2" y="38"/>
                  </a:moveTo>
                  <a:cubicBezTo>
                    <a:pt x="5" y="43"/>
                    <a:pt x="11" y="50"/>
                    <a:pt x="20" y="50"/>
                  </a:cubicBezTo>
                  <a:cubicBezTo>
                    <a:pt x="27" y="50"/>
                    <a:pt x="33" y="47"/>
                    <a:pt x="33" y="39"/>
                  </a:cubicBezTo>
                  <a:cubicBezTo>
                    <a:pt x="33" y="32"/>
                    <a:pt x="28" y="30"/>
                    <a:pt x="18" y="27"/>
                  </a:cubicBezTo>
                  <a:cubicBezTo>
                    <a:pt x="10" y="25"/>
                    <a:pt x="2" y="21"/>
                    <a:pt x="2" y="12"/>
                  </a:cubicBezTo>
                  <a:cubicBezTo>
                    <a:pt x="2" y="7"/>
                    <a:pt x="6" y="0"/>
                    <a:pt x="17" y="0"/>
                  </a:cubicBezTo>
                  <a:cubicBezTo>
                    <a:pt x="22" y="0"/>
                    <a:pt x="25" y="2"/>
                    <a:pt x="26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0" y="7"/>
                    <a:pt x="24" y="2"/>
                    <a:pt x="16" y="2"/>
                  </a:cubicBezTo>
                  <a:cubicBezTo>
                    <a:pt x="11" y="2"/>
                    <a:pt x="6" y="4"/>
                    <a:pt x="6" y="11"/>
                  </a:cubicBezTo>
                  <a:cubicBezTo>
                    <a:pt x="6" y="19"/>
                    <a:pt x="13" y="21"/>
                    <a:pt x="20" y="23"/>
                  </a:cubicBezTo>
                  <a:cubicBezTo>
                    <a:pt x="29" y="26"/>
                    <a:pt x="36" y="29"/>
                    <a:pt x="36" y="38"/>
                  </a:cubicBezTo>
                  <a:cubicBezTo>
                    <a:pt x="36" y="47"/>
                    <a:pt x="29" y="51"/>
                    <a:pt x="21" y="51"/>
                  </a:cubicBezTo>
                  <a:cubicBezTo>
                    <a:pt x="16" y="51"/>
                    <a:pt x="12" y="49"/>
                    <a:pt x="10" y="49"/>
                  </a:cubicBezTo>
                  <a:cubicBezTo>
                    <a:pt x="8" y="49"/>
                    <a:pt x="6" y="50"/>
                    <a:pt x="5" y="51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2" y="3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isḻiḍe">
              <a:extLst>
                <a:ext uri="{FF2B5EF4-FFF2-40B4-BE49-F238E27FC236}">
                  <a16:creationId xmlns:a16="http://schemas.microsoft.com/office/drawing/2014/main" id="{190EFF17-F47E-494A-AE3C-09E3B25C6AF0}"/>
                </a:ext>
              </a:extLst>
            </p:cNvPr>
            <p:cNvSpPr/>
            <p:nvPr/>
          </p:nvSpPr>
          <p:spPr bwMode="auto">
            <a:xfrm>
              <a:off x="6037263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îṥlïḋe">
              <a:extLst>
                <a:ext uri="{FF2B5EF4-FFF2-40B4-BE49-F238E27FC236}">
                  <a16:creationId xmlns:a16="http://schemas.microsoft.com/office/drawing/2014/main" id="{5761ED27-9540-4EF0-9E05-E52501BDD705}"/>
                </a:ext>
              </a:extLst>
            </p:cNvPr>
            <p:cNvSpPr/>
            <p:nvPr/>
          </p:nvSpPr>
          <p:spPr bwMode="auto">
            <a:xfrm>
              <a:off x="6121400" y="3832225"/>
              <a:ext cx="157163" cy="166688"/>
            </a:xfrm>
            <a:custGeom>
              <a:avLst/>
              <a:gdLst>
                <a:gd name="T0" fmla="*/ 15 w 49"/>
                <a:gd name="T1" fmla="*/ 49 h 49"/>
                <a:gd name="T2" fmla="*/ 15 w 49"/>
                <a:gd name="T3" fmla="*/ 48 h 49"/>
                <a:gd name="T4" fmla="*/ 22 w 49"/>
                <a:gd name="T5" fmla="*/ 44 h 49"/>
                <a:gd name="T6" fmla="*/ 22 w 49"/>
                <a:gd name="T7" fmla="*/ 6 h 49"/>
                <a:gd name="T8" fmla="*/ 17 w 49"/>
                <a:gd name="T9" fmla="*/ 2 h 49"/>
                <a:gd name="T10" fmla="*/ 1 w 49"/>
                <a:gd name="T11" fmla="*/ 12 h 49"/>
                <a:gd name="T12" fmla="*/ 0 w 49"/>
                <a:gd name="T13" fmla="*/ 12 h 49"/>
                <a:gd name="T14" fmla="*/ 4 w 49"/>
                <a:gd name="T15" fmla="*/ 0 h 49"/>
                <a:gd name="T16" fmla="*/ 45 w 49"/>
                <a:gd name="T17" fmla="*/ 0 h 49"/>
                <a:gd name="T18" fmla="*/ 49 w 49"/>
                <a:gd name="T19" fmla="*/ 12 h 49"/>
                <a:gd name="T20" fmla="*/ 48 w 49"/>
                <a:gd name="T21" fmla="*/ 13 h 49"/>
                <a:gd name="T22" fmla="*/ 33 w 49"/>
                <a:gd name="T23" fmla="*/ 2 h 49"/>
                <a:gd name="T24" fmla="*/ 27 w 49"/>
                <a:gd name="T25" fmla="*/ 6 h 49"/>
                <a:gd name="T26" fmla="*/ 27 w 49"/>
                <a:gd name="T27" fmla="*/ 44 h 49"/>
                <a:gd name="T28" fmla="*/ 34 w 49"/>
                <a:gd name="T29" fmla="*/ 48 h 49"/>
                <a:gd name="T30" fmla="*/ 34 w 49"/>
                <a:gd name="T31" fmla="*/ 49 h 49"/>
                <a:gd name="T32" fmla="*/ 15 w 49"/>
                <a:gd name="T3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49">
                  <a:moveTo>
                    <a:pt x="15" y="49"/>
                  </a:moveTo>
                  <a:cubicBezTo>
                    <a:pt x="15" y="48"/>
                    <a:pt x="15" y="48"/>
                    <a:pt x="15" y="48"/>
                  </a:cubicBezTo>
                  <a:cubicBezTo>
                    <a:pt x="19" y="48"/>
                    <a:pt x="22" y="47"/>
                    <a:pt x="22" y="44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3"/>
                    <a:pt x="21" y="2"/>
                    <a:pt x="17" y="2"/>
                  </a:cubicBezTo>
                  <a:cubicBezTo>
                    <a:pt x="8" y="2"/>
                    <a:pt x="4" y="7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4" y="7"/>
                    <a:pt x="42" y="2"/>
                    <a:pt x="33" y="2"/>
                  </a:cubicBezTo>
                  <a:cubicBezTo>
                    <a:pt x="29" y="2"/>
                    <a:pt x="27" y="3"/>
                    <a:pt x="27" y="6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7"/>
                    <a:pt x="29" y="48"/>
                    <a:pt x="34" y="48"/>
                  </a:cubicBezTo>
                  <a:cubicBezTo>
                    <a:pt x="34" y="49"/>
                    <a:pt x="34" y="49"/>
                    <a:pt x="34" y="49"/>
                  </a:cubicBezTo>
                  <a:lnTo>
                    <a:pt x="15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ïSḷidè">
              <a:extLst>
                <a:ext uri="{FF2B5EF4-FFF2-40B4-BE49-F238E27FC236}">
                  <a16:creationId xmlns:a16="http://schemas.microsoft.com/office/drawing/2014/main" id="{9CCD190C-6A65-4A3E-B672-3CFE4F1BD1F0}"/>
                </a:ext>
              </a:extLst>
            </p:cNvPr>
            <p:cNvSpPr/>
            <p:nvPr/>
          </p:nvSpPr>
          <p:spPr bwMode="auto">
            <a:xfrm>
              <a:off x="6297613" y="3832225"/>
              <a:ext cx="141288" cy="166688"/>
            </a:xfrm>
            <a:custGeom>
              <a:avLst/>
              <a:gdLst>
                <a:gd name="T0" fmla="*/ 13 w 44"/>
                <a:gd name="T1" fmla="*/ 49 h 49"/>
                <a:gd name="T2" fmla="*/ 13 w 44"/>
                <a:gd name="T3" fmla="*/ 48 h 49"/>
                <a:gd name="T4" fmla="*/ 20 w 44"/>
                <a:gd name="T5" fmla="*/ 44 h 49"/>
                <a:gd name="T6" fmla="*/ 20 w 44"/>
                <a:gd name="T7" fmla="*/ 30 h 49"/>
                <a:gd name="T8" fmla="*/ 7 w 44"/>
                <a:gd name="T9" fmla="*/ 5 h 49"/>
                <a:gd name="T10" fmla="*/ 0 w 44"/>
                <a:gd name="T11" fmla="*/ 2 h 49"/>
                <a:gd name="T12" fmla="*/ 0 w 44"/>
                <a:gd name="T13" fmla="*/ 0 h 49"/>
                <a:gd name="T14" fmla="*/ 18 w 44"/>
                <a:gd name="T15" fmla="*/ 0 h 49"/>
                <a:gd name="T16" fmla="*/ 18 w 44"/>
                <a:gd name="T17" fmla="*/ 2 h 49"/>
                <a:gd name="T18" fmla="*/ 11 w 44"/>
                <a:gd name="T19" fmla="*/ 4 h 49"/>
                <a:gd name="T20" fmla="*/ 12 w 44"/>
                <a:gd name="T21" fmla="*/ 5 h 49"/>
                <a:gd name="T22" fmla="*/ 23 w 44"/>
                <a:gd name="T23" fmla="*/ 27 h 49"/>
                <a:gd name="T24" fmla="*/ 35 w 44"/>
                <a:gd name="T25" fmla="*/ 6 h 49"/>
                <a:gd name="T26" fmla="*/ 36 w 44"/>
                <a:gd name="T27" fmla="*/ 4 h 49"/>
                <a:gd name="T28" fmla="*/ 29 w 44"/>
                <a:gd name="T29" fmla="*/ 2 h 49"/>
                <a:gd name="T30" fmla="*/ 29 w 44"/>
                <a:gd name="T31" fmla="*/ 0 h 49"/>
                <a:gd name="T32" fmla="*/ 44 w 44"/>
                <a:gd name="T33" fmla="*/ 0 h 49"/>
                <a:gd name="T34" fmla="*/ 44 w 44"/>
                <a:gd name="T35" fmla="*/ 2 h 49"/>
                <a:gd name="T36" fmla="*/ 37 w 44"/>
                <a:gd name="T37" fmla="*/ 7 h 49"/>
                <a:gd name="T38" fmla="*/ 24 w 44"/>
                <a:gd name="T39" fmla="*/ 29 h 49"/>
                <a:gd name="T40" fmla="*/ 24 w 44"/>
                <a:gd name="T41" fmla="*/ 44 h 49"/>
                <a:gd name="T42" fmla="*/ 31 w 44"/>
                <a:gd name="T43" fmla="*/ 48 h 49"/>
                <a:gd name="T44" fmla="*/ 31 w 44"/>
                <a:gd name="T45" fmla="*/ 49 h 49"/>
                <a:gd name="T46" fmla="*/ 13 w 44"/>
                <a:gd name="T4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" h="49">
                  <a:moveTo>
                    <a:pt x="13" y="49"/>
                  </a:moveTo>
                  <a:cubicBezTo>
                    <a:pt x="13" y="48"/>
                    <a:pt x="13" y="48"/>
                    <a:pt x="13" y="48"/>
                  </a:cubicBezTo>
                  <a:cubicBezTo>
                    <a:pt x="19" y="48"/>
                    <a:pt x="20" y="46"/>
                    <a:pt x="20" y="44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5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2"/>
                    <a:pt x="11" y="4"/>
                  </a:cubicBezTo>
                  <a:cubicBezTo>
                    <a:pt x="11" y="4"/>
                    <a:pt x="11" y="4"/>
                    <a:pt x="12" y="5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5"/>
                    <a:pt x="36" y="5"/>
                    <a:pt x="36" y="4"/>
                  </a:cubicBezTo>
                  <a:cubicBezTo>
                    <a:pt x="36" y="3"/>
                    <a:pt x="34" y="2"/>
                    <a:pt x="29" y="2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39" y="2"/>
                    <a:pt x="39" y="3"/>
                    <a:pt x="37" y="7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6"/>
                    <a:pt x="26" y="48"/>
                    <a:pt x="31" y="48"/>
                  </a:cubicBezTo>
                  <a:cubicBezTo>
                    <a:pt x="31" y="49"/>
                    <a:pt x="31" y="49"/>
                    <a:pt x="31" y="49"/>
                  </a:cubicBezTo>
                  <a:lnTo>
                    <a:pt x="13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iSḷiḍé">
              <a:extLst>
                <a:ext uri="{FF2B5EF4-FFF2-40B4-BE49-F238E27FC236}">
                  <a16:creationId xmlns:a16="http://schemas.microsoft.com/office/drawing/2014/main" id="{BAC52EA4-D14C-4E55-A893-531E49146473}"/>
                </a:ext>
              </a:extLst>
            </p:cNvPr>
            <p:cNvSpPr/>
            <p:nvPr/>
          </p:nvSpPr>
          <p:spPr bwMode="auto">
            <a:xfrm>
              <a:off x="6540500" y="3829050"/>
              <a:ext cx="138113" cy="173038"/>
            </a:xfrm>
            <a:custGeom>
              <a:avLst/>
              <a:gdLst>
                <a:gd name="T0" fmla="*/ 43 w 43"/>
                <a:gd name="T1" fmla="*/ 26 h 51"/>
                <a:gd name="T2" fmla="*/ 21 w 43"/>
                <a:gd name="T3" fmla="*/ 51 h 51"/>
                <a:gd name="T4" fmla="*/ 0 w 43"/>
                <a:gd name="T5" fmla="*/ 26 h 51"/>
                <a:gd name="T6" fmla="*/ 21 w 43"/>
                <a:gd name="T7" fmla="*/ 0 h 51"/>
                <a:gd name="T8" fmla="*/ 43 w 43"/>
                <a:gd name="T9" fmla="*/ 26 h 51"/>
                <a:gd name="T10" fmla="*/ 5 w 43"/>
                <a:gd name="T11" fmla="*/ 26 h 51"/>
                <a:gd name="T12" fmla="*/ 21 w 43"/>
                <a:gd name="T13" fmla="*/ 50 h 51"/>
                <a:gd name="T14" fmla="*/ 38 w 43"/>
                <a:gd name="T15" fmla="*/ 26 h 51"/>
                <a:gd name="T16" fmla="*/ 21 w 43"/>
                <a:gd name="T17" fmla="*/ 2 h 51"/>
                <a:gd name="T18" fmla="*/ 5 w 43"/>
                <a:gd name="T19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1">
                  <a:moveTo>
                    <a:pt x="43" y="26"/>
                  </a:moveTo>
                  <a:cubicBezTo>
                    <a:pt x="43" y="39"/>
                    <a:pt x="36" y="51"/>
                    <a:pt x="21" y="51"/>
                  </a:cubicBezTo>
                  <a:cubicBezTo>
                    <a:pt x="7" y="51"/>
                    <a:pt x="0" y="39"/>
                    <a:pt x="0" y="26"/>
                  </a:cubicBezTo>
                  <a:cubicBezTo>
                    <a:pt x="0" y="13"/>
                    <a:pt x="7" y="0"/>
                    <a:pt x="21" y="0"/>
                  </a:cubicBezTo>
                  <a:cubicBezTo>
                    <a:pt x="36" y="0"/>
                    <a:pt x="43" y="13"/>
                    <a:pt x="43" y="26"/>
                  </a:cubicBezTo>
                  <a:close/>
                  <a:moveTo>
                    <a:pt x="5" y="26"/>
                  </a:moveTo>
                  <a:cubicBezTo>
                    <a:pt x="5" y="38"/>
                    <a:pt x="10" y="50"/>
                    <a:pt x="21" y="50"/>
                  </a:cubicBezTo>
                  <a:cubicBezTo>
                    <a:pt x="33" y="50"/>
                    <a:pt x="38" y="38"/>
                    <a:pt x="38" y="26"/>
                  </a:cubicBezTo>
                  <a:cubicBezTo>
                    <a:pt x="38" y="14"/>
                    <a:pt x="33" y="2"/>
                    <a:pt x="21" y="2"/>
                  </a:cubicBezTo>
                  <a:cubicBezTo>
                    <a:pt x="10" y="2"/>
                    <a:pt x="5" y="14"/>
                    <a:pt x="5" y="26"/>
                  </a:cubicBez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íṣľiḓê">
              <a:extLst>
                <a:ext uri="{FF2B5EF4-FFF2-40B4-BE49-F238E27FC236}">
                  <a16:creationId xmlns:a16="http://schemas.microsoft.com/office/drawing/2014/main" id="{1BE4BA42-5E55-43CF-B350-6A937DF977BD}"/>
                </a:ext>
              </a:extLst>
            </p:cNvPr>
            <p:cNvSpPr/>
            <p:nvPr/>
          </p:nvSpPr>
          <p:spPr bwMode="auto">
            <a:xfrm>
              <a:off x="6707188" y="3832225"/>
              <a:ext cx="128588" cy="166688"/>
            </a:xfrm>
            <a:custGeom>
              <a:avLst/>
              <a:gdLst>
                <a:gd name="T0" fmla="*/ 0 w 40"/>
                <a:gd name="T1" fmla="*/ 49 h 49"/>
                <a:gd name="T2" fmla="*/ 0 w 40"/>
                <a:gd name="T3" fmla="*/ 48 h 49"/>
                <a:gd name="T4" fmla="*/ 6 w 40"/>
                <a:gd name="T5" fmla="*/ 43 h 49"/>
                <a:gd name="T6" fmla="*/ 6 w 40"/>
                <a:gd name="T7" fmla="*/ 6 h 49"/>
                <a:gd name="T8" fmla="*/ 0 w 40"/>
                <a:gd name="T9" fmla="*/ 2 h 49"/>
                <a:gd name="T10" fmla="*/ 0 w 40"/>
                <a:gd name="T11" fmla="*/ 0 h 49"/>
                <a:gd name="T12" fmla="*/ 35 w 40"/>
                <a:gd name="T13" fmla="*/ 0 h 49"/>
                <a:gd name="T14" fmla="*/ 40 w 40"/>
                <a:gd name="T15" fmla="*/ 11 h 49"/>
                <a:gd name="T16" fmla="*/ 39 w 40"/>
                <a:gd name="T17" fmla="*/ 12 h 49"/>
                <a:gd name="T18" fmla="*/ 22 w 40"/>
                <a:gd name="T19" fmla="*/ 2 h 49"/>
                <a:gd name="T20" fmla="*/ 15 w 40"/>
                <a:gd name="T21" fmla="*/ 2 h 49"/>
                <a:gd name="T22" fmla="*/ 10 w 40"/>
                <a:gd name="T23" fmla="*/ 6 h 49"/>
                <a:gd name="T24" fmla="*/ 10 w 40"/>
                <a:gd name="T25" fmla="*/ 23 h 49"/>
                <a:gd name="T26" fmla="*/ 20 w 40"/>
                <a:gd name="T27" fmla="*/ 23 h 49"/>
                <a:gd name="T28" fmla="*/ 28 w 40"/>
                <a:gd name="T29" fmla="*/ 14 h 49"/>
                <a:gd name="T30" fmla="*/ 30 w 40"/>
                <a:gd name="T31" fmla="*/ 14 h 49"/>
                <a:gd name="T32" fmla="*/ 30 w 40"/>
                <a:gd name="T33" fmla="*/ 34 h 49"/>
                <a:gd name="T34" fmla="*/ 28 w 40"/>
                <a:gd name="T35" fmla="*/ 34 h 49"/>
                <a:gd name="T36" fmla="*/ 20 w 40"/>
                <a:gd name="T37" fmla="*/ 24 h 49"/>
                <a:gd name="T38" fmla="*/ 10 w 40"/>
                <a:gd name="T39" fmla="*/ 24 h 49"/>
                <a:gd name="T40" fmla="*/ 10 w 40"/>
                <a:gd name="T41" fmla="*/ 43 h 49"/>
                <a:gd name="T42" fmla="*/ 17 w 40"/>
                <a:gd name="T43" fmla="*/ 48 h 49"/>
                <a:gd name="T44" fmla="*/ 17 w 40"/>
                <a:gd name="T45" fmla="*/ 49 h 49"/>
                <a:gd name="T46" fmla="*/ 0 w 40"/>
                <a:gd name="T4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6" y="8"/>
                    <a:pt x="31" y="2"/>
                    <a:pt x="22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5" y="23"/>
                    <a:pt x="28" y="22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27"/>
                    <a:pt x="25" y="24"/>
                    <a:pt x="2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îş1ïďê">
              <a:extLst>
                <a:ext uri="{FF2B5EF4-FFF2-40B4-BE49-F238E27FC236}">
                  <a16:creationId xmlns:a16="http://schemas.microsoft.com/office/drawing/2014/main" id="{2FD5BAEA-3A43-4758-8022-8D00C5FF828F}"/>
                </a:ext>
              </a:extLst>
            </p:cNvPr>
            <p:cNvSpPr/>
            <p:nvPr/>
          </p:nvSpPr>
          <p:spPr bwMode="auto">
            <a:xfrm>
              <a:off x="6942138" y="3829050"/>
              <a:ext cx="130175" cy="173038"/>
            </a:xfrm>
            <a:custGeom>
              <a:avLst/>
              <a:gdLst>
                <a:gd name="T0" fmla="*/ 41 w 41"/>
                <a:gd name="T1" fmla="*/ 37 h 51"/>
                <a:gd name="T2" fmla="*/ 21 w 41"/>
                <a:gd name="T3" fmla="*/ 51 h 51"/>
                <a:gd name="T4" fmla="*/ 0 w 41"/>
                <a:gd name="T5" fmla="*/ 25 h 51"/>
                <a:gd name="T6" fmla="*/ 20 w 41"/>
                <a:gd name="T7" fmla="*/ 0 h 51"/>
                <a:gd name="T8" fmla="*/ 30 w 41"/>
                <a:gd name="T9" fmla="*/ 2 h 51"/>
                <a:gd name="T10" fmla="*/ 35 w 41"/>
                <a:gd name="T11" fmla="*/ 0 h 51"/>
                <a:gd name="T12" fmla="*/ 39 w 41"/>
                <a:gd name="T13" fmla="*/ 13 h 51"/>
                <a:gd name="T14" fmla="*/ 38 w 41"/>
                <a:gd name="T15" fmla="*/ 13 h 51"/>
                <a:gd name="T16" fmla="*/ 20 w 41"/>
                <a:gd name="T17" fmla="*/ 2 h 51"/>
                <a:gd name="T18" fmla="*/ 4 w 41"/>
                <a:gd name="T19" fmla="*/ 25 h 51"/>
                <a:gd name="T20" fmla="*/ 23 w 41"/>
                <a:gd name="T21" fmla="*/ 48 h 51"/>
                <a:gd name="T22" fmla="*/ 39 w 41"/>
                <a:gd name="T23" fmla="*/ 36 h 51"/>
                <a:gd name="T24" fmla="*/ 41 w 41"/>
                <a:gd name="T25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1">
                  <a:moveTo>
                    <a:pt x="41" y="37"/>
                  </a:moveTo>
                  <a:cubicBezTo>
                    <a:pt x="37" y="45"/>
                    <a:pt x="32" y="51"/>
                    <a:pt x="21" y="51"/>
                  </a:cubicBezTo>
                  <a:cubicBezTo>
                    <a:pt x="10" y="51"/>
                    <a:pt x="0" y="42"/>
                    <a:pt x="0" y="25"/>
                  </a:cubicBezTo>
                  <a:cubicBezTo>
                    <a:pt x="0" y="12"/>
                    <a:pt x="8" y="0"/>
                    <a:pt x="20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5" y="9"/>
                    <a:pt x="29" y="2"/>
                    <a:pt x="20" y="2"/>
                  </a:cubicBezTo>
                  <a:cubicBezTo>
                    <a:pt x="11" y="2"/>
                    <a:pt x="4" y="12"/>
                    <a:pt x="4" y="25"/>
                  </a:cubicBezTo>
                  <a:cubicBezTo>
                    <a:pt x="4" y="38"/>
                    <a:pt x="12" y="48"/>
                    <a:pt x="23" y="48"/>
                  </a:cubicBezTo>
                  <a:cubicBezTo>
                    <a:pt x="30" y="48"/>
                    <a:pt x="35" y="45"/>
                    <a:pt x="39" y="36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íS1ídé">
              <a:extLst>
                <a:ext uri="{FF2B5EF4-FFF2-40B4-BE49-F238E27FC236}">
                  <a16:creationId xmlns:a16="http://schemas.microsoft.com/office/drawing/2014/main" id="{30092CE8-1632-4847-8A5C-863324B0A25E}"/>
                </a:ext>
              </a:extLst>
            </p:cNvPr>
            <p:cNvSpPr/>
            <p:nvPr/>
          </p:nvSpPr>
          <p:spPr bwMode="auto">
            <a:xfrm>
              <a:off x="7099300" y="3832225"/>
              <a:ext cx="153988" cy="166688"/>
            </a:xfrm>
            <a:custGeom>
              <a:avLst/>
              <a:gdLst>
                <a:gd name="T0" fmla="*/ 0 w 48"/>
                <a:gd name="T1" fmla="*/ 49 h 49"/>
                <a:gd name="T2" fmla="*/ 0 w 48"/>
                <a:gd name="T3" fmla="*/ 48 h 49"/>
                <a:gd name="T4" fmla="*/ 6 w 48"/>
                <a:gd name="T5" fmla="*/ 43 h 49"/>
                <a:gd name="T6" fmla="*/ 6 w 48"/>
                <a:gd name="T7" fmla="*/ 6 h 49"/>
                <a:gd name="T8" fmla="*/ 0 w 48"/>
                <a:gd name="T9" fmla="*/ 2 h 49"/>
                <a:gd name="T10" fmla="*/ 0 w 48"/>
                <a:gd name="T11" fmla="*/ 0 h 49"/>
                <a:gd name="T12" fmla="*/ 17 w 48"/>
                <a:gd name="T13" fmla="*/ 0 h 49"/>
                <a:gd name="T14" fmla="*/ 17 w 48"/>
                <a:gd name="T15" fmla="*/ 2 h 49"/>
                <a:gd name="T16" fmla="*/ 11 w 48"/>
                <a:gd name="T17" fmla="*/ 6 h 49"/>
                <a:gd name="T18" fmla="*/ 11 w 48"/>
                <a:gd name="T19" fmla="*/ 23 h 49"/>
                <a:gd name="T20" fmla="*/ 37 w 48"/>
                <a:gd name="T21" fmla="*/ 23 h 49"/>
                <a:gd name="T22" fmla="*/ 37 w 48"/>
                <a:gd name="T23" fmla="*/ 6 h 49"/>
                <a:gd name="T24" fmla="*/ 31 w 48"/>
                <a:gd name="T25" fmla="*/ 2 h 49"/>
                <a:gd name="T26" fmla="*/ 31 w 48"/>
                <a:gd name="T27" fmla="*/ 0 h 49"/>
                <a:gd name="T28" fmla="*/ 48 w 48"/>
                <a:gd name="T29" fmla="*/ 0 h 49"/>
                <a:gd name="T30" fmla="*/ 48 w 48"/>
                <a:gd name="T31" fmla="*/ 2 h 49"/>
                <a:gd name="T32" fmla="*/ 41 w 48"/>
                <a:gd name="T33" fmla="*/ 6 h 49"/>
                <a:gd name="T34" fmla="*/ 41 w 48"/>
                <a:gd name="T35" fmla="*/ 43 h 49"/>
                <a:gd name="T36" fmla="*/ 48 w 48"/>
                <a:gd name="T37" fmla="*/ 48 h 49"/>
                <a:gd name="T38" fmla="*/ 48 w 48"/>
                <a:gd name="T39" fmla="*/ 49 h 49"/>
                <a:gd name="T40" fmla="*/ 31 w 48"/>
                <a:gd name="T41" fmla="*/ 49 h 49"/>
                <a:gd name="T42" fmla="*/ 31 w 48"/>
                <a:gd name="T43" fmla="*/ 48 h 49"/>
                <a:gd name="T44" fmla="*/ 37 w 48"/>
                <a:gd name="T45" fmla="*/ 43 h 49"/>
                <a:gd name="T46" fmla="*/ 37 w 48"/>
                <a:gd name="T47" fmla="*/ 25 h 49"/>
                <a:gd name="T48" fmla="*/ 11 w 48"/>
                <a:gd name="T49" fmla="*/ 25 h 49"/>
                <a:gd name="T50" fmla="*/ 11 w 48"/>
                <a:gd name="T51" fmla="*/ 43 h 49"/>
                <a:gd name="T52" fmla="*/ 17 w 48"/>
                <a:gd name="T53" fmla="*/ 48 h 49"/>
                <a:gd name="T54" fmla="*/ 17 w 48"/>
                <a:gd name="T55" fmla="*/ 49 h 49"/>
                <a:gd name="T56" fmla="*/ 0 w 48"/>
                <a:gd name="T5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2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3"/>
                    <a:pt x="35" y="2"/>
                    <a:pt x="31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3" y="2"/>
                    <a:pt x="41" y="3"/>
                    <a:pt x="41" y="6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6"/>
                    <a:pt x="43" y="48"/>
                    <a:pt x="48" y="48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5" y="48"/>
                    <a:pt x="37" y="46"/>
                    <a:pt x="37" y="43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ïṥḻïḑè">
              <a:extLst>
                <a:ext uri="{FF2B5EF4-FFF2-40B4-BE49-F238E27FC236}">
                  <a16:creationId xmlns:a16="http://schemas.microsoft.com/office/drawing/2014/main" id="{66DB7574-66AC-4DD4-A1D2-E41F056CCE88}"/>
                </a:ext>
              </a:extLst>
            </p:cNvPr>
            <p:cNvSpPr/>
            <p:nvPr/>
          </p:nvSpPr>
          <p:spPr bwMode="auto">
            <a:xfrm>
              <a:off x="7278688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îš1iďê">
              <a:extLst>
                <a:ext uri="{FF2B5EF4-FFF2-40B4-BE49-F238E27FC236}">
                  <a16:creationId xmlns:a16="http://schemas.microsoft.com/office/drawing/2014/main" id="{41E0C831-8BF7-4380-A147-5281A6252CE3}"/>
                </a:ext>
              </a:extLst>
            </p:cNvPr>
            <p:cNvSpPr/>
            <p:nvPr/>
          </p:nvSpPr>
          <p:spPr bwMode="auto">
            <a:xfrm>
              <a:off x="73612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7 w 49"/>
                <a:gd name="T5" fmla="*/ 43 h 50"/>
                <a:gd name="T6" fmla="*/ 7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10 w 49"/>
                <a:gd name="T13" fmla="*/ 0 h 50"/>
                <a:gd name="T14" fmla="*/ 41 w 49"/>
                <a:gd name="T15" fmla="*/ 41 h 50"/>
                <a:gd name="T16" fmla="*/ 41 w 49"/>
                <a:gd name="T17" fmla="*/ 6 h 50"/>
                <a:gd name="T18" fmla="*/ 34 w 49"/>
                <a:gd name="T19" fmla="*/ 2 h 50"/>
                <a:gd name="T20" fmla="*/ 34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3 w 49"/>
                <a:gd name="T27" fmla="*/ 6 h 50"/>
                <a:gd name="T28" fmla="*/ 43 w 49"/>
                <a:gd name="T29" fmla="*/ 50 h 50"/>
                <a:gd name="T30" fmla="*/ 42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9" y="2"/>
                    <a:pt x="34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5" y="2"/>
                    <a:pt x="43" y="3"/>
                    <a:pt x="43" y="6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îṧļíḓê">
              <a:extLst>
                <a:ext uri="{FF2B5EF4-FFF2-40B4-BE49-F238E27FC236}">
                  <a16:creationId xmlns:a16="http://schemas.microsoft.com/office/drawing/2014/main" id="{C005FB86-943A-4EE4-BC40-BE456494D230}"/>
                </a:ext>
              </a:extLst>
            </p:cNvPr>
            <p:cNvSpPr/>
            <p:nvPr/>
          </p:nvSpPr>
          <p:spPr bwMode="auto">
            <a:xfrm>
              <a:off x="7540625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40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1 w 42"/>
                <a:gd name="T27" fmla="*/ 23 h 49"/>
                <a:gd name="T28" fmla="*/ 29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9 w 42"/>
                <a:gd name="T35" fmla="*/ 33 h 49"/>
                <a:gd name="T36" fmla="*/ 21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6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9" y="21"/>
                    <a:pt x="29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7"/>
                    <a:pt x="26" y="25"/>
                    <a:pt x="2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6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1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îṡḷíḋè">
              <a:extLst>
                <a:ext uri="{FF2B5EF4-FFF2-40B4-BE49-F238E27FC236}">
                  <a16:creationId xmlns:a16="http://schemas.microsoft.com/office/drawing/2014/main" id="{8CF33775-B6F0-4F5F-993C-29A9D071CB5A}"/>
                </a:ext>
              </a:extLst>
            </p:cNvPr>
            <p:cNvSpPr/>
            <p:nvPr/>
          </p:nvSpPr>
          <p:spPr bwMode="auto">
            <a:xfrm>
              <a:off x="7707313" y="3829050"/>
              <a:ext cx="115888" cy="173038"/>
            </a:xfrm>
            <a:custGeom>
              <a:avLst/>
              <a:gdLst>
                <a:gd name="T0" fmla="*/ 1 w 36"/>
                <a:gd name="T1" fmla="*/ 38 h 51"/>
                <a:gd name="T2" fmla="*/ 20 w 36"/>
                <a:gd name="T3" fmla="*/ 50 h 51"/>
                <a:gd name="T4" fmla="*/ 32 w 36"/>
                <a:gd name="T5" fmla="*/ 39 h 51"/>
                <a:gd name="T6" fmla="*/ 17 w 36"/>
                <a:gd name="T7" fmla="*/ 27 h 51"/>
                <a:gd name="T8" fmla="*/ 2 w 36"/>
                <a:gd name="T9" fmla="*/ 12 h 51"/>
                <a:gd name="T10" fmla="*/ 16 w 36"/>
                <a:gd name="T11" fmla="*/ 0 h 51"/>
                <a:gd name="T12" fmla="*/ 26 w 36"/>
                <a:gd name="T13" fmla="*/ 2 h 51"/>
                <a:gd name="T14" fmla="*/ 27 w 36"/>
                <a:gd name="T15" fmla="*/ 2 h 51"/>
                <a:gd name="T16" fmla="*/ 30 w 36"/>
                <a:gd name="T17" fmla="*/ 1 h 51"/>
                <a:gd name="T18" fmla="*/ 34 w 36"/>
                <a:gd name="T19" fmla="*/ 13 h 51"/>
                <a:gd name="T20" fmla="*/ 33 w 36"/>
                <a:gd name="T21" fmla="*/ 14 h 51"/>
                <a:gd name="T22" fmla="*/ 16 w 36"/>
                <a:gd name="T23" fmla="*/ 2 h 51"/>
                <a:gd name="T24" fmla="*/ 5 w 36"/>
                <a:gd name="T25" fmla="*/ 11 h 51"/>
                <a:gd name="T26" fmla="*/ 19 w 36"/>
                <a:gd name="T27" fmla="*/ 23 h 51"/>
                <a:gd name="T28" fmla="*/ 36 w 36"/>
                <a:gd name="T29" fmla="*/ 38 h 51"/>
                <a:gd name="T30" fmla="*/ 20 w 36"/>
                <a:gd name="T31" fmla="*/ 51 h 51"/>
                <a:gd name="T32" fmla="*/ 9 w 36"/>
                <a:gd name="T33" fmla="*/ 49 h 51"/>
                <a:gd name="T34" fmla="*/ 4 w 36"/>
                <a:gd name="T35" fmla="*/ 51 h 51"/>
                <a:gd name="T36" fmla="*/ 0 w 36"/>
                <a:gd name="T37" fmla="*/ 38 h 51"/>
                <a:gd name="T38" fmla="*/ 1 w 36"/>
                <a:gd name="T3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51">
                  <a:moveTo>
                    <a:pt x="1" y="38"/>
                  </a:moveTo>
                  <a:cubicBezTo>
                    <a:pt x="5" y="43"/>
                    <a:pt x="10" y="50"/>
                    <a:pt x="20" y="50"/>
                  </a:cubicBezTo>
                  <a:cubicBezTo>
                    <a:pt x="27" y="50"/>
                    <a:pt x="32" y="47"/>
                    <a:pt x="32" y="39"/>
                  </a:cubicBezTo>
                  <a:cubicBezTo>
                    <a:pt x="32" y="32"/>
                    <a:pt x="28" y="30"/>
                    <a:pt x="17" y="27"/>
                  </a:cubicBezTo>
                  <a:cubicBezTo>
                    <a:pt x="10" y="25"/>
                    <a:pt x="2" y="21"/>
                    <a:pt x="2" y="12"/>
                  </a:cubicBezTo>
                  <a:cubicBezTo>
                    <a:pt x="2" y="7"/>
                    <a:pt x="5" y="0"/>
                    <a:pt x="16" y="0"/>
                  </a:cubicBezTo>
                  <a:cubicBezTo>
                    <a:pt x="21" y="0"/>
                    <a:pt x="24" y="2"/>
                    <a:pt x="26" y="2"/>
                  </a:cubicBezTo>
                  <a:cubicBezTo>
                    <a:pt x="26" y="2"/>
                    <a:pt x="26" y="2"/>
                    <a:pt x="27" y="2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29" y="7"/>
                    <a:pt x="24" y="2"/>
                    <a:pt x="16" y="2"/>
                  </a:cubicBezTo>
                  <a:cubicBezTo>
                    <a:pt x="10" y="2"/>
                    <a:pt x="5" y="4"/>
                    <a:pt x="5" y="11"/>
                  </a:cubicBezTo>
                  <a:cubicBezTo>
                    <a:pt x="5" y="19"/>
                    <a:pt x="12" y="21"/>
                    <a:pt x="19" y="23"/>
                  </a:cubicBezTo>
                  <a:cubicBezTo>
                    <a:pt x="28" y="26"/>
                    <a:pt x="36" y="29"/>
                    <a:pt x="36" y="38"/>
                  </a:cubicBezTo>
                  <a:cubicBezTo>
                    <a:pt x="36" y="47"/>
                    <a:pt x="29" y="51"/>
                    <a:pt x="20" y="51"/>
                  </a:cubicBezTo>
                  <a:cubicBezTo>
                    <a:pt x="15" y="51"/>
                    <a:pt x="11" y="49"/>
                    <a:pt x="9" y="49"/>
                  </a:cubicBezTo>
                  <a:cubicBezTo>
                    <a:pt x="8" y="49"/>
                    <a:pt x="6" y="50"/>
                    <a:pt x="4" y="51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1" y="3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iS1ïďê">
              <a:extLst>
                <a:ext uri="{FF2B5EF4-FFF2-40B4-BE49-F238E27FC236}">
                  <a16:creationId xmlns:a16="http://schemas.microsoft.com/office/drawing/2014/main" id="{1D96F5A6-3781-49FB-BB82-8E34D775C605}"/>
                </a:ext>
              </a:extLst>
            </p:cNvPr>
            <p:cNvSpPr/>
            <p:nvPr/>
          </p:nvSpPr>
          <p:spPr bwMode="auto">
            <a:xfrm>
              <a:off x="7851775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39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6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6" y="25"/>
                    <a:pt x="2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6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0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iŝḻiḍê">
              <a:extLst>
                <a:ext uri="{FF2B5EF4-FFF2-40B4-BE49-F238E27FC236}">
                  <a16:creationId xmlns:a16="http://schemas.microsoft.com/office/drawing/2014/main" id="{BC9B2C4B-324E-42EF-93F0-83B4EE980C1C}"/>
                </a:ext>
              </a:extLst>
            </p:cNvPr>
            <p:cNvSpPr/>
            <p:nvPr/>
          </p:nvSpPr>
          <p:spPr bwMode="auto">
            <a:xfrm>
              <a:off x="8093075" y="3832225"/>
              <a:ext cx="179388" cy="169863"/>
            </a:xfrm>
            <a:custGeom>
              <a:avLst/>
              <a:gdLst>
                <a:gd name="T0" fmla="*/ 0 w 56"/>
                <a:gd name="T1" fmla="*/ 49 h 50"/>
                <a:gd name="T2" fmla="*/ 0 w 56"/>
                <a:gd name="T3" fmla="*/ 48 h 50"/>
                <a:gd name="T4" fmla="*/ 6 w 56"/>
                <a:gd name="T5" fmla="*/ 43 h 50"/>
                <a:gd name="T6" fmla="*/ 6 w 56"/>
                <a:gd name="T7" fmla="*/ 6 h 50"/>
                <a:gd name="T8" fmla="*/ 0 w 56"/>
                <a:gd name="T9" fmla="*/ 2 h 50"/>
                <a:gd name="T10" fmla="*/ 0 w 56"/>
                <a:gd name="T11" fmla="*/ 0 h 50"/>
                <a:gd name="T12" fmla="*/ 12 w 56"/>
                <a:gd name="T13" fmla="*/ 0 h 50"/>
                <a:gd name="T14" fmla="*/ 28 w 56"/>
                <a:gd name="T15" fmla="*/ 43 h 50"/>
                <a:gd name="T16" fmla="*/ 44 w 56"/>
                <a:gd name="T17" fmla="*/ 0 h 50"/>
                <a:gd name="T18" fmla="*/ 56 w 56"/>
                <a:gd name="T19" fmla="*/ 0 h 50"/>
                <a:gd name="T20" fmla="*/ 56 w 56"/>
                <a:gd name="T21" fmla="*/ 2 h 50"/>
                <a:gd name="T22" fmla="*/ 50 w 56"/>
                <a:gd name="T23" fmla="*/ 6 h 50"/>
                <a:gd name="T24" fmla="*/ 50 w 56"/>
                <a:gd name="T25" fmla="*/ 43 h 50"/>
                <a:gd name="T26" fmla="*/ 56 w 56"/>
                <a:gd name="T27" fmla="*/ 48 h 50"/>
                <a:gd name="T28" fmla="*/ 56 w 56"/>
                <a:gd name="T29" fmla="*/ 49 h 50"/>
                <a:gd name="T30" fmla="*/ 39 w 56"/>
                <a:gd name="T31" fmla="*/ 49 h 50"/>
                <a:gd name="T32" fmla="*/ 39 w 56"/>
                <a:gd name="T33" fmla="*/ 48 h 50"/>
                <a:gd name="T34" fmla="*/ 46 w 56"/>
                <a:gd name="T35" fmla="*/ 43 h 50"/>
                <a:gd name="T36" fmla="*/ 46 w 56"/>
                <a:gd name="T37" fmla="*/ 3 h 50"/>
                <a:gd name="T38" fmla="*/ 45 w 56"/>
                <a:gd name="T39" fmla="*/ 3 h 50"/>
                <a:gd name="T40" fmla="*/ 27 w 56"/>
                <a:gd name="T41" fmla="*/ 50 h 50"/>
                <a:gd name="T42" fmla="*/ 26 w 56"/>
                <a:gd name="T43" fmla="*/ 50 h 50"/>
                <a:gd name="T44" fmla="*/ 9 w 56"/>
                <a:gd name="T45" fmla="*/ 4 h 50"/>
                <a:gd name="T46" fmla="*/ 8 w 56"/>
                <a:gd name="T47" fmla="*/ 4 h 50"/>
                <a:gd name="T48" fmla="*/ 8 w 56"/>
                <a:gd name="T49" fmla="*/ 43 h 50"/>
                <a:gd name="T50" fmla="*/ 14 w 56"/>
                <a:gd name="T51" fmla="*/ 48 h 50"/>
                <a:gd name="T52" fmla="*/ 14 w 56"/>
                <a:gd name="T53" fmla="*/ 49 h 50"/>
                <a:gd name="T54" fmla="*/ 0 w 56"/>
                <a:gd name="T55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1" y="2"/>
                    <a:pt x="50" y="3"/>
                    <a:pt x="50" y="6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0" y="46"/>
                    <a:pt x="51" y="48"/>
                    <a:pt x="56" y="48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44" y="48"/>
                    <a:pt x="46" y="46"/>
                    <a:pt x="46" y="4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6"/>
                    <a:pt x="9" y="48"/>
                    <a:pt x="14" y="48"/>
                  </a:cubicBezTo>
                  <a:cubicBezTo>
                    <a:pt x="14" y="49"/>
                    <a:pt x="14" y="49"/>
                    <a:pt x="14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îṩ1iḑê">
              <a:extLst>
                <a:ext uri="{FF2B5EF4-FFF2-40B4-BE49-F238E27FC236}">
                  <a16:creationId xmlns:a16="http://schemas.microsoft.com/office/drawing/2014/main" id="{2C9C195B-604E-43C5-8FFD-4A8895D1DF87}"/>
                </a:ext>
              </a:extLst>
            </p:cNvPr>
            <p:cNvSpPr/>
            <p:nvPr/>
          </p:nvSpPr>
          <p:spPr bwMode="auto">
            <a:xfrm>
              <a:off x="8297863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2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0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2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5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0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ïṩḻíḋe">
              <a:extLst>
                <a:ext uri="{FF2B5EF4-FFF2-40B4-BE49-F238E27FC236}">
                  <a16:creationId xmlns:a16="http://schemas.microsoft.com/office/drawing/2014/main" id="{3D2F739A-9A2D-4852-8AF9-6EE9B8BB5FF6}"/>
                </a:ext>
              </a:extLst>
            </p:cNvPr>
            <p:cNvSpPr/>
            <p:nvPr/>
          </p:nvSpPr>
          <p:spPr bwMode="auto">
            <a:xfrm>
              <a:off x="8455025" y="3832225"/>
              <a:ext cx="144463" cy="166688"/>
            </a:xfrm>
            <a:custGeom>
              <a:avLst/>
              <a:gdLst>
                <a:gd name="T0" fmla="*/ 0 w 45"/>
                <a:gd name="T1" fmla="*/ 49 h 49"/>
                <a:gd name="T2" fmla="*/ 0 w 45"/>
                <a:gd name="T3" fmla="*/ 47 h 49"/>
                <a:gd name="T4" fmla="*/ 7 w 45"/>
                <a:gd name="T5" fmla="*/ 43 h 49"/>
                <a:gd name="T6" fmla="*/ 7 w 45"/>
                <a:gd name="T7" fmla="*/ 6 h 49"/>
                <a:gd name="T8" fmla="*/ 0 w 45"/>
                <a:gd name="T9" fmla="*/ 2 h 49"/>
                <a:gd name="T10" fmla="*/ 0 w 45"/>
                <a:gd name="T11" fmla="*/ 0 h 49"/>
                <a:gd name="T12" fmla="*/ 22 w 45"/>
                <a:gd name="T13" fmla="*/ 0 h 49"/>
                <a:gd name="T14" fmla="*/ 45 w 45"/>
                <a:gd name="T15" fmla="*/ 25 h 49"/>
                <a:gd name="T16" fmla="*/ 22 w 45"/>
                <a:gd name="T17" fmla="*/ 49 h 49"/>
                <a:gd name="T18" fmla="*/ 0 w 45"/>
                <a:gd name="T19" fmla="*/ 49 h 49"/>
                <a:gd name="T20" fmla="*/ 11 w 45"/>
                <a:gd name="T21" fmla="*/ 43 h 49"/>
                <a:gd name="T22" fmla="*/ 17 w 45"/>
                <a:gd name="T23" fmla="*/ 47 h 49"/>
                <a:gd name="T24" fmla="*/ 22 w 45"/>
                <a:gd name="T25" fmla="*/ 47 h 49"/>
                <a:gd name="T26" fmla="*/ 41 w 45"/>
                <a:gd name="T27" fmla="*/ 25 h 49"/>
                <a:gd name="T28" fmla="*/ 22 w 45"/>
                <a:gd name="T29" fmla="*/ 2 h 49"/>
                <a:gd name="T30" fmla="*/ 17 w 45"/>
                <a:gd name="T31" fmla="*/ 2 h 49"/>
                <a:gd name="T32" fmla="*/ 11 w 45"/>
                <a:gd name="T33" fmla="*/ 6 h 49"/>
                <a:gd name="T34" fmla="*/ 11 w 45"/>
                <a:gd name="T35" fmla="*/ 4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" h="49">
                  <a:moveTo>
                    <a:pt x="0" y="49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5" y="47"/>
                    <a:pt x="7" y="46"/>
                    <a:pt x="7" y="4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8" y="0"/>
                    <a:pt x="45" y="13"/>
                    <a:pt x="45" y="25"/>
                  </a:cubicBezTo>
                  <a:cubicBezTo>
                    <a:pt x="45" y="37"/>
                    <a:pt x="38" y="49"/>
                    <a:pt x="22" y="49"/>
                  </a:cubicBezTo>
                  <a:lnTo>
                    <a:pt x="0" y="49"/>
                  </a:lnTo>
                  <a:close/>
                  <a:moveTo>
                    <a:pt x="11" y="43"/>
                  </a:moveTo>
                  <a:cubicBezTo>
                    <a:pt x="11" y="46"/>
                    <a:pt x="13" y="47"/>
                    <a:pt x="17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34" y="47"/>
                    <a:pt x="41" y="36"/>
                    <a:pt x="41" y="25"/>
                  </a:cubicBezTo>
                  <a:cubicBezTo>
                    <a:pt x="41" y="13"/>
                    <a:pt x="34" y="2"/>
                    <a:pt x="22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3" y="2"/>
                    <a:pt x="11" y="3"/>
                    <a:pt x="11" y="6"/>
                  </a:cubicBezTo>
                  <a:lnTo>
                    <a:pt x="11" y="43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išľíḓé">
              <a:extLst>
                <a:ext uri="{FF2B5EF4-FFF2-40B4-BE49-F238E27FC236}">
                  <a16:creationId xmlns:a16="http://schemas.microsoft.com/office/drawing/2014/main" id="{743C02B2-3056-4A58-A6DA-721A4EA9AA0B}"/>
                </a:ext>
              </a:extLst>
            </p:cNvPr>
            <p:cNvSpPr/>
            <p:nvPr/>
          </p:nvSpPr>
          <p:spPr bwMode="auto">
            <a:xfrm>
              <a:off x="8628063" y="3832225"/>
              <a:ext cx="60325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7 w 19"/>
                <a:gd name="T19" fmla="*/ 44 h 49"/>
                <a:gd name="T20" fmla="*/ 7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3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3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ïṩľîḓé">
              <a:extLst>
                <a:ext uri="{FF2B5EF4-FFF2-40B4-BE49-F238E27FC236}">
                  <a16:creationId xmlns:a16="http://schemas.microsoft.com/office/drawing/2014/main" id="{FAAFA08F-9B0A-4E61-9575-5D05929CA872}"/>
                </a:ext>
              </a:extLst>
            </p:cNvPr>
            <p:cNvSpPr/>
            <p:nvPr/>
          </p:nvSpPr>
          <p:spPr bwMode="auto">
            <a:xfrm>
              <a:off x="8718550" y="3829050"/>
              <a:ext cx="130175" cy="173038"/>
            </a:xfrm>
            <a:custGeom>
              <a:avLst/>
              <a:gdLst>
                <a:gd name="T0" fmla="*/ 41 w 41"/>
                <a:gd name="T1" fmla="*/ 37 h 51"/>
                <a:gd name="T2" fmla="*/ 21 w 41"/>
                <a:gd name="T3" fmla="*/ 51 h 51"/>
                <a:gd name="T4" fmla="*/ 0 w 41"/>
                <a:gd name="T5" fmla="*/ 25 h 51"/>
                <a:gd name="T6" fmla="*/ 20 w 41"/>
                <a:gd name="T7" fmla="*/ 0 h 51"/>
                <a:gd name="T8" fmla="*/ 30 w 41"/>
                <a:gd name="T9" fmla="*/ 2 h 51"/>
                <a:gd name="T10" fmla="*/ 35 w 41"/>
                <a:gd name="T11" fmla="*/ 0 h 51"/>
                <a:gd name="T12" fmla="*/ 39 w 41"/>
                <a:gd name="T13" fmla="*/ 13 h 51"/>
                <a:gd name="T14" fmla="*/ 38 w 41"/>
                <a:gd name="T15" fmla="*/ 13 h 51"/>
                <a:gd name="T16" fmla="*/ 20 w 41"/>
                <a:gd name="T17" fmla="*/ 2 h 51"/>
                <a:gd name="T18" fmla="*/ 4 w 41"/>
                <a:gd name="T19" fmla="*/ 25 h 51"/>
                <a:gd name="T20" fmla="*/ 23 w 41"/>
                <a:gd name="T21" fmla="*/ 48 h 51"/>
                <a:gd name="T22" fmla="*/ 39 w 41"/>
                <a:gd name="T23" fmla="*/ 36 h 51"/>
                <a:gd name="T24" fmla="*/ 41 w 41"/>
                <a:gd name="T25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1">
                  <a:moveTo>
                    <a:pt x="41" y="37"/>
                  </a:moveTo>
                  <a:cubicBezTo>
                    <a:pt x="37" y="45"/>
                    <a:pt x="32" y="51"/>
                    <a:pt x="21" y="51"/>
                  </a:cubicBezTo>
                  <a:cubicBezTo>
                    <a:pt x="10" y="51"/>
                    <a:pt x="0" y="42"/>
                    <a:pt x="0" y="25"/>
                  </a:cubicBezTo>
                  <a:cubicBezTo>
                    <a:pt x="0" y="12"/>
                    <a:pt x="8" y="0"/>
                    <a:pt x="20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5" y="9"/>
                    <a:pt x="29" y="2"/>
                    <a:pt x="20" y="2"/>
                  </a:cubicBezTo>
                  <a:cubicBezTo>
                    <a:pt x="11" y="2"/>
                    <a:pt x="4" y="12"/>
                    <a:pt x="4" y="25"/>
                  </a:cubicBezTo>
                  <a:cubicBezTo>
                    <a:pt x="4" y="38"/>
                    <a:pt x="12" y="48"/>
                    <a:pt x="23" y="48"/>
                  </a:cubicBezTo>
                  <a:cubicBezTo>
                    <a:pt x="30" y="48"/>
                    <a:pt x="35" y="45"/>
                    <a:pt x="39" y="36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iṣḻiďe">
              <a:extLst>
                <a:ext uri="{FF2B5EF4-FFF2-40B4-BE49-F238E27FC236}">
                  <a16:creationId xmlns:a16="http://schemas.microsoft.com/office/drawing/2014/main" id="{94192DF4-3D2F-483A-AE18-1093A6CE9E4F}"/>
                </a:ext>
              </a:extLst>
            </p:cNvPr>
            <p:cNvSpPr/>
            <p:nvPr/>
          </p:nvSpPr>
          <p:spPr bwMode="auto">
            <a:xfrm>
              <a:off x="8874125" y="3832225"/>
              <a:ext cx="61913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8 w 19"/>
                <a:gd name="T19" fmla="*/ 44 h 49"/>
                <a:gd name="T20" fmla="*/ 8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4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4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8" y="46"/>
                    <a:pt x="8" y="4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ïṣľîḓe">
              <a:extLst>
                <a:ext uri="{FF2B5EF4-FFF2-40B4-BE49-F238E27FC236}">
                  <a16:creationId xmlns:a16="http://schemas.microsoft.com/office/drawing/2014/main" id="{F7636E06-A548-4602-AC9A-1322787CE0CC}"/>
                </a:ext>
              </a:extLst>
            </p:cNvPr>
            <p:cNvSpPr/>
            <p:nvPr/>
          </p:nvSpPr>
          <p:spPr bwMode="auto">
            <a:xfrm>
              <a:off x="89614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6 w 49"/>
                <a:gd name="T5" fmla="*/ 43 h 50"/>
                <a:gd name="T6" fmla="*/ 6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8 w 49"/>
                <a:gd name="T33" fmla="*/ 6 h 50"/>
                <a:gd name="T34" fmla="*/ 8 w 49"/>
                <a:gd name="T35" fmla="*/ 43 h 50"/>
                <a:gd name="T36" fmla="*/ 15 w 49"/>
                <a:gd name="T37" fmla="*/ 48 h 50"/>
                <a:gd name="T38" fmla="*/ 15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8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6"/>
                    <a:pt x="10" y="48"/>
                    <a:pt x="15" y="48"/>
                  </a:cubicBezTo>
                  <a:cubicBezTo>
                    <a:pt x="15" y="49"/>
                    <a:pt x="15" y="49"/>
                    <a:pt x="15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ïṥḷïḓé">
              <a:extLst>
                <a:ext uri="{FF2B5EF4-FFF2-40B4-BE49-F238E27FC236}">
                  <a16:creationId xmlns:a16="http://schemas.microsoft.com/office/drawing/2014/main" id="{F6DBB85A-0717-4BE8-BECB-FDFE240CA5E0}"/>
                </a:ext>
              </a:extLst>
            </p:cNvPr>
            <p:cNvSpPr/>
            <p:nvPr/>
          </p:nvSpPr>
          <p:spPr bwMode="auto">
            <a:xfrm>
              <a:off x="913765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7 w 42"/>
                <a:gd name="T5" fmla="*/ 43 h 49"/>
                <a:gd name="T6" fmla="*/ 7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40 w 42"/>
                <a:gd name="T17" fmla="*/ 13 h 49"/>
                <a:gd name="T18" fmla="*/ 23 w 42"/>
                <a:gd name="T19" fmla="*/ 2 h 49"/>
                <a:gd name="T20" fmla="*/ 17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2 w 42"/>
                <a:gd name="T27" fmla="*/ 23 h 49"/>
                <a:gd name="T28" fmla="*/ 29 w 42"/>
                <a:gd name="T29" fmla="*/ 14 h 49"/>
                <a:gd name="T30" fmla="*/ 31 w 42"/>
                <a:gd name="T31" fmla="*/ 14 h 49"/>
                <a:gd name="T32" fmla="*/ 31 w 42"/>
                <a:gd name="T33" fmla="*/ 33 h 49"/>
                <a:gd name="T34" fmla="*/ 29 w 42"/>
                <a:gd name="T35" fmla="*/ 33 h 49"/>
                <a:gd name="T36" fmla="*/ 22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7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8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7" y="8"/>
                    <a:pt x="34" y="2"/>
                    <a:pt x="23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6" y="23"/>
                    <a:pt x="29" y="21"/>
                    <a:pt x="29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7"/>
                    <a:pt x="26" y="25"/>
                    <a:pt x="22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7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1" y="48"/>
                    <a:pt x="36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8" y="49"/>
                    <a:pt x="38" y="49"/>
                    <a:pt x="38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2301819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F8A59239-2824-463B-A207-5A948A578A7B}"/>
              </a:ext>
            </a:extLst>
          </p:cNvPr>
          <p:cNvSpPr txBox="1"/>
          <p:nvPr/>
        </p:nvSpPr>
        <p:spPr>
          <a:xfrm>
            <a:off x="110359" y="4791706"/>
            <a:ext cx="40517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请输入标题</a:t>
            </a:r>
          </a:p>
        </p:txBody>
      </p:sp>
      <p:sp>
        <p:nvSpPr>
          <p:cNvPr id="13" name="Rectangle 6">
            <a:extLst>
              <a:ext uri="{FF2B5EF4-FFF2-40B4-BE49-F238E27FC236}">
                <a16:creationId xmlns:a16="http://schemas.microsoft.com/office/drawing/2014/main" id="{79FE718E-676F-46E6-9D24-740A7D671840}"/>
              </a:ext>
            </a:extLst>
          </p:cNvPr>
          <p:cNvSpPr/>
          <p:nvPr/>
        </p:nvSpPr>
        <p:spPr>
          <a:xfrm>
            <a:off x="266274" y="5367644"/>
            <a:ext cx="10989864" cy="9314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r>
              <a:rPr lang="en-GB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GB" altLang="zh-CN" sz="14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D995E2C9-983E-434A-914A-C08A465F4C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9283"/>
            <a:ext cx="12192000" cy="3983441"/>
          </a:xfrm>
          <a:prstGeom prst="rect">
            <a:avLst/>
          </a:prstGeom>
        </p:spPr>
      </p:pic>
      <p:sp useBgFill="1">
        <p:nvSpPr>
          <p:cNvPr id="2" name="文本框 1">
            <a:extLst>
              <a:ext uri="{FF2B5EF4-FFF2-40B4-BE49-F238E27FC236}">
                <a16:creationId xmlns:a16="http://schemas.microsoft.com/office/drawing/2014/main" id="{7A3FF203-5133-4B68-98CF-3CC4600F5307}"/>
              </a:ext>
            </a:extLst>
          </p:cNvPr>
          <p:cNvSpPr txBox="1"/>
          <p:nvPr/>
        </p:nvSpPr>
        <p:spPr>
          <a:xfrm>
            <a:off x="110360" y="3264630"/>
            <a:ext cx="7919546" cy="156966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zh-CN" sz="9600" b="1" dirty="0">
                <a:solidFill>
                  <a:schemeClr val="tx1">
                    <a:alpha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r>
              <a:rPr lang="en-US" altLang="zh-CN" sz="9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600" b="1" dirty="0">
                <a:solidFill>
                  <a:schemeClr val="tx1">
                    <a:alpha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THREE</a:t>
            </a:r>
            <a:endParaRPr lang="zh-CN" altLang="en-US" sz="9600" b="1" dirty="0">
              <a:solidFill>
                <a:schemeClr val="tx1">
                  <a:alpha val="9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bd9232f5-b874-4bf4-a79c-526fb59e1bc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D87C4629-2B95-4E04-960B-5093ECDFDF1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788577" y="6104"/>
            <a:ext cx="2251854" cy="533794"/>
            <a:chOff x="1919288" y="2593975"/>
            <a:chExt cx="7353301" cy="1743076"/>
          </a:xfrm>
        </p:grpSpPr>
        <p:sp>
          <p:nvSpPr>
            <p:cNvPr id="7" name="îṣľîḍè">
              <a:extLst>
                <a:ext uri="{FF2B5EF4-FFF2-40B4-BE49-F238E27FC236}">
                  <a16:creationId xmlns:a16="http://schemas.microsoft.com/office/drawing/2014/main" id="{7F03C8D1-6AB0-491C-98D6-837946D559B1}"/>
                </a:ext>
              </a:extLst>
            </p:cNvPr>
            <p:cNvSpPr/>
            <p:nvPr/>
          </p:nvSpPr>
          <p:spPr bwMode="auto">
            <a:xfrm>
              <a:off x="7856539" y="2841626"/>
              <a:ext cx="665163" cy="784225"/>
            </a:xfrm>
            <a:custGeom>
              <a:avLst/>
              <a:gdLst>
                <a:gd name="T0" fmla="*/ 93 w 220"/>
                <a:gd name="T1" fmla="*/ 0 h 257"/>
                <a:gd name="T2" fmla="*/ 107 w 220"/>
                <a:gd name="T3" fmla="*/ 7 h 257"/>
                <a:gd name="T4" fmla="*/ 107 w 220"/>
                <a:gd name="T5" fmla="*/ 106 h 257"/>
                <a:gd name="T6" fmla="*/ 135 w 220"/>
                <a:gd name="T7" fmla="*/ 98 h 257"/>
                <a:gd name="T8" fmla="*/ 140 w 220"/>
                <a:gd name="T9" fmla="*/ 94 h 257"/>
                <a:gd name="T10" fmla="*/ 182 w 220"/>
                <a:gd name="T11" fmla="*/ 106 h 257"/>
                <a:gd name="T12" fmla="*/ 178 w 220"/>
                <a:gd name="T13" fmla="*/ 120 h 257"/>
                <a:gd name="T14" fmla="*/ 108 w 220"/>
                <a:gd name="T15" fmla="*/ 129 h 257"/>
                <a:gd name="T16" fmla="*/ 108 w 220"/>
                <a:gd name="T17" fmla="*/ 132 h 257"/>
                <a:gd name="T18" fmla="*/ 171 w 220"/>
                <a:gd name="T19" fmla="*/ 212 h 257"/>
                <a:gd name="T20" fmla="*/ 220 w 220"/>
                <a:gd name="T21" fmla="*/ 239 h 257"/>
                <a:gd name="T22" fmla="*/ 219 w 220"/>
                <a:gd name="T23" fmla="*/ 241 h 257"/>
                <a:gd name="T24" fmla="*/ 214 w 220"/>
                <a:gd name="T25" fmla="*/ 241 h 257"/>
                <a:gd name="T26" fmla="*/ 218 w 220"/>
                <a:gd name="T27" fmla="*/ 252 h 257"/>
                <a:gd name="T28" fmla="*/ 213 w 220"/>
                <a:gd name="T29" fmla="*/ 252 h 257"/>
                <a:gd name="T30" fmla="*/ 215 w 220"/>
                <a:gd name="T31" fmla="*/ 255 h 257"/>
                <a:gd name="T32" fmla="*/ 194 w 220"/>
                <a:gd name="T33" fmla="*/ 257 h 257"/>
                <a:gd name="T34" fmla="*/ 159 w 220"/>
                <a:gd name="T35" fmla="*/ 240 h 257"/>
                <a:gd name="T36" fmla="*/ 132 w 220"/>
                <a:gd name="T37" fmla="*/ 200 h 257"/>
                <a:gd name="T38" fmla="*/ 131 w 220"/>
                <a:gd name="T39" fmla="*/ 199 h 257"/>
                <a:gd name="T40" fmla="*/ 99 w 220"/>
                <a:gd name="T41" fmla="*/ 155 h 257"/>
                <a:gd name="T42" fmla="*/ 98 w 220"/>
                <a:gd name="T43" fmla="*/ 153 h 257"/>
                <a:gd name="T44" fmla="*/ 64 w 220"/>
                <a:gd name="T45" fmla="*/ 234 h 257"/>
                <a:gd name="T46" fmla="*/ 61 w 220"/>
                <a:gd name="T47" fmla="*/ 237 h 257"/>
                <a:gd name="T48" fmla="*/ 47 w 220"/>
                <a:gd name="T49" fmla="*/ 251 h 257"/>
                <a:gd name="T50" fmla="*/ 11 w 220"/>
                <a:gd name="T51" fmla="*/ 257 h 257"/>
                <a:gd name="T52" fmla="*/ 9 w 220"/>
                <a:gd name="T53" fmla="*/ 254 h 257"/>
                <a:gd name="T54" fmla="*/ 9 w 220"/>
                <a:gd name="T55" fmla="*/ 253 h 257"/>
                <a:gd name="T56" fmla="*/ 72 w 220"/>
                <a:gd name="T57" fmla="*/ 175 h 257"/>
                <a:gd name="T58" fmla="*/ 83 w 220"/>
                <a:gd name="T59" fmla="*/ 139 h 257"/>
                <a:gd name="T60" fmla="*/ 81 w 220"/>
                <a:gd name="T61" fmla="*/ 138 h 257"/>
                <a:gd name="T62" fmla="*/ 0 w 220"/>
                <a:gd name="T63" fmla="*/ 126 h 257"/>
                <a:gd name="T64" fmla="*/ 4 w 220"/>
                <a:gd name="T65" fmla="*/ 126 h 257"/>
                <a:gd name="T66" fmla="*/ 63 w 220"/>
                <a:gd name="T67" fmla="*/ 117 h 257"/>
                <a:gd name="T68" fmla="*/ 88 w 220"/>
                <a:gd name="T69" fmla="*/ 110 h 257"/>
                <a:gd name="T70" fmla="*/ 91 w 220"/>
                <a:gd name="T71" fmla="*/ 98 h 257"/>
                <a:gd name="T72" fmla="*/ 89 w 220"/>
                <a:gd name="T73" fmla="*/ 100 h 257"/>
                <a:gd name="T74" fmla="*/ 93 w 220"/>
                <a:gd name="T75" fmla="*/ 32 h 257"/>
                <a:gd name="T76" fmla="*/ 93 w 220"/>
                <a:gd name="T7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0" h="257">
                  <a:moveTo>
                    <a:pt x="93" y="0"/>
                  </a:moveTo>
                  <a:cubicBezTo>
                    <a:pt x="97" y="1"/>
                    <a:pt x="103" y="1"/>
                    <a:pt x="107" y="7"/>
                  </a:cubicBezTo>
                  <a:cubicBezTo>
                    <a:pt x="115" y="19"/>
                    <a:pt x="109" y="99"/>
                    <a:pt x="107" y="106"/>
                  </a:cubicBezTo>
                  <a:cubicBezTo>
                    <a:pt x="116" y="104"/>
                    <a:pt x="129" y="103"/>
                    <a:pt x="135" y="98"/>
                  </a:cubicBezTo>
                  <a:cubicBezTo>
                    <a:pt x="135" y="94"/>
                    <a:pt x="134" y="96"/>
                    <a:pt x="140" y="94"/>
                  </a:cubicBezTo>
                  <a:cubicBezTo>
                    <a:pt x="149" y="96"/>
                    <a:pt x="186" y="91"/>
                    <a:pt x="182" y="106"/>
                  </a:cubicBezTo>
                  <a:cubicBezTo>
                    <a:pt x="181" y="111"/>
                    <a:pt x="179" y="115"/>
                    <a:pt x="178" y="120"/>
                  </a:cubicBezTo>
                  <a:cubicBezTo>
                    <a:pt x="166" y="117"/>
                    <a:pt x="112" y="120"/>
                    <a:pt x="108" y="129"/>
                  </a:cubicBezTo>
                  <a:cubicBezTo>
                    <a:pt x="108" y="130"/>
                    <a:pt x="108" y="131"/>
                    <a:pt x="108" y="132"/>
                  </a:cubicBezTo>
                  <a:cubicBezTo>
                    <a:pt x="111" y="145"/>
                    <a:pt x="154" y="198"/>
                    <a:pt x="171" y="212"/>
                  </a:cubicBezTo>
                  <a:cubicBezTo>
                    <a:pt x="188" y="221"/>
                    <a:pt x="204" y="230"/>
                    <a:pt x="220" y="239"/>
                  </a:cubicBezTo>
                  <a:cubicBezTo>
                    <a:pt x="220" y="240"/>
                    <a:pt x="220" y="240"/>
                    <a:pt x="219" y="241"/>
                  </a:cubicBezTo>
                  <a:cubicBezTo>
                    <a:pt x="218" y="241"/>
                    <a:pt x="216" y="241"/>
                    <a:pt x="214" y="241"/>
                  </a:cubicBezTo>
                  <a:cubicBezTo>
                    <a:pt x="217" y="246"/>
                    <a:pt x="218" y="246"/>
                    <a:pt x="218" y="252"/>
                  </a:cubicBezTo>
                  <a:cubicBezTo>
                    <a:pt x="217" y="252"/>
                    <a:pt x="215" y="252"/>
                    <a:pt x="213" y="252"/>
                  </a:cubicBezTo>
                  <a:cubicBezTo>
                    <a:pt x="214" y="253"/>
                    <a:pt x="215" y="254"/>
                    <a:pt x="215" y="255"/>
                  </a:cubicBezTo>
                  <a:cubicBezTo>
                    <a:pt x="208" y="256"/>
                    <a:pt x="201" y="256"/>
                    <a:pt x="194" y="257"/>
                  </a:cubicBezTo>
                  <a:cubicBezTo>
                    <a:pt x="182" y="255"/>
                    <a:pt x="168" y="244"/>
                    <a:pt x="159" y="240"/>
                  </a:cubicBezTo>
                  <a:cubicBezTo>
                    <a:pt x="152" y="232"/>
                    <a:pt x="137" y="210"/>
                    <a:pt x="132" y="200"/>
                  </a:cubicBezTo>
                  <a:cubicBezTo>
                    <a:pt x="132" y="200"/>
                    <a:pt x="132" y="198"/>
                    <a:pt x="131" y="199"/>
                  </a:cubicBezTo>
                  <a:cubicBezTo>
                    <a:pt x="123" y="187"/>
                    <a:pt x="101" y="154"/>
                    <a:pt x="99" y="155"/>
                  </a:cubicBezTo>
                  <a:cubicBezTo>
                    <a:pt x="99" y="154"/>
                    <a:pt x="99" y="154"/>
                    <a:pt x="98" y="153"/>
                  </a:cubicBezTo>
                  <a:cubicBezTo>
                    <a:pt x="97" y="167"/>
                    <a:pt x="67" y="234"/>
                    <a:pt x="64" y="234"/>
                  </a:cubicBezTo>
                  <a:cubicBezTo>
                    <a:pt x="63" y="235"/>
                    <a:pt x="62" y="236"/>
                    <a:pt x="61" y="237"/>
                  </a:cubicBezTo>
                  <a:cubicBezTo>
                    <a:pt x="56" y="240"/>
                    <a:pt x="47" y="251"/>
                    <a:pt x="47" y="251"/>
                  </a:cubicBezTo>
                  <a:cubicBezTo>
                    <a:pt x="38" y="255"/>
                    <a:pt x="22" y="253"/>
                    <a:pt x="11" y="257"/>
                  </a:cubicBezTo>
                  <a:cubicBezTo>
                    <a:pt x="10" y="256"/>
                    <a:pt x="10" y="255"/>
                    <a:pt x="9" y="254"/>
                  </a:cubicBezTo>
                  <a:cubicBezTo>
                    <a:pt x="9" y="254"/>
                    <a:pt x="9" y="253"/>
                    <a:pt x="9" y="253"/>
                  </a:cubicBezTo>
                  <a:cubicBezTo>
                    <a:pt x="45" y="228"/>
                    <a:pt x="54" y="209"/>
                    <a:pt x="72" y="175"/>
                  </a:cubicBezTo>
                  <a:cubicBezTo>
                    <a:pt x="76" y="163"/>
                    <a:pt x="79" y="151"/>
                    <a:pt x="83" y="139"/>
                  </a:cubicBezTo>
                  <a:cubicBezTo>
                    <a:pt x="82" y="138"/>
                    <a:pt x="82" y="138"/>
                    <a:pt x="81" y="138"/>
                  </a:cubicBezTo>
                  <a:cubicBezTo>
                    <a:pt x="56" y="145"/>
                    <a:pt x="26" y="161"/>
                    <a:pt x="0" y="126"/>
                  </a:cubicBezTo>
                  <a:cubicBezTo>
                    <a:pt x="2" y="126"/>
                    <a:pt x="3" y="126"/>
                    <a:pt x="4" y="126"/>
                  </a:cubicBezTo>
                  <a:cubicBezTo>
                    <a:pt x="24" y="119"/>
                    <a:pt x="57" y="120"/>
                    <a:pt x="63" y="117"/>
                  </a:cubicBezTo>
                  <a:cubicBezTo>
                    <a:pt x="70" y="112"/>
                    <a:pt x="82" y="109"/>
                    <a:pt x="88" y="110"/>
                  </a:cubicBezTo>
                  <a:cubicBezTo>
                    <a:pt x="89" y="106"/>
                    <a:pt x="90" y="102"/>
                    <a:pt x="91" y="98"/>
                  </a:cubicBezTo>
                  <a:cubicBezTo>
                    <a:pt x="90" y="99"/>
                    <a:pt x="89" y="100"/>
                    <a:pt x="89" y="100"/>
                  </a:cubicBezTo>
                  <a:cubicBezTo>
                    <a:pt x="92" y="76"/>
                    <a:pt x="90" y="57"/>
                    <a:pt x="93" y="32"/>
                  </a:cubicBezTo>
                  <a:cubicBezTo>
                    <a:pt x="95" y="19"/>
                    <a:pt x="89" y="13"/>
                    <a:pt x="93" y="0"/>
                  </a:cubicBezTo>
                  <a:close/>
                </a:path>
              </a:pathLst>
            </a:custGeom>
            <a:solidFill>
              <a:srgbClr val="D62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íşḷiḓê">
              <a:extLst>
                <a:ext uri="{FF2B5EF4-FFF2-40B4-BE49-F238E27FC236}">
                  <a16:creationId xmlns:a16="http://schemas.microsoft.com/office/drawing/2014/main" id="{C71C50D6-8184-4334-BA2A-335F138E9DA4}"/>
                </a:ext>
              </a:extLst>
            </p:cNvPr>
            <p:cNvGrpSpPr/>
            <p:nvPr/>
          </p:nvGrpSpPr>
          <p:grpSpPr>
            <a:xfrm>
              <a:off x="8694739" y="2811463"/>
              <a:ext cx="577850" cy="841375"/>
              <a:chOff x="8694739" y="2811463"/>
              <a:chExt cx="577850" cy="841375"/>
            </a:xfrm>
          </p:grpSpPr>
          <p:sp>
            <p:nvSpPr>
              <p:cNvPr id="92" name="íṡḻîḍè">
                <a:extLst>
                  <a:ext uri="{FF2B5EF4-FFF2-40B4-BE49-F238E27FC236}">
                    <a16:creationId xmlns:a16="http://schemas.microsoft.com/office/drawing/2014/main" id="{0567D59D-91D7-48DC-B816-6B99DCD68FFE}"/>
                  </a:ext>
                </a:extLst>
              </p:cNvPr>
              <p:cNvSpPr/>
              <p:nvPr/>
            </p:nvSpPr>
            <p:spPr bwMode="auto">
              <a:xfrm>
                <a:off x="8942389" y="2890838"/>
                <a:ext cx="6350" cy="6350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2" y="2"/>
                      <a:pt x="2" y="2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îšlîdé">
                <a:extLst>
                  <a:ext uri="{FF2B5EF4-FFF2-40B4-BE49-F238E27FC236}">
                    <a16:creationId xmlns:a16="http://schemas.microsoft.com/office/drawing/2014/main" id="{53D69CBD-4B24-4BB2-9DD0-678F45868126}"/>
                  </a:ext>
                </a:extLst>
              </p:cNvPr>
              <p:cNvSpPr/>
              <p:nvPr/>
            </p:nvSpPr>
            <p:spPr bwMode="auto">
              <a:xfrm>
                <a:off x="8951914" y="2900363"/>
                <a:ext cx="9525" cy="952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1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2" y="2"/>
                      <a:pt x="1" y="3"/>
                      <a:pt x="3" y="1"/>
                    </a:cubicBezTo>
                    <a:cubicBezTo>
                      <a:pt x="1" y="1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i$1ïďe">
                <a:extLst>
                  <a:ext uri="{FF2B5EF4-FFF2-40B4-BE49-F238E27FC236}">
                    <a16:creationId xmlns:a16="http://schemas.microsoft.com/office/drawing/2014/main" id="{DB5AD954-2AD2-4C14-9ABA-813820FAE04E}"/>
                  </a:ext>
                </a:extLst>
              </p:cNvPr>
              <p:cNvSpPr/>
              <p:nvPr/>
            </p:nvSpPr>
            <p:spPr bwMode="auto">
              <a:xfrm>
                <a:off x="8955089" y="2911476"/>
                <a:ext cx="9525" cy="12700"/>
              </a:xfrm>
              <a:custGeom>
                <a:avLst/>
                <a:gdLst>
                  <a:gd name="T0" fmla="*/ 0 w 3"/>
                  <a:gd name="T1" fmla="*/ 0 h 4"/>
                  <a:gd name="T2" fmla="*/ 2 w 3"/>
                  <a:gd name="T3" fmla="*/ 4 h 4"/>
                  <a:gd name="T4" fmla="*/ 3 w 3"/>
                  <a:gd name="T5" fmla="*/ 1 h 4"/>
                  <a:gd name="T6" fmla="*/ 3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1"/>
                      <a:pt x="2" y="3"/>
                      <a:pt x="2" y="4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îs1iḍé">
                <a:extLst>
                  <a:ext uri="{FF2B5EF4-FFF2-40B4-BE49-F238E27FC236}">
                    <a16:creationId xmlns:a16="http://schemas.microsoft.com/office/drawing/2014/main" id="{E3E23644-0006-4A83-A2C4-8F00CC633EE9}"/>
                  </a:ext>
                </a:extLst>
              </p:cNvPr>
              <p:cNvSpPr/>
              <p:nvPr/>
            </p:nvSpPr>
            <p:spPr bwMode="auto">
              <a:xfrm>
                <a:off x="9005889" y="3036888"/>
                <a:ext cx="9525" cy="952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0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3"/>
                      <a:pt x="1" y="2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isḷîdé">
                <a:extLst>
                  <a:ext uri="{FF2B5EF4-FFF2-40B4-BE49-F238E27FC236}">
                    <a16:creationId xmlns:a16="http://schemas.microsoft.com/office/drawing/2014/main" id="{01B0F9C9-D385-4032-977C-398655C8F25E}"/>
                  </a:ext>
                </a:extLst>
              </p:cNvPr>
              <p:cNvSpPr/>
              <p:nvPr/>
            </p:nvSpPr>
            <p:spPr bwMode="auto">
              <a:xfrm>
                <a:off x="8967789" y="3098801"/>
                <a:ext cx="1588" cy="4763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iṧḷïḑè">
                <a:extLst>
                  <a:ext uri="{FF2B5EF4-FFF2-40B4-BE49-F238E27FC236}">
                    <a16:creationId xmlns:a16="http://schemas.microsoft.com/office/drawing/2014/main" id="{27634B24-16A9-4BF5-B334-A46CDE231268}"/>
                  </a:ext>
                </a:extLst>
              </p:cNvPr>
              <p:cNvSpPr/>
              <p:nvPr/>
            </p:nvSpPr>
            <p:spPr bwMode="auto">
              <a:xfrm>
                <a:off x="9129714" y="3128963"/>
                <a:ext cx="0" cy="6350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işḻíḋê">
                <a:extLst>
                  <a:ext uri="{FF2B5EF4-FFF2-40B4-BE49-F238E27FC236}">
                    <a16:creationId xmlns:a16="http://schemas.microsoft.com/office/drawing/2014/main" id="{C6042F83-273D-4165-B212-D8B98FBE0B66}"/>
                  </a:ext>
                </a:extLst>
              </p:cNvPr>
              <p:cNvSpPr/>
              <p:nvPr/>
            </p:nvSpPr>
            <p:spPr bwMode="auto">
              <a:xfrm>
                <a:off x="9136064" y="3128963"/>
                <a:ext cx="0" cy="6350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îṧlíḋè">
                <a:extLst>
                  <a:ext uri="{FF2B5EF4-FFF2-40B4-BE49-F238E27FC236}">
                    <a16:creationId xmlns:a16="http://schemas.microsoft.com/office/drawing/2014/main" id="{8723F541-099E-4AEA-A41B-2E6EAA6FB300}"/>
                  </a:ext>
                </a:extLst>
              </p:cNvPr>
              <p:cNvSpPr/>
              <p:nvPr/>
            </p:nvSpPr>
            <p:spPr bwMode="auto">
              <a:xfrm>
                <a:off x="8694739" y="2811463"/>
                <a:ext cx="577850" cy="841375"/>
              </a:xfrm>
              <a:custGeom>
                <a:avLst/>
                <a:gdLst>
                  <a:gd name="T0" fmla="*/ 140 w 191"/>
                  <a:gd name="T1" fmla="*/ 108 h 276"/>
                  <a:gd name="T2" fmla="*/ 191 w 191"/>
                  <a:gd name="T3" fmla="*/ 95 h 276"/>
                  <a:gd name="T4" fmla="*/ 131 w 191"/>
                  <a:gd name="T5" fmla="*/ 75 h 276"/>
                  <a:gd name="T6" fmla="*/ 125 w 191"/>
                  <a:gd name="T7" fmla="*/ 73 h 276"/>
                  <a:gd name="T8" fmla="*/ 165 w 191"/>
                  <a:gd name="T9" fmla="*/ 35 h 276"/>
                  <a:gd name="T10" fmla="*/ 143 w 191"/>
                  <a:gd name="T11" fmla="*/ 0 h 276"/>
                  <a:gd name="T12" fmla="*/ 135 w 191"/>
                  <a:gd name="T13" fmla="*/ 3 h 276"/>
                  <a:gd name="T14" fmla="*/ 83 w 191"/>
                  <a:gd name="T15" fmla="*/ 4 h 276"/>
                  <a:gd name="T16" fmla="*/ 76 w 191"/>
                  <a:gd name="T17" fmla="*/ 35 h 276"/>
                  <a:gd name="T18" fmla="*/ 66 w 191"/>
                  <a:gd name="T19" fmla="*/ 18 h 276"/>
                  <a:gd name="T20" fmla="*/ 56 w 191"/>
                  <a:gd name="T21" fmla="*/ 84 h 276"/>
                  <a:gd name="T22" fmla="*/ 38 w 191"/>
                  <a:gd name="T23" fmla="*/ 71 h 276"/>
                  <a:gd name="T24" fmla="*/ 7 w 191"/>
                  <a:gd name="T25" fmla="*/ 108 h 276"/>
                  <a:gd name="T26" fmla="*/ 1 w 191"/>
                  <a:gd name="T27" fmla="*/ 134 h 276"/>
                  <a:gd name="T28" fmla="*/ 9 w 191"/>
                  <a:gd name="T29" fmla="*/ 138 h 276"/>
                  <a:gd name="T30" fmla="*/ 13 w 191"/>
                  <a:gd name="T31" fmla="*/ 142 h 276"/>
                  <a:gd name="T32" fmla="*/ 28 w 191"/>
                  <a:gd name="T33" fmla="*/ 128 h 276"/>
                  <a:gd name="T34" fmla="*/ 32 w 191"/>
                  <a:gd name="T35" fmla="*/ 127 h 276"/>
                  <a:gd name="T36" fmla="*/ 41 w 191"/>
                  <a:gd name="T37" fmla="*/ 112 h 276"/>
                  <a:gd name="T38" fmla="*/ 45 w 191"/>
                  <a:gd name="T39" fmla="*/ 107 h 276"/>
                  <a:gd name="T40" fmla="*/ 75 w 191"/>
                  <a:gd name="T41" fmla="*/ 95 h 276"/>
                  <a:gd name="T42" fmla="*/ 77 w 191"/>
                  <a:gd name="T43" fmla="*/ 96 h 276"/>
                  <a:gd name="T44" fmla="*/ 79 w 191"/>
                  <a:gd name="T45" fmla="*/ 97 h 276"/>
                  <a:gd name="T46" fmla="*/ 68 w 191"/>
                  <a:gd name="T47" fmla="*/ 147 h 276"/>
                  <a:gd name="T48" fmla="*/ 89 w 191"/>
                  <a:gd name="T49" fmla="*/ 132 h 276"/>
                  <a:gd name="T50" fmla="*/ 99 w 191"/>
                  <a:gd name="T51" fmla="*/ 150 h 276"/>
                  <a:gd name="T52" fmla="*/ 9 w 191"/>
                  <a:gd name="T53" fmla="*/ 166 h 276"/>
                  <a:gd name="T54" fmla="*/ 67 w 191"/>
                  <a:gd name="T55" fmla="*/ 166 h 276"/>
                  <a:gd name="T56" fmla="*/ 99 w 191"/>
                  <a:gd name="T57" fmla="*/ 165 h 276"/>
                  <a:gd name="T58" fmla="*/ 51 w 191"/>
                  <a:gd name="T59" fmla="*/ 251 h 276"/>
                  <a:gd name="T60" fmla="*/ 98 w 191"/>
                  <a:gd name="T61" fmla="*/ 276 h 276"/>
                  <a:gd name="T62" fmla="*/ 137 w 191"/>
                  <a:gd name="T63" fmla="*/ 159 h 276"/>
                  <a:gd name="T64" fmla="*/ 179 w 191"/>
                  <a:gd name="T65" fmla="*/ 158 h 276"/>
                  <a:gd name="T66" fmla="*/ 114 w 191"/>
                  <a:gd name="T67" fmla="*/ 149 h 276"/>
                  <a:gd name="T68" fmla="*/ 136 w 191"/>
                  <a:gd name="T69" fmla="*/ 117 h 276"/>
                  <a:gd name="T70" fmla="*/ 86 w 191"/>
                  <a:gd name="T71" fmla="*/ 38 h 276"/>
                  <a:gd name="T72" fmla="*/ 102 w 191"/>
                  <a:gd name="T73" fmla="*/ 67 h 276"/>
                  <a:gd name="T74" fmla="*/ 87 w 191"/>
                  <a:gd name="T75" fmla="*/ 76 h 276"/>
                  <a:gd name="T76" fmla="*/ 101 w 191"/>
                  <a:gd name="T77" fmla="*/ 126 h 276"/>
                  <a:gd name="T78" fmla="*/ 93 w 191"/>
                  <a:gd name="T79" fmla="*/ 118 h 276"/>
                  <a:gd name="T80" fmla="*/ 104 w 191"/>
                  <a:gd name="T81" fmla="*/ 114 h 276"/>
                  <a:gd name="T82" fmla="*/ 91 w 191"/>
                  <a:gd name="T83" fmla="*/ 111 h 276"/>
                  <a:gd name="T84" fmla="*/ 87 w 191"/>
                  <a:gd name="T85" fmla="*/ 95 h 276"/>
                  <a:gd name="T86" fmla="*/ 88 w 191"/>
                  <a:gd name="T87" fmla="*/ 93 h 276"/>
                  <a:gd name="T88" fmla="*/ 152 w 191"/>
                  <a:gd name="T89" fmla="*/ 93 h 276"/>
                  <a:gd name="T90" fmla="*/ 139 w 191"/>
                  <a:gd name="T91" fmla="*/ 102 h 276"/>
                  <a:gd name="T92" fmla="*/ 124 w 191"/>
                  <a:gd name="T93" fmla="*/ 95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1" h="276">
                    <a:moveTo>
                      <a:pt x="136" y="117"/>
                    </a:moveTo>
                    <a:cubicBezTo>
                      <a:pt x="139" y="112"/>
                      <a:pt x="136" y="111"/>
                      <a:pt x="140" y="108"/>
                    </a:cubicBezTo>
                    <a:cubicBezTo>
                      <a:pt x="152" y="116"/>
                      <a:pt x="171" y="106"/>
                      <a:pt x="189" y="106"/>
                    </a:cubicBezTo>
                    <a:cubicBezTo>
                      <a:pt x="190" y="102"/>
                      <a:pt x="190" y="99"/>
                      <a:pt x="191" y="95"/>
                    </a:cubicBezTo>
                    <a:cubicBezTo>
                      <a:pt x="175" y="75"/>
                      <a:pt x="155" y="75"/>
                      <a:pt x="136" y="70"/>
                    </a:cubicBezTo>
                    <a:cubicBezTo>
                      <a:pt x="132" y="72"/>
                      <a:pt x="133" y="71"/>
                      <a:pt x="131" y="75"/>
                    </a:cubicBezTo>
                    <a:cubicBezTo>
                      <a:pt x="128" y="75"/>
                      <a:pt x="125" y="75"/>
                      <a:pt x="122" y="75"/>
                    </a:cubicBezTo>
                    <a:cubicBezTo>
                      <a:pt x="122" y="73"/>
                      <a:pt x="121" y="73"/>
                      <a:pt x="125" y="73"/>
                    </a:cubicBezTo>
                    <a:cubicBezTo>
                      <a:pt x="123" y="69"/>
                      <a:pt x="120" y="70"/>
                      <a:pt x="115" y="70"/>
                    </a:cubicBezTo>
                    <a:cubicBezTo>
                      <a:pt x="126" y="59"/>
                      <a:pt x="149" y="39"/>
                      <a:pt x="165" y="35"/>
                    </a:cubicBezTo>
                    <a:cubicBezTo>
                      <a:pt x="165" y="33"/>
                      <a:pt x="166" y="26"/>
                      <a:pt x="168" y="25"/>
                    </a:cubicBezTo>
                    <a:cubicBezTo>
                      <a:pt x="164" y="12"/>
                      <a:pt x="143" y="1"/>
                      <a:pt x="143" y="0"/>
                    </a:cubicBezTo>
                    <a:cubicBezTo>
                      <a:pt x="142" y="0"/>
                      <a:pt x="142" y="0"/>
                      <a:pt x="141" y="0"/>
                    </a:cubicBezTo>
                    <a:cubicBezTo>
                      <a:pt x="139" y="1"/>
                      <a:pt x="137" y="2"/>
                      <a:pt x="135" y="3"/>
                    </a:cubicBezTo>
                    <a:cubicBezTo>
                      <a:pt x="132" y="18"/>
                      <a:pt x="126" y="30"/>
                      <a:pt x="115" y="36"/>
                    </a:cubicBezTo>
                    <a:cubicBezTo>
                      <a:pt x="109" y="11"/>
                      <a:pt x="89" y="15"/>
                      <a:pt x="83" y="4"/>
                    </a:cubicBezTo>
                    <a:cubicBezTo>
                      <a:pt x="83" y="5"/>
                      <a:pt x="82" y="6"/>
                      <a:pt x="81" y="6"/>
                    </a:cubicBezTo>
                    <a:cubicBezTo>
                      <a:pt x="82" y="19"/>
                      <a:pt x="81" y="19"/>
                      <a:pt x="76" y="35"/>
                    </a:cubicBezTo>
                    <a:cubicBezTo>
                      <a:pt x="75" y="34"/>
                      <a:pt x="75" y="34"/>
                      <a:pt x="75" y="33"/>
                    </a:cubicBezTo>
                    <a:cubicBezTo>
                      <a:pt x="73" y="34"/>
                      <a:pt x="67" y="19"/>
                      <a:pt x="66" y="18"/>
                    </a:cubicBezTo>
                    <a:cubicBezTo>
                      <a:pt x="64" y="16"/>
                      <a:pt x="62" y="15"/>
                      <a:pt x="60" y="14"/>
                    </a:cubicBezTo>
                    <a:cubicBezTo>
                      <a:pt x="47" y="22"/>
                      <a:pt x="35" y="72"/>
                      <a:pt x="56" y="84"/>
                    </a:cubicBezTo>
                    <a:cubicBezTo>
                      <a:pt x="52" y="85"/>
                      <a:pt x="48" y="86"/>
                      <a:pt x="43" y="87"/>
                    </a:cubicBezTo>
                    <a:cubicBezTo>
                      <a:pt x="41" y="82"/>
                      <a:pt x="40" y="77"/>
                      <a:pt x="38" y="71"/>
                    </a:cubicBezTo>
                    <a:cubicBezTo>
                      <a:pt x="34" y="69"/>
                      <a:pt x="35" y="74"/>
                      <a:pt x="34" y="70"/>
                    </a:cubicBezTo>
                    <a:cubicBezTo>
                      <a:pt x="20" y="73"/>
                      <a:pt x="15" y="104"/>
                      <a:pt x="7" y="108"/>
                    </a:cubicBezTo>
                    <a:cubicBezTo>
                      <a:pt x="7" y="109"/>
                      <a:pt x="2" y="111"/>
                      <a:pt x="0" y="112"/>
                    </a:cubicBezTo>
                    <a:cubicBezTo>
                      <a:pt x="1" y="121"/>
                      <a:pt x="3" y="127"/>
                      <a:pt x="1" y="134"/>
                    </a:cubicBezTo>
                    <a:cubicBezTo>
                      <a:pt x="5" y="136"/>
                      <a:pt x="7" y="135"/>
                      <a:pt x="8" y="141"/>
                    </a:cubicBezTo>
                    <a:cubicBezTo>
                      <a:pt x="8" y="140"/>
                      <a:pt x="9" y="139"/>
                      <a:pt x="9" y="138"/>
                    </a:cubicBezTo>
                    <a:cubicBezTo>
                      <a:pt x="9" y="139"/>
                      <a:pt x="9" y="140"/>
                      <a:pt x="9" y="142"/>
                    </a:cubicBezTo>
                    <a:cubicBezTo>
                      <a:pt x="13" y="141"/>
                      <a:pt x="12" y="139"/>
                      <a:pt x="13" y="142"/>
                    </a:cubicBezTo>
                    <a:cubicBezTo>
                      <a:pt x="19" y="138"/>
                      <a:pt x="25" y="133"/>
                      <a:pt x="30" y="133"/>
                    </a:cubicBezTo>
                    <a:cubicBezTo>
                      <a:pt x="29" y="131"/>
                      <a:pt x="28" y="130"/>
                      <a:pt x="28" y="128"/>
                    </a:cubicBezTo>
                    <a:cubicBezTo>
                      <a:pt x="30" y="128"/>
                      <a:pt x="28" y="127"/>
                      <a:pt x="30" y="128"/>
                    </a:cubicBezTo>
                    <a:cubicBezTo>
                      <a:pt x="30" y="128"/>
                      <a:pt x="31" y="127"/>
                      <a:pt x="32" y="127"/>
                    </a:cubicBezTo>
                    <a:cubicBezTo>
                      <a:pt x="27" y="122"/>
                      <a:pt x="36" y="123"/>
                      <a:pt x="39" y="113"/>
                    </a:cubicBezTo>
                    <a:cubicBezTo>
                      <a:pt x="40" y="112"/>
                      <a:pt x="40" y="112"/>
                      <a:pt x="41" y="112"/>
                    </a:cubicBezTo>
                    <a:cubicBezTo>
                      <a:pt x="40" y="113"/>
                      <a:pt x="40" y="115"/>
                      <a:pt x="39" y="117"/>
                    </a:cubicBezTo>
                    <a:cubicBezTo>
                      <a:pt x="41" y="113"/>
                      <a:pt x="43" y="110"/>
                      <a:pt x="45" y="107"/>
                    </a:cubicBezTo>
                    <a:cubicBezTo>
                      <a:pt x="73" y="96"/>
                      <a:pt x="73" y="96"/>
                      <a:pt x="73" y="96"/>
                    </a:cubicBezTo>
                    <a:cubicBezTo>
                      <a:pt x="73" y="99"/>
                      <a:pt x="74" y="97"/>
                      <a:pt x="75" y="95"/>
                    </a:cubicBezTo>
                    <a:cubicBezTo>
                      <a:pt x="75" y="97"/>
                      <a:pt x="75" y="98"/>
                      <a:pt x="75" y="99"/>
                    </a:cubicBezTo>
                    <a:cubicBezTo>
                      <a:pt x="75" y="98"/>
                      <a:pt x="76" y="97"/>
                      <a:pt x="77" y="96"/>
                    </a:cubicBezTo>
                    <a:cubicBezTo>
                      <a:pt x="77" y="98"/>
                      <a:pt x="77" y="99"/>
                      <a:pt x="77" y="100"/>
                    </a:cubicBezTo>
                    <a:cubicBezTo>
                      <a:pt x="77" y="99"/>
                      <a:pt x="78" y="98"/>
                      <a:pt x="79" y="97"/>
                    </a:cubicBezTo>
                    <a:cubicBezTo>
                      <a:pt x="79" y="97"/>
                      <a:pt x="79" y="97"/>
                      <a:pt x="80" y="97"/>
                    </a:cubicBezTo>
                    <a:cubicBezTo>
                      <a:pt x="74" y="115"/>
                      <a:pt x="59" y="124"/>
                      <a:pt x="68" y="147"/>
                    </a:cubicBezTo>
                    <a:cubicBezTo>
                      <a:pt x="72" y="147"/>
                      <a:pt x="75" y="146"/>
                      <a:pt x="77" y="148"/>
                    </a:cubicBezTo>
                    <a:cubicBezTo>
                      <a:pt x="83" y="145"/>
                      <a:pt x="87" y="140"/>
                      <a:pt x="89" y="132"/>
                    </a:cubicBezTo>
                    <a:cubicBezTo>
                      <a:pt x="90" y="132"/>
                      <a:pt x="91" y="133"/>
                      <a:pt x="92" y="133"/>
                    </a:cubicBezTo>
                    <a:cubicBezTo>
                      <a:pt x="94" y="139"/>
                      <a:pt x="96" y="144"/>
                      <a:pt x="99" y="150"/>
                    </a:cubicBezTo>
                    <a:cubicBezTo>
                      <a:pt x="99" y="150"/>
                      <a:pt x="14" y="165"/>
                      <a:pt x="12" y="166"/>
                    </a:cubicBezTo>
                    <a:cubicBezTo>
                      <a:pt x="11" y="166"/>
                      <a:pt x="10" y="166"/>
                      <a:pt x="9" y="166"/>
                    </a:cubicBezTo>
                    <a:cubicBezTo>
                      <a:pt x="8" y="166"/>
                      <a:pt x="8" y="167"/>
                      <a:pt x="7" y="167"/>
                    </a:cubicBezTo>
                    <a:cubicBezTo>
                      <a:pt x="20" y="190"/>
                      <a:pt x="48" y="173"/>
                      <a:pt x="67" y="166"/>
                    </a:cubicBezTo>
                    <a:cubicBezTo>
                      <a:pt x="77" y="165"/>
                      <a:pt x="87" y="164"/>
                      <a:pt x="97" y="163"/>
                    </a:cubicBezTo>
                    <a:cubicBezTo>
                      <a:pt x="97" y="163"/>
                      <a:pt x="98" y="164"/>
                      <a:pt x="99" y="165"/>
                    </a:cubicBezTo>
                    <a:cubicBezTo>
                      <a:pt x="108" y="170"/>
                      <a:pt x="105" y="249"/>
                      <a:pt x="89" y="254"/>
                    </a:cubicBezTo>
                    <a:cubicBezTo>
                      <a:pt x="93" y="257"/>
                      <a:pt x="54" y="251"/>
                      <a:pt x="51" y="251"/>
                    </a:cubicBezTo>
                    <a:cubicBezTo>
                      <a:pt x="50" y="251"/>
                      <a:pt x="49" y="251"/>
                      <a:pt x="49" y="251"/>
                    </a:cubicBezTo>
                    <a:cubicBezTo>
                      <a:pt x="62" y="270"/>
                      <a:pt x="75" y="270"/>
                      <a:pt x="98" y="276"/>
                    </a:cubicBezTo>
                    <a:cubicBezTo>
                      <a:pt x="125" y="258"/>
                      <a:pt x="122" y="193"/>
                      <a:pt x="114" y="161"/>
                    </a:cubicBezTo>
                    <a:cubicBezTo>
                      <a:pt x="122" y="160"/>
                      <a:pt x="129" y="159"/>
                      <a:pt x="137" y="159"/>
                    </a:cubicBezTo>
                    <a:cubicBezTo>
                      <a:pt x="144" y="161"/>
                      <a:pt x="163" y="169"/>
                      <a:pt x="173" y="165"/>
                    </a:cubicBezTo>
                    <a:cubicBezTo>
                      <a:pt x="177" y="165"/>
                      <a:pt x="179" y="164"/>
                      <a:pt x="179" y="158"/>
                    </a:cubicBezTo>
                    <a:cubicBezTo>
                      <a:pt x="174" y="155"/>
                      <a:pt x="168" y="153"/>
                      <a:pt x="163" y="150"/>
                    </a:cubicBezTo>
                    <a:cubicBezTo>
                      <a:pt x="114" y="149"/>
                      <a:pt x="114" y="149"/>
                      <a:pt x="114" y="149"/>
                    </a:cubicBezTo>
                    <a:cubicBezTo>
                      <a:pt x="111" y="146"/>
                      <a:pt x="113" y="140"/>
                      <a:pt x="108" y="136"/>
                    </a:cubicBezTo>
                    <a:cubicBezTo>
                      <a:pt x="115" y="125"/>
                      <a:pt x="130" y="124"/>
                      <a:pt x="136" y="117"/>
                    </a:cubicBezTo>
                    <a:close/>
                    <a:moveTo>
                      <a:pt x="79" y="79"/>
                    </a:moveTo>
                    <a:cubicBezTo>
                      <a:pt x="85" y="58"/>
                      <a:pt x="77" y="57"/>
                      <a:pt x="86" y="38"/>
                    </a:cubicBezTo>
                    <a:cubicBezTo>
                      <a:pt x="88" y="39"/>
                      <a:pt x="103" y="62"/>
                      <a:pt x="104" y="64"/>
                    </a:cubicBezTo>
                    <a:cubicBezTo>
                      <a:pt x="100" y="65"/>
                      <a:pt x="101" y="64"/>
                      <a:pt x="102" y="67"/>
                    </a:cubicBezTo>
                    <a:cubicBezTo>
                      <a:pt x="101" y="67"/>
                      <a:pt x="88" y="74"/>
                      <a:pt x="82" y="75"/>
                    </a:cubicBezTo>
                    <a:cubicBezTo>
                      <a:pt x="86" y="78"/>
                      <a:pt x="85" y="77"/>
                      <a:pt x="87" y="76"/>
                    </a:cubicBezTo>
                    <a:cubicBezTo>
                      <a:pt x="85" y="80"/>
                      <a:pt x="84" y="79"/>
                      <a:pt x="79" y="79"/>
                    </a:cubicBezTo>
                    <a:close/>
                    <a:moveTo>
                      <a:pt x="101" y="126"/>
                    </a:moveTo>
                    <a:cubicBezTo>
                      <a:pt x="98" y="125"/>
                      <a:pt x="96" y="124"/>
                      <a:pt x="94" y="123"/>
                    </a:cubicBezTo>
                    <a:cubicBezTo>
                      <a:pt x="93" y="122"/>
                      <a:pt x="95" y="123"/>
                      <a:pt x="93" y="118"/>
                    </a:cubicBezTo>
                    <a:cubicBezTo>
                      <a:pt x="96" y="118"/>
                      <a:pt x="101" y="116"/>
                      <a:pt x="103" y="114"/>
                    </a:cubicBezTo>
                    <a:cubicBezTo>
                      <a:pt x="103" y="114"/>
                      <a:pt x="103" y="114"/>
                      <a:pt x="104" y="114"/>
                    </a:cubicBezTo>
                    <a:cubicBezTo>
                      <a:pt x="106" y="118"/>
                      <a:pt x="103" y="122"/>
                      <a:pt x="101" y="126"/>
                    </a:cubicBezTo>
                    <a:close/>
                    <a:moveTo>
                      <a:pt x="91" y="111"/>
                    </a:moveTo>
                    <a:cubicBezTo>
                      <a:pt x="92" y="106"/>
                      <a:pt x="89" y="103"/>
                      <a:pt x="90" y="96"/>
                    </a:cubicBezTo>
                    <a:cubicBezTo>
                      <a:pt x="87" y="96"/>
                      <a:pt x="90" y="97"/>
                      <a:pt x="87" y="95"/>
                    </a:cubicBezTo>
                    <a:cubicBezTo>
                      <a:pt x="87" y="96"/>
                      <a:pt x="87" y="97"/>
                      <a:pt x="86" y="97"/>
                    </a:cubicBezTo>
                    <a:cubicBezTo>
                      <a:pt x="88" y="92"/>
                      <a:pt x="89" y="97"/>
                      <a:pt x="88" y="93"/>
                    </a:cubicBezTo>
                    <a:cubicBezTo>
                      <a:pt x="94" y="96"/>
                      <a:pt x="115" y="91"/>
                      <a:pt x="117" y="89"/>
                    </a:cubicBezTo>
                    <a:cubicBezTo>
                      <a:pt x="123" y="92"/>
                      <a:pt x="146" y="93"/>
                      <a:pt x="152" y="93"/>
                    </a:cubicBezTo>
                    <a:cubicBezTo>
                      <a:pt x="153" y="94"/>
                      <a:pt x="153" y="95"/>
                      <a:pt x="153" y="96"/>
                    </a:cubicBezTo>
                    <a:cubicBezTo>
                      <a:pt x="149" y="98"/>
                      <a:pt x="144" y="100"/>
                      <a:pt x="139" y="102"/>
                    </a:cubicBezTo>
                    <a:cubicBezTo>
                      <a:pt x="140" y="103"/>
                      <a:pt x="142" y="103"/>
                      <a:pt x="143" y="104"/>
                    </a:cubicBezTo>
                    <a:cubicBezTo>
                      <a:pt x="136" y="109"/>
                      <a:pt x="127" y="92"/>
                      <a:pt x="124" y="95"/>
                    </a:cubicBezTo>
                    <a:cubicBezTo>
                      <a:pt x="111" y="97"/>
                      <a:pt x="101" y="107"/>
                      <a:pt x="91" y="111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îṧ1iḋê">
              <a:extLst>
                <a:ext uri="{FF2B5EF4-FFF2-40B4-BE49-F238E27FC236}">
                  <a16:creationId xmlns:a16="http://schemas.microsoft.com/office/drawing/2014/main" id="{D4938E3C-A7EA-4D16-9F19-8A1E18A74EC2}"/>
                </a:ext>
              </a:extLst>
            </p:cNvPr>
            <p:cNvGrpSpPr/>
            <p:nvPr/>
          </p:nvGrpSpPr>
          <p:grpSpPr>
            <a:xfrm>
              <a:off x="5556251" y="2735263"/>
              <a:ext cx="538163" cy="993775"/>
              <a:chOff x="5556251" y="2735263"/>
              <a:chExt cx="538163" cy="993775"/>
            </a:xfrm>
          </p:grpSpPr>
          <p:sp>
            <p:nvSpPr>
              <p:cNvPr id="88" name="iŝḷidè">
                <a:extLst>
                  <a:ext uri="{FF2B5EF4-FFF2-40B4-BE49-F238E27FC236}">
                    <a16:creationId xmlns:a16="http://schemas.microsoft.com/office/drawing/2014/main" id="{C4B14AF2-A6FD-47BB-8B32-DE8588C17252}"/>
                  </a:ext>
                </a:extLst>
              </p:cNvPr>
              <p:cNvSpPr/>
              <p:nvPr/>
            </p:nvSpPr>
            <p:spPr bwMode="auto">
              <a:xfrm>
                <a:off x="5556251" y="2735263"/>
                <a:ext cx="538163" cy="993775"/>
              </a:xfrm>
              <a:custGeom>
                <a:avLst/>
                <a:gdLst>
                  <a:gd name="T0" fmla="*/ 176 w 178"/>
                  <a:gd name="T1" fmla="*/ 113 h 326"/>
                  <a:gd name="T2" fmla="*/ 152 w 178"/>
                  <a:gd name="T3" fmla="*/ 86 h 326"/>
                  <a:gd name="T4" fmla="*/ 94 w 178"/>
                  <a:gd name="T5" fmla="*/ 89 h 326"/>
                  <a:gd name="T6" fmla="*/ 94 w 178"/>
                  <a:gd name="T7" fmla="*/ 9 h 326"/>
                  <a:gd name="T8" fmla="*/ 82 w 178"/>
                  <a:gd name="T9" fmla="*/ 0 h 326"/>
                  <a:gd name="T10" fmla="*/ 73 w 178"/>
                  <a:gd name="T11" fmla="*/ 4 h 326"/>
                  <a:gd name="T12" fmla="*/ 71 w 178"/>
                  <a:gd name="T13" fmla="*/ 24 h 326"/>
                  <a:gd name="T14" fmla="*/ 71 w 178"/>
                  <a:gd name="T15" fmla="*/ 92 h 326"/>
                  <a:gd name="T16" fmla="*/ 47 w 178"/>
                  <a:gd name="T17" fmla="*/ 98 h 326"/>
                  <a:gd name="T18" fmla="*/ 39 w 178"/>
                  <a:gd name="T19" fmla="*/ 98 h 326"/>
                  <a:gd name="T20" fmla="*/ 10 w 178"/>
                  <a:gd name="T21" fmla="*/ 102 h 326"/>
                  <a:gd name="T22" fmla="*/ 1 w 178"/>
                  <a:gd name="T23" fmla="*/ 129 h 326"/>
                  <a:gd name="T24" fmla="*/ 37 w 178"/>
                  <a:gd name="T25" fmla="*/ 182 h 326"/>
                  <a:gd name="T26" fmla="*/ 44 w 178"/>
                  <a:gd name="T27" fmla="*/ 178 h 326"/>
                  <a:gd name="T28" fmla="*/ 42 w 178"/>
                  <a:gd name="T29" fmla="*/ 173 h 326"/>
                  <a:gd name="T30" fmla="*/ 53 w 178"/>
                  <a:gd name="T31" fmla="*/ 165 h 326"/>
                  <a:gd name="T32" fmla="*/ 70 w 178"/>
                  <a:gd name="T33" fmla="*/ 165 h 326"/>
                  <a:gd name="T34" fmla="*/ 67 w 178"/>
                  <a:gd name="T35" fmla="*/ 273 h 326"/>
                  <a:gd name="T36" fmla="*/ 67 w 178"/>
                  <a:gd name="T37" fmla="*/ 317 h 326"/>
                  <a:gd name="T38" fmla="*/ 76 w 178"/>
                  <a:gd name="T39" fmla="*/ 325 h 326"/>
                  <a:gd name="T40" fmla="*/ 83 w 178"/>
                  <a:gd name="T41" fmla="*/ 326 h 326"/>
                  <a:gd name="T42" fmla="*/ 93 w 178"/>
                  <a:gd name="T43" fmla="*/ 287 h 326"/>
                  <a:gd name="T44" fmla="*/ 95 w 178"/>
                  <a:gd name="T45" fmla="*/ 237 h 326"/>
                  <a:gd name="T46" fmla="*/ 92 w 178"/>
                  <a:gd name="T47" fmla="*/ 220 h 326"/>
                  <a:gd name="T48" fmla="*/ 97 w 178"/>
                  <a:gd name="T49" fmla="*/ 160 h 326"/>
                  <a:gd name="T50" fmla="*/ 131 w 178"/>
                  <a:gd name="T51" fmla="*/ 159 h 326"/>
                  <a:gd name="T52" fmla="*/ 140 w 178"/>
                  <a:gd name="T53" fmla="*/ 155 h 326"/>
                  <a:gd name="T54" fmla="*/ 140 w 178"/>
                  <a:gd name="T55" fmla="*/ 142 h 326"/>
                  <a:gd name="T56" fmla="*/ 178 w 178"/>
                  <a:gd name="T57" fmla="*/ 113 h 326"/>
                  <a:gd name="T58" fmla="*/ 176 w 178"/>
                  <a:gd name="T59" fmla="*/ 113 h 326"/>
                  <a:gd name="T60" fmla="*/ 70 w 178"/>
                  <a:gd name="T61" fmla="*/ 146 h 326"/>
                  <a:gd name="T62" fmla="*/ 45 w 178"/>
                  <a:gd name="T63" fmla="*/ 148 h 326"/>
                  <a:gd name="T64" fmla="*/ 34 w 178"/>
                  <a:gd name="T65" fmla="*/ 124 h 326"/>
                  <a:gd name="T66" fmla="*/ 58 w 178"/>
                  <a:gd name="T67" fmla="*/ 117 h 326"/>
                  <a:gd name="T68" fmla="*/ 57 w 178"/>
                  <a:gd name="T69" fmla="*/ 114 h 326"/>
                  <a:gd name="T70" fmla="*/ 71 w 178"/>
                  <a:gd name="T71" fmla="*/ 114 h 326"/>
                  <a:gd name="T72" fmla="*/ 70 w 178"/>
                  <a:gd name="T73" fmla="*/ 146 h 326"/>
                  <a:gd name="T74" fmla="*/ 133 w 178"/>
                  <a:gd name="T75" fmla="*/ 110 h 326"/>
                  <a:gd name="T76" fmla="*/ 108 w 178"/>
                  <a:gd name="T77" fmla="*/ 135 h 326"/>
                  <a:gd name="T78" fmla="*/ 110 w 178"/>
                  <a:gd name="T79" fmla="*/ 140 h 326"/>
                  <a:gd name="T80" fmla="*/ 96 w 178"/>
                  <a:gd name="T81" fmla="*/ 143 h 326"/>
                  <a:gd name="T82" fmla="*/ 98 w 178"/>
                  <a:gd name="T83" fmla="*/ 108 h 326"/>
                  <a:gd name="T84" fmla="*/ 122 w 178"/>
                  <a:gd name="T85" fmla="*/ 105 h 326"/>
                  <a:gd name="T86" fmla="*/ 121 w 178"/>
                  <a:gd name="T87" fmla="*/ 103 h 326"/>
                  <a:gd name="T88" fmla="*/ 134 w 178"/>
                  <a:gd name="T89" fmla="*/ 110 h 326"/>
                  <a:gd name="T90" fmla="*/ 133 w 178"/>
                  <a:gd name="T91" fmla="*/ 11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8" h="326">
                    <a:moveTo>
                      <a:pt x="176" y="113"/>
                    </a:moveTo>
                    <a:cubicBezTo>
                      <a:pt x="174" y="99"/>
                      <a:pt x="167" y="90"/>
                      <a:pt x="152" y="86"/>
                    </a:cubicBezTo>
                    <a:cubicBezTo>
                      <a:pt x="133" y="87"/>
                      <a:pt x="113" y="88"/>
                      <a:pt x="94" y="89"/>
                    </a:cubicBezTo>
                    <a:cubicBezTo>
                      <a:pt x="97" y="80"/>
                      <a:pt x="95" y="11"/>
                      <a:pt x="94" y="9"/>
                    </a:cubicBezTo>
                    <a:cubicBezTo>
                      <a:pt x="91" y="4"/>
                      <a:pt x="85" y="2"/>
                      <a:pt x="82" y="0"/>
                    </a:cubicBezTo>
                    <a:cubicBezTo>
                      <a:pt x="79" y="2"/>
                      <a:pt x="76" y="3"/>
                      <a:pt x="73" y="4"/>
                    </a:cubicBezTo>
                    <a:cubicBezTo>
                      <a:pt x="72" y="11"/>
                      <a:pt x="72" y="18"/>
                      <a:pt x="71" y="24"/>
                    </a:cubicBezTo>
                    <a:cubicBezTo>
                      <a:pt x="75" y="49"/>
                      <a:pt x="68" y="72"/>
                      <a:pt x="71" y="92"/>
                    </a:cubicBezTo>
                    <a:cubicBezTo>
                      <a:pt x="62" y="89"/>
                      <a:pt x="48" y="98"/>
                      <a:pt x="47" y="98"/>
                    </a:cubicBezTo>
                    <a:cubicBezTo>
                      <a:pt x="45" y="98"/>
                      <a:pt x="42" y="98"/>
                      <a:pt x="39" y="98"/>
                    </a:cubicBezTo>
                    <a:cubicBezTo>
                      <a:pt x="28" y="102"/>
                      <a:pt x="14" y="98"/>
                      <a:pt x="10" y="102"/>
                    </a:cubicBezTo>
                    <a:cubicBezTo>
                      <a:pt x="7" y="111"/>
                      <a:pt x="4" y="120"/>
                      <a:pt x="1" y="129"/>
                    </a:cubicBezTo>
                    <a:cubicBezTo>
                      <a:pt x="7" y="155"/>
                      <a:pt x="0" y="169"/>
                      <a:pt x="37" y="182"/>
                    </a:cubicBezTo>
                    <a:cubicBezTo>
                      <a:pt x="39" y="178"/>
                      <a:pt x="39" y="178"/>
                      <a:pt x="44" y="178"/>
                    </a:cubicBezTo>
                    <a:cubicBezTo>
                      <a:pt x="44" y="176"/>
                      <a:pt x="43" y="175"/>
                      <a:pt x="42" y="173"/>
                    </a:cubicBezTo>
                    <a:cubicBezTo>
                      <a:pt x="47" y="171"/>
                      <a:pt x="53" y="166"/>
                      <a:pt x="53" y="165"/>
                    </a:cubicBezTo>
                    <a:cubicBezTo>
                      <a:pt x="60" y="166"/>
                      <a:pt x="63" y="166"/>
                      <a:pt x="70" y="165"/>
                    </a:cubicBezTo>
                    <a:cubicBezTo>
                      <a:pt x="72" y="201"/>
                      <a:pt x="73" y="235"/>
                      <a:pt x="67" y="273"/>
                    </a:cubicBezTo>
                    <a:cubicBezTo>
                      <a:pt x="67" y="288"/>
                      <a:pt x="67" y="303"/>
                      <a:pt x="67" y="317"/>
                    </a:cubicBezTo>
                    <a:cubicBezTo>
                      <a:pt x="70" y="320"/>
                      <a:pt x="73" y="322"/>
                      <a:pt x="76" y="325"/>
                    </a:cubicBezTo>
                    <a:cubicBezTo>
                      <a:pt x="78" y="325"/>
                      <a:pt x="80" y="326"/>
                      <a:pt x="83" y="326"/>
                    </a:cubicBezTo>
                    <a:cubicBezTo>
                      <a:pt x="98" y="316"/>
                      <a:pt x="91" y="305"/>
                      <a:pt x="93" y="287"/>
                    </a:cubicBezTo>
                    <a:cubicBezTo>
                      <a:pt x="95" y="276"/>
                      <a:pt x="94" y="258"/>
                      <a:pt x="95" y="237"/>
                    </a:cubicBezTo>
                    <a:cubicBezTo>
                      <a:pt x="94" y="231"/>
                      <a:pt x="93" y="226"/>
                      <a:pt x="92" y="220"/>
                    </a:cubicBezTo>
                    <a:cubicBezTo>
                      <a:pt x="96" y="208"/>
                      <a:pt x="100" y="174"/>
                      <a:pt x="97" y="160"/>
                    </a:cubicBezTo>
                    <a:cubicBezTo>
                      <a:pt x="103" y="161"/>
                      <a:pt x="128" y="154"/>
                      <a:pt x="131" y="159"/>
                    </a:cubicBezTo>
                    <a:cubicBezTo>
                      <a:pt x="133" y="157"/>
                      <a:pt x="134" y="155"/>
                      <a:pt x="140" y="155"/>
                    </a:cubicBezTo>
                    <a:cubicBezTo>
                      <a:pt x="140" y="151"/>
                      <a:pt x="140" y="146"/>
                      <a:pt x="140" y="142"/>
                    </a:cubicBezTo>
                    <a:cubicBezTo>
                      <a:pt x="153" y="139"/>
                      <a:pt x="172" y="132"/>
                      <a:pt x="178" y="113"/>
                    </a:cubicBezTo>
                    <a:cubicBezTo>
                      <a:pt x="177" y="113"/>
                      <a:pt x="176" y="113"/>
                      <a:pt x="176" y="113"/>
                    </a:cubicBezTo>
                    <a:close/>
                    <a:moveTo>
                      <a:pt x="70" y="146"/>
                    </a:moveTo>
                    <a:cubicBezTo>
                      <a:pt x="62" y="149"/>
                      <a:pt x="55" y="146"/>
                      <a:pt x="45" y="148"/>
                    </a:cubicBezTo>
                    <a:cubicBezTo>
                      <a:pt x="37" y="139"/>
                      <a:pt x="39" y="130"/>
                      <a:pt x="34" y="124"/>
                    </a:cubicBezTo>
                    <a:cubicBezTo>
                      <a:pt x="41" y="117"/>
                      <a:pt x="52" y="117"/>
                      <a:pt x="58" y="117"/>
                    </a:cubicBezTo>
                    <a:cubicBezTo>
                      <a:pt x="57" y="116"/>
                      <a:pt x="57" y="115"/>
                      <a:pt x="57" y="114"/>
                    </a:cubicBezTo>
                    <a:cubicBezTo>
                      <a:pt x="61" y="116"/>
                      <a:pt x="65" y="115"/>
                      <a:pt x="71" y="114"/>
                    </a:cubicBezTo>
                    <a:cubicBezTo>
                      <a:pt x="68" y="125"/>
                      <a:pt x="73" y="134"/>
                      <a:pt x="70" y="146"/>
                    </a:cubicBezTo>
                    <a:close/>
                    <a:moveTo>
                      <a:pt x="133" y="110"/>
                    </a:moveTo>
                    <a:cubicBezTo>
                      <a:pt x="132" y="123"/>
                      <a:pt x="113" y="126"/>
                      <a:pt x="108" y="135"/>
                    </a:cubicBezTo>
                    <a:cubicBezTo>
                      <a:pt x="109" y="136"/>
                      <a:pt x="109" y="138"/>
                      <a:pt x="110" y="140"/>
                    </a:cubicBezTo>
                    <a:cubicBezTo>
                      <a:pt x="106" y="141"/>
                      <a:pt x="101" y="142"/>
                      <a:pt x="96" y="143"/>
                    </a:cubicBezTo>
                    <a:cubicBezTo>
                      <a:pt x="95" y="129"/>
                      <a:pt x="94" y="120"/>
                      <a:pt x="98" y="108"/>
                    </a:cubicBezTo>
                    <a:cubicBezTo>
                      <a:pt x="104" y="104"/>
                      <a:pt x="115" y="105"/>
                      <a:pt x="122" y="105"/>
                    </a:cubicBezTo>
                    <a:cubicBezTo>
                      <a:pt x="122" y="104"/>
                      <a:pt x="121" y="104"/>
                      <a:pt x="121" y="103"/>
                    </a:cubicBezTo>
                    <a:cubicBezTo>
                      <a:pt x="128" y="106"/>
                      <a:pt x="131" y="104"/>
                      <a:pt x="134" y="110"/>
                    </a:cubicBezTo>
                    <a:cubicBezTo>
                      <a:pt x="134" y="110"/>
                      <a:pt x="133" y="110"/>
                      <a:pt x="133" y="11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í$ḻíḍe">
                <a:extLst>
                  <a:ext uri="{FF2B5EF4-FFF2-40B4-BE49-F238E27FC236}">
                    <a16:creationId xmlns:a16="http://schemas.microsoft.com/office/drawing/2014/main" id="{8ACB6582-9F18-4A56-81A9-797AB19F2C4C}"/>
                  </a:ext>
                </a:extLst>
              </p:cNvPr>
              <p:cNvSpPr/>
              <p:nvPr/>
            </p:nvSpPr>
            <p:spPr bwMode="auto">
              <a:xfrm>
                <a:off x="5903914" y="3143251"/>
                <a:ext cx="9525" cy="15875"/>
              </a:xfrm>
              <a:custGeom>
                <a:avLst/>
                <a:gdLst>
                  <a:gd name="T0" fmla="*/ 3 w 3"/>
                  <a:gd name="T1" fmla="*/ 0 h 5"/>
                  <a:gd name="T2" fmla="*/ 0 w 3"/>
                  <a:gd name="T3" fmla="*/ 1 h 5"/>
                  <a:gd name="T4" fmla="*/ 1 w 3"/>
                  <a:gd name="T5" fmla="*/ 5 h 5"/>
                  <a:gd name="T6" fmla="*/ 2 w 3"/>
                  <a:gd name="T7" fmla="*/ 3 h 5"/>
                  <a:gd name="T8" fmla="*/ 3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1" y="2"/>
                      <a:pt x="3" y="0"/>
                      <a:pt x="0" y="1"/>
                    </a:cubicBezTo>
                    <a:cubicBezTo>
                      <a:pt x="1" y="2"/>
                      <a:pt x="1" y="3"/>
                      <a:pt x="1" y="5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2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îṧḻîḑe">
                <a:extLst>
                  <a:ext uri="{FF2B5EF4-FFF2-40B4-BE49-F238E27FC236}">
                    <a16:creationId xmlns:a16="http://schemas.microsoft.com/office/drawing/2014/main" id="{AE7E5081-605B-44C9-A058-FDDCD0AE6AE3}"/>
                  </a:ext>
                </a:extLst>
              </p:cNvPr>
              <p:cNvSpPr/>
              <p:nvPr/>
            </p:nvSpPr>
            <p:spPr bwMode="auto">
              <a:xfrm>
                <a:off x="5916614" y="314325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îśļîďê">
                <a:extLst>
                  <a:ext uri="{FF2B5EF4-FFF2-40B4-BE49-F238E27FC236}">
                    <a16:creationId xmlns:a16="http://schemas.microsoft.com/office/drawing/2014/main" id="{43DE7B03-7D21-4E5D-B5B6-5308965D0A30}"/>
                  </a:ext>
                </a:extLst>
              </p:cNvPr>
              <p:cNvSpPr/>
              <p:nvPr/>
            </p:nvSpPr>
            <p:spPr bwMode="auto">
              <a:xfrm>
                <a:off x="5895976" y="3149601"/>
                <a:ext cx="4763" cy="317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îSḷíďe">
              <a:extLst>
                <a:ext uri="{FF2B5EF4-FFF2-40B4-BE49-F238E27FC236}">
                  <a16:creationId xmlns:a16="http://schemas.microsoft.com/office/drawing/2014/main" id="{98A9DAD2-B4B5-4B75-AC6F-D92CEA256CB4}"/>
                </a:ext>
              </a:extLst>
            </p:cNvPr>
            <p:cNvGrpSpPr/>
            <p:nvPr/>
          </p:nvGrpSpPr>
          <p:grpSpPr>
            <a:xfrm>
              <a:off x="3886201" y="2867026"/>
              <a:ext cx="641351" cy="736600"/>
              <a:chOff x="3886201" y="2867026"/>
              <a:chExt cx="641351" cy="736600"/>
            </a:xfrm>
          </p:grpSpPr>
          <p:sp>
            <p:nvSpPr>
              <p:cNvPr id="84" name="íṡḻiḍé">
                <a:extLst>
                  <a:ext uri="{FF2B5EF4-FFF2-40B4-BE49-F238E27FC236}">
                    <a16:creationId xmlns:a16="http://schemas.microsoft.com/office/drawing/2014/main" id="{43FD061D-66EF-4328-BE10-B19E3ACB63B8}"/>
                  </a:ext>
                </a:extLst>
              </p:cNvPr>
              <p:cNvSpPr/>
              <p:nvPr/>
            </p:nvSpPr>
            <p:spPr bwMode="auto">
              <a:xfrm>
                <a:off x="4252914" y="2867026"/>
                <a:ext cx="274638" cy="654050"/>
              </a:xfrm>
              <a:custGeom>
                <a:avLst/>
                <a:gdLst>
                  <a:gd name="T0" fmla="*/ 22 w 91"/>
                  <a:gd name="T1" fmla="*/ 0 h 215"/>
                  <a:gd name="T2" fmla="*/ 46 w 91"/>
                  <a:gd name="T3" fmla="*/ 56 h 215"/>
                  <a:gd name="T4" fmla="*/ 52 w 91"/>
                  <a:gd name="T5" fmla="*/ 86 h 215"/>
                  <a:gd name="T6" fmla="*/ 91 w 91"/>
                  <a:gd name="T7" fmla="*/ 106 h 215"/>
                  <a:gd name="T8" fmla="*/ 79 w 91"/>
                  <a:gd name="T9" fmla="*/ 121 h 215"/>
                  <a:gd name="T10" fmla="*/ 55 w 91"/>
                  <a:gd name="T11" fmla="*/ 125 h 215"/>
                  <a:gd name="T12" fmla="*/ 43 w 91"/>
                  <a:gd name="T13" fmla="*/ 187 h 215"/>
                  <a:gd name="T14" fmla="*/ 50 w 91"/>
                  <a:gd name="T15" fmla="*/ 185 h 215"/>
                  <a:gd name="T16" fmla="*/ 84 w 91"/>
                  <a:gd name="T17" fmla="*/ 197 h 215"/>
                  <a:gd name="T18" fmla="*/ 84 w 91"/>
                  <a:gd name="T19" fmla="*/ 202 h 215"/>
                  <a:gd name="T20" fmla="*/ 80 w 91"/>
                  <a:gd name="T21" fmla="*/ 209 h 215"/>
                  <a:gd name="T22" fmla="*/ 0 w 91"/>
                  <a:gd name="T23" fmla="*/ 194 h 215"/>
                  <a:gd name="T24" fmla="*/ 14 w 91"/>
                  <a:gd name="T25" fmla="*/ 187 h 215"/>
                  <a:gd name="T26" fmla="*/ 17 w 91"/>
                  <a:gd name="T27" fmla="*/ 108 h 215"/>
                  <a:gd name="T28" fmla="*/ 12 w 91"/>
                  <a:gd name="T29" fmla="*/ 105 h 215"/>
                  <a:gd name="T30" fmla="*/ 20 w 91"/>
                  <a:gd name="T31" fmla="*/ 36 h 215"/>
                  <a:gd name="T32" fmla="*/ 20 w 91"/>
                  <a:gd name="T33" fmla="*/ 3 h 215"/>
                  <a:gd name="T34" fmla="*/ 22 w 91"/>
                  <a:gd name="T35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1" h="215">
                    <a:moveTo>
                      <a:pt x="22" y="0"/>
                    </a:moveTo>
                    <a:cubicBezTo>
                      <a:pt x="58" y="5"/>
                      <a:pt x="41" y="31"/>
                      <a:pt x="46" y="56"/>
                    </a:cubicBezTo>
                    <a:cubicBezTo>
                      <a:pt x="48" y="64"/>
                      <a:pt x="54" y="80"/>
                      <a:pt x="52" y="86"/>
                    </a:cubicBezTo>
                    <a:cubicBezTo>
                      <a:pt x="73" y="78"/>
                      <a:pt x="83" y="84"/>
                      <a:pt x="91" y="106"/>
                    </a:cubicBezTo>
                    <a:cubicBezTo>
                      <a:pt x="87" y="111"/>
                      <a:pt x="85" y="118"/>
                      <a:pt x="79" y="121"/>
                    </a:cubicBezTo>
                    <a:cubicBezTo>
                      <a:pt x="73" y="124"/>
                      <a:pt x="59" y="119"/>
                      <a:pt x="55" y="125"/>
                    </a:cubicBezTo>
                    <a:cubicBezTo>
                      <a:pt x="46" y="140"/>
                      <a:pt x="49" y="172"/>
                      <a:pt x="43" y="187"/>
                    </a:cubicBezTo>
                    <a:cubicBezTo>
                      <a:pt x="45" y="187"/>
                      <a:pt x="48" y="186"/>
                      <a:pt x="50" y="185"/>
                    </a:cubicBezTo>
                    <a:cubicBezTo>
                      <a:pt x="63" y="190"/>
                      <a:pt x="71" y="187"/>
                      <a:pt x="84" y="197"/>
                    </a:cubicBezTo>
                    <a:cubicBezTo>
                      <a:pt x="84" y="198"/>
                      <a:pt x="84" y="200"/>
                      <a:pt x="84" y="202"/>
                    </a:cubicBezTo>
                    <a:cubicBezTo>
                      <a:pt x="82" y="204"/>
                      <a:pt x="81" y="207"/>
                      <a:pt x="80" y="209"/>
                    </a:cubicBezTo>
                    <a:cubicBezTo>
                      <a:pt x="59" y="215"/>
                      <a:pt x="1" y="212"/>
                      <a:pt x="0" y="194"/>
                    </a:cubicBezTo>
                    <a:cubicBezTo>
                      <a:pt x="6" y="191"/>
                      <a:pt x="7" y="186"/>
                      <a:pt x="14" y="187"/>
                    </a:cubicBezTo>
                    <a:cubicBezTo>
                      <a:pt x="14" y="182"/>
                      <a:pt x="17" y="108"/>
                      <a:pt x="17" y="108"/>
                    </a:cubicBezTo>
                    <a:cubicBezTo>
                      <a:pt x="16" y="107"/>
                      <a:pt x="14" y="106"/>
                      <a:pt x="12" y="105"/>
                    </a:cubicBezTo>
                    <a:cubicBezTo>
                      <a:pt x="24" y="92"/>
                      <a:pt x="17" y="55"/>
                      <a:pt x="20" y="36"/>
                    </a:cubicBezTo>
                    <a:cubicBezTo>
                      <a:pt x="22" y="25"/>
                      <a:pt x="15" y="10"/>
                      <a:pt x="20" y="3"/>
                    </a:cubicBezTo>
                    <a:cubicBezTo>
                      <a:pt x="21" y="2"/>
                      <a:pt x="21" y="1"/>
                      <a:pt x="22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íṧḷíḓè">
                <a:extLst>
                  <a:ext uri="{FF2B5EF4-FFF2-40B4-BE49-F238E27FC236}">
                    <a16:creationId xmlns:a16="http://schemas.microsoft.com/office/drawing/2014/main" id="{94405993-3B62-468B-B977-32DCBD119226}"/>
                  </a:ext>
                </a:extLst>
              </p:cNvPr>
              <p:cNvSpPr/>
              <p:nvPr/>
            </p:nvSpPr>
            <p:spPr bwMode="auto">
              <a:xfrm>
                <a:off x="3886201" y="2976563"/>
                <a:ext cx="400050" cy="627063"/>
              </a:xfrm>
              <a:custGeom>
                <a:avLst/>
                <a:gdLst>
                  <a:gd name="T0" fmla="*/ 67 w 132"/>
                  <a:gd name="T1" fmla="*/ 0 h 206"/>
                  <a:gd name="T2" fmla="*/ 93 w 132"/>
                  <a:gd name="T3" fmla="*/ 6 h 206"/>
                  <a:gd name="T4" fmla="*/ 106 w 132"/>
                  <a:gd name="T5" fmla="*/ 95 h 206"/>
                  <a:gd name="T6" fmla="*/ 109 w 132"/>
                  <a:gd name="T7" fmla="*/ 96 h 206"/>
                  <a:gd name="T8" fmla="*/ 108 w 132"/>
                  <a:gd name="T9" fmla="*/ 94 h 206"/>
                  <a:gd name="T10" fmla="*/ 124 w 132"/>
                  <a:gd name="T11" fmla="*/ 79 h 206"/>
                  <a:gd name="T12" fmla="*/ 122 w 132"/>
                  <a:gd name="T13" fmla="*/ 84 h 206"/>
                  <a:gd name="T14" fmla="*/ 131 w 132"/>
                  <a:gd name="T15" fmla="*/ 79 h 206"/>
                  <a:gd name="T16" fmla="*/ 132 w 132"/>
                  <a:gd name="T17" fmla="*/ 82 h 206"/>
                  <a:gd name="T18" fmla="*/ 131 w 132"/>
                  <a:gd name="T19" fmla="*/ 86 h 206"/>
                  <a:gd name="T20" fmla="*/ 116 w 132"/>
                  <a:gd name="T21" fmla="*/ 98 h 206"/>
                  <a:gd name="T22" fmla="*/ 122 w 132"/>
                  <a:gd name="T23" fmla="*/ 99 h 206"/>
                  <a:gd name="T24" fmla="*/ 109 w 132"/>
                  <a:gd name="T25" fmla="*/ 121 h 206"/>
                  <a:gd name="T26" fmla="*/ 105 w 132"/>
                  <a:gd name="T27" fmla="*/ 146 h 206"/>
                  <a:gd name="T28" fmla="*/ 43 w 132"/>
                  <a:gd name="T29" fmla="*/ 204 h 206"/>
                  <a:gd name="T30" fmla="*/ 20 w 132"/>
                  <a:gd name="T31" fmla="*/ 200 h 206"/>
                  <a:gd name="T32" fmla="*/ 42 w 132"/>
                  <a:gd name="T33" fmla="*/ 140 h 206"/>
                  <a:gd name="T34" fmla="*/ 49 w 132"/>
                  <a:gd name="T35" fmla="*/ 142 h 206"/>
                  <a:gd name="T36" fmla="*/ 50 w 132"/>
                  <a:gd name="T37" fmla="*/ 152 h 206"/>
                  <a:gd name="T38" fmla="*/ 51 w 132"/>
                  <a:gd name="T39" fmla="*/ 152 h 206"/>
                  <a:gd name="T40" fmla="*/ 51 w 132"/>
                  <a:gd name="T41" fmla="*/ 150 h 206"/>
                  <a:gd name="T42" fmla="*/ 60 w 132"/>
                  <a:gd name="T43" fmla="*/ 143 h 206"/>
                  <a:gd name="T44" fmla="*/ 51 w 132"/>
                  <a:gd name="T45" fmla="*/ 120 h 206"/>
                  <a:gd name="T46" fmla="*/ 55 w 132"/>
                  <a:gd name="T47" fmla="*/ 123 h 206"/>
                  <a:gd name="T48" fmla="*/ 57 w 132"/>
                  <a:gd name="T49" fmla="*/ 122 h 206"/>
                  <a:gd name="T50" fmla="*/ 61 w 132"/>
                  <a:gd name="T51" fmla="*/ 124 h 206"/>
                  <a:gd name="T52" fmla="*/ 64 w 132"/>
                  <a:gd name="T53" fmla="*/ 121 h 206"/>
                  <a:gd name="T54" fmla="*/ 62 w 132"/>
                  <a:gd name="T55" fmla="*/ 102 h 206"/>
                  <a:gd name="T56" fmla="*/ 52 w 132"/>
                  <a:gd name="T57" fmla="*/ 100 h 206"/>
                  <a:gd name="T58" fmla="*/ 42 w 132"/>
                  <a:gd name="T59" fmla="*/ 87 h 206"/>
                  <a:gd name="T60" fmla="*/ 11 w 132"/>
                  <a:gd name="T61" fmla="*/ 72 h 206"/>
                  <a:gd name="T62" fmla="*/ 13 w 132"/>
                  <a:gd name="T63" fmla="*/ 72 h 206"/>
                  <a:gd name="T64" fmla="*/ 56 w 132"/>
                  <a:gd name="T65" fmla="*/ 52 h 206"/>
                  <a:gd name="T66" fmla="*/ 50 w 132"/>
                  <a:gd name="T67" fmla="*/ 5 h 206"/>
                  <a:gd name="T68" fmla="*/ 67 w 132"/>
                  <a:gd name="T69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2" h="206">
                    <a:moveTo>
                      <a:pt x="67" y="0"/>
                    </a:moveTo>
                    <a:cubicBezTo>
                      <a:pt x="76" y="2"/>
                      <a:pt x="85" y="4"/>
                      <a:pt x="93" y="6"/>
                    </a:cubicBezTo>
                    <a:cubicBezTo>
                      <a:pt x="106" y="17"/>
                      <a:pt x="108" y="77"/>
                      <a:pt x="106" y="95"/>
                    </a:cubicBezTo>
                    <a:cubicBezTo>
                      <a:pt x="107" y="95"/>
                      <a:pt x="108" y="95"/>
                      <a:pt x="109" y="96"/>
                    </a:cubicBezTo>
                    <a:cubicBezTo>
                      <a:pt x="108" y="95"/>
                      <a:pt x="108" y="94"/>
                      <a:pt x="108" y="94"/>
                    </a:cubicBezTo>
                    <a:cubicBezTo>
                      <a:pt x="113" y="89"/>
                      <a:pt x="118" y="84"/>
                      <a:pt x="124" y="79"/>
                    </a:cubicBezTo>
                    <a:cubicBezTo>
                      <a:pt x="123" y="81"/>
                      <a:pt x="123" y="82"/>
                      <a:pt x="122" y="84"/>
                    </a:cubicBezTo>
                    <a:cubicBezTo>
                      <a:pt x="125" y="82"/>
                      <a:pt x="128" y="81"/>
                      <a:pt x="131" y="79"/>
                    </a:cubicBezTo>
                    <a:cubicBezTo>
                      <a:pt x="131" y="80"/>
                      <a:pt x="131" y="81"/>
                      <a:pt x="132" y="82"/>
                    </a:cubicBezTo>
                    <a:cubicBezTo>
                      <a:pt x="129" y="85"/>
                      <a:pt x="130" y="83"/>
                      <a:pt x="131" y="86"/>
                    </a:cubicBezTo>
                    <a:cubicBezTo>
                      <a:pt x="126" y="86"/>
                      <a:pt x="117" y="90"/>
                      <a:pt x="116" y="98"/>
                    </a:cubicBezTo>
                    <a:cubicBezTo>
                      <a:pt x="120" y="99"/>
                      <a:pt x="118" y="100"/>
                      <a:pt x="122" y="99"/>
                    </a:cubicBezTo>
                    <a:cubicBezTo>
                      <a:pt x="120" y="109"/>
                      <a:pt x="113" y="112"/>
                      <a:pt x="109" y="121"/>
                    </a:cubicBezTo>
                    <a:cubicBezTo>
                      <a:pt x="107" y="126"/>
                      <a:pt x="105" y="146"/>
                      <a:pt x="105" y="146"/>
                    </a:cubicBezTo>
                    <a:cubicBezTo>
                      <a:pt x="76" y="167"/>
                      <a:pt x="59" y="167"/>
                      <a:pt x="43" y="204"/>
                    </a:cubicBezTo>
                    <a:cubicBezTo>
                      <a:pt x="36" y="204"/>
                      <a:pt x="23" y="206"/>
                      <a:pt x="20" y="200"/>
                    </a:cubicBezTo>
                    <a:cubicBezTo>
                      <a:pt x="0" y="190"/>
                      <a:pt x="41" y="148"/>
                      <a:pt x="42" y="140"/>
                    </a:cubicBezTo>
                    <a:cubicBezTo>
                      <a:pt x="47" y="142"/>
                      <a:pt x="43" y="144"/>
                      <a:pt x="49" y="142"/>
                    </a:cubicBezTo>
                    <a:cubicBezTo>
                      <a:pt x="49" y="145"/>
                      <a:pt x="50" y="149"/>
                      <a:pt x="50" y="152"/>
                    </a:cubicBezTo>
                    <a:cubicBezTo>
                      <a:pt x="50" y="152"/>
                      <a:pt x="51" y="152"/>
                      <a:pt x="51" y="152"/>
                    </a:cubicBezTo>
                    <a:cubicBezTo>
                      <a:pt x="51" y="152"/>
                      <a:pt x="51" y="151"/>
                      <a:pt x="51" y="150"/>
                    </a:cubicBezTo>
                    <a:cubicBezTo>
                      <a:pt x="55" y="148"/>
                      <a:pt x="57" y="146"/>
                      <a:pt x="60" y="143"/>
                    </a:cubicBezTo>
                    <a:cubicBezTo>
                      <a:pt x="57" y="133"/>
                      <a:pt x="49" y="123"/>
                      <a:pt x="51" y="120"/>
                    </a:cubicBezTo>
                    <a:cubicBezTo>
                      <a:pt x="52" y="122"/>
                      <a:pt x="53" y="122"/>
                      <a:pt x="55" y="123"/>
                    </a:cubicBezTo>
                    <a:cubicBezTo>
                      <a:pt x="56" y="121"/>
                      <a:pt x="55" y="121"/>
                      <a:pt x="57" y="122"/>
                    </a:cubicBezTo>
                    <a:cubicBezTo>
                      <a:pt x="61" y="125"/>
                      <a:pt x="60" y="125"/>
                      <a:pt x="61" y="124"/>
                    </a:cubicBezTo>
                    <a:cubicBezTo>
                      <a:pt x="63" y="123"/>
                      <a:pt x="63" y="123"/>
                      <a:pt x="64" y="121"/>
                    </a:cubicBezTo>
                    <a:cubicBezTo>
                      <a:pt x="61" y="120"/>
                      <a:pt x="66" y="104"/>
                      <a:pt x="62" y="102"/>
                    </a:cubicBezTo>
                    <a:cubicBezTo>
                      <a:pt x="59" y="102"/>
                      <a:pt x="55" y="101"/>
                      <a:pt x="52" y="100"/>
                    </a:cubicBezTo>
                    <a:cubicBezTo>
                      <a:pt x="51" y="95"/>
                      <a:pt x="48" y="91"/>
                      <a:pt x="42" y="87"/>
                    </a:cubicBezTo>
                    <a:cubicBezTo>
                      <a:pt x="38" y="87"/>
                      <a:pt x="16" y="83"/>
                      <a:pt x="11" y="72"/>
                    </a:cubicBezTo>
                    <a:cubicBezTo>
                      <a:pt x="11" y="72"/>
                      <a:pt x="12" y="72"/>
                      <a:pt x="13" y="72"/>
                    </a:cubicBezTo>
                    <a:cubicBezTo>
                      <a:pt x="17" y="49"/>
                      <a:pt x="50" y="59"/>
                      <a:pt x="56" y="52"/>
                    </a:cubicBezTo>
                    <a:cubicBezTo>
                      <a:pt x="52" y="38"/>
                      <a:pt x="48" y="18"/>
                      <a:pt x="50" y="5"/>
                    </a:cubicBezTo>
                    <a:cubicBezTo>
                      <a:pt x="55" y="3"/>
                      <a:pt x="61" y="3"/>
                      <a:pt x="6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ïşḷíḍè">
                <a:extLst>
                  <a:ext uri="{FF2B5EF4-FFF2-40B4-BE49-F238E27FC236}">
                    <a16:creationId xmlns:a16="http://schemas.microsoft.com/office/drawing/2014/main" id="{5C729F0E-9564-4860-8031-D48437C580B8}"/>
                  </a:ext>
                </a:extLst>
              </p:cNvPr>
              <p:cNvSpPr/>
              <p:nvPr/>
            </p:nvSpPr>
            <p:spPr bwMode="auto">
              <a:xfrm>
                <a:off x="4246564" y="323215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íṧľîḑé">
                <a:extLst>
                  <a:ext uri="{FF2B5EF4-FFF2-40B4-BE49-F238E27FC236}">
                    <a16:creationId xmlns:a16="http://schemas.microsoft.com/office/drawing/2014/main" id="{F8BBE9A4-C393-4C58-A1F4-2E95DC4A78BF}"/>
                  </a:ext>
                </a:extLst>
              </p:cNvPr>
              <p:cNvSpPr/>
              <p:nvPr/>
            </p:nvSpPr>
            <p:spPr bwMode="auto">
              <a:xfrm>
                <a:off x="4224339" y="3265488"/>
                <a:ext cx="6350" cy="317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iSliḓe">
              <a:extLst>
                <a:ext uri="{FF2B5EF4-FFF2-40B4-BE49-F238E27FC236}">
                  <a16:creationId xmlns:a16="http://schemas.microsoft.com/office/drawing/2014/main" id="{E77585FA-8C53-4F0A-BFE6-6F468A9D91F4}"/>
                </a:ext>
              </a:extLst>
            </p:cNvPr>
            <p:cNvSpPr/>
            <p:nvPr/>
          </p:nvSpPr>
          <p:spPr bwMode="auto">
            <a:xfrm>
              <a:off x="4911726" y="3113088"/>
              <a:ext cx="327025" cy="563563"/>
            </a:xfrm>
            <a:custGeom>
              <a:avLst/>
              <a:gdLst>
                <a:gd name="T0" fmla="*/ 67 w 108"/>
                <a:gd name="T1" fmla="*/ 0 h 185"/>
                <a:gd name="T2" fmla="*/ 19 w 108"/>
                <a:gd name="T3" fmla="*/ 12 h 185"/>
                <a:gd name="T4" fmla="*/ 2 w 108"/>
                <a:gd name="T5" fmla="*/ 10 h 185"/>
                <a:gd name="T6" fmla="*/ 0 w 108"/>
                <a:gd name="T7" fmla="*/ 9 h 185"/>
                <a:gd name="T8" fmla="*/ 19 w 108"/>
                <a:gd name="T9" fmla="*/ 82 h 185"/>
                <a:gd name="T10" fmla="*/ 28 w 108"/>
                <a:gd name="T11" fmla="*/ 84 h 185"/>
                <a:gd name="T12" fmla="*/ 36 w 108"/>
                <a:gd name="T13" fmla="*/ 80 h 185"/>
                <a:gd name="T14" fmla="*/ 38 w 108"/>
                <a:gd name="T15" fmla="*/ 98 h 185"/>
                <a:gd name="T16" fmla="*/ 33 w 108"/>
                <a:gd name="T17" fmla="*/ 156 h 185"/>
                <a:gd name="T18" fmla="*/ 29 w 108"/>
                <a:gd name="T19" fmla="*/ 157 h 185"/>
                <a:gd name="T20" fmla="*/ 10 w 108"/>
                <a:gd name="T21" fmla="*/ 146 h 185"/>
                <a:gd name="T22" fmla="*/ 7 w 108"/>
                <a:gd name="T23" fmla="*/ 148 h 185"/>
                <a:gd name="T24" fmla="*/ 47 w 108"/>
                <a:gd name="T25" fmla="*/ 177 h 185"/>
                <a:gd name="T26" fmla="*/ 55 w 108"/>
                <a:gd name="T27" fmla="*/ 143 h 185"/>
                <a:gd name="T28" fmla="*/ 56 w 108"/>
                <a:gd name="T29" fmla="*/ 69 h 185"/>
                <a:gd name="T30" fmla="*/ 57 w 108"/>
                <a:gd name="T31" fmla="*/ 67 h 185"/>
                <a:gd name="T32" fmla="*/ 75 w 108"/>
                <a:gd name="T33" fmla="*/ 66 h 185"/>
                <a:gd name="T34" fmla="*/ 102 w 108"/>
                <a:gd name="T35" fmla="*/ 23 h 185"/>
                <a:gd name="T36" fmla="*/ 67 w 108"/>
                <a:gd name="T37" fmla="*/ 0 h 185"/>
                <a:gd name="T38" fmla="*/ 58 w 108"/>
                <a:gd name="T39" fmla="*/ 26 h 185"/>
                <a:gd name="T40" fmla="*/ 51 w 108"/>
                <a:gd name="T41" fmla="*/ 47 h 185"/>
                <a:gd name="T42" fmla="*/ 37 w 108"/>
                <a:gd name="T43" fmla="*/ 51 h 185"/>
                <a:gd name="T44" fmla="*/ 34 w 108"/>
                <a:gd name="T45" fmla="*/ 49 h 185"/>
                <a:gd name="T46" fmla="*/ 31 w 108"/>
                <a:gd name="T47" fmla="*/ 31 h 185"/>
                <a:gd name="T48" fmla="*/ 54 w 108"/>
                <a:gd name="T49" fmla="*/ 20 h 185"/>
                <a:gd name="T50" fmla="*/ 58 w 108"/>
                <a:gd name="T51" fmla="*/ 22 h 185"/>
                <a:gd name="T52" fmla="*/ 60 w 108"/>
                <a:gd name="T53" fmla="*/ 27 h 185"/>
                <a:gd name="T54" fmla="*/ 58 w 108"/>
                <a:gd name="T55" fmla="*/ 2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8" h="185">
                  <a:moveTo>
                    <a:pt x="67" y="0"/>
                  </a:moveTo>
                  <a:cubicBezTo>
                    <a:pt x="60" y="7"/>
                    <a:pt x="33" y="10"/>
                    <a:pt x="19" y="12"/>
                  </a:cubicBezTo>
                  <a:cubicBezTo>
                    <a:pt x="13" y="10"/>
                    <a:pt x="8" y="8"/>
                    <a:pt x="2" y="10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2" y="29"/>
                    <a:pt x="0" y="70"/>
                    <a:pt x="19" y="82"/>
                  </a:cubicBezTo>
                  <a:cubicBezTo>
                    <a:pt x="20" y="83"/>
                    <a:pt x="23" y="84"/>
                    <a:pt x="28" y="84"/>
                  </a:cubicBezTo>
                  <a:cubicBezTo>
                    <a:pt x="31" y="82"/>
                    <a:pt x="36" y="77"/>
                    <a:pt x="36" y="80"/>
                  </a:cubicBezTo>
                  <a:cubicBezTo>
                    <a:pt x="37" y="79"/>
                    <a:pt x="39" y="94"/>
                    <a:pt x="38" y="98"/>
                  </a:cubicBezTo>
                  <a:cubicBezTo>
                    <a:pt x="35" y="116"/>
                    <a:pt x="37" y="137"/>
                    <a:pt x="33" y="156"/>
                  </a:cubicBezTo>
                  <a:cubicBezTo>
                    <a:pt x="31" y="157"/>
                    <a:pt x="30" y="157"/>
                    <a:pt x="29" y="157"/>
                  </a:cubicBezTo>
                  <a:cubicBezTo>
                    <a:pt x="22" y="154"/>
                    <a:pt x="16" y="150"/>
                    <a:pt x="10" y="146"/>
                  </a:cubicBezTo>
                  <a:cubicBezTo>
                    <a:pt x="9" y="147"/>
                    <a:pt x="8" y="147"/>
                    <a:pt x="7" y="148"/>
                  </a:cubicBezTo>
                  <a:cubicBezTo>
                    <a:pt x="14" y="161"/>
                    <a:pt x="32" y="185"/>
                    <a:pt x="47" y="177"/>
                  </a:cubicBezTo>
                  <a:cubicBezTo>
                    <a:pt x="59" y="170"/>
                    <a:pt x="53" y="155"/>
                    <a:pt x="55" y="143"/>
                  </a:cubicBezTo>
                  <a:cubicBezTo>
                    <a:pt x="56" y="134"/>
                    <a:pt x="59" y="77"/>
                    <a:pt x="56" y="69"/>
                  </a:cubicBezTo>
                  <a:cubicBezTo>
                    <a:pt x="57" y="71"/>
                    <a:pt x="57" y="68"/>
                    <a:pt x="57" y="67"/>
                  </a:cubicBezTo>
                  <a:cubicBezTo>
                    <a:pt x="62" y="68"/>
                    <a:pt x="66" y="64"/>
                    <a:pt x="75" y="66"/>
                  </a:cubicBezTo>
                  <a:cubicBezTo>
                    <a:pt x="81" y="58"/>
                    <a:pt x="102" y="36"/>
                    <a:pt x="102" y="23"/>
                  </a:cubicBezTo>
                  <a:cubicBezTo>
                    <a:pt x="108" y="9"/>
                    <a:pt x="78" y="1"/>
                    <a:pt x="67" y="0"/>
                  </a:cubicBezTo>
                  <a:close/>
                  <a:moveTo>
                    <a:pt x="58" y="26"/>
                  </a:moveTo>
                  <a:cubicBezTo>
                    <a:pt x="60" y="32"/>
                    <a:pt x="55" y="37"/>
                    <a:pt x="51" y="47"/>
                  </a:cubicBezTo>
                  <a:cubicBezTo>
                    <a:pt x="46" y="48"/>
                    <a:pt x="42" y="50"/>
                    <a:pt x="37" y="51"/>
                  </a:cubicBezTo>
                  <a:cubicBezTo>
                    <a:pt x="36" y="50"/>
                    <a:pt x="35" y="50"/>
                    <a:pt x="34" y="49"/>
                  </a:cubicBezTo>
                  <a:cubicBezTo>
                    <a:pt x="35" y="45"/>
                    <a:pt x="33" y="33"/>
                    <a:pt x="31" y="31"/>
                  </a:cubicBezTo>
                  <a:cubicBezTo>
                    <a:pt x="37" y="24"/>
                    <a:pt x="44" y="25"/>
                    <a:pt x="54" y="20"/>
                  </a:cubicBezTo>
                  <a:cubicBezTo>
                    <a:pt x="57" y="21"/>
                    <a:pt x="57" y="20"/>
                    <a:pt x="58" y="22"/>
                  </a:cubicBezTo>
                  <a:cubicBezTo>
                    <a:pt x="60" y="20"/>
                    <a:pt x="59" y="24"/>
                    <a:pt x="60" y="27"/>
                  </a:cubicBezTo>
                  <a:cubicBezTo>
                    <a:pt x="59" y="27"/>
                    <a:pt x="58" y="26"/>
                    <a:pt x="58" y="26"/>
                  </a:cubicBezTo>
                  <a:close/>
                </a:path>
              </a:pathLst>
            </a:custGeom>
            <a:solidFill>
              <a:srgbClr val="D62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ïṣļïḍé">
              <a:extLst>
                <a:ext uri="{FF2B5EF4-FFF2-40B4-BE49-F238E27FC236}">
                  <a16:creationId xmlns:a16="http://schemas.microsoft.com/office/drawing/2014/main" id="{0D6C5C5C-28FE-47BF-ADA6-8D7307E13AEE}"/>
                </a:ext>
              </a:extLst>
            </p:cNvPr>
            <p:cNvGrpSpPr/>
            <p:nvPr/>
          </p:nvGrpSpPr>
          <p:grpSpPr>
            <a:xfrm>
              <a:off x="4706939" y="2808288"/>
              <a:ext cx="582613" cy="768351"/>
              <a:chOff x="4706939" y="2808288"/>
              <a:chExt cx="582613" cy="768351"/>
            </a:xfrm>
          </p:grpSpPr>
          <p:sp>
            <p:nvSpPr>
              <p:cNvPr id="81" name="ïṩḷïďé">
                <a:extLst>
                  <a:ext uri="{FF2B5EF4-FFF2-40B4-BE49-F238E27FC236}">
                    <a16:creationId xmlns:a16="http://schemas.microsoft.com/office/drawing/2014/main" id="{2855535A-520C-4AEB-B866-6CF541F3B03C}"/>
                  </a:ext>
                </a:extLst>
              </p:cNvPr>
              <p:cNvSpPr/>
              <p:nvPr/>
            </p:nvSpPr>
            <p:spPr bwMode="auto">
              <a:xfrm>
                <a:off x="4706939" y="2808288"/>
                <a:ext cx="582613" cy="357188"/>
              </a:xfrm>
              <a:custGeom>
                <a:avLst/>
                <a:gdLst>
                  <a:gd name="T0" fmla="*/ 104 w 193"/>
                  <a:gd name="T1" fmla="*/ 0 h 117"/>
                  <a:gd name="T2" fmla="*/ 131 w 193"/>
                  <a:gd name="T3" fmla="*/ 62 h 117"/>
                  <a:gd name="T4" fmla="*/ 134 w 193"/>
                  <a:gd name="T5" fmla="*/ 63 h 117"/>
                  <a:gd name="T6" fmla="*/ 188 w 193"/>
                  <a:gd name="T7" fmla="*/ 63 h 117"/>
                  <a:gd name="T8" fmla="*/ 191 w 193"/>
                  <a:gd name="T9" fmla="*/ 75 h 117"/>
                  <a:gd name="T10" fmla="*/ 188 w 193"/>
                  <a:gd name="T11" fmla="*/ 85 h 117"/>
                  <a:gd name="T12" fmla="*/ 90 w 193"/>
                  <a:gd name="T13" fmla="*/ 87 h 117"/>
                  <a:gd name="T14" fmla="*/ 69 w 193"/>
                  <a:gd name="T15" fmla="*/ 94 h 117"/>
                  <a:gd name="T16" fmla="*/ 0 w 193"/>
                  <a:gd name="T17" fmla="*/ 82 h 117"/>
                  <a:gd name="T18" fmla="*/ 75 w 193"/>
                  <a:gd name="T19" fmla="*/ 66 h 117"/>
                  <a:gd name="T20" fmla="*/ 104 w 193"/>
                  <a:gd name="T21" fmla="*/ 63 h 117"/>
                  <a:gd name="T22" fmla="*/ 106 w 193"/>
                  <a:gd name="T23" fmla="*/ 63 h 117"/>
                  <a:gd name="T24" fmla="*/ 104 w 193"/>
                  <a:gd name="T25" fmla="*/ 61 h 117"/>
                  <a:gd name="T26" fmla="*/ 92 w 193"/>
                  <a:gd name="T27" fmla="*/ 51 h 117"/>
                  <a:gd name="T28" fmla="*/ 101 w 193"/>
                  <a:gd name="T29" fmla="*/ 47 h 117"/>
                  <a:gd name="T30" fmla="*/ 83 w 193"/>
                  <a:gd name="T31" fmla="*/ 13 h 117"/>
                  <a:gd name="T32" fmla="*/ 104 w 193"/>
                  <a:gd name="T33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3" h="117">
                    <a:moveTo>
                      <a:pt x="104" y="0"/>
                    </a:moveTo>
                    <a:cubicBezTo>
                      <a:pt x="137" y="3"/>
                      <a:pt x="147" y="36"/>
                      <a:pt x="131" y="62"/>
                    </a:cubicBezTo>
                    <a:cubicBezTo>
                      <a:pt x="132" y="62"/>
                      <a:pt x="133" y="62"/>
                      <a:pt x="134" y="63"/>
                    </a:cubicBezTo>
                    <a:cubicBezTo>
                      <a:pt x="135" y="60"/>
                      <a:pt x="186" y="58"/>
                      <a:pt x="188" y="63"/>
                    </a:cubicBezTo>
                    <a:cubicBezTo>
                      <a:pt x="192" y="66"/>
                      <a:pt x="193" y="77"/>
                      <a:pt x="191" y="75"/>
                    </a:cubicBezTo>
                    <a:cubicBezTo>
                      <a:pt x="193" y="82"/>
                      <a:pt x="192" y="81"/>
                      <a:pt x="188" y="85"/>
                    </a:cubicBezTo>
                    <a:cubicBezTo>
                      <a:pt x="146" y="81"/>
                      <a:pt x="129" y="89"/>
                      <a:pt x="90" y="87"/>
                    </a:cubicBezTo>
                    <a:cubicBezTo>
                      <a:pt x="83" y="90"/>
                      <a:pt x="76" y="92"/>
                      <a:pt x="69" y="94"/>
                    </a:cubicBezTo>
                    <a:cubicBezTo>
                      <a:pt x="38" y="96"/>
                      <a:pt x="26" y="117"/>
                      <a:pt x="0" y="82"/>
                    </a:cubicBezTo>
                    <a:cubicBezTo>
                      <a:pt x="3" y="66"/>
                      <a:pt x="72" y="67"/>
                      <a:pt x="75" y="66"/>
                    </a:cubicBezTo>
                    <a:cubicBezTo>
                      <a:pt x="81" y="65"/>
                      <a:pt x="105" y="64"/>
                      <a:pt x="104" y="63"/>
                    </a:cubicBezTo>
                    <a:cubicBezTo>
                      <a:pt x="105" y="63"/>
                      <a:pt x="106" y="63"/>
                      <a:pt x="106" y="63"/>
                    </a:cubicBezTo>
                    <a:cubicBezTo>
                      <a:pt x="106" y="63"/>
                      <a:pt x="105" y="62"/>
                      <a:pt x="104" y="61"/>
                    </a:cubicBezTo>
                    <a:cubicBezTo>
                      <a:pt x="104" y="60"/>
                      <a:pt x="92" y="53"/>
                      <a:pt x="92" y="51"/>
                    </a:cubicBezTo>
                    <a:cubicBezTo>
                      <a:pt x="94" y="50"/>
                      <a:pt x="98" y="46"/>
                      <a:pt x="101" y="47"/>
                    </a:cubicBezTo>
                    <a:cubicBezTo>
                      <a:pt x="95" y="31"/>
                      <a:pt x="94" y="23"/>
                      <a:pt x="83" y="13"/>
                    </a:cubicBezTo>
                    <a:cubicBezTo>
                      <a:pt x="85" y="2"/>
                      <a:pt x="100" y="4"/>
                      <a:pt x="104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ísḷídé">
                <a:extLst>
                  <a:ext uri="{FF2B5EF4-FFF2-40B4-BE49-F238E27FC236}">
                    <a16:creationId xmlns:a16="http://schemas.microsoft.com/office/drawing/2014/main" id="{453CE2FC-902D-4DCA-B7F5-854ADB6CC938}"/>
                  </a:ext>
                </a:extLst>
              </p:cNvPr>
              <p:cNvSpPr/>
              <p:nvPr/>
            </p:nvSpPr>
            <p:spPr bwMode="auto">
              <a:xfrm>
                <a:off x="4791076" y="3390901"/>
                <a:ext cx="136525" cy="185738"/>
              </a:xfrm>
              <a:custGeom>
                <a:avLst/>
                <a:gdLst>
                  <a:gd name="T0" fmla="*/ 23 w 45"/>
                  <a:gd name="T1" fmla="*/ 0 h 61"/>
                  <a:gd name="T2" fmla="*/ 24 w 45"/>
                  <a:gd name="T3" fmla="*/ 5 h 61"/>
                  <a:gd name="T4" fmla="*/ 29 w 45"/>
                  <a:gd name="T5" fmla="*/ 2 h 61"/>
                  <a:gd name="T6" fmla="*/ 32 w 45"/>
                  <a:gd name="T7" fmla="*/ 16 h 61"/>
                  <a:gd name="T8" fmla="*/ 42 w 45"/>
                  <a:gd name="T9" fmla="*/ 19 h 61"/>
                  <a:gd name="T10" fmla="*/ 33 w 45"/>
                  <a:gd name="T11" fmla="*/ 58 h 61"/>
                  <a:gd name="T12" fmla="*/ 15 w 45"/>
                  <a:gd name="T13" fmla="*/ 61 h 61"/>
                  <a:gd name="T14" fmla="*/ 23 w 45"/>
                  <a:gd name="T1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61">
                    <a:moveTo>
                      <a:pt x="23" y="0"/>
                    </a:moveTo>
                    <a:cubicBezTo>
                      <a:pt x="24" y="3"/>
                      <a:pt x="24" y="2"/>
                      <a:pt x="24" y="5"/>
                    </a:cubicBezTo>
                    <a:cubicBezTo>
                      <a:pt x="26" y="4"/>
                      <a:pt x="27" y="3"/>
                      <a:pt x="29" y="2"/>
                    </a:cubicBezTo>
                    <a:cubicBezTo>
                      <a:pt x="30" y="7"/>
                      <a:pt x="31" y="11"/>
                      <a:pt x="32" y="16"/>
                    </a:cubicBezTo>
                    <a:cubicBezTo>
                      <a:pt x="37" y="14"/>
                      <a:pt x="42" y="14"/>
                      <a:pt x="42" y="19"/>
                    </a:cubicBezTo>
                    <a:cubicBezTo>
                      <a:pt x="45" y="36"/>
                      <a:pt x="39" y="42"/>
                      <a:pt x="33" y="58"/>
                    </a:cubicBezTo>
                    <a:cubicBezTo>
                      <a:pt x="27" y="59"/>
                      <a:pt x="21" y="60"/>
                      <a:pt x="15" y="61"/>
                    </a:cubicBezTo>
                    <a:cubicBezTo>
                      <a:pt x="0" y="31"/>
                      <a:pt x="6" y="22"/>
                      <a:pt x="23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íś1íḓé">
                <a:extLst>
                  <a:ext uri="{FF2B5EF4-FFF2-40B4-BE49-F238E27FC236}">
                    <a16:creationId xmlns:a16="http://schemas.microsoft.com/office/drawing/2014/main" id="{731BB39B-1469-4D10-BA44-80548CF8CDCA}"/>
                  </a:ext>
                </a:extLst>
              </p:cNvPr>
              <p:cNvSpPr/>
              <p:nvPr/>
            </p:nvSpPr>
            <p:spPr bwMode="auto">
              <a:xfrm>
                <a:off x="5095876" y="3394076"/>
                <a:ext cx="169863" cy="123825"/>
              </a:xfrm>
              <a:custGeom>
                <a:avLst/>
                <a:gdLst>
                  <a:gd name="T0" fmla="*/ 22 w 56"/>
                  <a:gd name="T1" fmla="*/ 0 h 41"/>
                  <a:gd name="T2" fmla="*/ 43 w 56"/>
                  <a:gd name="T3" fmla="*/ 2 h 41"/>
                  <a:gd name="T4" fmla="*/ 56 w 56"/>
                  <a:gd name="T5" fmla="*/ 30 h 41"/>
                  <a:gd name="T6" fmla="*/ 49 w 56"/>
                  <a:gd name="T7" fmla="*/ 38 h 41"/>
                  <a:gd name="T8" fmla="*/ 0 w 56"/>
                  <a:gd name="T9" fmla="*/ 6 h 41"/>
                  <a:gd name="T10" fmla="*/ 2 w 56"/>
                  <a:gd name="T11" fmla="*/ 4 h 41"/>
                  <a:gd name="T12" fmla="*/ 22 w 56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41">
                    <a:moveTo>
                      <a:pt x="22" y="0"/>
                    </a:moveTo>
                    <a:cubicBezTo>
                      <a:pt x="29" y="1"/>
                      <a:pt x="36" y="1"/>
                      <a:pt x="43" y="2"/>
                    </a:cubicBezTo>
                    <a:cubicBezTo>
                      <a:pt x="50" y="17"/>
                      <a:pt x="52" y="16"/>
                      <a:pt x="56" y="30"/>
                    </a:cubicBezTo>
                    <a:cubicBezTo>
                      <a:pt x="53" y="32"/>
                      <a:pt x="52" y="32"/>
                      <a:pt x="49" y="38"/>
                    </a:cubicBezTo>
                    <a:cubicBezTo>
                      <a:pt x="28" y="41"/>
                      <a:pt x="16" y="23"/>
                      <a:pt x="0" y="6"/>
                    </a:cubicBezTo>
                    <a:cubicBezTo>
                      <a:pt x="1" y="5"/>
                      <a:pt x="2" y="5"/>
                      <a:pt x="2" y="4"/>
                    </a:cubicBezTo>
                    <a:cubicBezTo>
                      <a:pt x="4" y="4"/>
                      <a:pt x="22" y="0"/>
                      <a:pt x="22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îṩ1iḑe">
              <a:extLst>
                <a:ext uri="{FF2B5EF4-FFF2-40B4-BE49-F238E27FC236}">
                  <a16:creationId xmlns:a16="http://schemas.microsoft.com/office/drawing/2014/main" id="{51122EE1-12BE-4254-B641-F20CFF51E5EE}"/>
                </a:ext>
              </a:extLst>
            </p:cNvPr>
            <p:cNvGrpSpPr/>
            <p:nvPr/>
          </p:nvGrpSpPr>
          <p:grpSpPr>
            <a:xfrm>
              <a:off x="7081839" y="2805113"/>
              <a:ext cx="560388" cy="857251"/>
              <a:chOff x="7081839" y="2805113"/>
              <a:chExt cx="560388" cy="857251"/>
            </a:xfrm>
          </p:grpSpPr>
          <p:sp>
            <p:nvSpPr>
              <p:cNvPr id="72" name="í$ḷide">
                <a:extLst>
                  <a:ext uri="{FF2B5EF4-FFF2-40B4-BE49-F238E27FC236}">
                    <a16:creationId xmlns:a16="http://schemas.microsoft.com/office/drawing/2014/main" id="{C5933DFB-2A7E-4437-9B80-11E9B8377806}"/>
                  </a:ext>
                </a:extLst>
              </p:cNvPr>
              <p:cNvSpPr/>
              <p:nvPr/>
            </p:nvSpPr>
            <p:spPr bwMode="auto">
              <a:xfrm>
                <a:off x="7359651" y="2805113"/>
                <a:ext cx="209550" cy="290513"/>
              </a:xfrm>
              <a:custGeom>
                <a:avLst/>
                <a:gdLst>
                  <a:gd name="T0" fmla="*/ 37 w 69"/>
                  <a:gd name="T1" fmla="*/ 0 h 95"/>
                  <a:gd name="T2" fmla="*/ 53 w 69"/>
                  <a:gd name="T3" fmla="*/ 8 h 95"/>
                  <a:gd name="T4" fmla="*/ 26 w 69"/>
                  <a:gd name="T5" fmla="*/ 63 h 95"/>
                  <a:gd name="T6" fmla="*/ 29 w 69"/>
                  <a:gd name="T7" fmla="*/ 65 h 95"/>
                  <a:gd name="T8" fmla="*/ 63 w 69"/>
                  <a:gd name="T9" fmla="*/ 59 h 95"/>
                  <a:gd name="T10" fmla="*/ 69 w 69"/>
                  <a:gd name="T11" fmla="*/ 64 h 95"/>
                  <a:gd name="T12" fmla="*/ 69 w 69"/>
                  <a:gd name="T13" fmla="*/ 71 h 95"/>
                  <a:gd name="T14" fmla="*/ 17 w 69"/>
                  <a:gd name="T15" fmla="*/ 78 h 95"/>
                  <a:gd name="T16" fmla="*/ 4 w 69"/>
                  <a:gd name="T17" fmla="*/ 95 h 95"/>
                  <a:gd name="T18" fmla="*/ 5 w 69"/>
                  <a:gd name="T19" fmla="*/ 92 h 95"/>
                  <a:gd name="T20" fmla="*/ 2 w 69"/>
                  <a:gd name="T21" fmla="*/ 95 h 95"/>
                  <a:gd name="T22" fmla="*/ 0 w 69"/>
                  <a:gd name="T23" fmla="*/ 93 h 95"/>
                  <a:gd name="T24" fmla="*/ 6 w 69"/>
                  <a:gd name="T25" fmla="*/ 82 h 95"/>
                  <a:gd name="T26" fmla="*/ 5 w 69"/>
                  <a:gd name="T27" fmla="*/ 75 h 95"/>
                  <a:gd name="T28" fmla="*/ 9 w 69"/>
                  <a:gd name="T29" fmla="*/ 76 h 95"/>
                  <a:gd name="T30" fmla="*/ 6 w 69"/>
                  <a:gd name="T31" fmla="*/ 68 h 95"/>
                  <a:gd name="T32" fmla="*/ 30 w 69"/>
                  <a:gd name="T33" fmla="*/ 7 h 95"/>
                  <a:gd name="T34" fmla="*/ 34 w 69"/>
                  <a:gd name="T35" fmla="*/ 7 h 95"/>
                  <a:gd name="T36" fmla="*/ 32 w 69"/>
                  <a:gd name="T37" fmla="*/ 3 h 95"/>
                  <a:gd name="T38" fmla="*/ 34 w 69"/>
                  <a:gd name="T39" fmla="*/ 1 h 95"/>
                  <a:gd name="T40" fmla="*/ 37 w 69"/>
                  <a:gd name="T4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9" h="95">
                    <a:moveTo>
                      <a:pt x="37" y="0"/>
                    </a:moveTo>
                    <a:cubicBezTo>
                      <a:pt x="46" y="4"/>
                      <a:pt x="43" y="3"/>
                      <a:pt x="53" y="8"/>
                    </a:cubicBezTo>
                    <a:cubicBezTo>
                      <a:pt x="46" y="19"/>
                      <a:pt x="40" y="58"/>
                      <a:pt x="26" y="63"/>
                    </a:cubicBezTo>
                    <a:cubicBezTo>
                      <a:pt x="27" y="64"/>
                      <a:pt x="28" y="65"/>
                      <a:pt x="29" y="65"/>
                    </a:cubicBezTo>
                    <a:cubicBezTo>
                      <a:pt x="31" y="61"/>
                      <a:pt x="51" y="62"/>
                      <a:pt x="63" y="59"/>
                    </a:cubicBezTo>
                    <a:cubicBezTo>
                      <a:pt x="65" y="62"/>
                      <a:pt x="67" y="62"/>
                      <a:pt x="69" y="64"/>
                    </a:cubicBezTo>
                    <a:cubicBezTo>
                      <a:pt x="69" y="67"/>
                      <a:pt x="69" y="69"/>
                      <a:pt x="69" y="71"/>
                    </a:cubicBezTo>
                    <a:cubicBezTo>
                      <a:pt x="52" y="74"/>
                      <a:pt x="35" y="73"/>
                      <a:pt x="17" y="78"/>
                    </a:cubicBezTo>
                    <a:cubicBezTo>
                      <a:pt x="18" y="80"/>
                      <a:pt x="10" y="92"/>
                      <a:pt x="4" y="95"/>
                    </a:cubicBezTo>
                    <a:cubicBezTo>
                      <a:pt x="4" y="94"/>
                      <a:pt x="5" y="93"/>
                      <a:pt x="5" y="92"/>
                    </a:cubicBezTo>
                    <a:cubicBezTo>
                      <a:pt x="2" y="94"/>
                      <a:pt x="2" y="92"/>
                      <a:pt x="2" y="95"/>
                    </a:cubicBezTo>
                    <a:cubicBezTo>
                      <a:pt x="0" y="94"/>
                      <a:pt x="0" y="92"/>
                      <a:pt x="0" y="93"/>
                    </a:cubicBezTo>
                    <a:cubicBezTo>
                      <a:pt x="0" y="92"/>
                      <a:pt x="0" y="81"/>
                      <a:pt x="6" y="82"/>
                    </a:cubicBezTo>
                    <a:cubicBezTo>
                      <a:pt x="4" y="77"/>
                      <a:pt x="6" y="78"/>
                      <a:pt x="5" y="75"/>
                    </a:cubicBezTo>
                    <a:cubicBezTo>
                      <a:pt x="6" y="75"/>
                      <a:pt x="8" y="76"/>
                      <a:pt x="9" y="76"/>
                    </a:cubicBezTo>
                    <a:cubicBezTo>
                      <a:pt x="8" y="73"/>
                      <a:pt x="7" y="71"/>
                      <a:pt x="6" y="68"/>
                    </a:cubicBezTo>
                    <a:cubicBezTo>
                      <a:pt x="18" y="61"/>
                      <a:pt x="32" y="13"/>
                      <a:pt x="30" y="7"/>
                    </a:cubicBezTo>
                    <a:cubicBezTo>
                      <a:pt x="31" y="7"/>
                      <a:pt x="33" y="7"/>
                      <a:pt x="34" y="7"/>
                    </a:cubicBezTo>
                    <a:cubicBezTo>
                      <a:pt x="32" y="5"/>
                      <a:pt x="33" y="6"/>
                      <a:pt x="32" y="3"/>
                    </a:cubicBezTo>
                    <a:cubicBezTo>
                      <a:pt x="34" y="2"/>
                      <a:pt x="32" y="3"/>
                      <a:pt x="34" y="1"/>
                    </a:cubicBezTo>
                    <a:cubicBezTo>
                      <a:pt x="37" y="0"/>
                      <a:pt x="35" y="2"/>
                      <a:pt x="3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íṥḷídè">
                <a:extLst>
                  <a:ext uri="{FF2B5EF4-FFF2-40B4-BE49-F238E27FC236}">
                    <a16:creationId xmlns:a16="http://schemas.microsoft.com/office/drawing/2014/main" id="{041BD497-C7D6-4D81-9BE4-36F29B8924C3}"/>
                  </a:ext>
                </a:extLst>
              </p:cNvPr>
              <p:cNvSpPr/>
              <p:nvPr/>
            </p:nvSpPr>
            <p:spPr bwMode="auto">
              <a:xfrm>
                <a:off x="7121526" y="2851151"/>
                <a:ext cx="231775" cy="258763"/>
              </a:xfrm>
              <a:custGeom>
                <a:avLst/>
                <a:gdLst>
                  <a:gd name="T0" fmla="*/ 44 w 77"/>
                  <a:gd name="T1" fmla="*/ 0 h 85"/>
                  <a:gd name="T2" fmla="*/ 59 w 77"/>
                  <a:gd name="T3" fmla="*/ 6 h 85"/>
                  <a:gd name="T4" fmla="*/ 72 w 77"/>
                  <a:gd name="T5" fmla="*/ 40 h 85"/>
                  <a:gd name="T6" fmla="*/ 72 w 77"/>
                  <a:gd name="T7" fmla="*/ 52 h 85"/>
                  <a:gd name="T8" fmla="*/ 73 w 77"/>
                  <a:gd name="T9" fmla="*/ 54 h 85"/>
                  <a:gd name="T10" fmla="*/ 70 w 77"/>
                  <a:gd name="T11" fmla="*/ 57 h 85"/>
                  <a:gd name="T12" fmla="*/ 72 w 77"/>
                  <a:gd name="T13" fmla="*/ 76 h 85"/>
                  <a:gd name="T14" fmla="*/ 68 w 77"/>
                  <a:gd name="T15" fmla="*/ 81 h 85"/>
                  <a:gd name="T16" fmla="*/ 58 w 77"/>
                  <a:gd name="T17" fmla="*/ 81 h 85"/>
                  <a:gd name="T18" fmla="*/ 48 w 77"/>
                  <a:gd name="T19" fmla="*/ 69 h 85"/>
                  <a:gd name="T20" fmla="*/ 47 w 77"/>
                  <a:gd name="T21" fmla="*/ 71 h 85"/>
                  <a:gd name="T22" fmla="*/ 44 w 77"/>
                  <a:gd name="T23" fmla="*/ 72 h 85"/>
                  <a:gd name="T24" fmla="*/ 41 w 77"/>
                  <a:gd name="T25" fmla="*/ 75 h 85"/>
                  <a:gd name="T26" fmla="*/ 8 w 77"/>
                  <a:gd name="T27" fmla="*/ 84 h 85"/>
                  <a:gd name="T28" fmla="*/ 7 w 77"/>
                  <a:gd name="T29" fmla="*/ 82 h 85"/>
                  <a:gd name="T30" fmla="*/ 0 w 77"/>
                  <a:gd name="T31" fmla="*/ 73 h 85"/>
                  <a:gd name="T32" fmla="*/ 2 w 77"/>
                  <a:gd name="T33" fmla="*/ 65 h 85"/>
                  <a:gd name="T34" fmla="*/ 48 w 77"/>
                  <a:gd name="T35" fmla="*/ 53 h 85"/>
                  <a:gd name="T36" fmla="*/ 44 w 77"/>
                  <a:gd name="T37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85">
                    <a:moveTo>
                      <a:pt x="44" y="0"/>
                    </a:moveTo>
                    <a:cubicBezTo>
                      <a:pt x="51" y="1"/>
                      <a:pt x="52" y="4"/>
                      <a:pt x="59" y="6"/>
                    </a:cubicBezTo>
                    <a:cubicBezTo>
                      <a:pt x="61" y="18"/>
                      <a:pt x="67" y="36"/>
                      <a:pt x="72" y="40"/>
                    </a:cubicBezTo>
                    <a:cubicBezTo>
                      <a:pt x="72" y="40"/>
                      <a:pt x="71" y="50"/>
                      <a:pt x="72" y="52"/>
                    </a:cubicBezTo>
                    <a:cubicBezTo>
                      <a:pt x="73" y="55"/>
                      <a:pt x="71" y="53"/>
                      <a:pt x="73" y="54"/>
                    </a:cubicBezTo>
                    <a:cubicBezTo>
                      <a:pt x="72" y="56"/>
                      <a:pt x="73" y="56"/>
                      <a:pt x="70" y="57"/>
                    </a:cubicBezTo>
                    <a:cubicBezTo>
                      <a:pt x="72" y="61"/>
                      <a:pt x="77" y="80"/>
                      <a:pt x="72" y="76"/>
                    </a:cubicBezTo>
                    <a:cubicBezTo>
                      <a:pt x="71" y="79"/>
                      <a:pt x="71" y="79"/>
                      <a:pt x="68" y="81"/>
                    </a:cubicBezTo>
                    <a:cubicBezTo>
                      <a:pt x="64" y="81"/>
                      <a:pt x="61" y="81"/>
                      <a:pt x="58" y="81"/>
                    </a:cubicBezTo>
                    <a:cubicBezTo>
                      <a:pt x="54" y="77"/>
                      <a:pt x="52" y="72"/>
                      <a:pt x="48" y="69"/>
                    </a:cubicBezTo>
                    <a:cubicBezTo>
                      <a:pt x="48" y="70"/>
                      <a:pt x="47" y="71"/>
                      <a:pt x="47" y="71"/>
                    </a:cubicBezTo>
                    <a:cubicBezTo>
                      <a:pt x="46" y="72"/>
                      <a:pt x="45" y="72"/>
                      <a:pt x="44" y="72"/>
                    </a:cubicBezTo>
                    <a:cubicBezTo>
                      <a:pt x="42" y="73"/>
                      <a:pt x="43" y="74"/>
                      <a:pt x="41" y="75"/>
                    </a:cubicBezTo>
                    <a:cubicBezTo>
                      <a:pt x="32" y="80"/>
                      <a:pt x="21" y="80"/>
                      <a:pt x="8" y="84"/>
                    </a:cubicBezTo>
                    <a:cubicBezTo>
                      <a:pt x="6" y="85"/>
                      <a:pt x="7" y="83"/>
                      <a:pt x="7" y="82"/>
                    </a:cubicBezTo>
                    <a:cubicBezTo>
                      <a:pt x="3" y="81"/>
                      <a:pt x="2" y="77"/>
                      <a:pt x="0" y="73"/>
                    </a:cubicBezTo>
                    <a:cubicBezTo>
                      <a:pt x="1" y="70"/>
                      <a:pt x="2" y="68"/>
                      <a:pt x="2" y="65"/>
                    </a:cubicBezTo>
                    <a:cubicBezTo>
                      <a:pt x="16" y="65"/>
                      <a:pt x="35" y="62"/>
                      <a:pt x="48" y="53"/>
                    </a:cubicBezTo>
                    <a:cubicBezTo>
                      <a:pt x="43" y="43"/>
                      <a:pt x="39" y="9"/>
                      <a:pt x="44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í$1ïḑe">
                <a:extLst>
                  <a:ext uri="{FF2B5EF4-FFF2-40B4-BE49-F238E27FC236}">
                    <a16:creationId xmlns:a16="http://schemas.microsoft.com/office/drawing/2014/main" id="{0652A9A9-2AE1-4507-B59F-E25BBB8C1748}"/>
                  </a:ext>
                </a:extLst>
              </p:cNvPr>
              <p:cNvSpPr/>
              <p:nvPr/>
            </p:nvSpPr>
            <p:spPr bwMode="auto">
              <a:xfrm>
                <a:off x="7375526" y="307340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î$1idè">
                <a:extLst>
                  <a:ext uri="{FF2B5EF4-FFF2-40B4-BE49-F238E27FC236}">
                    <a16:creationId xmlns:a16="http://schemas.microsoft.com/office/drawing/2014/main" id="{B1137D8D-CB51-4210-9030-8921DDA2A336}"/>
                  </a:ext>
                </a:extLst>
              </p:cNvPr>
              <p:cNvSpPr/>
              <p:nvPr/>
            </p:nvSpPr>
            <p:spPr bwMode="auto">
              <a:xfrm>
                <a:off x="7081839" y="3086101"/>
                <a:ext cx="560388" cy="576263"/>
              </a:xfrm>
              <a:custGeom>
                <a:avLst/>
                <a:gdLst>
                  <a:gd name="T0" fmla="*/ 178 w 185"/>
                  <a:gd name="T1" fmla="*/ 68 h 189"/>
                  <a:gd name="T2" fmla="*/ 112 w 185"/>
                  <a:gd name="T3" fmla="*/ 52 h 189"/>
                  <a:gd name="T4" fmla="*/ 110 w 185"/>
                  <a:gd name="T5" fmla="*/ 46 h 189"/>
                  <a:gd name="T6" fmla="*/ 133 w 185"/>
                  <a:gd name="T7" fmla="*/ 12 h 189"/>
                  <a:gd name="T8" fmla="*/ 129 w 185"/>
                  <a:gd name="T9" fmla="*/ 3 h 189"/>
                  <a:gd name="T10" fmla="*/ 120 w 185"/>
                  <a:gd name="T11" fmla="*/ 0 h 189"/>
                  <a:gd name="T12" fmla="*/ 105 w 185"/>
                  <a:gd name="T13" fmla="*/ 39 h 189"/>
                  <a:gd name="T14" fmla="*/ 94 w 185"/>
                  <a:gd name="T15" fmla="*/ 52 h 189"/>
                  <a:gd name="T16" fmla="*/ 88 w 185"/>
                  <a:gd name="T17" fmla="*/ 52 h 189"/>
                  <a:gd name="T18" fmla="*/ 96 w 185"/>
                  <a:gd name="T19" fmla="*/ 44 h 189"/>
                  <a:gd name="T20" fmla="*/ 84 w 185"/>
                  <a:gd name="T21" fmla="*/ 31 h 189"/>
                  <a:gd name="T22" fmla="*/ 76 w 185"/>
                  <a:gd name="T23" fmla="*/ 35 h 189"/>
                  <a:gd name="T24" fmla="*/ 65 w 185"/>
                  <a:gd name="T25" fmla="*/ 7 h 189"/>
                  <a:gd name="T26" fmla="*/ 61 w 185"/>
                  <a:gd name="T27" fmla="*/ 12 h 189"/>
                  <a:gd name="T28" fmla="*/ 61 w 185"/>
                  <a:gd name="T29" fmla="*/ 18 h 189"/>
                  <a:gd name="T30" fmla="*/ 38 w 185"/>
                  <a:gd name="T31" fmla="*/ 48 h 189"/>
                  <a:gd name="T32" fmla="*/ 18 w 185"/>
                  <a:gd name="T33" fmla="*/ 71 h 189"/>
                  <a:gd name="T34" fmla="*/ 5 w 185"/>
                  <a:gd name="T35" fmla="*/ 76 h 189"/>
                  <a:gd name="T36" fmla="*/ 4 w 185"/>
                  <a:gd name="T37" fmla="*/ 92 h 189"/>
                  <a:gd name="T38" fmla="*/ 18 w 185"/>
                  <a:gd name="T39" fmla="*/ 101 h 189"/>
                  <a:gd name="T40" fmla="*/ 22 w 185"/>
                  <a:gd name="T41" fmla="*/ 100 h 189"/>
                  <a:gd name="T42" fmla="*/ 45 w 185"/>
                  <a:gd name="T43" fmla="*/ 87 h 189"/>
                  <a:gd name="T44" fmla="*/ 20 w 185"/>
                  <a:gd name="T45" fmla="*/ 127 h 189"/>
                  <a:gd name="T46" fmla="*/ 21 w 185"/>
                  <a:gd name="T47" fmla="*/ 139 h 189"/>
                  <a:gd name="T48" fmla="*/ 38 w 185"/>
                  <a:gd name="T49" fmla="*/ 148 h 189"/>
                  <a:gd name="T50" fmla="*/ 86 w 185"/>
                  <a:gd name="T51" fmla="*/ 103 h 189"/>
                  <a:gd name="T52" fmla="*/ 86 w 185"/>
                  <a:gd name="T53" fmla="*/ 98 h 189"/>
                  <a:gd name="T54" fmla="*/ 92 w 185"/>
                  <a:gd name="T55" fmla="*/ 96 h 189"/>
                  <a:gd name="T56" fmla="*/ 89 w 185"/>
                  <a:gd name="T57" fmla="*/ 88 h 189"/>
                  <a:gd name="T58" fmla="*/ 90 w 185"/>
                  <a:gd name="T59" fmla="*/ 86 h 189"/>
                  <a:gd name="T60" fmla="*/ 116 w 185"/>
                  <a:gd name="T61" fmla="*/ 114 h 189"/>
                  <a:gd name="T62" fmla="*/ 135 w 185"/>
                  <a:gd name="T63" fmla="*/ 109 h 189"/>
                  <a:gd name="T64" fmla="*/ 90 w 185"/>
                  <a:gd name="T65" fmla="*/ 77 h 189"/>
                  <a:gd name="T66" fmla="*/ 92 w 185"/>
                  <a:gd name="T67" fmla="*/ 84 h 189"/>
                  <a:gd name="T68" fmla="*/ 74 w 185"/>
                  <a:gd name="T69" fmla="*/ 88 h 189"/>
                  <a:gd name="T70" fmla="*/ 60 w 185"/>
                  <a:gd name="T71" fmla="*/ 102 h 189"/>
                  <a:gd name="T72" fmla="*/ 89 w 185"/>
                  <a:gd name="T73" fmla="*/ 56 h 189"/>
                  <a:gd name="T74" fmla="*/ 92 w 185"/>
                  <a:gd name="T75" fmla="*/ 64 h 189"/>
                  <a:gd name="T76" fmla="*/ 100 w 185"/>
                  <a:gd name="T77" fmla="*/ 64 h 189"/>
                  <a:gd name="T78" fmla="*/ 106 w 185"/>
                  <a:gd name="T79" fmla="*/ 57 h 189"/>
                  <a:gd name="T80" fmla="*/ 134 w 185"/>
                  <a:gd name="T81" fmla="*/ 56 h 189"/>
                  <a:gd name="T82" fmla="*/ 155 w 185"/>
                  <a:gd name="T83" fmla="*/ 61 h 189"/>
                  <a:gd name="T84" fmla="*/ 120 w 185"/>
                  <a:gd name="T85" fmla="*/ 160 h 189"/>
                  <a:gd name="T86" fmla="*/ 104 w 185"/>
                  <a:gd name="T87" fmla="*/ 143 h 189"/>
                  <a:gd name="T88" fmla="*/ 95 w 185"/>
                  <a:gd name="T89" fmla="*/ 141 h 189"/>
                  <a:gd name="T90" fmla="*/ 94 w 185"/>
                  <a:gd name="T91" fmla="*/ 149 h 189"/>
                  <a:gd name="T92" fmla="*/ 115 w 185"/>
                  <a:gd name="T93" fmla="*/ 186 h 189"/>
                  <a:gd name="T94" fmla="*/ 135 w 185"/>
                  <a:gd name="T95" fmla="*/ 188 h 189"/>
                  <a:gd name="T96" fmla="*/ 178 w 185"/>
                  <a:gd name="T97" fmla="*/ 68 h 189"/>
                  <a:gd name="T98" fmla="*/ 66 w 185"/>
                  <a:gd name="T99" fmla="*/ 53 h 189"/>
                  <a:gd name="T100" fmla="*/ 68 w 185"/>
                  <a:gd name="T101" fmla="*/ 56 h 189"/>
                  <a:gd name="T102" fmla="*/ 55 w 185"/>
                  <a:gd name="T103" fmla="*/ 64 h 189"/>
                  <a:gd name="T104" fmla="*/ 54 w 185"/>
                  <a:gd name="T105" fmla="*/ 61 h 189"/>
                  <a:gd name="T106" fmla="*/ 61 w 185"/>
                  <a:gd name="T107" fmla="*/ 56 h 189"/>
                  <a:gd name="T108" fmla="*/ 60 w 185"/>
                  <a:gd name="T109" fmla="*/ 55 h 189"/>
                  <a:gd name="T110" fmla="*/ 75 w 185"/>
                  <a:gd name="T111" fmla="*/ 36 h 189"/>
                  <a:gd name="T112" fmla="*/ 76 w 185"/>
                  <a:gd name="T113" fmla="*/ 36 h 189"/>
                  <a:gd name="T114" fmla="*/ 66 w 185"/>
                  <a:gd name="T115" fmla="*/ 53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5" h="189">
                    <a:moveTo>
                      <a:pt x="178" y="68"/>
                    </a:moveTo>
                    <a:cubicBezTo>
                      <a:pt x="184" y="47"/>
                      <a:pt x="122" y="47"/>
                      <a:pt x="112" y="52"/>
                    </a:cubicBezTo>
                    <a:cubicBezTo>
                      <a:pt x="112" y="50"/>
                      <a:pt x="111" y="48"/>
                      <a:pt x="110" y="46"/>
                    </a:cubicBezTo>
                    <a:cubicBezTo>
                      <a:pt x="115" y="48"/>
                      <a:pt x="125" y="17"/>
                      <a:pt x="133" y="12"/>
                    </a:cubicBezTo>
                    <a:cubicBezTo>
                      <a:pt x="132" y="7"/>
                      <a:pt x="131" y="5"/>
                      <a:pt x="129" y="3"/>
                    </a:cubicBezTo>
                    <a:cubicBezTo>
                      <a:pt x="125" y="0"/>
                      <a:pt x="123" y="1"/>
                      <a:pt x="120" y="0"/>
                    </a:cubicBezTo>
                    <a:cubicBezTo>
                      <a:pt x="115" y="13"/>
                      <a:pt x="110" y="26"/>
                      <a:pt x="105" y="39"/>
                    </a:cubicBezTo>
                    <a:cubicBezTo>
                      <a:pt x="102" y="42"/>
                      <a:pt x="96" y="47"/>
                      <a:pt x="94" y="52"/>
                    </a:cubicBezTo>
                    <a:cubicBezTo>
                      <a:pt x="92" y="52"/>
                      <a:pt x="90" y="52"/>
                      <a:pt x="88" y="52"/>
                    </a:cubicBezTo>
                    <a:cubicBezTo>
                      <a:pt x="91" y="47"/>
                      <a:pt x="92" y="50"/>
                      <a:pt x="96" y="44"/>
                    </a:cubicBezTo>
                    <a:cubicBezTo>
                      <a:pt x="93" y="40"/>
                      <a:pt x="89" y="35"/>
                      <a:pt x="84" y="31"/>
                    </a:cubicBezTo>
                    <a:cubicBezTo>
                      <a:pt x="81" y="32"/>
                      <a:pt x="78" y="33"/>
                      <a:pt x="76" y="35"/>
                    </a:cubicBezTo>
                    <a:cubicBezTo>
                      <a:pt x="85" y="9"/>
                      <a:pt x="74" y="20"/>
                      <a:pt x="65" y="7"/>
                    </a:cubicBezTo>
                    <a:cubicBezTo>
                      <a:pt x="62" y="9"/>
                      <a:pt x="62" y="8"/>
                      <a:pt x="61" y="12"/>
                    </a:cubicBezTo>
                    <a:cubicBezTo>
                      <a:pt x="63" y="9"/>
                      <a:pt x="61" y="18"/>
                      <a:pt x="61" y="18"/>
                    </a:cubicBezTo>
                    <a:cubicBezTo>
                      <a:pt x="59" y="18"/>
                      <a:pt x="51" y="40"/>
                      <a:pt x="38" y="48"/>
                    </a:cubicBezTo>
                    <a:cubicBezTo>
                      <a:pt x="30" y="54"/>
                      <a:pt x="25" y="62"/>
                      <a:pt x="18" y="71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4" y="79"/>
                      <a:pt x="0" y="89"/>
                      <a:pt x="4" y="92"/>
                    </a:cubicBezTo>
                    <a:cubicBezTo>
                      <a:pt x="3" y="96"/>
                      <a:pt x="14" y="102"/>
                      <a:pt x="18" y="101"/>
                    </a:cubicBezTo>
                    <a:cubicBezTo>
                      <a:pt x="20" y="102"/>
                      <a:pt x="21" y="102"/>
                      <a:pt x="22" y="100"/>
                    </a:cubicBezTo>
                    <a:cubicBezTo>
                      <a:pt x="28" y="92"/>
                      <a:pt x="37" y="91"/>
                      <a:pt x="45" y="87"/>
                    </a:cubicBezTo>
                    <a:cubicBezTo>
                      <a:pt x="43" y="93"/>
                      <a:pt x="27" y="124"/>
                      <a:pt x="20" y="127"/>
                    </a:cubicBezTo>
                    <a:cubicBezTo>
                      <a:pt x="21" y="131"/>
                      <a:pt x="21" y="135"/>
                      <a:pt x="21" y="139"/>
                    </a:cubicBezTo>
                    <a:cubicBezTo>
                      <a:pt x="26" y="148"/>
                      <a:pt x="31" y="147"/>
                      <a:pt x="38" y="148"/>
                    </a:cubicBezTo>
                    <a:cubicBezTo>
                      <a:pt x="42" y="134"/>
                      <a:pt x="82" y="117"/>
                      <a:pt x="86" y="103"/>
                    </a:cubicBezTo>
                    <a:cubicBezTo>
                      <a:pt x="89" y="102"/>
                      <a:pt x="87" y="100"/>
                      <a:pt x="86" y="98"/>
                    </a:cubicBezTo>
                    <a:cubicBezTo>
                      <a:pt x="88" y="97"/>
                      <a:pt x="90" y="97"/>
                      <a:pt x="92" y="96"/>
                    </a:cubicBezTo>
                    <a:cubicBezTo>
                      <a:pt x="91" y="93"/>
                      <a:pt x="90" y="90"/>
                      <a:pt x="89" y="88"/>
                    </a:cubicBezTo>
                    <a:cubicBezTo>
                      <a:pt x="91" y="89"/>
                      <a:pt x="90" y="86"/>
                      <a:pt x="90" y="86"/>
                    </a:cubicBezTo>
                    <a:cubicBezTo>
                      <a:pt x="97" y="89"/>
                      <a:pt x="115" y="111"/>
                      <a:pt x="116" y="114"/>
                    </a:cubicBezTo>
                    <a:cubicBezTo>
                      <a:pt x="126" y="114"/>
                      <a:pt x="126" y="111"/>
                      <a:pt x="135" y="109"/>
                    </a:cubicBezTo>
                    <a:cubicBezTo>
                      <a:pt x="128" y="81"/>
                      <a:pt x="115" y="83"/>
                      <a:pt x="90" y="77"/>
                    </a:cubicBezTo>
                    <a:cubicBezTo>
                      <a:pt x="90" y="81"/>
                      <a:pt x="89" y="81"/>
                      <a:pt x="92" y="84"/>
                    </a:cubicBezTo>
                    <a:cubicBezTo>
                      <a:pt x="86" y="85"/>
                      <a:pt x="80" y="87"/>
                      <a:pt x="74" y="88"/>
                    </a:cubicBezTo>
                    <a:cubicBezTo>
                      <a:pt x="68" y="94"/>
                      <a:pt x="68" y="98"/>
                      <a:pt x="60" y="102"/>
                    </a:cubicBezTo>
                    <a:cubicBezTo>
                      <a:pt x="69" y="83"/>
                      <a:pt x="81" y="61"/>
                      <a:pt x="89" y="56"/>
                    </a:cubicBezTo>
                    <a:cubicBezTo>
                      <a:pt x="90" y="59"/>
                      <a:pt x="92" y="61"/>
                      <a:pt x="92" y="64"/>
                    </a:cubicBezTo>
                    <a:cubicBezTo>
                      <a:pt x="97" y="64"/>
                      <a:pt x="98" y="65"/>
                      <a:pt x="100" y="64"/>
                    </a:cubicBezTo>
                    <a:cubicBezTo>
                      <a:pt x="103" y="63"/>
                      <a:pt x="104" y="60"/>
                      <a:pt x="106" y="57"/>
                    </a:cubicBezTo>
                    <a:cubicBezTo>
                      <a:pt x="115" y="56"/>
                      <a:pt x="125" y="56"/>
                      <a:pt x="134" y="56"/>
                    </a:cubicBezTo>
                    <a:cubicBezTo>
                      <a:pt x="141" y="57"/>
                      <a:pt x="148" y="59"/>
                      <a:pt x="155" y="61"/>
                    </a:cubicBezTo>
                    <a:cubicBezTo>
                      <a:pt x="159" y="91"/>
                      <a:pt x="148" y="140"/>
                      <a:pt x="120" y="160"/>
                    </a:cubicBezTo>
                    <a:cubicBezTo>
                      <a:pt x="111" y="155"/>
                      <a:pt x="107" y="154"/>
                      <a:pt x="104" y="143"/>
                    </a:cubicBezTo>
                    <a:cubicBezTo>
                      <a:pt x="101" y="143"/>
                      <a:pt x="98" y="142"/>
                      <a:pt x="95" y="141"/>
                    </a:cubicBezTo>
                    <a:cubicBezTo>
                      <a:pt x="95" y="144"/>
                      <a:pt x="94" y="146"/>
                      <a:pt x="94" y="149"/>
                    </a:cubicBezTo>
                    <a:cubicBezTo>
                      <a:pt x="103" y="155"/>
                      <a:pt x="113" y="180"/>
                      <a:pt x="115" y="186"/>
                    </a:cubicBezTo>
                    <a:cubicBezTo>
                      <a:pt x="125" y="189"/>
                      <a:pt x="126" y="187"/>
                      <a:pt x="135" y="188"/>
                    </a:cubicBezTo>
                    <a:cubicBezTo>
                      <a:pt x="151" y="164"/>
                      <a:pt x="185" y="102"/>
                      <a:pt x="178" y="68"/>
                    </a:cubicBezTo>
                    <a:close/>
                    <a:moveTo>
                      <a:pt x="66" y="53"/>
                    </a:moveTo>
                    <a:cubicBezTo>
                      <a:pt x="67" y="54"/>
                      <a:pt x="68" y="55"/>
                      <a:pt x="68" y="56"/>
                    </a:cubicBezTo>
                    <a:cubicBezTo>
                      <a:pt x="65" y="56"/>
                      <a:pt x="61" y="62"/>
                      <a:pt x="55" y="64"/>
                    </a:cubicBezTo>
                    <a:cubicBezTo>
                      <a:pt x="54" y="63"/>
                      <a:pt x="54" y="62"/>
                      <a:pt x="54" y="61"/>
                    </a:cubicBezTo>
                    <a:cubicBezTo>
                      <a:pt x="56" y="59"/>
                      <a:pt x="59" y="57"/>
                      <a:pt x="61" y="56"/>
                    </a:cubicBezTo>
                    <a:cubicBezTo>
                      <a:pt x="60" y="54"/>
                      <a:pt x="62" y="54"/>
                      <a:pt x="60" y="55"/>
                    </a:cubicBezTo>
                    <a:cubicBezTo>
                      <a:pt x="63" y="46"/>
                      <a:pt x="71" y="42"/>
                      <a:pt x="75" y="36"/>
                    </a:cubicBezTo>
                    <a:cubicBezTo>
                      <a:pt x="75" y="36"/>
                      <a:pt x="76" y="36"/>
                      <a:pt x="76" y="36"/>
                    </a:cubicBezTo>
                    <a:cubicBezTo>
                      <a:pt x="77" y="43"/>
                      <a:pt x="71" y="51"/>
                      <a:pt x="66" y="53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ïsḷïḍè">
                <a:extLst>
                  <a:ext uri="{FF2B5EF4-FFF2-40B4-BE49-F238E27FC236}">
                    <a16:creationId xmlns:a16="http://schemas.microsoft.com/office/drawing/2014/main" id="{486FD0EC-32FE-49BA-9A3A-8A47A89C5A6E}"/>
                  </a:ext>
                </a:extLst>
              </p:cNvPr>
              <p:cNvSpPr/>
              <p:nvPr/>
            </p:nvSpPr>
            <p:spPr bwMode="auto">
              <a:xfrm>
                <a:off x="7302501" y="3208338"/>
                <a:ext cx="6350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íṥlîḑè">
                <a:extLst>
                  <a:ext uri="{FF2B5EF4-FFF2-40B4-BE49-F238E27FC236}">
                    <a16:creationId xmlns:a16="http://schemas.microsoft.com/office/drawing/2014/main" id="{807CB449-4A06-45C8-9248-3269B31DF816}"/>
                  </a:ext>
                </a:extLst>
              </p:cNvPr>
              <p:cNvSpPr/>
              <p:nvPr/>
            </p:nvSpPr>
            <p:spPr bwMode="auto">
              <a:xfrm>
                <a:off x="7342189" y="3248026"/>
                <a:ext cx="6350" cy="7938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iṧlîḋè">
                <a:extLst>
                  <a:ext uri="{FF2B5EF4-FFF2-40B4-BE49-F238E27FC236}">
                    <a16:creationId xmlns:a16="http://schemas.microsoft.com/office/drawing/2014/main" id="{4D7B4735-5C89-4EC7-9CCD-880D35578941}"/>
                  </a:ext>
                </a:extLst>
              </p:cNvPr>
              <p:cNvSpPr/>
              <p:nvPr/>
            </p:nvSpPr>
            <p:spPr bwMode="auto">
              <a:xfrm>
                <a:off x="7269164" y="3381376"/>
                <a:ext cx="6350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ïsḻíďê">
                <a:extLst>
                  <a:ext uri="{FF2B5EF4-FFF2-40B4-BE49-F238E27FC236}">
                    <a16:creationId xmlns:a16="http://schemas.microsoft.com/office/drawing/2014/main" id="{2F69E58A-C616-49DC-880B-30E1D7195E58}"/>
                  </a:ext>
                </a:extLst>
              </p:cNvPr>
              <p:cNvSpPr/>
              <p:nvPr/>
            </p:nvSpPr>
            <p:spPr bwMode="auto">
              <a:xfrm>
                <a:off x="7254876" y="3384551"/>
                <a:ext cx="4763" cy="6350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1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îṣḷïďé">
                <a:extLst>
                  <a:ext uri="{FF2B5EF4-FFF2-40B4-BE49-F238E27FC236}">
                    <a16:creationId xmlns:a16="http://schemas.microsoft.com/office/drawing/2014/main" id="{EB77ABFB-54D4-48F9-9A3B-D1A271278DDC}"/>
                  </a:ext>
                </a:extLst>
              </p:cNvPr>
              <p:cNvSpPr/>
              <p:nvPr/>
            </p:nvSpPr>
            <p:spPr bwMode="auto">
              <a:xfrm>
                <a:off x="7142164" y="3473451"/>
                <a:ext cx="203200" cy="185738"/>
              </a:xfrm>
              <a:custGeom>
                <a:avLst/>
                <a:gdLst>
                  <a:gd name="T0" fmla="*/ 57 w 67"/>
                  <a:gd name="T1" fmla="*/ 0 h 61"/>
                  <a:gd name="T2" fmla="*/ 67 w 67"/>
                  <a:gd name="T3" fmla="*/ 9 h 61"/>
                  <a:gd name="T4" fmla="*/ 65 w 67"/>
                  <a:gd name="T5" fmla="*/ 10 h 61"/>
                  <a:gd name="T6" fmla="*/ 61 w 67"/>
                  <a:gd name="T7" fmla="*/ 9 h 61"/>
                  <a:gd name="T8" fmla="*/ 17 w 67"/>
                  <a:gd name="T9" fmla="*/ 61 h 61"/>
                  <a:gd name="T10" fmla="*/ 2 w 67"/>
                  <a:gd name="T11" fmla="*/ 58 h 61"/>
                  <a:gd name="T12" fmla="*/ 0 w 67"/>
                  <a:gd name="T13" fmla="*/ 53 h 61"/>
                  <a:gd name="T14" fmla="*/ 1 w 67"/>
                  <a:gd name="T15" fmla="*/ 50 h 61"/>
                  <a:gd name="T16" fmla="*/ 39 w 67"/>
                  <a:gd name="T17" fmla="*/ 18 h 61"/>
                  <a:gd name="T18" fmla="*/ 58 w 67"/>
                  <a:gd name="T19" fmla="*/ 7 h 61"/>
                  <a:gd name="T20" fmla="*/ 60 w 67"/>
                  <a:gd name="T21" fmla="*/ 7 h 61"/>
                  <a:gd name="T22" fmla="*/ 55 w 67"/>
                  <a:gd name="T23" fmla="*/ 3 h 61"/>
                  <a:gd name="T24" fmla="*/ 57 w 67"/>
                  <a:gd name="T2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61">
                    <a:moveTo>
                      <a:pt x="57" y="0"/>
                    </a:moveTo>
                    <a:cubicBezTo>
                      <a:pt x="63" y="1"/>
                      <a:pt x="65" y="2"/>
                      <a:pt x="67" y="9"/>
                    </a:cubicBezTo>
                    <a:cubicBezTo>
                      <a:pt x="67" y="9"/>
                      <a:pt x="66" y="10"/>
                      <a:pt x="65" y="10"/>
                    </a:cubicBezTo>
                    <a:cubicBezTo>
                      <a:pt x="63" y="7"/>
                      <a:pt x="64" y="10"/>
                      <a:pt x="61" y="9"/>
                    </a:cubicBezTo>
                    <a:cubicBezTo>
                      <a:pt x="62" y="24"/>
                      <a:pt x="18" y="55"/>
                      <a:pt x="17" y="61"/>
                    </a:cubicBezTo>
                    <a:cubicBezTo>
                      <a:pt x="12" y="60"/>
                      <a:pt x="7" y="59"/>
                      <a:pt x="2" y="58"/>
                    </a:cubicBezTo>
                    <a:cubicBezTo>
                      <a:pt x="2" y="56"/>
                      <a:pt x="2" y="56"/>
                      <a:pt x="0" y="53"/>
                    </a:cubicBezTo>
                    <a:cubicBezTo>
                      <a:pt x="1" y="52"/>
                      <a:pt x="1" y="51"/>
                      <a:pt x="1" y="50"/>
                    </a:cubicBezTo>
                    <a:cubicBezTo>
                      <a:pt x="13" y="49"/>
                      <a:pt x="29" y="28"/>
                      <a:pt x="39" y="18"/>
                    </a:cubicBezTo>
                    <a:cubicBezTo>
                      <a:pt x="44" y="13"/>
                      <a:pt x="58" y="7"/>
                      <a:pt x="58" y="7"/>
                    </a:cubicBezTo>
                    <a:cubicBezTo>
                      <a:pt x="58" y="7"/>
                      <a:pt x="59" y="7"/>
                      <a:pt x="60" y="7"/>
                    </a:cubicBezTo>
                    <a:cubicBezTo>
                      <a:pt x="58" y="5"/>
                      <a:pt x="57" y="4"/>
                      <a:pt x="55" y="3"/>
                    </a:cubicBezTo>
                    <a:cubicBezTo>
                      <a:pt x="58" y="1"/>
                      <a:pt x="56" y="2"/>
                      <a:pt x="5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išḷîḋê">
              <a:extLst>
                <a:ext uri="{FF2B5EF4-FFF2-40B4-BE49-F238E27FC236}">
                  <a16:creationId xmlns:a16="http://schemas.microsoft.com/office/drawing/2014/main" id="{9FC9D8B7-92F0-4740-AF79-23B2FD160BFA}"/>
                </a:ext>
              </a:extLst>
            </p:cNvPr>
            <p:cNvGrpSpPr/>
            <p:nvPr/>
          </p:nvGrpSpPr>
          <p:grpSpPr>
            <a:xfrm>
              <a:off x="6350001" y="2863851"/>
              <a:ext cx="431800" cy="733425"/>
              <a:chOff x="6350001" y="2863851"/>
              <a:chExt cx="431800" cy="733425"/>
            </a:xfrm>
          </p:grpSpPr>
          <p:sp>
            <p:nvSpPr>
              <p:cNvPr id="69" name="íślîḋe">
                <a:extLst>
                  <a:ext uri="{FF2B5EF4-FFF2-40B4-BE49-F238E27FC236}">
                    <a16:creationId xmlns:a16="http://schemas.microsoft.com/office/drawing/2014/main" id="{72583C92-150B-4CEA-A856-74DD59CBE8FA}"/>
                  </a:ext>
                </a:extLst>
              </p:cNvPr>
              <p:cNvSpPr/>
              <p:nvPr/>
            </p:nvSpPr>
            <p:spPr bwMode="auto">
              <a:xfrm>
                <a:off x="6618289" y="3116263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íṣlíďé">
                <a:extLst>
                  <a:ext uri="{FF2B5EF4-FFF2-40B4-BE49-F238E27FC236}">
                    <a16:creationId xmlns:a16="http://schemas.microsoft.com/office/drawing/2014/main" id="{7B6BA228-1918-49FF-85C0-5C02A1A601DA}"/>
                  </a:ext>
                </a:extLst>
              </p:cNvPr>
              <p:cNvSpPr/>
              <p:nvPr/>
            </p:nvSpPr>
            <p:spPr bwMode="auto">
              <a:xfrm>
                <a:off x="6350001" y="2863851"/>
                <a:ext cx="431800" cy="733425"/>
              </a:xfrm>
              <a:custGeom>
                <a:avLst/>
                <a:gdLst>
                  <a:gd name="T0" fmla="*/ 143 w 143"/>
                  <a:gd name="T1" fmla="*/ 12 h 241"/>
                  <a:gd name="T2" fmla="*/ 120 w 143"/>
                  <a:gd name="T3" fmla="*/ 1 h 241"/>
                  <a:gd name="T4" fmla="*/ 35 w 143"/>
                  <a:gd name="T5" fmla="*/ 9 h 241"/>
                  <a:gd name="T6" fmla="*/ 10 w 143"/>
                  <a:gd name="T7" fmla="*/ 21 h 241"/>
                  <a:gd name="T8" fmla="*/ 74 w 143"/>
                  <a:gd name="T9" fmla="*/ 31 h 241"/>
                  <a:gd name="T10" fmla="*/ 63 w 143"/>
                  <a:gd name="T11" fmla="*/ 62 h 241"/>
                  <a:gd name="T12" fmla="*/ 80 w 143"/>
                  <a:gd name="T13" fmla="*/ 89 h 241"/>
                  <a:gd name="T14" fmla="*/ 81 w 143"/>
                  <a:gd name="T15" fmla="*/ 111 h 241"/>
                  <a:gd name="T16" fmla="*/ 32 w 143"/>
                  <a:gd name="T17" fmla="*/ 113 h 241"/>
                  <a:gd name="T18" fmla="*/ 36 w 143"/>
                  <a:gd name="T19" fmla="*/ 70 h 241"/>
                  <a:gd name="T20" fmla="*/ 28 w 143"/>
                  <a:gd name="T21" fmla="*/ 44 h 241"/>
                  <a:gd name="T22" fmla="*/ 10 w 143"/>
                  <a:gd name="T23" fmla="*/ 71 h 241"/>
                  <a:gd name="T24" fmla="*/ 4 w 143"/>
                  <a:gd name="T25" fmla="*/ 185 h 241"/>
                  <a:gd name="T26" fmla="*/ 37 w 143"/>
                  <a:gd name="T27" fmla="*/ 241 h 241"/>
                  <a:gd name="T28" fmla="*/ 37 w 143"/>
                  <a:gd name="T29" fmla="*/ 221 h 241"/>
                  <a:gd name="T30" fmla="*/ 63 w 143"/>
                  <a:gd name="T31" fmla="*/ 224 h 241"/>
                  <a:gd name="T32" fmla="*/ 133 w 143"/>
                  <a:gd name="T33" fmla="*/ 225 h 241"/>
                  <a:gd name="T34" fmla="*/ 73 w 143"/>
                  <a:gd name="T35" fmla="*/ 208 h 241"/>
                  <a:gd name="T36" fmla="*/ 71 w 143"/>
                  <a:gd name="T37" fmla="*/ 207 h 241"/>
                  <a:gd name="T38" fmla="*/ 90 w 143"/>
                  <a:gd name="T39" fmla="*/ 161 h 241"/>
                  <a:gd name="T40" fmla="*/ 131 w 143"/>
                  <a:gd name="T41" fmla="*/ 176 h 241"/>
                  <a:gd name="T42" fmla="*/ 93 w 143"/>
                  <a:gd name="T43" fmla="*/ 148 h 241"/>
                  <a:gd name="T44" fmla="*/ 130 w 143"/>
                  <a:gd name="T45" fmla="*/ 124 h 241"/>
                  <a:gd name="T46" fmla="*/ 128 w 143"/>
                  <a:gd name="T47" fmla="*/ 108 h 241"/>
                  <a:gd name="T48" fmla="*/ 95 w 143"/>
                  <a:gd name="T49" fmla="*/ 86 h 241"/>
                  <a:gd name="T50" fmla="*/ 132 w 143"/>
                  <a:gd name="T51" fmla="*/ 77 h 241"/>
                  <a:gd name="T52" fmla="*/ 125 w 143"/>
                  <a:gd name="T53" fmla="*/ 62 h 241"/>
                  <a:gd name="T54" fmla="*/ 93 w 143"/>
                  <a:gd name="T55" fmla="*/ 27 h 241"/>
                  <a:gd name="T56" fmla="*/ 142 w 143"/>
                  <a:gd name="T57" fmla="*/ 20 h 241"/>
                  <a:gd name="T58" fmla="*/ 70 w 143"/>
                  <a:gd name="T59" fmla="*/ 152 h 241"/>
                  <a:gd name="T60" fmla="*/ 64 w 143"/>
                  <a:gd name="T61" fmla="*/ 208 h 241"/>
                  <a:gd name="T62" fmla="*/ 36 w 143"/>
                  <a:gd name="T63" fmla="*/ 209 h 241"/>
                  <a:gd name="T64" fmla="*/ 45 w 143"/>
                  <a:gd name="T65" fmla="*/ 141 h 241"/>
                  <a:gd name="T66" fmla="*/ 73 w 143"/>
                  <a:gd name="T67" fmla="*/ 141 h 241"/>
                  <a:gd name="T68" fmla="*/ 72 w 143"/>
                  <a:gd name="T69" fmla="*/ 146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3" h="241">
                    <a:moveTo>
                      <a:pt x="142" y="20"/>
                    </a:moveTo>
                    <a:cubicBezTo>
                      <a:pt x="143" y="17"/>
                      <a:pt x="143" y="15"/>
                      <a:pt x="143" y="12"/>
                    </a:cubicBezTo>
                    <a:cubicBezTo>
                      <a:pt x="139" y="10"/>
                      <a:pt x="141" y="7"/>
                      <a:pt x="138" y="5"/>
                    </a:cubicBezTo>
                    <a:cubicBezTo>
                      <a:pt x="132" y="0"/>
                      <a:pt x="127" y="2"/>
                      <a:pt x="120" y="1"/>
                    </a:cubicBezTo>
                    <a:cubicBezTo>
                      <a:pt x="114" y="7"/>
                      <a:pt x="103" y="0"/>
                      <a:pt x="94" y="4"/>
                    </a:cubicBezTo>
                    <a:cubicBezTo>
                      <a:pt x="80" y="10"/>
                      <a:pt x="46" y="5"/>
                      <a:pt x="35" y="9"/>
                    </a:cubicBezTo>
                    <a:cubicBezTo>
                      <a:pt x="26" y="12"/>
                      <a:pt x="20" y="14"/>
                      <a:pt x="11" y="17"/>
                    </a:cubicBezTo>
                    <a:cubicBezTo>
                      <a:pt x="10" y="18"/>
                      <a:pt x="10" y="20"/>
                      <a:pt x="10" y="21"/>
                    </a:cubicBezTo>
                    <a:cubicBezTo>
                      <a:pt x="34" y="33"/>
                      <a:pt x="28" y="43"/>
                      <a:pt x="54" y="34"/>
                    </a:cubicBezTo>
                    <a:cubicBezTo>
                      <a:pt x="59" y="36"/>
                      <a:pt x="69" y="34"/>
                      <a:pt x="74" y="31"/>
                    </a:cubicBezTo>
                    <a:cubicBezTo>
                      <a:pt x="74" y="34"/>
                      <a:pt x="73" y="32"/>
                      <a:pt x="75" y="34"/>
                    </a:cubicBezTo>
                    <a:cubicBezTo>
                      <a:pt x="71" y="43"/>
                      <a:pt x="67" y="52"/>
                      <a:pt x="63" y="62"/>
                    </a:cubicBezTo>
                    <a:cubicBezTo>
                      <a:pt x="44" y="87"/>
                      <a:pt x="25" y="100"/>
                      <a:pt x="69" y="107"/>
                    </a:cubicBezTo>
                    <a:cubicBezTo>
                      <a:pt x="74" y="99"/>
                      <a:pt x="79" y="97"/>
                      <a:pt x="80" y="89"/>
                    </a:cubicBezTo>
                    <a:cubicBezTo>
                      <a:pt x="82" y="89"/>
                      <a:pt x="80" y="89"/>
                      <a:pt x="84" y="89"/>
                    </a:cubicBezTo>
                    <a:cubicBezTo>
                      <a:pt x="80" y="96"/>
                      <a:pt x="79" y="106"/>
                      <a:pt x="81" y="111"/>
                    </a:cubicBezTo>
                    <a:cubicBezTo>
                      <a:pt x="73" y="111"/>
                      <a:pt x="46" y="117"/>
                      <a:pt x="37" y="120"/>
                    </a:cubicBezTo>
                    <a:cubicBezTo>
                      <a:pt x="33" y="117"/>
                      <a:pt x="33" y="116"/>
                      <a:pt x="32" y="113"/>
                    </a:cubicBezTo>
                    <a:cubicBezTo>
                      <a:pt x="33" y="111"/>
                      <a:pt x="33" y="70"/>
                      <a:pt x="33" y="69"/>
                    </a:cubicBezTo>
                    <a:cubicBezTo>
                      <a:pt x="34" y="70"/>
                      <a:pt x="35" y="70"/>
                      <a:pt x="36" y="70"/>
                    </a:cubicBezTo>
                    <a:cubicBezTo>
                      <a:pt x="33" y="64"/>
                      <a:pt x="35" y="58"/>
                      <a:pt x="36" y="49"/>
                    </a:cubicBezTo>
                    <a:cubicBezTo>
                      <a:pt x="33" y="48"/>
                      <a:pt x="31" y="46"/>
                      <a:pt x="28" y="44"/>
                    </a:cubicBezTo>
                    <a:cubicBezTo>
                      <a:pt x="27" y="44"/>
                      <a:pt x="26" y="44"/>
                      <a:pt x="25" y="43"/>
                    </a:cubicBezTo>
                    <a:cubicBezTo>
                      <a:pt x="21" y="53"/>
                      <a:pt x="14" y="61"/>
                      <a:pt x="10" y="71"/>
                    </a:cubicBezTo>
                    <a:cubicBezTo>
                      <a:pt x="15" y="80"/>
                      <a:pt x="0" y="118"/>
                      <a:pt x="5" y="136"/>
                    </a:cubicBezTo>
                    <a:cubicBezTo>
                      <a:pt x="7" y="141"/>
                      <a:pt x="1" y="180"/>
                      <a:pt x="4" y="185"/>
                    </a:cubicBezTo>
                    <a:cubicBezTo>
                      <a:pt x="11" y="199"/>
                      <a:pt x="12" y="222"/>
                      <a:pt x="18" y="240"/>
                    </a:cubicBezTo>
                    <a:cubicBezTo>
                      <a:pt x="24" y="241"/>
                      <a:pt x="31" y="241"/>
                      <a:pt x="37" y="241"/>
                    </a:cubicBezTo>
                    <a:cubicBezTo>
                      <a:pt x="39" y="239"/>
                      <a:pt x="40" y="237"/>
                      <a:pt x="42" y="234"/>
                    </a:cubicBezTo>
                    <a:cubicBezTo>
                      <a:pt x="40" y="230"/>
                      <a:pt x="39" y="225"/>
                      <a:pt x="37" y="221"/>
                    </a:cubicBezTo>
                    <a:cubicBezTo>
                      <a:pt x="37" y="220"/>
                      <a:pt x="38" y="220"/>
                      <a:pt x="39" y="219"/>
                    </a:cubicBezTo>
                    <a:cubicBezTo>
                      <a:pt x="37" y="226"/>
                      <a:pt x="59" y="225"/>
                      <a:pt x="63" y="224"/>
                    </a:cubicBezTo>
                    <a:cubicBezTo>
                      <a:pt x="74" y="219"/>
                      <a:pt x="94" y="224"/>
                      <a:pt x="109" y="218"/>
                    </a:cubicBezTo>
                    <a:cubicBezTo>
                      <a:pt x="113" y="221"/>
                      <a:pt x="133" y="225"/>
                      <a:pt x="133" y="225"/>
                    </a:cubicBezTo>
                    <a:cubicBezTo>
                      <a:pt x="136" y="222"/>
                      <a:pt x="139" y="220"/>
                      <a:pt x="142" y="217"/>
                    </a:cubicBezTo>
                    <a:cubicBezTo>
                      <a:pt x="137" y="199"/>
                      <a:pt x="82" y="204"/>
                      <a:pt x="73" y="208"/>
                    </a:cubicBezTo>
                    <a:cubicBezTo>
                      <a:pt x="73" y="207"/>
                      <a:pt x="73" y="206"/>
                      <a:pt x="73" y="206"/>
                    </a:cubicBezTo>
                    <a:cubicBezTo>
                      <a:pt x="72" y="206"/>
                      <a:pt x="72" y="206"/>
                      <a:pt x="71" y="207"/>
                    </a:cubicBezTo>
                    <a:cubicBezTo>
                      <a:pt x="77" y="186"/>
                      <a:pt x="87" y="181"/>
                      <a:pt x="89" y="162"/>
                    </a:cubicBezTo>
                    <a:cubicBezTo>
                      <a:pt x="90" y="162"/>
                      <a:pt x="90" y="161"/>
                      <a:pt x="90" y="161"/>
                    </a:cubicBezTo>
                    <a:cubicBezTo>
                      <a:pt x="98" y="162"/>
                      <a:pt x="101" y="185"/>
                      <a:pt x="117" y="182"/>
                    </a:cubicBezTo>
                    <a:cubicBezTo>
                      <a:pt x="124" y="183"/>
                      <a:pt x="126" y="179"/>
                      <a:pt x="131" y="176"/>
                    </a:cubicBezTo>
                    <a:cubicBezTo>
                      <a:pt x="123" y="159"/>
                      <a:pt x="110" y="150"/>
                      <a:pt x="95" y="152"/>
                    </a:cubicBezTo>
                    <a:cubicBezTo>
                      <a:pt x="95" y="151"/>
                      <a:pt x="94" y="149"/>
                      <a:pt x="93" y="148"/>
                    </a:cubicBezTo>
                    <a:cubicBezTo>
                      <a:pt x="98" y="145"/>
                      <a:pt x="94" y="132"/>
                      <a:pt x="100" y="128"/>
                    </a:cubicBezTo>
                    <a:cubicBezTo>
                      <a:pt x="99" y="126"/>
                      <a:pt x="124" y="122"/>
                      <a:pt x="130" y="124"/>
                    </a:cubicBezTo>
                    <a:cubicBezTo>
                      <a:pt x="132" y="122"/>
                      <a:pt x="130" y="123"/>
                      <a:pt x="133" y="123"/>
                    </a:cubicBezTo>
                    <a:cubicBezTo>
                      <a:pt x="131" y="118"/>
                      <a:pt x="129" y="113"/>
                      <a:pt x="128" y="108"/>
                    </a:cubicBezTo>
                    <a:cubicBezTo>
                      <a:pt x="120" y="107"/>
                      <a:pt x="111" y="103"/>
                      <a:pt x="103" y="106"/>
                    </a:cubicBezTo>
                    <a:cubicBezTo>
                      <a:pt x="102" y="95"/>
                      <a:pt x="100" y="95"/>
                      <a:pt x="95" y="86"/>
                    </a:cubicBezTo>
                    <a:cubicBezTo>
                      <a:pt x="95" y="86"/>
                      <a:pt x="94" y="86"/>
                      <a:pt x="93" y="87"/>
                    </a:cubicBezTo>
                    <a:cubicBezTo>
                      <a:pt x="101" y="79"/>
                      <a:pt x="120" y="77"/>
                      <a:pt x="132" y="77"/>
                    </a:cubicBezTo>
                    <a:cubicBezTo>
                      <a:pt x="131" y="76"/>
                      <a:pt x="131" y="75"/>
                      <a:pt x="131" y="74"/>
                    </a:cubicBezTo>
                    <a:cubicBezTo>
                      <a:pt x="131" y="73"/>
                      <a:pt x="130" y="65"/>
                      <a:pt x="125" y="62"/>
                    </a:cubicBezTo>
                    <a:cubicBezTo>
                      <a:pt x="118" y="56"/>
                      <a:pt x="107" y="58"/>
                      <a:pt x="95" y="63"/>
                    </a:cubicBezTo>
                    <a:cubicBezTo>
                      <a:pt x="99" y="52"/>
                      <a:pt x="99" y="41"/>
                      <a:pt x="93" y="27"/>
                    </a:cubicBezTo>
                    <a:cubicBezTo>
                      <a:pt x="94" y="26"/>
                      <a:pt x="94" y="26"/>
                      <a:pt x="94" y="25"/>
                    </a:cubicBezTo>
                    <a:cubicBezTo>
                      <a:pt x="105" y="24"/>
                      <a:pt x="129" y="16"/>
                      <a:pt x="142" y="20"/>
                    </a:cubicBezTo>
                    <a:close/>
                    <a:moveTo>
                      <a:pt x="72" y="146"/>
                    </a:moveTo>
                    <a:cubicBezTo>
                      <a:pt x="71" y="148"/>
                      <a:pt x="71" y="150"/>
                      <a:pt x="70" y="152"/>
                    </a:cubicBezTo>
                    <a:cubicBezTo>
                      <a:pt x="68" y="156"/>
                      <a:pt x="51" y="190"/>
                      <a:pt x="51" y="192"/>
                    </a:cubicBezTo>
                    <a:cubicBezTo>
                      <a:pt x="48" y="194"/>
                      <a:pt x="63" y="205"/>
                      <a:pt x="64" y="208"/>
                    </a:cubicBezTo>
                    <a:cubicBezTo>
                      <a:pt x="60" y="205"/>
                      <a:pt x="40" y="205"/>
                      <a:pt x="37" y="210"/>
                    </a:cubicBezTo>
                    <a:cubicBezTo>
                      <a:pt x="36" y="210"/>
                      <a:pt x="36" y="209"/>
                      <a:pt x="36" y="209"/>
                    </a:cubicBezTo>
                    <a:cubicBezTo>
                      <a:pt x="29" y="201"/>
                      <a:pt x="29" y="140"/>
                      <a:pt x="32" y="129"/>
                    </a:cubicBezTo>
                    <a:cubicBezTo>
                      <a:pt x="37" y="133"/>
                      <a:pt x="43" y="139"/>
                      <a:pt x="45" y="141"/>
                    </a:cubicBezTo>
                    <a:cubicBezTo>
                      <a:pt x="56" y="144"/>
                      <a:pt x="67" y="140"/>
                      <a:pt x="72" y="141"/>
                    </a:cubicBezTo>
                    <a:cubicBezTo>
                      <a:pt x="72" y="141"/>
                      <a:pt x="72" y="141"/>
                      <a:pt x="73" y="141"/>
                    </a:cubicBezTo>
                    <a:cubicBezTo>
                      <a:pt x="73" y="141"/>
                      <a:pt x="72" y="141"/>
                      <a:pt x="72" y="141"/>
                    </a:cubicBezTo>
                    <a:cubicBezTo>
                      <a:pt x="71" y="142"/>
                      <a:pt x="72" y="146"/>
                      <a:pt x="72" y="146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iṧļîḑé">
                <a:extLst>
                  <a:ext uri="{FF2B5EF4-FFF2-40B4-BE49-F238E27FC236}">
                    <a16:creationId xmlns:a16="http://schemas.microsoft.com/office/drawing/2014/main" id="{8B3DEFBC-C885-4A16-9979-2C3622FA31AC}"/>
                  </a:ext>
                </a:extLst>
              </p:cNvPr>
              <p:cNvSpPr/>
              <p:nvPr/>
            </p:nvSpPr>
            <p:spPr bwMode="auto">
              <a:xfrm>
                <a:off x="6551614" y="3484563"/>
                <a:ext cx="9525" cy="12700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4 h 4"/>
                  <a:gd name="T4" fmla="*/ 3 w 3"/>
                  <a:gd name="T5" fmla="*/ 1 h 4"/>
                  <a:gd name="T6" fmla="*/ 1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0" y="3"/>
                      <a:pt x="0" y="1"/>
                      <a:pt x="1" y="4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1" y="1"/>
                      <a:pt x="3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8" name="ïšḻïḍê">
              <a:extLst>
                <a:ext uri="{FF2B5EF4-FFF2-40B4-BE49-F238E27FC236}">
                  <a16:creationId xmlns:a16="http://schemas.microsoft.com/office/drawing/2014/main" id="{E10234FC-A1C5-4C56-9433-46FAE2DC0D39}"/>
                </a:ext>
              </a:extLst>
            </p:cNvPr>
            <p:cNvSpPr/>
            <p:nvPr/>
          </p:nvSpPr>
          <p:spPr bwMode="auto">
            <a:xfrm>
              <a:off x="2009775" y="2593975"/>
              <a:ext cx="1500187" cy="423863"/>
            </a:xfrm>
            <a:custGeom>
              <a:avLst/>
              <a:gdLst>
                <a:gd name="T0" fmla="*/ 0 w 676"/>
                <a:gd name="T1" fmla="*/ 98 h 191"/>
                <a:gd name="T2" fmla="*/ 77 w 676"/>
                <a:gd name="T3" fmla="*/ 190 h 191"/>
                <a:gd name="T4" fmla="*/ 341 w 676"/>
                <a:gd name="T5" fmla="*/ 123 h 191"/>
                <a:gd name="T6" fmla="*/ 600 w 676"/>
                <a:gd name="T7" fmla="*/ 187 h 191"/>
                <a:gd name="T8" fmla="*/ 676 w 676"/>
                <a:gd name="T9" fmla="*/ 97 h 191"/>
                <a:gd name="T10" fmla="*/ 332 w 676"/>
                <a:gd name="T11" fmla="*/ 6 h 191"/>
                <a:gd name="T12" fmla="*/ 0 w 676"/>
                <a:gd name="T13" fmla="*/ 9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6" h="191">
                  <a:moveTo>
                    <a:pt x="0" y="98"/>
                  </a:moveTo>
                  <a:cubicBezTo>
                    <a:pt x="77" y="190"/>
                    <a:pt x="77" y="190"/>
                    <a:pt x="77" y="190"/>
                  </a:cubicBezTo>
                  <a:cubicBezTo>
                    <a:pt x="77" y="190"/>
                    <a:pt x="223" y="123"/>
                    <a:pt x="341" y="123"/>
                  </a:cubicBezTo>
                  <a:cubicBezTo>
                    <a:pt x="462" y="123"/>
                    <a:pt x="597" y="191"/>
                    <a:pt x="600" y="187"/>
                  </a:cubicBezTo>
                  <a:cubicBezTo>
                    <a:pt x="609" y="180"/>
                    <a:pt x="676" y="97"/>
                    <a:pt x="676" y="97"/>
                  </a:cubicBezTo>
                  <a:cubicBezTo>
                    <a:pt x="676" y="97"/>
                    <a:pt x="455" y="0"/>
                    <a:pt x="332" y="6"/>
                  </a:cubicBezTo>
                  <a:cubicBezTo>
                    <a:pt x="210" y="13"/>
                    <a:pt x="95" y="59"/>
                    <a:pt x="0" y="98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ṩ1ïdé">
              <a:extLst>
                <a:ext uri="{FF2B5EF4-FFF2-40B4-BE49-F238E27FC236}">
                  <a16:creationId xmlns:a16="http://schemas.microsoft.com/office/drawing/2014/main" id="{5F5EEDFD-2A95-4555-9F42-F3978DFCDF41}"/>
                </a:ext>
              </a:extLst>
            </p:cNvPr>
            <p:cNvSpPr/>
            <p:nvPr/>
          </p:nvSpPr>
          <p:spPr bwMode="auto">
            <a:xfrm>
              <a:off x="2254250" y="2755900"/>
              <a:ext cx="169862" cy="169863"/>
            </a:xfrm>
            <a:custGeom>
              <a:avLst/>
              <a:gdLst>
                <a:gd name="T0" fmla="*/ 72 w 77"/>
                <a:gd name="T1" fmla="*/ 38 h 76"/>
                <a:gd name="T2" fmla="*/ 49 w 77"/>
                <a:gd name="T3" fmla="*/ 26 h 76"/>
                <a:gd name="T4" fmla="*/ 44 w 77"/>
                <a:gd name="T5" fmla="*/ 3 h 76"/>
                <a:gd name="T6" fmla="*/ 0 w 77"/>
                <a:gd name="T7" fmla="*/ 18 h 76"/>
                <a:gd name="T8" fmla="*/ 1 w 77"/>
                <a:gd name="T9" fmla="*/ 20 h 76"/>
                <a:gd name="T10" fmla="*/ 7 w 77"/>
                <a:gd name="T11" fmla="*/ 23 h 76"/>
                <a:gd name="T12" fmla="*/ 21 w 77"/>
                <a:gd name="T13" fmla="*/ 63 h 76"/>
                <a:gd name="T14" fmla="*/ 21 w 77"/>
                <a:gd name="T15" fmla="*/ 73 h 76"/>
                <a:gd name="T16" fmla="*/ 21 w 77"/>
                <a:gd name="T17" fmla="*/ 76 h 76"/>
                <a:gd name="T18" fmla="*/ 58 w 77"/>
                <a:gd name="T19" fmla="*/ 63 h 76"/>
                <a:gd name="T20" fmla="*/ 72 w 77"/>
                <a:gd name="T21" fmla="*/ 38 h 76"/>
                <a:gd name="T22" fmla="*/ 25 w 77"/>
                <a:gd name="T23" fmla="*/ 19 h 76"/>
                <a:gd name="T24" fmla="*/ 32 w 77"/>
                <a:gd name="T25" fmla="*/ 13 h 76"/>
                <a:gd name="T26" fmla="*/ 30 w 77"/>
                <a:gd name="T27" fmla="*/ 32 h 76"/>
                <a:gd name="T28" fmla="*/ 25 w 77"/>
                <a:gd name="T29" fmla="*/ 19 h 76"/>
                <a:gd name="T30" fmla="*/ 53 w 77"/>
                <a:gd name="T31" fmla="*/ 55 h 76"/>
                <a:gd name="T32" fmla="*/ 40 w 77"/>
                <a:gd name="T33" fmla="*/ 60 h 76"/>
                <a:gd name="T34" fmla="*/ 32 w 77"/>
                <a:gd name="T35" fmla="*/ 39 h 76"/>
                <a:gd name="T36" fmla="*/ 40 w 77"/>
                <a:gd name="T37" fmla="*/ 33 h 76"/>
                <a:gd name="T38" fmla="*/ 53 w 77"/>
                <a:gd name="T39" fmla="*/ 5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76">
                  <a:moveTo>
                    <a:pt x="72" y="38"/>
                  </a:moveTo>
                  <a:cubicBezTo>
                    <a:pt x="67" y="28"/>
                    <a:pt x="58" y="26"/>
                    <a:pt x="49" y="26"/>
                  </a:cubicBezTo>
                  <a:cubicBezTo>
                    <a:pt x="68" y="7"/>
                    <a:pt x="52" y="0"/>
                    <a:pt x="44" y="3"/>
                  </a:cubicBezTo>
                  <a:cubicBezTo>
                    <a:pt x="42" y="3"/>
                    <a:pt x="0" y="18"/>
                    <a:pt x="0" y="18"/>
                  </a:cubicBezTo>
                  <a:cubicBezTo>
                    <a:pt x="0" y="18"/>
                    <a:pt x="0" y="18"/>
                    <a:pt x="1" y="20"/>
                  </a:cubicBezTo>
                  <a:cubicBezTo>
                    <a:pt x="7" y="20"/>
                    <a:pt x="7" y="23"/>
                    <a:pt x="7" y="23"/>
                  </a:cubicBezTo>
                  <a:cubicBezTo>
                    <a:pt x="7" y="23"/>
                    <a:pt x="18" y="56"/>
                    <a:pt x="21" y="63"/>
                  </a:cubicBezTo>
                  <a:cubicBezTo>
                    <a:pt x="23" y="69"/>
                    <a:pt x="23" y="70"/>
                    <a:pt x="21" y="73"/>
                  </a:cubicBezTo>
                  <a:cubicBezTo>
                    <a:pt x="18" y="75"/>
                    <a:pt x="21" y="76"/>
                    <a:pt x="21" y="76"/>
                  </a:cubicBezTo>
                  <a:cubicBezTo>
                    <a:pt x="21" y="76"/>
                    <a:pt x="46" y="67"/>
                    <a:pt x="58" y="63"/>
                  </a:cubicBezTo>
                  <a:cubicBezTo>
                    <a:pt x="70" y="58"/>
                    <a:pt x="77" y="48"/>
                    <a:pt x="72" y="38"/>
                  </a:cubicBezTo>
                  <a:close/>
                  <a:moveTo>
                    <a:pt x="25" y="19"/>
                  </a:moveTo>
                  <a:cubicBezTo>
                    <a:pt x="25" y="19"/>
                    <a:pt x="24" y="15"/>
                    <a:pt x="32" y="13"/>
                  </a:cubicBezTo>
                  <a:cubicBezTo>
                    <a:pt x="38" y="12"/>
                    <a:pt x="50" y="16"/>
                    <a:pt x="30" y="32"/>
                  </a:cubicBezTo>
                  <a:lnTo>
                    <a:pt x="25" y="19"/>
                  </a:lnTo>
                  <a:close/>
                  <a:moveTo>
                    <a:pt x="53" y="55"/>
                  </a:moveTo>
                  <a:cubicBezTo>
                    <a:pt x="45" y="64"/>
                    <a:pt x="41" y="61"/>
                    <a:pt x="40" y="60"/>
                  </a:cubicBezTo>
                  <a:cubicBezTo>
                    <a:pt x="39" y="58"/>
                    <a:pt x="32" y="39"/>
                    <a:pt x="32" y="39"/>
                  </a:cubicBezTo>
                  <a:cubicBezTo>
                    <a:pt x="32" y="39"/>
                    <a:pt x="36" y="36"/>
                    <a:pt x="40" y="33"/>
                  </a:cubicBezTo>
                  <a:cubicBezTo>
                    <a:pt x="44" y="31"/>
                    <a:pt x="62" y="46"/>
                    <a:pt x="53" y="55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îṩļîdè">
              <a:extLst>
                <a:ext uri="{FF2B5EF4-FFF2-40B4-BE49-F238E27FC236}">
                  <a16:creationId xmlns:a16="http://schemas.microsoft.com/office/drawing/2014/main" id="{ADD25C57-08E0-4862-B097-6B80AA60EDE1}"/>
                </a:ext>
              </a:extLst>
            </p:cNvPr>
            <p:cNvSpPr/>
            <p:nvPr/>
          </p:nvSpPr>
          <p:spPr bwMode="auto">
            <a:xfrm>
              <a:off x="2533650" y="2700338"/>
              <a:ext cx="139700" cy="150813"/>
            </a:xfrm>
            <a:custGeom>
              <a:avLst/>
              <a:gdLst>
                <a:gd name="T0" fmla="*/ 0 w 63"/>
                <a:gd name="T1" fmla="*/ 9 h 68"/>
                <a:gd name="T2" fmla="*/ 7 w 63"/>
                <a:gd name="T3" fmla="*/ 20 h 68"/>
                <a:gd name="T4" fmla="*/ 21 w 63"/>
                <a:gd name="T5" fmla="*/ 65 h 68"/>
                <a:gd name="T6" fmla="*/ 53 w 63"/>
                <a:gd name="T7" fmla="*/ 59 h 68"/>
                <a:gd name="T8" fmla="*/ 56 w 63"/>
                <a:gd name="T9" fmla="*/ 14 h 68"/>
                <a:gd name="T10" fmla="*/ 61 w 63"/>
                <a:gd name="T11" fmla="*/ 2 h 68"/>
                <a:gd name="T12" fmla="*/ 61 w 63"/>
                <a:gd name="T13" fmla="*/ 0 h 68"/>
                <a:gd name="T14" fmla="*/ 40 w 63"/>
                <a:gd name="T15" fmla="*/ 2 h 68"/>
                <a:gd name="T16" fmla="*/ 40 w 63"/>
                <a:gd name="T17" fmla="*/ 5 h 68"/>
                <a:gd name="T18" fmla="*/ 48 w 63"/>
                <a:gd name="T19" fmla="*/ 14 h 68"/>
                <a:gd name="T20" fmla="*/ 47 w 63"/>
                <a:gd name="T21" fmla="*/ 56 h 68"/>
                <a:gd name="T22" fmla="*/ 29 w 63"/>
                <a:gd name="T23" fmla="*/ 51 h 68"/>
                <a:gd name="T24" fmla="*/ 25 w 63"/>
                <a:gd name="T25" fmla="*/ 15 h 68"/>
                <a:gd name="T26" fmla="*/ 31 w 63"/>
                <a:gd name="T27" fmla="*/ 6 h 68"/>
                <a:gd name="T28" fmla="*/ 31 w 63"/>
                <a:gd name="T29" fmla="*/ 3 h 68"/>
                <a:gd name="T30" fmla="*/ 0 w 63"/>
                <a:gd name="T31" fmla="*/ 6 h 68"/>
                <a:gd name="T32" fmla="*/ 0 w 63"/>
                <a:gd name="T3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68">
                  <a:moveTo>
                    <a:pt x="0" y="9"/>
                  </a:moveTo>
                  <a:cubicBezTo>
                    <a:pt x="0" y="9"/>
                    <a:pt x="7" y="7"/>
                    <a:pt x="7" y="20"/>
                  </a:cubicBezTo>
                  <a:cubicBezTo>
                    <a:pt x="7" y="33"/>
                    <a:pt x="6" y="63"/>
                    <a:pt x="21" y="65"/>
                  </a:cubicBezTo>
                  <a:cubicBezTo>
                    <a:pt x="36" y="68"/>
                    <a:pt x="47" y="65"/>
                    <a:pt x="53" y="59"/>
                  </a:cubicBezTo>
                  <a:cubicBezTo>
                    <a:pt x="59" y="54"/>
                    <a:pt x="63" y="53"/>
                    <a:pt x="56" y="14"/>
                  </a:cubicBezTo>
                  <a:cubicBezTo>
                    <a:pt x="54" y="4"/>
                    <a:pt x="61" y="2"/>
                    <a:pt x="61" y="2"/>
                  </a:cubicBezTo>
                  <a:cubicBezTo>
                    <a:pt x="61" y="1"/>
                    <a:pt x="61" y="0"/>
                    <a:pt x="61" y="0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6" y="5"/>
                    <a:pt x="48" y="14"/>
                  </a:cubicBezTo>
                  <a:cubicBezTo>
                    <a:pt x="49" y="24"/>
                    <a:pt x="57" y="52"/>
                    <a:pt x="47" y="56"/>
                  </a:cubicBezTo>
                  <a:cubicBezTo>
                    <a:pt x="39" y="59"/>
                    <a:pt x="31" y="59"/>
                    <a:pt x="29" y="51"/>
                  </a:cubicBezTo>
                  <a:cubicBezTo>
                    <a:pt x="26" y="44"/>
                    <a:pt x="25" y="17"/>
                    <a:pt x="25" y="15"/>
                  </a:cubicBezTo>
                  <a:cubicBezTo>
                    <a:pt x="25" y="13"/>
                    <a:pt x="25" y="6"/>
                    <a:pt x="31" y="6"/>
                  </a:cubicBezTo>
                  <a:cubicBezTo>
                    <a:pt x="31" y="4"/>
                    <a:pt x="31" y="3"/>
                    <a:pt x="31" y="3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ŝļíḋé">
              <a:extLst>
                <a:ext uri="{FF2B5EF4-FFF2-40B4-BE49-F238E27FC236}">
                  <a16:creationId xmlns:a16="http://schemas.microsoft.com/office/drawing/2014/main" id="{DABD732B-498A-4C9E-869D-01CEE961C413}"/>
                </a:ext>
              </a:extLst>
            </p:cNvPr>
            <p:cNvSpPr/>
            <p:nvPr/>
          </p:nvSpPr>
          <p:spPr bwMode="auto">
            <a:xfrm>
              <a:off x="2813050" y="2693988"/>
              <a:ext cx="134937" cy="150813"/>
            </a:xfrm>
            <a:custGeom>
              <a:avLst/>
              <a:gdLst>
                <a:gd name="T0" fmla="*/ 55 w 61"/>
                <a:gd name="T1" fmla="*/ 29 h 68"/>
                <a:gd name="T2" fmla="*/ 58 w 61"/>
                <a:gd name="T3" fmla="*/ 29 h 68"/>
                <a:gd name="T4" fmla="*/ 55 w 61"/>
                <a:gd name="T5" fmla="*/ 4 h 68"/>
                <a:gd name="T6" fmla="*/ 37 w 61"/>
                <a:gd name="T7" fmla="*/ 4 h 68"/>
                <a:gd name="T8" fmla="*/ 0 w 61"/>
                <a:gd name="T9" fmla="*/ 33 h 68"/>
                <a:gd name="T10" fmla="*/ 37 w 61"/>
                <a:gd name="T11" fmla="*/ 68 h 68"/>
                <a:gd name="T12" fmla="*/ 52 w 61"/>
                <a:gd name="T13" fmla="*/ 68 h 68"/>
                <a:gd name="T14" fmla="*/ 61 w 61"/>
                <a:gd name="T15" fmla="*/ 49 h 68"/>
                <a:gd name="T16" fmla="*/ 59 w 61"/>
                <a:gd name="T17" fmla="*/ 48 h 68"/>
                <a:gd name="T18" fmla="*/ 31 w 61"/>
                <a:gd name="T19" fmla="*/ 58 h 68"/>
                <a:gd name="T20" fmla="*/ 36 w 61"/>
                <a:gd name="T21" fmla="*/ 12 h 68"/>
                <a:gd name="T22" fmla="*/ 55 w 61"/>
                <a:gd name="T23" fmla="*/ 2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" h="68">
                  <a:moveTo>
                    <a:pt x="55" y="29"/>
                  </a:moveTo>
                  <a:cubicBezTo>
                    <a:pt x="58" y="29"/>
                    <a:pt x="58" y="29"/>
                    <a:pt x="58" y="29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4"/>
                    <a:pt x="47" y="6"/>
                    <a:pt x="37" y="4"/>
                  </a:cubicBezTo>
                  <a:cubicBezTo>
                    <a:pt x="28" y="2"/>
                    <a:pt x="1" y="0"/>
                    <a:pt x="0" y="33"/>
                  </a:cubicBezTo>
                  <a:cubicBezTo>
                    <a:pt x="1" y="63"/>
                    <a:pt x="24" y="67"/>
                    <a:pt x="37" y="68"/>
                  </a:cubicBezTo>
                  <a:cubicBezTo>
                    <a:pt x="51" y="67"/>
                    <a:pt x="51" y="68"/>
                    <a:pt x="52" y="68"/>
                  </a:cubicBezTo>
                  <a:cubicBezTo>
                    <a:pt x="55" y="64"/>
                    <a:pt x="61" y="49"/>
                    <a:pt x="61" y="49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1" y="68"/>
                    <a:pt x="31" y="58"/>
                  </a:cubicBezTo>
                  <a:cubicBezTo>
                    <a:pt x="16" y="48"/>
                    <a:pt x="14" y="16"/>
                    <a:pt x="36" y="12"/>
                  </a:cubicBezTo>
                  <a:cubicBezTo>
                    <a:pt x="44" y="12"/>
                    <a:pt x="50" y="15"/>
                    <a:pt x="55" y="29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iṩ1íde">
              <a:extLst>
                <a:ext uri="{FF2B5EF4-FFF2-40B4-BE49-F238E27FC236}">
                  <a16:creationId xmlns:a16="http://schemas.microsoft.com/office/drawing/2014/main" id="{16F77D2F-00F4-45ED-8485-856D0EA9896C}"/>
                </a:ext>
              </a:extLst>
            </p:cNvPr>
            <p:cNvSpPr/>
            <p:nvPr/>
          </p:nvSpPr>
          <p:spPr bwMode="auto">
            <a:xfrm>
              <a:off x="3070225" y="2743200"/>
              <a:ext cx="193675" cy="182563"/>
            </a:xfrm>
            <a:custGeom>
              <a:avLst/>
              <a:gdLst>
                <a:gd name="T0" fmla="*/ 17 w 87"/>
                <a:gd name="T1" fmla="*/ 64 h 82"/>
                <a:gd name="T2" fmla="*/ 18 w 87"/>
                <a:gd name="T3" fmla="*/ 62 h 82"/>
                <a:gd name="T4" fmla="*/ 15 w 87"/>
                <a:gd name="T5" fmla="*/ 51 h 82"/>
                <a:gd name="T6" fmla="*/ 27 w 87"/>
                <a:gd name="T7" fmla="*/ 18 h 82"/>
                <a:gd name="T8" fmla="*/ 32 w 87"/>
                <a:gd name="T9" fmla="*/ 56 h 82"/>
                <a:gd name="T10" fmla="*/ 59 w 87"/>
                <a:gd name="T11" fmla="*/ 29 h 82"/>
                <a:gd name="T12" fmla="*/ 48 w 87"/>
                <a:gd name="T13" fmla="*/ 63 h 82"/>
                <a:gd name="T14" fmla="*/ 40 w 87"/>
                <a:gd name="T15" fmla="*/ 70 h 82"/>
                <a:gd name="T16" fmla="*/ 39 w 87"/>
                <a:gd name="T17" fmla="*/ 72 h 82"/>
                <a:gd name="T18" fmla="*/ 66 w 87"/>
                <a:gd name="T19" fmla="*/ 82 h 82"/>
                <a:gd name="T20" fmla="*/ 67 w 87"/>
                <a:gd name="T21" fmla="*/ 79 h 82"/>
                <a:gd name="T22" fmla="*/ 67 w 87"/>
                <a:gd name="T23" fmla="*/ 67 h 82"/>
                <a:gd name="T24" fmla="*/ 79 w 87"/>
                <a:gd name="T25" fmla="*/ 30 h 82"/>
                <a:gd name="T26" fmla="*/ 86 w 87"/>
                <a:gd name="T27" fmla="*/ 26 h 82"/>
                <a:gd name="T28" fmla="*/ 87 w 87"/>
                <a:gd name="T29" fmla="*/ 23 h 82"/>
                <a:gd name="T30" fmla="*/ 60 w 87"/>
                <a:gd name="T31" fmla="*/ 14 h 82"/>
                <a:gd name="T32" fmla="*/ 58 w 87"/>
                <a:gd name="T33" fmla="*/ 17 h 82"/>
                <a:gd name="T34" fmla="*/ 56 w 87"/>
                <a:gd name="T35" fmla="*/ 22 h 82"/>
                <a:gd name="T36" fmla="*/ 46 w 87"/>
                <a:gd name="T37" fmla="*/ 32 h 82"/>
                <a:gd name="T38" fmla="*/ 45 w 87"/>
                <a:gd name="T39" fmla="*/ 14 h 82"/>
                <a:gd name="T40" fmla="*/ 48 w 87"/>
                <a:gd name="T41" fmla="*/ 12 h 82"/>
                <a:gd name="T42" fmla="*/ 49 w 87"/>
                <a:gd name="T43" fmla="*/ 10 h 82"/>
                <a:gd name="T44" fmla="*/ 21 w 87"/>
                <a:gd name="T45" fmla="*/ 0 h 82"/>
                <a:gd name="T46" fmla="*/ 19 w 87"/>
                <a:gd name="T47" fmla="*/ 3 h 82"/>
                <a:gd name="T48" fmla="*/ 20 w 87"/>
                <a:gd name="T49" fmla="*/ 14 h 82"/>
                <a:gd name="T50" fmla="*/ 8 w 87"/>
                <a:gd name="T51" fmla="*/ 50 h 82"/>
                <a:gd name="T52" fmla="*/ 1 w 87"/>
                <a:gd name="T53" fmla="*/ 56 h 82"/>
                <a:gd name="T54" fmla="*/ 0 w 87"/>
                <a:gd name="T55" fmla="*/ 59 h 82"/>
                <a:gd name="T56" fmla="*/ 17 w 87"/>
                <a:gd name="T57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7" h="82">
                  <a:moveTo>
                    <a:pt x="17" y="64"/>
                  </a:moveTo>
                  <a:cubicBezTo>
                    <a:pt x="18" y="62"/>
                    <a:pt x="18" y="62"/>
                    <a:pt x="18" y="62"/>
                  </a:cubicBezTo>
                  <a:cubicBezTo>
                    <a:pt x="18" y="62"/>
                    <a:pt x="12" y="61"/>
                    <a:pt x="15" y="51"/>
                  </a:cubicBezTo>
                  <a:cubicBezTo>
                    <a:pt x="19" y="42"/>
                    <a:pt x="27" y="18"/>
                    <a:pt x="27" y="18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8" y="63"/>
                    <a:pt x="47" y="71"/>
                    <a:pt x="40" y="70"/>
                  </a:cubicBezTo>
                  <a:cubicBezTo>
                    <a:pt x="39" y="71"/>
                    <a:pt x="39" y="72"/>
                    <a:pt x="39" y="72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7" y="79"/>
                    <a:pt x="63" y="79"/>
                    <a:pt x="67" y="67"/>
                  </a:cubicBezTo>
                  <a:cubicBezTo>
                    <a:pt x="70" y="56"/>
                    <a:pt x="79" y="30"/>
                    <a:pt x="79" y="30"/>
                  </a:cubicBezTo>
                  <a:cubicBezTo>
                    <a:pt x="79" y="30"/>
                    <a:pt x="81" y="25"/>
                    <a:pt x="86" y="26"/>
                  </a:cubicBezTo>
                  <a:cubicBezTo>
                    <a:pt x="87" y="24"/>
                    <a:pt x="87" y="23"/>
                    <a:pt x="87" y="2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62" y="18"/>
                    <a:pt x="56" y="22"/>
                  </a:cubicBezTo>
                  <a:cubicBezTo>
                    <a:pt x="52" y="27"/>
                    <a:pt x="46" y="32"/>
                    <a:pt x="46" y="32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4"/>
                    <a:pt x="46" y="12"/>
                    <a:pt x="48" y="12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25" y="3"/>
                    <a:pt x="20" y="14"/>
                  </a:cubicBezTo>
                  <a:cubicBezTo>
                    <a:pt x="16" y="25"/>
                    <a:pt x="8" y="50"/>
                    <a:pt x="8" y="50"/>
                  </a:cubicBezTo>
                  <a:cubicBezTo>
                    <a:pt x="8" y="50"/>
                    <a:pt x="7" y="59"/>
                    <a:pt x="1" y="56"/>
                  </a:cubicBezTo>
                  <a:cubicBezTo>
                    <a:pt x="0" y="59"/>
                    <a:pt x="0" y="59"/>
                    <a:pt x="0" y="59"/>
                  </a:cubicBezTo>
                  <a:lnTo>
                    <a:pt x="17" y="64"/>
                  </a:ln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S1iďe">
              <a:extLst>
                <a:ext uri="{FF2B5EF4-FFF2-40B4-BE49-F238E27FC236}">
                  <a16:creationId xmlns:a16="http://schemas.microsoft.com/office/drawing/2014/main" id="{C8522730-8803-4834-9C8D-CC869F2BEC26}"/>
                </a:ext>
              </a:extLst>
            </p:cNvPr>
            <p:cNvSpPr/>
            <p:nvPr/>
          </p:nvSpPr>
          <p:spPr bwMode="auto">
            <a:xfrm>
              <a:off x="1919288" y="2871788"/>
              <a:ext cx="822325" cy="1465263"/>
            </a:xfrm>
            <a:custGeom>
              <a:avLst/>
              <a:gdLst>
                <a:gd name="T0" fmla="*/ 90 w 371"/>
                <a:gd name="T1" fmla="*/ 430 h 660"/>
                <a:gd name="T2" fmla="*/ 24 w 371"/>
                <a:gd name="T3" fmla="*/ 0 h 660"/>
                <a:gd name="T4" fmla="*/ 94 w 371"/>
                <a:gd name="T5" fmla="*/ 82 h 660"/>
                <a:gd name="T6" fmla="*/ 139 w 371"/>
                <a:gd name="T7" fmla="*/ 425 h 660"/>
                <a:gd name="T8" fmla="*/ 360 w 371"/>
                <a:gd name="T9" fmla="*/ 606 h 660"/>
                <a:gd name="T10" fmla="*/ 371 w 371"/>
                <a:gd name="T11" fmla="*/ 660 h 660"/>
                <a:gd name="T12" fmla="*/ 90 w 371"/>
                <a:gd name="T13" fmla="*/ 43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1" h="660">
                  <a:moveTo>
                    <a:pt x="90" y="430"/>
                  </a:moveTo>
                  <a:cubicBezTo>
                    <a:pt x="28" y="325"/>
                    <a:pt x="0" y="186"/>
                    <a:pt x="24" y="0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2"/>
                    <a:pt x="54" y="270"/>
                    <a:pt x="139" y="425"/>
                  </a:cubicBezTo>
                  <a:cubicBezTo>
                    <a:pt x="184" y="495"/>
                    <a:pt x="246" y="554"/>
                    <a:pt x="360" y="606"/>
                  </a:cubicBezTo>
                  <a:cubicBezTo>
                    <a:pt x="368" y="649"/>
                    <a:pt x="371" y="660"/>
                    <a:pt x="371" y="660"/>
                  </a:cubicBezTo>
                  <a:cubicBezTo>
                    <a:pt x="371" y="660"/>
                    <a:pt x="182" y="587"/>
                    <a:pt x="90" y="430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ŝḻídê">
              <a:extLst>
                <a:ext uri="{FF2B5EF4-FFF2-40B4-BE49-F238E27FC236}">
                  <a16:creationId xmlns:a16="http://schemas.microsoft.com/office/drawing/2014/main" id="{3FC6952B-A381-4721-9BEA-A6A2AE8B9182}"/>
                </a:ext>
              </a:extLst>
            </p:cNvPr>
            <p:cNvSpPr/>
            <p:nvPr/>
          </p:nvSpPr>
          <p:spPr bwMode="auto">
            <a:xfrm>
              <a:off x="2781300" y="2887663"/>
              <a:ext cx="990600" cy="1444625"/>
            </a:xfrm>
            <a:custGeom>
              <a:avLst/>
              <a:gdLst>
                <a:gd name="T0" fmla="*/ 12 w 446"/>
                <a:gd name="T1" fmla="*/ 598 h 651"/>
                <a:gd name="T2" fmla="*/ 0 w 446"/>
                <a:gd name="T3" fmla="*/ 651 h 651"/>
                <a:gd name="T4" fmla="*/ 340 w 446"/>
                <a:gd name="T5" fmla="*/ 0 h 651"/>
                <a:gd name="T6" fmla="*/ 273 w 446"/>
                <a:gd name="T7" fmla="*/ 79 h 651"/>
                <a:gd name="T8" fmla="*/ 12 w 446"/>
                <a:gd name="T9" fmla="*/ 598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6" h="651">
                  <a:moveTo>
                    <a:pt x="12" y="598"/>
                  </a:moveTo>
                  <a:cubicBezTo>
                    <a:pt x="0" y="651"/>
                    <a:pt x="0" y="651"/>
                    <a:pt x="0" y="651"/>
                  </a:cubicBezTo>
                  <a:cubicBezTo>
                    <a:pt x="0" y="651"/>
                    <a:pt x="446" y="473"/>
                    <a:pt x="340" y="0"/>
                  </a:cubicBezTo>
                  <a:cubicBezTo>
                    <a:pt x="303" y="40"/>
                    <a:pt x="273" y="79"/>
                    <a:pt x="273" y="79"/>
                  </a:cubicBezTo>
                  <a:cubicBezTo>
                    <a:pt x="273" y="79"/>
                    <a:pt x="382" y="415"/>
                    <a:pt x="12" y="598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ïṥļíḓè">
              <a:extLst>
                <a:ext uri="{FF2B5EF4-FFF2-40B4-BE49-F238E27FC236}">
                  <a16:creationId xmlns:a16="http://schemas.microsoft.com/office/drawing/2014/main" id="{E58000F8-CC7D-44B8-9CF3-3D9ED28E77CC}"/>
                </a:ext>
              </a:extLst>
            </p:cNvPr>
            <p:cNvSpPr/>
            <p:nvPr/>
          </p:nvSpPr>
          <p:spPr bwMode="auto">
            <a:xfrm>
              <a:off x="2220913" y="3194050"/>
              <a:ext cx="669925" cy="849313"/>
            </a:xfrm>
            <a:custGeom>
              <a:avLst/>
              <a:gdLst>
                <a:gd name="T0" fmla="*/ 60 w 302"/>
                <a:gd name="T1" fmla="*/ 0 h 383"/>
                <a:gd name="T2" fmla="*/ 117 w 302"/>
                <a:gd name="T3" fmla="*/ 69 h 383"/>
                <a:gd name="T4" fmla="*/ 124 w 302"/>
                <a:gd name="T5" fmla="*/ 109 h 383"/>
                <a:gd name="T6" fmla="*/ 101 w 302"/>
                <a:gd name="T7" fmla="*/ 165 h 383"/>
                <a:gd name="T8" fmla="*/ 125 w 302"/>
                <a:gd name="T9" fmla="*/ 143 h 383"/>
                <a:gd name="T10" fmla="*/ 153 w 302"/>
                <a:gd name="T11" fmla="*/ 115 h 383"/>
                <a:gd name="T12" fmla="*/ 139 w 302"/>
                <a:gd name="T13" fmla="*/ 164 h 383"/>
                <a:gd name="T14" fmla="*/ 91 w 302"/>
                <a:gd name="T15" fmla="*/ 192 h 383"/>
                <a:gd name="T16" fmla="*/ 95 w 302"/>
                <a:gd name="T17" fmla="*/ 263 h 383"/>
                <a:gd name="T18" fmla="*/ 114 w 302"/>
                <a:gd name="T19" fmla="*/ 208 h 383"/>
                <a:gd name="T20" fmla="*/ 153 w 302"/>
                <a:gd name="T21" fmla="*/ 182 h 383"/>
                <a:gd name="T22" fmla="*/ 132 w 302"/>
                <a:gd name="T23" fmla="*/ 229 h 383"/>
                <a:gd name="T24" fmla="*/ 100 w 302"/>
                <a:gd name="T25" fmla="*/ 276 h 383"/>
                <a:gd name="T26" fmla="*/ 149 w 302"/>
                <a:gd name="T27" fmla="*/ 334 h 383"/>
                <a:gd name="T28" fmla="*/ 155 w 302"/>
                <a:gd name="T29" fmla="*/ 228 h 383"/>
                <a:gd name="T30" fmla="*/ 163 w 302"/>
                <a:gd name="T31" fmla="*/ 285 h 383"/>
                <a:gd name="T32" fmla="*/ 157 w 302"/>
                <a:gd name="T33" fmla="*/ 340 h 383"/>
                <a:gd name="T34" fmla="*/ 302 w 302"/>
                <a:gd name="T35" fmla="*/ 377 h 383"/>
                <a:gd name="T36" fmla="*/ 298 w 302"/>
                <a:gd name="T37" fmla="*/ 383 h 383"/>
                <a:gd name="T38" fmla="*/ 122 w 302"/>
                <a:gd name="T39" fmla="*/ 319 h 383"/>
                <a:gd name="T40" fmla="*/ 35 w 302"/>
                <a:gd name="T41" fmla="*/ 305 h 383"/>
                <a:gd name="T42" fmla="*/ 0 w 302"/>
                <a:gd name="T43" fmla="*/ 258 h 383"/>
                <a:gd name="T44" fmla="*/ 51 w 302"/>
                <a:gd name="T45" fmla="*/ 278 h 383"/>
                <a:gd name="T46" fmla="*/ 109 w 302"/>
                <a:gd name="T47" fmla="*/ 304 h 383"/>
                <a:gd name="T48" fmla="*/ 80 w 302"/>
                <a:gd name="T49" fmla="*/ 239 h 383"/>
                <a:gd name="T50" fmla="*/ 37 w 302"/>
                <a:gd name="T51" fmla="*/ 193 h 383"/>
                <a:gd name="T52" fmla="*/ 11 w 302"/>
                <a:gd name="T53" fmla="*/ 154 h 383"/>
                <a:gd name="T54" fmla="*/ 80 w 302"/>
                <a:gd name="T55" fmla="*/ 209 h 383"/>
                <a:gd name="T56" fmla="*/ 96 w 302"/>
                <a:gd name="T57" fmla="*/ 158 h 383"/>
                <a:gd name="T58" fmla="*/ 65 w 302"/>
                <a:gd name="T59" fmla="*/ 109 h 383"/>
                <a:gd name="T60" fmla="*/ 49 w 302"/>
                <a:gd name="T61" fmla="*/ 70 h 383"/>
                <a:gd name="T62" fmla="*/ 99 w 302"/>
                <a:gd name="T63" fmla="*/ 152 h 383"/>
                <a:gd name="T64" fmla="*/ 119 w 302"/>
                <a:gd name="T65" fmla="*/ 107 h 383"/>
                <a:gd name="T66" fmla="*/ 113 w 302"/>
                <a:gd name="T67" fmla="*/ 67 h 383"/>
                <a:gd name="T68" fmla="*/ 80 w 302"/>
                <a:gd name="T69" fmla="*/ 29 h 383"/>
                <a:gd name="T70" fmla="*/ 60 w 302"/>
                <a:gd name="T7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2" h="383">
                  <a:moveTo>
                    <a:pt x="60" y="0"/>
                  </a:moveTo>
                  <a:cubicBezTo>
                    <a:pt x="60" y="0"/>
                    <a:pt x="126" y="10"/>
                    <a:pt x="117" y="69"/>
                  </a:cubicBezTo>
                  <a:cubicBezTo>
                    <a:pt x="124" y="84"/>
                    <a:pt x="127" y="94"/>
                    <a:pt x="124" y="109"/>
                  </a:cubicBezTo>
                  <a:cubicBezTo>
                    <a:pt x="121" y="122"/>
                    <a:pt x="113" y="139"/>
                    <a:pt x="101" y="165"/>
                  </a:cubicBezTo>
                  <a:cubicBezTo>
                    <a:pt x="108" y="157"/>
                    <a:pt x="119" y="147"/>
                    <a:pt x="125" y="143"/>
                  </a:cubicBezTo>
                  <a:cubicBezTo>
                    <a:pt x="131" y="140"/>
                    <a:pt x="150" y="125"/>
                    <a:pt x="153" y="115"/>
                  </a:cubicBezTo>
                  <a:cubicBezTo>
                    <a:pt x="151" y="134"/>
                    <a:pt x="146" y="150"/>
                    <a:pt x="139" y="164"/>
                  </a:cubicBezTo>
                  <a:cubicBezTo>
                    <a:pt x="132" y="178"/>
                    <a:pt x="120" y="191"/>
                    <a:pt x="91" y="192"/>
                  </a:cubicBezTo>
                  <a:cubicBezTo>
                    <a:pt x="88" y="207"/>
                    <a:pt x="80" y="236"/>
                    <a:pt x="95" y="263"/>
                  </a:cubicBezTo>
                  <a:cubicBezTo>
                    <a:pt x="95" y="232"/>
                    <a:pt x="99" y="227"/>
                    <a:pt x="114" y="208"/>
                  </a:cubicBezTo>
                  <a:cubicBezTo>
                    <a:pt x="129" y="193"/>
                    <a:pt x="146" y="184"/>
                    <a:pt x="153" y="182"/>
                  </a:cubicBezTo>
                  <a:cubicBezTo>
                    <a:pt x="145" y="192"/>
                    <a:pt x="134" y="214"/>
                    <a:pt x="132" y="229"/>
                  </a:cubicBezTo>
                  <a:cubicBezTo>
                    <a:pt x="129" y="245"/>
                    <a:pt x="116" y="267"/>
                    <a:pt x="100" y="276"/>
                  </a:cubicBezTo>
                  <a:cubicBezTo>
                    <a:pt x="107" y="290"/>
                    <a:pt x="122" y="316"/>
                    <a:pt x="149" y="334"/>
                  </a:cubicBezTo>
                  <a:cubicBezTo>
                    <a:pt x="138" y="319"/>
                    <a:pt x="116" y="299"/>
                    <a:pt x="155" y="228"/>
                  </a:cubicBezTo>
                  <a:cubicBezTo>
                    <a:pt x="155" y="244"/>
                    <a:pt x="154" y="255"/>
                    <a:pt x="163" y="285"/>
                  </a:cubicBezTo>
                  <a:cubicBezTo>
                    <a:pt x="168" y="316"/>
                    <a:pt x="159" y="336"/>
                    <a:pt x="157" y="340"/>
                  </a:cubicBezTo>
                  <a:cubicBezTo>
                    <a:pt x="170" y="348"/>
                    <a:pt x="221" y="377"/>
                    <a:pt x="302" y="377"/>
                  </a:cubicBezTo>
                  <a:cubicBezTo>
                    <a:pt x="298" y="383"/>
                    <a:pt x="298" y="383"/>
                    <a:pt x="298" y="383"/>
                  </a:cubicBezTo>
                  <a:cubicBezTo>
                    <a:pt x="298" y="383"/>
                    <a:pt x="183" y="383"/>
                    <a:pt x="122" y="319"/>
                  </a:cubicBezTo>
                  <a:cubicBezTo>
                    <a:pt x="94" y="330"/>
                    <a:pt x="68" y="337"/>
                    <a:pt x="35" y="305"/>
                  </a:cubicBezTo>
                  <a:cubicBezTo>
                    <a:pt x="6" y="274"/>
                    <a:pt x="6" y="271"/>
                    <a:pt x="0" y="258"/>
                  </a:cubicBezTo>
                  <a:cubicBezTo>
                    <a:pt x="10" y="266"/>
                    <a:pt x="32" y="275"/>
                    <a:pt x="51" y="278"/>
                  </a:cubicBezTo>
                  <a:cubicBezTo>
                    <a:pt x="71" y="281"/>
                    <a:pt x="89" y="285"/>
                    <a:pt x="109" y="304"/>
                  </a:cubicBezTo>
                  <a:cubicBezTo>
                    <a:pt x="95" y="285"/>
                    <a:pt x="83" y="259"/>
                    <a:pt x="80" y="239"/>
                  </a:cubicBezTo>
                  <a:cubicBezTo>
                    <a:pt x="55" y="224"/>
                    <a:pt x="50" y="219"/>
                    <a:pt x="37" y="193"/>
                  </a:cubicBezTo>
                  <a:cubicBezTo>
                    <a:pt x="25" y="166"/>
                    <a:pt x="14" y="154"/>
                    <a:pt x="11" y="154"/>
                  </a:cubicBezTo>
                  <a:cubicBezTo>
                    <a:pt x="25" y="157"/>
                    <a:pt x="71" y="171"/>
                    <a:pt x="80" y="209"/>
                  </a:cubicBezTo>
                  <a:cubicBezTo>
                    <a:pt x="83" y="185"/>
                    <a:pt x="95" y="162"/>
                    <a:pt x="96" y="158"/>
                  </a:cubicBezTo>
                  <a:cubicBezTo>
                    <a:pt x="84" y="149"/>
                    <a:pt x="72" y="139"/>
                    <a:pt x="65" y="109"/>
                  </a:cubicBezTo>
                  <a:cubicBezTo>
                    <a:pt x="60" y="84"/>
                    <a:pt x="52" y="74"/>
                    <a:pt x="49" y="70"/>
                  </a:cubicBezTo>
                  <a:cubicBezTo>
                    <a:pt x="62" y="76"/>
                    <a:pt x="111" y="101"/>
                    <a:pt x="99" y="152"/>
                  </a:cubicBezTo>
                  <a:cubicBezTo>
                    <a:pt x="103" y="144"/>
                    <a:pt x="113" y="126"/>
                    <a:pt x="119" y="107"/>
                  </a:cubicBezTo>
                  <a:cubicBezTo>
                    <a:pt x="121" y="95"/>
                    <a:pt x="120" y="81"/>
                    <a:pt x="113" y="67"/>
                  </a:cubicBezTo>
                  <a:cubicBezTo>
                    <a:pt x="91" y="53"/>
                    <a:pt x="85" y="38"/>
                    <a:pt x="80" y="29"/>
                  </a:cubicBezTo>
                  <a:cubicBezTo>
                    <a:pt x="80" y="29"/>
                    <a:pt x="67" y="5"/>
                    <a:pt x="60" y="0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ïṡļíḍê">
              <a:extLst>
                <a:ext uri="{FF2B5EF4-FFF2-40B4-BE49-F238E27FC236}">
                  <a16:creationId xmlns:a16="http://schemas.microsoft.com/office/drawing/2014/main" id="{A048F23B-079D-42AB-BD5E-BC95F29BCF49}"/>
                </a:ext>
              </a:extLst>
            </p:cNvPr>
            <p:cNvSpPr/>
            <p:nvPr/>
          </p:nvSpPr>
          <p:spPr bwMode="auto">
            <a:xfrm>
              <a:off x="2630488" y="3194050"/>
              <a:ext cx="669925" cy="849313"/>
            </a:xfrm>
            <a:custGeom>
              <a:avLst/>
              <a:gdLst>
                <a:gd name="T0" fmla="*/ 242 w 302"/>
                <a:gd name="T1" fmla="*/ 0 h 383"/>
                <a:gd name="T2" fmla="*/ 184 w 302"/>
                <a:gd name="T3" fmla="*/ 69 h 383"/>
                <a:gd name="T4" fmla="*/ 178 w 302"/>
                <a:gd name="T5" fmla="*/ 109 h 383"/>
                <a:gd name="T6" fmla="*/ 201 w 302"/>
                <a:gd name="T7" fmla="*/ 165 h 383"/>
                <a:gd name="T8" fmla="*/ 177 w 302"/>
                <a:gd name="T9" fmla="*/ 143 h 383"/>
                <a:gd name="T10" fmla="*/ 149 w 302"/>
                <a:gd name="T11" fmla="*/ 115 h 383"/>
                <a:gd name="T12" fmla="*/ 163 w 302"/>
                <a:gd name="T13" fmla="*/ 164 h 383"/>
                <a:gd name="T14" fmla="*/ 211 w 302"/>
                <a:gd name="T15" fmla="*/ 192 h 383"/>
                <a:gd name="T16" fmla="*/ 206 w 302"/>
                <a:gd name="T17" fmla="*/ 263 h 383"/>
                <a:gd name="T18" fmla="*/ 188 w 302"/>
                <a:gd name="T19" fmla="*/ 208 h 383"/>
                <a:gd name="T20" fmla="*/ 149 w 302"/>
                <a:gd name="T21" fmla="*/ 182 h 383"/>
                <a:gd name="T22" fmla="*/ 170 w 302"/>
                <a:gd name="T23" fmla="*/ 229 h 383"/>
                <a:gd name="T24" fmla="*/ 201 w 302"/>
                <a:gd name="T25" fmla="*/ 276 h 383"/>
                <a:gd name="T26" fmla="*/ 153 w 302"/>
                <a:gd name="T27" fmla="*/ 334 h 383"/>
                <a:gd name="T28" fmla="*/ 146 w 302"/>
                <a:gd name="T29" fmla="*/ 228 h 383"/>
                <a:gd name="T30" fmla="*/ 139 w 302"/>
                <a:gd name="T31" fmla="*/ 285 h 383"/>
                <a:gd name="T32" fmla="*/ 145 w 302"/>
                <a:gd name="T33" fmla="*/ 340 h 383"/>
                <a:gd name="T34" fmla="*/ 0 w 302"/>
                <a:gd name="T35" fmla="*/ 377 h 383"/>
                <a:gd name="T36" fmla="*/ 3 w 302"/>
                <a:gd name="T37" fmla="*/ 383 h 383"/>
                <a:gd name="T38" fmla="*/ 180 w 302"/>
                <a:gd name="T39" fmla="*/ 319 h 383"/>
                <a:gd name="T40" fmla="*/ 267 w 302"/>
                <a:gd name="T41" fmla="*/ 305 h 383"/>
                <a:gd name="T42" fmla="*/ 302 w 302"/>
                <a:gd name="T43" fmla="*/ 258 h 383"/>
                <a:gd name="T44" fmla="*/ 250 w 302"/>
                <a:gd name="T45" fmla="*/ 278 h 383"/>
                <a:gd name="T46" fmla="*/ 193 w 302"/>
                <a:gd name="T47" fmla="*/ 304 h 383"/>
                <a:gd name="T48" fmla="*/ 222 w 302"/>
                <a:gd name="T49" fmla="*/ 239 h 383"/>
                <a:gd name="T50" fmla="*/ 264 w 302"/>
                <a:gd name="T51" fmla="*/ 193 h 383"/>
                <a:gd name="T52" fmla="*/ 290 w 302"/>
                <a:gd name="T53" fmla="*/ 154 h 383"/>
                <a:gd name="T54" fmla="*/ 222 w 302"/>
                <a:gd name="T55" fmla="*/ 209 h 383"/>
                <a:gd name="T56" fmla="*/ 206 w 302"/>
                <a:gd name="T57" fmla="*/ 158 h 383"/>
                <a:gd name="T58" fmla="*/ 236 w 302"/>
                <a:gd name="T59" fmla="*/ 109 h 383"/>
                <a:gd name="T60" fmla="*/ 253 w 302"/>
                <a:gd name="T61" fmla="*/ 70 h 383"/>
                <a:gd name="T62" fmla="*/ 203 w 302"/>
                <a:gd name="T63" fmla="*/ 152 h 383"/>
                <a:gd name="T64" fmla="*/ 183 w 302"/>
                <a:gd name="T65" fmla="*/ 107 h 383"/>
                <a:gd name="T66" fmla="*/ 188 w 302"/>
                <a:gd name="T67" fmla="*/ 67 h 383"/>
                <a:gd name="T68" fmla="*/ 221 w 302"/>
                <a:gd name="T69" fmla="*/ 29 h 383"/>
                <a:gd name="T70" fmla="*/ 242 w 302"/>
                <a:gd name="T7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2" h="383">
                  <a:moveTo>
                    <a:pt x="242" y="0"/>
                  </a:moveTo>
                  <a:cubicBezTo>
                    <a:pt x="242" y="0"/>
                    <a:pt x="176" y="10"/>
                    <a:pt x="184" y="69"/>
                  </a:cubicBezTo>
                  <a:cubicBezTo>
                    <a:pt x="178" y="84"/>
                    <a:pt x="175" y="94"/>
                    <a:pt x="178" y="109"/>
                  </a:cubicBezTo>
                  <a:cubicBezTo>
                    <a:pt x="181" y="122"/>
                    <a:pt x="189" y="139"/>
                    <a:pt x="201" y="165"/>
                  </a:cubicBezTo>
                  <a:cubicBezTo>
                    <a:pt x="194" y="157"/>
                    <a:pt x="182" y="147"/>
                    <a:pt x="177" y="143"/>
                  </a:cubicBezTo>
                  <a:cubicBezTo>
                    <a:pt x="171" y="140"/>
                    <a:pt x="152" y="125"/>
                    <a:pt x="149" y="115"/>
                  </a:cubicBezTo>
                  <a:cubicBezTo>
                    <a:pt x="150" y="134"/>
                    <a:pt x="156" y="150"/>
                    <a:pt x="163" y="164"/>
                  </a:cubicBezTo>
                  <a:cubicBezTo>
                    <a:pt x="170" y="178"/>
                    <a:pt x="181" y="191"/>
                    <a:pt x="211" y="192"/>
                  </a:cubicBezTo>
                  <a:cubicBezTo>
                    <a:pt x="214" y="207"/>
                    <a:pt x="222" y="236"/>
                    <a:pt x="206" y="263"/>
                  </a:cubicBezTo>
                  <a:cubicBezTo>
                    <a:pt x="207" y="232"/>
                    <a:pt x="203" y="227"/>
                    <a:pt x="188" y="208"/>
                  </a:cubicBezTo>
                  <a:cubicBezTo>
                    <a:pt x="173" y="193"/>
                    <a:pt x="155" y="184"/>
                    <a:pt x="149" y="182"/>
                  </a:cubicBezTo>
                  <a:cubicBezTo>
                    <a:pt x="156" y="192"/>
                    <a:pt x="168" y="214"/>
                    <a:pt x="170" y="229"/>
                  </a:cubicBezTo>
                  <a:cubicBezTo>
                    <a:pt x="172" y="245"/>
                    <a:pt x="186" y="267"/>
                    <a:pt x="201" y="276"/>
                  </a:cubicBezTo>
                  <a:cubicBezTo>
                    <a:pt x="194" y="290"/>
                    <a:pt x="180" y="316"/>
                    <a:pt x="153" y="334"/>
                  </a:cubicBezTo>
                  <a:cubicBezTo>
                    <a:pt x="163" y="319"/>
                    <a:pt x="186" y="299"/>
                    <a:pt x="146" y="228"/>
                  </a:cubicBezTo>
                  <a:cubicBezTo>
                    <a:pt x="147" y="244"/>
                    <a:pt x="147" y="255"/>
                    <a:pt x="139" y="285"/>
                  </a:cubicBezTo>
                  <a:cubicBezTo>
                    <a:pt x="134" y="316"/>
                    <a:pt x="143" y="336"/>
                    <a:pt x="145" y="340"/>
                  </a:cubicBezTo>
                  <a:cubicBezTo>
                    <a:pt x="132" y="348"/>
                    <a:pt x="81" y="377"/>
                    <a:pt x="0" y="377"/>
                  </a:cubicBezTo>
                  <a:cubicBezTo>
                    <a:pt x="3" y="383"/>
                    <a:pt x="3" y="383"/>
                    <a:pt x="3" y="383"/>
                  </a:cubicBezTo>
                  <a:cubicBezTo>
                    <a:pt x="3" y="383"/>
                    <a:pt x="119" y="383"/>
                    <a:pt x="180" y="319"/>
                  </a:cubicBezTo>
                  <a:cubicBezTo>
                    <a:pt x="208" y="330"/>
                    <a:pt x="234" y="337"/>
                    <a:pt x="267" y="305"/>
                  </a:cubicBezTo>
                  <a:cubicBezTo>
                    <a:pt x="296" y="274"/>
                    <a:pt x="296" y="271"/>
                    <a:pt x="302" y="258"/>
                  </a:cubicBezTo>
                  <a:cubicBezTo>
                    <a:pt x="292" y="266"/>
                    <a:pt x="270" y="275"/>
                    <a:pt x="250" y="278"/>
                  </a:cubicBezTo>
                  <a:cubicBezTo>
                    <a:pt x="231" y="281"/>
                    <a:pt x="213" y="285"/>
                    <a:pt x="193" y="304"/>
                  </a:cubicBezTo>
                  <a:cubicBezTo>
                    <a:pt x="207" y="285"/>
                    <a:pt x="218" y="259"/>
                    <a:pt x="222" y="239"/>
                  </a:cubicBezTo>
                  <a:cubicBezTo>
                    <a:pt x="247" y="224"/>
                    <a:pt x="252" y="219"/>
                    <a:pt x="264" y="193"/>
                  </a:cubicBezTo>
                  <a:cubicBezTo>
                    <a:pt x="276" y="166"/>
                    <a:pt x="287" y="154"/>
                    <a:pt x="290" y="154"/>
                  </a:cubicBezTo>
                  <a:cubicBezTo>
                    <a:pt x="277" y="157"/>
                    <a:pt x="231" y="171"/>
                    <a:pt x="222" y="209"/>
                  </a:cubicBezTo>
                  <a:cubicBezTo>
                    <a:pt x="219" y="185"/>
                    <a:pt x="206" y="162"/>
                    <a:pt x="206" y="158"/>
                  </a:cubicBezTo>
                  <a:cubicBezTo>
                    <a:pt x="217" y="149"/>
                    <a:pt x="229" y="139"/>
                    <a:pt x="236" y="109"/>
                  </a:cubicBezTo>
                  <a:cubicBezTo>
                    <a:pt x="242" y="84"/>
                    <a:pt x="250" y="74"/>
                    <a:pt x="253" y="70"/>
                  </a:cubicBezTo>
                  <a:cubicBezTo>
                    <a:pt x="239" y="76"/>
                    <a:pt x="191" y="101"/>
                    <a:pt x="203" y="152"/>
                  </a:cubicBezTo>
                  <a:cubicBezTo>
                    <a:pt x="199" y="144"/>
                    <a:pt x="189" y="126"/>
                    <a:pt x="183" y="107"/>
                  </a:cubicBezTo>
                  <a:cubicBezTo>
                    <a:pt x="181" y="95"/>
                    <a:pt x="181" y="81"/>
                    <a:pt x="188" y="67"/>
                  </a:cubicBezTo>
                  <a:cubicBezTo>
                    <a:pt x="211" y="53"/>
                    <a:pt x="216" y="38"/>
                    <a:pt x="221" y="29"/>
                  </a:cubicBezTo>
                  <a:cubicBezTo>
                    <a:pt x="221" y="29"/>
                    <a:pt x="235" y="5"/>
                    <a:pt x="242" y="0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iŝļiḑê">
              <a:extLst>
                <a:ext uri="{FF2B5EF4-FFF2-40B4-BE49-F238E27FC236}">
                  <a16:creationId xmlns:a16="http://schemas.microsoft.com/office/drawing/2014/main" id="{BF059E1F-7AF9-4CBB-A390-16071C7136CA}"/>
                </a:ext>
              </a:extLst>
            </p:cNvPr>
            <p:cNvSpPr/>
            <p:nvPr/>
          </p:nvSpPr>
          <p:spPr bwMode="auto">
            <a:xfrm>
              <a:off x="2601913" y="2892425"/>
              <a:ext cx="128587" cy="123825"/>
            </a:xfrm>
            <a:custGeom>
              <a:avLst/>
              <a:gdLst>
                <a:gd name="T0" fmla="*/ 58 w 58"/>
                <a:gd name="T1" fmla="*/ 25 h 56"/>
                <a:gd name="T2" fmla="*/ 29 w 58"/>
                <a:gd name="T3" fmla="*/ 54 h 56"/>
                <a:gd name="T4" fmla="*/ 0 w 58"/>
                <a:gd name="T5" fmla="*/ 27 h 56"/>
                <a:gd name="T6" fmla="*/ 30 w 58"/>
                <a:gd name="T7" fmla="*/ 1 h 56"/>
                <a:gd name="T8" fmla="*/ 58 w 58"/>
                <a:gd name="T9" fmla="*/ 2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6">
                  <a:moveTo>
                    <a:pt x="58" y="25"/>
                  </a:moveTo>
                  <a:cubicBezTo>
                    <a:pt x="57" y="41"/>
                    <a:pt x="46" y="52"/>
                    <a:pt x="29" y="54"/>
                  </a:cubicBezTo>
                  <a:cubicBezTo>
                    <a:pt x="7" y="56"/>
                    <a:pt x="0" y="43"/>
                    <a:pt x="0" y="27"/>
                  </a:cubicBezTo>
                  <a:cubicBezTo>
                    <a:pt x="1" y="15"/>
                    <a:pt x="12" y="2"/>
                    <a:pt x="30" y="1"/>
                  </a:cubicBezTo>
                  <a:cubicBezTo>
                    <a:pt x="49" y="0"/>
                    <a:pt x="58" y="10"/>
                    <a:pt x="58" y="25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ïşľïḓe">
              <a:extLst>
                <a:ext uri="{FF2B5EF4-FFF2-40B4-BE49-F238E27FC236}">
                  <a16:creationId xmlns:a16="http://schemas.microsoft.com/office/drawing/2014/main" id="{F648CF77-0E26-4B77-92E2-507D0CC04727}"/>
                </a:ext>
              </a:extLst>
            </p:cNvPr>
            <p:cNvSpPr/>
            <p:nvPr/>
          </p:nvSpPr>
          <p:spPr bwMode="auto">
            <a:xfrm>
              <a:off x="2638425" y="3005138"/>
              <a:ext cx="74612" cy="95250"/>
            </a:xfrm>
            <a:custGeom>
              <a:avLst/>
              <a:gdLst>
                <a:gd name="T0" fmla="*/ 0 w 34"/>
                <a:gd name="T1" fmla="*/ 7 h 43"/>
                <a:gd name="T2" fmla="*/ 32 w 34"/>
                <a:gd name="T3" fmla="*/ 0 h 43"/>
                <a:gd name="T4" fmla="*/ 34 w 34"/>
                <a:gd name="T5" fmla="*/ 23 h 43"/>
                <a:gd name="T6" fmla="*/ 6 w 34"/>
                <a:gd name="T7" fmla="*/ 43 h 43"/>
                <a:gd name="T8" fmla="*/ 0 w 34"/>
                <a:gd name="T9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3">
                  <a:moveTo>
                    <a:pt x="0" y="7"/>
                  </a:moveTo>
                  <a:cubicBezTo>
                    <a:pt x="0" y="7"/>
                    <a:pt x="15" y="13"/>
                    <a:pt x="32" y="0"/>
                  </a:cubicBezTo>
                  <a:cubicBezTo>
                    <a:pt x="33" y="13"/>
                    <a:pt x="34" y="23"/>
                    <a:pt x="34" y="23"/>
                  </a:cubicBezTo>
                  <a:cubicBezTo>
                    <a:pt x="34" y="23"/>
                    <a:pt x="17" y="34"/>
                    <a:pt x="6" y="43"/>
                  </a:cubicBezTo>
                  <a:cubicBezTo>
                    <a:pt x="4" y="29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îṣļîdè">
              <a:extLst>
                <a:ext uri="{FF2B5EF4-FFF2-40B4-BE49-F238E27FC236}">
                  <a16:creationId xmlns:a16="http://schemas.microsoft.com/office/drawing/2014/main" id="{D394EDDA-3FB8-45A2-881A-EE8C561F0629}"/>
                </a:ext>
              </a:extLst>
            </p:cNvPr>
            <p:cNvSpPr/>
            <p:nvPr/>
          </p:nvSpPr>
          <p:spPr bwMode="auto">
            <a:xfrm>
              <a:off x="2657475" y="3127375"/>
              <a:ext cx="84137" cy="298450"/>
            </a:xfrm>
            <a:custGeom>
              <a:avLst/>
              <a:gdLst>
                <a:gd name="T0" fmla="*/ 0 w 38"/>
                <a:gd name="T1" fmla="*/ 11 h 135"/>
                <a:gd name="T2" fmla="*/ 28 w 38"/>
                <a:gd name="T3" fmla="*/ 0 h 135"/>
                <a:gd name="T4" fmla="*/ 38 w 38"/>
                <a:gd name="T5" fmla="*/ 129 h 135"/>
                <a:gd name="T6" fmla="*/ 19 w 38"/>
                <a:gd name="T7" fmla="*/ 133 h 135"/>
                <a:gd name="T8" fmla="*/ 0 w 38"/>
                <a:gd name="T9" fmla="*/ 1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35">
                  <a:moveTo>
                    <a:pt x="0" y="11"/>
                  </a:moveTo>
                  <a:cubicBezTo>
                    <a:pt x="0" y="11"/>
                    <a:pt x="27" y="1"/>
                    <a:pt x="28" y="0"/>
                  </a:cubicBezTo>
                  <a:cubicBezTo>
                    <a:pt x="28" y="7"/>
                    <a:pt x="38" y="129"/>
                    <a:pt x="38" y="129"/>
                  </a:cubicBezTo>
                  <a:cubicBezTo>
                    <a:pt x="38" y="129"/>
                    <a:pt x="26" y="135"/>
                    <a:pt x="19" y="133"/>
                  </a:cubicBezTo>
                  <a:cubicBezTo>
                    <a:pt x="17" y="122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íşļîḍé">
              <a:extLst>
                <a:ext uri="{FF2B5EF4-FFF2-40B4-BE49-F238E27FC236}">
                  <a16:creationId xmlns:a16="http://schemas.microsoft.com/office/drawing/2014/main" id="{6740E1EB-CAED-4C0B-9BBF-364315FEC36A}"/>
                </a:ext>
              </a:extLst>
            </p:cNvPr>
            <p:cNvSpPr/>
            <p:nvPr/>
          </p:nvSpPr>
          <p:spPr bwMode="auto">
            <a:xfrm>
              <a:off x="2713038" y="3506788"/>
              <a:ext cx="61912" cy="301625"/>
            </a:xfrm>
            <a:custGeom>
              <a:avLst/>
              <a:gdLst>
                <a:gd name="T0" fmla="*/ 0 w 39"/>
                <a:gd name="T1" fmla="*/ 7 h 190"/>
                <a:gd name="T2" fmla="*/ 24 w 39"/>
                <a:gd name="T3" fmla="*/ 0 h 190"/>
                <a:gd name="T4" fmla="*/ 39 w 39"/>
                <a:gd name="T5" fmla="*/ 190 h 190"/>
                <a:gd name="T6" fmla="*/ 28 w 39"/>
                <a:gd name="T7" fmla="*/ 190 h 190"/>
                <a:gd name="T8" fmla="*/ 0 w 39"/>
                <a:gd name="T9" fmla="*/ 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90">
                  <a:moveTo>
                    <a:pt x="0" y="7"/>
                  </a:moveTo>
                  <a:lnTo>
                    <a:pt x="24" y="0"/>
                  </a:lnTo>
                  <a:lnTo>
                    <a:pt x="39" y="190"/>
                  </a:lnTo>
                  <a:lnTo>
                    <a:pt x="28" y="19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iŝḷîḍê">
              <a:extLst>
                <a:ext uri="{FF2B5EF4-FFF2-40B4-BE49-F238E27FC236}">
                  <a16:creationId xmlns:a16="http://schemas.microsoft.com/office/drawing/2014/main" id="{DFD65142-E4F3-43EE-AA90-567E8ECA77F2}"/>
                </a:ext>
              </a:extLst>
            </p:cNvPr>
            <p:cNvSpPr/>
            <p:nvPr/>
          </p:nvSpPr>
          <p:spPr bwMode="auto">
            <a:xfrm>
              <a:off x="2763838" y="3852863"/>
              <a:ext cx="22225" cy="90488"/>
            </a:xfrm>
            <a:custGeom>
              <a:avLst/>
              <a:gdLst>
                <a:gd name="T0" fmla="*/ 0 w 14"/>
                <a:gd name="T1" fmla="*/ 0 h 57"/>
                <a:gd name="T2" fmla="*/ 10 w 14"/>
                <a:gd name="T3" fmla="*/ 3 h 57"/>
                <a:gd name="T4" fmla="*/ 14 w 14"/>
                <a:gd name="T5" fmla="*/ 56 h 57"/>
                <a:gd name="T6" fmla="*/ 10 w 14"/>
                <a:gd name="T7" fmla="*/ 57 h 57"/>
                <a:gd name="T8" fmla="*/ 0 w 14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7">
                  <a:moveTo>
                    <a:pt x="0" y="0"/>
                  </a:moveTo>
                  <a:lnTo>
                    <a:pt x="10" y="3"/>
                  </a:lnTo>
                  <a:lnTo>
                    <a:pt x="14" y="56"/>
                  </a:lnTo>
                  <a:lnTo>
                    <a:pt x="10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îṧļíḓè">
              <a:extLst>
                <a:ext uri="{FF2B5EF4-FFF2-40B4-BE49-F238E27FC236}">
                  <a16:creationId xmlns:a16="http://schemas.microsoft.com/office/drawing/2014/main" id="{EB8E4415-54D7-4969-A756-54A472484CCE}"/>
                </a:ext>
              </a:extLst>
            </p:cNvPr>
            <p:cNvSpPr/>
            <p:nvPr/>
          </p:nvSpPr>
          <p:spPr bwMode="auto">
            <a:xfrm>
              <a:off x="2549525" y="3024188"/>
              <a:ext cx="390525" cy="377825"/>
            </a:xfrm>
            <a:custGeom>
              <a:avLst/>
              <a:gdLst>
                <a:gd name="T0" fmla="*/ 0 w 176"/>
                <a:gd name="T1" fmla="*/ 74 h 170"/>
                <a:gd name="T2" fmla="*/ 43 w 176"/>
                <a:gd name="T3" fmla="*/ 41 h 170"/>
                <a:gd name="T4" fmla="*/ 118 w 176"/>
                <a:gd name="T5" fmla="*/ 2 h 170"/>
                <a:gd name="T6" fmla="*/ 156 w 176"/>
                <a:gd name="T7" fmla="*/ 82 h 170"/>
                <a:gd name="T8" fmla="*/ 91 w 176"/>
                <a:gd name="T9" fmla="*/ 170 h 170"/>
                <a:gd name="T10" fmla="*/ 88 w 176"/>
                <a:gd name="T11" fmla="*/ 126 h 170"/>
                <a:gd name="T12" fmla="*/ 113 w 176"/>
                <a:gd name="T13" fmla="*/ 37 h 170"/>
                <a:gd name="T14" fmla="*/ 47 w 176"/>
                <a:gd name="T15" fmla="*/ 53 h 170"/>
                <a:gd name="T16" fmla="*/ 7 w 176"/>
                <a:gd name="T17" fmla="*/ 77 h 170"/>
                <a:gd name="T18" fmla="*/ 15 w 176"/>
                <a:gd name="T19" fmla="*/ 71 h 170"/>
                <a:gd name="T20" fmla="*/ 20 w 176"/>
                <a:gd name="T21" fmla="*/ 66 h 170"/>
                <a:gd name="T22" fmla="*/ 0 w 176"/>
                <a:gd name="T23" fmla="*/ 7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" h="170">
                  <a:moveTo>
                    <a:pt x="0" y="74"/>
                  </a:moveTo>
                  <a:cubicBezTo>
                    <a:pt x="0" y="74"/>
                    <a:pt x="1" y="42"/>
                    <a:pt x="43" y="41"/>
                  </a:cubicBezTo>
                  <a:cubicBezTo>
                    <a:pt x="66" y="24"/>
                    <a:pt x="84" y="7"/>
                    <a:pt x="118" y="2"/>
                  </a:cubicBezTo>
                  <a:cubicBezTo>
                    <a:pt x="152" y="0"/>
                    <a:pt x="176" y="27"/>
                    <a:pt x="156" y="82"/>
                  </a:cubicBezTo>
                  <a:cubicBezTo>
                    <a:pt x="134" y="138"/>
                    <a:pt x="89" y="170"/>
                    <a:pt x="91" y="170"/>
                  </a:cubicBezTo>
                  <a:cubicBezTo>
                    <a:pt x="90" y="156"/>
                    <a:pt x="88" y="126"/>
                    <a:pt x="88" y="126"/>
                  </a:cubicBezTo>
                  <a:cubicBezTo>
                    <a:pt x="88" y="126"/>
                    <a:pt x="145" y="50"/>
                    <a:pt x="113" y="37"/>
                  </a:cubicBezTo>
                  <a:cubicBezTo>
                    <a:pt x="113" y="37"/>
                    <a:pt x="99" y="27"/>
                    <a:pt x="47" y="53"/>
                  </a:cubicBezTo>
                  <a:cubicBezTo>
                    <a:pt x="38" y="68"/>
                    <a:pt x="29" y="77"/>
                    <a:pt x="7" y="77"/>
                  </a:cubicBezTo>
                  <a:cubicBezTo>
                    <a:pt x="9" y="75"/>
                    <a:pt x="11" y="74"/>
                    <a:pt x="15" y="71"/>
                  </a:cubicBezTo>
                  <a:cubicBezTo>
                    <a:pt x="19" y="69"/>
                    <a:pt x="20" y="66"/>
                    <a:pt x="20" y="66"/>
                  </a:cubicBezTo>
                  <a:cubicBezTo>
                    <a:pt x="20" y="66"/>
                    <a:pt x="5" y="72"/>
                    <a:pt x="0" y="74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îṥ1iḑe">
              <a:extLst>
                <a:ext uri="{FF2B5EF4-FFF2-40B4-BE49-F238E27FC236}">
                  <a16:creationId xmlns:a16="http://schemas.microsoft.com/office/drawing/2014/main" id="{EB9B404E-A431-4CE5-A5BB-3465C7109148}"/>
                </a:ext>
              </a:extLst>
            </p:cNvPr>
            <p:cNvSpPr/>
            <p:nvPr/>
          </p:nvSpPr>
          <p:spPr bwMode="auto">
            <a:xfrm>
              <a:off x="2600325" y="3132138"/>
              <a:ext cx="17462" cy="14288"/>
            </a:xfrm>
            <a:custGeom>
              <a:avLst/>
              <a:gdLst>
                <a:gd name="T0" fmla="*/ 2 w 8"/>
                <a:gd name="T1" fmla="*/ 2 h 7"/>
                <a:gd name="T2" fmla="*/ 5 w 8"/>
                <a:gd name="T3" fmla="*/ 4 h 7"/>
                <a:gd name="T4" fmla="*/ 4 w 8"/>
                <a:gd name="T5" fmla="*/ 1 h 7"/>
                <a:gd name="T6" fmla="*/ 8 w 8"/>
                <a:gd name="T7" fmla="*/ 4 h 7"/>
                <a:gd name="T8" fmla="*/ 2 w 8"/>
                <a:gd name="T9" fmla="*/ 6 h 7"/>
                <a:gd name="T10" fmla="*/ 2 w 8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2" y="2"/>
                  </a:moveTo>
                  <a:cubicBezTo>
                    <a:pt x="2" y="2"/>
                    <a:pt x="4" y="3"/>
                    <a:pt x="5" y="4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6" y="1"/>
                    <a:pt x="8" y="0"/>
                    <a:pt x="8" y="4"/>
                  </a:cubicBezTo>
                  <a:cubicBezTo>
                    <a:pt x="7" y="6"/>
                    <a:pt x="5" y="7"/>
                    <a:pt x="2" y="6"/>
                  </a:cubicBezTo>
                  <a:cubicBezTo>
                    <a:pt x="1" y="6"/>
                    <a:pt x="0" y="4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íšḷíďe">
              <a:extLst>
                <a:ext uri="{FF2B5EF4-FFF2-40B4-BE49-F238E27FC236}">
                  <a16:creationId xmlns:a16="http://schemas.microsoft.com/office/drawing/2014/main" id="{5774066D-31F2-41D5-8CC4-8915609F12BD}"/>
                </a:ext>
              </a:extLst>
            </p:cNvPr>
            <p:cNvSpPr/>
            <p:nvPr/>
          </p:nvSpPr>
          <p:spPr bwMode="auto">
            <a:xfrm>
              <a:off x="2633663" y="3379788"/>
              <a:ext cx="407987" cy="495300"/>
            </a:xfrm>
            <a:custGeom>
              <a:avLst/>
              <a:gdLst>
                <a:gd name="T0" fmla="*/ 23 w 184"/>
                <a:gd name="T1" fmla="*/ 2 h 223"/>
                <a:gd name="T2" fmla="*/ 25 w 184"/>
                <a:gd name="T3" fmla="*/ 22 h 223"/>
                <a:gd name="T4" fmla="*/ 65 w 184"/>
                <a:gd name="T5" fmla="*/ 15 h 223"/>
                <a:gd name="T6" fmla="*/ 171 w 184"/>
                <a:gd name="T7" fmla="*/ 72 h 223"/>
                <a:gd name="T8" fmla="*/ 133 w 184"/>
                <a:gd name="T9" fmla="*/ 195 h 223"/>
                <a:gd name="T10" fmla="*/ 0 w 184"/>
                <a:gd name="T11" fmla="*/ 172 h 223"/>
                <a:gd name="T12" fmla="*/ 124 w 184"/>
                <a:gd name="T13" fmla="*/ 176 h 223"/>
                <a:gd name="T14" fmla="*/ 141 w 184"/>
                <a:gd name="T15" fmla="*/ 74 h 223"/>
                <a:gd name="T16" fmla="*/ 68 w 184"/>
                <a:gd name="T17" fmla="*/ 48 h 223"/>
                <a:gd name="T18" fmla="*/ 4 w 184"/>
                <a:gd name="T19" fmla="*/ 39 h 223"/>
                <a:gd name="T20" fmla="*/ 23 w 184"/>
                <a:gd name="T21" fmla="*/ 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4" h="223">
                  <a:moveTo>
                    <a:pt x="23" y="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9" y="27"/>
                    <a:pt x="65" y="15"/>
                  </a:cubicBezTo>
                  <a:cubicBezTo>
                    <a:pt x="97" y="9"/>
                    <a:pt x="142" y="0"/>
                    <a:pt x="171" y="72"/>
                  </a:cubicBezTo>
                  <a:cubicBezTo>
                    <a:pt x="184" y="117"/>
                    <a:pt x="173" y="164"/>
                    <a:pt x="133" y="195"/>
                  </a:cubicBezTo>
                  <a:cubicBezTo>
                    <a:pt x="95" y="222"/>
                    <a:pt x="50" y="223"/>
                    <a:pt x="0" y="172"/>
                  </a:cubicBezTo>
                  <a:cubicBezTo>
                    <a:pt x="18" y="186"/>
                    <a:pt x="73" y="221"/>
                    <a:pt x="124" y="176"/>
                  </a:cubicBezTo>
                  <a:cubicBezTo>
                    <a:pt x="157" y="143"/>
                    <a:pt x="157" y="110"/>
                    <a:pt x="141" y="74"/>
                  </a:cubicBezTo>
                  <a:cubicBezTo>
                    <a:pt x="124" y="41"/>
                    <a:pt x="102" y="39"/>
                    <a:pt x="68" y="48"/>
                  </a:cubicBezTo>
                  <a:cubicBezTo>
                    <a:pt x="30" y="58"/>
                    <a:pt x="11" y="71"/>
                    <a:pt x="4" y="39"/>
                  </a:cubicBezTo>
                  <a:cubicBezTo>
                    <a:pt x="4" y="39"/>
                    <a:pt x="1" y="20"/>
                    <a:pt x="23" y="2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ïṩľidè">
              <a:extLst>
                <a:ext uri="{FF2B5EF4-FFF2-40B4-BE49-F238E27FC236}">
                  <a16:creationId xmlns:a16="http://schemas.microsoft.com/office/drawing/2014/main" id="{94E48889-B6EC-4965-B195-89EB9083EE91}"/>
                </a:ext>
              </a:extLst>
            </p:cNvPr>
            <p:cNvSpPr/>
            <p:nvPr/>
          </p:nvSpPr>
          <p:spPr bwMode="auto">
            <a:xfrm>
              <a:off x="391160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7 h 49"/>
                <a:gd name="T8" fmla="*/ 0 w 42"/>
                <a:gd name="T9" fmla="*/ 2 h 49"/>
                <a:gd name="T10" fmla="*/ 0 w 42"/>
                <a:gd name="T11" fmla="*/ 0 h 49"/>
                <a:gd name="T12" fmla="*/ 23 w 42"/>
                <a:gd name="T13" fmla="*/ 0 h 49"/>
                <a:gd name="T14" fmla="*/ 39 w 42"/>
                <a:gd name="T15" fmla="*/ 12 h 49"/>
                <a:gd name="T16" fmla="*/ 29 w 42"/>
                <a:gd name="T17" fmla="*/ 23 h 49"/>
                <a:gd name="T18" fmla="*/ 42 w 42"/>
                <a:gd name="T19" fmla="*/ 36 h 49"/>
                <a:gd name="T20" fmla="*/ 25 w 42"/>
                <a:gd name="T21" fmla="*/ 49 h 49"/>
                <a:gd name="T22" fmla="*/ 0 w 42"/>
                <a:gd name="T23" fmla="*/ 49 h 49"/>
                <a:gd name="T24" fmla="*/ 10 w 42"/>
                <a:gd name="T25" fmla="*/ 22 h 49"/>
                <a:gd name="T26" fmla="*/ 23 w 42"/>
                <a:gd name="T27" fmla="*/ 22 h 49"/>
                <a:gd name="T28" fmla="*/ 35 w 42"/>
                <a:gd name="T29" fmla="*/ 11 h 49"/>
                <a:gd name="T30" fmla="*/ 23 w 42"/>
                <a:gd name="T31" fmla="*/ 2 h 49"/>
                <a:gd name="T32" fmla="*/ 16 w 42"/>
                <a:gd name="T33" fmla="*/ 2 h 49"/>
                <a:gd name="T34" fmla="*/ 10 w 42"/>
                <a:gd name="T35" fmla="*/ 7 h 49"/>
                <a:gd name="T36" fmla="*/ 10 w 42"/>
                <a:gd name="T37" fmla="*/ 22 h 49"/>
                <a:gd name="T38" fmla="*/ 10 w 42"/>
                <a:gd name="T39" fmla="*/ 24 h 49"/>
                <a:gd name="T40" fmla="*/ 10 w 42"/>
                <a:gd name="T41" fmla="*/ 43 h 49"/>
                <a:gd name="T42" fmla="*/ 16 w 42"/>
                <a:gd name="T43" fmla="*/ 48 h 49"/>
                <a:gd name="T44" fmla="*/ 24 w 42"/>
                <a:gd name="T45" fmla="*/ 48 h 49"/>
                <a:gd name="T46" fmla="*/ 37 w 42"/>
                <a:gd name="T47" fmla="*/ 36 h 49"/>
                <a:gd name="T48" fmla="*/ 24 w 42"/>
                <a:gd name="T49" fmla="*/ 24 h 49"/>
                <a:gd name="T50" fmla="*/ 10 w 42"/>
                <a:gd name="T51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7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4" y="0"/>
                    <a:pt x="39" y="5"/>
                    <a:pt x="39" y="12"/>
                  </a:cubicBezTo>
                  <a:cubicBezTo>
                    <a:pt x="39" y="16"/>
                    <a:pt x="37" y="20"/>
                    <a:pt x="29" y="23"/>
                  </a:cubicBezTo>
                  <a:cubicBezTo>
                    <a:pt x="38" y="24"/>
                    <a:pt x="42" y="29"/>
                    <a:pt x="42" y="36"/>
                  </a:cubicBezTo>
                  <a:cubicBezTo>
                    <a:pt x="42" y="43"/>
                    <a:pt x="36" y="49"/>
                    <a:pt x="25" y="49"/>
                  </a:cubicBezTo>
                  <a:lnTo>
                    <a:pt x="0" y="49"/>
                  </a:lnTo>
                  <a:close/>
                  <a:moveTo>
                    <a:pt x="10" y="22"/>
                  </a:moveTo>
                  <a:cubicBezTo>
                    <a:pt x="23" y="22"/>
                    <a:pt x="23" y="22"/>
                    <a:pt x="23" y="22"/>
                  </a:cubicBezTo>
                  <a:cubicBezTo>
                    <a:pt x="30" y="22"/>
                    <a:pt x="35" y="17"/>
                    <a:pt x="35" y="11"/>
                  </a:cubicBezTo>
                  <a:cubicBezTo>
                    <a:pt x="35" y="7"/>
                    <a:pt x="31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7"/>
                  </a:cubicBezTo>
                  <a:lnTo>
                    <a:pt x="10" y="22"/>
                  </a:lnTo>
                  <a:close/>
                  <a:moveTo>
                    <a:pt x="10" y="24"/>
                  </a:moveTo>
                  <a:cubicBezTo>
                    <a:pt x="10" y="43"/>
                    <a:pt x="10" y="43"/>
                    <a:pt x="10" y="43"/>
                  </a:cubicBezTo>
                  <a:cubicBezTo>
                    <a:pt x="10" y="47"/>
                    <a:pt x="12" y="48"/>
                    <a:pt x="16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32" y="48"/>
                    <a:pt x="37" y="42"/>
                    <a:pt x="37" y="36"/>
                  </a:cubicBezTo>
                  <a:cubicBezTo>
                    <a:pt x="37" y="30"/>
                    <a:pt x="32" y="24"/>
                    <a:pt x="24" y="24"/>
                  </a:cubicBezTo>
                  <a:lnTo>
                    <a:pt x="10" y="24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iṥlïdê">
              <a:extLst>
                <a:ext uri="{FF2B5EF4-FFF2-40B4-BE49-F238E27FC236}">
                  <a16:creationId xmlns:a16="http://schemas.microsoft.com/office/drawing/2014/main" id="{B2B2C7E8-FF19-4F19-9F43-1AFFC595E74C}"/>
                </a:ext>
              </a:extLst>
            </p:cNvPr>
            <p:cNvSpPr/>
            <p:nvPr/>
          </p:nvSpPr>
          <p:spPr bwMode="auto">
            <a:xfrm>
              <a:off x="4071938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2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0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2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5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0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isļîḍê">
              <a:extLst>
                <a:ext uri="{FF2B5EF4-FFF2-40B4-BE49-F238E27FC236}">
                  <a16:creationId xmlns:a16="http://schemas.microsoft.com/office/drawing/2014/main" id="{A05127DE-1D1C-44CF-B3A4-01E657958130}"/>
                </a:ext>
              </a:extLst>
            </p:cNvPr>
            <p:cNvSpPr/>
            <p:nvPr/>
          </p:nvSpPr>
          <p:spPr bwMode="auto">
            <a:xfrm>
              <a:off x="4232275" y="3832225"/>
              <a:ext cx="60325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8 w 19"/>
                <a:gd name="T19" fmla="*/ 44 h 49"/>
                <a:gd name="T20" fmla="*/ 8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4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4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8" y="46"/>
                    <a:pt x="8" y="4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îśḻíďé">
              <a:extLst>
                <a:ext uri="{FF2B5EF4-FFF2-40B4-BE49-F238E27FC236}">
                  <a16:creationId xmlns:a16="http://schemas.microsoft.com/office/drawing/2014/main" id="{B5984633-B1B3-4EBC-AAF8-E595F9C2B726}"/>
                </a:ext>
              </a:extLst>
            </p:cNvPr>
            <p:cNvSpPr/>
            <p:nvPr/>
          </p:nvSpPr>
          <p:spPr bwMode="auto">
            <a:xfrm>
              <a:off x="4319588" y="3832225"/>
              <a:ext cx="82550" cy="169863"/>
            </a:xfrm>
            <a:custGeom>
              <a:avLst/>
              <a:gdLst>
                <a:gd name="T0" fmla="*/ 26 w 26"/>
                <a:gd name="T1" fmla="*/ 0 h 50"/>
                <a:gd name="T2" fmla="*/ 26 w 26"/>
                <a:gd name="T3" fmla="*/ 2 h 50"/>
                <a:gd name="T4" fmla="*/ 19 w 26"/>
                <a:gd name="T5" fmla="*/ 6 h 50"/>
                <a:gd name="T6" fmla="*/ 19 w 26"/>
                <a:gd name="T7" fmla="*/ 37 h 50"/>
                <a:gd name="T8" fmla="*/ 9 w 26"/>
                <a:gd name="T9" fmla="*/ 50 h 50"/>
                <a:gd name="T10" fmla="*/ 0 w 26"/>
                <a:gd name="T11" fmla="*/ 45 h 50"/>
                <a:gd name="T12" fmla="*/ 3 w 26"/>
                <a:gd name="T13" fmla="*/ 41 h 50"/>
                <a:gd name="T14" fmla="*/ 6 w 26"/>
                <a:gd name="T15" fmla="*/ 45 h 50"/>
                <a:gd name="T16" fmla="*/ 10 w 26"/>
                <a:gd name="T17" fmla="*/ 49 h 50"/>
                <a:gd name="T18" fmla="*/ 15 w 26"/>
                <a:gd name="T19" fmla="*/ 38 h 50"/>
                <a:gd name="T20" fmla="*/ 15 w 26"/>
                <a:gd name="T21" fmla="*/ 6 h 50"/>
                <a:gd name="T22" fmla="*/ 8 w 26"/>
                <a:gd name="T23" fmla="*/ 2 h 50"/>
                <a:gd name="T24" fmla="*/ 8 w 26"/>
                <a:gd name="T25" fmla="*/ 0 h 50"/>
                <a:gd name="T26" fmla="*/ 26 w 26"/>
                <a:gd name="T2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50">
                  <a:moveTo>
                    <a:pt x="26" y="0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1" y="2"/>
                    <a:pt x="19" y="3"/>
                    <a:pt x="19" y="6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46"/>
                    <a:pt x="15" y="50"/>
                    <a:pt x="9" y="50"/>
                  </a:cubicBezTo>
                  <a:cubicBezTo>
                    <a:pt x="4" y="50"/>
                    <a:pt x="0" y="49"/>
                    <a:pt x="0" y="45"/>
                  </a:cubicBezTo>
                  <a:cubicBezTo>
                    <a:pt x="0" y="43"/>
                    <a:pt x="1" y="41"/>
                    <a:pt x="3" y="41"/>
                  </a:cubicBezTo>
                  <a:cubicBezTo>
                    <a:pt x="5" y="41"/>
                    <a:pt x="6" y="43"/>
                    <a:pt x="6" y="45"/>
                  </a:cubicBezTo>
                  <a:cubicBezTo>
                    <a:pt x="6" y="47"/>
                    <a:pt x="7" y="49"/>
                    <a:pt x="10" y="49"/>
                  </a:cubicBezTo>
                  <a:cubicBezTo>
                    <a:pt x="13" y="49"/>
                    <a:pt x="15" y="44"/>
                    <a:pt x="15" y="3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3"/>
                    <a:pt x="13" y="2"/>
                    <a:pt x="8" y="2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í$ľíḋè">
              <a:extLst>
                <a:ext uri="{FF2B5EF4-FFF2-40B4-BE49-F238E27FC236}">
                  <a16:creationId xmlns:a16="http://schemas.microsoft.com/office/drawing/2014/main" id="{4D530E77-A8B1-4B82-9325-BCD6A7767724}"/>
                </a:ext>
              </a:extLst>
            </p:cNvPr>
            <p:cNvSpPr/>
            <p:nvPr/>
          </p:nvSpPr>
          <p:spPr bwMode="auto">
            <a:xfrm>
              <a:off x="4437063" y="3832225"/>
              <a:ext cx="58738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ïṧḷîḓê">
              <a:extLst>
                <a:ext uri="{FF2B5EF4-FFF2-40B4-BE49-F238E27FC236}">
                  <a16:creationId xmlns:a16="http://schemas.microsoft.com/office/drawing/2014/main" id="{067B4070-09B4-4534-AE6C-E41DFA4399A5}"/>
                </a:ext>
              </a:extLst>
            </p:cNvPr>
            <p:cNvSpPr/>
            <p:nvPr/>
          </p:nvSpPr>
          <p:spPr bwMode="auto">
            <a:xfrm>
              <a:off x="4521200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7 w 49"/>
                <a:gd name="T5" fmla="*/ 43 h 50"/>
                <a:gd name="T6" fmla="*/ 7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9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íśļidè">
              <a:extLst>
                <a:ext uri="{FF2B5EF4-FFF2-40B4-BE49-F238E27FC236}">
                  <a16:creationId xmlns:a16="http://schemas.microsoft.com/office/drawing/2014/main" id="{20AA0CAA-ED61-456E-A954-5B16A6A0CF75}"/>
                </a:ext>
              </a:extLst>
            </p:cNvPr>
            <p:cNvSpPr/>
            <p:nvPr/>
          </p:nvSpPr>
          <p:spPr bwMode="auto">
            <a:xfrm>
              <a:off x="4703763" y="3829050"/>
              <a:ext cx="144463" cy="173038"/>
            </a:xfrm>
            <a:custGeom>
              <a:avLst/>
              <a:gdLst>
                <a:gd name="T0" fmla="*/ 45 w 45"/>
                <a:gd name="T1" fmla="*/ 28 h 51"/>
                <a:gd name="T2" fmla="*/ 45 w 45"/>
                <a:gd name="T3" fmla="*/ 30 h 51"/>
                <a:gd name="T4" fmla="*/ 39 w 45"/>
                <a:gd name="T5" fmla="*/ 35 h 51"/>
                <a:gd name="T6" fmla="*/ 39 w 45"/>
                <a:gd name="T7" fmla="*/ 50 h 51"/>
                <a:gd name="T8" fmla="*/ 36 w 45"/>
                <a:gd name="T9" fmla="*/ 50 h 51"/>
                <a:gd name="T10" fmla="*/ 35 w 45"/>
                <a:gd name="T11" fmla="*/ 47 h 51"/>
                <a:gd name="T12" fmla="*/ 21 w 45"/>
                <a:gd name="T13" fmla="*/ 51 h 51"/>
                <a:gd name="T14" fmla="*/ 0 w 45"/>
                <a:gd name="T15" fmla="*/ 26 h 51"/>
                <a:gd name="T16" fmla="*/ 22 w 45"/>
                <a:gd name="T17" fmla="*/ 0 h 51"/>
                <a:gd name="T18" fmla="*/ 31 w 45"/>
                <a:gd name="T19" fmla="*/ 2 h 51"/>
                <a:gd name="T20" fmla="*/ 36 w 45"/>
                <a:gd name="T21" fmla="*/ 0 h 51"/>
                <a:gd name="T22" fmla="*/ 41 w 45"/>
                <a:gd name="T23" fmla="*/ 12 h 51"/>
                <a:gd name="T24" fmla="*/ 40 w 45"/>
                <a:gd name="T25" fmla="*/ 13 h 51"/>
                <a:gd name="T26" fmla="*/ 22 w 45"/>
                <a:gd name="T27" fmla="*/ 2 h 51"/>
                <a:gd name="T28" fmla="*/ 5 w 45"/>
                <a:gd name="T29" fmla="*/ 25 h 51"/>
                <a:gd name="T30" fmla="*/ 21 w 45"/>
                <a:gd name="T31" fmla="*/ 50 h 51"/>
                <a:gd name="T32" fmla="*/ 35 w 45"/>
                <a:gd name="T33" fmla="*/ 40 h 51"/>
                <a:gd name="T34" fmla="*/ 35 w 45"/>
                <a:gd name="T35" fmla="*/ 35 h 51"/>
                <a:gd name="T36" fmla="*/ 27 w 45"/>
                <a:gd name="T37" fmla="*/ 30 h 51"/>
                <a:gd name="T38" fmla="*/ 27 w 45"/>
                <a:gd name="T39" fmla="*/ 28 h 51"/>
                <a:gd name="T40" fmla="*/ 45 w 45"/>
                <a:gd name="T41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51">
                  <a:moveTo>
                    <a:pt x="45" y="28"/>
                  </a:moveTo>
                  <a:cubicBezTo>
                    <a:pt x="45" y="30"/>
                    <a:pt x="45" y="30"/>
                    <a:pt x="45" y="30"/>
                  </a:cubicBezTo>
                  <a:cubicBezTo>
                    <a:pt x="40" y="30"/>
                    <a:pt x="39" y="32"/>
                    <a:pt x="39" y="35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2" y="49"/>
                    <a:pt x="28" y="51"/>
                    <a:pt x="21" y="51"/>
                  </a:cubicBezTo>
                  <a:cubicBezTo>
                    <a:pt x="8" y="51"/>
                    <a:pt x="0" y="42"/>
                    <a:pt x="0" y="26"/>
                  </a:cubicBezTo>
                  <a:cubicBezTo>
                    <a:pt x="0" y="11"/>
                    <a:pt x="9" y="0"/>
                    <a:pt x="22" y="0"/>
                  </a:cubicBezTo>
                  <a:cubicBezTo>
                    <a:pt x="26" y="0"/>
                    <a:pt x="29" y="1"/>
                    <a:pt x="31" y="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6" y="8"/>
                    <a:pt x="31" y="2"/>
                    <a:pt x="22" y="2"/>
                  </a:cubicBezTo>
                  <a:cubicBezTo>
                    <a:pt x="12" y="2"/>
                    <a:pt x="5" y="12"/>
                    <a:pt x="5" y="25"/>
                  </a:cubicBezTo>
                  <a:cubicBezTo>
                    <a:pt x="5" y="42"/>
                    <a:pt x="13" y="50"/>
                    <a:pt x="21" y="50"/>
                  </a:cubicBezTo>
                  <a:cubicBezTo>
                    <a:pt x="29" y="50"/>
                    <a:pt x="35" y="44"/>
                    <a:pt x="35" y="40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2"/>
                    <a:pt x="33" y="30"/>
                    <a:pt x="27" y="30"/>
                  </a:cubicBezTo>
                  <a:cubicBezTo>
                    <a:pt x="27" y="28"/>
                    <a:pt x="27" y="28"/>
                    <a:pt x="27" y="28"/>
                  </a:cubicBezTo>
                  <a:lnTo>
                    <a:pt x="45" y="2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ïŝľiďè">
              <a:extLst>
                <a:ext uri="{FF2B5EF4-FFF2-40B4-BE49-F238E27FC236}">
                  <a16:creationId xmlns:a16="http://schemas.microsoft.com/office/drawing/2014/main" id="{168CC2E3-367F-407B-83F3-85660EBA3BC4}"/>
                </a:ext>
              </a:extLst>
            </p:cNvPr>
            <p:cNvSpPr/>
            <p:nvPr/>
          </p:nvSpPr>
          <p:spPr bwMode="auto">
            <a:xfrm>
              <a:off x="4946650" y="3832225"/>
              <a:ext cx="157163" cy="169863"/>
            </a:xfrm>
            <a:custGeom>
              <a:avLst/>
              <a:gdLst>
                <a:gd name="T0" fmla="*/ 0 w 49"/>
                <a:gd name="T1" fmla="*/ 0 h 50"/>
                <a:gd name="T2" fmla="*/ 18 w 49"/>
                <a:gd name="T3" fmla="*/ 0 h 50"/>
                <a:gd name="T4" fmla="*/ 18 w 49"/>
                <a:gd name="T5" fmla="*/ 2 h 50"/>
                <a:gd name="T6" fmla="*/ 11 w 49"/>
                <a:gd name="T7" fmla="*/ 6 h 50"/>
                <a:gd name="T8" fmla="*/ 11 w 49"/>
                <a:gd name="T9" fmla="*/ 34 h 50"/>
                <a:gd name="T10" fmla="*/ 26 w 49"/>
                <a:gd name="T11" fmla="*/ 48 h 50"/>
                <a:gd name="T12" fmla="*/ 41 w 49"/>
                <a:gd name="T13" fmla="*/ 34 h 50"/>
                <a:gd name="T14" fmla="*/ 41 w 49"/>
                <a:gd name="T15" fmla="*/ 6 h 50"/>
                <a:gd name="T16" fmla="*/ 34 w 49"/>
                <a:gd name="T17" fmla="*/ 2 h 50"/>
                <a:gd name="T18" fmla="*/ 34 w 49"/>
                <a:gd name="T19" fmla="*/ 0 h 50"/>
                <a:gd name="T20" fmla="*/ 49 w 49"/>
                <a:gd name="T21" fmla="*/ 0 h 50"/>
                <a:gd name="T22" fmla="*/ 49 w 49"/>
                <a:gd name="T23" fmla="*/ 2 h 50"/>
                <a:gd name="T24" fmla="*/ 43 w 49"/>
                <a:gd name="T25" fmla="*/ 6 h 50"/>
                <a:gd name="T26" fmla="*/ 43 w 49"/>
                <a:gd name="T27" fmla="*/ 34 h 50"/>
                <a:gd name="T28" fmla="*/ 24 w 49"/>
                <a:gd name="T29" fmla="*/ 50 h 50"/>
                <a:gd name="T30" fmla="*/ 7 w 49"/>
                <a:gd name="T31" fmla="*/ 33 h 50"/>
                <a:gd name="T32" fmla="*/ 7 w 49"/>
                <a:gd name="T33" fmla="*/ 6 h 50"/>
                <a:gd name="T34" fmla="*/ 0 w 49"/>
                <a:gd name="T35" fmla="*/ 2 h 50"/>
                <a:gd name="T36" fmla="*/ 0 w 49"/>
                <a:gd name="T3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50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42"/>
                    <a:pt x="17" y="48"/>
                    <a:pt x="26" y="48"/>
                  </a:cubicBezTo>
                  <a:cubicBezTo>
                    <a:pt x="33" y="48"/>
                    <a:pt x="41" y="45"/>
                    <a:pt x="41" y="34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9" y="2"/>
                    <a:pt x="34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3" y="3"/>
                    <a:pt x="43" y="6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45"/>
                    <a:pt x="35" y="50"/>
                    <a:pt x="24" y="50"/>
                  </a:cubicBezTo>
                  <a:cubicBezTo>
                    <a:pt x="15" y="50"/>
                    <a:pt x="7" y="45"/>
                    <a:pt x="7" y="3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îšľïďé">
              <a:extLst>
                <a:ext uri="{FF2B5EF4-FFF2-40B4-BE49-F238E27FC236}">
                  <a16:creationId xmlns:a16="http://schemas.microsoft.com/office/drawing/2014/main" id="{12349197-AE31-4887-97B2-65DB8AF4A2FA}"/>
                </a:ext>
              </a:extLst>
            </p:cNvPr>
            <p:cNvSpPr/>
            <p:nvPr/>
          </p:nvSpPr>
          <p:spPr bwMode="auto">
            <a:xfrm>
              <a:off x="51260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6 w 49"/>
                <a:gd name="T5" fmla="*/ 43 h 50"/>
                <a:gd name="T6" fmla="*/ 6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9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iŝľïďê">
              <a:extLst>
                <a:ext uri="{FF2B5EF4-FFF2-40B4-BE49-F238E27FC236}">
                  <a16:creationId xmlns:a16="http://schemas.microsoft.com/office/drawing/2014/main" id="{2851978C-19E3-42DC-875F-080ADA8DC0FB}"/>
                </a:ext>
              </a:extLst>
            </p:cNvPr>
            <p:cNvSpPr/>
            <p:nvPr/>
          </p:nvSpPr>
          <p:spPr bwMode="auto">
            <a:xfrm>
              <a:off x="5310188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ïṧlïďè">
              <a:extLst>
                <a:ext uri="{FF2B5EF4-FFF2-40B4-BE49-F238E27FC236}">
                  <a16:creationId xmlns:a16="http://schemas.microsoft.com/office/drawing/2014/main" id="{1F101CE6-743A-47E2-9ED1-0431B8CE52E7}"/>
                </a:ext>
              </a:extLst>
            </p:cNvPr>
            <p:cNvSpPr/>
            <p:nvPr/>
          </p:nvSpPr>
          <p:spPr bwMode="auto">
            <a:xfrm>
              <a:off x="5389563" y="3832225"/>
              <a:ext cx="150813" cy="169863"/>
            </a:xfrm>
            <a:custGeom>
              <a:avLst/>
              <a:gdLst>
                <a:gd name="T0" fmla="*/ 32 w 47"/>
                <a:gd name="T1" fmla="*/ 0 h 50"/>
                <a:gd name="T2" fmla="*/ 47 w 47"/>
                <a:gd name="T3" fmla="*/ 0 h 50"/>
                <a:gd name="T4" fmla="*/ 47 w 47"/>
                <a:gd name="T5" fmla="*/ 2 h 50"/>
                <a:gd name="T6" fmla="*/ 40 w 47"/>
                <a:gd name="T7" fmla="*/ 7 h 50"/>
                <a:gd name="T8" fmla="*/ 24 w 47"/>
                <a:gd name="T9" fmla="*/ 50 h 50"/>
                <a:gd name="T10" fmla="*/ 23 w 47"/>
                <a:gd name="T11" fmla="*/ 50 h 50"/>
                <a:gd name="T12" fmla="*/ 7 w 47"/>
                <a:gd name="T13" fmla="*/ 6 h 50"/>
                <a:gd name="T14" fmla="*/ 0 w 47"/>
                <a:gd name="T15" fmla="*/ 2 h 50"/>
                <a:gd name="T16" fmla="*/ 0 w 47"/>
                <a:gd name="T17" fmla="*/ 0 h 50"/>
                <a:gd name="T18" fmla="*/ 18 w 47"/>
                <a:gd name="T19" fmla="*/ 0 h 50"/>
                <a:gd name="T20" fmla="*/ 18 w 47"/>
                <a:gd name="T21" fmla="*/ 2 h 50"/>
                <a:gd name="T22" fmla="*/ 11 w 47"/>
                <a:gd name="T23" fmla="*/ 4 h 50"/>
                <a:gd name="T24" fmla="*/ 12 w 47"/>
                <a:gd name="T25" fmla="*/ 5 h 50"/>
                <a:gd name="T26" fmla="*/ 25 w 47"/>
                <a:gd name="T27" fmla="*/ 43 h 50"/>
                <a:gd name="T28" fmla="*/ 38 w 47"/>
                <a:gd name="T29" fmla="*/ 7 h 50"/>
                <a:gd name="T30" fmla="*/ 39 w 47"/>
                <a:gd name="T31" fmla="*/ 4 h 50"/>
                <a:gd name="T32" fmla="*/ 32 w 47"/>
                <a:gd name="T33" fmla="*/ 2 h 50"/>
                <a:gd name="T34" fmla="*/ 32 w 47"/>
                <a:gd name="T3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50">
                  <a:moveTo>
                    <a:pt x="32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2"/>
                    <a:pt x="42" y="3"/>
                    <a:pt x="40" y="7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4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2"/>
                    <a:pt x="11" y="4"/>
                  </a:cubicBezTo>
                  <a:cubicBezTo>
                    <a:pt x="11" y="4"/>
                    <a:pt x="11" y="5"/>
                    <a:pt x="12" y="5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9" y="6"/>
                    <a:pt x="39" y="5"/>
                    <a:pt x="39" y="4"/>
                  </a:cubicBezTo>
                  <a:cubicBezTo>
                    <a:pt x="39" y="3"/>
                    <a:pt x="37" y="2"/>
                    <a:pt x="32" y="2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iṥľîḋe">
              <a:extLst>
                <a:ext uri="{FF2B5EF4-FFF2-40B4-BE49-F238E27FC236}">
                  <a16:creationId xmlns:a16="http://schemas.microsoft.com/office/drawing/2014/main" id="{7DCABB6B-E4A9-4C56-B6B4-C1E0350897DE}"/>
                </a:ext>
              </a:extLst>
            </p:cNvPr>
            <p:cNvSpPr/>
            <p:nvPr/>
          </p:nvSpPr>
          <p:spPr bwMode="auto">
            <a:xfrm>
              <a:off x="556260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6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íślîḋè">
              <a:extLst>
                <a:ext uri="{FF2B5EF4-FFF2-40B4-BE49-F238E27FC236}">
                  <a16:creationId xmlns:a16="http://schemas.microsoft.com/office/drawing/2014/main" id="{E5A26E49-C5F2-4900-9950-467FCDDD292A}"/>
                </a:ext>
              </a:extLst>
            </p:cNvPr>
            <p:cNvSpPr/>
            <p:nvPr/>
          </p:nvSpPr>
          <p:spPr bwMode="auto">
            <a:xfrm>
              <a:off x="5722938" y="3832225"/>
              <a:ext cx="138113" cy="166688"/>
            </a:xfrm>
            <a:custGeom>
              <a:avLst/>
              <a:gdLst>
                <a:gd name="T0" fmla="*/ 0 w 43"/>
                <a:gd name="T1" fmla="*/ 49 h 49"/>
                <a:gd name="T2" fmla="*/ 0 w 43"/>
                <a:gd name="T3" fmla="*/ 48 h 49"/>
                <a:gd name="T4" fmla="*/ 6 w 43"/>
                <a:gd name="T5" fmla="*/ 43 h 49"/>
                <a:gd name="T6" fmla="*/ 6 w 43"/>
                <a:gd name="T7" fmla="*/ 6 h 49"/>
                <a:gd name="T8" fmla="*/ 0 w 43"/>
                <a:gd name="T9" fmla="*/ 2 h 49"/>
                <a:gd name="T10" fmla="*/ 0 w 43"/>
                <a:gd name="T11" fmla="*/ 0 h 49"/>
                <a:gd name="T12" fmla="*/ 22 w 43"/>
                <a:gd name="T13" fmla="*/ 0 h 49"/>
                <a:gd name="T14" fmla="*/ 38 w 43"/>
                <a:gd name="T15" fmla="*/ 12 h 49"/>
                <a:gd name="T16" fmla="*/ 24 w 43"/>
                <a:gd name="T17" fmla="*/ 25 h 49"/>
                <a:gd name="T18" fmla="*/ 36 w 43"/>
                <a:gd name="T19" fmla="*/ 44 h 49"/>
                <a:gd name="T20" fmla="*/ 43 w 43"/>
                <a:gd name="T21" fmla="*/ 48 h 49"/>
                <a:gd name="T22" fmla="*/ 43 w 43"/>
                <a:gd name="T23" fmla="*/ 49 h 49"/>
                <a:gd name="T24" fmla="*/ 33 w 43"/>
                <a:gd name="T25" fmla="*/ 49 h 49"/>
                <a:gd name="T26" fmla="*/ 20 w 43"/>
                <a:gd name="T27" fmla="*/ 25 h 49"/>
                <a:gd name="T28" fmla="*/ 10 w 43"/>
                <a:gd name="T29" fmla="*/ 25 h 49"/>
                <a:gd name="T30" fmla="*/ 10 w 43"/>
                <a:gd name="T31" fmla="*/ 43 h 49"/>
                <a:gd name="T32" fmla="*/ 17 w 43"/>
                <a:gd name="T33" fmla="*/ 48 h 49"/>
                <a:gd name="T34" fmla="*/ 17 w 43"/>
                <a:gd name="T35" fmla="*/ 49 h 49"/>
                <a:gd name="T36" fmla="*/ 0 w 43"/>
                <a:gd name="T37" fmla="*/ 49 h 49"/>
                <a:gd name="T38" fmla="*/ 10 w 43"/>
                <a:gd name="T39" fmla="*/ 23 h 49"/>
                <a:gd name="T40" fmla="*/ 23 w 43"/>
                <a:gd name="T41" fmla="*/ 23 h 49"/>
                <a:gd name="T42" fmla="*/ 33 w 43"/>
                <a:gd name="T43" fmla="*/ 12 h 49"/>
                <a:gd name="T44" fmla="*/ 21 w 43"/>
                <a:gd name="T45" fmla="*/ 2 h 49"/>
                <a:gd name="T46" fmla="*/ 15 w 43"/>
                <a:gd name="T47" fmla="*/ 2 h 49"/>
                <a:gd name="T48" fmla="*/ 10 w 43"/>
                <a:gd name="T49" fmla="*/ 6 h 49"/>
                <a:gd name="T50" fmla="*/ 10 w 43"/>
                <a:gd name="T51" fmla="*/ 2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2" y="0"/>
                    <a:pt x="38" y="5"/>
                    <a:pt x="38" y="12"/>
                  </a:cubicBezTo>
                  <a:cubicBezTo>
                    <a:pt x="38" y="19"/>
                    <a:pt x="34" y="24"/>
                    <a:pt x="24" y="25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7" y="47"/>
                    <a:pt x="39" y="4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  <a:moveTo>
                    <a:pt x="10" y="23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31" y="23"/>
                    <a:pt x="33" y="18"/>
                    <a:pt x="33" y="12"/>
                  </a:cubicBezTo>
                  <a:cubicBezTo>
                    <a:pt x="33" y="6"/>
                    <a:pt x="29" y="2"/>
                    <a:pt x="21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2" y="2"/>
                    <a:pt x="10" y="3"/>
                    <a:pt x="10" y="6"/>
                  </a:cubicBezTo>
                  <a:lnTo>
                    <a:pt x="10" y="23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isľiḓè">
              <a:extLst>
                <a:ext uri="{FF2B5EF4-FFF2-40B4-BE49-F238E27FC236}">
                  <a16:creationId xmlns:a16="http://schemas.microsoft.com/office/drawing/2014/main" id="{F88BCB5E-F1E6-4A61-8176-FDA9C4075F0E}"/>
                </a:ext>
              </a:extLst>
            </p:cNvPr>
            <p:cNvSpPr/>
            <p:nvPr/>
          </p:nvSpPr>
          <p:spPr bwMode="auto">
            <a:xfrm>
              <a:off x="5886450" y="3829050"/>
              <a:ext cx="115888" cy="173038"/>
            </a:xfrm>
            <a:custGeom>
              <a:avLst/>
              <a:gdLst>
                <a:gd name="T0" fmla="*/ 2 w 36"/>
                <a:gd name="T1" fmla="*/ 38 h 51"/>
                <a:gd name="T2" fmla="*/ 20 w 36"/>
                <a:gd name="T3" fmla="*/ 50 h 51"/>
                <a:gd name="T4" fmla="*/ 33 w 36"/>
                <a:gd name="T5" fmla="*/ 39 h 51"/>
                <a:gd name="T6" fmla="*/ 18 w 36"/>
                <a:gd name="T7" fmla="*/ 27 h 51"/>
                <a:gd name="T8" fmla="*/ 2 w 36"/>
                <a:gd name="T9" fmla="*/ 12 h 51"/>
                <a:gd name="T10" fmla="*/ 17 w 36"/>
                <a:gd name="T11" fmla="*/ 0 h 51"/>
                <a:gd name="T12" fmla="*/ 26 w 36"/>
                <a:gd name="T13" fmla="*/ 2 h 51"/>
                <a:gd name="T14" fmla="*/ 27 w 36"/>
                <a:gd name="T15" fmla="*/ 2 h 51"/>
                <a:gd name="T16" fmla="*/ 31 w 36"/>
                <a:gd name="T17" fmla="*/ 1 h 51"/>
                <a:gd name="T18" fmla="*/ 35 w 36"/>
                <a:gd name="T19" fmla="*/ 13 h 51"/>
                <a:gd name="T20" fmla="*/ 34 w 36"/>
                <a:gd name="T21" fmla="*/ 14 h 51"/>
                <a:gd name="T22" fmla="*/ 16 w 36"/>
                <a:gd name="T23" fmla="*/ 2 h 51"/>
                <a:gd name="T24" fmla="*/ 6 w 36"/>
                <a:gd name="T25" fmla="*/ 11 h 51"/>
                <a:gd name="T26" fmla="*/ 20 w 36"/>
                <a:gd name="T27" fmla="*/ 23 h 51"/>
                <a:gd name="T28" fmla="*/ 36 w 36"/>
                <a:gd name="T29" fmla="*/ 38 h 51"/>
                <a:gd name="T30" fmla="*/ 21 w 36"/>
                <a:gd name="T31" fmla="*/ 51 h 51"/>
                <a:gd name="T32" fmla="*/ 10 w 36"/>
                <a:gd name="T33" fmla="*/ 49 h 51"/>
                <a:gd name="T34" fmla="*/ 5 w 36"/>
                <a:gd name="T35" fmla="*/ 51 h 51"/>
                <a:gd name="T36" fmla="*/ 0 w 36"/>
                <a:gd name="T37" fmla="*/ 38 h 51"/>
                <a:gd name="T38" fmla="*/ 2 w 36"/>
                <a:gd name="T3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51">
                  <a:moveTo>
                    <a:pt x="2" y="38"/>
                  </a:moveTo>
                  <a:cubicBezTo>
                    <a:pt x="5" y="43"/>
                    <a:pt x="11" y="50"/>
                    <a:pt x="20" y="50"/>
                  </a:cubicBezTo>
                  <a:cubicBezTo>
                    <a:pt x="27" y="50"/>
                    <a:pt x="33" y="47"/>
                    <a:pt x="33" y="39"/>
                  </a:cubicBezTo>
                  <a:cubicBezTo>
                    <a:pt x="33" y="32"/>
                    <a:pt x="28" y="30"/>
                    <a:pt x="18" y="27"/>
                  </a:cubicBezTo>
                  <a:cubicBezTo>
                    <a:pt x="10" y="25"/>
                    <a:pt x="2" y="21"/>
                    <a:pt x="2" y="12"/>
                  </a:cubicBezTo>
                  <a:cubicBezTo>
                    <a:pt x="2" y="7"/>
                    <a:pt x="6" y="0"/>
                    <a:pt x="17" y="0"/>
                  </a:cubicBezTo>
                  <a:cubicBezTo>
                    <a:pt x="22" y="0"/>
                    <a:pt x="25" y="2"/>
                    <a:pt x="26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0" y="7"/>
                    <a:pt x="24" y="2"/>
                    <a:pt x="16" y="2"/>
                  </a:cubicBezTo>
                  <a:cubicBezTo>
                    <a:pt x="11" y="2"/>
                    <a:pt x="6" y="4"/>
                    <a:pt x="6" y="11"/>
                  </a:cubicBezTo>
                  <a:cubicBezTo>
                    <a:pt x="6" y="19"/>
                    <a:pt x="13" y="21"/>
                    <a:pt x="20" y="23"/>
                  </a:cubicBezTo>
                  <a:cubicBezTo>
                    <a:pt x="29" y="26"/>
                    <a:pt x="36" y="29"/>
                    <a:pt x="36" y="38"/>
                  </a:cubicBezTo>
                  <a:cubicBezTo>
                    <a:pt x="36" y="47"/>
                    <a:pt x="29" y="51"/>
                    <a:pt x="21" y="51"/>
                  </a:cubicBezTo>
                  <a:cubicBezTo>
                    <a:pt x="16" y="51"/>
                    <a:pt x="12" y="49"/>
                    <a:pt x="10" y="49"/>
                  </a:cubicBezTo>
                  <a:cubicBezTo>
                    <a:pt x="8" y="49"/>
                    <a:pt x="6" y="50"/>
                    <a:pt x="5" y="51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2" y="3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isḻiḍe">
              <a:extLst>
                <a:ext uri="{FF2B5EF4-FFF2-40B4-BE49-F238E27FC236}">
                  <a16:creationId xmlns:a16="http://schemas.microsoft.com/office/drawing/2014/main" id="{0E65244C-DCE5-49FB-9181-6A7BFF286CAE}"/>
                </a:ext>
              </a:extLst>
            </p:cNvPr>
            <p:cNvSpPr/>
            <p:nvPr/>
          </p:nvSpPr>
          <p:spPr bwMode="auto">
            <a:xfrm>
              <a:off x="6037263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îṥlïḋe">
              <a:extLst>
                <a:ext uri="{FF2B5EF4-FFF2-40B4-BE49-F238E27FC236}">
                  <a16:creationId xmlns:a16="http://schemas.microsoft.com/office/drawing/2014/main" id="{7D8BF6E3-BB9E-4670-83D5-F851BDED9C9F}"/>
                </a:ext>
              </a:extLst>
            </p:cNvPr>
            <p:cNvSpPr/>
            <p:nvPr/>
          </p:nvSpPr>
          <p:spPr bwMode="auto">
            <a:xfrm>
              <a:off x="6121400" y="3832225"/>
              <a:ext cx="157163" cy="166688"/>
            </a:xfrm>
            <a:custGeom>
              <a:avLst/>
              <a:gdLst>
                <a:gd name="T0" fmla="*/ 15 w 49"/>
                <a:gd name="T1" fmla="*/ 49 h 49"/>
                <a:gd name="T2" fmla="*/ 15 w 49"/>
                <a:gd name="T3" fmla="*/ 48 h 49"/>
                <a:gd name="T4" fmla="*/ 22 w 49"/>
                <a:gd name="T5" fmla="*/ 44 h 49"/>
                <a:gd name="T6" fmla="*/ 22 w 49"/>
                <a:gd name="T7" fmla="*/ 6 h 49"/>
                <a:gd name="T8" fmla="*/ 17 w 49"/>
                <a:gd name="T9" fmla="*/ 2 h 49"/>
                <a:gd name="T10" fmla="*/ 1 w 49"/>
                <a:gd name="T11" fmla="*/ 12 h 49"/>
                <a:gd name="T12" fmla="*/ 0 w 49"/>
                <a:gd name="T13" fmla="*/ 12 h 49"/>
                <a:gd name="T14" fmla="*/ 4 w 49"/>
                <a:gd name="T15" fmla="*/ 0 h 49"/>
                <a:gd name="T16" fmla="*/ 45 w 49"/>
                <a:gd name="T17" fmla="*/ 0 h 49"/>
                <a:gd name="T18" fmla="*/ 49 w 49"/>
                <a:gd name="T19" fmla="*/ 12 h 49"/>
                <a:gd name="T20" fmla="*/ 48 w 49"/>
                <a:gd name="T21" fmla="*/ 13 h 49"/>
                <a:gd name="T22" fmla="*/ 33 w 49"/>
                <a:gd name="T23" fmla="*/ 2 h 49"/>
                <a:gd name="T24" fmla="*/ 27 w 49"/>
                <a:gd name="T25" fmla="*/ 6 h 49"/>
                <a:gd name="T26" fmla="*/ 27 w 49"/>
                <a:gd name="T27" fmla="*/ 44 h 49"/>
                <a:gd name="T28" fmla="*/ 34 w 49"/>
                <a:gd name="T29" fmla="*/ 48 h 49"/>
                <a:gd name="T30" fmla="*/ 34 w 49"/>
                <a:gd name="T31" fmla="*/ 49 h 49"/>
                <a:gd name="T32" fmla="*/ 15 w 49"/>
                <a:gd name="T3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49">
                  <a:moveTo>
                    <a:pt x="15" y="49"/>
                  </a:moveTo>
                  <a:cubicBezTo>
                    <a:pt x="15" y="48"/>
                    <a:pt x="15" y="48"/>
                    <a:pt x="15" y="48"/>
                  </a:cubicBezTo>
                  <a:cubicBezTo>
                    <a:pt x="19" y="48"/>
                    <a:pt x="22" y="47"/>
                    <a:pt x="22" y="44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3"/>
                    <a:pt x="21" y="2"/>
                    <a:pt x="17" y="2"/>
                  </a:cubicBezTo>
                  <a:cubicBezTo>
                    <a:pt x="8" y="2"/>
                    <a:pt x="4" y="7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4" y="7"/>
                    <a:pt x="42" y="2"/>
                    <a:pt x="33" y="2"/>
                  </a:cubicBezTo>
                  <a:cubicBezTo>
                    <a:pt x="29" y="2"/>
                    <a:pt x="27" y="3"/>
                    <a:pt x="27" y="6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7"/>
                    <a:pt x="29" y="48"/>
                    <a:pt x="34" y="48"/>
                  </a:cubicBezTo>
                  <a:cubicBezTo>
                    <a:pt x="34" y="49"/>
                    <a:pt x="34" y="49"/>
                    <a:pt x="34" y="49"/>
                  </a:cubicBezTo>
                  <a:lnTo>
                    <a:pt x="15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ïSḷidè">
              <a:extLst>
                <a:ext uri="{FF2B5EF4-FFF2-40B4-BE49-F238E27FC236}">
                  <a16:creationId xmlns:a16="http://schemas.microsoft.com/office/drawing/2014/main" id="{E3691921-BEF9-4D95-9807-70053B7EBA88}"/>
                </a:ext>
              </a:extLst>
            </p:cNvPr>
            <p:cNvSpPr/>
            <p:nvPr/>
          </p:nvSpPr>
          <p:spPr bwMode="auto">
            <a:xfrm>
              <a:off x="6297613" y="3832225"/>
              <a:ext cx="141288" cy="166688"/>
            </a:xfrm>
            <a:custGeom>
              <a:avLst/>
              <a:gdLst>
                <a:gd name="T0" fmla="*/ 13 w 44"/>
                <a:gd name="T1" fmla="*/ 49 h 49"/>
                <a:gd name="T2" fmla="*/ 13 w 44"/>
                <a:gd name="T3" fmla="*/ 48 h 49"/>
                <a:gd name="T4" fmla="*/ 20 w 44"/>
                <a:gd name="T5" fmla="*/ 44 h 49"/>
                <a:gd name="T6" fmla="*/ 20 w 44"/>
                <a:gd name="T7" fmla="*/ 30 h 49"/>
                <a:gd name="T8" fmla="*/ 7 w 44"/>
                <a:gd name="T9" fmla="*/ 5 h 49"/>
                <a:gd name="T10" fmla="*/ 0 w 44"/>
                <a:gd name="T11" fmla="*/ 2 h 49"/>
                <a:gd name="T12" fmla="*/ 0 w 44"/>
                <a:gd name="T13" fmla="*/ 0 h 49"/>
                <a:gd name="T14" fmla="*/ 18 w 44"/>
                <a:gd name="T15" fmla="*/ 0 h 49"/>
                <a:gd name="T16" fmla="*/ 18 w 44"/>
                <a:gd name="T17" fmla="*/ 2 h 49"/>
                <a:gd name="T18" fmla="*/ 11 w 44"/>
                <a:gd name="T19" fmla="*/ 4 h 49"/>
                <a:gd name="T20" fmla="*/ 12 w 44"/>
                <a:gd name="T21" fmla="*/ 5 h 49"/>
                <a:gd name="T22" fmla="*/ 23 w 44"/>
                <a:gd name="T23" fmla="*/ 27 h 49"/>
                <a:gd name="T24" fmla="*/ 35 w 44"/>
                <a:gd name="T25" fmla="*/ 6 h 49"/>
                <a:gd name="T26" fmla="*/ 36 w 44"/>
                <a:gd name="T27" fmla="*/ 4 h 49"/>
                <a:gd name="T28" fmla="*/ 29 w 44"/>
                <a:gd name="T29" fmla="*/ 2 h 49"/>
                <a:gd name="T30" fmla="*/ 29 w 44"/>
                <a:gd name="T31" fmla="*/ 0 h 49"/>
                <a:gd name="T32" fmla="*/ 44 w 44"/>
                <a:gd name="T33" fmla="*/ 0 h 49"/>
                <a:gd name="T34" fmla="*/ 44 w 44"/>
                <a:gd name="T35" fmla="*/ 2 h 49"/>
                <a:gd name="T36" fmla="*/ 37 w 44"/>
                <a:gd name="T37" fmla="*/ 7 h 49"/>
                <a:gd name="T38" fmla="*/ 24 w 44"/>
                <a:gd name="T39" fmla="*/ 29 h 49"/>
                <a:gd name="T40" fmla="*/ 24 w 44"/>
                <a:gd name="T41" fmla="*/ 44 h 49"/>
                <a:gd name="T42" fmla="*/ 31 w 44"/>
                <a:gd name="T43" fmla="*/ 48 h 49"/>
                <a:gd name="T44" fmla="*/ 31 w 44"/>
                <a:gd name="T45" fmla="*/ 49 h 49"/>
                <a:gd name="T46" fmla="*/ 13 w 44"/>
                <a:gd name="T4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" h="49">
                  <a:moveTo>
                    <a:pt x="13" y="49"/>
                  </a:moveTo>
                  <a:cubicBezTo>
                    <a:pt x="13" y="48"/>
                    <a:pt x="13" y="48"/>
                    <a:pt x="13" y="48"/>
                  </a:cubicBezTo>
                  <a:cubicBezTo>
                    <a:pt x="19" y="48"/>
                    <a:pt x="20" y="46"/>
                    <a:pt x="20" y="44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5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2"/>
                    <a:pt x="11" y="4"/>
                  </a:cubicBezTo>
                  <a:cubicBezTo>
                    <a:pt x="11" y="4"/>
                    <a:pt x="11" y="4"/>
                    <a:pt x="12" y="5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5"/>
                    <a:pt x="36" y="5"/>
                    <a:pt x="36" y="4"/>
                  </a:cubicBezTo>
                  <a:cubicBezTo>
                    <a:pt x="36" y="3"/>
                    <a:pt x="34" y="2"/>
                    <a:pt x="29" y="2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39" y="2"/>
                    <a:pt x="39" y="3"/>
                    <a:pt x="37" y="7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6"/>
                    <a:pt x="26" y="48"/>
                    <a:pt x="31" y="48"/>
                  </a:cubicBezTo>
                  <a:cubicBezTo>
                    <a:pt x="31" y="49"/>
                    <a:pt x="31" y="49"/>
                    <a:pt x="31" y="49"/>
                  </a:cubicBezTo>
                  <a:lnTo>
                    <a:pt x="13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iSḷiḍé">
              <a:extLst>
                <a:ext uri="{FF2B5EF4-FFF2-40B4-BE49-F238E27FC236}">
                  <a16:creationId xmlns:a16="http://schemas.microsoft.com/office/drawing/2014/main" id="{73FD44C6-0C93-4B78-BE6E-18666488B4B6}"/>
                </a:ext>
              </a:extLst>
            </p:cNvPr>
            <p:cNvSpPr/>
            <p:nvPr/>
          </p:nvSpPr>
          <p:spPr bwMode="auto">
            <a:xfrm>
              <a:off x="6540500" y="3829050"/>
              <a:ext cx="138113" cy="173038"/>
            </a:xfrm>
            <a:custGeom>
              <a:avLst/>
              <a:gdLst>
                <a:gd name="T0" fmla="*/ 43 w 43"/>
                <a:gd name="T1" fmla="*/ 26 h 51"/>
                <a:gd name="T2" fmla="*/ 21 w 43"/>
                <a:gd name="T3" fmla="*/ 51 h 51"/>
                <a:gd name="T4" fmla="*/ 0 w 43"/>
                <a:gd name="T5" fmla="*/ 26 h 51"/>
                <a:gd name="T6" fmla="*/ 21 w 43"/>
                <a:gd name="T7" fmla="*/ 0 h 51"/>
                <a:gd name="T8" fmla="*/ 43 w 43"/>
                <a:gd name="T9" fmla="*/ 26 h 51"/>
                <a:gd name="T10" fmla="*/ 5 w 43"/>
                <a:gd name="T11" fmla="*/ 26 h 51"/>
                <a:gd name="T12" fmla="*/ 21 w 43"/>
                <a:gd name="T13" fmla="*/ 50 h 51"/>
                <a:gd name="T14" fmla="*/ 38 w 43"/>
                <a:gd name="T15" fmla="*/ 26 h 51"/>
                <a:gd name="T16" fmla="*/ 21 w 43"/>
                <a:gd name="T17" fmla="*/ 2 h 51"/>
                <a:gd name="T18" fmla="*/ 5 w 43"/>
                <a:gd name="T19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1">
                  <a:moveTo>
                    <a:pt x="43" y="26"/>
                  </a:moveTo>
                  <a:cubicBezTo>
                    <a:pt x="43" y="39"/>
                    <a:pt x="36" y="51"/>
                    <a:pt x="21" y="51"/>
                  </a:cubicBezTo>
                  <a:cubicBezTo>
                    <a:pt x="7" y="51"/>
                    <a:pt x="0" y="39"/>
                    <a:pt x="0" y="26"/>
                  </a:cubicBezTo>
                  <a:cubicBezTo>
                    <a:pt x="0" y="13"/>
                    <a:pt x="7" y="0"/>
                    <a:pt x="21" y="0"/>
                  </a:cubicBezTo>
                  <a:cubicBezTo>
                    <a:pt x="36" y="0"/>
                    <a:pt x="43" y="13"/>
                    <a:pt x="43" y="26"/>
                  </a:cubicBezTo>
                  <a:close/>
                  <a:moveTo>
                    <a:pt x="5" y="26"/>
                  </a:moveTo>
                  <a:cubicBezTo>
                    <a:pt x="5" y="38"/>
                    <a:pt x="10" y="50"/>
                    <a:pt x="21" y="50"/>
                  </a:cubicBezTo>
                  <a:cubicBezTo>
                    <a:pt x="33" y="50"/>
                    <a:pt x="38" y="38"/>
                    <a:pt x="38" y="26"/>
                  </a:cubicBezTo>
                  <a:cubicBezTo>
                    <a:pt x="38" y="14"/>
                    <a:pt x="33" y="2"/>
                    <a:pt x="21" y="2"/>
                  </a:cubicBezTo>
                  <a:cubicBezTo>
                    <a:pt x="10" y="2"/>
                    <a:pt x="5" y="14"/>
                    <a:pt x="5" y="26"/>
                  </a:cubicBez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íṣľiḓê">
              <a:extLst>
                <a:ext uri="{FF2B5EF4-FFF2-40B4-BE49-F238E27FC236}">
                  <a16:creationId xmlns:a16="http://schemas.microsoft.com/office/drawing/2014/main" id="{8A9AADA2-8DB3-4CDE-B833-B22F96C0CD17}"/>
                </a:ext>
              </a:extLst>
            </p:cNvPr>
            <p:cNvSpPr/>
            <p:nvPr/>
          </p:nvSpPr>
          <p:spPr bwMode="auto">
            <a:xfrm>
              <a:off x="6707188" y="3832225"/>
              <a:ext cx="128588" cy="166688"/>
            </a:xfrm>
            <a:custGeom>
              <a:avLst/>
              <a:gdLst>
                <a:gd name="T0" fmla="*/ 0 w 40"/>
                <a:gd name="T1" fmla="*/ 49 h 49"/>
                <a:gd name="T2" fmla="*/ 0 w 40"/>
                <a:gd name="T3" fmla="*/ 48 h 49"/>
                <a:gd name="T4" fmla="*/ 6 w 40"/>
                <a:gd name="T5" fmla="*/ 43 h 49"/>
                <a:gd name="T6" fmla="*/ 6 w 40"/>
                <a:gd name="T7" fmla="*/ 6 h 49"/>
                <a:gd name="T8" fmla="*/ 0 w 40"/>
                <a:gd name="T9" fmla="*/ 2 h 49"/>
                <a:gd name="T10" fmla="*/ 0 w 40"/>
                <a:gd name="T11" fmla="*/ 0 h 49"/>
                <a:gd name="T12" fmla="*/ 35 w 40"/>
                <a:gd name="T13" fmla="*/ 0 h 49"/>
                <a:gd name="T14" fmla="*/ 40 w 40"/>
                <a:gd name="T15" fmla="*/ 11 h 49"/>
                <a:gd name="T16" fmla="*/ 39 w 40"/>
                <a:gd name="T17" fmla="*/ 12 h 49"/>
                <a:gd name="T18" fmla="*/ 22 w 40"/>
                <a:gd name="T19" fmla="*/ 2 h 49"/>
                <a:gd name="T20" fmla="*/ 15 w 40"/>
                <a:gd name="T21" fmla="*/ 2 h 49"/>
                <a:gd name="T22" fmla="*/ 10 w 40"/>
                <a:gd name="T23" fmla="*/ 6 h 49"/>
                <a:gd name="T24" fmla="*/ 10 w 40"/>
                <a:gd name="T25" fmla="*/ 23 h 49"/>
                <a:gd name="T26" fmla="*/ 20 w 40"/>
                <a:gd name="T27" fmla="*/ 23 h 49"/>
                <a:gd name="T28" fmla="*/ 28 w 40"/>
                <a:gd name="T29" fmla="*/ 14 h 49"/>
                <a:gd name="T30" fmla="*/ 30 w 40"/>
                <a:gd name="T31" fmla="*/ 14 h 49"/>
                <a:gd name="T32" fmla="*/ 30 w 40"/>
                <a:gd name="T33" fmla="*/ 34 h 49"/>
                <a:gd name="T34" fmla="*/ 28 w 40"/>
                <a:gd name="T35" fmla="*/ 34 h 49"/>
                <a:gd name="T36" fmla="*/ 20 w 40"/>
                <a:gd name="T37" fmla="*/ 24 h 49"/>
                <a:gd name="T38" fmla="*/ 10 w 40"/>
                <a:gd name="T39" fmla="*/ 24 h 49"/>
                <a:gd name="T40" fmla="*/ 10 w 40"/>
                <a:gd name="T41" fmla="*/ 43 h 49"/>
                <a:gd name="T42" fmla="*/ 17 w 40"/>
                <a:gd name="T43" fmla="*/ 48 h 49"/>
                <a:gd name="T44" fmla="*/ 17 w 40"/>
                <a:gd name="T45" fmla="*/ 49 h 49"/>
                <a:gd name="T46" fmla="*/ 0 w 40"/>
                <a:gd name="T4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6" y="8"/>
                    <a:pt x="31" y="2"/>
                    <a:pt x="22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5" y="23"/>
                    <a:pt x="28" y="22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27"/>
                    <a:pt x="25" y="24"/>
                    <a:pt x="2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îş1ïďê">
              <a:extLst>
                <a:ext uri="{FF2B5EF4-FFF2-40B4-BE49-F238E27FC236}">
                  <a16:creationId xmlns:a16="http://schemas.microsoft.com/office/drawing/2014/main" id="{5DC2B0ED-3D6A-4E1D-A8DB-66A72C3D6760}"/>
                </a:ext>
              </a:extLst>
            </p:cNvPr>
            <p:cNvSpPr/>
            <p:nvPr/>
          </p:nvSpPr>
          <p:spPr bwMode="auto">
            <a:xfrm>
              <a:off x="6942138" y="3829050"/>
              <a:ext cx="130175" cy="173038"/>
            </a:xfrm>
            <a:custGeom>
              <a:avLst/>
              <a:gdLst>
                <a:gd name="T0" fmla="*/ 41 w 41"/>
                <a:gd name="T1" fmla="*/ 37 h 51"/>
                <a:gd name="T2" fmla="*/ 21 w 41"/>
                <a:gd name="T3" fmla="*/ 51 h 51"/>
                <a:gd name="T4" fmla="*/ 0 w 41"/>
                <a:gd name="T5" fmla="*/ 25 h 51"/>
                <a:gd name="T6" fmla="*/ 20 w 41"/>
                <a:gd name="T7" fmla="*/ 0 h 51"/>
                <a:gd name="T8" fmla="*/ 30 w 41"/>
                <a:gd name="T9" fmla="*/ 2 h 51"/>
                <a:gd name="T10" fmla="*/ 35 w 41"/>
                <a:gd name="T11" fmla="*/ 0 h 51"/>
                <a:gd name="T12" fmla="*/ 39 w 41"/>
                <a:gd name="T13" fmla="*/ 13 h 51"/>
                <a:gd name="T14" fmla="*/ 38 w 41"/>
                <a:gd name="T15" fmla="*/ 13 h 51"/>
                <a:gd name="T16" fmla="*/ 20 w 41"/>
                <a:gd name="T17" fmla="*/ 2 h 51"/>
                <a:gd name="T18" fmla="*/ 4 w 41"/>
                <a:gd name="T19" fmla="*/ 25 h 51"/>
                <a:gd name="T20" fmla="*/ 23 w 41"/>
                <a:gd name="T21" fmla="*/ 48 h 51"/>
                <a:gd name="T22" fmla="*/ 39 w 41"/>
                <a:gd name="T23" fmla="*/ 36 h 51"/>
                <a:gd name="T24" fmla="*/ 41 w 41"/>
                <a:gd name="T25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1">
                  <a:moveTo>
                    <a:pt x="41" y="37"/>
                  </a:moveTo>
                  <a:cubicBezTo>
                    <a:pt x="37" y="45"/>
                    <a:pt x="32" y="51"/>
                    <a:pt x="21" y="51"/>
                  </a:cubicBezTo>
                  <a:cubicBezTo>
                    <a:pt x="10" y="51"/>
                    <a:pt x="0" y="42"/>
                    <a:pt x="0" y="25"/>
                  </a:cubicBezTo>
                  <a:cubicBezTo>
                    <a:pt x="0" y="12"/>
                    <a:pt x="8" y="0"/>
                    <a:pt x="20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5" y="9"/>
                    <a:pt x="29" y="2"/>
                    <a:pt x="20" y="2"/>
                  </a:cubicBezTo>
                  <a:cubicBezTo>
                    <a:pt x="11" y="2"/>
                    <a:pt x="4" y="12"/>
                    <a:pt x="4" y="25"/>
                  </a:cubicBezTo>
                  <a:cubicBezTo>
                    <a:pt x="4" y="38"/>
                    <a:pt x="12" y="48"/>
                    <a:pt x="23" y="48"/>
                  </a:cubicBezTo>
                  <a:cubicBezTo>
                    <a:pt x="30" y="48"/>
                    <a:pt x="35" y="45"/>
                    <a:pt x="39" y="36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íS1ídé">
              <a:extLst>
                <a:ext uri="{FF2B5EF4-FFF2-40B4-BE49-F238E27FC236}">
                  <a16:creationId xmlns:a16="http://schemas.microsoft.com/office/drawing/2014/main" id="{1D1D74EC-B257-4D7F-A05C-16E7FB6403EA}"/>
                </a:ext>
              </a:extLst>
            </p:cNvPr>
            <p:cNvSpPr/>
            <p:nvPr/>
          </p:nvSpPr>
          <p:spPr bwMode="auto">
            <a:xfrm>
              <a:off x="7099300" y="3832225"/>
              <a:ext cx="153988" cy="166688"/>
            </a:xfrm>
            <a:custGeom>
              <a:avLst/>
              <a:gdLst>
                <a:gd name="T0" fmla="*/ 0 w 48"/>
                <a:gd name="T1" fmla="*/ 49 h 49"/>
                <a:gd name="T2" fmla="*/ 0 w 48"/>
                <a:gd name="T3" fmla="*/ 48 h 49"/>
                <a:gd name="T4" fmla="*/ 6 w 48"/>
                <a:gd name="T5" fmla="*/ 43 h 49"/>
                <a:gd name="T6" fmla="*/ 6 w 48"/>
                <a:gd name="T7" fmla="*/ 6 h 49"/>
                <a:gd name="T8" fmla="*/ 0 w 48"/>
                <a:gd name="T9" fmla="*/ 2 h 49"/>
                <a:gd name="T10" fmla="*/ 0 w 48"/>
                <a:gd name="T11" fmla="*/ 0 h 49"/>
                <a:gd name="T12" fmla="*/ 17 w 48"/>
                <a:gd name="T13" fmla="*/ 0 h 49"/>
                <a:gd name="T14" fmla="*/ 17 w 48"/>
                <a:gd name="T15" fmla="*/ 2 h 49"/>
                <a:gd name="T16" fmla="*/ 11 w 48"/>
                <a:gd name="T17" fmla="*/ 6 h 49"/>
                <a:gd name="T18" fmla="*/ 11 w 48"/>
                <a:gd name="T19" fmla="*/ 23 h 49"/>
                <a:gd name="T20" fmla="*/ 37 w 48"/>
                <a:gd name="T21" fmla="*/ 23 h 49"/>
                <a:gd name="T22" fmla="*/ 37 w 48"/>
                <a:gd name="T23" fmla="*/ 6 h 49"/>
                <a:gd name="T24" fmla="*/ 31 w 48"/>
                <a:gd name="T25" fmla="*/ 2 h 49"/>
                <a:gd name="T26" fmla="*/ 31 w 48"/>
                <a:gd name="T27" fmla="*/ 0 h 49"/>
                <a:gd name="T28" fmla="*/ 48 w 48"/>
                <a:gd name="T29" fmla="*/ 0 h 49"/>
                <a:gd name="T30" fmla="*/ 48 w 48"/>
                <a:gd name="T31" fmla="*/ 2 h 49"/>
                <a:gd name="T32" fmla="*/ 41 w 48"/>
                <a:gd name="T33" fmla="*/ 6 h 49"/>
                <a:gd name="T34" fmla="*/ 41 w 48"/>
                <a:gd name="T35" fmla="*/ 43 h 49"/>
                <a:gd name="T36" fmla="*/ 48 w 48"/>
                <a:gd name="T37" fmla="*/ 48 h 49"/>
                <a:gd name="T38" fmla="*/ 48 w 48"/>
                <a:gd name="T39" fmla="*/ 49 h 49"/>
                <a:gd name="T40" fmla="*/ 31 w 48"/>
                <a:gd name="T41" fmla="*/ 49 h 49"/>
                <a:gd name="T42" fmla="*/ 31 w 48"/>
                <a:gd name="T43" fmla="*/ 48 h 49"/>
                <a:gd name="T44" fmla="*/ 37 w 48"/>
                <a:gd name="T45" fmla="*/ 43 h 49"/>
                <a:gd name="T46" fmla="*/ 37 w 48"/>
                <a:gd name="T47" fmla="*/ 25 h 49"/>
                <a:gd name="T48" fmla="*/ 11 w 48"/>
                <a:gd name="T49" fmla="*/ 25 h 49"/>
                <a:gd name="T50" fmla="*/ 11 w 48"/>
                <a:gd name="T51" fmla="*/ 43 h 49"/>
                <a:gd name="T52" fmla="*/ 17 w 48"/>
                <a:gd name="T53" fmla="*/ 48 h 49"/>
                <a:gd name="T54" fmla="*/ 17 w 48"/>
                <a:gd name="T55" fmla="*/ 49 h 49"/>
                <a:gd name="T56" fmla="*/ 0 w 48"/>
                <a:gd name="T5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2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3"/>
                    <a:pt x="35" y="2"/>
                    <a:pt x="31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3" y="2"/>
                    <a:pt x="41" y="3"/>
                    <a:pt x="41" y="6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6"/>
                    <a:pt x="43" y="48"/>
                    <a:pt x="48" y="48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5" y="48"/>
                    <a:pt x="37" y="46"/>
                    <a:pt x="37" y="43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ïṥḻïḑè">
              <a:extLst>
                <a:ext uri="{FF2B5EF4-FFF2-40B4-BE49-F238E27FC236}">
                  <a16:creationId xmlns:a16="http://schemas.microsoft.com/office/drawing/2014/main" id="{F1AD7F02-4DAA-4505-93BC-A34E3656F4EC}"/>
                </a:ext>
              </a:extLst>
            </p:cNvPr>
            <p:cNvSpPr/>
            <p:nvPr/>
          </p:nvSpPr>
          <p:spPr bwMode="auto">
            <a:xfrm>
              <a:off x="7278688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îš1iďê">
              <a:extLst>
                <a:ext uri="{FF2B5EF4-FFF2-40B4-BE49-F238E27FC236}">
                  <a16:creationId xmlns:a16="http://schemas.microsoft.com/office/drawing/2014/main" id="{74F0EE48-E07C-4229-A447-0E072549E49D}"/>
                </a:ext>
              </a:extLst>
            </p:cNvPr>
            <p:cNvSpPr/>
            <p:nvPr/>
          </p:nvSpPr>
          <p:spPr bwMode="auto">
            <a:xfrm>
              <a:off x="73612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7 w 49"/>
                <a:gd name="T5" fmla="*/ 43 h 50"/>
                <a:gd name="T6" fmla="*/ 7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10 w 49"/>
                <a:gd name="T13" fmla="*/ 0 h 50"/>
                <a:gd name="T14" fmla="*/ 41 w 49"/>
                <a:gd name="T15" fmla="*/ 41 h 50"/>
                <a:gd name="T16" fmla="*/ 41 w 49"/>
                <a:gd name="T17" fmla="*/ 6 h 50"/>
                <a:gd name="T18" fmla="*/ 34 w 49"/>
                <a:gd name="T19" fmla="*/ 2 h 50"/>
                <a:gd name="T20" fmla="*/ 34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3 w 49"/>
                <a:gd name="T27" fmla="*/ 6 h 50"/>
                <a:gd name="T28" fmla="*/ 43 w 49"/>
                <a:gd name="T29" fmla="*/ 50 h 50"/>
                <a:gd name="T30" fmla="*/ 42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9" y="2"/>
                    <a:pt x="34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5" y="2"/>
                    <a:pt x="43" y="3"/>
                    <a:pt x="43" y="6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îṧļíḓê">
              <a:extLst>
                <a:ext uri="{FF2B5EF4-FFF2-40B4-BE49-F238E27FC236}">
                  <a16:creationId xmlns:a16="http://schemas.microsoft.com/office/drawing/2014/main" id="{6FF854F4-C292-4FCB-9F71-3F14CA3BD802}"/>
                </a:ext>
              </a:extLst>
            </p:cNvPr>
            <p:cNvSpPr/>
            <p:nvPr/>
          </p:nvSpPr>
          <p:spPr bwMode="auto">
            <a:xfrm>
              <a:off x="7540625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40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1 w 42"/>
                <a:gd name="T27" fmla="*/ 23 h 49"/>
                <a:gd name="T28" fmla="*/ 29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9 w 42"/>
                <a:gd name="T35" fmla="*/ 33 h 49"/>
                <a:gd name="T36" fmla="*/ 21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6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9" y="21"/>
                    <a:pt x="29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7"/>
                    <a:pt x="26" y="25"/>
                    <a:pt x="2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6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1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îṡḷíḋè">
              <a:extLst>
                <a:ext uri="{FF2B5EF4-FFF2-40B4-BE49-F238E27FC236}">
                  <a16:creationId xmlns:a16="http://schemas.microsoft.com/office/drawing/2014/main" id="{32978520-7762-4B41-85A0-D9AB7C97DDB2}"/>
                </a:ext>
              </a:extLst>
            </p:cNvPr>
            <p:cNvSpPr/>
            <p:nvPr/>
          </p:nvSpPr>
          <p:spPr bwMode="auto">
            <a:xfrm>
              <a:off x="7707313" y="3829050"/>
              <a:ext cx="115888" cy="173038"/>
            </a:xfrm>
            <a:custGeom>
              <a:avLst/>
              <a:gdLst>
                <a:gd name="T0" fmla="*/ 1 w 36"/>
                <a:gd name="T1" fmla="*/ 38 h 51"/>
                <a:gd name="T2" fmla="*/ 20 w 36"/>
                <a:gd name="T3" fmla="*/ 50 h 51"/>
                <a:gd name="T4" fmla="*/ 32 w 36"/>
                <a:gd name="T5" fmla="*/ 39 h 51"/>
                <a:gd name="T6" fmla="*/ 17 w 36"/>
                <a:gd name="T7" fmla="*/ 27 h 51"/>
                <a:gd name="T8" fmla="*/ 2 w 36"/>
                <a:gd name="T9" fmla="*/ 12 h 51"/>
                <a:gd name="T10" fmla="*/ 16 w 36"/>
                <a:gd name="T11" fmla="*/ 0 h 51"/>
                <a:gd name="T12" fmla="*/ 26 w 36"/>
                <a:gd name="T13" fmla="*/ 2 h 51"/>
                <a:gd name="T14" fmla="*/ 27 w 36"/>
                <a:gd name="T15" fmla="*/ 2 h 51"/>
                <a:gd name="T16" fmla="*/ 30 w 36"/>
                <a:gd name="T17" fmla="*/ 1 h 51"/>
                <a:gd name="T18" fmla="*/ 34 w 36"/>
                <a:gd name="T19" fmla="*/ 13 h 51"/>
                <a:gd name="T20" fmla="*/ 33 w 36"/>
                <a:gd name="T21" fmla="*/ 14 h 51"/>
                <a:gd name="T22" fmla="*/ 16 w 36"/>
                <a:gd name="T23" fmla="*/ 2 h 51"/>
                <a:gd name="T24" fmla="*/ 5 w 36"/>
                <a:gd name="T25" fmla="*/ 11 h 51"/>
                <a:gd name="T26" fmla="*/ 19 w 36"/>
                <a:gd name="T27" fmla="*/ 23 h 51"/>
                <a:gd name="T28" fmla="*/ 36 w 36"/>
                <a:gd name="T29" fmla="*/ 38 h 51"/>
                <a:gd name="T30" fmla="*/ 20 w 36"/>
                <a:gd name="T31" fmla="*/ 51 h 51"/>
                <a:gd name="T32" fmla="*/ 9 w 36"/>
                <a:gd name="T33" fmla="*/ 49 h 51"/>
                <a:gd name="T34" fmla="*/ 4 w 36"/>
                <a:gd name="T35" fmla="*/ 51 h 51"/>
                <a:gd name="T36" fmla="*/ 0 w 36"/>
                <a:gd name="T37" fmla="*/ 38 h 51"/>
                <a:gd name="T38" fmla="*/ 1 w 36"/>
                <a:gd name="T3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51">
                  <a:moveTo>
                    <a:pt x="1" y="38"/>
                  </a:moveTo>
                  <a:cubicBezTo>
                    <a:pt x="5" y="43"/>
                    <a:pt x="10" y="50"/>
                    <a:pt x="20" y="50"/>
                  </a:cubicBezTo>
                  <a:cubicBezTo>
                    <a:pt x="27" y="50"/>
                    <a:pt x="32" y="47"/>
                    <a:pt x="32" y="39"/>
                  </a:cubicBezTo>
                  <a:cubicBezTo>
                    <a:pt x="32" y="32"/>
                    <a:pt x="28" y="30"/>
                    <a:pt x="17" y="27"/>
                  </a:cubicBezTo>
                  <a:cubicBezTo>
                    <a:pt x="10" y="25"/>
                    <a:pt x="2" y="21"/>
                    <a:pt x="2" y="12"/>
                  </a:cubicBezTo>
                  <a:cubicBezTo>
                    <a:pt x="2" y="7"/>
                    <a:pt x="5" y="0"/>
                    <a:pt x="16" y="0"/>
                  </a:cubicBezTo>
                  <a:cubicBezTo>
                    <a:pt x="21" y="0"/>
                    <a:pt x="24" y="2"/>
                    <a:pt x="26" y="2"/>
                  </a:cubicBezTo>
                  <a:cubicBezTo>
                    <a:pt x="26" y="2"/>
                    <a:pt x="26" y="2"/>
                    <a:pt x="27" y="2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29" y="7"/>
                    <a:pt x="24" y="2"/>
                    <a:pt x="16" y="2"/>
                  </a:cubicBezTo>
                  <a:cubicBezTo>
                    <a:pt x="10" y="2"/>
                    <a:pt x="5" y="4"/>
                    <a:pt x="5" y="11"/>
                  </a:cubicBezTo>
                  <a:cubicBezTo>
                    <a:pt x="5" y="19"/>
                    <a:pt x="12" y="21"/>
                    <a:pt x="19" y="23"/>
                  </a:cubicBezTo>
                  <a:cubicBezTo>
                    <a:pt x="28" y="26"/>
                    <a:pt x="36" y="29"/>
                    <a:pt x="36" y="38"/>
                  </a:cubicBezTo>
                  <a:cubicBezTo>
                    <a:pt x="36" y="47"/>
                    <a:pt x="29" y="51"/>
                    <a:pt x="20" y="51"/>
                  </a:cubicBezTo>
                  <a:cubicBezTo>
                    <a:pt x="15" y="51"/>
                    <a:pt x="11" y="49"/>
                    <a:pt x="9" y="49"/>
                  </a:cubicBezTo>
                  <a:cubicBezTo>
                    <a:pt x="8" y="49"/>
                    <a:pt x="6" y="50"/>
                    <a:pt x="4" y="51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1" y="3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iS1ïďê">
              <a:extLst>
                <a:ext uri="{FF2B5EF4-FFF2-40B4-BE49-F238E27FC236}">
                  <a16:creationId xmlns:a16="http://schemas.microsoft.com/office/drawing/2014/main" id="{18E53BBA-9E75-4A48-94D7-654B1D78DCAA}"/>
                </a:ext>
              </a:extLst>
            </p:cNvPr>
            <p:cNvSpPr/>
            <p:nvPr/>
          </p:nvSpPr>
          <p:spPr bwMode="auto">
            <a:xfrm>
              <a:off x="7851775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39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6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6" y="25"/>
                    <a:pt x="2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6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0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iŝḻiḍê">
              <a:extLst>
                <a:ext uri="{FF2B5EF4-FFF2-40B4-BE49-F238E27FC236}">
                  <a16:creationId xmlns:a16="http://schemas.microsoft.com/office/drawing/2014/main" id="{F6CD5E43-6F67-4860-AC26-C45E06FE1A1C}"/>
                </a:ext>
              </a:extLst>
            </p:cNvPr>
            <p:cNvSpPr/>
            <p:nvPr/>
          </p:nvSpPr>
          <p:spPr bwMode="auto">
            <a:xfrm>
              <a:off x="8093075" y="3832225"/>
              <a:ext cx="179388" cy="169863"/>
            </a:xfrm>
            <a:custGeom>
              <a:avLst/>
              <a:gdLst>
                <a:gd name="T0" fmla="*/ 0 w 56"/>
                <a:gd name="T1" fmla="*/ 49 h 50"/>
                <a:gd name="T2" fmla="*/ 0 w 56"/>
                <a:gd name="T3" fmla="*/ 48 h 50"/>
                <a:gd name="T4" fmla="*/ 6 w 56"/>
                <a:gd name="T5" fmla="*/ 43 h 50"/>
                <a:gd name="T6" fmla="*/ 6 w 56"/>
                <a:gd name="T7" fmla="*/ 6 h 50"/>
                <a:gd name="T8" fmla="*/ 0 w 56"/>
                <a:gd name="T9" fmla="*/ 2 h 50"/>
                <a:gd name="T10" fmla="*/ 0 w 56"/>
                <a:gd name="T11" fmla="*/ 0 h 50"/>
                <a:gd name="T12" fmla="*/ 12 w 56"/>
                <a:gd name="T13" fmla="*/ 0 h 50"/>
                <a:gd name="T14" fmla="*/ 28 w 56"/>
                <a:gd name="T15" fmla="*/ 43 h 50"/>
                <a:gd name="T16" fmla="*/ 44 w 56"/>
                <a:gd name="T17" fmla="*/ 0 h 50"/>
                <a:gd name="T18" fmla="*/ 56 w 56"/>
                <a:gd name="T19" fmla="*/ 0 h 50"/>
                <a:gd name="T20" fmla="*/ 56 w 56"/>
                <a:gd name="T21" fmla="*/ 2 h 50"/>
                <a:gd name="T22" fmla="*/ 50 w 56"/>
                <a:gd name="T23" fmla="*/ 6 h 50"/>
                <a:gd name="T24" fmla="*/ 50 w 56"/>
                <a:gd name="T25" fmla="*/ 43 h 50"/>
                <a:gd name="T26" fmla="*/ 56 w 56"/>
                <a:gd name="T27" fmla="*/ 48 h 50"/>
                <a:gd name="T28" fmla="*/ 56 w 56"/>
                <a:gd name="T29" fmla="*/ 49 h 50"/>
                <a:gd name="T30" fmla="*/ 39 w 56"/>
                <a:gd name="T31" fmla="*/ 49 h 50"/>
                <a:gd name="T32" fmla="*/ 39 w 56"/>
                <a:gd name="T33" fmla="*/ 48 h 50"/>
                <a:gd name="T34" fmla="*/ 46 w 56"/>
                <a:gd name="T35" fmla="*/ 43 h 50"/>
                <a:gd name="T36" fmla="*/ 46 w 56"/>
                <a:gd name="T37" fmla="*/ 3 h 50"/>
                <a:gd name="T38" fmla="*/ 45 w 56"/>
                <a:gd name="T39" fmla="*/ 3 h 50"/>
                <a:gd name="T40" fmla="*/ 27 w 56"/>
                <a:gd name="T41" fmla="*/ 50 h 50"/>
                <a:gd name="T42" fmla="*/ 26 w 56"/>
                <a:gd name="T43" fmla="*/ 50 h 50"/>
                <a:gd name="T44" fmla="*/ 9 w 56"/>
                <a:gd name="T45" fmla="*/ 4 h 50"/>
                <a:gd name="T46" fmla="*/ 8 w 56"/>
                <a:gd name="T47" fmla="*/ 4 h 50"/>
                <a:gd name="T48" fmla="*/ 8 w 56"/>
                <a:gd name="T49" fmla="*/ 43 h 50"/>
                <a:gd name="T50" fmla="*/ 14 w 56"/>
                <a:gd name="T51" fmla="*/ 48 h 50"/>
                <a:gd name="T52" fmla="*/ 14 w 56"/>
                <a:gd name="T53" fmla="*/ 49 h 50"/>
                <a:gd name="T54" fmla="*/ 0 w 56"/>
                <a:gd name="T55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1" y="2"/>
                    <a:pt x="50" y="3"/>
                    <a:pt x="50" y="6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0" y="46"/>
                    <a:pt x="51" y="48"/>
                    <a:pt x="56" y="48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44" y="48"/>
                    <a:pt x="46" y="46"/>
                    <a:pt x="46" y="4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6"/>
                    <a:pt x="9" y="48"/>
                    <a:pt x="14" y="48"/>
                  </a:cubicBezTo>
                  <a:cubicBezTo>
                    <a:pt x="14" y="49"/>
                    <a:pt x="14" y="49"/>
                    <a:pt x="14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îṩ1iḑê">
              <a:extLst>
                <a:ext uri="{FF2B5EF4-FFF2-40B4-BE49-F238E27FC236}">
                  <a16:creationId xmlns:a16="http://schemas.microsoft.com/office/drawing/2014/main" id="{0A770AF1-0E89-4627-9023-15CC820A6544}"/>
                </a:ext>
              </a:extLst>
            </p:cNvPr>
            <p:cNvSpPr/>
            <p:nvPr/>
          </p:nvSpPr>
          <p:spPr bwMode="auto">
            <a:xfrm>
              <a:off x="8297863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2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0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2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5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0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ïṩḻíḋe">
              <a:extLst>
                <a:ext uri="{FF2B5EF4-FFF2-40B4-BE49-F238E27FC236}">
                  <a16:creationId xmlns:a16="http://schemas.microsoft.com/office/drawing/2014/main" id="{B211B4AB-BEFE-423F-9BB1-25676FF5C27E}"/>
                </a:ext>
              </a:extLst>
            </p:cNvPr>
            <p:cNvSpPr/>
            <p:nvPr/>
          </p:nvSpPr>
          <p:spPr bwMode="auto">
            <a:xfrm>
              <a:off x="8455025" y="3832225"/>
              <a:ext cx="144463" cy="166688"/>
            </a:xfrm>
            <a:custGeom>
              <a:avLst/>
              <a:gdLst>
                <a:gd name="T0" fmla="*/ 0 w 45"/>
                <a:gd name="T1" fmla="*/ 49 h 49"/>
                <a:gd name="T2" fmla="*/ 0 w 45"/>
                <a:gd name="T3" fmla="*/ 47 h 49"/>
                <a:gd name="T4" fmla="*/ 7 w 45"/>
                <a:gd name="T5" fmla="*/ 43 h 49"/>
                <a:gd name="T6" fmla="*/ 7 w 45"/>
                <a:gd name="T7" fmla="*/ 6 h 49"/>
                <a:gd name="T8" fmla="*/ 0 w 45"/>
                <a:gd name="T9" fmla="*/ 2 h 49"/>
                <a:gd name="T10" fmla="*/ 0 w 45"/>
                <a:gd name="T11" fmla="*/ 0 h 49"/>
                <a:gd name="T12" fmla="*/ 22 w 45"/>
                <a:gd name="T13" fmla="*/ 0 h 49"/>
                <a:gd name="T14" fmla="*/ 45 w 45"/>
                <a:gd name="T15" fmla="*/ 25 h 49"/>
                <a:gd name="T16" fmla="*/ 22 w 45"/>
                <a:gd name="T17" fmla="*/ 49 h 49"/>
                <a:gd name="T18" fmla="*/ 0 w 45"/>
                <a:gd name="T19" fmla="*/ 49 h 49"/>
                <a:gd name="T20" fmla="*/ 11 w 45"/>
                <a:gd name="T21" fmla="*/ 43 h 49"/>
                <a:gd name="T22" fmla="*/ 17 w 45"/>
                <a:gd name="T23" fmla="*/ 47 h 49"/>
                <a:gd name="T24" fmla="*/ 22 w 45"/>
                <a:gd name="T25" fmla="*/ 47 h 49"/>
                <a:gd name="T26" fmla="*/ 41 w 45"/>
                <a:gd name="T27" fmla="*/ 25 h 49"/>
                <a:gd name="T28" fmla="*/ 22 w 45"/>
                <a:gd name="T29" fmla="*/ 2 h 49"/>
                <a:gd name="T30" fmla="*/ 17 w 45"/>
                <a:gd name="T31" fmla="*/ 2 h 49"/>
                <a:gd name="T32" fmla="*/ 11 w 45"/>
                <a:gd name="T33" fmla="*/ 6 h 49"/>
                <a:gd name="T34" fmla="*/ 11 w 45"/>
                <a:gd name="T35" fmla="*/ 4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" h="49">
                  <a:moveTo>
                    <a:pt x="0" y="49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5" y="47"/>
                    <a:pt x="7" y="46"/>
                    <a:pt x="7" y="4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8" y="0"/>
                    <a:pt x="45" y="13"/>
                    <a:pt x="45" y="25"/>
                  </a:cubicBezTo>
                  <a:cubicBezTo>
                    <a:pt x="45" y="37"/>
                    <a:pt x="38" y="49"/>
                    <a:pt x="22" y="49"/>
                  </a:cubicBezTo>
                  <a:lnTo>
                    <a:pt x="0" y="49"/>
                  </a:lnTo>
                  <a:close/>
                  <a:moveTo>
                    <a:pt x="11" y="43"/>
                  </a:moveTo>
                  <a:cubicBezTo>
                    <a:pt x="11" y="46"/>
                    <a:pt x="13" y="47"/>
                    <a:pt x="17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34" y="47"/>
                    <a:pt x="41" y="36"/>
                    <a:pt x="41" y="25"/>
                  </a:cubicBezTo>
                  <a:cubicBezTo>
                    <a:pt x="41" y="13"/>
                    <a:pt x="34" y="2"/>
                    <a:pt x="22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3" y="2"/>
                    <a:pt x="11" y="3"/>
                    <a:pt x="11" y="6"/>
                  </a:cubicBezTo>
                  <a:lnTo>
                    <a:pt x="11" y="43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išľíḓé">
              <a:extLst>
                <a:ext uri="{FF2B5EF4-FFF2-40B4-BE49-F238E27FC236}">
                  <a16:creationId xmlns:a16="http://schemas.microsoft.com/office/drawing/2014/main" id="{F4AE6A14-DAEC-48D4-B900-27AEFAB0A43D}"/>
                </a:ext>
              </a:extLst>
            </p:cNvPr>
            <p:cNvSpPr/>
            <p:nvPr/>
          </p:nvSpPr>
          <p:spPr bwMode="auto">
            <a:xfrm>
              <a:off x="8628063" y="3832225"/>
              <a:ext cx="60325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7 w 19"/>
                <a:gd name="T19" fmla="*/ 44 h 49"/>
                <a:gd name="T20" fmla="*/ 7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3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3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ïṩľîḓé">
              <a:extLst>
                <a:ext uri="{FF2B5EF4-FFF2-40B4-BE49-F238E27FC236}">
                  <a16:creationId xmlns:a16="http://schemas.microsoft.com/office/drawing/2014/main" id="{3F114875-5369-400E-AFCF-4AA7776608BB}"/>
                </a:ext>
              </a:extLst>
            </p:cNvPr>
            <p:cNvSpPr/>
            <p:nvPr/>
          </p:nvSpPr>
          <p:spPr bwMode="auto">
            <a:xfrm>
              <a:off x="8718550" y="3829050"/>
              <a:ext cx="130175" cy="173038"/>
            </a:xfrm>
            <a:custGeom>
              <a:avLst/>
              <a:gdLst>
                <a:gd name="T0" fmla="*/ 41 w 41"/>
                <a:gd name="T1" fmla="*/ 37 h 51"/>
                <a:gd name="T2" fmla="*/ 21 w 41"/>
                <a:gd name="T3" fmla="*/ 51 h 51"/>
                <a:gd name="T4" fmla="*/ 0 w 41"/>
                <a:gd name="T5" fmla="*/ 25 h 51"/>
                <a:gd name="T6" fmla="*/ 20 w 41"/>
                <a:gd name="T7" fmla="*/ 0 h 51"/>
                <a:gd name="T8" fmla="*/ 30 w 41"/>
                <a:gd name="T9" fmla="*/ 2 h 51"/>
                <a:gd name="T10" fmla="*/ 35 w 41"/>
                <a:gd name="T11" fmla="*/ 0 h 51"/>
                <a:gd name="T12" fmla="*/ 39 w 41"/>
                <a:gd name="T13" fmla="*/ 13 h 51"/>
                <a:gd name="T14" fmla="*/ 38 w 41"/>
                <a:gd name="T15" fmla="*/ 13 h 51"/>
                <a:gd name="T16" fmla="*/ 20 w 41"/>
                <a:gd name="T17" fmla="*/ 2 h 51"/>
                <a:gd name="T18" fmla="*/ 4 w 41"/>
                <a:gd name="T19" fmla="*/ 25 h 51"/>
                <a:gd name="T20" fmla="*/ 23 w 41"/>
                <a:gd name="T21" fmla="*/ 48 h 51"/>
                <a:gd name="T22" fmla="*/ 39 w 41"/>
                <a:gd name="T23" fmla="*/ 36 h 51"/>
                <a:gd name="T24" fmla="*/ 41 w 41"/>
                <a:gd name="T25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1">
                  <a:moveTo>
                    <a:pt x="41" y="37"/>
                  </a:moveTo>
                  <a:cubicBezTo>
                    <a:pt x="37" y="45"/>
                    <a:pt x="32" y="51"/>
                    <a:pt x="21" y="51"/>
                  </a:cubicBezTo>
                  <a:cubicBezTo>
                    <a:pt x="10" y="51"/>
                    <a:pt x="0" y="42"/>
                    <a:pt x="0" y="25"/>
                  </a:cubicBezTo>
                  <a:cubicBezTo>
                    <a:pt x="0" y="12"/>
                    <a:pt x="8" y="0"/>
                    <a:pt x="20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5" y="9"/>
                    <a:pt x="29" y="2"/>
                    <a:pt x="20" y="2"/>
                  </a:cubicBezTo>
                  <a:cubicBezTo>
                    <a:pt x="11" y="2"/>
                    <a:pt x="4" y="12"/>
                    <a:pt x="4" y="25"/>
                  </a:cubicBezTo>
                  <a:cubicBezTo>
                    <a:pt x="4" y="38"/>
                    <a:pt x="12" y="48"/>
                    <a:pt x="23" y="48"/>
                  </a:cubicBezTo>
                  <a:cubicBezTo>
                    <a:pt x="30" y="48"/>
                    <a:pt x="35" y="45"/>
                    <a:pt x="39" y="36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iṣḻiďe">
              <a:extLst>
                <a:ext uri="{FF2B5EF4-FFF2-40B4-BE49-F238E27FC236}">
                  <a16:creationId xmlns:a16="http://schemas.microsoft.com/office/drawing/2014/main" id="{59F34996-506B-4A42-A8CA-B7B7C9934F15}"/>
                </a:ext>
              </a:extLst>
            </p:cNvPr>
            <p:cNvSpPr/>
            <p:nvPr/>
          </p:nvSpPr>
          <p:spPr bwMode="auto">
            <a:xfrm>
              <a:off x="8874125" y="3832225"/>
              <a:ext cx="61913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8 w 19"/>
                <a:gd name="T19" fmla="*/ 44 h 49"/>
                <a:gd name="T20" fmla="*/ 8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4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4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8" y="46"/>
                    <a:pt x="8" y="4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ïṣľîḓe">
              <a:extLst>
                <a:ext uri="{FF2B5EF4-FFF2-40B4-BE49-F238E27FC236}">
                  <a16:creationId xmlns:a16="http://schemas.microsoft.com/office/drawing/2014/main" id="{F3802AF7-0C68-4BCC-8159-98D7E9D52762}"/>
                </a:ext>
              </a:extLst>
            </p:cNvPr>
            <p:cNvSpPr/>
            <p:nvPr/>
          </p:nvSpPr>
          <p:spPr bwMode="auto">
            <a:xfrm>
              <a:off x="89614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6 w 49"/>
                <a:gd name="T5" fmla="*/ 43 h 50"/>
                <a:gd name="T6" fmla="*/ 6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8 w 49"/>
                <a:gd name="T33" fmla="*/ 6 h 50"/>
                <a:gd name="T34" fmla="*/ 8 w 49"/>
                <a:gd name="T35" fmla="*/ 43 h 50"/>
                <a:gd name="T36" fmla="*/ 15 w 49"/>
                <a:gd name="T37" fmla="*/ 48 h 50"/>
                <a:gd name="T38" fmla="*/ 15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8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6"/>
                    <a:pt x="10" y="48"/>
                    <a:pt x="15" y="48"/>
                  </a:cubicBezTo>
                  <a:cubicBezTo>
                    <a:pt x="15" y="49"/>
                    <a:pt x="15" y="49"/>
                    <a:pt x="15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ïṥḷïḓé">
              <a:extLst>
                <a:ext uri="{FF2B5EF4-FFF2-40B4-BE49-F238E27FC236}">
                  <a16:creationId xmlns:a16="http://schemas.microsoft.com/office/drawing/2014/main" id="{D14BFA20-DDA8-418A-915B-EC2E7BA00D7C}"/>
                </a:ext>
              </a:extLst>
            </p:cNvPr>
            <p:cNvSpPr/>
            <p:nvPr/>
          </p:nvSpPr>
          <p:spPr bwMode="auto">
            <a:xfrm>
              <a:off x="913765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7 w 42"/>
                <a:gd name="T5" fmla="*/ 43 h 49"/>
                <a:gd name="T6" fmla="*/ 7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40 w 42"/>
                <a:gd name="T17" fmla="*/ 13 h 49"/>
                <a:gd name="T18" fmla="*/ 23 w 42"/>
                <a:gd name="T19" fmla="*/ 2 h 49"/>
                <a:gd name="T20" fmla="*/ 17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2 w 42"/>
                <a:gd name="T27" fmla="*/ 23 h 49"/>
                <a:gd name="T28" fmla="*/ 29 w 42"/>
                <a:gd name="T29" fmla="*/ 14 h 49"/>
                <a:gd name="T30" fmla="*/ 31 w 42"/>
                <a:gd name="T31" fmla="*/ 14 h 49"/>
                <a:gd name="T32" fmla="*/ 31 w 42"/>
                <a:gd name="T33" fmla="*/ 33 h 49"/>
                <a:gd name="T34" fmla="*/ 29 w 42"/>
                <a:gd name="T35" fmla="*/ 33 h 49"/>
                <a:gd name="T36" fmla="*/ 22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7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8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7" y="8"/>
                    <a:pt x="34" y="2"/>
                    <a:pt x="23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6" y="23"/>
                    <a:pt x="29" y="21"/>
                    <a:pt x="29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7"/>
                    <a:pt x="26" y="25"/>
                    <a:pt x="22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7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1" y="48"/>
                    <a:pt x="36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8" y="49"/>
                    <a:pt x="38" y="49"/>
                    <a:pt x="38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697621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0C5A835-F358-4E8E-83AD-3F60EEC00A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200" cy="5097158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B1956B80-2678-4B0A-9E06-F6FDA08310CB}"/>
              </a:ext>
            </a:extLst>
          </p:cNvPr>
          <p:cNvSpPr/>
          <p:nvPr/>
        </p:nvSpPr>
        <p:spPr>
          <a:xfrm>
            <a:off x="7224915" y="-1"/>
            <a:ext cx="3791428" cy="4884977"/>
          </a:xfrm>
          <a:prstGeom prst="rect">
            <a:avLst/>
          </a:prstGeom>
          <a:solidFill>
            <a:schemeClr val="tx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E7303C41-7E96-43BA-9178-7BC99DBA81D5}"/>
              </a:ext>
            </a:extLst>
          </p:cNvPr>
          <p:cNvSpPr/>
          <p:nvPr/>
        </p:nvSpPr>
        <p:spPr>
          <a:xfrm>
            <a:off x="7794690" y="1280869"/>
            <a:ext cx="2644710" cy="312207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05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GB" altLang="zh-CN" sz="105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105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10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105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请替换文字内容，修改文字内容，也可以直接复制你的内容到此请替换文字内容，修改文字内容，也可以直接复制你的内容到此。请替换文字内容，修改文字内容，也可以直接复制你的内容到此。 </a:t>
            </a:r>
            <a:r>
              <a:rPr lang="en-US" altLang="zh-CN" sz="105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 </a:t>
            </a:r>
            <a:endParaRPr lang="en-GB" altLang="zh-CN" sz="10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TextBox 9">
            <a:extLst>
              <a:ext uri="{FF2B5EF4-FFF2-40B4-BE49-F238E27FC236}">
                <a16:creationId xmlns:a16="http://schemas.microsoft.com/office/drawing/2014/main" id="{18816A58-EC96-4D69-8C9A-7799E3BEC213}"/>
              </a:ext>
            </a:extLst>
          </p:cNvPr>
          <p:cNvSpPr txBox="1"/>
          <p:nvPr/>
        </p:nvSpPr>
        <p:spPr>
          <a:xfrm>
            <a:off x="7794690" y="543802"/>
            <a:ext cx="322165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请输入标题</a:t>
            </a:r>
            <a:endParaRPr lang="en-GB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1DEDE18-FAAF-4186-8AE8-8E7B83306AFF}"/>
              </a:ext>
            </a:extLst>
          </p:cNvPr>
          <p:cNvSpPr/>
          <p:nvPr/>
        </p:nvSpPr>
        <p:spPr>
          <a:xfrm>
            <a:off x="791201" y="5697230"/>
            <a:ext cx="10441775" cy="69858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GB" altLang="zh-CN" sz="105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r>
              <a:rPr lang="en-GB" altLang="zh-CN" sz="105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GB" altLang="zh-CN" sz="105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3F764043-3D17-4C90-AA0A-B7CC6F2281D2}"/>
              </a:ext>
            </a:extLst>
          </p:cNvPr>
          <p:cNvSpPr txBox="1"/>
          <p:nvPr/>
        </p:nvSpPr>
        <p:spPr>
          <a:xfrm>
            <a:off x="791202" y="5277077"/>
            <a:ext cx="2664296" cy="3058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请输入你的标题</a:t>
            </a:r>
            <a:endParaRPr lang="en-GB" sz="20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9" name="bd9232f5-b874-4bf4-a79c-526fb59e1bc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20C2090F-5281-4777-B719-006386BF7E6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788577" y="6104"/>
            <a:ext cx="2251854" cy="533794"/>
            <a:chOff x="1919288" y="2593975"/>
            <a:chExt cx="7353301" cy="1743076"/>
          </a:xfrm>
        </p:grpSpPr>
        <p:sp>
          <p:nvSpPr>
            <p:cNvPr id="10" name="îṣľîḍè">
              <a:extLst>
                <a:ext uri="{FF2B5EF4-FFF2-40B4-BE49-F238E27FC236}">
                  <a16:creationId xmlns:a16="http://schemas.microsoft.com/office/drawing/2014/main" id="{16FBE55D-0FD4-4E2F-9556-497F1B801326}"/>
                </a:ext>
              </a:extLst>
            </p:cNvPr>
            <p:cNvSpPr/>
            <p:nvPr/>
          </p:nvSpPr>
          <p:spPr bwMode="auto">
            <a:xfrm>
              <a:off x="7856539" y="2841626"/>
              <a:ext cx="665163" cy="784225"/>
            </a:xfrm>
            <a:custGeom>
              <a:avLst/>
              <a:gdLst>
                <a:gd name="T0" fmla="*/ 93 w 220"/>
                <a:gd name="T1" fmla="*/ 0 h 257"/>
                <a:gd name="T2" fmla="*/ 107 w 220"/>
                <a:gd name="T3" fmla="*/ 7 h 257"/>
                <a:gd name="T4" fmla="*/ 107 w 220"/>
                <a:gd name="T5" fmla="*/ 106 h 257"/>
                <a:gd name="T6" fmla="*/ 135 w 220"/>
                <a:gd name="T7" fmla="*/ 98 h 257"/>
                <a:gd name="T8" fmla="*/ 140 w 220"/>
                <a:gd name="T9" fmla="*/ 94 h 257"/>
                <a:gd name="T10" fmla="*/ 182 w 220"/>
                <a:gd name="T11" fmla="*/ 106 h 257"/>
                <a:gd name="T12" fmla="*/ 178 w 220"/>
                <a:gd name="T13" fmla="*/ 120 h 257"/>
                <a:gd name="T14" fmla="*/ 108 w 220"/>
                <a:gd name="T15" fmla="*/ 129 h 257"/>
                <a:gd name="T16" fmla="*/ 108 w 220"/>
                <a:gd name="T17" fmla="*/ 132 h 257"/>
                <a:gd name="T18" fmla="*/ 171 w 220"/>
                <a:gd name="T19" fmla="*/ 212 h 257"/>
                <a:gd name="T20" fmla="*/ 220 w 220"/>
                <a:gd name="T21" fmla="*/ 239 h 257"/>
                <a:gd name="T22" fmla="*/ 219 w 220"/>
                <a:gd name="T23" fmla="*/ 241 h 257"/>
                <a:gd name="T24" fmla="*/ 214 w 220"/>
                <a:gd name="T25" fmla="*/ 241 h 257"/>
                <a:gd name="T26" fmla="*/ 218 w 220"/>
                <a:gd name="T27" fmla="*/ 252 h 257"/>
                <a:gd name="T28" fmla="*/ 213 w 220"/>
                <a:gd name="T29" fmla="*/ 252 h 257"/>
                <a:gd name="T30" fmla="*/ 215 w 220"/>
                <a:gd name="T31" fmla="*/ 255 h 257"/>
                <a:gd name="T32" fmla="*/ 194 w 220"/>
                <a:gd name="T33" fmla="*/ 257 h 257"/>
                <a:gd name="T34" fmla="*/ 159 w 220"/>
                <a:gd name="T35" fmla="*/ 240 h 257"/>
                <a:gd name="T36" fmla="*/ 132 w 220"/>
                <a:gd name="T37" fmla="*/ 200 h 257"/>
                <a:gd name="T38" fmla="*/ 131 w 220"/>
                <a:gd name="T39" fmla="*/ 199 h 257"/>
                <a:gd name="T40" fmla="*/ 99 w 220"/>
                <a:gd name="T41" fmla="*/ 155 h 257"/>
                <a:gd name="T42" fmla="*/ 98 w 220"/>
                <a:gd name="T43" fmla="*/ 153 h 257"/>
                <a:gd name="T44" fmla="*/ 64 w 220"/>
                <a:gd name="T45" fmla="*/ 234 h 257"/>
                <a:gd name="T46" fmla="*/ 61 w 220"/>
                <a:gd name="T47" fmla="*/ 237 h 257"/>
                <a:gd name="T48" fmla="*/ 47 w 220"/>
                <a:gd name="T49" fmla="*/ 251 h 257"/>
                <a:gd name="T50" fmla="*/ 11 w 220"/>
                <a:gd name="T51" fmla="*/ 257 h 257"/>
                <a:gd name="T52" fmla="*/ 9 w 220"/>
                <a:gd name="T53" fmla="*/ 254 h 257"/>
                <a:gd name="T54" fmla="*/ 9 w 220"/>
                <a:gd name="T55" fmla="*/ 253 h 257"/>
                <a:gd name="T56" fmla="*/ 72 w 220"/>
                <a:gd name="T57" fmla="*/ 175 h 257"/>
                <a:gd name="T58" fmla="*/ 83 w 220"/>
                <a:gd name="T59" fmla="*/ 139 h 257"/>
                <a:gd name="T60" fmla="*/ 81 w 220"/>
                <a:gd name="T61" fmla="*/ 138 h 257"/>
                <a:gd name="T62" fmla="*/ 0 w 220"/>
                <a:gd name="T63" fmla="*/ 126 h 257"/>
                <a:gd name="T64" fmla="*/ 4 w 220"/>
                <a:gd name="T65" fmla="*/ 126 h 257"/>
                <a:gd name="T66" fmla="*/ 63 w 220"/>
                <a:gd name="T67" fmla="*/ 117 h 257"/>
                <a:gd name="T68" fmla="*/ 88 w 220"/>
                <a:gd name="T69" fmla="*/ 110 h 257"/>
                <a:gd name="T70" fmla="*/ 91 w 220"/>
                <a:gd name="T71" fmla="*/ 98 h 257"/>
                <a:gd name="T72" fmla="*/ 89 w 220"/>
                <a:gd name="T73" fmla="*/ 100 h 257"/>
                <a:gd name="T74" fmla="*/ 93 w 220"/>
                <a:gd name="T75" fmla="*/ 32 h 257"/>
                <a:gd name="T76" fmla="*/ 93 w 220"/>
                <a:gd name="T7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0" h="257">
                  <a:moveTo>
                    <a:pt x="93" y="0"/>
                  </a:moveTo>
                  <a:cubicBezTo>
                    <a:pt x="97" y="1"/>
                    <a:pt x="103" y="1"/>
                    <a:pt x="107" y="7"/>
                  </a:cubicBezTo>
                  <a:cubicBezTo>
                    <a:pt x="115" y="19"/>
                    <a:pt x="109" y="99"/>
                    <a:pt x="107" y="106"/>
                  </a:cubicBezTo>
                  <a:cubicBezTo>
                    <a:pt x="116" y="104"/>
                    <a:pt x="129" y="103"/>
                    <a:pt x="135" y="98"/>
                  </a:cubicBezTo>
                  <a:cubicBezTo>
                    <a:pt x="135" y="94"/>
                    <a:pt x="134" y="96"/>
                    <a:pt x="140" y="94"/>
                  </a:cubicBezTo>
                  <a:cubicBezTo>
                    <a:pt x="149" y="96"/>
                    <a:pt x="186" y="91"/>
                    <a:pt x="182" y="106"/>
                  </a:cubicBezTo>
                  <a:cubicBezTo>
                    <a:pt x="181" y="111"/>
                    <a:pt x="179" y="115"/>
                    <a:pt x="178" y="120"/>
                  </a:cubicBezTo>
                  <a:cubicBezTo>
                    <a:pt x="166" y="117"/>
                    <a:pt x="112" y="120"/>
                    <a:pt x="108" y="129"/>
                  </a:cubicBezTo>
                  <a:cubicBezTo>
                    <a:pt x="108" y="130"/>
                    <a:pt x="108" y="131"/>
                    <a:pt x="108" y="132"/>
                  </a:cubicBezTo>
                  <a:cubicBezTo>
                    <a:pt x="111" y="145"/>
                    <a:pt x="154" y="198"/>
                    <a:pt x="171" y="212"/>
                  </a:cubicBezTo>
                  <a:cubicBezTo>
                    <a:pt x="188" y="221"/>
                    <a:pt x="204" y="230"/>
                    <a:pt x="220" y="239"/>
                  </a:cubicBezTo>
                  <a:cubicBezTo>
                    <a:pt x="220" y="240"/>
                    <a:pt x="220" y="240"/>
                    <a:pt x="219" y="241"/>
                  </a:cubicBezTo>
                  <a:cubicBezTo>
                    <a:pt x="218" y="241"/>
                    <a:pt x="216" y="241"/>
                    <a:pt x="214" y="241"/>
                  </a:cubicBezTo>
                  <a:cubicBezTo>
                    <a:pt x="217" y="246"/>
                    <a:pt x="218" y="246"/>
                    <a:pt x="218" y="252"/>
                  </a:cubicBezTo>
                  <a:cubicBezTo>
                    <a:pt x="217" y="252"/>
                    <a:pt x="215" y="252"/>
                    <a:pt x="213" y="252"/>
                  </a:cubicBezTo>
                  <a:cubicBezTo>
                    <a:pt x="214" y="253"/>
                    <a:pt x="215" y="254"/>
                    <a:pt x="215" y="255"/>
                  </a:cubicBezTo>
                  <a:cubicBezTo>
                    <a:pt x="208" y="256"/>
                    <a:pt x="201" y="256"/>
                    <a:pt x="194" y="257"/>
                  </a:cubicBezTo>
                  <a:cubicBezTo>
                    <a:pt x="182" y="255"/>
                    <a:pt x="168" y="244"/>
                    <a:pt x="159" y="240"/>
                  </a:cubicBezTo>
                  <a:cubicBezTo>
                    <a:pt x="152" y="232"/>
                    <a:pt x="137" y="210"/>
                    <a:pt x="132" y="200"/>
                  </a:cubicBezTo>
                  <a:cubicBezTo>
                    <a:pt x="132" y="200"/>
                    <a:pt x="132" y="198"/>
                    <a:pt x="131" y="199"/>
                  </a:cubicBezTo>
                  <a:cubicBezTo>
                    <a:pt x="123" y="187"/>
                    <a:pt x="101" y="154"/>
                    <a:pt x="99" y="155"/>
                  </a:cubicBezTo>
                  <a:cubicBezTo>
                    <a:pt x="99" y="154"/>
                    <a:pt x="99" y="154"/>
                    <a:pt x="98" y="153"/>
                  </a:cubicBezTo>
                  <a:cubicBezTo>
                    <a:pt x="97" y="167"/>
                    <a:pt x="67" y="234"/>
                    <a:pt x="64" y="234"/>
                  </a:cubicBezTo>
                  <a:cubicBezTo>
                    <a:pt x="63" y="235"/>
                    <a:pt x="62" y="236"/>
                    <a:pt x="61" y="237"/>
                  </a:cubicBezTo>
                  <a:cubicBezTo>
                    <a:pt x="56" y="240"/>
                    <a:pt x="47" y="251"/>
                    <a:pt x="47" y="251"/>
                  </a:cubicBezTo>
                  <a:cubicBezTo>
                    <a:pt x="38" y="255"/>
                    <a:pt x="22" y="253"/>
                    <a:pt x="11" y="257"/>
                  </a:cubicBezTo>
                  <a:cubicBezTo>
                    <a:pt x="10" y="256"/>
                    <a:pt x="10" y="255"/>
                    <a:pt x="9" y="254"/>
                  </a:cubicBezTo>
                  <a:cubicBezTo>
                    <a:pt x="9" y="254"/>
                    <a:pt x="9" y="253"/>
                    <a:pt x="9" y="253"/>
                  </a:cubicBezTo>
                  <a:cubicBezTo>
                    <a:pt x="45" y="228"/>
                    <a:pt x="54" y="209"/>
                    <a:pt x="72" y="175"/>
                  </a:cubicBezTo>
                  <a:cubicBezTo>
                    <a:pt x="76" y="163"/>
                    <a:pt x="79" y="151"/>
                    <a:pt x="83" y="139"/>
                  </a:cubicBezTo>
                  <a:cubicBezTo>
                    <a:pt x="82" y="138"/>
                    <a:pt x="82" y="138"/>
                    <a:pt x="81" y="138"/>
                  </a:cubicBezTo>
                  <a:cubicBezTo>
                    <a:pt x="56" y="145"/>
                    <a:pt x="26" y="161"/>
                    <a:pt x="0" y="126"/>
                  </a:cubicBezTo>
                  <a:cubicBezTo>
                    <a:pt x="2" y="126"/>
                    <a:pt x="3" y="126"/>
                    <a:pt x="4" y="126"/>
                  </a:cubicBezTo>
                  <a:cubicBezTo>
                    <a:pt x="24" y="119"/>
                    <a:pt x="57" y="120"/>
                    <a:pt x="63" y="117"/>
                  </a:cubicBezTo>
                  <a:cubicBezTo>
                    <a:pt x="70" y="112"/>
                    <a:pt x="82" y="109"/>
                    <a:pt x="88" y="110"/>
                  </a:cubicBezTo>
                  <a:cubicBezTo>
                    <a:pt x="89" y="106"/>
                    <a:pt x="90" y="102"/>
                    <a:pt x="91" y="98"/>
                  </a:cubicBezTo>
                  <a:cubicBezTo>
                    <a:pt x="90" y="99"/>
                    <a:pt x="89" y="100"/>
                    <a:pt x="89" y="100"/>
                  </a:cubicBezTo>
                  <a:cubicBezTo>
                    <a:pt x="92" y="76"/>
                    <a:pt x="90" y="57"/>
                    <a:pt x="93" y="32"/>
                  </a:cubicBezTo>
                  <a:cubicBezTo>
                    <a:pt x="95" y="19"/>
                    <a:pt x="89" y="13"/>
                    <a:pt x="93" y="0"/>
                  </a:cubicBezTo>
                  <a:close/>
                </a:path>
              </a:pathLst>
            </a:custGeom>
            <a:solidFill>
              <a:srgbClr val="D62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íşḷiḓê">
              <a:extLst>
                <a:ext uri="{FF2B5EF4-FFF2-40B4-BE49-F238E27FC236}">
                  <a16:creationId xmlns:a16="http://schemas.microsoft.com/office/drawing/2014/main" id="{BA6820FE-4407-4C3D-BFF6-CD9CB25F7400}"/>
                </a:ext>
              </a:extLst>
            </p:cNvPr>
            <p:cNvGrpSpPr/>
            <p:nvPr/>
          </p:nvGrpSpPr>
          <p:grpSpPr>
            <a:xfrm>
              <a:off x="8694739" y="2811463"/>
              <a:ext cx="577850" cy="841375"/>
              <a:chOff x="8694739" y="2811463"/>
              <a:chExt cx="577850" cy="841375"/>
            </a:xfrm>
          </p:grpSpPr>
          <p:sp>
            <p:nvSpPr>
              <p:cNvPr id="92" name="íṡḻîḍè">
                <a:extLst>
                  <a:ext uri="{FF2B5EF4-FFF2-40B4-BE49-F238E27FC236}">
                    <a16:creationId xmlns:a16="http://schemas.microsoft.com/office/drawing/2014/main" id="{46DC471C-5BB5-4B2E-BE4C-E59D94E108B5}"/>
                  </a:ext>
                </a:extLst>
              </p:cNvPr>
              <p:cNvSpPr/>
              <p:nvPr/>
            </p:nvSpPr>
            <p:spPr bwMode="auto">
              <a:xfrm>
                <a:off x="8942389" y="2890838"/>
                <a:ext cx="6350" cy="6350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2" y="2"/>
                      <a:pt x="2" y="2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îšlîdé">
                <a:extLst>
                  <a:ext uri="{FF2B5EF4-FFF2-40B4-BE49-F238E27FC236}">
                    <a16:creationId xmlns:a16="http://schemas.microsoft.com/office/drawing/2014/main" id="{A414A325-A19A-40E4-9A90-2650197FD860}"/>
                  </a:ext>
                </a:extLst>
              </p:cNvPr>
              <p:cNvSpPr/>
              <p:nvPr/>
            </p:nvSpPr>
            <p:spPr bwMode="auto">
              <a:xfrm>
                <a:off x="8951914" y="2900363"/>
                <a:ext cx="9525" cy="952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1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2" y="2"/>
                      <a:pt x="1" y="3"/>
                      <a:pt x="3" y="1"/>
                    </a:cubicBezTo>
                    <a:cubicBezTo>
                      <a:pt x="1" y="1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i$1ïďe">
                <a:extLst>
                  <a:ext uri="{FF2B5EF4-FFF2-40B4-BE49-F238E27FC236}">
                    <a16:creationId xmlns:a16="http://schemas.microsoft.com/office/drawing/2014/main" id="{4167C628-B994-4629-B58D-0BB12CD461AB}"/>
                  </a:ext>
                </a:extLst>
              </p:cNvPr>
              <p:cNvSpPr/>
              <p:nvPr/>
            </p:nvSpPr>
            <p:spPr bwMode="auto">
              <a:xfrm>
                <a:off x="8955089" y="2911476"/>
                <a:ext cx="9525" cy="12700"/>
              </a:xfrm>
              <a:custGeom>
                <a:avLst/>
                <a:gdLst>
                  <a:gd name="T0" fmla="*/ 0 w 3"/>
                  <a:gd name="T1" fmla="*/ 0 h 4"/>
                  <a:gd name="T2" fmla="*/ 2 w 3"/>
                  <a:gd name="T3" fmla="*/ 4 h 4"/>
                  <a:gd name="T4" fmla="*/ 3 w 3"/>
                  <a:gd name="T5" fmla="*/ 1 h 4"/>
                  <a:gd name="T6" fmla="*/ 3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1"/>
                      <a:pt x="2" y="3"/>
                      <a:pt x="2" y="4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îs1iḍé">
                <a:extLst>
                  <a:ext uri="{FF2B5EF4-FFF2-40B4-BE49-F238E27FC236}">
                    <a16:creationId xmlns:a16="http://schemas.microsoft.com/office/drawing/2014/main" id="{44169DC0-A072-455C-86E4-0A5EE346552F}"/>
                  </a:ext>
                </a:extLst>
              </p:cNvPr>
              <p:cNvSpPr/>
              <p:nvPr/>
            </p:nvSpPr>
            <p:spPr bwMode="auto">
              <a:xfrm>
                <a:off x="9005889" y="3036888"/>
                <a:ext cx="9525" cy="952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0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3"/>
                      <a:pt x="1" y="2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isḷîdé">
                <a:extLst>
                  <a:ext uri="{FF2B5EF4-FFF2-40B4-BE49-F238E27FC236}">
                    <a16:creationId xmlns:a16="http://schemas.microsoft.com/office/drawing/2014/main" id="{3CA07124-5F12-4024-8EAD-B8547DCB989C}"/>
                  </a:ext>
                </a:extLst>
              </p:cNvPr>
              <p:cNvSpPr/>
              <p:nvPr/>
            </p:nvSpPr>
            <p:spPr bwMode="auto">
              <a:xfrm>
                <a:off x="8967789" y="3098801"/>
                <a:ext cx="1588" cy="4763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iṧḷïḑè">
                <a:extLst>
                  <a:ext uri="{FF2B5EF4-FFF2-40B4-BE49-F238E27FC236}">
                    <a16:creationId xmlns:a16="http://schemas.microsoft.com/office/drawing/2014/main" id="{00B8E619-03C0-4B34-B462-75F7C03EE25B}"/>
                  </a:ext>
                </a:extLst>
              </p:cNvPr>
              <p:cNvSpPr/>
              <p:nvPr/>
            </p:nvSpPr>
            <p:spPr bwMode="auto">
              <a:xfrm>
                <a:off x="9129714" y="3128963"/>
                <a:ext cx="0" cy="6350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işḻíḋê">
                <a:extLst>
                  <a:ext uri="{FF2B5EF4-FFF2-40B4-BE49-F238E27FC236}">
                    <a16:creationId xmlns:a16="http://schemas.microsoft.com/office/drawing/2014/main" id="{DA7003D5-313F-41BC-94E3-4BDFAD84EA65}"/>
                  </a:ext>
                </a:extLst>
              </p:cNvPr>
              <p:cNvSpPr/>
              <p:nvPr/>
            </p:nvSpPr>
            <p:spPr bwMode="auto">
              <a:xfrm>
                <a:off x="9136064" y="3128963"/>
                <a:ext cx="0" cy="6350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îṧlíḋè">
                <a:extLst>
                  <a:ext uri="{FF2B5EF4-FFF2-40B4-BE49-F238E27FC236}">
                    <a16:creationId xmlns:a16="http://schemas.microsoft.com/office/drawing/2014/main" id="{40EEDE93-237B-4C69-A5BC-65122BABDF75}"/>
                  </a:ext>
                </a:extLst>
              </p:cNvPr>
              <p:cNvSpPr/>
              <p:nvPr/>
            </p:nvSpPr>
            <p:spPr bwMode="auto">
              <a:xfrm>
                <a:off x="8694739" y="2811463"/>
                <a:ext cx="577850" cy="841375"/>
              </a:xfrm>
              <a:custGeom>
                <a:avLst/>
                <a:gdLst>
                  <a:gd name="T0" fmla="*/ 140 w 191"/>
                  <a:gd name="T1" fmla="*/ 108 h 276"/>
                  <a:gd name="T2" fmla="*/ 191 w 191"/>
                  <a:gd name="T3" fmla="*/ 95 h 276"/>
                  <a:gd name="T4" fmla="*/ 131 w 191"/>
                  <a:gd name="T5" fmla="*/ 75 h 276"/>
                  <a:gd name="T6" fmla="*/ 125 w 191"/>
                  <a:gd name="T7" fmla="*/ 73 h 276"/>
                  <a:gd name="T8" fmla="*/ 165 w 191"/>
                  <a:gd name="T9" fmla="*/ 35 h 276"/>
                  <a:gd name="T10" fmla="*/ 143 w 191"/>
                  <a:gd name="T11" fmla="*/ 0 h 276"/>
                  <a:gd name="T12" fmla="*/ 135 w 191"/>
                  <a:gd name="T13" fmla="*/ 3 h 276"/>
                  <a:gd name="T14" fmla="*/ 83 w 191"/>
                  <a:gd name="T15" fmla="*/ 4 h 276"/>
                  <a:gd name="T16" fmla="*/ 76 w 191"/>
                  <a:gd name="T17" fmla="*/ 35 h 276"/>
                  <a:gd name="T18" fmla="*/ 66 w 191"/>
                  <a:gd name="T19" fmla="*/ 18 h 276"/>
                  <a:gd name="T20" fmla="*/ 56 w 191"/>
                  <a:gd name="T21" fmla="*/ 84 h 276"/>
                  <a:gd name="T22" fmla="*/ 38 w 191"/>
                  <a:gd name="T23" fmla="*/ 71 h 276"/>
                  <a:gd name="T24" fmla="*/ 7 w 191"/>
                  <a:gd name="T25" fmla="*/ 108 h 276"/>
                  <a:gd name="T26" fmla="*/ 1 w 191"/>
                  <a:gd name="T27" fmla="*/ 134 h 276"/>
                  <a:gd name="T28" fmla="*/ 9 w 191"/>
                  <a:gd name="T29" fmla="*/ 138 h 276"/>
                  <a:gd name="T30" fmla="*/ 13 w 191"/>
                  <a:gd name="T31" fmla="*/ 142 h 276"/>
                  <a:gd name="T32" fmla="*/ 28 w 191"/>
                  <a:gd name="T33" fmla="*/ 128 h 276"/>
                  <a:gd name="T34" fmla="*/ 32 w 191"/>
                  <a:gd name="T35" fmla="*/ 127 h 276"/>
                  <a:gd name="T36" fmla="*/ 41 w 191"/>
                  <a:gd name="T37" fmla="*/ 112 h 276"/>
                  <a:gd name="T38" fmla="*/ 45 w 191"/>
                  <a:gd name="T39" fmla="*/ 107 h 276"/>
                  <a:gd name="T40" fmla="*/ 75 w 191"/>
                  <a:gd name="T41" fmla="*/ 95 h 276"/>
                  <a:gd name="T42" fmla="*/ 77 w 191"/>
                  <a:gd name="T43" fmla="*/ 96 h 276"/>
                  <a:gd name="T44" fmla="*/ 79 w 191"/>
                  <a:gd name="T45" fmla="*/ 97 h 276"/>
                  <a:gd name="T46" fmla="*/ 68 w 191"/>
                  <a:gd name="T47" fmla="*/ 147 h 276"/>
                  <a:gd name="T48" fmla="*/ 89 w 191"/>
                  <a:gd name="T49" fmla="*/ 132 h 276"/>
                  <a:gd name="T50" fmla="*/ 99 w 191"/>
                  <a:gd name="T51" fmla="*/ 150 h 276"/>
                  <a:gd name="T52" fmla="*/ 9 w 191"/>
                  <a:gd name="T53" fmla="*/ 166 h 276"/>
                  <a:gd name="T54" fmla="*/ 67 w 191"/>
                  <a:gd name="T55" fmla="*/ 166 h 276"/>
                  <a:gd name="T56" fmla="*/ 99 w 191"/>
                  <a:gd name="T57" fmla="*/ 165 h 276"/>
                  <a:gd name="T58" fmla="*/ 51 w 191"/>
                  <a:gd name="T59" fmla="*/ 251 h 276"/>
                  <a:gd name="T60" fmla="*/ 98 w 191"/>
                  <a:gd name="T61" fmla="*/ 276 h 276"/>
                  <a:gd name="T62" fmla="*/ 137 w 191"/>
                  <a:gd name="T63" fmla="*/ 159 h 276"/>
                  <a:gd name="T64" fmla="*/ 179 w 191"/>
                  <a:gd name="T65" fmla="*/ 158 h 276"/>
                  <a:gd name="T66" fmla="*/ 114 w 191"/>
                  <a:gd name="T67" fmla="*/ 149 h 276"/>
                  <a:gd name="T68" fmla="*/ 136 w 191"/>
                  <a:gd name="T69" fmla="*/ 117 h 276"/>
                  <a:gd name="T70" fmla="*/ 86 w 191"/>
                  <a:gd name="T71" fmla="*/ 38 h 276"/>
                  <a:gd name="T72" fmla="*/ 102 w 191"/>
                  <a:gd name="T73" fmla="*/ 67 h 276"/>
                  <a:gd name="T74" fmla="*/ 87 w 191"/>
                  <a:gd name="T75" fmla="*/ 76 h 276"/>
                  <a:gd name="T76" fmla="*/ 101 w 191"/>
                  <a:gd name="T77" fmla="*/ 126 h 276"/>
                  <a:gd name="T78" fmla="*/ 93 w 191"/>
                  <a:gd name="T79" fmla="*/ 118 h 276"/>
                  <a:gd name="T80" fmla="*/ 104 w 191"/>
                  <a:gd name="T81" fmla="*/ 114 h 276"/>
                  <a:gd name="T82" fmla="*/ 91 w 191"/>
                  <a:gd name="T83" fmla="*/ 111 h 276"/>
                  <a:gd name="T84" fmla="*/ 87 w 191"/>
                  <a:gd name="T85" fmla="*/ 95 h 276"/>
                  <a:gd name="T86" fmla="*/ 88 w 191"/>
                  <a:gd name="T87" fmla="*/ 93 h 276"/>
                  <a:gd name="T88" fmla="*/ 152 w 191"/>
                  <a:gd name="T89" fmla="*/ 93 h 276"/>
                  <a:gd name="T90" fmla="*/ 139 w 191"/>
                  <a:gd name="T91" fmla="*/ 102 h 276"/>
                  <a:gd name="T92" fmla="*/ 124 w 191"/>
                  <a:gd name="T93" fmla="*/ 95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1" h="276">
                    <a:moveTo>
                      <a:pt x="136" y="117"/>
                    </a:moveTo>
                    <a:cubicBezTo>
                      <a:pt x="139" y="112"/>
                      <a:pt x="136" y="111"/>
                      <a:pt x="140" y="108"/>
                    </a:cubicBezTo>
                    <a:cubicBezTo>
                      <a:pt x="152" y="116"/>
                      <a:pt x="171" y="106"/>
                      <a:pt x="189" y="106"/>
                    </a:cubicBezTo>
                    <a:cubicBezTo>
                      <a:pt x="190" y="102"/>
                      <a:pt x="190" y="99"/>
                      <a:pt x="191" y="95"/>
                    </a:cubicBezTo>
                    <a:cubicBezTo>
                      <a:pt x="175" y="75"/>
                      <a:pt x="155" y="75"/>
                      <a:pt x="136" y="70"/>
                    </a:cubicBezTo>
                    <a:cubicBezTo>
                      <a:pt x="132" y="72"/>
                      <a:pt x="133" y="71"/>
                      <a:pt x="131" y="75"/>
                    </a:cubicBezTo>
                    <a:cubicBezTo>
                      <a:pt x="128" y="75"/>
                      <a:pt x="125" y="75"/>
                      <a:pt x="122" y="75"/>
                    </a:cubicBezTo>
                    <a:cubicBezTo>
                      <a:pt x="122" y="73"/>
                      <a:pt x="121" y="73"/>
                      <a:pt x="125" y="73"/>
                    </a:cubicBezTo>
                    <a:cubicBezTo>
                      <a:pt x="123" y="69"/>
                      <a:pt x="120" y="70"/>
                      <a:pt x="115" y="70"/>
                    </a:cubicBezTo>
                    <a:cubicBezTo>
                      <a:pt x="126" y="59"/>
                      <a:pt x="149" y="39"/>
                      <a:pt x="165" y="35"/>
                    </a:cubicBezTo>
                    <a:cubicBezTo>
                      <a:pt x="165" y="33"/>
                      <a:pt x="166" y="26"/>
                      <a:pt x="168" y="25"/>
                    </a:cubicBezTo>
                    <a:cubicBezTo>
                      <a:pt x="164" y="12"/>
                      <a:pt x="143" y="1"/>
                      <a:pt x="143" y="0"/>
                    </a:cubicBezTo>
                    <a:cubicBezTo>
                      <a:pt x="142" y="0"/>
                      <a:pt x="142" y="0"/>
                      <a:pt x="141" y="0"/>
                    </a:cubicBezTo>
                    <a:cubicBezTo>
                      <a:pt x="139" y="1"/>
                      <a:pt x="137" y="2"/>
                      <a:pt x="135" y="3"/>
                    </a:cubicBezTo>
                    <a:cubicBezTo>
                      <a:pt x="132" y="18"/>
                      <a:pt x="126" y="30"/>
                      <a:pt x="115" y="36"/>
                    </a:cubicBezTo>
                    <a:cubicBezTo>
                      <a:pt x="109" y="11"/>
                      <a:pt x="89" y="15"/>
                      <a:pt x="83" y="4"/>
                    </a:cubicBezTo>
                    <a:cubicBezTo>
                      <a:pt x="83" y="5"/>
                      <a:pt x="82" y="6"/>
                      <a:pt x="81" y="6"/>
                    </a:cubicBezTo>
                    <a:cubicBezTo>
                      <a:pt x="82" y="19"/>
                      <a:pt x="81" y="19"/>
                      <a:pt x="76" y="35"/>
                    </a:cubicBezTo>
                    <a:cubicBezTo>
                      <a:pt x="75" y="34"/>
                      <a:pt x="75" y="34"/>
                      <a:pt x="75" y="33"/>
                    </a:cubicBezTo>
                    <a:cubicBezTo>
                      <a:pt x="73" y="34"/>
                      <a:pt x="67" y="19"/>
                      <a:pt x="66" y="18"/>
                    </a:cubicBezTo>
                    <a:cubicBezTo>
                      <a:pt x="64" y="16"/>
                      <a:pt x="62" y="15"/>
                      <a:pt x="60" y="14"/>
                    </a:cubicBezTo>
                    <a:cubicBezTo>
                      <a:pt x="47" y="22"/>
                      <a:pt x="35" y="72"/>
                      <a:pt x="56" y="84"/>
                    </a:cubicBezTo>
                    <a:cubicBezTo>
                      <a:pt x="52" y="85"/>
                      <a:pt x="48" y="86"/>
                      <a:pt x="43" y="87"/>
                    </a:cubicBezTo>
                    <a:cubicBezTo>
                      <a:pt x="41" y="82"/>
                      <a:pt x="40" y="77"/>
                      <a:pt x="38" y="71"/>
                    </a:cubicBezTo>
                    <a:cubicBezTo>
                      <a:pt x="34" y="69"/>
                      <a:pt x="35" y="74"/>
                      <a:pt x="34" y="70"/>
                    </a:cubicBezTo>
                    <a:cubicBezTo>
                      <a:pt x="20" y="73"/>
                      <a:pt x="15" y="104"/>
                      <a:pt x="7" y="108"/>
                    </a:cubicBezTo>
                    <a:cubicBezTo>
                      <a:pt x="7" y="109"/>
                      <a:pt x="2" y="111"/>
                      <a:pt x="0" y="112"/>
                    </a:cubicBezTo>
                    <a:cubicBezTo>
                      <a:pt x="1" y="121"/>
                      <a:pt x="3" y="127"/>
                      <a:pt x="1" y="134"/>
                    </a:cubicBezTo>
                    <a:cubicBezTo>
                      <a:pt x="5" y="136"/>
                      <a:pt x="7" y="135"/>
                      <a:pt x="8" y="141"/>
                    </a:cubicBezTo>
                    <a:cubicBezTo>
                      <a:pt x="8" y="140"/>
                      <a:pt x="9" y="139"/>
                      <a:pt x="9" y="138"/>
                    </a:cubicBezTo>
                    <a:cubicBezTo>
                      <a:pt x="9" y="139"/>
                      <a:pt x="9" y="140"/>
                      <a:pt x="9" y="142"/>
                    </a:cubicBezTo>
                    <a:cubicBezTo>
                      <a:pt x="13" y="141"/>
                      <a:pt x="12" y="139"/>
                      <a:pt x="13" y="142"/>
                    </a:cubicBezTo>
                    <a:cubicBezTo>
                      <a:pt x="19" y="138"/>
                      <a:pt x="25" y="133"/>
                      <a:pt x="30" y="133"/>
                    </a:cubicBezTo>
                    <a:cubicBezTo>
                      <a:pt x="29" y="131"/>
                      <a:pt x="28" y="130"/>
                      <a:pt x="28" y="128"/>
                    </a:cubicBezTo>
                    <a:cubicBezTo>
                      <a:pt x="30" y="128"/>
                      <a:pt x="28" y="127"/>
                      <a:pt x="30" y="128"/>
                    </a:cubicBezTo>
                    <a:cubicBezTo>
                      <a:pt x="30" y="128"/>
                      <a:pt x="31" y="127"/>
                      <a:pt x="32" y="127"/>
                    </a:cubicBezTo>
                    <a:cubicBezTo>
                      <a:pt x="27" y="122"/>
                      <a:pt x="36" y="123"/>
                      <a:pt x="39" y="113"/>
                    </a:cubicBezTo>
                    <a:cubicBezTo>
                      <a:pt x="40" y="112"/>
                      <a:pt x="40" y="112"/>
                      <a:pt x="41" y="112"/>
                    </a:cubicBezTo>
                    <a:cubicBezTo>
                      <a:pt x="40" y="113"/>
                      <a:pt x="40" y="115"/>
                      <a:pt x="39" y="117"/>
                    </a:cubicBezTo>
                    <a:cubicBezTo>
                      <a:pt x="41" y="113"/>
                      <a:pt x="43" y="110"/>
                      <a:pt x="45" y="107"/>
                    </a:cubicBezTo>
                    <a:cubicBezTo>
                      <a:pt x="73" y="96"/>
                      <a:pt x="73" y="96"/>
                      <a:pt x="73" y="96"/>
                    </a:cubicBezTo>
                    <a:cubicBezTo>
                      <a:pt x="73" y="99"/>
                      <a:pt x="74" y="97"/>
                      <a:pt x="75" y="95"/>
                    </a:cubicBezTo>
                    <a:cubicBezTo>
                      <a:pt x="75" y="97"/>
                      <a:pt x="75" y="98"/>
                      <a:pt x="75" y="99"/>
                    </a:cubicBezTo>
                    <a:cubicBezTo>
                      <a:pt x="75" y="98"/>
                      <a:pt x="76" y="97"/>
                      <a:pt x="77" y="96"/>
                    </a:cubicBezTo>
                    <a:cubicBezTo>
                      <a:pt x="77" y="98"/>
                      <a:pt x="77" y="99"/>
                      <a:pt x="77" y="100"/>
                    </a:cubicBezTo>
                    <a:cubicBezTo>
                      <a:pt x="77" y="99"/>
                      <a:pt x="78" y="98"/>
                      <a:pt x="79" y="97"/>
                    </a:cubicBezTo>
                    <a:cubicBezTo>
                      <a:pt x="79" y="97"/>
                      <a:pt x="79" y="97"/>
                      <a:pt x="80" y="97"/>
                    </a:cubicBezTo>
                    <a:cubicBezTo>
                      <a:pt x="74" y="115"/>
                      <a:pt x="59" y="124"/>
                      <a:pt x="68" y="147"/>
                    </a:cubicBezTo>
                    <a:cubicBezTo>
                      <a:pt x="72" y="147"/>
                      <a:pt x="75" y="146"/>
                      <a:pt x="77" y="148"/>
                    </a:cubicBezTo>
                    <a:cubicBezTo>
                      <a:pt x="83" y="145"/>
                      <a:pt x="87" y="140"/>
                      <a:pt x="89" y="132"/>
                    </a:cubicBezTo>
                    <a:cubicBezTo>
                      <a:pt x="90" y="132"/>
                      <a:pt x="91" y="133"/>
                      <a:pt x="92" y="133"/>
                    </a:cubicBezTo>
                    <a:cubicBezTo>
                      <a:pt x="94" y="139"/>
                      <a:pt x="96" y="144"/>
                      <a:pt x="99" y="150"/>
                    </a:cubicBezTo>
                    <a:cubicBezTo>
                      <a:pt x="99" y="150"/>
                      <a:pt x="14" y="165"/>
                      <a:pt x="12" y="166"/>
                    </a:cubicBezTo>
                    <a:cubicBezTo>
                      <a:pt x="11" y="166"/>
                      <a:pt x="10" y="166"/>
                      <a:pt x="9" y="166"/>
                    </a:cubicBezTo>
                    <a:cubicBezTo>
                      <a:pt x="8" y="166"/>
                      <a:pt x="8" y="167"/>
                      <a:pt x="7" y="167"/>
                    </a:cubicBezTo>
                    <a:cubicBezTo>
                      <a:pt x="20" y="190"/>
                      <a:pt x="48" y="173"/>
                      <a:pt x="67" y="166"/>
                    </a:cubicBezTo>
                    <a:cubicBezTo>
                      <a:pt x="77" y="165"/>
                      <a:pt x="87" y="164"/>
                      <a:pt x="97" y="163"/>
                    </a:cubicBezTo>
                    <a:cubicBezTo>
                      <a:pt x="97" y="163"/>
                      <a:pt x="98" y="164"/>
                      <a:pt x="99" y="165"/>
                    </a:cubicBezTo>
                    <a:cubicBezTo>
                      <a:pt x="108" y="170"/>
                      <a:pt x="105" y="249"/>
                      <a:pt x="89" y="254"/>
                    </a:cubicBezTo>
                    <a:cubicBezTo>
                      <a:pt x="93" y="257"/>
                      <a:pt x="54" y="251"/>
                      <a:pt x="51" y="251"/>
                    </a:cubicBezTo>
                    <a:cubicBezTo>
                      <a:pt x="50" y="251"/>
                      <a:pt x="49" y="251"/>
                      <a:pt x="49" y="251"/>
                    </a:cubicBezTo>
                    <a:cubicBezTo>
                      <a:pt x="62" y="270"/>
                      <a:pt x="75" y="270"/>
                      <a:pt x="98" y="276"/>
                    </a:cubicBezTo>
                    <a:cubicBezTo>
                      <a:pt x="125" y="258"/>
                      <a:pt x="122" y="193"/>
                      <a:pt x="114" y="161"/>
                    </a:cubicBezTo>
                    <a:cubicBezTo>
                      <a:pt x="122" y="160"/>
                      <a:pt x="129" y="159"/>
                      <a:pt x="137" y="159"/>
                    </a:cubicBezTo>
                    <a:cubicBezTo>
                      <a:pt x="144" y="161"/>
                      <a:pt x="163" y="169"/>
                      <a:pt x="173" y="165"/>
                    </a:cubicBezTo>
                    <a:cubicBezTo>
                      <a:pt x="177" y="165"/>
                      <a:pt x="179" y="164"/>
                      <a:pt x="179" y="158"/>
                    </a:cubicBezTo>
                    <a:cubicBezTo>
                      <a:pt x="174" y="155"/>
                      <a:pt x="168" y="153"/>
                      <a:pt x="163" y="150"/>
                    </a:cubicBezTo>
                    <a:cubicBezTo>
                      <a:pt x="114" y="149"/>
                      <a:pt x="114" y="149"/>
                      <a:pt x="114" y="149"/>
                    </a:cubicBezTo>
                    <a:cubicBezTo>
                      <a:pt x="111" y="146"/>
                      <a:pt x="113" y="140"/>
                      <a:pt x="108" y="136"/>
                    </a:cubicBezTo>
                    <a:cubicBezTo>
                      <a:pt x="115" y="125"/>
                      <a:pt x="130" y="124"/>
                      <a:pt x="136" y="117"/>
                    </a:cubicBezTo>
                    <a:close/>
                    <a:moveTo>
                      <a:pt x="79" y="79"/>
                    </a:moveTo>
                    <a:cubicBezTo>
                      <a:pt x="85" y="58"/>
                      <a:pt x="77" y="57"/>
                      <a:pt x="86" y="38"/>
                    </a:cubicBezTo>
                    <a:cubicBezTo>
                      <a:pt x="88" y="39"/>
                      <a:pt x="103" y="62"/>
                      <a:pt x="104" y="64"/>
                    </a:cubicBezTo>
                    <a:cubicBezTo>
                      <a:pt x="100" y="65"/>
                      <a:pt x="101" y="64"/>
                      <a:pt x="102" y="67"/>
                    </a:cubicBezTo>
                    <a:cubicBezTo>
                      <a:pt x="101" y="67"/>
                      <a:pt x="88" y="74"/>
                      <a:pt x="82" y="75"/>
                    </a:cubicBezTo>
                    <a:cubicBezTo>
                      <a:pt x="86" y="78"/>
                      <a:pt x="85" y="77"/>
                      <a:pt x="87" y="76"/>
                    </a:cubicBezTo>
                    <a:cubicBezTo>
                      <a:pt x="85" y="80"/>
                      <a:pt x="84" y="79"/>
                      <a:pt x="79" y="79"/>
                    </a:cubicBezTo>
                    <a:close/>
                    <a:moveTo>
                      <a:pt x="101" y="126"/>
                    </a:moveTo>
                    <a:cubicBezTo>
                      <a:pt x="98" y="125"/>
                      <a:pt x="96" y="124"/>
                      <a:pt x="94" y="123"/>
                    </a:cubicBezTo>
                    <a:cubicBezTo>
                      <a:pt x="93" y="122"/>
                      <a:pt x="95" y="123"/>
                      <a:pt x="93" y="118"/>
                    </a:cubicBezTo>
                    <a:cubicBezTo>
                      <a:pt x="96" y="118"/>
                      <a:pt x="101" y="116"/>
                      <a:pt x="103" y="114"/>
                    </a:cubicBezTo>
                    <a:cubicBezTo>
                      <a:pt x="103" y="114"/>
                      <a:pt x="103" y="114"/>
                      <a:pt x="104" y="114"/>
                    </a:cubicBezTo>
                    <a:cubicBezTo>
                      <a:pt x="106" y="118"/>
                      <a:pt x="103" y="122"/>
                      <a:pt x="101" y="126"/>
                    </a:cubicBezTo>
                    <a:close/>
                    <a:moveTo>
                      <a:pt x="91" y="111"/>
                    </a:moveTo>
                    <a:cubicBezTo>
                      <a:pt x="92" y="106"/>
                      <a:pt x="89" y="103"/>
                      <a:pt x="90" y="96"/>
                    </a:cubicBezTo>
                    <a:cubicBezTo>
                      <a:pt x="87" y="96"/>
                      <a:pt x="90" y="97"/>
                      <a:pt x="87" y="95"/>
                    </a:cubicBezTo>
                    <a:cubicBezTo>
                      <a:pt x="87" y="96"/>
                      <a:pt x="87" y="97"/>
                      <a:pt x="86" y="97"/>
                    </a:cubicBezTo>
                    <a:cubicBezTo>
                      <a:pt x="88" y="92"/>
                      <a:pt x="89" y="97"/>
                      <a:pt x="88" y="93"/>
                    </a:cubicBezTo>
                    <a:cubicBezTo>
                      <a:pt x="94" y="96"/>
                      <a:pt x="115" y="91"/>
                      <a:pt x="117" y="89"/>
                    </a:cubicBezTo>
                    <a:cubicBezTo>
                      <a:pt x="123" y="92"/>
                      <a:pt x="146" y="93"/>
                      <a:pt x="152" y="93"/>
                    </a:cubicBezTo>
                    <a:cubicBezTo>
                      <a:pt x="153" y="94"/>
                      <a:pt x="153" y="95"/>
                      <a:pt x="153" y="96"/>
                    </a:cubicBezTo>
                    <a:cubicBezTo>
                      <a:pt x="149" y="98"/>
                      <a:pt x="144" y="100"/>
                      <a:pt x="139" y="102"/>
                    </a:cubicBezTo>
                    <a:cubicBezTo>
                      <a:pt x="140" y="103"/>
                      <a:pt x="142" y="103"/>
                      <a:pt x="143" y="104"/>
                    </a:cubicBezTo>
                    <a:cubicBezTo>
                      <a:pt x="136" y="109"/>
                      <a:pt x="127" y="92"/>
                      <a:pt x="124" y="95"/>
                    </a:cubicBezTo>
                    <a:cubicBezTo>
                      <a:pt x="111" y="97"/>
                      <a:pt x="101" y="107"/>
                      <a:pt x="91" y="111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îṧ1iḋê">
              <a:extLst>
                <a:ext uri="{FF2B5EF4-FFF2-40B4-BE49-F238E27FC236}">
                  <a16:creationId xmlns:a16="http://schemas.microsoft.com/office/drawing/2014/main" id="{23FE9114-45A4-4408-9533-E45724A84DC5}"/>
                </a:ext>
              </a:extLst>
            </p:cNvPr>
            <p:cNvGrpSpPr/>
            <p:nvPr/>
          </p:nvGrpSpPr>
          <p:grpSpPr>
            <a:xfrm>
              <a:off x="5556251" y="2735263"/>
              <a:ext cx="538163" cy="993775"/>
              <a:chOff x="5556251" y="2735263"/>
              <a:chExt cx="538163" cy="993775"/>
            </a:xfrm>
          </p:grpSpPr>
          <p:sp>
            <p:nvSpPr>
              <p:cNvPr id="88" name="iŝḷidè">
                <a:extLst>
                  <a:ext uri="{FF2B5EF4-FFF2-40B4-BE49-F238E27FC236}">
                    <a16:creationId xmlns:a16="http://schemas.microsoft.com/office/drawing/2014/main" id="{1DD4A566-B56B-477C-A184-21AB51B92E95}"/>
                  </a:ext>
                </a:extLst>
              </p:cNvPr>
              <p:cNvSpPr/>
              <p:nvPr/>
            </p:nvSpPr>
            <p:spPr bwMode="auto">
              <a:xfrm>
                <a:off x="5556251" y="2735263"/>
                <a:ext cx="538163" cy="993775"/>
              </a:xfrm>
              <a:custGeom>
                <a:avLst/>
                <a:gdLst>
                  <a:gd name="T0" fmla="*/ 176 w 178"/>
                  <a:gd name="T1" fmla="*/ 113 h 326"/>
                  <a:gd name="T2" fmla="*/ 152 w 178"/>
                  <a:gd name="T3" fmla="*/ 86 h 326"/>
                  <a:gd name="T4" fmla="*/ 94 w 178"/>
                  <a:gd name="T5" fmla="*/ 89 h 326"/>
                  <a:gd name="T6" fmla="*/ 94 w 178"/>
                  <a:gd name="T7" fmla="*/ 9 h 326"/>
                  <a:gd name="T8" fmla="*/ 82 w 178"/>
                  <a:gd name="T9" fmla="*/ 0 h 326"/>
                  <a:gd name="T10" fmla="*/ 73 w 178"/>
                  <a:gd name="T11" fmla="*/ 4 h 326"/>
                  <a:gd name="T12" fmla="*/ 71 w 178"/>
                  <a:gd name="T13" fmla="*/ 24 h 326"/>
                  <a:gd name="T14" fmla="*/ 71 w 178"/>
                  <a:gd name="T15" fmla="*/ 92 h 326"/>
                  <a:gd name="T16" fmla="*/ 47 w 178"/>
                  <a:gd name="T17" fmla="*/ 98 h 326"/>
                  <a:gd name="T18" fmla="*/ 39 w 178"/>
                  <a:gd name="T19" fmla="*/ 98 h 326"/>
                  <a:gd name="T20" fmla="*/ 10 w 178"/>
                  <a:gd name="T21" fmla="*/ 102 h 326"/>
                  <a:gd name="T22" fmla="*/ 1 w 178"/>
                  <a:gd name="T23" fmla="*/ 129 h 326"/>
                  <a:gd name="T24" fmla="*/ 37 w 178"/>
                  <a:gd name="T25" fmla="*/ 182 h 326"/>
                  <a:gd name="T26" fmla="*/ 44 w 178"/>
                  <a:gd name="T27" fmla="*/ 178 h 326"/>
                  <a:gd name="T28" fmla="*/ 42 w 178"/>
                  <a:gd name="T29" fmla="*/ 173 h 326"/>
                  <a:gd name="T30" fmla="*/ 53 w 178"/>
                  <a:gd name="T31" fmla="*/ 165 h 326"/>
                  <a:gd name="T32" fmla="*/ 70 w 178"/>
                  <a:gd name="T33" fmla="*/ 165 h 326"/>
                  <a:gd name="T34" fmla="*/ 67 w 178"/>
                  <a:gd name="T35" fmla="*/ 273 h 326"/>
                  <a:gd name="T36" fmla="*/ 67 w 178"/>
                  <a:gd name="T37" fmla="*/ 317 h 326"/>
                  <a:gd name="T38" fmla="*/ 76 w 178"/>
                  <a:gd name="T39" fmla="*/ 325 h 326"/>
                  <a:gd name="T40" fmla="*/ 83 w 178"/>
                  <a:gd name="T41" fmla="*/ 326 h 326"/>
                  <a:gd name="T42" fmla="*/ 93 w 178"/>
                  <a:gd name="T43" fmla="*/ 287 h 326"/>
                  <a:gd name="T44" fmla="*/ 95 w 178"/>
                  <a:gd name="T45" fmla="*/ 237 h 326"/>
                  <a:gd name="T46" fmla="*/ 92 w 178"/>
                  <a:gd name="T47" fmla="*/ 220 h 326"/>
                  <a:gd name="T48" fmla="*/ 97 w 178"/>
                  <a:gd name="T49" fmla="*/ 160 h 326"/>
                  <a:gd name="T50" fmla="*/ 131 w 178"/>
                  <a:gd name="T51" fmla="*/ 159 h 326"/>
                  <a:gd name="T52" fmla="*/ 140 w 178"/>
                  <a:gd name="T53" fmla="*/ 155 h 326"/>
                  <a:gd name="T54" fmla="*/ 140 w 178"/>
                  <a:gd name="T55" fmla="*/ 142 h 326"/>
                  <a:gd name="T56" fmla="*/ 178 w 178"/>
                  <a:gd name="T57" fmla="*/ 113 h 326"/>
                  <a:gd name="T58" fmla="*/ 176 w 178"/>
                  <a:gd name="T59" fmla="*/ 113 h 326"/>
                  <a:gd name="T60" fmla="*/ 70 w 178"/>
                  <a:gd name="T61" fmla="*/ 146 h 326"/>
                  <a:gd name="T62" fmla="*/ 45 w 178"/>
                  <a:gd name="T63" fmla="*/ 148 h 326"/>
                  <a:gd name="T64" fmla="*/ 34 w 178"/>
                  <a:gd name="T65" fmla="*/ 124 h 326"/>
                  <a:gd name="T66" fmla="*/ 58 w 178"/>
                  <a:gd name="T67" fmla="*/ 117 h 326"/>
                  <a:gd name="T68" fmla="*/ 57 w 178"/>
                  <a:gd name="T69" fmla="*/ 114 h 326"/>
                  <a:gd name="T70" fmla="*/ 71 w 178"/>
                  <a:gd name="T71" fmla="*/ 114 h 326"/>
                  <a:gd name="T72" fmla="*/ 70 w 178"/>
                  <a:gd name="T73" fmla="*/ 146 h 326"/>
                  <a:gd name="T74" fmla="*/ 133 w 178"/>
                  <a:gd name="T75" fmla="*/ 110 h 326"/>
                  <a:gd name="T76" fmla="*/ 108 w 178"/>
                  <a:gd name="T77" fmla="*/ 135 h 326"/>
                  <a:gd name="T78" fmla="*/ 110 w 178"/>
                  <a:gd name="T79" fmla="*/ 140 h 326"/>
                  <a:gd name="T80" fmla="*/ 96 w 178"/>
                  <a:gd name="T81" fmla="*/ 143 h 326"/>
                  <a:gd name="T82" fmla="*/ 98 w 178"/>
                  <a:gd name="T83" fmla="*/ 108 h 326"/>
                  <a:gd name="T84" fmla="*/ 122 w 178"/>
                  <a:gd name="T85" fmla="*/ 105 h 326"/>
                  <a:gd name="T86" fmla="*/ 121 w 178"/>
                  <a:gd name="T87" fmla="*/ 103 h 326"/>
                  <a:gd name="T88" fmla="*/ 134 w 178"/>
                  <a:gd name="T89" fmla="*/ 110 h 326"/>
                  <a:gd name="T90" fmla="*/ 133 w 178"/>
                  <a:gd name="T91" fmla="*/ 11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8" h="326">
                    <a:moveTo>
                      <a:pt x="176" y="113"/>
                    </a:moveTo>
                    <a:cubicBezTo>
                      <a:pt x="174" y="99"/>
                      <a:pt x="167" y="90"/>
                      <a:pt x="152" y="86"/>
                    </a:cubicBezTo>
                    <a:cubicBezTo>
                      <a:pt x="133" y="87"/>
                      <a:pt x="113" y="88"/>
                      <a:pt x="94" y="89"/>
                    </a:cubicBezTo>
                    <a:cubicBezTo>
                      <a:pt x="97" y="80"/>
                      <a:pt x="95" y="11"/>
                      <a:pt x="94" y="9"/>
                    </a:cubicBezTo>
                    <a:cubicBezTo>
                      <a:pt x="91" y="4"/>
                      <a:pt x="85" y="2"/>
                      <a:pt x="82" y="0"/>
                    </a:cubicBezTo>
                    <a:cubicBezTo>
                      <a:pt x="79" y="2"/>
                      <a:pt x="76" y="3"/>
                      <a:pt x="73" y="4"/>
                    </a:cubicBezTo>
                    <a:cubicBezTo>
                      <a:pt x="72" y="11"/>
                      <a:pt x="72" y="18"/>
                      <a:pt x="71" y="24"/>
                    </a:cubicBezTo>
                    <a:cubicBezTo>
                      <a:pt x="75" y="49"/>
                      <a:pt x="68" y="72"/>
                      <a:pt x="71" y="92"/>
                    </a:cubicBezTo>
                    <a:cubicBezTo>
                      <a:pt x="62" y="89"/>
                      <a:pt x="48" y="98"/>
                      <a:pt x="47" y="98"/>
                    </a:cubicBezTo>
                    <a:cubicBezTo>
                      <a:pt x="45" y="98"/>
                      <a:pt x="42" y="98"/>
                      <a:pt x="39" y="98"/>
                    </a:cubicBezTo>
                    <a:cubicBezTo>
                      <a:pt x="28" y="102"/>
                      <a:pt x="14" y="98"/>
                      <a:pt x="10" y="102"/>
                    </a:cubicBezTo>
                    <a:cubicBezTo>
                      <a:pt x="7" y="111"/>
                      <a:pt x="4" y="120"/>
                      <a:pt x="1" y="129"/>
                    </a:cubicBezTo>
                    <a:cubicBezTo>
                      <a:pt x="7" y="155"/>
                      <a:pt x="0" y="169"/>
                      <a:pt x="37" y="182"/>
                    </a:cubicBezTo>
                    <a:cubicBezTo>
                      <a:pt x="39" y="178"/>
                      <a:pt x="39" y="178"/>
                      <a:pt x="44" y="178"/>
                    </a:cubicBezTo>
                    <a:cubicBezTo>
                      <a:pt x="44" y="176"/>
                      <a:pt x="43" y="175"/>
                      <a:pt x="42" y="173"/>
                    </a:cubicBezTo>
                    <a:cubicBezTo>
                      <a:pt x="47" y="171"/>
                      <a:pt x="53" y="166"/>
                      <a:pt x="53" y="165"/>
                    </a:cubicBezTo>
                    <a:cubicBezTo>
                      <a:pt x="60" y="166"/>
                      <a:pt x="63" y="166"/>
                      <a:pt x="70" y="165"/>
                    </a:cubicBezTo>
                    <a:cubicBezTo>
                      <a:pt x="72" y="201"/>
                      <a:pt x="73" y="235"/>
                      <a:pt x="67" y="273"/>
                    </a:cubicBezTo>
                    <a:cubicBezTo>
                      <a:pt x="67" y="288"/>
                      <a:pt x="67" y="303"/>
                      <a:pt x="67" y="317"/>
                    </a:cubicBezTo>
                    <a:cubicBezTo>
                      <a:pt x="70" y="320"/>
                      <a:pt x="73" y="322"/>
                      <a:pt x="76" y="325"/>
                    </a:cubicBezTo>
                    <a:cubicBezTo>
                      <a:pt x="78" y="325"/>
                      <a:pt x="80" y="326"/>
                      <a:pt x="83" y="326"/>
                    </a:cubicBezTo>
                    <a:cubicBezTo>
                      <a:pt x="98" y="316"/>
                      <a:pt x="91" y="305"/>
                      <a:pt x="93" y="287"/>
                    </a:cubicBezTo>
                    <a:cubicBezTo>
                      <a:pt x="95" y="276"/>
                      <a:pt x="94" y="258"/>
                      <a:pt x="95" y="237"/>
                    </a:cubicBezTo>
                    <a:cubicBezTo>
                      <a:pt x="94" y="231"/>
                      <a:pt x="93" y="226"/>
                      <a:pt x="92" y="220"/>
                    </a:cubicBezTo>
                    <a:cubicBezTo>
                      <a:pt x="96" y="208"/>
                      <a:pt x="100" y="174"/>
                      <a:pt x="97" y="160"/>
                    </a:cubicBezTo>
                    <a:cubicBezTo>
                      <a:pt x="103" y="161"/>
                      <a:pt x="128" y="154"/>
                      <a:pt x="131" y="159"/>
                    </a:cubicBezTo>
                    <a:cubicBezTo>
                      <a:pt x="133" y="157"/>
                      <a:pt x="134" y="155"/>
                      <a:pt x="140" y="155"/>
                    </a:cubicBezTo>
                    <a:cubicBezTo>
                      <a:pt x="140" y="151"/>
                      <a:pt x="140" y="146"/>
                      <a:pt x="140" y="142"/>
                    </a:cubicBezTo>
                    <a:cubicBezTo>
                      <a:pt x="153" y="139"/>
                      <a:pt x="172" y="132"/>
                      <a:pt x="178" y="113"/>
                    </a:cubicBezTo>
                    <a:cubicBezTo>
                      <a:pt x="177" y="113"/>
                      <a:pt x="176" y="113"/>
                      <a:pt x="176" y="113"/>
                    </a:cubicBezTo>
                    <a:close/>
                    <a:moveTo>
                      <a:pt x="70" y="146"/>
                    </a:moveTo>
                    <a:cubicBezTo>
                      <a:pt x="62" y="149"/>
                      <a:pt x="55" y="146"/>
                      <a:pt x="45" y="148"/>
                    </a:cubicBezTo>
                    <a:cubicBezTo>
                      <a:pt x="37" y="139"/>
                      <a:pt x="39" y="130"/>
                      <a:pt x="34" y="124"/>
                    </a:cubicBezTo>
                    <a:cubicBezTo>
                      <a:pt x="41" y="117"/>
                      <a:pt x="52" y="117"/>
                      <a:pt x="58" y="117"/>
                    </a:cubicBezTo>
                    <a:cubicBezTo>
                      <a:pt x="57" y="116"/>
                      <a:pt x="57" y="115"/>
                      <a:pt x="57" y="114"/>
                    </a:cubicBezTo>
                    <a:cubicBezTo>
                      <a:pt x="61" y="116"/>
                      <a:pt x="65" y="115"/>
                      <a:pt x="71" y="114"/>
                    </a:cubicBezTo>
                    <a:cubicBezTo>
                      <a:pt x="68" y="125"/>
                      <a:pt x="73" y="134"/>
                      <a:pt x="70" y="146"/>
                    </a:cubicBezTo>
                    <a:close/>
                    <a:moveTo>
                      <a:pt x="133" y="110"/>
                    </a:moveTo>
                    <a:cubicBezTo>
                      <a:pt x="132" y="123"/>
                      <a:pt x="113" y="126"/>
                      <a:pt x="108" y="135"/>
                    </a:cubicBezTo>
                    <a:cubicBezTo>
                      <a:pt x="109" y="136"/>
                      <a:pt x="109" y="138"/>
                      <a:pt x="110" y="140"/>
                    </a:cubicBezTo>
                    <a:cubicBezTo>
                      <a:pt x="106" y="141"/>
                      <a:pt x="101" y="142"/>
                      <a:pt x="96" y="143"/>
                    </a:cubicBezTo>
                    <a:cubicBezTo>
                      <a:pt x="95" y="129"/>
                      <a:pt x="94" y="120"/>
                      <a:pt x="98" y="108"/>
                    </a:cubicBezTo>
                    <a:cubicBezTo>
                      <a:pt x="104" y="104"/>
                      <a:pt x="115" y="105"/>
                      <a:pt x="122" y="105"/>
                    </a:cubicBezTo>
                    <a:cubicBezTo>
                      <a:pt x="122" y="104"/>
                      <a:pt x="121" y="104"/>
                      <a:pt x="121" y="103"/>
                    </a:cubicBezTo>
                    <a:cubicBezTo>
                      <a:pt x="128" y="106"/>
                      <a:pt x="131" y="104"/>
                      <a:pt x="134" y="110"/>
                    </a:cubicBezTo>
                    <a:cubicBezTo>
                      <a:pt x="134" y="110"/>
                      <a:pt x="133" y="110"/>
                      <a:pt x="133" y="11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í$ḻíḍe">
                <a:extLst>
                  <a:ext uri="{FF2B5EF4-FFF2-40B4-BE49-F238E27FC236}">
                    <a16:creationId xmlns:a16="http://schemas.microsoft.com/office/drawing/2014/main" id="{DFF039EA-FE43-481A-859E-841F98349DB8}"/>
                  </a:ext>
                </a:extLst>
              </p:cNvPr>
              <p:cNvSpPr/>
              <p:nvPr/>
            </p:nvSpPr>
            <p:spPr bwMode="auto">
              <a:xfrm>
                <a:off x="5903914" y="3143251"/>
                <a:ext cx="9525" cy="15875"/>
              </a:xfrm>
              <a:custGeom>
                <a:avLst/>
                <a:gdLst>
                  <a:gd name="T0" fmla="*/ 3 w 3"/>
                  <a:gd name="T1" fmla="*/ 0 h 5"/>
                  <a:gd name="T2" fmla="*/ 0 w 3"/>
                  <a:gd name="T3" fmla="*/ 1 h 5"/>
                  <a:gd name="T4" fmla="*/ 1 w 3"/>
                  <a:gd name="T5" fmla="*/ 5 h 5"/>
                  <a:gd name="T6" fmla="*/ 2 w 3"/>
                  <a:gd name="T7" fmla="*/ 3 h 5"/>
                  <a:gd name="T8" fmla="*/ 3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1" y="2"/>
                      <a:pt x="3" y="0"/>
                      <a:pt x="0" y="1"/>
                    </a:cubicBezTo>
                    <a:cubicBezTo>
                      <a:pt x="1" y="2"/>
                      <a:pt x="1" y="3"/>
                      <a:pt x="1" y="5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2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îṧḻîḑe">
                <a:extLst>
                  <a:ext uri="{FF2B5EF4-FFF2-40B4-BE49-F238E27FC236}">
                    <a16:creationId xmlns:a16="http://schemas.microsoft.com/office/drawing/2014/main" id="{3C4D12F9-DD9D-4DF8-8ABD-EAB9BEBEC57E}"/>
                  </a:ext>
                </a:extLst>
              </p:cNvPr>
              <p:cNvSpPr/>
              <p:nvPr/>
            </p:nvSpPr>
            <p:spPr bwMode="auto">
              <a:xfrm>
                <a:off x="5916614" y="314325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îśļîďê">
                <a:extLst>
                  <a:ext uri="{FF2B5EF4-FFF2-40B4-BE49-F238E27FC236}">
                    <a16:creationId xmlns:a16="http://schemas.microsoft.com/office/drawing/2014/main" id="{B6030593-E04A-4686-A4CF-ECF2322EB41A}"/>
                  </a:ext>
                </a:extLst>
              </p:cNvPr>
              <p:cNvSpPr/>
              <p:nvPr/>
            </p:nvSpPr>
            <p:spPr bwMode="auto">
              <a:xfrm>
                <a:off x="5895976" y="3149601"/>
                <a:ext cx="4763" cy="317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îSḷíďe">
              <a:extLst>
                <a:ext uri="{FF2B5EF4-FFF2-40B4-BE49-F238E27FC236}">
                  <a16:creationId xmlns:a16="http://schemas.microsoft.com/office/drawing/2014/main" id="{A1B98081-0B93-4EEF-9807-34E1F8512717}"/>
                </a:ext>
              </a:extLst>
            </p:cNvPr>
            <p:cNvGrpSpPr/>
            <p:nvPr/>
          </p:nvGrpSpPr>
          <p:grpSpPr>
            <a:xfrm>
              <a:off x="3886201" y="2867026"/>
              <a:ext cx="641351" cy="736600"/>
              <a:chOff x="3886201" y="2867026"/>
              <a:chExt cx="641351" cy="736600"/>
            </a:xfrm>
          </p:grpSpPr>
          <p:sp>
            <p:nvSpPr>
              <p:cNvPr id="84" name="íṡḻiḍé">
                <a:extLst>
                  <a:ext uri="{FF2B5EF4-FFF2-40B4-BE49-F238E27FC236}">
                    <a16:creationId xmlns:a16="http://schemas.microsoft.com/office/drawing/2014/main" id="{31ED0EEF-11E7-484C-A332-BD144260E872}"/>
                  </a:ext>
                </a:extLst>
              </p:cNvPr>
              <p:cNvSpPr/>
              <p:nvPr/>
            </p:nvSpPr>
            <p:spPr bwMode="auto">
              <a:xfrm>
                <a:off x="4252914" y="2867026"/>
                <a:ext cx="274638" cy="654050"/>
              </a:xfrm>
              <a:custGeom>
                <a:avLst/>
                <a:gdLst>
                  <a:gd name="T0" fmla="*/ 22 w 91"/>
                  <a:gd name="T1" fmla="*/ 0 h 215"/>
                  <a:gd name="T2" fmla="*/ 46 w 91"/>
                  <a:gd name="T3" fmla="*/ 56 h 215"/>
                  <a:gd name="T4" fmla="*/ 52 w 91"/>
                  <a:gd name="T5" fmla="*/ 86 h 215"/>
                  <a:gd name="T6" fmla="*/ 91 w 91"/>
                  <a:gd name="T7" fmla="*/ 106 h 215"/>
                  <a:gd name="T8" fmla="*/ 79 w 91"/>
                  <a:gd name="T9" fmla="*/ 121 h 215"/>
                  <a:gd name="T10" fmla="*/ 55 w 91"/>
                  <a:gd name="T11" fmla="*/ 125 h 215"/>
                  <a:gd name="T12" fmla="*/ 43 w 91"/>
                  <a:gd name="T13" fmla="*/ 187 h 215"/>
                  <a:gd name="T14" fmla="*/ 50 w 91"/>
                  <a:gd name="T15" fmla="*/ 185 h 215"/>
                  <a:gd name="T16" fmla="*/ 84 w 91"/>
                  <a:gd name="T17" fmla="*/ 197 h 215"/>
                  <a:gd name="T18" fmla="*/ 84 w 91"/>
                  <a:gd name="T19" fmla="*/ 202 h 215"/>
                  <a:gd name="T20" fmla="*/ 80 w 91"/>
                  <a:gd name="T21" fmla="*/ 209 h 215"/>
                  <a:gd name="T22" fmla="*/ 0 w 91"/>
                  <a:gd name="T23" fmla="*/ 194 h 215"/>
                  <a:gd name="T24" fmla="*/ 14 w 91"/>
                  <a:gd name="T25" fmla="*/ 187 h 215"/>
                  <a:gd name="T26" fmla="*/ 17 w 91"/>
                  <a:gd name="T27" fmla="*/ 108 h 215"/>
                  <a:gd name="T28" fmla="*/ 12 w 91"/>
                  <a:gd name="T29" fmla="*/ 105 h 215"/>
                  <a:gd name="T30" fmla="*/ 20 w 91"/>
                  <a:gd name="T31" fmla="*/ 36 h 215"/>
                  <a:gd name="T32" fmla="*/ 20 w 91"/>
                  <a:gd name="T33" fmla="*/ 3 h 215"/>
                  <a:gd name="T34" fmla="*/ 22 w 91"/>
                  <a:gd name="T35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1" h="215">
                    <a:moveTo>
                      <a:pt x="22" y="0"/>
                    </a:moveTo>
                    <a:cubicBezTo>
                      <a:pt x="58" y="5"/>
                      <a:pt x="41" y="31"/>
                      <a:pt x="46" y="56"/>
                    </a:cubicBezTo>
                    <a:cubicBezTo>
                      <a:pt x="48" y="64"/>
                      <a:pt x="54" y="80"/>
                      <a:pt x="52" y="86"/>
                    </a:cubicBezTo>
                    <a:cubicBezTo>
                      <a:pt x="73" y="78"/>
                      <a:pt x="83" y="84"/>
                      <a:pt x="91" y="106"/>
                    </a:cubicBezTo>
                    <a:cubicBezTo>
                      <a:pt x="87" y="111"/>
                      <a:pt x="85" y="118"/>
                      <a:pt x="79" y="121"/>
                    </a:cubicBezTo>
                    <a:cubicBezTo>
                      <a:pt x="73" y="124"/>
                      <a:pt x="59" y="119"/>
                      <a:pt x="55" y="125"/>
                    </a:cubicBezTo>
                    <a:cubicBezTo>
                      <a:pt x="46" y="140"/>
                      <a:pt x="49" y="172"/>
                      <a:pt x="43" y="187"/>
                    </a:cubicBezTo>
                    <a:cubicBezTo>
                      <a:pt x="45" y="187"/>
                      <a:pt x="48" y="186"/>
                      <a:pt x="50" y="185"/>
                    </a:cubicBezTo>
                    <a:cubicBezTo>
                      <a:pt x="63" y="190"/>
                      <a:pt x="71" y="187"/>
                      <a:pt x="84" y="197"/>
                    </a:cubicBezTo>
                    <a:cubicBezTo>
                      <a:pt x="84" y="198"/>
                      <a:pt x="84" y="200"/>
                      <a:pt x="84" y="202"/>
                    </a:cubicBezTo>
                    <a:cubicBezTo>
                      <a:pt x="82" y="204"/>
                      <a:pt x="81" y="207"/>
                      <a:pt x="80" y="209"/>
                    </a:cubicBezTo>
                    <a:cubicBezTo>
                      <a:pt x="59" y="215"/>
                      <a:pt x="1" y="212"/>
                      <a:pt x="0" y="194"/>
                    </a:cubicBezTo>
                    <a:cubicBezTo>
                      <a:pt x="6" y="191"/>
                      <a:pt x="7" y="186"/>
                      <a:pt x="14" y="187"/>
                    </a:cubicBezTo>
                    <a:cubicBezTo>
                      <a:pt x="14" y="182"/>
                      <a:pt x="17" y="108"/>
                      <a:pt x="17" y="108"/>
                    </a:cubicBezTo>
                    <a:cubicBezTo>
                      <a:pt x="16" y="107"/>
                      <a:pt x="14" y="106"/>
                      <a:pt x="12" y="105"/>
                    </a:cubicBezTo>
                    <a:cubicBezTo>
                      <a:pt x="24" y="92"/>
                      <a:pt x="17" y="55"/>
                      <a:pt x="20" y="36"/>
                    </a:cubicBezTo>
                    <a:cubicBezTo>
                      <a:pt x="22" y="25"/>
                      <a:pt x="15" y="10"/>
                      <a:pt x="20" y="3"/>
                    </a:cubicBezTo>
                    <a:cubicBezTo>
                      <a:pt x="21" y="2"/>
                      <a:pt x="21" y="1"/>
                      <a:pt x="22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íṧḷíḓè">
                <a:extLst>
                  <a:ext uri="{FF2B5EF4-FFF2-40B4-BE49-F238E27FC236}">
                    <a16:creationId xmlns:a16="http://schemas.microsoft.com/office/drawing/2014/main" id="{A0EB5FB8-A91B-48F8-B513-A02D490D2AB0}"/>
                  </a:ext>
                </a:extLst>
              </p:cNvPr>
              <p:cNvSpPr/>
              <p:nvPr/>
            </p:nvSpPr>
            <p:spPr bwMode="auto">
              <a:xfrm>
                <a:off x="3886201" y="2976563"/>
                <a:ext cx="400050" cy="627063"/>
              </a:xfrm>
              <a:custGeom>
                <a:avLst/>
                <a:gdLst>
                  <a:gd name="T0" fmla="*/ 67 w 132"/>
                  <a:gd name="T1" fmla="*/ 0 h 206"/>
                  <a:gd name="T2" fmla="*/ 93 w 132"/>
                  <a:gd name="T3" fmla="*/ 6 h 206"/>
                  <a:gd name="T4" fmla="*/ 106 w 132"/>
                  <a:gd name="T5" fmla="*/ 95 h 206"/>
                  <a:gd name="T6" fmla="*/ 109 w 132"/>
                  <a:gd name="T7" fmla="*/ 96 h 206"/>
                  <a:gd name="T8" fmla="*/ 108 w 132"/>
                  <a:gd name="T9" fmla="*/ 94 h 206"/>
                  <a:gd name="T10" fmla="*/ 124 w 132"/>
                  <a:gd name="T11" fmla="*/ 79 h 206"/>
                  <a:gd name="T12" fmla="*/ 122 w 132"/>
                  <a:gd name="T13" fmla="*/ 84 h 206"/>
                  <a:gd name="T14" fmla="*/ 131 w 132"/>
                  <a:gd name="T15" fmla="*/ 79 h 206"/>
                  <a:gd name="T16" fmla="*/ 132 w 132"/>
                  <a:gd name="T17" fmla="*/ 82 h 206"/>
                  <a:gd name="T18" fmla="*/ 131 w 132"/>
                  <a:gd name="T19" fmla="*/ 86 h 206"/>
                  <a:gd name="T20" fmla="*/ 116 w 132"/>
                  <a:gd name="T21" fmla="*/ 98 h 206"/>
                  <a:gd name="T22" fmla="*/ 122 w 132"/>
                  <a:gd name="T23" fmla="*/ 99 h 206"/>
                  <a:gd name="T24" fmla="*/ 109 w 132"/>
                  <a:gd name="T25" fmla="*/ 121 h 206"/>
                  <a:gd name="T26" fmla="*/ 105 w 132"/>
                  <a:gd name="T27" fmla="*/ 146 h 206"/>
                  <a:gd name="T28" fmla="*/ 43 w 132"/>
                  <a:gd name="T29" fmla="*/ 204 h 206"/>
                  <a:gd name="T30" fmla="*/ 20 w 132"/>
                  <a:gd name="T31" fmla="*/ 200 h 206"/>
                  <a:gd name="T32" fmla="*/ 42 w 132"/>
                  <a:gd name="T33" fmla="*/ 140 h 206"/>
                  <a:gd name="T34" fmla="*/ 49 w 132"/>
                  <a:gd name="T35" fmla="*/ 142 h 206"/>
                  <a:gd name="T36" fmla="*/ 50 w 132"/>
                  <a:gd name="T37" fmla="*/ 152 h 206"/>
                  <a:gd name="T38" fmla="*/ 51 w 132"/>
                  <a:gd name="T39" fmla="*/ 152 h 206"/>
                  <a:gd name="T40" fmla="*/ 51 w 132"/>
                  <a:gd name="T41" fmla="*/ 150 h 206"/>
                  <a:gd name="T42" fmla="*/ 60 w 132"/>
                  <a:gd name="T43" fmla="*/ 143 h 206"/>
                  <a:gd name="T44" fmla="*/ 51 w 132"/>
                  <a:gd name="T45" fmla="*/ 120 h 206"/>
                  <a:gd name="T46" fmla="*/ 55 w 132"/>
                  <a:gd name="T47" fmla="*/ 123 h 206"/>
                  <a:gd name="T48" fmla="*/ 57 w 132"/>
                  <a:gd name="T49" fmla="*/ 122 h 206"/>
                  <a:gd name="T50" fmla="*/ 61 w 132"/>
                  <a:gd name="T51" fmla="*/ 124 h 206"/>
                  <a:gd name="T52" fmla="*/ 64 w 132"/>
                  <a:gd name="T53" fmla="*/ 121 h 206"/>
                  <a:gd name="T54" fmla="*/ 62 w 132"/>
                  <a:gd name="T55" fmla="*/ 102 h 206"/>
                  <a:gd name="T56" fmla="*/ 52 w 132"/>
                  <a:gd name="T57" fmla="*/ 100 h 206"/>
                  <a:gd name="T58" fmla="*/ 42 w 132"/>
                  <a:gd name="T59" fmla="*/ 87 h 206"/>
                  <a:gd name="T60" fmla="*/ 11 w 132"/>
                  <a:gd name="T61" fmla="*/ 72 h 206"/>
                  <a:gd name="T62" fmla="*/ 13 w 132"/>
                  <a:gd name="T63" fmla="*/ 72 h 206"/>
                  <a:gd name="T64" fmla="*/ 56 w 132"/>
                  <a:gd name="T65" fmla="*/ 52 h 206"/>
                  <a:gd name="T66" fmla="*/ 50 w 132"/>
                  <a:gd name="T67" fmla="*/ 5 h 206"/>
                  <a:gd name="T68" fmla="*/ 67 w 132"/>
                  <a:gd name="T69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2" h="206">
                    <a:moveTo>
                      <a:pt x="67" y="0"/>
                    </a:moveTo>
                    <a:cubicBezTo>
                      <a:pt x="76" y="2"/>
                      <a:pt x="85" y="4"/>
                      <a:pt x="93" y="6"/>
                    </a:cubicBezTo>
                    <a:cubicBezTo>
                      <a:pt x="106" y="17"/>
                      <a:pt x="108" y="77"/>
                      <a:pt x="106" y="95"/>
                    </a:cubicBezTo>
                    <a:cubicBezTo>
                      <a:pt x="107" y="95"/>
                      <a:pt x="108" y="95"/>
                      <a:pt x="109" y="96"/>
                    </a:cubicBezTo>
                    <a:cubicBezTo>
                      <a:pt x="108" y="95"/>
                      <a:pt x="108" y="94"/>
                      <a:pt x="108" y="94"/>
                    </a:cubicBezTo>
                    <a:cubicBezTo>
                      <a:pt x="113" y="89"/>
                      <a:pt x="118" y="84"/>
                      <a:pt x="124" y="79"/>
                    </a:cubicBezTo>
                    <a:cubicBezTo>
                      <a:pt x="123" y="81"/>
                      <a:pt x="123" y="82"/>
                      <a:pt x="122" y="84"/>
                    </a:cubicBezTo>
                    <a:cubicBezTo>
                      <a:pt x="125" y="82"/>
                      <a:pt x="128" y="81"/>
                      <a:pt x="131" y="79"/>
                    </a:cubicBezTo>
                    <a:cubicBezTo>
                      <a:pt x="131" y="80"/>
                      <a:pt x="131" y="81"/>
                      <a:pt x="132" y="82"/>
                    </a:cubicBezTo>
                    <a:cubicBezTo>
                      <a:pt x="129" y="85"/>
                      <a:pt x="130" y="83"/>
                      <a:pt x="131" y="86"/>
                    </a:cubicBezTo>
                    <a:cubicBezTo>
                      <a:pt x="126" y="86"/>
                      <a:pt x="117" y="90"/>
                      <a:pt x="116" y="98"/>
                    </a:cubicBezTo>
                    <a:cubicBezTo>
                      <a:pt x="120" y="99"/>
                      <a:pt x="118" y="100"/>
                      <a:pt x="122" y="99"/>
                    </a:cubicBezTo>
                    <a:cubicBezTo>
                      <a:pt x="120" y="109"/>
                      <a:pt x="113" y="112"/>
                      <a:pt x="109" y="121"/>
                    </a:cubicBezTo>
                    <a:cubicBezTo>
                      <a:pt x="107" y="126"/>
                      <a:pt x="105" y="146"/>
                      <a:pt x="105" y="146"/>
                    </a:cubicBezTo>
                    <a:cubicBezTo>
                      <a:pt x="76" y="167"/>
                      <a:pt x="59" y="167"/>
                      <a:pt x="43" y="204"/>
                    </a:cubicBezTo>
                    <a:cubicBezTo>
                      <a:pt x="36" y="204"/>
                      <a:pt x="23" y="206"/>
                      <a:pt x="20" y="200"/>
                    </a:cubicBezTo>
                    <a:cubicBezTo>
                      <a:pt x="0" y="190"/>
                      <a:pt x="41" y="148"/>
                      <a:pt x="42" y="140"/>
                    </a:cubicBezTo>
                    <a:cubicBezTo>
                      <a:pt x="47" y="142"/>
                      <a:pt x="43" y="144"/>
                      <a:pt x="49" y="142"/>
                    </a:cubicBezTo>
                    <a:cubicBezTo>
                      <a:pt x="49" y="145"/>
                      <a:pt x="50" y="149"/>
                      <a:pt x="50" y="152"/>
                    </a:cubicBezTo>
                    <a:cubicBezTo>
                      <a:pt x="50" y="152"/>
                      <a:pt x="51" y="152"/>
                      <a:pt x="51" y="152"/>
                    </a:cubicBezTo>
                    <a:cubicBezTo>
                      <a:pt x="51" y="152"/>
                      <a:pt x="51" y="151"/>
                      <a:pt x="51" y="150"/>
                    </a:cubicBezTo>
                    <a:cubicBezTo>
                      <a:pt x="55" y="148"/>
                      <a:pt x="57" y="146"/>
                      <a:pt x="60" y="143"/>
                    </a:cubicBezTo>
                    <a:cubicBezTo>
                      <a:pt x="57" y="133"/>
                      <a:pt x="49" y="123"/>
                      <a:pt x="51" y="120"/>
                    </a:cubicBezTo>
                    <a:cubicBezTo>
                      <a:pt x="52" y="122"/>
                      <a:pt x="53" y="122"/>
                      <a:pt x="55" y="123"/>
                    </a:cubicBezTo>
                    <a:cubicBezTo>
                      <a:pt x="56" y="121"/>
                      <a:pt x="55" y="121"/>
                      <a:pt x="57" y="122"/>
                    </a:cubicBezTo>
                    <a:cubicBezTo>
                      <a:pt x="61" y="125"/>
                      <a:pt x="60" y="125"/>
                      <a:pt x="61" y="124"/>
                    </a:cubicBezTo>
                    <a:cubicBezTo>
                      <a:pt x="63" y="123"/>
                      <a:pt x="63" y="123"/>
                      <a:pt x="64" y="121"/>
                    </a:cubicBezTo>
                    <a:cubicBezTo>
                      <a:pt x="61" y="120"/>
                      <a:pt x="66" y="104"/>
                      <a:pt x="62" y="102"/>
                    </a:cubicBezTo>
                    <a:cubicBezTo>
                      <a:pt x="59" y="102"/>
                      <a:pt x="55" y="101"/>
                      <a:pt x="52" y="100"/>
                    </a:cubicBezTo>
                    <a:cubicBezTo>
                      <a:pt x="51" y="95"/>
                      <a:pt x="48" y="91"/>
                      <a:pt x="42" y="87"/>
                    </a:cubicBezTo>
                    <a:cubicBezTo>
                      <a:pt x="38" y="87"/>
                      <a:pt x="16" y="83"/>
                      <a:pt x="11" y="72"/>
                    </a:cubicBezTo>
                    <a:cubicBezTo>
                      <a:pt x="11" y="72"/>
                      <a:pt x="12" y="72"/>
                      <a:pt x="13" y="72"/>
                    </a:cubicBezTo>
                    <a:cubicBezTo>
                      <a:pt x="17" y="49"/>
                      <a:pt x="50" y="59"/>
                      <a:pt x="56" y="52"/>
                    </a:cubicBezTo>
                    <a:cubicBezTo>
                      <a:pt x="52" y="38"/>
                      <a:pt x="48" y="18"/>
                      <a:pt x="50" y="5"/>
                    </a:cubicBezTo>
                    <a:cubicBezTo>
                      <a:pt x="55" y="3"/>
                      <a:pt x="61" y="3"/>
                      <a:pt x="6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ïşḷíḍè">
                <a:extLst>
                  <a:ext uri="{FF2B5EF4-FFF2-40B4-BE49-F238E27FC236}">
                    <a16:creationId xmlns:a16="http://schemas.microsoft.com/office/drawing/2014/main" id="{480DB69C-0CDF-41B9-8AFD-03A23C73DA5D}"/>
                  </a:ext>
                </a:extLst>
              </p:cNvPr>
              <p:cNvSpPr/>
              <p:nvPr/>
            </p:nvSpPr>
            <p:spPr bwMode="auto">
              <a:xfrm>
                <a:off x="4246564" y="323215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íṧľîḑé">
                <a:extLst>
                  <a:ext uri="{FF2B5EF4-FFF2-40B4-BE49-F238E27FC236}">
                    <a16:creationId xmlns:a16="http://schemas.microsoft.com/office/drawing/2014/main" id="{B7B75C54-2960-4B1D-96DE-6FBAFE9D369D}"/>
                  </a:ext>
                </a:extLst>
              </p:cNvPr>
              <p:cNvSpPr/>
              <p:nvPr/>
            </p:nvSpPr>
            <p:spPr bwMode="auto">
              <a:xfrm>
                <a:off x="4224339" y="3265488"/>
                <a:ext cx="6350" cy="317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4" name="iSliḓe">
              <a:extLst>
                <a:ext uri="{FF2B5EF4-FFF2-40B4-BE49-F238E27FC236}">
                  <a16:creationId xmlns:a16="http://schemas.microsoft.com/office/drawing/2014/main" id="{2933A8C8-A7D0-4368-BF5D-0E5586A6A6DF}"/>
                </a:ext>
              </a:extLst>
            </p:cNvPr>
            <p:cNvSpPr/>
            <p:nvPr/>
          </p:nvSpPr>
          <p:spPr bwMode="auto">
            <a:xfrm>
              <a:off x="4911726" y="3113088"/>
              <a:ext cx="327025" cy="563563"/>
            </a:xfrm>
            <a:custGeom>
              <a:avLst/>
              <a:gdLst>
                <a:gd name="T0" fmla="*/ 67 w 108"/>
                <a:gd name="T1" fmla="*/ 0 h 185"/>
                <a:gd name="T2" fmla="*/ 19 w 108"/>
                <a:gd name="T3" fmla="*/ 12 h 185"/>
                <a:gd name="T4" fmla="*/ 2 w 108"/>
                <a:gd name="T5" fmla="*/ 10 h 185"/>
                <a:gd name="T6" fmla="*/ 0 w 108"/>
                <a:gd name="T7" fmla="*/ 9 h 185"/>
                <a:gd name="T8" fmla="*/ 19 w 108"/>
                <a:gd name="T9" fmla="*/ 82 h 185"/>
                <a:gd name="T10" fmla="*/ 28 w 108"/>
                <a:gd name="T11" fmla="*/ 84 h 185"/>
                <a:gd name="T12" fmla="*/ 36 w 108"/>
                <a:gd name="T13" fmla="*/ 80 h 185"/>
                <a:gd name="T14" fmla="*/ 38 w 108"/>
                <a:gd name="T15" fmla="*/ 98 h 185"/>
                <a:gd name="T16" fmla="*/ 33 w 108"/>
                <a:gd name="T17" fmla="*/ 156 h 185"/>
                <a:gd name="T18" fmla="*/ 29 w 108"/>
                <a:gd name="T19" fmla="*/ 157 h 185"/>
                <a:gd name="T20" fmla="*/ 10 w 108"/>
                <a:gd name="T21" fmla="*/ 146 h 185"/>
                <a:gd name="T22" fmla="*/ 7 w 108"/>
                <a:gd name="T23" fmla="*/ 148 h 185"/>
                <a:gd name="T24" fmla="*/ 47 w 108"/>
                <a:gd name="T25" fmla="*/ 177 h 185"/>
                <a:gd name="T26" fmla="*/ 55 w 108"/>
                <a:gd name="T27" fmla="*/ 143 h 185"/>
                <a:gd name="T28" fmla="*/ 56 w 108"/>
                <a:gd name="T29" fmla="*/ 69 h 185"/>
                <a:gd name="T30" fmla="*/ 57 w 108"/>
                <a:gd name="T31" fmla="*/ 67 h 185"/>
                <a:gd name="T32" fmla="*/ 75 w 108"/>
                <a:gd name="T33" fmla="*/ 66 h 185"/>
                <a:gd name="T34" fmla="*/ 102 w 108"/>
                <a:gd name="T35" fmla="*/ 23 h 185"/>
                <a:gd name="T36" fmla="*/ 67 w 108"/>
                <a:gd name="T37" fmla="*/ 0 h 185"/>
                <a:gd name="T38" fmla="*/ 58 w 108"/>
                <a:gd name="T39" fmla="*/ 26 h 185"/>
                <a:gd name="T40" fmla="*/ 51 w 108"/>
                <a:gd name="T41" fmla="*/ 47 h 185"/>
                <a:gd name="T42" fmla="*/ 37 w 108"/>
                <a:gd name="T43" fmla="*/ 51 h 185"/>
                <a:gd name="T44" fmla="*/ 34 w 108"/>
                <a:gd name="T45" fmla="*/ 49 h 185"/>
                <a:gd name="T46" fmla="*/ 31 w 108"/>
                <a:gd name="T47" fmla="*/ 31 h 185"/>
                <a:gd name="T48" fmla="*/ 54 w 108"/>
                <a:gd name="T49" fmla="*/ 20 h 185"/>
                <a:gd name="T50" fmla="*/ 58 w 108"/>
                <a:gd name="T51" fmla="*/ 22 h 185"/>
                <a:gd name="T52" fmla="*/ 60 w 108"/>
                <a:gd name="T53" fmla="*/ 27 h 185"/>
                <a:gd name="T54" fmla="*/ 58 w 108"/>
                <a:gd name="T55" fmla="*/ 2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8" h="185">
                  <a:moveTo>
                    <a:pt x="67" y="0"/>
                  </a:moveTo>
                  <a:cubicBezTo>
                    <a:pt x="60" y="7"/>
                    <a:pt x="33" y="10"/>
                    <a:pt x="19" y="12"/>
                  </a:cubicBezTo>
                  <a:cubicBezTo>
                    <a:pt x="13" y="10"/>
                    <a:pt x="8" y="8"/>
                    <a:pt x="2" y="10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2" y="29"/>
                    <a:pt x="0" y="70"/>
                    <a:pt x="19" y="82"/>
                  </a:cubicBezTo>
                  <a:cubicBezTo>
                    <a:pt x="20" y="83"/>
                    <a:pt x="23" y="84"/>
                    <a:pt x="28" y="84"/>
                  </a:cubicBezTo>
                  <a:cubicBezTo>
                    <a:pt x="31" y="82"/>
                    <a:pt x="36" y="77"/>
                    <a:pt x="36" y="80"/>
                  </a:cubicBezTo>
                  <a:cubicBezTo>
                    <a:pt x="37" y="79"/>
                    <a:pt x="39" y="94"/>
                    <a:pt x="38" y="98"/>
                  </a:cubicBezTo>
                  <a:cubicBezTo>
                    <a:pt x="35" y="116"/>
                    <a:pt x="37" y="137"/>
                    <a:pt x="33" y="156"/>
                  </a:cubicBezTo>
                  <a:cubicBezTo>
                    <a:pt x="31" y="157"/>
                    <a:pt x="30" y="157"/>
                    <a:pt x="29" y="157"/>
                  </a:cubicBezTo>
                  <a:cubicBezTo>
                    <a:pt x="22" y="154"/>
                    <a:pt x="16" y="150"/>
                    <a:pt x="10" y="146"/>
                  </a:cubicBezTo>
                  <a:cubicBezTo>
                    <a:pt x="9" y="147"/>
                    <a:pt x="8" y="147"/>
                    <a:pt x="7" y="148"/>
                  </a:cubicBezTo>
                  <a:cubicBezTo>
                    <a:pt x="14" y="161"/>
                    <a:pt x="32" y="185"/>
                    <a:pt x="47" y="177"/>
                  </a:cubicBezTo>
                  <a:cubicBezTo>
                    <a:pt x="59" y="170"/>
                    <a:pt x="53" y="155"/>
                    <a:pt x="55" y="143"/>
                  </a:cubicBezTo>
                  <a:cubicBezTo>
                    <a:pt x="56" y="134"/>
                    <a:pt x="59" y="77"/>
                    <a:pt x="56" y="69"/>
                  </a:cubicBezTo>
                  <a:cubicBezTo>
                    <a:pt x="57" y="71"/>
                    <a:pt x="57" y="68"/>
                    <a:pt x="57" y="67"/>
                  </a:cubicBezTo>
                  <a:cubicBezTo>
                    <a:pt x="62" y="68"/>
                    <a:pt x="66" y="64"/>
                    <a:pt x="75" y="66"/>
                  </a:cubicBezTo>
                  <a:cubicBezTo>
                    <a:pt x="81" y="58"/>
                    <a:pt x="102" y="36"/>
                    <a:pt x="102" y="23"/>
                  </a:cubicBezTo>
                  <a:cubicBezTo>
                    <a:pt x="108" y="9"/>
                    <a:pt x="78" y="1"/>
                    <a:pt x="67" y="0"/>
                  </a:cubicBezTo>
                  <a:close/>
                  <a:moveTo>
                    <a:pt x="58" y="26"/>
                  </a:moveTo>
                  <a:cubicBezTo>
                    <a:pt x="60" y="32"/>
                    <a:pt x="55" y="37"/>
                    <a:pt x="51" y="47"/>
                  </a:cubicBezTo>
                  <a:cubicBezTo>
                    <a:pt x="46" y="48"/>
                    <a:pt x="42" y="50"/>
                    <a:pt x="37" y="51"/>
                  </a:cubicBezTo>
                  <a:cubicBezTo>
                    <a:pt x="36" y="50"/>
                    <a:pt x="35" y="50"/>
                    <a:pt x="34" y="49"/>
                  </a:cubicBezTo>
                  <a:cubicBezTo>
                    <a:pt x="35" y="45"/>
                    <a:pt x="33" y="33"/>
                    <a:pt x="31" y="31"/>
                  </a:cubicBezTo>
                  <a:cubicBezTo>
                    <a:pt x="37" y="24"/>
                    <a:pt x="44" y="25"/>
                    <a:pt x="54" y="20"/>
                  </a:cubicBezTo>
                  <a:cubicBezTo>
                    <a:pt x="57" y="21"/>
                    <a:pt x="57" y="20"/>
                    <a:pt x="58" y="22"/>
                  </a:cubicBezTo>
                  <a:cubicBezTo>
                    <a:pt x="60" y="20"/>
                    <a:pt x="59" y="24"/>
                    <a:pt x="60" y="27"/>
                  </a:cubicBezTo>
                  <a:cubicBezTo>
                    <a:pt x="59" y="27"/>
                    <a:pt x="58" y="26"/>
                    <a:pt x="58" y="26"/>
                  </a:cubicBezTo>
                  <a:close/>
                </a:path>
              </a:pathLst>
            </a:custGeom>
            <a:solidFill>
              <a:srgbClr val="D62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ïṣļïḍé">
              <a:extLst>
                <a:ext uri="{FF2B5EF4-FFF2-40B4-BE49-F238E27FC236}">
                  <a16:creationId xmlns:a16="http://schemas.microsoft.com/office/drawing/2014/main" id="{17D92F33-94D2-42EB-8E32-67A0A7BE0859}"/>
                </a:ext>
              </a:extLst>
            </p:cNvPr>
            <p:cNvGrpSpPr/>
            <p:nvPr/>
          </p:nvGrpSpPr>
          <p:grpSpPr>
            <a:xfrm>
              <a:off x="4706939" y="2808288"/>
              <a:ext cx="582613" cy="768351"/>
              <a:chOff x="4706939" y="2808288"/>
              <a:chExt cx="582613" cy="768351"/>
            </a:xfrm>
          </p:grpSpPr>
          <p:sp>
            <p:nvSpPr>
              <p:cNvPr id="81" name="ïṩḷïďé">
                <a:extLst>
                  <a:ext uri="{FF2B5EF4-FFF2-40B4-BE49-F238E27FC236}">
                    <a16:creationId xmlns:a16="http://schemas.microsoft.com/office/drawing/2014/main" id="{B7F0C4A1-A45F-4BE7-AB6F-EFAE6C13EDE2}"/>
                  </a:ext>
                </a:extLst>
              </p:cNvPr>
              <p:cNvSpPr/>
              <p:nvPr/>
            </p:nvSpPr>
            <p:spPr bwMode="auto">
              <a:xfrm>
                <a:off x="4706939" y="2808288"/>
                <a:ext cx="582613" cy="357188"/>
              </a:xfrm>
              <a:custGeom>
                <a:avLst/>
                <a:gdLst>
                  <a:gd name="T0" fmla="*/ 104 w 193"/>
                  <a:gd name="T1" fmla="*/ 0 h 117"/>
                  <a:gd name="T2" fmla="*/ 131 w 193"/>
                  <a:gd name="T3" fmla="*/ 62 h 117"/>
                  <a:gd name="T4" fmla="*/ 134 w 193"/>
                  <a:gd name="T5" fmla="*/ 63 h 117"/>
                  <a:gd name="T6" fmla="*/ 188 w 193"/>
                  <a:gd name="T7" fmla="*/ 63 h 117"/>
                  <a:gd name="T8" fmla="*/ 191 w 193"/>
                  <a:gd name="T9" fmla="*/ 75 h 117"/>
                  <a:gd name="T10" fmla="*/ 188 w 193"/>
                  <a:gd name="T11" fmla="*/ 85 h 117"/>
                  <a:gd name="T12" fmla="*/ 90 w 193"/>
                  <a:gd name="T13" fmla="*/ 87 h 117"/>
                  <a:gd name="T14" fmla="*/ 69 w 193"/>
                  <a:gd name="T15" fmla="*/ 94 h 117"/>
                  <a:gd name="T16" fmla="*/ 0 w 193"/>
                  <a:gd name="T17" fmla="*/ 82 h 117"/>
                  <a:gd name="T18" fmla="*/ 75 w 193"/>
                  <a:gd name="T19" fmla="*/ 66 h 117"/>
                  <a:gd name="T20" fmla="*/ 104 w 193"/>
                  <a:gd name="T21" fmla="*/ 63 h 117"/>
                  <a:gd name="T22" fmla="*/ 106 w 193"/>
                  <a:gd name="T23" fmla="*/ 63 h 117"/>
                  <a:gd name="T24" fmla="*/ 104 w 193"/>
                  <a:gd name="T25" fmla="*/ 61 h 117"/>
                  <a:gd name="T26" fmla="*/ 92 w 193"/>
                  <a:gd name="T27" fmla="*/ 51 h 117"/>
                  <a:gd name="T28" fmla="*/ 101 w 193"/>
                  <a:gd name="T29" fmla="*/ 47 h 117"/>
                  <a:gd name="T30" fmla="*/ 83 w 193"/>
                  <a:gd name="T31" fmla="*/ 13 h 117"/>
                  <a:gd name="T32" fmla="*/ 104 w 193"/>
                  <a:gd name="T33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3" h="117">
                    <a:moveTo>
                      <a:pt x="104" y="0"/>
                    </a:moveTo>
                    <a:cubicBezTo>
                      <a:pt x="137" y="3"/>
                      <a:pt x="147" y="36"/>
                      <a:pt x="131" y="62"/>
                    </a:cubicBezTo>
                    <a:cubicBezTo>
                      <a:pt x="132" y="62"/>
                      <a:pt x="133" y="62"/>
                      <a:pt x="134" y="63"/>
                    </a:cubicBezTo>
                    <a:cubicBezTo>
                      <a:pt x="135" y="60"/>
                      <a:pt x="186" y="58"/>
                      <a:pt x="188" y="63"/>
                    </a:cubicBezTo>
                    <a:cubicBezTo>
                      <a:pt x="192" y="66"/>
                      <a:pt x="193" y="77"/>
                      <a:pt x="191" y="75"/>
                    </a:cubicBezTo>
                    <a:cubicBezTo>
                      <a:pt x="193" y="82"/>
                      <a:pt x="192" y="81"/>
                      <a:pt x="188" y="85"/>
                    </a:cubicBezTo>
                    <a:cubicBezTo>
                      <a:pt x="146" y="81"/>
                      <a:pt x="129" y="89"/>
                      <a:pt x="90" y="87"/>
                    </a:cubicBezTo>
                    <a:cubicBezTo>
                      <a:pt x="83" y="90"/>
                      <a:pt x="76" y="92"/>
                      <a:pt x="69" y="94"/>
                    </a:cubicBezTo>
                    <a:cubicBezTo>
                      <a:pt x="38" y="96"/>
                      <a:pt x="26" y="117"/>
                      <a:pt x="0" y="82"/>
                    </a:cubicBezTo>
                    <a:cubicBezTo>
                      <a:pt x="3" y="66"/>
                      <a:pt x="72" y="67"/>
                      <a:pt x="75" y="66"/>
                    </a:cubicBezTo>
                    <a:cubicBezTo>
                      <a:pt x="81" y="65"/>
                      <a:pt x="105" y="64"/>
                      <a:pt x="104" y="63"/>
                    </a:cubicBezTo>
                    <a:cubicBezTo>
                      <a:pt x="105" y="63"/>
                      <a:pt x="106" y="63"/>
                      <a:pt x="106" y="63"/>
                    </a:cubicBezTo>
                    <a:cubicBezTo>
                      <a:pt x="106" y="63"/>
                      <a:pt x="105" y="62"/>
                      <a:pt x="104" y="61"/>
                    </a:cubicBezTo>
                    <a:cubicBezTo>
                      <a:pt x="104" y="60"/>
                      <a:pt x="92" y="53"/>
                      <a:pt x="92" y="51"/>
                    </a:cubicBezTo>
                    <a:cubicBezTo>
                      <a:pt x="94" y="50"/>
                      <a:pt x="98" y="46"/>
                      <a:pt x="101" y="47"/>
                    </a:cubicBezTo>
                    <a:cubicBezTo>
                      <a:pt x="95" y="31"/>
                      <a:pt x="94" y="23"/>
                      <a:pt x="83" y="13"/>
                    </a:cubicBezTo>
                    <a:cubicBezTo>
                      <a:pt x="85" y="2"/>
                      <a:pt x="100" y="4"/>
                      <a:pt x="104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ísḷídé">
                <a:extLst>
                  <a:ext uri="{FF2B5EF4-FFF2-40B4-BE49-F238E27FC236}">
                    <a16:creationId xmlns:a16="http://schemas.microsoft.com/office/drawing/2014/main" id="{B4D1C2CD-3970-41BB-9EF8-B1455F3627D2}"/>
                  </a:ext>
                </a:extLst>
              </p:cNvPr>
              <p:cNvSpPr/>
              <p:nvPr/>
            </p:nvSpPr>
            <p:spPr bwMode="auto">
              <a:xfrm>
                <a:off x="4791076" y="3390901"/>
                <a:ext cx="136525" cy="185738"/>
              </a:xfrm>
              <a:custGeom>
                <a:avLst/>
                <a:gdLst>
                  <a:gd name="T0" fmla="*/ 23 w 45"/>
                  <a:gd name="T1" fmla="*/ 0 h 61"/>
                  <a:gd name="T2" fmla="*/ 24 w 45"/>
                  <a:gd name="T3" fmla="*/ 5 h 61"/>
                  <a:gd name="T4" fmla="*/ 29 w 45"/>
                  <a:gd name="T5" fmla="*/ 2 h 61"/>
                  <a:gd name="T6" fmla="*/ 32 w 45"/>
                  <a:gd name="T7" fmla="*/ 16 h 61"/>
                  <a:gd name="T8" fmla="*/ 42 w 45"/>
                  <a:gd name="T9" fmla="*/ 19 h 61"/>
                  <a:gd name="T10" fmla="*/ 33 w 45"/>
                  <a:gd name="T11" fmla="*/ 58 h 61"/>
                  <a:gd name="T12" fmla="*/ 15 w 45"/>
                  <a:gd name="T13" fmla="*/ 61 h 61"/>
                  <a:gd name="T14" fmla="*/ 23 w 45"/>
                  <a:gd name="T1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61">
                    <a:moveTo>
                      <a:pt x="23" y="0"/>
                    </a:moveTo>
                    <a:cubicBezTo>
                      <a:pt x="24" y="3"/>
                      <a:pt x="24" y="2"/>
                      <a:pt x="24" y="5"/>
                    </a:cubicBezTo>
                    <a:cubicBezTo>
                      <a:pt x="26" y="4"/>
                      <a:pt x="27" y="3"/>
                      <a:pt x="29" y="2"/>
                    </a:cubicBezTo>
                    <a:cubicBezTo>
                      <a:pt x="30" y="7"/>
                      <a:pt x="31" y="11"/>
                      <a:pt x="32" y="16"/>
                    </a:cubicBezTo>
                    <a:cubicBezTo>
                      <a:pt x="37" y="14"/>
                      <a:pt x="42" y="14"/>
                      <a:pt x="42" y="19"/>
                    </a:cubicBezTo>
                    <a:cubicBezTo>
                      <a:pt x="45" y="36"/>
                      <a:pt x="39" y="42"/>
                      <a:pt x="33" y="58"/>
                    </a:cubicBezTo>
                    <a:cubicBezTo>
                      <a:pt x="27" y="59"/>
                      <a:pt x="21" y="60"/>
                      <a:pt x="15" y="61"/>
                    </a:cubicBezTo>
                    <a:cubicBezTo>
                      <a:pt x="0" y="31"/>
                      <a:pt x="6" y="22"/>
                      <a:pt x="23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íś1íḓé">
                <a:extLst>
                  <a:ext uri="{FF2B5EF4-FFF2-40B4-BE49-F238E27FC236}">
                    <a16:creationId xmlns:a16="http://schemas.microsoft.com/office/drawing/2014/main" id="{4365FE65-761F-47E5-B8BF-8F4D4E416E36}"/>
                  </a:ext>
                </a:extLst>
              </p:cNvPr>
              <p:cNvSpPr/>
              <p:nvPr/>
            </p:nvSpPr>
            <p:spPr bwMode="auto">
              <a:xfrm>
                <a:off x="5095876" y="3394076"/>
                <a:ext cx="169863" cy="123825"/>
              </a:xfrm>
              <a:custGeom>
                <a:avLst/>
                <a:gdLst>
                  <a:gd name="T0" fmla="*/ 22 w 56"/>
                  <a:gd name="T1" fmla="*/ 0 h 41"/>
                  <a:gd name="T2" fmla="*/ 43 w 56"/>
                  <a:gd name="T3" fmla="*/ 2 h 41"/>
                  <a:gd name="T4" fmla="*/ 56 w 56"/>
                  <a:gd name="T5" fmla="*/ 30 h 41"/>
                  <a:gd name="T6" fmla="*/ 49 w 56"/>
                  <a:gd name="T7" fmla="*/ 38 h 41"/>
                  <a:gd name="T8" fmla="*/ 0 w 56"/>
                  <a:gd name="T9" fmla="*/ 6 h 41"/>
                  <a:gd name="T10" fmla="*/ 2 w 56"/>
                  <a:gd name="T11" fmla="*/ 4 h 41"/>
                  <a:gd name="T12" fmla="*/ 22 w 56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41">
                    <a:moveTo>
                      <a:pt x="22" y="0"/>
                    </a:moveTo>
                    <a:cubicBezTo>
                      <a:pt x="29" y="1"/>
                      <a:pt x="36" y="1"/>
                      <a:pt x="43" y="2"/>
                    </a:cubicBezTo>
                    <a:cubicBezTo>
                      <a:pt x="50" y="17"/>
                      <a:pt x="52" y="16"/>
                      <a:pt x="56" y="30"/>
                    </a:cubicBezTo>
                    <a:cubicBezTo>
                      <a:pt x="53" y="32"/>
                      <a:pt x="52" y="32"/>
                      <a:pt x="49" y="38"/>
                    </a:cubicBezTo>
                    <a:cubicBezTo>
                      <a:pt x="28" y="41"/>
                      <a:pt x="16" y="23"/>
                      <a:pt x="0" y="6"/>
                    </a:cubicBezTo>
                    <a:cubicBezTo>
                      <a:pt x="1" y="5"/>
                      <a:pt x="2" y="5"/>
                      <a:pt x="2" y="4"/>
                    </a:cubicBezTo>
                    <a:cubicBezTo>
                      <a:pt x="4" y="4"/>
                      <a:pt x="22" y="0"/>
                      <a:pt x="22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îṩ1iḑe">
              <a:extLst>
                <a:ext uri="{FF2B5EF4-FFF2-40B4-BE49-F238E27FC236}">
                  <a16:creationId xmlns:a16="http://schemas.microsoft.com/office/drawing/2014/main" id="{48360A75-A99D-4903-8174-7272A0417F96}"/>
                </a:ext>
              </a:extLst>
            </p:cNvPr>
            <p:cNvGrpSpPr/>
            <p:nvPr/>
          </p:nvGrpSpPr>
          <p:grpSpPr>
            <a:xfrm>
              <a:off x="7081839" y="2805113"/>
              <a:ext cx="560388" cy="857251"/>
              <a:chOff x="7081839" y="2805113"/>
              <a:chExt cx="560388" cy="857251"/>
            </a:xfrm>
          </p:grpSpPr>
          <p:sp>
            <p:nvSpPr>
              <p:cNvPr id="72" name="í$ḷide">
                <a:extLst>
                  <a:ext uri="{FF2B5EF4-FFF2-40B4-BE49-F238E27FC236}">
                    <a16:creationId xmlns:a16="http://schemas.microsoft.com/office/drawing/2014/main" id="{39064E76-E3FE-4D9A-ADC8-71F5F66ED0CB}"/>
                  </a:ext>
                </a:extLst>
              </p:cNvPr>
              <p:cNvSpPr/>
              <p:nvPr/>
            </p:nvSpPr>
            <p:spPr bwMode="auto">
              <a:xfrm>
                <a:off x="7359651" y="2805113"/>
                <a:ext cx="209550" cy="290513"/>
              </a:xfrm>
              <a:custGeom>
                <a:avLst/>
                <a:gdLst>
                  <a:gd name="T0" fmla="*/ 37 w 69"/>
                  <a:gd name="T1" fmla="*/ 0 h 95"/>
                  <a:gd name="T2" fmla="*/ 53 w 69"/>
                  <a:gd name="T3" fmla="*/ 8 h 95"/>
                  <a:gd name="T4" fmla="*/ 26 w 69"/>
                  <a:gd name="T5" fmla="*/ 63 h 95"/>
                  <a:gd name="T6" fmla="*/ 29 w 69"/>
                  <a:gd name="T7" fmla="*/ 65 h 95"/>
                  <a:gd name="T8" fmla="*/ 63 w 69"/>
                  <a:gd name="T9" fmla="*/ 59 h 95"/>
                  <a:gd name="T10" fmla="*/ 69 w 69"/>
                  <a:gd name="T11" fmla="*/ 64 h 95"/>
                  <a:gd name="T12" fmla="*/ 69 w 69"/>
                  <a:gd name="T13" fmla="*/ 71 h 95"/>
                  <a:gd name="T14" fmla="*/ 17 w 69"/>
                  <a:gd name="T15" fmla="*/ 78 h 95"/>
                  <a:gd name="T16" fmla="*/ 4 w 69"/>
                  <a:gd name="T17" fmla="*/ 95 h 95"/>
                  <a:gd name="T18" fmla="*/ 5 w 69"/>
                  <a:gd name="T19" fmla="*/ 92 h 95"/>
                  <a:gd name="T20" fmla="*/ 2 w 69"/>
                  <a:gd name="T21" fmla="*/ 95 h 95"/>
                  <a:gd name="T22" fmla="*/ 0 w 69"/>
                  <a:gd name="T23" fmla="*/ 93 h 95"/>
                  <a:gd name="T24" fmla="*/ 6 w 69"/>
                  <a:gd name="T25" fmla="*/ 82 h 95"/>
                  <a:gd name="T26" fmla="*/ 5 w 69"/>
                  <a:gd name="T27" fmla="*/ 75 h 95"/>
                  <a:gd name="T28" fmla="*/ 9 w 69"/>
                  <a:gd name="T29" fmla="*/ 76 h 95"/>
                  <a:gd name="T30" fmla="*/ 6 w 69"/>
                  <a:gd name="T31" fmla="*/ 68 h 95"/>
                  <a:gd name="T32" fmla="*/ 30 w 69"/>
                  <a:gd name="T33" fmla="*/ 7 h 95"/>
                  <a:gd name="T34" fmla="*/ 34 w 69"/>
                  <a:gd name="T35" fmla="*/ 7 h 95"/>
                  <a:gd name="T36" fmla="*/ 32 w 69"/>
                  <a:gd name="T37" fmla="*/ 3 h 95"/>
                  <a:gd name="T38" fmla="*/ 34 w 69"/>
                  <a:gd name="T39" fmla="*/ 1 h 95"/>
                  <a:gd name="T40" fmla="*/ 37 w 69"/>
                  <a:gd name="T4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9" h="95">
                    <a:moveTo>
                      <a:pt x="37" y="0"/>
                    </a:moveTo>
                    <a:cubicBezTo>
                      <a:pt x="46" y="4"/>
                      <a:pt x="43" y="3"/>
                      <a:pt x="53" y="8"/>
                    </a:cubicBezTo>
                    <a:cubicBezTo>
                      <a:pt x="46" y="19"/>
                      <a:pt x="40" y="58"/>
                      <a:pt x="26" y="63"/>
                    </a:cubicBezTo>
                    <a:cubicBezTo>
                      <a:pt x="27" y="64"/>
                      <a:pt x="28" y="65"/>
                      <a:pt x="29" y="65"/>
                    </a:cubicBezTo>
                    <a:cubicBezTo>
                      <a:pt x="31" y="61"/>
                      <a:pt x="51" y="62"/>
                      <a:pt x="63" y="59"/>
                    </a:cubicBezTo>
                    <a:cubicBezTo>
                      <a:pt x="65" y="62"/>
                      <a:pt x="67" y="62"/>
                      <a:pt x="69" y="64"/>
                    </a:cubicBezTo>
                    <a:cubicBezTo>
                      <a:pt x="69" y="67"/>
                      <a:pt x="69" y="69"/>
                      <a:pt x="69" y="71"/>
                    </a:cubicBezTo>
                    <a:cubicBezTo>
                      <a:pt x="52" y="74"/>
                      <a:pt x="35" y="73"/>
                      <a:pt x="17" y="78"/>
                    </a:cubicBezTo>
                    <a:cubicBezTo>
                      <a:pt x="18" y="80"/>
                      <a:pt x="10" y="92"/>
                      <a:pt x="4" y="95"/>
                    </a:cubicBezTo>
                    <a:cubicBezTo>
                      <a:pt x="4" y="94"/>
                      <a:pt x="5" y="93"/>
                      <a:pt x="5" y="92"/>
                    </a:cubicBezTo>
                    <a:cubicBezTo>
                      <a:pt x="2" y="94"/>
                      <a:pt x="2" y="92"/>
                      <a:pt x="2" y="95"/>
                    </a:cubicBezTo>
                    <a:cubicBezTo>
                      <a:pt x="0" y="94"/>
                      <a:pt x="0" y="92"/>
                      <a:pt x="0" y="93"/>
                    </a:cubicBezTo>
                    <a:cubicBezTo>
                      <a:pt x="0" y="92"/>
                      <a:pt x="0" y="81"/>
                      <a:pt x="6" y="82"/>
                    </a:cubicBezTo>
                    <a:cubicBezTo>
                      <a:pt x="4" y="77"/>
                      <a:pt x="6" y="78"/>
                      <a:pt x="5" y="75"/>
                    </a:cubicBezTo>
                    <a:cubicBezTo>
                      <a:pt x="6" y="75"/>
                      <a:pt x="8" y="76"/>
                      <a:pt x="9" y="76"/>
                    </a:cubicBezTo>
                    <a:cubicBezTo>
                      <a:pt x="8" y="73"/>
                      <a:pt x="7" y="71"/>
                      <a:pt x="6" y="68"/>
                    </a:cubicBezTo>
                    <a:cubicBezTo>
                      <a:pt x="18" y="61"/>
                      <a:pt x="32" y="13"/>
                      <a:pt x="30" y="7"/>
                    </a:cubicBezTo>
                    <a:cubicBezTo>
                      <a:pt x="31" y="7"/>
                      <a:pt x="33" y="7"/>
                      <a:pt x="34" y="7"/>
                    </a:cubicBezTo>
                    <a:cubicBezTo>
                      <a:pt x="32" y="5"/>
                      <a:pt x="33" y="6"/>
                      <a:pt x="32" y="3"/>
                    </a:cubicBezTo>
                    <a:cubicBezTo>
                      <a:pt x="34" y="2"/>
                      <a:pt x="32" y="3"/>
                      <a:pt x="34" y="1"/>
                    </a:cubicBezTo>
                    <a:cubicBezTo>
                      <a:pt x="37" y="0"/>
                      <a:pt x="35" y="2"/>
                      <a:pt x="3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íṥḷídè">
                <a:extLst>
                  <a:ext uri="{FF2B5EF4-FFF2-40B4-BE49-F238E27FC236}">
                    <a16:creationId xmlns:a16="http://schemas.microsoft.com/office/drawing/2014/main" id="{7458BD9B-D9E7-4707-9A59-7F5BBACDDC16}"/>
                  </a:ext>
                </a:extLst>
              </p:cNvPr>
              <p:cNvSpPr/>
              <p:nvPr/>
            </p:nvSpPr>
            <p:spPr bwMode="auto">
              <a:xfrm>
                <a:off x="7121526" y="2851151"/>
                <a:ext cx="231775" cy="258763"/>
              </a:xfrm>
              <a:custGeom>
                <a:avLst/>
                <a:gdLst>
                  <a:gd name="T0" fmla="*/ 44 w 77"/>
                  <a:gd name="T1" fmla="*/ 0 h 85"/>
                  <a:gd name="T2" fmla="*/ 59 w 77"/>
                  <a:gd name="T3" fmla="*/ 6 h 85"/>
                  <a:gd name="T4" fmla="*/ 72 w 77"/>
                  <a:gd name="T5" fmla="*/ 40 h 85"/>
                  <a:gd name="T6" fmla="*/ 72 w 77"/>
                  <a:gd name="T7" fmla="*/ 52 h 85"/>
                  <a:gd name="T8" fmla="*/ 73 w 77"/>
                  <a:gd name="T9" fmla="*/ 54 h 85"/>
                  <a:gd name="T10" fmla="*/ 70 w 77"/>
                  <a:gd name="T11" fmla="*/ 57 h 85"/>
                  <a:gd name="T12" fmla="*/ 72 w 77"/>
                  <a:gd name="T13" fmla="*/ 76 h 85"/>
                  <a:gd name="T14" fmla="*/ 68 w 77"/>
                  <a:gd name="T15" fmla="*/ 81 h 85"/>
                  <a:gd name="T16" fmla="*/ 58 w 77"/>
                  <a:gd name="T17" fmla="*/ 81 h 85"/>
                  <a:gd name="T18" fmla="*/ 48 w 77"/>
                  <a:gd name="T19" fmla="*/ 69 h 85"/>
                  <a:gd name="T20" fmla="*/ 47 w 77"/>
                  <a:gd name="T21" fmla="*/ 71 h 85"/>
                  <a:gd name="T22" fmla="*/ 44 w 77"/>
                  <a:gd name="T23" fmla="*/ 72 h 85"/>
                  <a:gd name="T24" fmla="*/ 41 w 77"/>
                  <a:gd name="T25" fmla="*/ 75 h 85"/>
                  <a:gd name="T26" fmla="*/ 8 w 77"/>
                  <a:gd name="T27" fmla="*/ 84 h 85"/>
                  <a:gd name="T28" fmla="*/ 7 w 77"/>
                  <a:gd name="T29" fmla="*/ 82 h 85"/>
                  <a:gd name="T30" fmla="*/ 0 w 77"/>
                  <a:gd name="T31" fmla="*/ 73 h 85"/>
                  <a:gd name="T32" fmla="*/ 2 w 77"/>
                  <a:gd name="T33" fmla="*/ 65 h 85"/>
                  <a:gd name="T34" fmla="*/ 48 w 77"/>
                  <a:gd name="T35" fmla="*/ 53 h 85"/>
                  <a:gd name="T36" fmla="*/ 44 w 77"/>
                  <a:gd name="T37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85">
                    <a:moveTo>
                      <a:pt x="44" y="0"/>
                    </a:moveTo>
                    <a:cubicBezTo>
                      <a:pt x="51" y="1"/>
                      <a:pt x="52" y="4"/>
                      <a:pt x="59" y="6"/>
                    </a:cubicBezTo>
                    <a:cubicBezTo>
                      <a:pt x="61" y="18"/>
                      <a:pt x="67" y="36"/>
                      <a:pt x="72" y="40"/>
                    </a:cubicBezTo>
                    <a:cubicBezTo>
                      <a:pt x="72" y="40"/>
                      <a:pt x="71" y="50"/>
                      <a:pt x="72" y="52"/>
                    </a:cubicBezTo>
                    <a:cubicBezTo>
                      <a:pt x="73" y="55"/>
                      <a:pt x="71" y="53"/>
                      <a:pt x="73" y="54"/>
                    </a:cubicBezTo>
                    <a:cubicBezTo>
                      <a:pt x="72" y="56"/>
                      <a:pt x="73" y="56"/>
                      <a:pt x="70" y="57"/>
                    </a:cubicBezTo>
                    <a:cubicBezTo>
                      <a:pt x="72" y="61"/>
                      <a:pt x="77" y="80"/>
                      <a:pt x="72" y="76"/>
                    </a:cubicBezTo>
                    <a:cubicBezTo>
                      <a:pt x="71" y="79"/>
                      <a:pt x="71" y="79"/>
                      <a:pt x="68" y="81"/>
                    </a:cubicBezTo>
                    <a:cubicBezTo>
                      <a:pt x="64" y="81"/>
                      <a:pt x="61" y="81"/>
                      <a:pt x="58" y="81"/>
                    </a:cubicBezTo>
                    <a:cubicBezTo>
                      <a:pt x="54" y="77"/>
                      <a:pt x="52" y="72"/>
                      <a:pt x="48" y="69"/>
                    </a:cubicBezTo>
                    <a:cubicBezTo>
                      <a:pt x="48" y="70"/>
                      <a:pt x="47" y="71"/>
                      <a:pt x="47" y="71"/>
                    </a:cubicBezTo>
                    <a:cubicBezTo>
                      <a:pt x="46" y="72"/>
                      <a:pt x="45" y="72"/>
                      <a:pt x="44" y="72"/>
                    </a:cubicBezTo>
                    <a:cubicBezTo>
                      <a:pt x="42" y="73"/>
                      <a:pt x="43" y="74"/>
                      <a:pt x="41" y="75"/>
                    </a:cubicBezTo>
                    <a:cubicBezTo>
                      <a:pt x="32" y="80"/>
                      <a:pt x="21" y="80"/>
                      <a:pt x="8" y="84"/>
                    </a:cubicBezTo>
                    <a:cubicBezTo>
                      <a:pt x="6" y="85"/>
                      <a:pt x="7" y="83"/>
                      <a:pt x="7" y="82"/>
                    </a:cubicBezTo>
                    <a:cubicBezTo>
                      <a:pt x="3" y="81"/>
                      <a:pt x="2" y="77"/>
                      <a:pt x="0" y="73"/>
                    </a:cubicBezTo>
                    <a:cubicBezTo>
                      <a:pt x="1" y="70"/>
                      <a:pt x="2" y="68"/>
                      <a:pt x="2" y="65"/>
                    </a:cubicBezTo>
                    <a:cubicBezTo>
                      <a:pt x="16" y="65"/>
                      <a:pt x="35" y="62"/>
                      <a:pt x="48" y="53"/>
                    </a:cubicBezTo>
                    <a:cubicBezTo>
                      <a:pt x="43" y="43"/>
                      <a:pt x="39" y="9"/>
                      <a:pt x="44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í$1ïḑe">
                <a:extLst>
                  <a:ext uri="{FF2B5EF4-FFF2-40B4-BE49-F238E27FC236}">
                    <a16:creationId xmlns:a16="http://schemas.microsoft.com/office/drawing/2014/main" id="{A4274068-E280-4DE2-90D9-AC16E289AB64}"/>
                  </a:ext>
                </a:extLst>
              </p:cNvPr>
              <p:cNvSpPr/>
              <p:nvPr/>
            </p:nvSpPr>
            <p:spPr bwMode="auto">
              <a:xfrm>
                <a:off x="7375526" y="307340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î$1idè">
                <a:extLst>
                  <a:ext uri="{FF2B5EF4-FFF2-40B4-BE49-F238E27FC236}">
                    <a16:creationId xmlns:a16="http://schemas.microsoft.com/office/drawing/2014/main" id="{B8E31520-BFD1-4623-9E3E-4F498BAFB7B2}"/>
                  </a:ext>
                </a:extLst>
              </p:cNvPr>
              <p:cNvSpPr/>
              <p:nvPr/>
            </p:nvSpPr>
            <p:spPr bwMode="auto">
              <a:xfrm>
                <a:off x="7081839" y="3086101"/>
                <a:ext cx="560388" cy="576263"/>
              </a:xfrm>
              <a:custGeom>
                <a:avLst/>
                <a:gdLst>
                  <a:gd name="T0" fmla="*/ 178 w 185"/>
                  <a:gd name="T1" fmla="*/ 68 h 189"/>
                  <a:gd name="T2" fmla="*/ 112 w 185"/>
                  <a:gd name="T3" fmla="*/ 52 h 189"/>
                  <a:gd name="T4" fmla="*/ 110 w 185"/>
                  <a:gd name="T5" fmla="*/ 46 h 189"/>
                  <a:gd name="T6" fmla="*/ 133 w 185"/>
                  <a:gd name="T7" fmla="*/ 12 h 189"/>
                  <a:gd name="T8" fmla="*/ 129 w 185"/>
                  <a:gd name="T9" fmla="*/ 3 h 189"/>
                  <a:gd name="T10" fmla="*/ 120 w 185"/>
                  <a:gd name="T11" fmla="*/ 0 h 189"/>
                  <a:gd name="T12" fmla="*/ 105 w 185"/>
                  <a:gd name="T13" fmla="*/ 39 h 189"/>
                  <a:gd name="T14" fmla="*/ 94 w 185"/>
                  <a:gd name="T15" fmla="*/ 52 h 189"/>
                  <a:gd name="T16" fmla="*/ 88 w 185"/>
                  <a:gd name="T17" fmla="*/ 52 h 189"/>
                  <a:gd name="T18" fmla="*/ 96 w 185"/>
                  <a:gd name="T19" fmla="*/ 44 h 189"/>
                  <a:gd name="T20" fmla="*/ 84 w 185"/>
                  <a:gd name="T21" fmla="*/ 31 h 189"/>
                  <a:gd name="T22" fmla="*/ 76 w 185"/>
                  <a:gd name="T23" fmla="*/ 35 h 189"/>
                  <a:gd name="T24" fmla="*/ 65 w 185"/>
                  <a:gd name="T25" fmla="*/ 7 h 189"/>
                  <a:gd name="T26" fmla="*/ 61 w 185"/>
                  <a:gd name="T27" fmla="*/ 12 h 189"/>
                  <a:gd name="T28" fmla="*/ 61 w 185"/>
                  <a:gd name="T29" fmla="*/ 18 h 189"/>
                  <a:gd name="T30" fmla="*/ 38 w 185"/>
                  <a:gd name="T31" fmla="*/ 48 h 189"/>
                  <a:gd name="T32" fmla="*/ 18 w 185"/>
                  <a:gd name="T33" fmla="*/ 71 h 189"/>
                  <a:gd name="T34" fmla="*/ 5 w 185"/>
                  <a:gd name="T35" fmla="*/ 76 h 189"/>
                  <a:gd name="T36" fmla="*/ 4 w 185"/>
                  <a:gd name="T37" fmla="*/ 92 h 189"/>
                  <a:gd name="T38" fmla="*/ 18 w 185"/>
                  <a:gd name="T39" fmla="*/ 101 h 189"/>
                  <a:gd name="T40" fmla="*/ 22 w 185"/>
                  <a:gd name="T41" fmla="*/ 100 h 189"/>
                  <a:gd name="T42" fmla="*/ 45 w 185"/>
                  <a:gd name="T43" fmla="*/ 87 h 189"/>
                  <a:gd name="T44" fmla="*/ 20 w 185"/>
                  <a:gd name="T45" fmla="*/ 127 h 189"/>
                  <a:gd name="T46" fmla="*/ 21 w 185"/>
                  <a:gd name="T47" fmla="*/ 139 h 189"/>
                  <a:gd name="T48" fmla="*/ 38 w 185"/>
                  <a:gd name="T49" fmla="*/ 148 h 189"/>
                  <a:gd name="T50" fmla="*/ 86 w 185"/>
                  <a:gd name="T51" fmla="*/ 103 h 189"/>
                  <a:gd name="T52" fmla="*/ 86 w 185"/>
                  <a:gd name="T53" fmla="*/ 98 h 189"/>
                  <a:gd name="T54" fmla="*/ 92 w 185"/>
                  <a:gd name="T55" fmla="*/ 96 h 189"/>
                  <a:gd name="T56" fmla="*/ 89 w 185"/>
                  <a:gd name="T57" fmla="*/ 88 h 189"/>
                  <a:gd name="T58" fmla="*/ 90 w 185"/>
                  <a:gd name="T59" fmla="*/ 86 h 189"/>
                  <a:gd name="T60" fmla="*/ 116 w 185"/>
                  <a:gd name="T61" fmla="*/ 114 h 189"/>
                  <a:gd name="T62" fmla="*/ 135 w 185"/>
                  <a:gd name="T63" fmla="*/ 109 h 189"/>
                  <a:gd name="T64" fmla="*/ 90 w 185"/>
                  <a:gd name="T65" fmla="*/ 77 h 189"/>
                  <a:gd name="T66" fmla="*/ 92 w 185"/>
                  <a:gd name="T67" fmla="*/ 84 h 189"/>
                  <a:gd name="T68" fmla="*/ 74 w 185"/>
                  <a:gd name="T69" fmla="*/ 88 h 189"/>
                  <a:gd name="T70" fmla="*/ 60 w 185"/>
                  <a:gd name="T71" fmla="*/ 102 h 189"/>
                  <a:gd name="T72" fmla="*/ 89 w 185"/>
                  <a:gd name="T73" fmla="*/ 56 h 189"/>
                  <a:gd name="T74" fmla="*/ 92 w 185"/>
                  <a:gd name="T75" fmla="*/ 64 h 189"/>
                  <a:gd name="T76" fmla="*/ 100 w 185"/>
                  <a:gd name="T77" fmla="*/ 64 h 189"/>
                  <a:gd name="T78" fmla="*/ 106 w 185"/>
                  <a:gd name="T79" fmla="*/ 57 h 189"/>
                  <a:gd name="T80" fmla="*/ 134 w 185"/>
                  <a:gd name="T81" fmla="*/ 56 h 189"/>
                  <a:gd name="T82" fmla="*/ 155 w 185"/>
                  <a:gd name="T83" fmla="*/ 61 h 189"/>
                  <a:gd name="T84" fmla="*/ 120 w 185"/>
                  <a:gd name="T85" fmla="*/ 160 h 189"/>
                  <a:gd name="T86" fmla="*/ 104 w 185"/>
                  <a:gd name="T87" fmla="*/ 143 h 189"/>
                  <a:gd name="T88" fmla="*/ 95 w 185"/>
                  <a:gd name="T89" fmla="*/ 141 h 189"/>
                  <a:gd name="T90" fmla="*/ 94 w 185"/>
                  <a:gd name="T91" fmla="*/ 149 h 189"/>
                  <a:gd name="T92" fmla="*/ 115 w 185"/>
                  <a:gd name="T93" fmla="*/ 186 h 189"/>
                  <a:gd name="T94" fmla="*/ 135 w 185"/>
                  <a:gd name="T95" fmla="*/ 188 h 189"/>
                  <a:gd name="T96" fmla="*/ 178 w 185"/>
                  <a:gd name="T97" fmla="*/ 68 h 189"/>
                  <a:gd name="T98" fmla="*/ 66 w 185"/>
                  <a:gd name="T99" fmla="*/ 53 h 189"/>
                  <a:gd name="T100" fmla="*/ 68 w 185"/>
                  <a:gd name="T101" fmla="*/ 56 h 189"/>
                  <a:gd name="T102" fmla="*/ 55 w 185"/>
                  <a:gd name="T103" fmla="*/ 64 h 189"/>
                  <a:gd name="T104" fmla="*/ 54 w 185"/>
                  <a:gd name="T105" fmla="*/ 61 h 189"/>
                  <a:gd name="T106" fmla="*/ 61 w 185"/>
                  <a:gd name="T107" fmla="*/ 56 h 189"/>
                  <a:gd name="T108" fmla="*/ 60 w 185"/>
                  <a:gd name="T109" fmla="*/ 55 h 189"/>
                  <a:gd name="T110" fmla="*/ 75 w 185"/>
                  <a:gd name="T111" fmla="*/ 36 h 189"/>
                  <a:gd name="T112" fmla="*/ 76 w 185"/>
                  <a:gd name="T113" fmla="*/ 36 h 189"/>
                  <a:gd name="T114" fmla="*/ 66 w 185"/>
                  <a:gd name="T115" fmla="*/ 53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5" h="189">
                    <a:moveTo>
                      <a:pt x="178" y="68"/>
                    </a:moveTo>
                    <a:cubicBezTo>
                      <a:pt x="184" y="47"/>
                      <a:pt x="122" y="47"/>
                      <a:pt x="112" y="52"/>
                    </a:cubicBezTo>
                    <a:cubicBezTo>
                      <a:pt x="112" y="50"/>
                      <a:pt x="111" y="48"/>
                      <a:pt x="110" y="46"/>
                    </a:cubicBezTo>
                    <a:cubicBezTo>
                      <a:pt x="115" y="48"/>
                      <a:pt x="125" y="17"/>
                      <a:pt x="133" y="12"/>
                    </a:cubicBezTo>
                    <a:cubicBezTo>
                      <a:pt x="132" y="7"/>
                      <a:pt x="131" y="5"/>
                      <a:pt x="129" y="3"/>
                    </a:cubicBezTo>
                    <a:cubicBezTo>
                      <a:pt x="125" y="0"/>
                      <a:pt x="123" y="1"/>
                      <a:pt x="120" y="0"/>
                    </a:cubicBezTo>
                    <a:cubicBezTo>
                      <a:pt x="115" y="13"/>
                      <a:pt x="110" y="26"/>
                      <a:pt x="105" y="39"/>
                    </a:cubicBezTo>
                    <a:cubicBezTo>
                      <a:pt x="102" y="42"/>
                      <a:pt x="96" y="47"/>
                      <a:pt x="94" y="52"/>
                    </a:cubicBezTo>
                    <a:cubicBezTo>
                      <a:pt x="92" y="52"/>
                      <a:pt x="90" y="52"/>
                      <a:pt x="88" y="52"/>
                    </a:cubicBezTo>
                    <a:cubicBezTo>
                      <a:pt x="91" y="47"/>
                      <a:pt x="92" y="50"/>
                      <a:pt x="96" y="44"/>
                    </a:cubicBezTo>
                    <a:cubicBezTo>
                      <a:pt x="93" y="40"/>
                      <a:pt x="89" y="35"/>
                      <a:pt x="84" y="31"/>
                    </a:cubicBezTo>
                    <a:cubicBezTo>
                      <a:pt x="81" y="32"/>
                      <a:pt x="78" y="33"/>
                      <a:pt x="76" y="35"/>
                    </a:cubicBezTo>
                    <a:cubicBezTo>
                      <a:pt x="85" y="9"/>
                      <a:pt x="74" y="20"/>
                      <a:pt x="65" y="7"/>
                    </a:cubicBezTo>
                    <a:cubicBezTo>
                      <a:pt x="62" y="9"/>
                      <a:pt x="62" y="8"/>
                      <a:pt x="61" y="12"/>
                    </a:cubicBezTo>
                    <a:cubicBezTo>
                      <a:pt x="63" y="9"/>
                      <a:pt x="61" y="18"/>
                      <a:pt x="61" y="18"/>
                    </a:cubicBezTo>
                    <a:cubicBezTo>
                      <a:pt x="59" y="18"/>
                      <a:pt x="51" y="40"/>
                      <a:pt x="38" y="48"/>
                    </a:cubicBezTo>
                    <a:cubicBezTo>
                      <a:pt x="30" y="54"/>
                      <a:pt x="25" y="62"/>
                      <a:pt x="18" y="71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4" y="79"/>
                      <a:pt x="0" y="89"/>
                      <a:pt x="4" y="92"/>
                    </a:cubicBezTo>
                    <a:cubicBezTo>
                      <a:pt x="3" y="96"/>
                      <a:pt x="14" y="102"/>
                      <a:pt x="18" y="101"/>
                    </a:cubicBezTo>
                    <a:cubicBezTo>
                      <a:pt x="20" y="102"/>
                      <a:pt x="21" y="102"/>
                      <a:pt x="22" y="100"/>
                    </a:cubicBezTo>
                    <a:cubicBezTo>
                      <a:pt x="28" y="92"/>
                      <a:pt x="37" y="91"/>
                      <a:pt x="45" y="87"/>
                    </a:cubicBezTo>
                    <a:cubicBezTo>
                      <a:pt x="43" y="93"/>
                      <a:pt x="27" y="124"/>
                      <a:pt x="20" y="127"/>
                    </a:cubicBezTo>
                    <a:cubicBezTo>
                      <a:pt x="21" y="131"/>
                      <a:pt x="21" y="135"/>
                      <a:pt x="21" y="139"/>
                    </a:cubicBezTo>
                    <a:cubicBezTo>
                      <a:pt x="26" y="148"/>
                      <a:pt x="31" y="147"/>
                      <a:pt x="38" y="148"/>
                    </a:cubicBezTo>
                    <a:cubicBezTo>
                      <a:pt x="42" y="134"/>
                      <a:pt x="82" y="117"/>
                      <a:pt x="86" y="103"/>
                    </a:cubicBezTo>
                    <a:cubicBezTo>
                      <a:pt x="89" y="102"/>
                      <a:pt x="87" y="100"/>
                      <a:pt x="86" y="98"/>
                    </a:cubicBezTo>
                    <a:cubicBezTo>
                      <a:pt x="88" y="97"/>
                      <a:pt x="90" y="97"/>
                      <a:pt x="92" y="96"/>
                    </a:cubicBezTo>
                    <a:cubicBezTo>
                      <a:pt x="91" y="93"/>
                      <a:pt x="90" y="90"/>
                      <a:pt x="89" y="88"/>
                    </a:cubicBezTo>
                    <a:cubicBezTo>
                      <a:pt x="91" y="89"/>
                      <a:pt x="90" y="86"/>
                      <a:pt x="90" y="86"/>
                    </a:cubicBezTo>
                    <a:cubicBezTo>
                      <a:pt x="97" y="89"/>
                      <a:pt x="115" y="111"/>
                      <a:pt x="116" y="114"/>
                    </a:cubicBezTo>
                    <a:cubicBezTo>
                      <a:pt x="126" y="114"/>
                      <a:pt x="126" y="111"/>
                      <a:pt x="135" y="109"/>
                    </a:cubicBezTo>
                    <a:cubicBezTo>
                      <a:pt x="128" y="81"/>
                      <a:pt x="115" y="83"/>
                      <a:pt x="90" y="77"/>
                    </a:cubicBezTo>
                    <a:cubicBezTo>
                      <a:pt x="90" y="81"/>
                      <a:pt x="89" y="81"/>
                      <a:pt x="92" y="84"/>
                    </a:cubicBezTo>
                    <a:cubicBezTo>
                      <a:pt x="86" y="85"/>
                      <a:pt x="80" y="87"/>
                      <a:pt x="74" y="88"/>
                    </a:cubicBezTo>
                    <a:cubicBezTo>
                      <a:pt x="68" y="94"/>
                      <a:pt x="68" y="98"/>
                      <a:pt x="60" y="102"/>
                    </a:cubicBezTo>
                    <a:cubicBezTo>
                      <a:pt x="69" y="83"/>
                      <a:pt x="81" y="61"/>
                      <a:pt x="89" y="56"/>
                    </a:cubicBezTo>
                    <a:cubicBezTo>
                      <a:pt x="90" y="59"/>
                      <a:pt x="92" y="61"/>
                      <a:pt x="92" y="64"/>
                    </a:cubicBezTo>
                    <a:cubicBezTo>
                      <a:pt x="97" y="64"/>
                      <a:pt x="98" y="65"/>
                      <a:pt x="100" y="64"/>
                    </a:cubicBezTo>
                    <a:cubicBezTo>
                      <a:pt x="103" y="63"/>
                      <a:pt x="104" y="60"/>
                      <a:pt x="106" y="57"/>
                    </a:cubicBezTo>
                    <a:cubicBezTo>
                      <a:pt x="115" y="56"/>
                      <a:pt x="125" y="56"/>
                      <a:pt x="134" y="56"/>
                    </a:cubicBezTo>
                    <a:cubicBezTo>
                      <a:pt x="141" y="57"/>
                      <a:pt x="148" y="59"/>
                      <a:pt x="155" y="61"/>
                    </a:cubicBezTo>
                    <a:cubicBezTo>
                      <a:pt x="159" y="91"/>
                      <a:pt x="148" y="140"/>
                      <a:pt x="120" y="160"/>
                    </a:cubicBezTo>
                    <a:cubicBezTo>
                      <a:pt x="111" y="155"/>
                      <a:pt x="107" y="154"/>
                      <a:pt x="104" y="143"/>
                    </a:cubicBezTo>
                    <a:cubicBezTo>
                      <a:pt x="101" y="143"/>
                      <a:pt x="98" y="142"/>
                      <a:pt x="95" y="141"/>
                    </a:cubicBezTo>
                    <a:cubicBezTo>
                      <a:pt x="95" y="144"/>
                      <a:pt x="94" y="146"/>
                      <a:pt x="94" y="149"/>
                    </a:cubicBezTo>
                    <a:cubicBezTo>
                      <a:pt x="103" y="155"/>
                      <a:pt x="113" y="180"/>
                      <a:pt x="115" y="186"/>
                    </a:cubicBezTo>
                    <a:cubicBezTo>
                      <a:pt x="125" y="189"/>
                      <a:pt x="126" y="187"/>
                      <a:pt x="135" y="188"/>
                    </a:cubicBezTo>
                    <a:cubicBezTo>
                      <a:pt x="151" y="164"/>
                      <a:pt x="185" y="102"/>
                      <a:pt x="178" y="68"/>
                    </a:cubicBezTo>
                    <a:close/>
                    <a:moveTo>
                      <a:pt x="66" y="53"/>
                    </a:moveTo>
                    <a:cubicBezTo>
                      <a:pt x="67" y="54"/>
                      <a:pt x="68" y="55"/>
                      <a:pt x="68" y="56"/>
                    </a:cubicBezTo>
                    <a:cubicBezTo>
                      <a:pt x="65" y="56"/>
                      <a:pt x="61" y="62"/>
                      <a:pt x="55" y="64"/>
                    </a:cubicBezTo>
                    <a:cubicBezTo>
                      <a:pt x="54" y="63"/>
                      <a:pt x="54" y="62"/>
                      <a:pt x="54" y="61"/>
                    </a:cubicBezTo>
                    <a:cubicBezTo>
                      <a:pt x="56" y="59"/>
                      <a:pt x="59" y="57"/>
                      <a:pt x="61" y="56"/>
                    </a:cubicBezTo>
                    <a:cubicBezTo>
                      <a:pt x="60" y="54"/>
                      <a:pt x="62" y="54"/>
                      <a:pt x="60" y="55"/>
                    </a:cubicBezTo>
                    <a:cubicBezTo>
                      <a:pt x="63" y="46"/>
                      <a:pt x="71" y="42"/>
                      <a:pt x="75" y="36"/>
                    </a:cubicBezTo>
                    <a:cubicBezTo>
                      <a:pt x="75" y="36"/>
                      <a:pt x="76" y="36"/>
                      <a:pt x="76" y="36"/>
                    </a:cubicBezTo>
                    <a:cubicBezTo>
                      <a:pt x="77" y="43"/>
                      <a:pt x="71" y="51"/>
                      <a:pt x="66" y="53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ïsḷïḍè">
                <a:extLst>
                  <a:ext uri="{FF2B5EF4-FFF2-40B4-BE49-F238E27FC236}">
                    <a16:creationId xmlns:a16="http://schemas.microsoft.com/office/drawing/2014/main" id="{166BACC9-B012-4CB4-B946-7443C598102F}"/>
                  </a:ext>
                </a:extLst>
              </p:cNvPr>
              <p:cNvSpPr/>
              <p:nvPr/>
            </p:nvSpPr>
            <p:spPr bwMode="auto">
              <a:xfrm>
                <a:off x="7302501" y="3208338"/>
                <a:ext cx="6350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íṥlîḑè">
                <a:extLst>
                  <a:ext uri="{FF2B5EF4-FFF2-40B4-BE49-F238E27FC236}">
                    <a16:creationId xmlns:a16="http://schemas.microsoft.com/office/drawing/2014/main" id="{78416EC4-B558-4FA8-A20F-3B91DA1783D8}"/>
                  </a:ext>
                </a:extLst>
              </p:cNvPr>
              <p:cNvSpPr/>
              <p:nvPr/>
            </p:nvSpPr>
            <p:spPr bwMode="auto">
              <a:xfrm>
                <a:off x="7342189" y="3248026"/>
                <a:ext cx="6350" cy="7938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iṧlîḋè">
                <a:extLst>
                  <a:ext uri="{FF2B5EF4-FFF2-40B4-BE49-F238E27FC236}">
                    <a16:creationId xmlns:a16="http://schemas.microsoft.com/office/drawing/2014/main" id="{F02BF23A-F672-469D-BA7C-DB61DA7073DF}"/>
                  </a:ext>
                </a:extLst>
              </p:cNvPr>
              <p:cNvSpPr/>
              <p:nvPr/>
            </p:nvSpPr>
            <p:spPr bwMode="auto">
              <a:xfrm>
                <a:off x="7269164" y="3381376"/>
                <a:ext cx="6350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ïsḻíďê">
                <a:extLst>
                  <a:ext uri="{FF2B5EF4-FFF2-40B4-BE49-F238E27FC236}">
                    <a16:creationId xmlns:a16="http://schemas.microsoft.com/office/drawing/2014/main" id="{0F1F5CA6-192B-4493-A21C-2A13869B6E91}"/>
                  </a:ext>
                </a:extLst>
              </p:cNvPr>
              <p:cNvSpPr/>
              <p:nvPr/>
            </p:nvSpPr>
            <p:spPr bwMode="auto">
              <a:xfrm>
                <a:off x="7254876" y="3384551"/>
                <a:ext cx="4763" cy="6350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1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îṣḷïďé">
                <a:extLst>
                  <a:ext uri="{FF2B5EF4-FFF2-40B4-BE49-F238E27FC236}">
                    <a16:creationId xmlns:a16="http://schemas.microsoft.com/office/drawing/2014/main" id="{60ECC65D-48BE-4CE4-AB15-68F207238D23}"/>
                  </a:ext>
                </a:extLst>
              </p:cNvPr>
              <p:cNvSpPr/>
              <p:nvPr/>
            </p:nvSpPr>
            <p:spPr bwMode="auto">
              <a:xfrm>
                <a:off x="7142164" y="3473451"/>
                <a:ext cx="203200" cy="185738"/>
              </a:xfrm>
              <a:custGeom>
                <a:avLst/>
                <a:gdLst>
                  <a:gd name="T0" fmla="*/ 57 w 67"/>
                  <a:gd name="T1" fmla="*/ 0 h 61"/>
                  <a:gd name="T2" fmla="*/ 67 w 67"/>
                  <a:gd name="T3" fmla="*/ 9 h 61"/>
                  <a:gd name="T4" fmla="*/ 65 w 67"/>
                  <a:gd name="T5" fmla="*/ 10 h 61"/>
                  <a:gd name="T6" fmla="*/ 61 w 67"/>
                  <a:gd name="T7" fmla="*/ 9 h 61"/>
                  <a:gd name="T8" fmla="*/ 17 w 67"/>
                  <a:gd name="T9" fmla="*/ 61 h 61"/>
                  <a:gd name="T10" fmla="*/ 2 w 67"/>
                  <a:gd name="T11" fmla="*/ 58 h 61"/>
                  <a:gd name="T12" fmla="*/ 0 w 67"/>
                  <a:gd name="T13" fmla="*/ 53 h 61"/>
                  <a:gd name="T14" fmla="*/ 1 w 67"/>
                  <a:gd name="T15" fmla="*/ 50 h 61"/>
                  <a:gd name="T16" fmla="*/ 39 w 67"/>
                  <a:gd name="T17" fmla="*/ 18 h 61"/>
                  <a:gd name="T18" fmla="*/ 58 w 67"/>
                  <a:gd name="T19" fmla="*/ 7 h 61"/>
                  <a:gd name="T20" fmla="*/ 60 w 67"/>
                  <a:gd name="T21" fmla="*/ 7 h 61"/>
                  <a:gd name="T22" fmla="*/ 55 w 67"/>
                  <a:gd name="T23" fmla="*/ 3 h 61"/>
                  <a:gd name="T24" fmla="*/ 57 w 67"/>
                  <a:gd name="T2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61">
                    <a:moveTo>
                      <a:pt x="57" y="0"/>
                    </a:moveTo>
                    <a:cubicBezTo>
                      <a:pt x="63" y="1"/>
                      <a:pt x="65" y="2"/>
                      <a:pt x="67" y="9"/>
                    </a:cubicBezTo>
                    <a:cubicBezTo>
                      <a:pt x="67" y="9"/>
                      <a:pt x="66" y="10"/>
                      <a:pt x="65" y="10"/>
                    </a:cubicBezTo>
                    <a:cubicBezTo>
                      <a:pt x="63" y="7"/>
                      <a:pt x="64" y="10"/>
                      <a:pt x="61" y="9"/>
                    </a:cubicBezTo>
                    <a:cubicBezTo>
                      <a:pt x="62" y="24"/>
                      <a:pt x="18" y="55"/>
                      <a:pt x="17" y="61"/>
                    </a:cubicBezTo>
                    <a:cubicBezTo>
                      <a:pt x="12" y="60"/>
                      <a:pt x="7" y="59"/>
                      <a:pt x="2" y="58"/>
                    </a:cubicBezTo>
                    <a:cubicBezTo>
                      <a:pt x="2" y="56"/>
                      <a:pt x="2" y="56"/>
                      <a:pt x="0" y="53"/>
                    </a:cubicBezTo>
                    <a:cubicBezTo>
                      <a:pt x="1" y="52"/>
                      <a:pt x="1" y="51"/>
                      <a:pt x="1" y="50"/>
                    </a:cubicBezTo>
                    <a:cubicBezTo>
                      <a:pt x="13" y="49"/>
                      <a:pt x="29" y="28"/>
                      <a:pt x="39" y="18"/>
                    </a:cubicBezTo>
                    <a:cubicBezTo>
                      <a:pt x="44" y="13"/>
                      <a:pt x="58" y="7"/>
                      <a:pt x="58" y="7"/>
                    </a:cubicBezTo>
                    <a:cubicBezTo>
                      <a:pt x="58" y="7"/>
                      <a:pt x="59" y="7"/>
                      <a:pt x="60" y="7"/>
                    </a:cubicBezTo>
                    <a:cubicBezTo>
                      <a:pt x="58" y="5"/>
                      <a:pt x="57" y="4"/>
                      <a:pt x="55" y="3"/>
                    </a:cubicBezTo>
                    <a:cubicBezTo>
                      <a:pt x="58" y="1"/>
                      <a:pt x="56" y="2"/>
                      <a:pt x="5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išḷîḋê">
              <a:extLst>
                <a:ext uri="{FF2B5EF4-FFF2-40B4-BE49-F238E27FC236}">
                  <a16:creationId xmlns:a16="http://schemas.microsoft.com/office/drawing/2014/main" id="{4DF9F945-0517-4DFB-AA75-CD3B52188F49}"/>
                </a:ext>
              </a:extLst>
            </p:cNvPr>
            <p:cNvGrpSpPr/>
            <p:nvPr/>
          </p:nvGrpSpPr>
          <p:grpSpPr>
            <a:xfrm>
              <a:off x="6350001" y="2863851"/>
              <a:ext cx="431800" cy="733425"/>
              <a:chOff x="6350001" y="2863851"/>
              <a:chExt cx="431800" cy="733425"/>
            </a:xfrm>
          </p:grpSpPr>
          <p:sp>
            <p:nvSpPr>
              <p:cNvPr id="69" name="íślîḋe">
                <a:extLst>
                  <a:ext uri="{FF2B5EF4-FFF2-40B4-BE49-F238E27FC236}">
                    <a16:creationId xmlns:a16="http://schemas.microsoft.com/office/drawing/2014/main" id="{15339B54-014A-4F05-A952-271404C1C336}"/>
                  </a:ext>
                </a:extLst>
              </p:cNvPr>
              <p:cNvSpPr/>
              <p:nvPr/>
            </p:nvSpPr>
            <p:spPr bwMode="auto">
              <a:xfrm>
                <a:off x="6618289" y="3116263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íṣlíďé">
                <a:extLst>
                  <a:ext uri="{FF2B5EF4-FFF2-40B4-BE49-F238E27FC236}">
                    <a16:creationId xmlns:a16="http://schemas.microsoft.com/office/drawing/2014/main" id="{62F1E18F-85A9-4CAC-8F85-1DB6C2016CE8}"/>
                  </a:ext>
                </a:extLst>
              </p:cNvPr>
              <p:cNvSpPr/>
              <p:nvPr/>
            </p:nvSpPr>
            <p:spPr bwMode="auto">
              <a:xfrm>
                <a:off x="6350001" y="2863851"/>
                <a:ext cx="431800" cy="733425"/>
              </a:xfrm>
              <a:custGeom>
                <a:avLst/>
                <a:gdLst>
                  <a:gd name="T0" fmla="*/ 143 w 143"/>
                  <a:gd name="T1" fmla="*/ 12 h 241"/>
                  <a:gd name="T2" fmla="*/ 120 w 143"/>
                  <a:gd name="T3" fmla="*/ 1 h 241"/>
                  <a:gd name="T4" fmla="*/ 35 w 143"/>
                  <a:gd name="T5" fmla="*/ 9 h 241"/>
                  <a:gd name="T6" fmla="*/ 10 w 143"/>
                  <a:gd name="T7" fmla="*/ 21 h 241"/>
                  <a:gd name="T8" fmla="*/ 74 w 143"/>
                  <a:gd name="T9" fmla="*/ 31 h 241"/>
                  <a:gd name="T10" fmla="*/ 63 w 143"/>
                  <a:gd name="T11" fmla="*/ 62 h 241"/>
                  <a:gd name="T12" fmla="*/ 80 w 143"/>
                  <a:gd name="T13" fmla="*/ 89 h 241"/>
                  <a:gd name="T14" fmla="*/ 81 w 143"/>
                  <a:gd name="T15" fmla="*/ 111 h 241"/>
                  <a:gd name="T16" fmla="*/ 32 w 143"/>
                  <a:gd name="T17" fmla="*/ 113 h 241"/>
                  <a:gd name="T18" fmla="*/ 36 w 143"/>
                  <a:gd name="T19" fmla="*/ 70 h 241"/>
                  <a:gd name="T20" fmla="*/ 28 w 143"/>
                  <a:gd name="T21" fmla="*/ 44 h 241"/>
                  <a:gd name="T22" fmla="*/ 10 w 143"/>
                  <a:gd name="T23" fmla="*/ 71 h 241"/>
                  <a:gd name="T24" fmla="*/ 4 w 143"/>
                  <a:gd name="T25" fmla="*/ 185 h 241"/>
                  <a:gd name="T26" fmla="*/ 37 w 143"/>
                  <a:gd name="T27" fmla="*/ 241 h 241"/>
                  <a:gd name="T28" fmla="*/ 37 w 143"/>
                  <a:gd name="T29" fmla="*/ 221 h 241"/>
                  <a:gd name="T30" fmla="*/ 63 w 143"/>
                  <a:gd name="T31" fmla="*/ 224 h 241"/>
                  <a:gd name="T32" fmla="*/ 133 w 143"/>
                  <a:gd name="T33" fmla="*/ 225 h 241"/>
                  <a:gd name="T34" fmla="*/ 73 w 143"/>
                  <a:gd name="T35" fmla="*/ 208 h 241"/>
                  <a:gd name="T36" fmla="*/ 71 w 143"/>
                  <a:gd name="T37" fmla="*/ 207 h 241"/>
                  <a:gd name="T38" fmla="*/ 90 w 143"/>
                  <a:gd name="T39" fmla="*/ 161 h 241"/>
                  <a:gd name="T40" fmla="*/ 131 w 143"/>
                  <a:gd name="T41" fmla="*/ 176 h 241"/>
                  <a:gd name="T42" fmla="*/ 93 w 143"/>
                  <a:gd name="T43" fmla="*/ 148 h 241"/>
                  <a:gd name="T44" fmla="*/ 130 w 143"/>
                  <a:gd name="T45" fmla="*/ 124 h 241"/>
                  <a:gd name="T46" fmla="*/ 128 w 143"/>
                  <a:gd name="T47" fmla="*/ 108 h 241"/>
                  <a:gd name="T48" fmla="*/ 95 w 143"/>
                  <a:gd name="T49" fmla="*/ 86 h 241"/>
                  <a:gd name="T50" fmla="*/ 132 w 143"/>
                  <a:gd name="T51" fmla="*/ 77 h 241"/>
                  <a:gd name="T52" fmla="*/ 125 w 143"/>
                  <a:gd name="T53" fmla="*/ 62 h 241"/>
                  <a:gd name="T54" fmla="*/ 93 w 143"/>
                  <a:gd name="T55" fmla="*/ 27 h 241"/>
                  <a:gd name="T56" fmla="*/ 142 w 143"/>
                  <a:gd name="T57" fmla="*/ 20 h 241"/>
                  <a:gd name="T58" fmla="*/ 70 w 143"/>
                  <a:gd name="T59" fmla="*/ 152 h 241"/>
                  <a:gd name="T60" fmla="*/ 64 w 143"/>
                  <a:gd name="T61" fmla="*/ 208 h 241"/>
                  <a:gd name="T62" fmla="*/ 36 w 143"/>
                  <a:gd name="T63" fmla="*/ 209 h 241"/>
                  <a:gd name="T64" fmla="*/ 45 w 143"/>
                  <a:gd name="T65" fmla="*/ 141 h 241"/>
                  <a:gd name="T66" fmla="*/ 73 w 143"/>
                  <a:gd name="T67" fmla="*/ 141 h 241"/>
                  <a:gd name="T68" fmla="*/ 72 w 143"/>
                  <a:gd name="T69" fmla="*/ 146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3" h="241">
                    <a:moveTo>
                      <a:pt x="142" y="20"/>
                    </a:moveTo>
                    <a:cubicBezTo>
                      <a:pt x="143" y="17"/>
                      <a:pt x="143" y="15"/>
                      <a:pt x="143" y="12"/>
                    </a:cubicBezTo>
                    <a:cubicBezTo>
                      <a:pt x="139" y="10"/>
                      <a:pt x="141" y="7"/>
                      <a:pt x="138" y="5"/>
                    </a:cubicBezTo>
                    <a:cubicBezTo>
                      <a:pt x="132" y="0"/>
                      <a:pt x="127" y="2"/>
                      <a:pt x="120" y="1"/>
                    </a:cubicBezTo>
                    <a:cubicBezTo>
                      <a:pt x="114" y="7"/>
                      <a:pt x="103" y="0"/>
                      <a:pt x="94" y="4"/>
                    </a:cubicBezTo>
                    <a:cubicBezTo>
                      <a:pt x="80" y="10"/>
                      <a:pt x="46" y="5"/>
                      <a:pt x="35" y="9"/>
                    </a:cubicBezTo>
                    <a:cubicBezTo>
                      <a:pt x="26" y="12"/>
                      <a:pt x="20" y="14"/>
                      <a:pt x="11" y="17"/>
                    </a:cubicBezTo>
                    <a:cubicBezTo>
                      <a:pt x="10" y="18"/>
                      <a:pt x="10" y="20"/>
                      <a:pt x="10" y="21"/>
                    </a:cubicBezTo>
                    <a:cubicBezTo>
                      <a:pt x="34" y="33"/>
                      <a:pt x="28" y="43"/>
                      <a:pt x="54" y="34"/>
                    </a:cubicBezTo>
                    <a:cubicBezTo>
                      <a:pt x="59" y="36"/>
                      <a:pt x="69" y="34"/>
                      <a:pt x="74" y="31"/>
                    </a:cubicBezTo>
                    <a:cubicBezTo>
                      <a:pt x="74" y="34"/>
                      <a:pt x="73" y="32"/>
                      <a:pt x="75" y="34"/>
                    </a:cubicBezTo>
                    <a:cubicBezTo>
                      <a:pt x="71" y="43"/>
                      <a:pt x="67" y="52"/>
                      <a:pt x="63" y="62"/>
                    </a:cubicBezTo>
                    <a:cubicBezTo>
                      <a:pt x="44" y="87"/>
                      <a:pt x="25" y="100"/>
                      <a:pt x="69" y="107"/>
                    </a:cubicBezTo>
                    <a:cubicBezTo>
                      <a:pt x="74" y="99"/>
                      <a:pt x="79" y="97"/>
                      <a:pt x="80" y="89"/>
                    </a:cubicBezTo>
                    <a:cubicBezTo>
                      <a:pt x="82" y="89"/>
                      <a:pt x="80" y="89"/>
                      <a:pt x="84" y="89"/>
                    </a:cubicBezTo>
                    <a:cubicBezTo>
                      <a:pt x="80" y="96"/>
                      <a:pt x="79" y="106"/>
                      <a:pt x="81" y="111"/>
                    </a:cubicBezTo>
                    <a:cubicBezTo>
                      <a:pt x="73" y="111"/>
                      <a:pt x="46" y="117"/>
                      <a:pt x="37" y="120"/>
                    </a:cubicBezTo>
                    <a:cubicBezTo>
                      <a:pt x="33" y="117"/>
                      <a:pt x="33" y="116"/>
                      <a:pt x="32" y="113"/>
                    </a:cubicBezTo>
                    <a:cubicBezTo>
                      <a:pt x="33" y="111"/>
                      <a:pt x="33" y="70"/>
                      <a:pt x="33" y="69"/>
                    </a:cubicBezTo>
                    <a:cubicBezTo>
                      <a:pt x="34" y="70"/>
                      <a:pt x="35" y="70"/>
                      <a:pt x="36" y="70"/>
                    </a:cubicBezTo>
                    <a:cubicBezTo>
                      <a:pt x="33" y="64"/>
                      <a:pt x="35" y="58"/>
                      <a:pt x="36" y="49"/>
                    </a:cubicBezTo>
                    <a:cubicBezTo>
                      <a:pt x="33" y="48"/>
                      <a:pt x="31" y="46"/>
                      <a:pt x="28" y="44"/>
                    </a:cubicBezTo>
                    <a:cubicBezTo>
                      <a:pt x="27" y="44"/>
                      <a:pt x="26" y="44"/>
                      <a:pt x="25" y="43"/>
                    </a:cubicBezTo>
                    <a:cubicBezTo>
                      <a:pt x="21" y="53"/>
                      <a:pt x="14" y="61"/>
                      <a:pt x="10" y="71"/>
                    </a:cubicBezTo>
                    <a:cubicBezTo>
                      <a:pt x="15" y="80"/>
                      <a:pt x="0" y="118"/>
                      <a:pt x="5" y="136"/>
                    </a:cubicBezTo>
                    <a:cubicBezTo>
                      <a:pt x="7" y="141"/>
                      <a:pt x="1" y="180"/>
                      <a:pt x="4" y="185"/>
                    </a:cubicBezTo>
                    <a:cubicBezTo>
                      <a:pt x="11" y="199"/>
                      <a:pt x="12" y="222"/>
                      <a:pt x="18" y="240"/>
                    </a:cubicBezTo>
                    <a:cubicBezTo>
                      <a:pt x="24" y="241"/>
                      <a:pt x="31" y="241"/>
                      <a:pt x="37" y="241"/>
                    </a:cubicBezTo>
                    <a:cubicBezTo>
                      <a:pt x="39" y="239"/>
                      <a:pt x="40" y="237"/>
                      <a:pt x="42" y="234"/>
                    </a:cubicBezTo>
                    <a:cubicBezTo>
                      <a:pt x="40" y="230"/>
                      <a:pt x="39" y="225"/>
                      <a:pt x="37" y="221"/>
                    </a:cubicBezTo>
                    <a:cubicBezTo>
                      <a:pt x="37" y="220"/>
                      <a:pt x="38" y="220"/>
                      <a:pt x="39" y="219"/>
                    </a:cubicBezTo>
                    <a:cubicBezTo>
                      <a:pt x="37" y="226"/>
                      <a:pt x="59" y="225"/>
                      <a:pt x="63" y="224"/>
                    </a:cubicBezTo>
                    <a:cubicBezTo>
                      <a:pt x="74" y="219"/>
                      <a:pt x="94" y="224"/>
                      <a:pt x="109" y="218"/>
                    </a:cubicBezTo>
                    <a:cubicBezTo>
                      <a:pt x="113" y="221"/>
                      <a:pt x="133" y="225"/>
                      <a:pt x="133" y="225"/>
                    </a:cubicBezTo>
                    <a:cubicBezTo>
                      <a:pt x="136" y="222"/>
                      <a:pt x="139" y="220"/>
                      <a:pt x="142" y="217"/>
                    </a:cubicBezTo>
                    <a:cubicBezTo>
                      <a:pt x="137" y="199"/>
                      <a:pt x="82" y="204"/>
                      <a:pt x="73" y="208"/>
                    </a:cubicBezTo>
                    <a:cubicBezTo>
                      <a:pt x="73" y="207"/>
                      <a:pt x="73" y="206"/>
                      <a:pt x="73" y="206"/>
                    </a:cubicBezTo>
                    <a:cubicBezTo>
                      <a:pt x="72" y="206"/>
                      <a:pt x="72" y="206"/>
                      <a:pt x="71" y="207"/>
                    </a:cubicBezTo>
                    <a:cubicBezTo>
                      <a:pt x="77" y="186"/>
                      <a:pt x="87" y="181"/>
                      <a:pt x="89" y="162"/>
                    </a:cubicBezTo>
                    <a:cubicBezTo>
                      <a:pt x="90" y="162"/>
                      <a:pt x="90" y="161"/>
                      <a:pt x="90" y="161"/>
                    </a:cubicBezTo>
                    <a:cubicBezTo>
                      <a:pt x="98" y="162"/>
                      <a:pt x="101" y="185"/>
                      <a:pt x="117" y="182"/>
                    </a:cubicBezTo>
                    <a:cubicBezTo>
                      <a:pt x="124" y="183"/>
                      <a:pt x="126" y="179"/>
                      <a:pt x="131" y="176"/>
                    </a:cubicBezTo>
                    <a:cubicBezTo>
                      <a:pt x="123" y="159"/>
                      <a:pt x="110" y="150"/>
                      <a:pt x="95" y="152"/>
                    </a:cubicBezTo>
                    <a:cubicBezTo>
                      <a:pt x="95" y="151"/>
                      <a:pt x="94" y="149"/>
                      <a:pt x="93" y="148"/>
                    </a:cubicBezTo>
                    <a:cubicBezTo>
                      <a:pt x="98" y="145"/>
                      <a:pt x="94" y="132"/>
                      <a:pt x="100" y="128"/>
                    </a:cubicBezTo>
                    <a:cubicBezTo>
                      <a:pt x="99" y="126"/>
                      <a:pt x="124" y="122"/>
                      <a:pt x="130" y="124"/>
                    </a:cubicBezTo>
                    <a:cubicBezTo>
                      <a:pt x="132" y="122"/>
                      <a:pt x="130" y="123"/>
                      <a:pt x="133" y="123"/>
                    </a:cubicBezTo>
                    <a:cubicBezTo>
                      <a:pt x="131" y="118"/>
                      <a:pt x="129" y="113"/>
                      <a:pt x="128" y="108"/>
                    </a:cubicBezTo>
                    <a:cubicBezTo>
                      <a:pt x="120" y="107"/>
                      <a:pt x="111" y="103"/>
                      <a:pt x="103" y="106"/>
                    </a:cubicBezTo>
                    <a:cubicBezTo>
                      <a:pt x="102" y="95"/>
                      <a:pt x="100" y="95"/>
                      <a:pt x="95" y="86"/>
                    </a:cubicBezTo>
                    <a:cubicBezTo>
                      <a:pt x="95" y="86"/>
                      <a:pt x="94" y="86"/>
                      <a:pt x="93" y="87"/>
                    </a:cubicBezTo>
                    <a:cubicBezTo>
                      <a:pt x="101" y="79"/>
                      <a:pt x="120" y="77"/>
                      <a:pt x="132" y="77"/>
                    </a:cubicBezTo>
                    <a:cubicBezTo>
                      <a:pt x="131" y="76"/>
                      <a:pt x="131" y="75"/>
                      <a:pt x="131" y="74"/>
                    </a:cubicBezTo>
                    <a:cubicBezTo>
                      <a:pt x="131" y="73"/>
                      <a:pt x="130" y="65"/>
                      <a:pt x="125" y="62"/>
                    </a:cubicBezTo>
                    <a:cubicBezTo>
                      <a:pt x="118" y="56"/>
                      <a:pt x="107" y="58"/>
                      <a:pt x="95" y="63"/>
                    </a:cubicBezTo>
                    <a:cubicBezTo>
                      <a:pt x="99" y="52"/>
                      <a:pt x="99" y="41"/>
                      <a:pt x="93" y="27"/>
                    </a:cubicBezTo>
                    <a:cubicBezTo>
                      <a:pt x="94" y="26"/>
                      <a:pt x="94" y="26"/>
                      <a:pt x="94" y="25"/>
                    </a:cubicBezTo>
                    <a:cubicBezTo>
                      <a:pt x="105" y="24"/>
                      <a:pt x="129" y="16"/>
                      <a:pt x="142" y="20"/>
                    </a:cubicBezTo>
                    <a:close/>
                    <a:moveTo>
                      <a:pt x="72" y="146"/>
                    </a:moveTo>
                    <a:cubicBezTo>
                      <a:pt x="71" y="148"/>
                      <a:pt x="71" y="150"/>
                      <a:pt x="70" y="152"/>
                    </a:cubicBezTo>
                    <a:cubicBezTo>
                      <a:pt x="68" y="156"/>
                      <a:pt x="51" y="190"/>
                      <a:pt x="51" y="192"/>
                    </a:cubicBezTo>
                    <a:cubicBezTo>
                      <a:pt x="48" y="194"/>
                      <a:pt x="63" y="205"/>
                      <a:pt x="64" y="208"/>
                    </a:cubicBezTo>
                    <a:cubicBezTo>
                      <a:pt x="60" y="205"/>
                      <a:pt x="40" y="205"/>
                      <a:pt x="37" y="210"/>
                    </a:cubicBezTo>
                    <a:cubicBezTo>
                      <a:pt x="36" y="210"/>
                      <a:pt x="36" y="209"/>
                      <a:pt x="36" y="209"/>
                    </a:cubicBezTo>
                    <a:cubicBezTo>
                      <a:pt x="29" y="201"/>
                      <a:pt x="29" y="140"/>
                      <a:pt x="32" y="129"/>
                    </a:cubicBezTo>
                    <a:cubicBezTo>
                      <a:pt x="37" y="133"/>
                      <a:pt x="43" y="139"/>
                      <a:pt x="45" y="141"/>
                    </a:cubicBezTo>
                    <a:cubicBezTo>
                      <a:pt x="56" y="144"/>
                      <a:pt x="67" y="140"/>
                      <a:pt x="72" y="141"/>
                    </a:cubicBezTo>
                    <a:cubicBezTo>
                      <a:pt x="72" y="141"/>
                      <a:pt x="72" y="141"/>
                      <a:pt x="73" y="141"/>
                    </a:cubicBezTo>
                    <a:cubicBezTo>
                      <a:pt x="73" y="141"/>
                      <a:pt x="72" y="141"/>
                      <a:pt x="72" y="141"/>
                    </a:cubicBezTo>
                    <a:cubicBezTo>
                      <a:pt x="71" y="142"/>
                      <a:pt x="72" y="146"/>
                      <a:pt x="72" y="146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iṧļîḑé">
                <a:extLst>
                  <a:ext uri="{FF2B5EF4-FFF2-40B4-BE49-F238E27FC236}">
                    <a16:creationId xmlns:a16="http://schemas.microsoft.com/office/drawing/2014/main" id="{7F9976E8-244F-45EF-A57D-4CC7AC0BCF35}"/>
                  </a:ext>
                </a:extLst>
              </p:cNvPr>
              <p:cNvSpPr/>
              <p:nvPr/>
            </p:nvSpPr>
            <p:spPr bwMode="auto">
              <a:xfrm>
                <a:off x="6551614" y="3484563"/>
                <a:ext cx="9525" cy="12700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4 h 4"/>
                  <a:gd name="T4" fmla="*/ 3 w 3"/>
                  <a:gd name="T5" fmla="*/ 1 h 4"/>
                  <a:gd name="T6" fmla="*/ 1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0" y="3"/>
                      <a:pt x="0" y="1"/>
                      <a:pt x="1" y="4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1" y="1"/>
                      <a:pt x="3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8" name="ïšḻïḍê">
              <a:extLst>
                <a:ext uri="{FF2B5EF4-FFF2-40B4-BE49-F238E27FC236}">
                  <a16:creationId xmlns:a16="http://schemas.microsoft.com/office/drawing/2014/main" id="{98FFB3D8-FD52-4C6A-95E6-19B77180A5BE}"/>
                </a:ext>
              </a:extLst>
            </p:cNvPr>
            <p:cNvSpPr/>
            <p:nvPr/>
          </p:nvSpPr>
          <p:spPr bwMode="auto">
            <a:xfrm>
              <a:off x="2009775" y="2593975"/>
              <a:ext cx="1500187" cy="423863"/>
            </a:xfrm>
            <a:custGeom>
              <a:avLst/>
              <a:gdLst>
                <a:gd name="T0" fmla="*/ 0 w 676"/>
                <a:gd name="T1" fmla="*/ 98 h 191"/>
                <a:gd name="T2" fmla="*/ 77 w 676"/>
                <a:gd name="T3" fmla="*/ 190 h 191"/>
                <a:gd name="T4" fmla="*/ 341 w 676"/>
                <a:gd name="T5" fmla="*/ 123 h 191"/>
                <a:gd name="T6" fmla="*/ 600 w 676"/>
                <a:gd name="T7" fmla="*/ 187 h 191"/>
                <a:gd name="T8" fmla="*/ 676 w 676"/>
                <a:gd name="T9" fmla="*/ 97 h 191"/>
                <a:gd name="T10" fmla="*/ 332 w 676"/>
                <a:gd name="T11" fmla="*/ 6 h 191"/>
                <a:gd name="T12" fmla="*/ 0 w 676"/>
                <a:gd name="T13" fmla="*/ 9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6" h="191">
                  <a:moveTo>
                    <a:pt x="0" y="98"/>
                  </a:moveTo>
                  <a:cubicBezTo>
                    <a:pt x="77" y="190"/>
                    <a:pt x="77" y="190"/>
                    <a:pt x="77" y="190"/>
                  </a:cubicBezTo>
                  <a:cubicBezTo>
                    <a:pt x="77" y="190"/>
                    <a:pt x="223" y="123"/>
                    <a:pt x="341" y="123"/>
                  </a:cubicBezTo>
                  <a:cubicBezTo>
                    <a:pt x="462" y="123"/>
                    <a:pt x="597" y="191"/>
                    <a:pt x="600" y="187"/>
                  </a:cubicBezTo>
                  <a:cubicBezTo>
                    <a:pt x="609" y="180"/>
                    <a:pt x="676" y="97"/>
                    <a:pt x="676" y="97"/>
                  </a:cubicBezTo>
                  <a:cubicBezTo>
                    <a:pt x="676" y="97"/>
                    <a:pt x="455" y="0"/>
                    <a:pt x="332" y="6"/>
                  </a:cubicBezTo>
                  <a:cubicBezTo>
                    <a:pt x="210" y="13"/>
                    <a:pt x="95" y="59"/>
                    <a:pt x="0" y="98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ṩ1ïdé">
              <a:extLst>
                <a:ext uri="{FF2B5EF4-FFF2-40B4-BE49-F238E27FC236}">
                  <a16:creationId xmlns:a16="http://schemas.microsoft.com/office/drawing/2014/main" id="{ABF8C4B1-0474-4373-AD76-5263CC8C75D4}"/>
                </a:ext>
              </a:extLst>
            </p:cNvPr>
            <p:cNvSpPr/>
            <p:nvPr/>
          </p:nvSpPr>
          <p:spPr bwMode="auto">
            <a:xfrm>
              <a:off x="2254250" y="2755900"/>
              <a:ext cx="169862" cy="169863"/>
            </a:xfrm>
            <a:custGeom>
              <a:avLst/>
              <a:gdLst>
                <a:gd name="T0" fmla="*/ 72 w 77"/>
                <a:gd name="T1" fmla="*/ 38 h 76"/>
                <a:gd name="T2" fmla="*/ 49 w 77"/>
                <a:gd name="T3" fmla="*/ 26 h 76"/>
                <a:gd name="T4" fmla="*/ 44 w 77"/>
                <a:gd name="T5" fmla="*/ 3 h 76"/>
                <a:gd name="T6" fmla="*/ 0 w 77"/>
                <a:gd name="T7" fmla="*/ 18 h 76"/>
                <a:gd name="T8" fmla="*/ 1 w 77"/>
                <a:gd name="T9" fmla="*/ 20 h 76"/>
                <a:gd name="T10" fmla="*/ 7 w 77"/>
                <a:gd name="T11" fmla="*/ 23 h 76"/>
                <a:gd name="T12" fmla="*/ 21 w 77"/>
                <a:gd name="T13" fmla="*/ 63 h 76"/>
                <a:gd name="T14" fmla="*/ 21 w 77"/>
                <a:gd name="T15" fmla="*/ 73 h 76"/>
                <a:gd name="T16" fmla="*/ 21 w 77"/>
                <a:gd name="T17" fmla="*/ 76 h 76"/>
                <a:gd name="T18" fmla="*/ 58 w 77"/>
                <a:gd name="T19" fmla="*/ 63 h 76"/>
                <a:gd name="T20" fmla="*/ 72 w 77"/>
                <a:gd name="T21" fmla="*/ 38 h 76"/>
                <a:gd name="T22" fmla="*/ 25 w 77"/>
                <a:gd name="T23" fmla="*/ 19 h 76"/>
                <a:gd name="T24" fmla="*/ 32 w 77"/>
                <a:gd name="T25" fmla="*/ 13 h 76"/>
                <a:gd name="T26" fmla="*/ 30 w 77"/>
                <a:gd name="T27" fmla="*/ 32 h 76"/>
                <a:gd name="T28" fmla="*/ 25 w 77"/>
                <a:gd name="T29" fmla="*/ 19 h 76"/>
                <a:gd name="T30" fmla="*/ 53 w 77"/>
                <a:gd name="T31" fmla="*/ 55 h 76"/>
                <a:gd name="T32" fmla="*/ 40 w 77"/>
                <a:gd name="T33" fmla="*/ 60 h 76"/>
                <a:gd name="T34" fmla="*/ 32 w 77"/>
                <a:gd name="T35" fmla="*/ 39 h 76"/>
                <a:gd name="T36" fmla="*/ 40 w 77"/>
                <a:gd name="T37" fmla="*/ 33 h 76"/>
                <a:gd name="T38" fmla="*/ 53 w 77"/>
                <a:gd name="T39" fmla="*/ 5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76">
                  <a:moveTo>
                    <a:pt x="72" y="38"/>
                  </a:moveTo>
                  <a:cubicBezTo>
                    <a:pt x="67" y="28"/>
                    <a:pt x="58" y="26"/>
                    <a:pt x="49" y="26"/>
                  </a:cubicBezTo>
                  <a:cubicBezTo>
                    <a:pt x="68" y="7"/>
                    <a:pt x="52" y="0"/>
                    <a:pt x="44" y="3"/>
                  </a:cubicBezTo>
                  <a:cubicBezTo>
                    <a:pt x="42" y="3"/>
                    <a:pt x="0" y="18"/>
                    <a:pt x="0" y="18"/>
                  </a:cubicBezTo>
                  <a:cubicBezTo>
                    <a:pt x="0" y="18"/>
                    <a:pt x="0" y="18"/>
                    <a:pt x="1" y="20"/>
                  </a:cubicBezTo>
                  <a:cubicBezTo>
                    <a:pt x="7" y="20"/>
                    <a:pt x="7" y="23"/>
                    <a:pt x="7" y="23"/>
                  </a:cubicBezTo>
                  <a:cubicBezTo>
                    <a:pt x="7" y="23"/>
                    <a:pt x="18" y="56"/>
                    <a:pt x="21" y="63"/>
                  </a:cubicBezTo>
                  <a:cubicBezTo>
                    <a:pt x="23" y="69"/>
                    <a:pt x="23" y="70"/>
                    <a:pt x="21" y="73"/>
                  </a:cubicBezTo>
                  <a:cubicBezTo>
                    <a:pt x="18" y="75"/>
                    <a:pt x="21" y="76"/>
                    <a:pt x="21" y="76"/>
                  </a:cubicBezTo>
                  <a:cubicBezTo>
                    <a:pt x="21" y="76"/>
                    <a:pt x="46" y="67"/>
                    <a:pt x="58" y="63"/>
                  </a:cubicBezTo>
                  <a:cubicBezTo>
                    <a:pt x="70" y="58"/>
                    <a:pt x="77" y="48"/>
                    <a:pt x="72" y="38"/>
                  </a:cubicBezTo>
                  <a:close/>
                  <a:moveTo>
                    <a:pt x="25" y="19"/>
                  </a:moveTo>
                  <a:cubicBezTo>
                    <a:pt x="25" y="19"/>
                    <a:pt x="24" y="15"/>
                    <a:pt x="32" y="13"/>
                  </a:cubicBezTo>
                  <a:cubicBezTo>
                    <a:pt x="38" y="12"/>
                    <a:pt x="50" y="16"/>
                    <a:pt x="30" y="32"/>
                  </a:cubicBezTo>
                  <a:lnTo>
                    <a:pt x="25" y="19"/>
                  </a:lnTo>
                  <a:close/>
                  <a:moveTo>
                    <a:pt x="53" y="55"/>
                  </a:moveTo>
                  <a:cubicBezTo>
                    <a:pt x="45" y="64"/>
                    <a:pt x="41" y="61"/>
                    <a:pt x="40" y="60"/>
                  </a:cubicBezTo>
                  <a:cubicBezTo>
                    <a:pt x="39" y="58"/>
                    <a:pt x="32" y="39"/>
                    <a:pt x="32" y="39"/>
                  </a:cubicBezTo>
                  <a:cubicBezTo>
                    <a:pt x="32" y="39"/>
                    <a:pt x="36" y="36"/>
                    <a:pt x="40" y="33"/>
                  </a:cubicBezTo>
                  <a:cubicBezTo>
                    <a:pt x="44" y="31"/>
                    <a:pt x="62" y="46"/>
                    <a:pt x="53" y="55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îṩļîdè">
              <a:extLst>
                <a:ext uri="{FF2B5EF4-FFF2-40B4-BE49-F238E27FC236}">
                  <a16:creationId xmlns:a16="http://schemas.microsoft.com/office/drawing/2014/main" id="{ADA4E6B3-95E1-4966-B677-82D30D728318}"/>
                </a:ext>
              </a:extLst>
            </p:cNvPr>
            <p:cNvSpPr/>
            <p:nvPr/>
          </p:nvSpPr>
          <p:spPr bwMode="auto">
            <a:xfrm>
              <a:off x="2533650" y="2700338"/>
              <a:ext cx="139700" cy="150813"/>
            </a:xfrm>
            <a:custGeom>
              <a:avLst/>
              <a:gdLst>
                <a:gd name="T0" fmla="*/ 0 w 63"/>
                <a:gd name="T1" fmla="*/ 9 h 68"/>
                <a:gd name="T2" fmla="*/ 7 w 63"/>
                <a:gd name="T3" fmla="*/ 20 h 68"/>
                <a:gd name="T4" fmla="*/ 21 w 63"/>
                <a:gd name="T5" fmla="*/ 65 h 68"/>
                <a:gd name="T6" fmla="*/ 53 w 63"/>
                <a:gd name="T7" fmla="*/ 59 h 68"/>
                <a:gd name="T8" fmla="*/ 56 w 63"/>
                <a:gd name="T9" fmla="*/ 14 h 68"/>
                <a:gd name="T10" fmla="*/ 61 w 63"/>
                <a:gd name="T11" fmla="*/ 2 h 68"/>
                <a:gd name="T12" fmla="*/ 61 w 63"/>
                <a:gd name="T13" fmla="*/ 0 h 68"/>
                <a:gd name="T14" fmla="*/ 40 w 63"/>
                <a:gd name="T15" fmla="*/ 2 h 68"/>
                <a:gd name="T16" fmla="*/ 40 w 63"/>
                <a:gd name="T17" fmla="*/ 5 h 68"/>
                <a:gd name="T18" fmla="*/ 48 w 63"/>
                <a:gd name="T19" fmla="*/ 14 h 68"/>
                <a:gd name="T20" fmla="*/ 47 w 63"/>
                <a:gd name="T21" fmla="*/ 56 h 68"/>
                <a:gd name="T22" fmla="*/ 29 w 63"/>
                <a:gd name="T23" fmla="*/ 51 h 68"/>
                <a:gd name="T24" fmla="*/ 25 w 63"/>
                <a:gd name="T25" fmla="*/ 15 h 68"/>
                <a:gd name="T26" fmla="*/ 31 w 63"/>
                <a:gd name="T27" fmla="*/ 6 h 68"/>
                <a:gd name="T28" fmla="*/ 31 w 63"/>
                <a:gd name="T29" fmla="*/ 3 h 68"/>
                <a:gd name="T30" fmla="*/ 0 w 63"/>
                <a:gd name="T31" fmla="*/ 6 h 68"/>
                <a:gd name="T32" fmla="*/ 0 w 63"/>
                <a:gd name="T3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68">
                  <a:moveTo>
                    <a:pt x="0" y="9"/>
                  </a:moveTo>
                  <a:cubicBezTo>
                    <a:pt x="0" y="9"/>
                    <a:pt x="7" y="7"/>
                    <a:pt x="7" y="20"/>
                  </a:cubicBezTo>
                  <a:cubicBezTo>
                    <a:pt x="7" y="33"/>
                    <a:pt x="6" y="63"/>
                    <a:pt x="21" y="65"/>
                  </a:cubicBezTo>
                  <a:cubicBezTo>
                    <a:pt x="36" y="68"/>
                    <a:pt x="47" y="65"/>
                    <a:pt x="53" y="59"/>
                  </a:cubicBezTo>
                  <a:cubicBezTo>
                    <a:pt x="59" y="54"/>
                    <a:pt x="63" y="53"/>
                    <a:pt x="56" y="14"/>
                  </a:cubicBezTo>
                  <a:cubicBezTo>
                    <a:pt x="54" y="4"/>
                    <a:pt x="61" y="2"/>
                    <a:pt x="61" y="2"/>
                  </a:cubicBezTo>
                  <a:cubicBezTo>
                    <a:pt x="61" y="1"/>
                    <a:pt x="61" y="0"/>
                    <a:pt x="61" y="0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6" y="5"/>
                    <a:pt x="48" y="14"/>
                  </a:cubicBezTo>
                  <a:cubicBezTo>
                    <a:pt x="49" y="24"/>
                    <a:pt x="57" y="52"/>
                    <a:pt x="47" y="56"/>
                  </a:cubicBezTo>
                  <a:cubicBezTo>
                    <a:pt x="39" y="59"/>
                    <a:pt x="31" y="59"/>
                    <a:pt x="29" y="51"/>
                  </a:cubicBezTo>
                  <a:cubicBezTo>
                    <a:pt x="26" y="44"/>
                    <a:pt x="25" y="17"/>
                    <a:pt x="25" y="15"/>
                  </a:cubicBezTo>
                  <a:cubicBezTo>
                    <a:pt x="25" y="13"/>
                    <a:pt x="25" y="6"/>
                    <a:pt x="31" y="6"/>
                  </a:cubicBezTo>
                  <a:cubicBezTo>
                    <a:pt x="31" y="4"/>
                    <a:pt x="31" y="3"/>
                    <a:pt x="31" y="3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ŝļíḋé">
              <a:extLst>
                <a:ext uri="{FF2B5EF4-FFF2-40B4-BE49-F238E27FC236}">
                  <a16:creationId xmlns:a16="http://schemas.microsoft.com/office/drawing/2014/main" id="{30C2C235-0689-4402-943F-85382776E015}"/>
                </a:ext>
              </a:extLst>
            </p:cNvPr>
            <p:cNvSpPr/>
            <p:nvPr/>
          </p:nvSpPr>
          <p:spPr bwMode="auto">
            <a:xfrm>
              <a:off x="2813050" y="2693988"/>
              <a:ext cx="134937" cy="150813"/>
            </a:xfrm>
            <a:custGeom>
              <a:avLst/>
              <a:gdLst>
                <a:gd name="T0" fmla="*/ 55 w 61"/>
                <a:gd name="T1" fmla="*/ 29 h 68"/>
                <a:gd name="T2" fmla="*/ 58 w 61"/>
                <a:gd name="T3" fmla="*/ 29 h 68"/>
                <a:gd name="T4" fmla="*/ 55 w 61"/>
                <a:gd name="T5" fmla="*/ 4 h 68"/>
                <a:gd name="T6" fmla="*/ 37 w 61"/>
                <a:gd name="T7" fmla="*/ 4 h 68"/>
                <a:gd name="T8" fmla="*/ 0 w 61"/>
                <a:gd name="T9" fmla="*/ 33 h 68"/>
                <a:gd name="T10" fmla="*/ 37 w 61"/>
                <a:gd name="T11" fmla="*/ 68 h 68"/>
                <a:gd name="T12" fmla="*/ 52 w 61"/>
                <a:gd name="T13" fmla="*/ 68 h 68"/>
                <a:gd name="T14" fmla="*/ 61 w 61"/>
                <a:gd name="T15" fmla="*/ 49 h 68"/>
                <a:gd name="T16" fmla="*/ 59 w 61"/>
                <a:gd name="T17" fmla="*/ 48 h 68"/>
                <a:gd name="T18" fmla="*/ 31 w 61"/>
                <a:gd name="T19" fmla="*/ 58 h 68"/>
                <a:gd name="T20" fmla="*/ 36 w 61"/>
                <a:gd name="T21" fmla="*/ 12 h 68"/>
                <a:gd name="T22" fmla="*/ 55 w 61"/>
                <a:gd name="T23" fmla="*/ 2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" h="68">
                  <a:moveTo>
                    <a:pt x="55" y="29"/>
                  </a:moveTo>
                  <a:cubicBezTo>
                    <a:pt x="58" y="29"/>
                    <a:pt x="58" y="29"/>
                    <a:pt x="58" y="29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4"/>
                    <a:pt x="47" y="6"/>
                    <a:pt x="37" y="4"/>
                  </a:cubicBezTo>
                  <a:cubicBezTo>
                    <a:pt x="28" y="2"/>
                    <a:pt x="1" y="0"/>
                    <a:pt x="0" y="33"/>
                  </a:cubicBezTo>
                  <a:cubicBezTo>
                    <a:pt x="1" y="63"/>
                    <a:pt x="24" y="67"/>
                    <a:pt x="37" y="68"/>
                  </a:cubicBezTo>
                  <a:cubicBezTo>
                    <a:pt x="51" y="67"/>
                    <a:pt x="51" y="68"/>
                    <a:pt x="52" y="68"/>
                  </a:cubicBezTo>
                  <a:cubicBezTo>
                    <a:pt x="55" y="64"/>
                    <a:pt x="61" y="49"/>
                    <a:pt x="61" y="49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1" y="68"/>
                    <a:pt x="31" y="58"/>
                  </a:cubicBezTo>
                  <a:cubicBezTo>
                    <a:pt x="16" y="48"/>
                    <a:pt x="14" y="16"/>
                    <a:pt x="36" y="12"/>
                  </a:cubicBezTo>
                  <a:cubicBezTo>
                    <a:pt x="44" y="12"/>
                    <a:pt x="50" y="15"/>
                    <a:pt x="55" y="29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iṩ1íde">
              <a:extLst>
                <a:ext uri="{FF2B5EF4-FFF2-40B4-BE49-F238E27FC236}">
                  <a16:creationId xmlns:a16="http://schemas.microsoft.com/office/drawing/2014/main" id="{F95D742A-0C76-4C64-AA6C-F9D46EF6836C}"/>
                </a:ext>
              </a:extLst>
            </p:cNvPr>
            <p:cNvSpPr/>
            <p:nvPr/>
          </p:nvSpPr>
          <p:spPr bwMode="auto">
            <a:xfrm>
              <a:off x="3070225" y="2743200"/>
              <a:ext cx="193675" cy="182563"/>
            </a:xfrm>
            <a:custGeom>
              <a:avLst/>
              <a:gdLst>
                <a:gd name="T0" fmla="*/ 17 w 87"/>
                <a:gd name="T1" fmla="*/ 64 h 82"/>
                <a:gd name="T2" fmla="*/ 18 w 87"/>
                <a:gd name="T3" fmla="*/ 62 h 82"/>
                <a:gd name="T4" fmla="*/ 15 w 87"/>
                <a:gd name="T5" fmla="*/ 51 h 82"/>
                <a:gd name="T6" fmla="*/ 27 w 87"/>
                <a:gd name="T7" fmla="*/ 18 h 82"/>
                <a:gd name="T8" fmla="*/ 32 w 87"/>
                <a:gd name="T9" fmla="*/ 56 h 82"/>
                <a:gd name="T10" fmla="*/ 59 w 87"/>
                <a:gd name="T11" fmla="*/ 29 h 82"/>
                <a:gd name="T12" fmla="*/ 48 w 87"/>
                <a:gd name="T13" fmla="*/ 63 h 82"/>
                <a:gd name="T14" fmla="*/ 40 w 87"/>
                <a:gd name="T15" fmla="*/ 70 h 82"/>
                <a:gd name="T16" fmla="*/ 39 w 87"/>
                <a:gd name="T17" fmla="*/ 72 h 82"/>
                <a:gd name="T18" fmla="*/ 66 w 87"/>
                <a:gd name="T19" fmla="*/ 82 h 82"/>
                <a:gd name="T20" fmla="*/ 67 w 87"/>
                <a:gd name="T21" fmla="*/ 79 h 82"/>
                <a:gd name="T22" fmla="*/ 67 w 87"/>
                <a:gd name="T23" fmla="*/ 67 h 82"/>
                <a:gd name="T24" fmla="*/ 79 w 87"/>
                <a:gd name="T25" fmla="*/ 30 h 82"/>
                <a:gd name="T26" fmla="*/ 86 w 87"/>
                <a:gd name="T27" fmla="*/ 26 h 82"/>
                <a:gd name="T28" fmla="*/ 87 w 87"/>
                <a:gd name="T29" fmla="*/ 23 h 82"/>
                <a:gd name="T30" fmla="*/ 60 w 87"/>
                <a:gd name="T31" fmla="*/ 14 h 82"/>
                <a:gd name="T32" fmla="*/ 58 w 87"/>
                <a:gd name="T33" fmla="*/ 17 h 82"/>
                <a:gd name="T34" fmla="*/ 56 w 87"/>
                <a:gd name="T35" fmla="*/ 22 h 82"/>
                <a:gd name="T36" fmla="*/ 46 w 87"/>
                <a:gd name="T37" fmla="*/ 32 h 82"/>
                <a:gd name="T38" fmla="*/ 45 w 87"/>
                <a:gd name="T39" fmla="*/ 14 h 82"/>
                <a:gd name="T40" fmla="*/ 48 w 87"/>
                <a:gd name="T41" fmla="*/ 12 h 82"/>
                <a:gd name="T42" fmla="*/ 49 w 87"/>
                <a:gd name="T43" fmla="*/ 10 h 82"/>
                <a:gd name="T44" fmla="*/ 21 w 87"/>
                <a:gd name="T45" fmla="*/ 0 h 82"/>
                <a:gd name="T46" fmla="*/ 19 w 87"/>
                <a:gd name="T47" fmla="*/ 3 h 82"/>
                <a:gd name="T48" fmla="*/ 20 w 87"/>
                <a:gd name="T49" fmla="*/ 14 h 82"/>
                <a:gd name="T50" fmla="*/ 8 w 87"/>
                <a:gd name="T51" fmla="*/ 50 h 82"/>
                <a:gd name="T52" fmla="*/ 1 w 87"/>
                <a:gd name="T53" fmla="*/ 56 h 82"/>
                <a:gd name="T54" fmla="*/ 0 w 87"/>
                <a:gd name="T55" fmla="*/ 59 h 82"/>
                <a:gd name="T56" fmla="*/ 17 w 87"/>
                <a:gd name="T57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7" h="82">
                  <a:moveTo>
                    <a:pt x="17" y="64"/>
                  </a:moveTo>
                  <a:cubicBezTo>
                    <a:pt x="18" y="62"/>
                    <a:pt x="18" y="62"/>
                    <a:pt x="18" y="62"/>
                  </a:cubicBezTo>
                  <a:cubicBezTo>
                    <a:pt x="18" y="62"/>
                    <a:pt x="12" y="61"/>
                    <a:pt x="15" y="51"/>
                  </a:cubicBezTo>
                  <a:cubicBezTo>
                    <a:pt x="19" y="42"/>
                    <a:pt x="27" y="18"/>
                    <a:pt x="27" y="18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8" y="63"/>
                    <a:pt x="47" y="71"/>
                    <a:pt x="40" y="70"/>
                  </a:cubicBezTo>
                  <a:cubicBezTo>
                    <a:pt x="39" y="71"/>
                    <a:pt x="39" y="72"/>
                    <a:pt x="39" y="72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7" y="79"/>
                    <a:pt x="63" y="79"/>
                    <a:pt x="67" y="67"/>
                  </a:cubicBezTo>
                  <a:cubicBezTo>
                    <a:pt x="70" y="56"/>
                    <a:pt x="79" y="30"/>
                    <a:pt x="79" y="30"/>
                  </a:cubicBezTo>
                  <a:cubicBezTo>
                    <a:pt x="79" y="30"/>
                    <a:pt x="81" y="25"/>
                    <a:pt x="86" y="26"/>
                  </a:cubicBezTo>
                  <a:cubicBezTo>
                    <a:pt x="87" y="24"/>
                    <a:pt x="87" y="23"/>
                    <a:pt x="87" y="2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62" y="18"/>
                    <a:pt x="56" y="22"/>
                  </a:cubicBezTo>
                  <a:cubicBezTo>
                    <a:pt x="52" y="27"/>
                    <a:pt x="46" y="32"/>
                    <a:pt x="46" y="32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4"/>
                    <a:pt x="46" y="12"/>
                    <a:pt x="48" y="12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25" y="3"/>
                    <a:pt x="20" y="14"/>
                  </a:cubicBezTo>
                  <a:cubicBezTo>
                    <a:pt x="16" y="25"/>
                    <a:pt x="8" y="50"/>
                    <a:pt x="8" y="50"/>
                  </a:cubicBezTo>
                  <a:cubicBezTo>
                    <a:pt x="8" y="50"/>
                    <a:pt x="7" y="59"/>
                    <a:pt x="1" y="56"/>
                  </a:cubicBezTo>
                  <a:cubicBezTo>
                    <a:pt x="0" y="59"/>
                    <a:pt x="0" y="59"/>
                    <a:pt x="0" y="59"/>
                  </a:cubicBezTo>
                  <a:lnTo>
                    <a:pt x="17" y="64"/>
                  </a:ln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S1iďe">
              <a:extLst>
                <a:ext uri="{FF2B5EF4-FFF2-40B4-BE49-F238E27FC236}">
                  <a16:creationId xmlns:a16="http://schemas.microsoft.com/office/drawing/2014/main" id="{17486362-5CBE-4AB2-B777-87CCA0F5DBEA}"/>
                </a:ext>
              </a:extLst>
            </p:cNvPr>
            <p:cNvSpPr/>
            <p:nvPr/>
          </p:nvSpPr>
          <p:spPr bwMode="auto">
            <a:xfrm>
              <a:off x="1919288" y="2871788"/>
              <a:ext cx="822325" cy="1465263"/>
            </a:xfrm>
            <a:custGeom>
              <a:avLst/>
              <a:gdLst>
                <a:gd name="T0" fmla="*/ 90 w 371"/>
                <a:gd name="T1" fmla="*/ 430 h 660"/>
                <a:gd name="T2" fmla="*/ 24 w 371"/>
                <a:gd name="T3" fmla="*/ 0 h 660"/>
                <a:gd name="T4" fmla="*/ 94 w 371"/>
                <a:gd name="T5" fmla="*/ 82 h 660"/>
                <a:gd name="T6" fmla="*/ 139 w 371"/>
                <a:gd name="T7" fmla="*/ 425 h 660"/>
                <a:gd name="T8" fmla="*/ 360 w 371"/>
                <a:gd name="T9" fmla="*/ 606 h 660"/>
                <a:gd name="T10" fmla="*/ 371 w 371"/>
                <a:gd name="T11" fmla="*/ 660 h 660"/>
                <a:gd name="T12" fmla="*/ 90 w 371"/>
                <a:gd name="T13" fmla="*/ 43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1" h="660">
                  <a:moveTo>
                    <a:pt x="90" y="430"/>
                  </a:moveTo>
                  <a:cubicBezTo>
                    <a:pt x="28" y="325"/>
                    <a:pt x="0" y="186"/>
                    <a:pt x="24" y="0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2"/>
                    <a:pt x="54" y="270"/>
                    <a:pt x="139" y="425"/>
                  </a:cubicBezTo>
                  <a:cubicBezTo>
                    <a:pt x="184" y="495"/>
                    <a:pt x="246" y="554"/>
                    <a:pt x="360" y="606"/>
                  </a:cubicBezTo>
                  <a:cubicBezTo>
                    <a:pt x="368" y="649"/>
                    <a:pt x="371" y="660"/>
                    <a:pt x="371" y="660"/>
                  </a:cubicBezTo>
                  <a:cubicBezTo>
                    <a:pt x="371" y="660"/>
                    <a:pt x="182" y="587"/>
                    <a:pt x="90" y="430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ŝḻídê">
              <a:extLst>
                <a:ext uri="{FF2B5EF4-FFF2-40B4-BE49-F238E27FC236}">
                  <a16:creationId xmlns:a16="http://schemas.microsoft.com/office/drawing/2014/main" id="{540DE404-9348-4B5F-BD54-5B834CC0F4FB}"/>
                </a:ext>
              </a:extLst>
            </p:cNvPr>
            <p:cNvSpPr/>
            <p:nvPr/>
          </p:nvSpPr>
          <p:spPr bwMode="auto">
            <a:xfrm>
              <a:off x="2781300" y="2887663"/>
              <a:ext cx="990600" cy="1444625"/>
            </a:xfrm>
            <a:custGeom>
              <a:avLst/>
              <a:gdLst>
                <a:gd name="T0" fmla="*/ 12 w 446"/>
                <a:gd name="T1" fmla="*/ 598 h 651"/>
                <a:gd name="T2" fmla="*/ 0 w 446"/>
                <a:gd name="T3" fmla="*/ 651 h 651"/>
                <a:gd name="T4" fmla="*/ 340 w 446"/>
                <a:gd name="T5" fmla="*/ 0 h 651"/>
                <a:gd name="T6" fmla="*/ 273 w 446"/>
                <a:gd name="T7" fmla="*/ 79 h 651"/>
                <a:gd name="T8" fmla="*/ 12 w 446"/>
                <a:gd name="T9" fmla="*/ 598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6" h="651">
                  <a:moveTo>
                    <a:pt x="12" y="598"/>
                  </a:moveTo>
                  <a:cubicBezTo>
                    <a:pt x="0" y="651"/>
                    <a:pt x="0" y="651"/>
                    <a:pt x="0" y="651"/>
                  </a:cubicBezTo>
                  <a:cubicBezTo>
                    <a:pt x="0" y="651"/>
                    <a:pt x="446" y="473"/>
                    <a:pt x="340" y="0"/>
                  </a:cubicBezTo>
                  <a:cubicBezTo>
                    <a:pt x="303" y="40"/>
                    <a:pt x="273" y="79"/>
                    <a:pt x="273" y="79"/>
                  </a:cubicBezTo>
                  <a:cubicBezTo>
                    <a:pt x="273" y="79"/>
                    <a:pt x="382" y="415"/>
                    <a:pt x="12" y="598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ïṥļíḓè">
              <a:extLst>
                <a:ext uri="{FF2B5EF4-FFF2-40B4-BE49-F238E27FC236}">
                  <a16:creationId xmlns:a16="http://schemas.microsoft.com/office/drawing/2014/main" id="{1EF31998-4199-4983-A12B-E533BF0573AA}"/>
                </a:ext>
              </a:extLst>
            </p:cNvPr>
            <p:cNvSpPr/>
            <p:nvPr/>
          </p:nvSpPr>
          <p:spPr bwMode="auto">
            <a:xfrm>
              <a:off x="2220913" y="3194050"/>
              <a:ext cx="669925" cy="849313"/>
            </a:xfrm>
            <a:custGeom>
              <a:avLst/>
              <a:gdLst>
                <a:gd name="T0" fmla="*/ 60 w 302"/>
                <a:gd name="T1" fmla="*/ 0 h 383"/>
                <a:gd name="T2" fmla="*/ 117 w 302"/>
                <a:gd name="T3" fmla="*/ 69 h 383"/>
                <a:gd name="T4" fmla="*/ 124 w 302"/>
                <a:gd name="T5" fmla="*/ 109 h 383"/>
                <a:gd name="T6" fmla="*/ 101 w 302"/>
                <a:gd name="T7" fmla="*/ 165 h 383"/>
                <a:gd name="T8" fmla="*/ 125 w 302"/>
                <a:gd name="T9" fmla="*/ 143 h 383"/>
                <a:gd name="T10" fmla="*/ 153 w 302"/>
                <a:gd name="T11" fmla="*/ 115 h 383"/>
                <a:gd name="T12" fmla="*/ 139 w 302"/>
                <a:gd name="T13" fmla="*/ 164 h 383"/>
                <a:gd name="T14" fmla="*/ 91 w 302"/>
                <a:gd name="T15" fmla="*/ 192 h 383"/>
                <a:gd name="T16" fmla="*/ 95 w 302"/>
                <a:gd name="T17" fmla="*/ 263 h 383"/>
                <a:gd name="T18" fmla="*/ 114 w 302"/>
                <a:gd name="T19" fmla="*/ 208 h 383"/>
                <a:gd name="T20" fmla="*/ 153 w 302"/>
                <a:gd name="T21" fmla="*/ 182 h 383"/>
                <a:gd name="T22" fmla="*/ 132 w 302"/>
                <a:gd name="T23" fmla="*/ 229 h 383"/>
                <a:gd name="T24" fmla="*/ 100 w 302"/>
                <a:gd name="T25" fmla="*/ 276 h 383"/>
                <a:gd name="T26" fmla="*/ 149 w 302"/>
                <a:gd name="T27" fmla="*/ 334 h 383"/>
                <a:gd name="T28" fmla="*/ 155 w 302"/>
                <a:gd name="T29" fmla="*/ 228 h 383"/>
                <a:gd name="T30" fmla="*/ 163 w 302"/>
                <a:gd name="T31" fmla="*/ 285 h 383"/>
                <a:gd name="T32" fmla="*/ 157 w 302"/>
                <a:gd name="T33" fmla="*/ 340 h 383"/>
                <a:gd name="T34" fmla="*/ 302 w 302"/>
                <a:gd name="T35" fmla="*/ 377 h 383"/>
                <a:gd name="T36" fmla="*/ 298 w 302"/>
                <a:gd name="T37" fmla="*/ 383 h 383"/>
                <a:gd name="T38" fmla="*/ 122 w 302"/>
                <a:gd name="T39" fmla="*/ 319 h 383"/>
                <a:gd name="T40" fmla="*/ 35 w 302"/>
                <a:gd name="T41" fmla="*/ 305 h 383"/>
                <a:gd name="T42" fmla="*/ 0 w 302"/>
                <a:gd name="T43" fmla="*/ 258 h 383"/>
                <a:gd name="T44" fmla="*/ 51 w 302"/>
                <a:gd name="T45" fmla="*/ 278 h 383"/>
                <a:gd name="T46" fmla="*/ 109 w 302"/>
                <a:gd name="T47" fmla="*/ 304 h 383"/>
                <a:gd name="T48" fmla="*/ 80 w 302"/>
                <a:gd name="T49" fmla="*/ 239 h 383"/>
                <a:gd name="T50" fmla="*/ 37 w 302"/>
                <a:gd name="T51" fmla="*/ 193 h 383"/>
                <a:gd name="T52" fmla="*/ 11 w 302"/>
                <a:gd name="T53" fmla="*/ 154 h 383"/>
                <a:gd name="T54" fmla="*/ 80 w 302"/>
                <a:gd name="T55" fmla="*/ 209 h 383"/>
                <a:gd name="T56" fmla="*/ 96 w 302"/>
                <a:gd name="T57" fmla="*/ 158 h 383"/>
                <a:gd name="T58" fmla="*/ 65 w 302"/>
                <a:gd name="T59" fmla="*/ 109 h 383"/>
                <a:gd name="T60" fmla="*/ 49 w 302"/>
                <a:gd name="T61" fmla="*/ 70 h 383"/>
                <a:gd name="T62" fmla="*/ 99 w 302"/>
                <a:gd name="T63" fmla="*/ 152 h 383"/>
                <a:gd name="T64" fmla="*/ 119 w 302"/>
                <a:gd name="T65" fmla="*/ 107 h 383"/>
                <a:gd name="T66" fmla="*/ 113 w 302"/>
                <a:gd name="T67" fmla="*/ 67 h 383"/>
                <a:gd name="T68" fmla="*/ 80 w 302"/>
                <a:gd name="T69" fmla="*/ 29 h 383"/>
                <a:gd name="T70" fmla="*/ 60 w 302"/>
                <a:gd name="T7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2" h="383">
                  <a:moveTo>
                    <a:pt x="60" y="0"/>
                  </a:moveTo>
                  <a:cubicBezTo>
                    <a:pt x="60" y="0"/>
                    <a:pt x="126" y="10"/>
                    <a:pt x="117" y="69"/>
                  </a:cubicBezTo>
                  <a:cubicBezTo>
                    <a:pt x="124" y="84"/>
                    <a:pt x="127" y="94"/>
                    <a:pt x="124" y="109"/>
                  </a:cubicBezTo>
                  <a:cubicBezTo>
                    <a:pt x="121" y="122"/>
                    <a:pt x="113" y="139"/>
                    <a:pt x="101" y="165"/>
                  </a:cubicBezTo>
                  <a:cubicBezTo>
                    <a:pt x="108" y="157"/>
                    <a:pt x="119" y="147"/>
                    <a:pt x="125" y="143"/>
                  </a:cubicBezTo>
                  <a:cubicBezTo>
                    <a:pt x="131" y="140"/>
                    <a:pt x="150" y="125"/>
                    <a:pt x="153" y="115"/>
                  </a:cubicBezTo>
                  <a:cubicBezTo>
                    <a:pt x="151" y="134"/>
                    <a:pt x="146" y="150"/>
                    <a:pt x="139" y="164"/>
                  </a:cubicBezTo>
                  <a:cubicBezTo>
                    <a:pt x="132" y="178"/>
                    <a:pt x="120" y="191"/>
                    <a:pt x="91" y="192"/>
                  </a:cubicBezTo>
                  <a:cubicBezTo>
                    <a:pt x="88" y="207"/>
                    <a:pt x="80" y="236"/>
                    <a:pt x="95" y="263"/>
                  </a:cubicBezTo>
                  <a:cubicBezTo>
                    <a:pt x="95" y="232"/>
                    <a:pt x="99" y="227"/>
                    <a:pt x="114" y="208"/>
                  </a:cubicBezTo>
                  <a:cubicBezTo>
                    <a:pt x="129" y="193"/>
                    <a:pt x="146" y="184"/>
                    <a:pt x="153" y="182"/>
                  </a:cubicBezTo>
                  <a:cubicBezTo>
                    <a:pt x="145" y="192"/>
                    <a:pt x="134" y="214"/>
                    <a:pt x="132" y="229"/>
                  </a:cubicBezTo>
                  <a:cubicBezTo>
                    <a:pt x="129" y="245"/>
                    <a:pt x="116" y="267"/>
                    <a:pt x="100" y="276"/>
                  </a:cubicBezTo>
                  <a:cubicBezTo>
                    <a:pt x="107" y="290"/>
                    <a:pt x="122" y="316"/>
                    <a:pt x="149" y="334"/>
                  </a:cubicBezTo>
                  <a:cubicBezTo>
                    <a:pt x="138" y="319"/>
                    <a:pt x="116" y="299"/>
                    <a:pt x="155" y="228"/>
                  </a:cubicBezTo>
                  <a:cubicBezTo>
                    <a:pt x="155" y="244"/>
                    <a:pt x="154" y="255"/>
                    <a:pt x="163" y="285"/>
                  </a:cubicBezTo>
                  <a:cubicBezTo>
                    <a:pt x="168" y="316"/>
                    <a:pt x="159" y="336"/>
                    <a:pt x="157" y="340"/>
                  </a:cubicBezTo>
                  <a:cubicBezTo>
                    <a:pt x="170" y="348"/>
                    <a:pt x="221" y="377"/>
                    <a:pt x="302" y="377"/>
                  </a:cubicBezTo>
                  <a:cubicBezTo>
                    <a:pt x="298" y="383"/>
                    <a:pt x="298" y="383"/>
                    <a:pt x="298" y="383"/>
                  </a:cubicBezTo>
                  <a:cubicBezTo>
                    <a:pt x="298" y="383"/>
                    <a:pt x="183" y="383"/>
                    <a:pt x="122" y="319"/>
                  </a:cubicBezTo>
                  <a:cubicBezTo>
                    <a:pt x="94" y="330"/>
                    <a:pt x="68" y="337"/>
                    <a:pt x="35" y="305"/>
                  </a:cubicBezTo>
                  <a:cubicBezTo>
                    <a:pt x="6" y="274"/>
                    <a:pt x="6" y="271"/>
                    <a:pt x="0" y="258"/>
                  </a:cubicBezTo>
                  <a:cubicBezTo>
                    <a:pt x="10" y="266"/>
                    <a:pt x="32" y="275"/>
                    <a:pt x="51" y="278"/>
                  </a:cubicBezTo>
                  <a:cubicBezTo>
                    <a:pt x="71" y="281"/>
                    <a:pt x="89" y="285"/>
                    <a:pt x="109" y="304"/>
                  </a:cubicBezTo>
                  <a:cubicBezTo>
                    <a:pt x="95" y="285"/>
                    <a:pt x="83" y="259"/>
                    <a:pt x="80" y="239"/>
                  </a:cubicBezTo>
                  <a:cubicBezTo>
                    <a:pt x="55" y="224"/>
                    <a:pt x="50" y="219"/>
                    <a:pt x="37" y="193"/>
                  </a:cubicBezTo>
                  <a:cubicBezTo>
                    <a:pt x="25" y="166"/>
                    <a:pt x="14" y="154"/>
                    <a:pt x="11" y="154"/>
                  </a:cubicBezTo>
                  <a:cubicBezTo>
                    <a:pt x="25" y="157"/>
                    <a:pt x="71" y="171"/>
                    <a:pt x="80" y="209"/>
                  </a:cubicBezTo>
                  <a:cubicBezTo>
                    <a:pt x="83" y="185"/>
                    <a:pt x="95" y="162"/>
                    <a:pt x="96" y="158"/>
                  </a:cubicBezTo>
                  <a:cubicBezTo>
                    <a:pt x="84" y="149"/>
                    <a:pt x="72" y="139"/>
                    <a:pt x="65" y="109"/>
                  </a:cubicBezTo>
                  <a:cubicBezTo>
                    <a:pt x="60" y="84"/>
                    <a:pt x="52" y="74"/>
                    <a:pt x="49" y="70"/>
                  </a:cubicBezTo>
                  <a:cubicBezTo>
                    <a:pt x="62" y="76"/>
                    <a:pt x="111" y="101"/>
                    <a:pt x="99" y="152"/>
                  </a:cubicBezTo>
                  <a:cubicBezTo>
                    <a:pt x="103" y="144"/>
                    <a:pt x="113" y="126"/>
                    <a:pt x="119" y="107"/>
                  </a:cubicBezTo>
                  <a:cubicBezTo>
                    <a:pt x="121" y="95"/>
                    <a:pt x="120" y="81"/>
                    <a:pt x="113" y="67"/>
                  </a:cubicBezTo>
                  <a:cubicBezTo>
                    <a:pt x="91" y="53"/>
                    <a:pt x="85" y="38"/>
                    <a:pt x="80" y="29"/>
                  </a:cubicBezTo>
                  <a:cubicBezTo>
                    <a:pt x="80" y="29"/>
                    <a:pt x="67" y="5"/>
                    <a:pt x="60" y="0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ïṡļíḍê">
              <a:extLst>
                <a:ext uri="{FF2B5EF4-FFF2-40B4-BE49-F238E27FC236}">
                  <a16:creationId xmlns:a16="http://schemas.microsoft.com/office/drawing/2014/main" id="{612EE09D-E042-4C9D-84B2-794087593A38}"/>
                </a:ext>
              </a:extLst>
            </p:cNvPr>
            <p:cNvSpPr/>
            <p:nvPr/>
          </p:nvSpPr>
          <p:spPr bwMode="auto">
            <a:xfrm>
              <a:off x="2630488" y="3194050"/>
              <a:ext cx="669925" cy="849313"/>
            </a:xfrm>
            <a:custGeom>
              <a:avLst/>
              <a:gdLst>
                <a:gd name="T0" fmla="*/ 242 w 302"/>
                <a:gd name="T1" fmla="*/ 0 h 383"/>
                <a:gd name="T2" fmla="*/ 184 w 302"/>
                <a:gd name="T3" fmla="*/ 69 h 383"/>
                <a:gd name="T4" fmla="*/ 178 w 302"/>
                <a:gd name="T5" fmla="*/ 109 h 383"/>
                <a:gd name="T6" fmla="*/ 201 w 302"/>
                <a:gd name="T7" fmla="*/ 165 h 383"/>
                <a:gd name="T8" fmla="*/ 177 w 302"/>
                <a:gd name="T9" fmla="*/ 143 h 383"/>
                <a:gd name="T10" fmla="*/ 149 w 302"/>
                <a:gd name="T11" fmla="*/ 115 h 383"/>
                <a:gd name="T12" fmla="*/ 163 w 302"/>
                <a:gd name="T13" fmla="*/ 164 h 383"/>
                <a:gd name="T14" fmla="*/ 211 w 302"/>
                <a:gd name="T15" fmla="*/ 192 h 383"/>
                <a:gd name="T16" fmla="*/ 206 w 302"/>
                <a:gd name="T17" fmla="*/ 263 h 383"/>
                <a:gd name="T18" fmla="*/ 188 w 302"/>
                <a:gd name="T19" fmla="*/ 208 h 383"/>
                <a:gd name="T20" fmla="*/ 149 w 302"/>
                <a:gd name="T21" fmla="*/ 182 h 383"/>
                <a:gd name="T22" fmla="*/ 170 w 302"/>
                <a:gd name="T23" fmla="*/ 229 h 383"/>
                <a:gd name="T24" fmla="*/ 201 w 302"/>
                <a:gd name="T25" fmla="*/ 276 h 383"/>
                <a:gd name="T26" fmla="*/ 153 w 302"/>
                <a:gd name="T27" fmla="*/ 334 h 383"/>
                <a:gd name="T28" fmla="*/ 146 w 302"/>
                <a:gd name="T29" fmla="*/ 228 h 383"/>
                <a:gd name="T30" fmla="*/ 139 w 302"/>
                <a:gd name="T31" fmla="*/ 285 h 383"/>
                <a:gd name="T32" fmla="*/ 145 w 302"/>
                <a:gd name="T33" fmla="*/ 340 h 383"/>
                <a:gd name="T34" fmla="*/ 0 w 302"/>
                <a:gd name="T35" fmla="*/ 377 h 383"/>
                <a:gd name="T36" fmla="*/ 3 w 302"/>
                <a:gd name="T37" fmla="*/ 383 h 383"/>
                <a:gd name="T38" fmla="*/ 180 w 302"/>
                <a:gd name="T39" fmla="*/ 319 h 383"/>
                <a:gd name="T40" fmla="*/ 267 w 302"/>
                <a:gd name="T41" fmla="*/ 305 h 383"/>
                <a:gd name="T42" fmla="*/ 302 w 302"/>
                <a:gd name="T43" fmla="*/ 258 h 383"/>
                <a:gd name="T44" fmla="*/ 250 w 302"/>
                <a:gd name="T45" fmla="*/ 278 h 383"/>
                <a:gd name="T46" fmla="*/ 193 w 302"/>
                <a:gd name="T47" fmla="*/ 304 h 383"/>
                <a:gd name="T48" fmla="*/ 222 w 302"/>
                <a:gd name="T49" fmla="*/ 239 h 383"/>
                <a:gd name="T50" fmla="*/ 264 w 302"/>
                <a:gd name="T51" fmla="*/ 193 h 383"/>
                <a:gd name="T52" fmla="*/ 290 w 302"/>
                <a:gd name="T53" fmla="*/ 154 h 383"/>
                <a:gd name="T54" fmla="*/ 222 w 302"/>
                <a:gd name="T55" fmla="*/ 209 h 383"/>
                <a:gd name="T56" fmla="*/ 206 w 302"/>
                <a:gd name="T57" fmla="*/ 158 h 383"/>
                <a:gd name="T58" fmla="*/ 236 w 302"/>
                <a:gd name="T59" fmla="*/ 109 h 383"/>
                <a:gd name="T60" fmla="*/ 253 w 302"/>
                <a:gd name="T61" fmla="*/ 70 h 383"/>
                <a:gd name="T62" fmla="*/ 203 w 302"/>
                <a:gd name="T63" fmla="*/ 152 h 383"/>
                <a:gd name="T64" fmla="*/ 183 w 302"/>
                <a:gd name="T65" fmla="*/ 107 h 383"/>
                <a:gd name="T66" fmla="*/ 188 w 302"/>
                <a:gd name="T67" fmla="*/ 67 h 383"/>
                <a:gd name="T68" fmla="*/ 221 w 302"/>
                <a:gd name="T69" fmla="*/ 29 h 383"/>
                <a:gd name="T70" fmla="*/ 242 w 302"/>
                <a:gd name="T7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2" h="383">
                  <a:moveTo>
                    <a:pt x="242" y="0"/>
                  </a:moveTo>
                  <a:cubicBezTo>
                    <a:pt x="242" y="0"/>
                    <a:pt x="176" y="10"/>
                    <a:pt x="184" y="69"/>
                  </a:cubicBezTo>
                  <a:cubicBezTo>
                    <a:pt x="178" y="84"/>
                    <a:pt x="175" y="94"/>
                    <a:pt x="178" y="109"/>
                  </a:cubicBezTo>
                  <a:cubicBezTo>
                    <a:pt x="181" y="122"/>
                    <a:pt x="189" y="139"/>
                    <a:pt x="201" y="165"/>
                  </a:cubicBezTo>
                  <a:cubicBezTo>
                    <a:pt x="194" y="157"/>
                    <a:pt x="182" y="147"/>
                    <a:pt x="177" y="143"/>
                  </a:cubicBezTo>
                  <a:cubicBezTo>
                    <a:pt x="171" y="140"/>
                    <a:pt x="152" y="125"/>
                    <a:pt x="149" y="115"/>
                  </a:cubicBezTo>
                  <a:cubicBezTo>
                    <a:pt x="150" y="134"/>
                    <a:pt x="156" y="150"/>
                    <a:pt x="163" y="164"/>
                  </a:cubicBezTo>
                  <a:cubicBezTo>
                    <a:pt x="170" y="178"/>
                    <a:pt x="181" y="191"/>
                    <a:pt x="211" y="192"/>
                  </a:cubicBezTo>
                  <a:cubicBezTo>
                    <a:pt x="214" y="207"/>
                    <a:pt x="222" y="236"/>
                    <a:pt x="206" y="263"/>
                  </a:cubicBezTo>
                  <a:cubicBezTo>
                    <a:pt x="207" y="232"/>
                    <a:pt x="203" y="227"/>
                    <a:pt x="188" y="208"/>
                  </a:cubicBezTo>
                  <a:cubicBezTo>
                    <a:pt x="173" y="193"/>
                    <a:pt x="155" y="184"/>
                    <a:pt x="149" y="182"/>
                  </a:cubicBezTo>
                  <a:cubicBezTo>
                    <a:pt x="156" y="192"/>
                    <a:pt x="168" y="214"/>
                    <a:pt x="170" y="229"/>
                  </a:cubicBezTo>
                  <a:cubicBezTo>
                    <a:pt x="172" y="245"/>
                    <a:pt x="186" y="267"/>
                    <a:pt x="201" y="276"/>
                  </a:cubicBezTo>
                  <a:cubicBezTo>
                    <a:pt x="194" y="290"/>
                    <a:pt x="180" y="316"/>
                    <a:pt x="153" y="334"/>
                  </a:cubicBezTo>
                  <a:cubicBezTo>
                    <a:pt x="163" y="319"/>
                    <a:pt x="186" y="299"/>
                    <a:pt x="146" y="228"/>
                  </a:cubicBezTo>
                  <a:cubicBezTo>
                    <a:pt x="147" y="244"/>
                    <a:pt x="147" y="255"/>
                    <a:pt x="139" y="285"/>
                  </a:cubicBezTo>
                  <a:cubicBezTo>
                    <a:pt x="134" y="316"/>
                    <a:pt x="143" y="336"/>
                    <a:pt x="145" y="340"/>
                  </a:cubicBezTo>
                  <a:cubicBezTo>
                    <a:pt x="132" y="348"/>
                    <a:pt x="81" y="377"/>
                    <a:pt x="0" y="377"/>
                  </a:cubicBezTo>
                  <a:cubicBezTo>
                    <a:pt x="3" y="383"/>
                    <a:pt x="3" y="383"/>
                    <a:pt x="3" y="383"/>
                  </a:cubicBezTo>
                  <a:cubicBezTo>
                    <a:pt x="3" y="383"/>
                    <a:pt x="119" y="383"/>
                    <a:pt x="180" y="319"/>
                  </a:cubicBezTo>
                  <a:cubicBezTo>
                    <a:pt x="208" y="330"/>
                    <a:pt x="234" y="337"/>
                    <a:pt x="267" y="305"/>
                  </a:cubicBezTo>
                  <a:cubicBezTo>
                    <a:pt x="296" y="274"/>
                    <a:pt x="296" y="271"/>
                    <a:pt x="302" y="258"/>
                  </a:cubicBezTo>
                  <a:cubicBezTo>
                    <a:pt x="292" y="266"/>
                    <a:pt x="270" y="275"/>
                    <a:pt x="250" y="278"/>
                  </a:cubicBezTo>
                  <a:cubicBezTo>
                    <a:pt x="231" y="281"/>
                    <a:pt x="213" y="285"/>
                    <a:pt x="193" y="304"/>
                  </a:cubicBezTo>
                  <a:cubicBezTo>
                    <a:pt x="207" y="285"/>
                    <a:pt x="218" y="259"/>
                    <a:pt x="222" y="239"/>
                  </a:cubicBezTo>
                  <a:cubicBezTo>
                    <a:pt x="247" y="224"/>
                    <a:pt x="252" y="219"/>
                    <a:pt x="264" y="193"/>
                  </a:cubicBezTo>
                  <a:cubicBezTo>
                    <a:pt x="276" y="166"/>
                    <a:pt x="287" y="154"/>
                    <a:pt x="290" y="154"/>
                  </a:cubicBezTo>
                  <a:cubicBezTo>
                    <a:pt x="277" y="157"/>
                    <a:pt x="231" y="171"/>
                    <a:pt x="222" y="209"/>
                  </a:cubicBezTo>
                  <a:cubicBezTo>
                    <a:pt x="219" y="185"/>
                    <a:pt x="206" y="162"/>
                    <a:pt x="206" y="158"/>
                  </a:cubicBezTo>
                  <a:cubicBezTo>
                    <a:pt x="217" y="149"/>
                    <a:pt x="229" y="139"/>
                    <a:pt x="236" y="109"/>
                  </a:cubicBezTo>
                  <a:cubicBezTo>
                    <a:pt x="242" y="84"/>
                    <a:pt x="250" y="74"/>
                    <a:pt x="253" y="70"/>
                  </a:cubicBezTo>
                  <a:cubicBezTo>
                    <a:pt x="239" y="76"/>
                    <a:pt x="191" y="101"/>
                    <a:pt x="203" y="152"/>
                  </a:cubicBezTo>
                  <a:cubicBezTo>
                    <a:pt x="199" y="144"/>
                    <a:pt x="189" y="126"/>
                    <a:pt x="183" y="107"/>
                  </a:cubicBezTo>
                  <a:cubicBezTo>
                    <a:pt x="181" y="95"/>
                    <a:pt x="181" y="81"/>
                    <a:pt x="188" y="67"/>
                  </a:cubicBezTo>
                  <a:cubicBezTo>
                    <a:pt x="211" y="53"/>
                    <a:pt x="216" y="38"/>
                    <a:pt x="221" y="29"/>
                  </a:cubicBezTo>
                  <a:cubicBezTo>
                    <a:pt x="221" y="29"/>
                    <a:pt x="235" y="5"/>
                    <a:pt x="242" y="0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iŝļiḑê">
              <a:extLst>
                <a:ext uri="{FF2B5EF4-FFF2-40B4-BE49-F238E27FC236}">
                  <a16:creationId xmlns:a16="http://schemas.microsoft.com/office/drawing/2014/main" id="{ABC74A14-F7E9-4241-AB05-F0058C96084B}"/>
                </a:ext>
              </a:extLst>
            </p:cNvPr>
            <p:cNvSpPr/>
            <p:nvPr/>
          </p:nvSpPr>
          <p:spPr bwMode="auto">
            <a:xfrm>
              <a:off x="2601913" y="2892425"/>
              <a:ext cx="128587" cy="123825"/>
            </a:xfrm>
            <a:custGeom>
              <a:avLst/>
              <a:gdLst>
                <a:gd name="T0" fmla="*/ 58 w 58"/>
                <a:gd name="T1" fmla="*/ 25 h 56"/>
                <a:gd name="T2" fmla="*/ 29 w 58"/>
                <a:gd name="T3" fmla="*/ 54 h 56"/>
                <a:gd name="T4" fmla="*/ 0 w 58"/>
                <a:gd name="T5" fmla="*/ 27 h 56"/>
                <a:gd name="T6" fmla="*/ 30 w 58"/>
                <a:gd name="T7" fmla="*/ 1 h 56"/>
                <a:gd name="T8" fmla="*/ 58 w 58"/>
                <a:gd name="T9" fmla="*/ 2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6">
                  <a:moveTo>
                    <a:pt x="58" y="25"/>
                  </a:moveTo>
                  <a:cubicBezTo>
                    <a:pt x="57" y="41"/>
                    <a:pt x="46" y="52"/>
                    <a:pt x="29" y="54"/>
                  </a:cubicBezTo>
                  <a:cubicBezTo>
                    <a:pt x="7" y="56"/>
                    <a:pt x="0" y="43"/>
                    <a:pt x="0" y="27"/>
                  </a:cubicBezTo>
                  <a:cubicBezTo>
                    <a:pt x="1" y="15"/>
                    <a:pt x="12" y="2"/>
                    <a:pt x="30" y="1"/>
                  </a:cubicBezTo>
                  <a:cubicBezTo>
                    <a:pt x="49" y="0"/>
                    <a:pt x="58" y="10"/>
                    <a:pt x="58" y="25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ïşľïḓe">
              <a:extLst>
                <a:ext uri="{FF2B5EF4-FFF2-40B4-BE49-F238E27FC236}">
                  <a16:creationId xmlns:a16="http://schemas.microsoft.com/office/drawing/2014/main" id="{B74EF9F3-48A0-4CCB-A1D6-F06A3E8ED9E7}"/>
                </a:ext>
              </a:extLst>
            </p:cNvPr>
            <p:cNvSpPr/>
            <p:nvPr/>
          </p:nvSpPr>
          <p:spPr bwMode="auto">
            <a:xfrm>
              <a:off x="2638425" y="3005138"/>
              <a:ext cx="74612" cy="95250"/>
            </a:xfrm>
            <a:custGeom>
              <a:avLst/>
              <a:gdLst>
                <a:gd name="T0" fmla="*/ 0 w 34"/>
                <a:gd name="T1" fmla="*/ 7 h 43"/>
                <a:gd name="T2" fmla="*/ 32 w 34"/>
                <a:gd name="T3" fmla="*/ 0 h 43"/>
                <a:gd name="T4" fmla="*/ 34 w 34"/>
                <a:gd name="T5" fmla="*/ 23 h 43"/>
                <a:gd name="T6" fmla="*/ 6 w 34"/>
                <a:gd name="T7" fmla="*/ 43 h 43"/>
                <a:gd name="T8" fmla="*/ 0 w 34"/>
                <a:gd name="T9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3">
                  <a:moveTo>
                    <a:pt x="0" y="7"/>
                  </a:moveTo>
                  <a:cubicBezTo>
                    <a:pt x="0" y="7"/>
                    <a:pt x="15" y="13"/>
                    <a:pt x="32" y="0"/>
                  </a:cubicBezTo>
                  <a:cubicBezTo>
                    <a:pt x="33" y="13"/>
                    <a:pt x="34" y="23"/>
                    <a:pt x="34" y="23"/>
                  </a:cubicBezTo>
                  <a:cubicBezTo>
                    <a:pt x="34" y="23"/>
                    <a:pt x="17" y="34"/>
                    <a:pt x="6" y="43"/>
                  </a:cubicBezTo>
                  <a:cubicBezTo>
                    <a:pt x="4" y="29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îṣļîdè">
              <a:extLst>
                <a:ext uri="{FF2B5EF4-FFF2-40B4-BE49-F238E27FC236}">
                  <a16:creationId xmlns:a16="http://schemas.microsoft.com/office/drawing/2014/main" id="{260F9BAD-5D8C-4A4A-ABA9-34B9C98DEBC3}"/>
                </a:ext>
              </a:extLst>
            </p:cNvPr>
            <p:cNvSpPr/>
            <p:nvPr/>
          </p:nvSpPr>
          <p:spPr bwMode="auto">
            <a:xfrm>
              <a:off x="2657475" y="3127375"/>
              <a:ext cx="84137" cy="298450"/>
            </a:xfrm>
            <a:custGeom>
              <a:avLst/>
              <a:gdLst>
                <a:gd name="T0" fmla="*/ 0 w 38"/>
                <a:gd name="T1" fmla="*/ 11 h 135"/>
                <a:gd name="T2" fmla="*/ 28 w 38"/>
                <a:gd name="T3" fmla="*/ 0 h 135"/>
                <a:gd name="T4" fmla="*/ 38 w 38"/>
                <a:gd name="T5" fmla="*/ 129 h 135"/>
                <a:gd name="T6" fmla="*/ 19 w 38"/>
                <a:gd name="T7" fmla="*/ 133 h 135"/>
                <a:gd name="T8" fmla="*/ 0 w 38"/>
                <a:gd name="T9" fmla="*/ 1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35">
                  <a:moveTo>
                    <a:pt x="0" y="11"/>
                  </a:moveTo>
                  <a:cubicBezTo>
                    <a:pt x="0" y="11"/>
                    <a:pt x="27" y="1"/>
                    <a:pt x="28" y="0"/>
                  </a:cubicBezTo>
                  <a:cubicBezTo>
                    <a:pt x="28" y="7"/>
                    <a:pt x="38" y="129"/>
                    <a:pt x="38" y="129"/>
                  </a:cubicBezTo>
                  <a:cubicBezTo>
                    <a:pt x="38" y="129"/>
                    <a:pt x="26" y="135"/>
                    <a:pt x="19" y="133"/>
                  </a:cubicBezTo>
                  <a:cubicBezTo>
                    <a:pt x="17" y="122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íşļîḍé">
              <a:extLst>
                <a:ext uri="{FF2B5EF4-FFF2-40B4-BE49-F238E27FC236}">
                  <a16:creationId xmlns:a16="http://schemas.microsoft.com/office/drawing/2014/main" id="{DA630B6F-D812-4004-934B-39BCF82134DC}"/>
                </a:ext>
              </a:extLst>
            </p:cNvPr>
            <p:cNvSpPr/>
            <p:nvPr/>
          </p:nvSpPr>
          <p:spPr bwMode="auto">
            <a:xfrm>
              <a:off x="2713038" y="3506788"/>
              <a:ext cx="61912" cy="301625"/>
            </a:xfrm>
            <a:custGeom>
              <a:avLst/>
              <a:gdLst>
                <a:gd name="T0" fmla="*/ 0 w 39"/>
                <a:gd name="T1" fmla="*/ 7 h 190"/>
                <a:gd name="T2" fmla="*/ 24 w 39"/>
                <a:gd name="T3" fmla="*/ 0 h 190"/>
                <a:gd name="T4" fmla="*/ 39 w 39"/>
                <a:gd name="T5" fmla="*/ 190 h 190"/>
                <a:gd name="T6" fmla="*/ 28 w 39"/>
                <a:gd name="T7" fmla="*/ 190 h 190"/>
                <a:gd name="T8" fmla="*/ 0 w 39"/>
                <a:gd name="T9" fmla="*/ 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90">
                  <a:moveTo>
                    <a:pt x="0" y="7"/>
                  </a:moveTo>
                  <a:lnTo>
                    <a:pt x="24" y="0"/>
                  </a:lnTo>
                  <a:lnTo>
                    <a:pt x="39" y="190"/>
                  </a:lnTo>
                  <a:lnTo>
                    <a:pt x="28" y="19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iŝḷîḍê">
              <a:extLst>
                <a:ext uri="{FF2B5EF4-FFF2-40B4-BE49-F238E27FC236}">
                  <a16:creationId xmlns:a16="http://schemas.microsoft.com/office/drawing/2014/main" id="{B1E59E12-45B4-4019-B93E-3581BB37889C}"/>
                </a:ext>
              </a:extLst>
            </p:cNvPr>
            <p:cNvSpPr/>
            <p:nvPr/>
          </p:nvSpPr>
          <p:spPr bwMode="auto">
            <a:xfrm>
              <a:off x="2763838" y="3852863"/>
              <a:ext cx="22225" cy="90488"/>
            </a:xfrm>
            <a:custGeom>
              <a:avLst/>
              <a:gdLst>
                <a:gd name="T0" fmla="*/ 0 w 14"/>
                <a:gd name="T1" fmla="*/ 0 h 57"/>
                <a:gd name="T2" fmla="*/ 10 w 14"/>
                <a:gd name="T3" fmla="*/ 3 h 57"/>
                <a:gd name="T4" fmla="*/ 14 w 14"/>
                <a:gd name="T5" fmla="*/ 56 h 57"/>
                <a:gd name="T6" fmla="*/ 10 w 14"/>
                <a:gd name="T7" fmla="*/ 57 h 57"/>
                <a:gd name="T8" fmla="*/ 0 w 14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7">
                  <a:moveTo>
                    <a:pt x="0" y="0"/>
                  </a:moveTo>
                  <a:lnTo>
                    <a:pt x="10" y="3"/>
                  </a:lnTo>
                  <a:lnTo>
                    <a:pt x="14" y="56"/>
                  </a:lnTo>
                  <a:lnTo>
                    <a:pt x="10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îṧļíḓè">
              <a:extLst>
                <a:ext uri="{FF2B5EF4-FFF2-40B4-BE49-F238E27FC236}">
                  <a16:creationId xmlns:a16="http://schemas.microsoft.com/office/drawing/2014/main" id="{CFF53F38-5BA7-4C5C-8E52-AE127F82559F}"/>
                </a:ext>
              </a:extLst>
            </p:cNvPr>
            <p:cNvSpPr/>
            <p:nvPr/>
          </p:nvSpPr>
          <p:spPr bwMode="auto">
            <a:xfrm>
              <a:off x="2549525" y="3024188"/>
              <a:ext cx="390525" cy="377825"/>
            </a:xfrm>
            <a:custGeom>
              <a:avLst/>
              <a:gdLst>
                <a:gd name="T0" fmla="*/ 0 w 176"/>
                <a:gd name="T1" fmla="*/ 74 h 170"/>
                <a:gd name="T2" fmla="*/ 43 w 176"/>
                <a:gd name="T3" fmla="*/ 41 h 170"/>
                <a:gd name="T4" fmla="*/ 118 w 176"/>
                <a:gd name="T5" fmla="*/ 2 h 170"/>
                <a:gd name="T6" fmla="*/ 156 w 176"/>
                <a:gd name="T7" fmla="*/ 82 h 170"/>
                <a:gd name="T8" fmla="*/ 91 w 176"/>
                <a:gd name="T9" fmla="*/ 170 h 170"/>
                <a:gd name="T10" fmla="*/ 88 w 176"/>
                <a:gd name="T11" fmla="*/ 126 h 170"/>
                <a:gd name="T12" fmla="*/ 113 w 176"/>
                <a:gd name="T13" fmla="*/ 37 h 170"/>
                <a:gd name="T14" fmla="*/ 47 w 176"/>
                <a:gd name="T15" fmla="*/ 53 h 170"/>
                <a:gd name="T16" fmla="*/ 7 w 176"/>
                <a:gd name="T17" fmla="*/ 77 h 170"/>
                <a:gd name="T18" fmla="*/ 15 w 176"/>
                <a:gd name="T19" fmla="*/ 71 h 170"/>
                <a:gd name="T20" fmla="*/ 20 w 176"/>
                <a:gd name="T21" fmla="*/ 66 h 170"/>
                <a:gd name="T22" fmla="*/ 0 w 176"/>
                <a:gd name="T23" fmla="*/ 7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" h="170">
                  <a:moveTo>
                    <a:pt x="0" y="74"/>
                  </a:moveTo>
                  <a:cubicBezTo>
                    <a:pt x="0" y="74"/>
                    <a:pt x="1" y="42"/>
                    <a:pt x="43" y="41"/>
                  </a:cubicBezTo>
                  <a:cubicBezTo>
                    <a:pt x="66" y="24"/>
                    <a:pt x="84" y="7"/>
                    <a:pt x="118" y="2"/>
                  </a:cubicBezTo>
                  <a:cubicBezTo>
                    <a:pt x="152" y="0"/>
                    <a:pt x="176" y="27"/>
                    <a:pt x="156" y="82"/>
                  </a:cubicBezTo>
                  <a:cubicBezTo>
                    <a:pt x="134" y="138"/>
                    <a:pt x="89" y="170"/>
                    <a:pt x="91" y="170"/>
                  </a:cubicBezTo>
                  <a:cubicBezTo>
                    <a:pt x="90" y="156"/>
                    <a:pt x="88" y="126"/>
                    <a:pt x="88" y="126"/>
                  </a:cubicBezTo>
                  <a:cubicBezTo>
                    <a:pt x="88" y="126"/>
                    <a:pt x="145" y="50"/>
                    <a:pt x="113" y="37"/>
                  </a:cubicBezTo>
                  <a:cubicBezTo>
                    <a:pt x="113" y="37"/>
                    <a:pt x="99" y="27"/>
                    <a:pt x="47" y="53"/>
                  </a:cubicBezTo>
                  <a:cubicBezTo>
                    <a:pt x="38" y="68"/>
                    <a:pt x="29" y="77"/>
                    <a:pt x="7" y="77"/>
                  </a:cubicBezTo>
                  <a:cubicBezTo>
                    <a:pt x="9" y="75"/>
                    <a:pt x="11" y="74"/>
                    <a:pt x="15" y="71"/>
                  </a:cubicBezTo>
                  <a:cubicBezTo>
                    <a:pt x="19" y="69"/>
                    <a:pt x="20" y="66"/>
                    <a:pt x="20" y="66"/>
                  </a:cubicBezTo>
                  <a:cubicBezTo>
                    <a:pt x="20" y="66"/>
                    <a:pt x="5" y="72"/>
                    <a:pt x="0" y="74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îṥ1iḑe">
              <a:extLst>
                <a:ext uri="{FF2B5EF4-FFF2-40B4-BE49-F238E27FC236}">
                  <a16:creationId xmlns:a16="http://schemas.microsoft.com/office/drawing/2014/main" id="{330BA777-36AF-4D4A-8826-6FC695673B25}"/>
                </a:ext>
              </a:extLst>
            </p:cNvPr>
            <p:cNvSpPr/>
            <p:nvPr/>
          </p:nvSpPr>
          <p:spPr bwMode="auto">
            <a:xfrm>
              <a:off x="2600325" y="3132138"/>
              <a:ext cx="17462" cy="14288"/>
            </a:xfrm>
            <a:custGeom>
              <a:avLst/>
              <a:gdLst>
                <a:gd name="T0" fmla="*/ 2 w 8"/>
                <a:gd name="T1" fmla="*/ 2 h 7"/>
                <a:gd name="T2" fmla="*/ 5 w 8"/>
                <a:gd name="T3" fmla="*/ 4 h 7"/>
                <a:gd name="T4" fmla="*/ 4 w 8"/>
                <a:gd name="T5" fmla="*/ 1 h 7"/>
                <a:gd name="T6" fmla="*/ 8 w 8"/>
                <a:gd name="T7" fmla="*/ 4 h 7"/>
                <a:gd name="T8" fmla="*/ 2 w 8"/>
                <a:gd name="T9" fmla="*/ 6 h 7"/>
                <a:gd name="T10" fmla="*/ 2 w 8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2" y="2"/>
                  </a:moveTo>
                  <a:cubicBezTo>
                    <a:pt x="2" y="2"/>
                    <a:pt x="4" y="3"/>
                    <a:pt x="5" y="4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6" y="1"/>
                    <a:pt x="8" y="0"/>
                    <a:pt x="8" y="4"/>
                  </a:cubicBezTo>
                  <a:cubicBezTo>
                    <a:pt x="7" y="6"/>
                    <a:pt x="5" y="7"/>
                    <a:pt x="2" y="6"/>
                  </a:cubicBezTo>
                  <a:cubicBezTo>
                    <a:pt x="1" y="6"/>
                    <a:pt x="0" y="4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íšḷíďe">
              <a:extLst>
                <a:ext uri="{FF2B5EF4-FFF2-40B4-BE49-F238E27FC236}">
                  <a16:creationId xmlns:a16="http://schemas.microsoft.com/office/drawing/2014/main" id="{F472CC0B-F66C-44F3-A3B9-411E47476BF0}"/>
                </a:ext>
              </a:extLst>
            </p:cNvPr>
            <p:cNvSpPr/>
            <p:nvPr/>
          </p:nvSpPr>
          <p:spPr bwMode="auto">
            <a:xfrm>
              <a:off x="2633663" y="3379788"/>
              <a:ext cx="407987" cy="495300"/>
            </a:xfrm>
            <a:custGeom>
              <a:avLst/>
              <a:gdLst>
                <a:gd name="T0" fmla="*/ 23 w 184"/>
                <a:gd name="T1" fmla="*/ 2 h 223"/>
                <a:gd name="T2" fmla="*/ 25 w 184"/>
                <a:gd name="T3" fmla="*/ 22 h 223"/>
                <a:gd name="T4" fmla="*/ 65 w 184"/>
                <a:gd name="T5" fmla="*/ 15 h 223"/>
                <a:gd name="T6" fmla="*/ 171 w 184"/>
                <a:gd name="T7" fmla="*/ 72 h 223"/>
                <a:gd name="T8" fmla="*/ 133 w 184"/>
                <a:gd name="T9" fmla="*/ 195 h 223"/>
                <a:gd name="T10" fmla="*/ 0 w 184"/>
                <a:gd name="T11" fmla="*/ 172 h 223"/>
                <a:gd name="T12" fmla="*/ 124 w 184"/>
                <a:gd name="T13" fmla="*/ 176 h 223"/>
                <a:gd name="T14" fmla="*/ 141 w 184"/>
                <a:gd name="T15" fmla="*/ 74 h 223"/>
                <a:gd name="T16" fmla="*/ 68 w 184"/>
                <a:gd name="T17" fmla="*/ 48 h 223"/>
                <a:gd name="T18" fmla="*/ 4 w 184"/>
                <a:gd name="T19" fmla="*/ 39 h 223"/>
                <a:gd name="T20" fmla="*/ 23 w 184"/>
                <a:gd name="T21" fmla="*/ 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4" h="223">
                  <a:moveTo>
                    <a:pt x="23" y="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9" y="27"/>
                    <a:pt x="65" y="15"/>
                  </a:cubicBezTo>
                  <a:cubicBezTo>
                    <a:pt x="97" y="9"/>
                    <a:pt x="142" y="0"/>
                    <a:pt x="171" y="72"/>
                  </a:cubicBezTo>
                  <a:cubicBezTo>
                    <a:pt x="184" y="117"/>
                    <a:pt x="173" y="164"/>
                    <a:pt x="133" y="195"/>
                  </a:cubicBezTo>
                  <a:cubicBezTo>
                    <a:pt x="95" y="222"/>
                    <a:pt x="50" y="223"/>
                    <a:pt x="0" y="172"/>
                  </a:cubicBezTo>
                  <a:cubicBezTo>
                    <a:pt x="18" y="186"/>
                    <a:pt x="73" y="221"/>
                    <a:pt x="124" y="176"/>
                  </a:cubicBezTo>
                  <a:cubicBezTo>
                    <a:pt x="157" y="143"/>
                    <a:pt x="157" y="110"/>
                    <a:pt x="141" y="74"/>
                  </a:cubicBezTo>
                  <a:cubicBezTo>
                    <a:pt x="124" y="41"/>
                    <a:pt x="102" y="39"/>
                    <a:pt x="68" y="48"/>
                  </a:cubicBezTo>
                  <a:cubicBezTo>
                    <a:pt x="30" y="58"/>
                    <a:pt x="11" y="71"/>
                    <a:pt x="4" y="39"/>
                  </a:cubicBezTo>
                  <a:cubicBezTo>
                    <a:pt x="4" y="39"/>
                    <a:pt x="1" y="20"/>
                    <a:pt x="23" y="2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ïṩľidè">
              <a:extLst>
                <a:ext uri="{FF2B5EF4-FFF2-40B4-BE49-F238E27FC236}">
                  <a16:creationId xmlns:a16="http://schemas.microsoft.com/office/drawing/2014/main" id="{8D389051-AF06-4F5A-847D-4DD06DAAD0BE}"/>
                </a:ext>
              </a:extLst>
            </p:cNvPr>
            <p:cNvSpPr/>
            <p:nvPr/>
          </p:nvSpPr>
          <p:spPr bwMode="auto">
            <a:xfrm>
              <a:off x="391160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7 h 49"/>
                <a:gd name="T8" fmla="*/ 0 w 42"/>
                <a:gd name="T9" fmla="*/ 2 h 49"/>
                <a:gd name="T10" fmla="*/ 0 w 42"/>
                <a:gd name="T11" fmla="*/ 0 h 49"/>
                <a:gd name="T12" fmla="*/ 23 w 42"/>
                <a:gd name="T13" fmla="*/ 0 h 49"/>
                <a:gd name="T14" fmla="*/ 39 w 42"/>
                <a:gd name="T15" fmla="*/ 12 h 49"/>
                <a:gd name="T16" fmla="*/ 29 w 42"/>
                <a:gd name="T17" fmla="*/ 23 h 49"/>
                <a:gd name="T18" fmla="*/ 42 w 42"/>
                <a:gd name="T19" fmla="*/ 36 h 49"/>
                <a:gd name="T20" fmla="*/ 25 w 42"/>
                <a:gd name="T21" fmla="*/ 49 h 49"/>
                <a:gd name="T22" fmla="*/ 0 w 42"/>
                <a:gd name="T23" fmla="*/ 49 h 49"/>
                <a:gd name="T24" fmla="*/ 10 w 42"/>
                <a:gd name="T25" fmla="*/ 22 h 49"/>
                <a:gd name="T26" fmla="*/ 23 w 42"/>
                <a:gd name="T27" fmla="*/ 22 h 49"/>
                <a:gd name="T28" fmla="*/ 35 w 42"/>
                <a:gd name="T29" fmla="*/ 11 h 49"/>
                <a:gd name="T30" fmla="*/ 23 w 42"/>
                <a:gd name="T31" fmla="*/ 2 h 49"/>
                <a:gd name="T32" fmla="*/ 16 w 42"/>
                <a:gd name="T33" fmla="*/ 2 h 49"/>
                <a:gd name="T34" fmla="*/ 10 w 42"/>
                <a:gd name="T35" fmla="*/ 7 h 49"/>
                <a:gd name="T36" fmla="*/ 10 w 42"/>
                <a:gd name="T37" fmla="*/ 22 h 49"/>
                <a:gd name="T38" fmla="*/ 10 w 42"/>
                <a:gd name="T39" fmla="*/ 24 h 49"/>
                <a:gd name="T40" fmla="*/ 10 w 42"/>
                <a:gd name="T41" fmla="*/ 43 h 49"/>
                <a:gd name="T42" fmla="*/ 16 w 42"/>
                <a:gd name="T43" fmla="*/ 48 h 49"/>
                <a:gd name="T44" fmla="*/ 24 w 42"/>
                <a:gd name="T45" fmla="*/ 48 h 49"/>
                <a:gd name="T46" fmla="*/ 37 w 42"/>
                <a:gd name="T47" fmla="*/ 36 h 49"/>
                <a:gd name="T48" fmla="*/ 24 w 42"/>
                <a:gd name="T49" fmla="*/ 24 h 49"/>
                <a:gd name="T50" fmla="*/ 10 w 42"/>
                <a:gd name="T51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7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4" y="0"/>
                    <a:pt x="39" y="5"/>
                    <a:pt x="39" y="12"/>
                  </a:cubicBezTo>
                  <a:cubicBezTo>
                    <a:pt x="39" y="16"/>
                    <a:pt x="37" y="20"/>
                    <a:pt x="29" y="23"/>
                  </a:cubicBezTo>
                  <a:cubicBezTo>
                    <a:pt x="38" y="24"/>
                    <a:pt x="42" y="29"/>
                    <a:pt x="42" y="36"/>
                  </a:cubicBezTo>
                  <a:cubicBezTo>
                    <a:pt x="42" y="43"/>
                    <a:pt x="36" y="49"/>
                    <a:pt x="25" y="49"/>
                  </a:cubicBezTo>
                  <a:lnTo>
                    <a:pt x="0" y="49"/>
                  </a:lnTo>
                  <a:close/>
                  <a:moveTo>
                    <a:pt x="10" y="22"/>
                  </a:moveTo>
                  <a:cubicBezTo>
                    <a:pt x="23" y="22"/>
                    <a:pt x="23" y="22"/>
                    <a:pt x="23" y="22"/>
                  </a:cubicBezTo>
                  <a:cubicBezTo>
                    <a:pt x="30" y="22"/>
                    <a:pt x="35" y="17"/>
                    <a:pt x="35" y="11"/>
                  </a:cubicBezTo>
                  <a:cubicBezTo>
                    <a:pt x="35" y="7"/>
                    <a:pt x="31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7"/>
                  </a:cubicBezTo>
                  <a:lnTo>
                    <a:pt x="10" y="22"/>
                  </a:lnTo>
                  <a:close/>
                  <a:moveTo>
                    <a:pt x="10" y="24"/>
                  </a:moveTo>
                  <a:cubicBezTo>
                    <a:pt x="10" y="43"/>
                    <a:pt x="10" y="43"/>
                    <a:pt x="10" y="43"/>
                  </a:cubicBezTo>
                  <a:cubicBezTo>
                    <a:pt x="10" y="47"/>
                    <a:pt x="12" y="48"/>
                    <a:pt x="16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32" y="48"/>
                    <a:pt x="37" y="42"/>
                    <a:pt x="37" y="36"/>
                  </a:cubicBezTo>
                  <a:cubicBezTo>
                    <a:pt x="37" y="30"/>
                    <a:pt x="32" y="24"/>
                    <a:pt x="24" y="24"/>
                  </a:cubicBezTo>
                  <a:lnTo>
                    <a:pt x="10" y="24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iṥlïdê">
              <a:extLst>
                <a:ext uri="{FF2B5EF4-FFF2-40B4-BE49-F238E27FC236}">
                  <a16:creationId xmlns:a16="http://schemas.microsoft.com/office/drawing/2014/main" id="{2F6769E1-B73F-4F79-B3F2-35BD96112712}"/>
                </a:ext>
              </a:extLst>
            </p:cNvPr>
            <p:cNvSpPr/>
            <p:nvPr/>
          </p:nvSpPr>
          <p:spPr bwMode="auto">
            <a:xfrm>
              <a:off x="4071938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2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0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2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5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0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isļîḍê">
              <a:extLst>
                <a:ext uri="{FF2B5EF4-FFF2-40B4-BE49-F238E27FC236}">
                  <a16:creationId xmlns:a16="http://schemas.microsoft.com/office/drawing/2014/main" id="{A1920DAB-9737-4B5C-BF24-739A4B1FFDAA}"/>
                </a:ext>
              </a:extLst>
            </p:cNvPr>
            <p:cNvSpPr/>
            <p:nvPr/>
          </p:nvSpPr>
          <p:spPr bwMode="auto">
            <a:xfrm>
              <a:off x="4232275" y="3832225"/>
              <a:ext cx="60325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8 w 19"/>
                <a:gd name="T19" fmla="*/ 44 h 49"/>
                <a:gd name="T20" fmla="*/ 8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4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4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8" y="46"/>
                    <a:pt x="8" y="4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îśḻíďé">
              <a:extLst>
                <a:ext uri="{FF2B5EF4-FFF2-40B4-BE49-F238E27FC236}">
                  <a16:creationId xmlns:a16="http://schemas.microsoft.com/office/drawing/2014/main" id="{F3A8A487-828C-4A5C-8665-A76EAD4A12D8}"/>
                </a:ext>
              </a:extLst>
            </p:cNvPr>
            <p:cNvSpPr/>
            <p:nvPr/>
          </p:nvSpPr>
          <p:spPr bwMode="auto">
            <a:xfrm>
              <a:off x="4319588" y="3832225"/>
              <a:ext cx="82550" cy="169863"/>
            </a:xfrm>
            <a:custGeom>
              <a:avLst/>
              <a:gdLst>
                <a:gd name="T0" fmla="*/ 26 w 26"/>
                <a:gd name="T1" fmla="*/ 0 h 50"/>
                <a:gd name="T2" fmla="*/ 26 w 26"/>
                <a:gd name="T3" fmla="*/ 2 h 50"/>
                <a:gd name="T4" fmla="*/ 19 w 26"/>
                <a:gd name="T5" fmla="*/ 6 h 50"/>
                <a:gd name="T6" fmla="*/ 19 w 26"/>
                <a:gd name="T7" fmla="*/ 37 h 50"/>
                <a:gd name="T8" fmla="*/ 9 w 26"/>
                <a:gd name="T9" fmla="*/ 50 h 50"/>
                <a:gd name="T10" fmla="*/ 0 w 26"/>
                <a:gd name="T11" fmla="*/ 45 h 50"/>
                <a:gd name="T12" fmla="*/ 3 w 26"/>
                <a:gd name="T13" fmla="*/ 41 h 50"/>
                <a:gd name="T14" fmla="*/ 6 w 26"/>
                <a:gd name="T15" fmla="*/ 45 h 50"/>
                <a:gd name="T16" fmla="*/ 10 w 26"/>
                <a:gd name="T17" fmla="*/ 49 h 50"/>
                <a:gd name="T18" fmla="*/ 15 w 26"/>
                <a:gd name="T19" fmla="*/ 38 h 50"/>
                <a:gd name="T20" fmla="*/ 15 w 26"/>
                <a:gd name="T21" fmla="*/ 6 h 50"/>
                <a:gd name="T22" fmla="*/ 8 w 26"/>
                <a:gd name="T23" fmla="*/ 2 h 50"/>
                <a:gd name="T24" fmla="*/ 8 w 26"/>
                <a:gd name="T25" fmla="*/ 0 h 50"/>
                <a:gd name="T26" fmla="*/ 26 w 26"/>
                <a:gd name="T2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50">
                  <a:moveTo>
                    <a:pt x="26" y="0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1" y="2"/>
                    <a:pt x="19" y="3"/>
                    <a:pt x="19" y="6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46"/>
                    <a:pt x="15" y="50"/>
                    <a:pt x="9" y="50"/>
                  </a:cubicBezTo>
                  <a:cubicBezTo>
                    <a:pt x="4" y="50"/>
                    <a:pt x="0" y="49"/>
                    <a:pt x="0" y="45"/>
                  </a:cubicBezTo>
                  <a:cubicBezTo>
                    <a:pt x="0" y="43"/>
                    <a:pt x="1" y="41"/>
                    <a:pt x="3" y="41"/>
                  </a:cubicBezTo>
                  <a:cubicBezTo>
                    <a:pt x="5" y="41"/>
                    <a:pt x="6" y="43"/>
                    <a:pt x="6" y="45"/>
                  </a:cubicBezTo>
                  <a:cubicBezTo>
                    <a:pt x="6" y="47"/>
                    <a:pt x="7" y="49"/>
                    <a:pt x="10" y="49"/>
                  </a:cubicBezTo>
                  <a:cubicBezTo>
                    <a:pt x="13" y="49"/>
                    <a:pt x="15" y="44"/>
                    <a:pt x="15" y="3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3"/>
                    <a:pt x="13" y="2"/>
                    <a:pt x="8" y="2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í$ľíḋè">
              <a:extLst>
                <a:ext uri="{FF2B5EF4-FFF2-40B4-BE49-F238E27FC236}">
                  <a16:creationId xmlns:a16="http://schemas.microsoft.com/office/drawing/2014/main" id="{4D54EBF2-4B1B-44F3-A363-14E251F9D676}"/>
                </a:ext>
              </a:extLst>
            </p:cNvPr>
            <p:cNvSpPr/>
            <p:nvPr/>
          </p:nvSpPr>
          <p:spPr bwMode="auto">
            <a:xfrm>
              <a:off x="4437063" y="3832225"/>
              <a:ext cx="58738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ïṧḷîḓê">
              <a:extLst>
                <a:ext uri="{FF2B5EF4-FFF2-40B4-BE49-F238E27FC236}">
                  <a16:creationId xmlns:a16="http://schemas.microsoft.com/office/drawing/2014/main" id="{3D0E30D0-1BD6-4A42-83F4-2F06E2C9E460}"/>
                </a:ext>
              </a:extLst>
            </p:cNvPr>
            <p:cNvSpPr/>
            <p:nvPr/>
          </p:nvSpPr>
          <p:spPr bwMode="auto">
            <a:xfrm>
              <a:off x="4521200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7 w 49"/>
                <a:gd name="T5" fmla="*/ 43 h 50"/>
                <a:gd name="T6" fmla="*/ 7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9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íśļidè">
              <a:extLst>
                <a:ext uri="{FF2B5EF4-FFF2-40B4-BE49-F238E27FC236}">
                  <a16:creationId xmlns:a16="http://schemas.microsoft.com/office/drawing/2014/main" id="{932FDDED-9A3B-4C1E-84F4-44B8DE5E637E}"/>
                </a:ext>
              </a:extLst>
            </p:cNvPr>
            <p:cNvSpPr/>
            <p:nvPr/>
          </p:nvSpPr>
          <p:spPr bwMode="auto">
            <a:xfrm>
              <a:off x="4703763" y="3829050"/>
              <a:ext cx="144463" cy="173038"/>
            </a:xfrm>
            <a:custGeom>
              <a:avLst/>
              <a:gdLst>
                <a:gd name="T0" fmla="*/ 45 w 45"/>
                <a:gd name="T1" fmla="*/ 28 h 51"/>
                <a:gd name="T2" fmla="*/ 45 w 45"/>
                <a:gd name="T3" fmla="*/ 30 h 51"/>
                <a:gd name="T4" fmla="*/ 39 w 45"/>
                <a:gd name="T5" fmla="*/ 35 h 51"/>
                <a:gd name="T6" fmla="*/ 39 w 45"/>
                <a:gd name="T7" fmla="*/ 50 h 51"/>
                <a:gd name="T8" fmla="*/ 36 w 45"/>
                <a:gd name="T9" fmla="*/ 50 h 51"/>
                <a:gd name="T10" fmla="*/ 35 w 45"/>
                <a:gd name="T11" fmla="*/ 47 h 51"/>
                <a:gd name="T12" fmla="*/ 21 w 45"/>
                <a:gd name="T13" fmla="*/ 51 h 51"/>
                <a:gd name="T14" fmla="*/ 0 w 45"/>
                <a:gd name="T15" fmla="*/ 26 h 51"/>
                <a:gd name="T16" fmla="*/ 22 w 45"/>
                <a:gd name="T17" fmla="*/ 0 h 51"/>
                <a:gd name="T18" fmla="*/ 31 w 45"/>
                <a:gd name="T19" fmla="*/ 2 h 51"/>
                <a:gd name="T20" fmla="*/ 36 w 45"/>
                <a:gd name="T21" fmla="*/ 0 h 51"/>
                <a:gd name="T22" fmla="*/ 41 w 45"/>
                <a:gd name="T23" fmla="*/ 12 h 51"/>
                <a:gd name="T24" fmla="*/ 40 w 45"/>
                <a:gd name="T25" fmla="*/ 13 h 51"/>
                <a:gd name="T26" fmla="*/ 22 w 45"/>
                <a:gd name="T27" fmla="*/ 2 h 51"/>
                <a:gd name="T28" fmla="*/ 5 w 45"/>
                <a:gd name="T29" fmla="*/ 25 h 51"/>
                <a:gd name="T30" fmla="*/ 21 w 45"/>
                <a:gd name="T31" fmla="*/ 50 h 51"/>
                <a:gd name="T32" fmla="*/ 35 w 45"/>
                <a:gd name="T33" fmla="*/ 40 h 51"/>
                <a:gd name="T34" fmla="*/ 35 w 45"/>
                <a:gd name="T35" fmla="*/ 35 h 51"/>
                <a:gd name="T36" fmla="*/ 27 w 45"/>
                <a:gd name="T37" fmla="*/ 30 h 51"/>
                <a:gd name="T38" fmla="*/ 27 w 45"/>
                <a:gd name="T39" fmla="*/ 28 h 51"/>
                <a:gd name="T40" fmla="*/ 45 w 45"/>
                <a:gd name="T41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51">
                  <a:moveTo>
                    <a:pt x="45" y="28"/>
                  </a:moveTo>
                  <a:cubicBezTo>
                    <a:pt x="45" y="30"/>
                    <a:pt x="45" y="30"/>
                    <a:pt x="45" y="30"/>
                  </a:cubicBezTo>
                  <a:cubicBezTo>
                    <a:pt x="40" y="30"/>
                    <a:pt x="39" y="32"/>
                    <a:pt x="39" y="35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2" y="49"/>
                    <a:pt x="28" y="51"/>
                    <a:pt x="21" y="51"/>
                  </a:cubicBezTo>
                  <a:cubicBezTo>
                    <a:pt x="8" y="51"/>
                    <a:pt x="0" y="42"/>
                    <a:pt x="0" y="26"/>
                  </a:cubicBezTo>
                  <a:cubicBezTo>
                    <a:pt x="0" y="11"/>
                    <a:pt x="9" y="0"/>
                    <a:pt x="22" y="0"/>
                  </a:cubicBezTo>
                  <a:cubicBezTo>
                    <a:pt x="26" y="0"/>
                    <a:pt x="29" y="1"/>
                    <a:pt x="31" y="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6" y="8"/>
                    <a:pt x="31" y="2"/>
                    <a:pt x="22" y="2"/>
                  </a:cubicBezTo>
                  <a:cubicBezTo>
                    <a:pt x="12" y="2"/>
                    <a:pt x="5" y="12"/>
                    <a:pt x="5" y="25"/>
                  </a:cubicBezTo>
                  <a:cubicBezTo>
                    <a:pt x="5" y="42"/>
                    <a:pt x="13" y="50"/>
                    <a:pt x="21" y="50"/>
                  </a:cubicBezTo>
                  <a:cubicBezTo>
                    <a:pt x="29" y="50"/>
                    <a:pt x="35" y="44"/>
                    <a:pt x="35" y="40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2"/>
                    <a:pt x="33" y="30"/>
                    <a:pt x="27" y="30"/>
                  </a:cubicBezTo>
                  <a:cubicBezTo>
                    <a:pt x="27" y="28"/>
                    <a:pt x="27" y="28"/>
                    <a:pt x="27" y="28"/>
                  </a:cubicBezTo>
                  <a:lnTo>
                    <a:pt x="45" y="2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ïŝľiďè">
              <a:extLst>
                <a:ext uri="{FF2B5EF4-FFF2-40B4-BE49-F238E27FC236}">
                  <a16:creationId xmlns:a16="http://schemas.microsoft.com/office/drawing/2014/main" id="{FC0A6FAC-7D18-4AF4-AFA8-6179C41BB172}"/>
                </a:ext>
              </a:extLst>
            </p:cNvPr>
            <p:cNvSpPr/>
            <p:nvPr/>
          </p:nvSpPr>
          <p:spPr bwMode="auto">
            <a:xfrm>
              <a:off x="4946650" y="3832225"/>
              <a:ext cx="157163" cy="169863"/>
            </a:xfrm>
            <a:custGeom>
              <a:avLst/>
              <a:gdLst>
                <a:gd name="T0" fmla="*/ 0 w 49"/>
                <a:gd name="T1" fmla="*/ 0 h 50"/>
                <a:gd name="T2" fmla="*/ 18 w 49"/>
                <a:gd name="T3" fmla="*/ 0 h 50"/>
                <a:gd name="T4" fmla="*/ 18 w 49"/>
                <a:gd name="T5" fmla="*/ 2 h 50"/>
                <a:gd name="T6" fmla="*/ 11 w 49"/>
                <a:gd name="T7" fmla="*/ 6 h 50"/>
                <a:gd name="T8" fmla="*/ 11 w 49"/>
                <a:gd name="T9" fmla="*/ 34 h 50"/>
                <a:gd name="T10" fmla="*/ 26 w 49"/>
                <a:gd name="T11" fmla="*/ 48 h 50"/>
                <a:gd name="T12" fmla="*/ 41 w 49"/>
                <a:gd name="T13" fmla="*/ 34 h 50"/>
                <a:gd name="T14" fmla="*/ 41 w 49"/>
                <a:gd name="T15" fmla="*/ 6 h 50"/>
                <a:gd name="T16" fmla="*/ 34 w 49"/>
                <a:gd name="T17" fmla="*/ 2 h 50"/>
                <a:gd name="T18" fmla="*/ 34 w 49"/>
                <a:gd name="T19" fmla="*/ 0 h 50"/>
                <a:gd name="T20" fmla="*/ 49 w 49"/>
                <a:gd name="T21" fmla="*/ 0 h 50"/>
                <a:gd name="T22" fmla="*/ 49 w 49"/>
                <a:gd name="T23" fmla="*/ 2 h 50"/>
                <a:gd name="T24" fmla="*/ 43 w 49"/>
                <a:gd name="T25" fmla="*/ 6 h 50"/>
                <a:gd name="T26" fmla="*/ 43 w 49"/>
                <a:gd name="T27" fmla="*/ 34 h 50"/>
                <a:gd name="T28" fmla="*/ 24 w 49"/>
                <a:gd name="T29" fmla="*/ 50 h 50"/>
                <a:gd name="T30" fmla="*/ 7 w 49"/>
                <a:gd name="T31" fmla="*/ 33 h 50"/>
                <a:gd name="T32" fmla="*/ 7 w 49"/>
                <a:gd name="T33" fmla="*/ 6 h 50"/>
                <a:gd name="T34" fmla="*/ 0 w 49"/>
                <a:gd name="T35" fmla="*/ 2 h 50"/>
                <a:gd name="T36" fmla="*/ 0 w 49"/>
                <a:gd name="T3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50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42"/>
                    <a:pt x="17" y="48"/>
                    <a:pt x="26" y="48"/>
                  </a:cubicBezTo>
                  <a:cubicBezTo>
                    <a:pt x="33" y="48"/>
                    <a:pt x="41" y="45"/>
                    <a:pt x="41" y="34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9" y="2"/>
                    <a:pt x="34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3" y="3"/>
                    <a:pt x="43" y="6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45"/>
                    <a:pt x="35" y="50"/>
                    <a:pt x="24" y="50"/>
                  </a:cubicBezTo>
                  <a:cubicBezTo>
                    <a:pt x="15" y="50"/>
                    <a:pt x="7" y="45"/>
                    <a:pt x="7" y="3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îšľïďé">
              <a:extLst>
                <a:ext uri="{FF2B5EF4-FFF2-40B4-BE49-F238E27FC236}">
                  <a16:creationId xmlns:a16="http://schemas.microsoft.com/office/drawing/2014/main" id="{E574BA37-D6EA-4F94-8BCF-C6AC1B5E84E6}"/>
                </a:ext>
              </a:extLst>
            </p:cNvPr>
            <p:cNvSpPr/>
            <p:nvPr/>
          </p:nvSpPr>
          <p:spPr bwMode="auto">
            <a:xfrm>
              <a:off x="51260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6 w 49"/>
                <a:gd name="T5" fmla="*/ 43 h 50"/>
                <a:gd name="T6" fmla="*/ 6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9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iŝľïďê">
              <a:extLst>
                <a:ext uri="{FF2B5EF4-FFF2-40B4-BE49-F238E27FC236}">
                  <a16:creationId xmlns:a16="http://schemas.microsoft.com/office/drawing/2014/main" id="{6B236298-26BB-486D-8A1C-DF3E7299F46B}"/>
                </a:ext>
              </a:extLst>
            </p:cNvPr>
            <p:cNvSpPr/>
            <p:nvPr/>
          </p:nvSpPr>
          <p:spPr bwMode="auto">
            <a:xfrm>
              <a:off x="5310188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ïṧlïďè">
              <a:extLst>
                <a:ext uri="{FF2B5EF4-FFF2-40B4-BE49-F238E27FC236}">
                  <a16:creationId xmlns:a16="http://schemas.microsoft.com/office/drawing/2014/main" id="{3377B285-2B13-4AE2-A122-59730E1558A0}"/>
                </a:ext>
              </a:extLst>
            </p:cNvPr>
            <p:cNvSpPr/>
            <p:nvPr/>
          </p:nvSpPr>
          <p:spPr bwMode="auto">
            <a:xfrm>
              <a:off x="5389563" y="3832225"/>
              <a:ext cx="150813" cy="169863"/>
            </a:xfrm>
            <a:custGeom>
              <a:avLst/>
              <a:gdLst>
                <a:gd name="T0" fmla="*/ 32 w 47"/>
                <a:gd name="T1" fmla="*/ 0 h 50"/>
                <a:gd name="T2" fmla="*/ 47 w 47"/>
                <a:gd name="T3" fmla="*/ 0 h 50"/>
                <a:gd name="T4" fmla="*/ 47 w 47"/>
                <a:gd name="T5" fmla="*/ 2 h 50"/>
                <a:gd name="T6" fmla="*/ 40 w 47"/>
                <a:gd name="T7" fmla="*/ 7 h 50"/>
                <a:gd name="T8" fmla="*/ 24 w 47"/>
                <a:gd name="T9" fmla="*/ 50 h 50"/>
                <a:gd name="T10" fmla="*/ 23 w 47"/>
                <a:gd name="T11" fmla="*/ 50 h 50"/>
                <a:gd name="T12" fmla="*/ 7 w 47"/>
                <a:gd name="T13" fmla="*/ 6 h 50"/>
                <a:gd name="T14" fmla="*/ 0 w 47"/>
                <a:gd name="T15" fmla="*/ 2 h 50"/>
                <a:gd name="T16" fmla="*/ 0 w 47"/>
                <a:gd name="T17" fmla="*/ 0 h 50"/>
                <a:gd name="T18" fmla="*/ 18 w 47"/>
                <a:gd name="T19" fmla="*/ 0 h 50"/>
                <a:gd name="T20" fmla="*/ 18 w 47"/>
                <a:gd name="T21" fmla="*/ 2 h 50"/>
                <a:gd name="T22" fmla="*/ 11 w 47"/>
                <a:gd name="T23" fmla="*/ 4 h 50"/>
                <a:gd name="T24" fmla="*/ 12 w 47"/>
                <a:gd name="T25" fmla="*/ 5 h 50"/>
                <a:gd name="T26" fmla="*/ 25 w 47"/>
                <a:gd name="T27" fmla="*/ 43 h 50"/>
                <a:gd name="T28" fmla="*/ 38 w 47"/>
                <a:gd name="T29" fmla="*/ 7 h 50"/>
                <a:gd name="T30" fmla="*/ 39 w 47"/>
                <a:gd name="T31" fmla="*/ 4 h 50"/>
                <a:gd name="T32" fmla="*/ 32 w 47"/>
                <a:gd name="T33" fmla="*/ 2 h 50"/>
                <a:gd name="T34" fmla="*/ 32 w 47"/>
                <a:gd name="T3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50">
                  <a:moveTo>
                    <a:pt x="32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2"/>
                    <a:pt x="42" y="3"/>
                    <a:pt x="40" y="7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4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2"/>
                    <a:pt x="11" y="4"/>
                  </a:cubicBezTo>
                  <a:cubicBezTo>
                    <a:pt x="11" y="4"/>
                    <a:pt x="11" y="5"/>
                    <a:pt x="12" y="5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9" y="6"/>
                    <a:pt x="39" y="5"/>
                    <a:pt x="39" y="4"/>
                  </a:cubicBezTo>
                  <a:cubicBezTo>
                    <a:pt x="39" y="3"/>
                    <a:pt x="37" y="2"/>
                    <a:pt x="32" y="2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iṥľîḋe">
              <a:extLst>
                <a:ext uri="{FF2B5EF4-FFF2-40B4-BE49-F238E27FC236}">
                  <a16:creationId xmlns:a16="http://schemas.microsoft.com/office/drawing/2014/main" id="{02269401-F46D-4A19-A078-403DABB520A3}"/>
                </a:ext>
              </a:extLst>
            </p:cNvPr>
            <p:cNvSpPr/>
            <p:nvPr/>
          </p:nvSpPr>
          <p:spPr bwMode="auto">
            <a:xfrm>
              <a:off x="556260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6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íślîḋè">
              <a:extLst>
                <a:ext uri="{FF2B5EF4-FFF2-40B4-BE49-F238E27FC236}">
                  <a16:creationId xmlns:a16="http://schemas.microsoft.com/office/drawing/2014/main" id="{A08D6421-5EF2-40AB-AF9A-C6FD3BC250B4}"/>
                </a:ext>
              </a:extLst>
            </p:cNvPr>
            <p:cNvSpPr/>
            <p:nvPr/>
          </p:nvSpPr>
          <p:spPr bwMode="auto">
            <a:xfrm>
              <a:off x="5722938" y="3832225"/>
              <a:ext cx="138113" cy="166688"/>
            </a:xfrm>
            <a:custGeom>
              <a:avLst/>
              <a:gdLst>
                <a:gd name="T0" fmla="*/ 0 w 43"/>
                <a:gd name="T1" fmla="*/ 49 h 49"/>
                <a:gd name="T2" fmla="*/ 0 w 43"/>
                <a:gd name="T3" fmla="*/ 48 h 49"/>
                <a:gd name="T4" fmla="*/ 6 w 43"/>
                <a:gd name="T5" fmla="*/ 43 h 49"/>
                <a:gd name="T6" fmla="*/ 6 w 43"/>
                <a:gd name="T7" fmla="*/ 6 h 49"/>
                <a:gd name="T8" fmla="*/ 0 w 43"/>
                <a:gd name="T9" fmla="*/ 2 h 49"/>
                <a:gd name="T10" fmla="*/ 0 w 43"/>
                <a:gd name="T11" fmla="*/ 0 h 49"/>
                <a:gd name="T12" fmla="*/ 22 w 43"/>
                <a:gd name="T13" fmla="*/ 0 h 49"/>
                <a:gd name="T14" fmla="*/ 38 w 43"/>
                <a:gd name="T15" fmla="*/ 12 h 49"/>
                <a:gd name="T16" fmla="*/ 24 w 43"/>
                <a:gd name="T17" fmla="*/ 25 h 49"/>
                <a:gd name="T18" fmla="*/ 36 w 43"/>
                <a:gd name="T19" fmla="*/ 44 h 49"/>
                <a:gd name="T20" fmla="*/ 43 w 43"/>
                <a:gd name="T21" fmla="*/ 48 h 49"/>
                <a:gd name="T22" fmla="*/ 43 w 43"/>
                <a:gd name="T23" fmla="*/ 49 h 49"/>
                <a:gd name="T24" fmla="*/ 33 w 43"/>
                <a:gd name="T25" fmla="*/ 49 h 49"/>
                <a:gd name="T26" fmla="*/ 20 w 43"/>
                <a:gd name="T27" fmla="*/ 25 h 49"/>
                <a:gd name="T28" fmla="*/ 10 w 43"/>
                <a:gd name="T29" fmla="*/ 25 h 49"/>
                <a:gd name="T30" fmla="*/ 10 w 43"/>
                <a:gd name="T31" fmla="*/ 43 h 49"/>
                <a:gd name="T32" fmla="*/ 17 w 43"/>
                <a:gd name="T33" fmla="*/ 48 h 49"/>
                <a:gd name="T34" fmla="*/ 17 w 43"/>
                <a:gd name="T35" fmla="*/ 49 h 49"/>
                <a:gd name="T36" fmla="*/ 0 w 43"/>
                <a:gd name="T37" fmla="*/ 49 h 49"/>
                <a:gd name="T38" fmla="*/ 10 w 43"/>
                <a:gd name="T39" fmla="*/ 23 h 49"/>
                <a:gd name="T40" fmla="*/ 23 w 43"/>
                <a:gd name="T41" fmla="*/ 23 h 49"/>
                <a:gd name="T42" fmla="*/ 33 w 43"/>
                <a:gd name="T43" fmla="*/ 12 h 49"/>
                <a:gd name="T44" fmla="*/ 21 w 43"/>
                <a:gd name="T45" fmla="*/ 2 h 49"/>
                <a:gd name="T46" fmla="*/ 15 w 43"/>
                <a:gd name="T47" fmla="*/ 2 h 49"/>
                <a:gd name="T48" fmla="*/ 10 w 43"/>
                <a:gd name="T49" fmla="*/ 6 h 49"/>
                <a:gd name="T50" fmla="*/ 10 w 43"/>
                <a:gd name="T51" fmla="*/ 2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2" y="0"/>
                    <a:pt x="38" y="5"/>
                    <a:pt x="38" y="12"/>
                  </a:cubicBezTo>
                  <a:cubicBezTo>
                    <a:pt x="38" y="19"/>
                    <a:pt x="34" y="24"/>
                    <a:pt x="24" y="25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7" y="47"/>
                    <a:pt x="39" y="4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  <a:moveTo>
                    <a:pt x="10" y="23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31" y="23"/>
                    <a:pt x="33" y="18"/>
                    <a:pt x="33" y="12"/>
                  </a:cubicBezTo>
                  <a:cubicBezTo>
                    <a:pt x="33" y="6"/>
                    <a:pt x="29" y="2"/>
                    <a:pt x="21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2" y="2"/>
                    <a:pt x="10" y="3"/>
                    <a:pt x="10" y="6"/>
                  </a:cubicBezTo>
                  <a:lnTo>
                    <a:pt x="10" y="23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isľiḓè">
              <a:extLst>
                <a:ext uri="{FF2B5EF4-FFF2-40B4-BE49-F238E27FC236}">
                  <a16:creationId xmlns:a16="http://schemas.microsoft.com/office/drawing/2014/main" id="{7D4B7770-B3A9-4834-827F-9B31BB4E9134}"/>
                </a:ext>
              </a:extLst>
            </p:cNvPr>
            <p:cNvSpPr/>
            <p:nvPr/>
          </p:nvSpPr>
          <p:spPr bwMode="auto">
            <a:xfrm>
              <a:off x="5886450" y="3829050"/>
              <a:ext cx="115888" cy="173038"/>
            </a:xfrm>
            <a:custGeom>
              <a:avLst/>
              <a:gdLst>
                <a:gd name="T0" fmla="*/ 2 w 36"/>
                <a:gd name="T1" fmla="*/ 38 h 51"/>
                <a:gd name="T2" fmla="*/ 20 w 36"/>
                <a:gd name="T3" fmla="*/ 50 h 51"/>
                <a:gd name="T4" fmla="*/ 33 w 36"/>
                <a:gd name="T5" fmla="*/ 39 h 51"/>
                <a:gd name="T6" fmla="*/ 18 w 36"/>
                <a:gd name="T7" fmla="*/ 27 h 51"/>
                <a:gd name="T8" fmla="*/ 2 w 36"/>
                <a:gd name="T9" fmla="*/ 12 h 51"/>
                <a:gd name="T10" fmla="*/ 17 w 36"/>
                <a:gd name="T11" fmla="*/ 0 h 51"/>
                <a:gd name="T12" fmla="*/ 26 w 36"/>
                <a:gd name="T13" fmla="*/ 2 h 51"/>
                <a:gd name="T14" fmla="*/ 27 w 36"/>
                <a:gd name="T15" fmla="*/ 2 h 51"/>
                <a:gd name="T16" fmla="*/ 31 w 36"/>
                <a:gd name="T17" fmla="*/ 1 h 51"/>
                <a:gd name="T18" fmla="*/ 35 w 36"/>
                <a:gd name="T19" fmla="*/ 13 h 51"/>
                <a:gd name="T20" fmla="*/ 34 w 36"/>
                <a:gd name="T21" fmla="*/ 14 h 51"/>
                <a:gd name="T22" fmla="*/ 16 w 36"/>
                <a:gd name="T23" fmla="*/ 2 h 51"/>
                <a:gd name="T24" fmla="*/ 6 w 36"/>
                <a:gd name="T25" fmla="*/ 11 h 51"/>
                <a:gd name="T26" fmla="*/ 20 w 36"/>
                <a:gd name="T27" fmla="*/ 23 h 51"/>
                <a:gd name="T28" fmla="*/ 36 w 36"/>
                <a:gd name="T29" fmla="*/ 38 h 51"/>
                <a:gd name="T30" fmla="*/ 21 w 36"/>
                <a:gd name="T31" fmla="*/ 51 h 51"/>
                <a:gd name="T32" fmla="*/ 10 w 36"/>
                <a:gd name="T33" fmla="*/ 49 h 51"/>
                <a:gd name="T34" fmla="*/ 5 w 36"/>
                <a:gd name="T35" fmla="*/ 51 h 51"/>
                <a:gd name="T36" fmla="*/ 0 w 36"/>
                <a:gd name="T37" fmla="*/ 38 h 51"/>
                <a:gd name="T38" fmla="*/ 2 w 36"/>
                <a:gd name="T3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51">
                  <a:moveTo>
                    <a:pt x="2" y="38"/>
                  </a:moveTo>
                  <a:cubicBezTo>
                    <a:pt x="5" y="43"/>
                    <a:pt x="11" y="50"/>
                    <a:pt x="20" y="50"/>
                  </a:cubicBezTo>
                  <a:cubicBezTo>
                    <a:pt x="27" y="50"/>
                    <a:pt x="33" y="47"/>
                    <a:pt x="33" y="39"/>
                  </a:cubicBezTo>
                  <a:cubicBezTo>
                    <a:pt x="33" y="32"/>
                    <a:pt x="28" y="30"/>
                    <a:pt x="18" y="27"/>
                  </a:cubicBezTo>
                  <a:cubicBezTo>
                    <a:pt x="10" y="25"/>
                    <a:pt x="2" y="21"/>
                    <a:pt x="2" y="12"/>
                  </a:cubicBezTo>
                  <a:cubicBezTo>
                    <a:pt x="2" y="7"/>
                    <a:pt x="6" y="0"/>
                    <a:pt x="17" y="0"/>
                  </a:cubicBezTo>
                  <a:cubicBezTo>
                    <a:pt x="22" y="0"/>
                    <a:pt x="25" y="2"/>
                    <a:pt x="26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0" y="7"/>
                    <a:pt x="24" y="2"/>
                    <a:pt x="16" y="2"/>
                  </a:cubicBezTo>
                  <a:cubicBezTo>
                    <a:pt x="11" y="2"/>
                    <a:pt x="6" y="4"/>
                    <a:pt x="6" y="11"/>
                  </a:cubicBezTo>
                  <a:cubicBezTo>
                    <a:pt x="6" y="19"/>
                    <a:pt x="13" y="21"/>
                    <a:pt x="20" y="23"/>
                  </a:cubicBezTo>
                  <a:cubicBezTo>
                    <a:pt x="29" y="26"/>
                    <a:pt x="36" y="29"/>
                    <a:pt x="36" y="38"/>
                  </a:cubicBezTo>
                  <a:cubicBezTo>
                    <a:pt x="36" y="47"/>
                    <a:pt x="29" y="51"/>
                    <a:pt x="21" y="51"/>
                  </a:cubicBezTo>
                  <a:cubicBezTo>
                    <a:pt x="16" y="51"/>
                    <a:pt x="12" y="49"/>
                    <a:pt x="10" y="49"/>
                  </a:cubicBezTo>
                  <a:cubicBezTo>
                    <a:pt x="8" y="49"/>
                    <a:pt x="6" y="50"/>
                    <a:pt x="5" y="51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2" y="3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isḻiḍe">
              <a:extLst>
                <a:ext uri="{FF2B5EF4-FFF2-40B4-BE49-F238E27FC236}">
                  <a16:creationId xmlns:a16="http://schemas.microsoft.com/office/drawing/2014/main" id="{F6E4654B-2D40-4019-A4EB-EFF01FA1185C}"/>
                </a:ext>
              </a:extLst>
            </p:cNvPr>
            <p:cNvSpPr/>
            <p:nvPr/>
          </p:nvSpPr>
          <p:spPr bwMode="auto">
            <a:xfrm>
              <a:off x="6037263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îṥlïḋe">
              <a:extLst>
                <a:ext uri="{FF2B5EF4-FFF2-40B4-BE49-F238E27FC236}">
                  <a16:creationId xmlns:a16="http://schemas.microsoft.com/office/drawing/2014/main" id="{49624CAF-D94D-401B-A548-A0A470D49761}"/>
                </a:ext>
              </a:extLst>
            </p:cNvPr>
            <p:cNvSpPr/>
            <p:nvPr/>
          </p:nvSpPr>
          <p:spPr bwMode="auto">
            <a:xfrm>
              <a:off x="6121400" y="3832225"/>
              <a:ext cx="157163" cy="166688"/>
            </a:xfrm>
            <a:custGeom>
              <a:avLst/>
              <a:gdLst>
                <a:gd name="T0" fmla="*/ 15 w 49"/>
                <a:gd name="T1" fmla="*/ 49 h 49"/>
                <a:gd name="T2" fmla="*/ 15 w 49"/>
                <a:gd name="T3" fmla="*/ 48 h 49"/>
                <a:gd name="T4" fmla="*/ 22 w 49"/>
                <a:gd name="T5" fmla="*/ 44 h 49"/>
                <a:gd name="T6" fmla="*/ 22 w 49"/>
                <a:gd name="T7" fmla="*/ 6 h 49"/>
                <a:gd name="T8" fmla="*/ 17 w 49"/>
                <a:gd name="T9" fmla="*/ 2 h 49"/>
                <a:gd name="T10" fmla="*/ 1 w 49"/>
                <a:gd name="T11" fmla="*/ 12 h 49"/>
                <a:gd name="T12" fmla="*/ 0 w 49"/>
                <a:gd name="T13" fmla="*/ 12 h 49"/>
                <a:gd name="T14" fmla="*/ 4 w 49"/>
                <a:gd name="T15" fmla="*/ 0 h 49"/>
                <a:gd name="T16" fmla="*/ 45 w 49"/>
                <a:gd name="T17" fmla="*/ 0 h 49"/>
                <a:gd name="T18" fmla="*/ 49 w 49"/>
                <a:gd name="T19" fmla="*/ 12 h 49"/>
                <a:gd name="T20" fmla="*/ 48 w 49"/>
                <a:gd name="T21" fmla="*/ 13 h 49"/>
                <a:gd name="T22" fmla="*/ 33 w 49"/>
                <a:gd name="T23" fmla="*/ 2 h 49"/>
                <a:gd name="T24" fmla="*/ 27 w 49"/>
                <a:gd name="T25" fmla="*/ 6 h 49"/>
                <a:gd name="T26" fmla="*/ 27 w 49"/>
                <a:gd name="T27" fmla="*/ 44 h 49"/>
                <a:gd name="T28" fmla="*/ 34 w 49"/>
                <a:gd name="T29" fmla="*/ 48 h 49"/>
                <a:gd name="T30" fmla="*/ 34 w 49"/>
                <a:gd name="T31" fmla="*/ 49 h 49"/>
                <a:gd name="T32" fmla="*/ 15 w 49"/>
                <a:gd name="T3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49">
                  <a:moveTo>
                    <a:pt x="15" y="49"/>
                  </a:moveTo>
                  <a:cubicBezTo>
                    <a:pt x="15" y="48"/>
                    <a:pt x="15" y="48"/>
                    <a:pt x="15" y="48"/>
                  </a:cubicBezTo>
                  <a:cubicBezTo>
                    <a:pt x="19" y="48"/>
                    <a:pt x="22" y="47"/>
                    <a:pt x="22" y="44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3"/>
                    <a:pt x="21" y="2"/>
                    <a:pt x="17" y="2"/>
                  </a:cubicBezTo>
                  <a:cubicBezTo>
                    <a:pt x="8" y="2"/>
                    <a:pt x="4" y="7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4" y="7"/>
                    <a:pt x="42" y="2"/>
                    <a:pt x="33" y="2"/>
                  </a:cubicBezTo>
                  <a:cubicBezTo>
                    <a:pt x="29" y="2"/>
                    <a:pt x="27" y="3"/>
                    <a:pt x="27" y="6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7"/>
                    <a:pt x="29" y="48"/>
                    <a:pt x="34" y="48"/>
                  </a:cubicBezTo>
                  <a:cubicBezTo>
                    <a:pt x="34" y="49"/>
                    <a:pt x="34" y="49"/>
                    <a:pt x="34" y="49"/>
                  </a:cubicBezTo>
                  <a:lnTo>
                    <a:pt x="15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ïSḷidè">
              <a:extLst>
                <a:ext uri="{FF2B5EF4-FFF2-40B4-BE49-F238E27FC236}">
                  <a16:creationId xmlns:a16="http://schemas.microsoft.com/office/drawing/2014/main" id="{0CB38AF3-C22F-4E73-AE6C-33BD6D38B8D6}"/>
                </a:ext>
              </a:extLst>
            </p:cNvPr>
            <p:cNvSpPr/>
            <p:nvPr/>
          </p:nvSpPr>
          <p:spPr bwMode="auto">
            <a:xfrm>
              <a:off x="6297613" y="3832225"/>
              <a:ext cx="141288" cy="166688"/>
            </a:xfrm>
            <a:custGeom>
              <a:avLst/>
              <a:gdLst>
                <a:gd name="T0" fmla="*/ 13 w 44"/>
                <a:gd name="T1" fmla="*/ 49 h 49"/>
                <a:gd name="T2" fmla="*/ 13 w 44"/>
                <a:gd name="T3" fmla="*/ 48 h 49"/>
                <a:gd name="T4" fmla="*/ 20 w 44"/>
                <a:gd name="T5" fmla="*/ 44 h 49"/>
                <a:gd name="T6" fmla="*/ 20 w 44"/>
                <a:gd name="T7" fmla="*/ 30 h 49"/>
                <a:gd name="T8" fmla="*/ 7 w 44"/>
                <a:gd name="T9" fmla="*/ 5 h 49"/>
                <a:gd name="T10" fmla="*/ 0 w 44"/>
                <a:gd name="T11" fmla="*/ 2 h 49"/>
                <a:gd name="T12" fmla="*/ 0 w 44"/>
                <a:gd name="T13" fmla="*/ 0 h 49"/>
                <a:gd name="T14" fmla="*/ 18 w 44"/>
                <a:gd name="T15" fmla="*/ 0 h 49"/>
                <a:gd name="T16" fmla="*/ 18 w 44"/>
                <a:gd name="T17" fmla="*/ 2 h 49"/>
                <a:gd name="T18" fmla="*/ 11 w 44"/>
                <a:gd name="T19" fmla="*/ 4 h 49"/>
                <a:gd name="T20" fmla="*/ 12 w 44"/>
                <a:gd name="T21" fmla="*/ 5 h 49"/>
                <a:gd name="T22" fmla="*/ 23 w 44"/>
                <a:gd name="T23" fmla="*/ 27 h 49"/>
                <a:gd name="T24" fmla="*/ 35 w 44"/>
                <a:gd name="T25" fmla="*/ 6 h 49"/>
                <a:gd name="T26" fmla="*/ 36 w 44"/>
                <a:gd name="T27" fmla="*/ 4 h 49"/>
                <a:gd name="T28" fmla="*/ 29 w 44"/>
                <a:gd name="T29" fmla="*/ 2 h 49"/>
                <a:gd name="T30" fmla="*/ 29 w 44"/>
                <a:gd name="T31" fmla="*/ 0 h 49"/>
                <a:gd name="T32" fmla="*/ 44 w 44"/>
                <a:gd name="T33" fmla="*/ 0 h 49"/>
                <a:gd name="T34" fmla="*/ 44 w 44"/>
                <a:gd name="T35" fmla="*/ 2 h 49"/>
                <a:gd name="T36" fmla="*/ 37 w 44"/>
                <a:gd name="T37" fmla="*/ 7 h 49"/>
                <a:gd name="T38" fmla="*/ 24 w 44"/>
                <a:gd name="T39" fmla="*/ 29 h 49"/>
                <a:gd name="T40" fmla="*/ 24 w 44"/>
                <a:gd name="T41" fmla="*/ 44 h 49"/>
                <a:gd name="T42" fmla="*/ 31 w 44"/>
                <a:gd name="T43" fmla="*/ 48 h 49"/>
                <a:gd name="T44" fmla="*/ 31 w 44"/>
                <a:gd name="T45" fmla="*/ 49 h 49"/>
                <a:gd name="T46" fmla="*/ 13 w 44"/>
                <a:gd name="T4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" h="49">
                  <a:moveTo>
                    <a:pt x="13" y="49"/>
                  </a:moveTo>
                  <a:cubicBezTo>
                    <a:pt x="13" y="48"/>
                    <a:pt x="13" y="48"/>
                    <a:pt x="13" y="48"/>
                  </a:cubicBezTo>
                  <a:cubicBezTo>
                    <a:pt x="19" y="48"/>
                    <a:pt x="20" y="46"/>
                    <a:pt x="20" y="44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5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2"/>
                    <a:pt x="11" y="4"/>
                  </a:cubicBezTo>
                  <a:cubicBezTo>
                    <a:pt x="11" y="4"/>
                    <a:pt x="11" y="4"/>
                    <a:pt x="12" y="5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5"/>
                    <a:pt x="36" y="5"/>
                    <a:pt x="36" y="4"/>
                  </a:cubicBezTo>
                  <a:cubicBezTo>
                    <a:pt x="36" y="3"/>
                    <a:pt x="34" y="2"/>
                    <a:pt x="29" y="2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39" y="2"/>
                    <a:pt x="39" y="3"/>
                    <a:pt x="37" y="7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6"/>
                    <a:pt x="26" y="48"/>
                    <a:pt x="31" y="48"/>
                  </a:cubicBezTo>
                  <a:cubicBezTo>
                    <a:pt x="31" y="49"/>
                    <a:pt x="31" y="49"/>
                    <a:pt x="31" y="49"/>
                  </a:cubicBezTo>
                  <a:lnTo>
                    <a:pt x="13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iSḷiḍé">
              <a:extLst>
                <a:ext uri="{FF2B5EF4-FFF2-40B4-BE49-F238E27FC236}">
                  <a16:creationId xmlns:a16="http://schemas.microsoft.com/office/drawing/2014/main" id="{B56C8793-4DCC-4176-BB1B-B9301FAD136B}"/>
                </a:ext>
              </a:extLst>
            </p:cNvPr>
            <p:cNvSpPr/>
            <p:nvPr/>
          </p:nvSpPr>
          <p:spPr bwMode="auto">
            <a:xfrm>
              <a:off x="6540500" y="3829050"/>
              <a:ext cx="138113" cy="173038"/>
            </a:xfrm>
            <a:custGeom>
              <a:avLst/>
              <a:gdLst>
                <a:gd name="T0" fmla="*/ 43 w 43"/>
                <a:gd name="T1" fmla="*/ 26 h 51"/>
                <a:gd name="T2" fmla="*/ 21 w 43"/>
                <a:gd name="T3" fmla="*/ 51 h 51"/>
                <a:gd name="T4" fmla="*/ 0 w 43"/>
                <a:gd name="T5" fmla="*/ 26 h 51"/>
                <a:gd name="T6" fmla="*/ 21 w 43"/>
                <a:gd name="T7" fmla="*/ 0 h 51"/>
                <a:gd name="T8" fmla="*/ 43 w 43"/>
                <a:gd name="T9" fmla="*/ 26 h 51"/>
                <a:gd name="T10" fmla="*/ 5 w 43"/>
                <a:gd name="T11" fmla="*/ 26 h 51"/>
                <a:gd name="T12" fmla="*/ 21 w 43"/>
                <a:gd name="T13" fmla="*/ 50 h 51"/>
                <a:gd name="T14" fmla="*/ 38 w 43"/>
                <a:gd name="T15" fmla="*/ 26 h 51"/>
                <a:gd name="T16" fmla="*/ 21 w 43"/>
                <a:gd name="T17" fmla="*/ 2 h 51"/>
                <a:gd name="T18" fmla="*/ 5 w 43"/>
                <a:gd name="T19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1">
                  <a:moveTo>
                    <a:pt x="43" y="26"/>
                  </a:moveTo>
                  <a:cubicBezTo>
                    <a:pt x="43" y="39"/>
                    <a:pt x="36" y="51"/>
                    <a:pt x="21" y="51"/>
                  </a:cubicBezTo>
                  <a:cubicBezTo>
                    <a:pt x="7" y="51"/>
                    <a:pt x="0" y="39"/>
                    <a:pt x="0" y="26"/>
                  </a:cubicBezTo>
                  <a:cubicBezTo>
                    <a:pt x="0" y="13"/>
                    <a:pt x="7" y="0"/>
                    <a:pt x="21" y="0"/>
                  </a:cubicBezTo>
                  <a:cubicBezTo>
                    <a:pt x="36" y="0"/>
                    <a:pt x="43" y="13"/>
                    <a:pt x="43" y="26"/>
                  </a:cubicBezTo>
                  <a:close/>
                  <a:moveTo>
                    <a:pt x="5" y="26"/>
                  </a:moveTo>
                  <a:cubicBezTo>
                    <a:pt x="5" y="38"/>
                    <a:pt x="10" y="50"/>
                    <a:pt x="21" y="50"/>
                  </a:cubicBezTo>
                  <a:cubicBezTo>
                    <a:pt x="33" y="50"/>
                    <a:pt x="38" y="38"/>
                    <a:pt x="38" y="26"/>
                  </a:cubicBezTo>
                  <a:cubicBezTo>
                    <a:pt x="38" y="14"/>
                    <a:pt x="33" y="2"/>
                    <a:pt x="21" y="2"/>
                  </a:cubicBezTo>
                  <a:cubicBezTo>
                    <a:pt x="10" y="2"/>
                    <a:pt x="5" y="14"/>
                    <a:pt x="5" y="26"/>
                  </a:cubicBez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íṣľiḓê">
              <a:extLst>
                <a:ext uri="{FF2B5EF4-FFF2-40B4-BE49-F238E27FC236}">
                  <a16:creationId xmlns:a16="http://schemas.microsoft.com/office/drawing/2014/main" id="{F84F319A-4FF2-4355-87A4-940A4A724616}"/>
                </a:ext>
              </a:extLst>
            </p:cNvPr>
            <p:cNvSpPr/>
            <p:nvPr/>
          </p:nvSpPr>
          <p:spPr bwMode="auto">
            <a:xfrm>
              <a:off x="6707188" y="3832225"/>
              <a:ext cx="128588" cy="166688"/>
            </a:xfrm>
            <a:custGeom>
              <a:avLst/>
              <a:gdLst>
                <a:gd name="T0" fmla="*/ 0 w 40"/>
                <a:gd name="T1" fmla="*/ 49 h 49"/>
                <a:gd name="T2" fmla="*/ 0 w 40"/>
                <a:gd name="T3" fmla="*/ 48 h 49"/>
                <a:gd name="T4" fmla="*/ 6 w 40"/>
                <a:gd name="T5" fmla="*/ 43 h 49"/>
                <a:gd name="T6" fmla="*/ 6 w 40"/>
                <a:gd name="T7" fmla="*/ 6 h 49"/>
                <a:gd name="T8" fmla="*/ 0 w 40"/>
                <a:gd name="T9" fmla="*/ 2 h 49"/>
                <a:gd name="T10" fmla="*/ 0 w 40"/>
                <a:gd name="T11" fmla="*/ 0 h 49"/>
                <a:gd name="T12" fmla="*/ 35 w 40"/>
                <a:gd name="T13" fmla="*/ 0 h 49"/>
                <a:gd name="T14" fmla="*/ 40 w 40"/>
                <a:gd name="T15" fmla="*/ 11 h 49"/>
                <a:gd name="T16" fmla="*/ 39 w 40"/>
                <a:gd name="T17" fmla="*/ 12 h 49"/>
                <a:gd name="T18" fmla="*/ 22 w 40"/>
                <a:gd name="T19" fmla="*/ 2 h 49"/>
                <a:gd name="T20" fmla="*/ 15 w 40"/>
                <a:gd name="T21" fmla="*/ 2 h 49"/>
                <a:gd name="T22" fmla="*/ 10 w 40"/>
                <a:gd name="T23" fmla="*/ 6 h 49"/>
                <a:gd name="T24" fmla="*/ 10 w 40"/>
                <a:gd name="T25" fmla="*/ 23 h 49"/>
                <a:gd name="T26" fmla="*/ 20 w 40"/>
                <a:gd name="T27" fmla="*/ 23 h 49"/>
                <a:gd name="T28" fmla="*/ 28 w 40"/>
                <a:gd name="T29" fmla="*/ 14 h 49"/>
                <a:gd name="T30" fmla="*/ 30 w 40"/>
                <a:gd name="T31" fmla="*/ 14 h 49"/>
                <a:gd name="T32" fmla="*/ 30 w 40"/>
                <a:gd name="T33" fmla="*/ 34 h 49"/>
                <a:gd name="T34" fmla="*/ 28 w 40"/>
                <a:gd name="T35" fmla="*/ 34 h 49"/>
                <a:gd name="T36" fmla="*/ 20 w 40"/>
                <a:gd name="T37" fmla="*/ 24 h 49"/>
                <a:gd name="T38" fmla="*/ 10 w 40"/>
                <a:gd name="T39" fmla="*/ 24 h 49"/>
                <a:gd name="T40" fmla="*/ 10 w 40"/>
                <a:gd name="T41" fmla="*/ 43 h 49"/>
                <a:gd name="T42" fmla="*/ 17 w 40"/>
                <a:gd name="T43" fmla="*/ 48 h 49"/>
                <a:gd name="T44" fmla="*/ 17 w 40"/>
                <a:gd name="T45" fmla="*/ 49 h 49"/>
                <a:gd name="T46" fmla="*/ 0 w 40"/>
                <a:gd name="T4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6" y="8"/>
                    <a:pt x="31" y="2"/>
                    <a:pt x="22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5" y="23"/>
                    <a:pt x="28" y="22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27"/>
                    <a:pt x="25" y="24"/>
                    <a:pt x="2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îş1ïďê">
              <a:extLst>
                <a:ext uri="{FF2B5EF4-FFF2-40B4-BE49-F238E27FC236}">
                  <a16:creationId xmlns:a16="http://schemas.microsoft.com/office/drawing/2014/main" id="{5B3F3453-8753-4A28-BF0E-EF21C1B0C2A5}"/>
                </a:ext>
              </a:extLst>
            </p:cNvPr>
            <p:cNvSpPr/>
            <p:nvPr/>
          </p:nvSpPr>
          <p:spPr bwMode="auto">
            <a:xfrm>
              <a:off x="6942138" y="3829050"/>
              <a:ext cx="130175" cy="173038"/>
            </a:xfrm>
            <a:custGeom>
              <a:avLst/>
              <a:gdLst>
                <a:gd name="T0" fmla="*/ 41 w 41"/>
                <a:gd name="T1" fmla="*/ 37 h 51"/>
                <a:gd name="T2" fmla="*/ 21 w 41"/>
                <a:gd name="T3" fmla="*/ 51 h 51"/>
                <a:gd name="T4" fmla="*/ 0 w 41"/>
                <a:gd name="T5" fmla="*/ 25 h 51"/>
                <a:gd name="T6" fmla="*/ 20 w 41"/>
                <a:gd name="T7" fmla="*/ 0 h 51"/>
                <a:gd name="T8" fmla="*/ 30 w 41"/>
                <a:gd name="T9" fmla="*/ 2 h 51"/>
                <a:gd name="T10" fmla="*/ 35 w 41"/>
                <a:gd name="T11" fmla="*/ 0 h 51"/>
                <a:gd name="T12" fmla="*/ 39 w 41"/>
                <a:gd name="T13" fmla="*/ 13 h 51"/>
                <a:gd name="T14" fmla="*/ 38 w 41"/>
                <a:gd name="T15" fmla="*/ 13 h 51"/>
                <a:gd name="T16" fmla="*/ 20 w 41"/>
                <a:gd name="T17" fmla="*/ 2 h 51"/>
                <a:gd name="T18" fmla="*/ 4 w 41"/>
                <a:gd name="T19" fmla="*/ 25 h 51"/>
                <a:gd name="T20" fmla="*/ 23 w 41"/>
                <a:gd name="T21" fmla="*/ 48 h 51"/>
                <a:gd name="T22" fmla="*/ 39 w 41"/>
                <a:gd name="T23" fmla="*/ 36 h 51"/>
                <a:gd name="T24" fmla="*/ 41 w 41"/>
                <a:gd name="T25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1">
                  <a:moveTo>
                    <a:pt x="41" y="37"/>
                  </a:moveTo>
                  <a:cubicBezTo>
                    <a:pt x="37" y="45"/>
                    <a:pt x="32" y="51"/>
                    <a:pt x="21" y="51"/>
                  </a:cubicBezTo>
                  <a:cubicBezTo>
                    <a:pt x="10" y="51"/>
                    <a:pt x="0" y="42"/>
                    <a:pt x="0" y="25"/>
                  </a:cubicBezTo>
                  <a:cubicBezTo>
                    <a:pt x="0" y="12"/>
                    <a:pt x="8" y="0"/>
                    <a:pt x="20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5" y="9"/>
                    <a:pt x="29" y="2"/>
                    <a:pt x="20" y="2"/>
                  </a:cubicBezTo>
                  <a:cubicBezTo>
                    <a:pt x="11" y="2"/>
                    <a:pt x="4" y="12"/>
                    <a:pt x="4" y="25"/>
                  </a:cubicBezTo>
                  <a:cubicBezTo>
                    <a:pt x="4" y="38"/>
                    <a:pt x="12" y="48"/>
                    <a:pt x="23" y="48"/>
                  </a:cubicBezTo>
                  <a:cubicBezTo>
                    <a:pt x="30" y="48"/>
                    <a:pt x="35" y="45"/>
                    <a:pt x="39" y="36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íS1ídé">
              <a:extLst>
                <a:ext uri="{FF2B5EF4-FFF2-40B4-BE49-F238E27FC236}">
                  <a16:creationId xmlns:a16="http://schemas.microsoft.com/office/drawing/2014/main" id="{64EDB294-E5FF-4CB1-AF7A-86F116ABB695}"/>
                </a:ext>
              </a:extLst>
            </p:cNvPr>
            <p:cNvSpPr/>
            <p:nvPr/>
          </p:nvSpPr>
          <p:spPr bwMode="auto">
            <a:xfrm>
              <a:off x="7099300" y="3832225"/>
              <a:ext cx="153988" cy="166688"/>
            </a:xfrm>
            <a:custGeom>
              <a:avLst/>
              <a:gdLst>
                <a:gd name="T0" fmla="*/ 0 w 48"/>
                <a:gd name="T1" fmla="*/ 49 h 49"/>
                <a:gd name="T2" fmla="*/ 0 w 48"/>
                <a:gd name="T3" fmla="*/ 48 h 49"/>
                <a:gd name="T4" fmla="*/ 6 w 48"/>
                <a:gd name="T5" fmla="*/ 43 h 49"/>
                <a:gd name="T6" fmla="*/ 6 w 48"/>
                <a:gd name="T7" fmla="*/ 6 h 49"/>
                <a:gd name="T8" fmla="*/ 0 w 48"/>
                <a:gd name="T9" fmla="*/ 2 h 49"/>
                <a:gd name="T10" fmla="*/ 0 w 48"/>
                <a:gd name="T11" fmla="*/ 0 h 49"/>
                <a:gd name="T12" fmla="*/ 17 w 48"/>
                <a:gd name="T13" fmla="*/ 0 h 49"/>
                <a:gd name="T14" fmla="*/ 17 w 48"/>
                <a:gd name="T15" fmla="*/ 2 h 49"/>
                <a:gd name="T16" fmla="*/ 11 w 48"/>
                <a:gd name="T17" fmla="*/ 6 h 49"/>
                <a:gd name="T18" fmla="*/ 11 w 48"/>
                <a:gd name="T19" fmla="*/ 23 h 49"/>
                <a:gd name="T20" fmla="*/ 37 w 48"/>
                <a:gd name="T21" fmla="*/ 23 h 49"/>
                <a:gd name="T22" fmla="*/ 37 w 48"/>
                <a:gd name="T23" fmla="*/ 6 h 49"/>
                <a:gd name="T24" fmla="*/ 31 w 48"/>
                <a:gd name="T25" fmla="*/ 2 h 49"/>
                <a:gd name="T26" fmla="*/ 31 w 48"/>
                <a:gd name="T27" fmla="*/ 0 h 49"/>
                <a:gd name="T28" fmla="*/ 48 w 48"/>
                <a:gd name="T29" fmla="*/ 0 h 49"/>
                <a:gd name="T30" fmla="*/ 48 w 48"/>
                <a:gd name="T31" fmla="*/ 2 h 49"/>
                <a:gd name="T32" fmla="*/ 41 w 48"/>
                <a:gd name="T33" fmla="*/ 6 h 49"/>
                <a:gd name="T34" fmla="*/ 41 w 48"/>
                <a:gd name="T35" fmla="*/ 43 h 49"/>
                <a:gd name="T36" fmla="*/ 48 w 48"/>
                <a:gd name="T37" fmla="*/ 48 h 49"/>
                <a:gd name="T38" fmla="*/ 48 w 48"/>
                <a:gd name="T39" fmla="*/ 49 h 49"/>
                <a:gd name="T40" fmla="*/ 31 w 48"/>
                <a:gd name="T41" fmla="*/ 49 h 49"/>
                <a:gd name="T42" fmla="*/ 31 w 48"/>
                <a:gd name="T43" fmla="*/ 48 h 49"/>
                <a:gd name="T44" fmla="*/ 37 w 48"/>
                <a:gd name="T45" fmla="*/ 43 h 49"/>
                <a:gd name="T46" fmla="*/ 37 w 48"/>
                <a:gd name="T47" fmla="*/ 25 h 49"/>
                <a:gd name="T48" fmla="*/ 11 w 48"/>
                <a:gd name="T49" fmla="*/ 25 h 49"/>
                <a:gd name="T50" fmla="*/ 11 w 48"/>
                <a:gd name="T51" fmla="*/ 43 h 49"/>
                <a:gd name="T52" fmla="*/ 17 w 48"/>
                <a:gd name="T53" fmla="*/ 48 h 49"/>
                <a:gd name="T54" fmla="*/ 17 w 48"/>
                <a:gd name="T55" fmla="*/ 49 h 49"/>
                <a:gd name="T56" fmla="*/ 0 w 48"/>
                <a:gd name="T5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2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3"/>
                    <a:pt x="35" y="2"/>
                    <a:pt x="31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3" y="2"/>
                    <a:pt x="41" y="3"/>
                    <a:pt x="41" y="6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6"/>
                    <a:pt x="43" y="48"/>
                    <a:pt x="48" y="48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5" y="48"/>
                    <a:pt x="37" y="46"/>
                    <a:pt x="37" y="43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ïṥḻïḑè">
              <a:extLst>
                <a:ext uri="{FF2B5EF4-FFF2-40B4-BE49-F238E27FC236}">
                  <a16:creationId xmlns:a16="http://schemas.microsoft.com/office/drawing/2014/main" id="{F2C8960E-DEDF-4534-8855-EFAC5B827F5E}"/>
                </a:ext>
              </a:extLst>
            </p:cNvPr>
            <p:cNvSpPr/>
            <p:nvPr/>
          </p:nvSpPr>
          <p:spPr bwMode="auto">
            <a:xfrm>
              <a:off x="7278688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îš1iďê">
              <a:extLst>
                <a:ext uri="{FF2B5EF4-FFF2-40B4-BE49-F238E27FC236}">
                  <a16:creationId xmlns:a16="http://schemas.microsoft.com/office/drawing/2014/main" id="{969FF6E0-17CB-42B0-AAC0-66F36368BC5E}"/>
                </a:ext>
              </a:extLst>
            </p:cNvPr>
            <p:cNvSpPr/>
            <p:nvPr/>
          </p:nvSpPr>
          <p:spPr bwMode="auto">
            <a:xfrm>
              <a:off x="73612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7 w 49"/>
                <a:gd name="T5" fmla="*/ 43 h 50"/>
                <a:gd name="T6" fmla="*/ 7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10 w 49"/>
                <a:gd name="T13" fmla="*/ 0 h 50"/>
                <a:gd name="T14" fmla="*/ 41 w 49"/>
                <a:gd name="T15" fmla="*/ 41 h 50"/>
                <a:gd name="T16" fmla="*/ 41 w 49"/>
                <a:gd name="T17" fmla="*/ 6 h 50"/>
                <a:gd name="T18" fmla="*/ 34 w 49"/>
                <a:gd name="T19" fmla="*/ 2 h 50"/>
                <a:gd name="T20" fmla="*/ 34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3 w 49"/>
                <a:gd name="T27" fmla="*/ 6 h 50"/>
                <a:gd name="T28" fmla="*/ 43 w 49"/>
                <a:gd name="T29" fmla="*/ 50 h 50"/>
                <a:gd name="T30" fmla="*/ 42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9" y="2"/>
                    <a:pt x="34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5" y="2"/>
                    <a:pt x="43" y="3"/>
                    <a:pt x="43" y="6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îṧļíḓê">
              <a:extLst>
                <a:ext uri="{FF2B5EF4-FFF2-40B4-BE49-F238E27FC236}">
                  <a16:creationId xmlns:a16="http://schemas.microsoft.com/office/drawing/2014/main" id="{F13C565A-715E-44A9-8AD5-FE0A8748DF8C}"/>
                </a:ext>
              </a:extLst>
            </p:cNvPr>
            <p:cNvSpPr/>
            <p:nvPr/>
          </p:nvSpPr>
          <p:spPr bwMode="auto">
            <a:xfrm>
              <a:off x="7540625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40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1 w 42"/>
                <a:gd name="T27" fmla="*/ 23 h 49"/>
                <a:gd name="T28" fmla="*/ 29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9 w 42"/>
                <a:gd name="T35" fmla="*/ 33 h 49"/>
                <a:gd name="T36" fmla="*/ 21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6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9" y="21"/>
                    <a:pt x="29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7"/>
                    <a:pt x="26" y="25"/>
                    <a:pt x="2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6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1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îṡḷíḋè">
              <a:extLst>
                <a:ext uri="{FF2B5EF4-FFF2-40B4-BE49-F238E27FC236}">
                  <a16:creationId xmlns:a16="http://schemas.microsoft.com/office/drawing/2014/main" id="{CCE23A83-2061-4618-B888-4C07F2E3C00F}"/>
                </a:ext>
              </a:extLst>
            </p:cNvPr>
            <p:cNvSpPr/>
            <p:nvPr/>
          </p:nvSpPr>
          <p:spPr bwMode="auto">
            <a:xfrm>
              <a:off x="7707313" y="3829050"/>
              <a:ext cx="115888" cy="173038"/>
            </a:xfrm>
            <a:custGeom>
              <a:avLst/>
              <a:gdLst>
                <a:gd name="T0" fmla="*/ 1 w 36"/>
                <a:gd name="T1" fmla="*/ 38 h 51"/>
                <a:gd name="T2" fmla="*/ 20 w 36"/>
                <a:gd name="T3" fmla="*/ 50 h 51"/>
                <a:gd name="T4" fmla="*/ 32 w 36"/>
                <a:gd name="T5" fmla="*/ 39 h 51"/>
                <a:gd name="T6" fmla="*/ 17 w 36"/>
                <a:gd name="T7" fmla="*/ 27 h 51"/>
                <a:gd name="T8" fmla="*/ 2 w 36"/>
                <a:gd name="T9" fmla="*/ 12 h 51"/>
                <a:gd name="T10" fmla="*/ 16 w 36"/>
                <a:gd name="T11" fmla="*/ 0 h 51"/>
                <a:gd name="T12" fmla="*/ 26 w 36"/>
                <a:gd name="T13" fmla="*/ 2 h 51"/>
                <a:gd name="T14" fmla="*/ 27 w 36"/>
                <a:gd name="T15" fmla="*/ 2 h 51"/>
                <a:gd name="T16" fmla="*/ 30 w 36"/>
                <a:gd name="T17" fmla="*/ 1 h 51"/>
                <a:gd name="T18" fmla="*/ 34 w 36"/>
                <a:gd name="T19" fmla="*/ 13 h 51"/>
                <a:gd name="T20" fmla="*/ 33 w 36"/>
                <a:gd name="T21" fmla="*/ 14 h 51"/>
                <a:gd name="T22" fmla="*/ 16 w 36"/>
                <a:gd name="T23" fmla="*/ 2 h 51"/>
                <a:gd name="T24" fmla="*/ 5 w 36"/>
                <a:gd name="T25" fmla="*/ 11 h 51"/>
                <a:gd name="T26" fmla="*/ 19 w 36"/>
                <a:gd name="T27" fmla="*/ 23 h 51"/>
                <a:gd name="T28" fmla="*/ 36 w 36"/>
                <a:gd name="T29" fmla="*/ 38 h 51"/>
                <a:gd name="T30" fmla="*/ 20 w 36"/>
                <a:gd name="T31" fmla="*/ 51 h 51"/>
                <a:gd name="T32" fmla="*/ 9 w 36"/>
                <a:gd name="T33" fmla="*/ 49 h 51"/>
                <a:gd name="T34" fmla="*/ 4 w 36"/>
                <a:gd name="T35" fmla="*/ 51 h 51"/>
                <a:gd name="T36" fmla="*/ 0 w 36"/>
                <a:gd name="T37" fmla="*/ 38 h 51"/>
                <a:gd name="T38" fmla="*/ 1 w 36"/>
                <a:gd name="T3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51">
                  <a:moveTo>
                    <a:pt x="1" y="38"/>
                  </a:moveTo>
                  <a:cubicBezTo>
                    <a:pt x="5" y="43"/>
                    <a:pt x="10" y="50"/>
                    <a:pt x="20" y="50"/>
                  </a:cubicBezTo>
                  <a:cubicBezTo>
                    <a:pt x="27" y="50"/>
                    <a:pt x="32" y="47"/>
                    <a:pt x="32" y="39"/>
                  </a:cubicBezTo>
                  <a:cubicBezTo>
                    <a:pt x="32" y="32"/>
                    <a:pt x="28" y="30"/>
                    <a:pt x="17" y="27"/>
                  </a:cubicBezTo>
                  <a:cubicBezTo>
                    <a:pt x="10" y="25"/>
                    <a:pt x="2" y="21"/>
                    <a:pt x="2" y="12"/>
                  </a:cubicBezTo>
                  <a:cubicBezTo>
                    <a:pt x="2" y="7"/>
                    <a:pt x="5" y="0"/>
                    <a:pt x="16" y="0"/>
                  </a:cubicBezTo>
                  <a:cubicBezTo>
                    <a:pt x="21" y="0"/>
                    <a:pt x="24" y="2"/>
                    <a:pt x="26" y="2"/>
                  </a:cubicBezTo>
                  <a:cubicBezTo>
                    <a:pt x="26" y="2"/>
                    <a:pt x="26" y="2"/>
                    <a:pt x="27" y="2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29" y="7"/>
                    <a:pt x="24" y="2"/>
                    <a:pt x="16" y="2"/>
                  </a:cubicBezTo>
                  <a:cubicBezTo>
                    <a:pt x="10" y="2"/>
                    <a:pt x="5" y="4"/>
                    <a:pt x="5" y="11"/>
                  </a:cubicBezTo>
                  <a:cubicBezTo>
                    <a:pt x="5" y="19"/>
                    <a:pt x="12" y="21"/>
                    <a:pt x="19" y="23"/>
                  </a:cubicBezTo>
                  <a:cubicBezTo>
                    <a:pt x="28" y="26"/>
                    <a:pt x="36" y="29"/>
                    <a:pt x="36" y="38"/>
                  </a:cubicBezTo>
                  <a:cubicBezTo>
                    <a:pt x="36" y="47"/>
                    <a:pt x="29" y="51"/>
                    <a:pt x="20" y="51"/>
                  </a:cubicBezTo>
                  <a:cubicBezTo>
                    <a:pt x="15" y="51"/>
                    <a:pt x="11" y="49"/>
                    <a:pt x="9" y="49"/>
                  </a:cubicBezTo>
                  <a:cubicBezTo>
                    <a:pt x="8" y="49"/>
                    <a:pt x="6" y="50"/>
                    <a:pt x="4" y="51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1" y="3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iS1ïďê">
              <a:extLst>
                <a:ext uri="{FF2B5EF4-FFF2-40B4-BE49-F238E27FC236}">
                  <a16:creationId xmlns:a16="http://schemas.microsoft.com/office/drawing/2014/main" id="{EA8D7413-083B-4218-9DA1-F18343B9C174}"/>
                </a:ext>
              </a:extLst>
            </p:cNvPr>
            <p:cNvSpPr/>
            <p:nvPr/>
          </p:nvSpPr>
          <p:spPr bwMode="auto">
            <a:xfrm>
              <a:off x="7851775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39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6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6" y="25"/>
                    <a:pt x="2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6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0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iŝḻiḍê">
              <a:extLst>
                <a:ext uri="{FF2B5EF4-FFF2-40B4-BE49-F238E27FC236}">
                  <a16:creationId xmlns:a16="http://schemas.microsoft.com/office/drawing/2014/main" id="{DC63ED6C-79EC-4509-A3F5-57DEE1177BCA}"/>
                </a:ext>
              </a:extLst>
            </p:cNvPr>
            <p:cNvSpPr/>
            <p:nvPr/>
          </p:nvSpPr>
          <p:spPr bwMode="auto">
            <a:xfrm>
              <a:off x="8093075" y="3832225"/>
              <a:ext cx="179388" cy="169863"/>
            </a:xfrm>
            <a:custGeom>
              <a:avLst/>
              <a:gdLst>
                <a:gd name="T0" fmla="*/ 0 w 56"/>
                <a:gd name="T1" fmla="*/ 49 h 50"/>
                <a:gd name="T2" fmla="*/ 0 w 56"/>
                <a:gd name="T3" fmla="*/ 48 h 50"/>
                <a:gd name="T4" fmla="*/ 6 w 56"/>
                <a:gd name="T5" fmla="*/ 43 h 50"/>
                <a:gd name="T6" fmla="*/ 6 w 56"/>
                <a:gd name="T7" fmla="*/ 6 h 50"/>
                <a:gd name="T8" fmla="*/ 0 w 56"/>
                <a:gd name="T9" fmla="*/ 2 h 50"/>
                <a:gd name="T10" fmla="*/ 0 w 56"/>
                <a:gd name="T11" fmla="*/ 0 h 50"/>
                <a:gd name="T12" fmla="*/ 12 w 56"/>
                <a:gd name="T13" fmla="*/ 0 h 50"/>
                <a:gd name="T14" fmla="*/ 28 w 56"/>
                <a:gd name="T15" fmla="*/ 43 h 50"/>
                <a:gd name="T16" fmla="*/ 44 w 56"/>
                <a:gd name="T17" fmla="*/ 0 h 50"/>
                <a:gd name="T18" fmla="*/ 56 w 56"/>
                <a:gd name="T19" fmla="*/ 0 h 50"/>
                <a:gd name="T20" fmla="*/ 56 w 56"/>
                <a:gd name="T21" fmla="*/ 2 h 50"/>
                <a:gd name="T22" fmla="*/ 50 w 56"/>
                <a:gd name="T23" fmla="*/ 6 h 50"/>
                <a:gd name="T24" fmla="*/ 50 w 56"/>
                <a:gd name="T25" fmla="*/ 43 h 50"/>
                <a:gd name="T26" fmla="*/ 56 w 56"/>
                <a:gd name="T27" fmla="*/ 48 h 50"/>
                <a:gd name="T28" fmla="*/ 56 w 56"/>
                <a:gd name="T29" fmla="*/ 49 h 50"/>
                <a:gd name="T30" fmla="*/ 39 w 56"/>
                <a:gd name="T31" fmla="*/ 49 h 50"/>
                <a:gd name="T32" fmla="*/ 39 w 56"/>
                <a:gd name="T33" fmla="*/ 48 h 50"/>
                <a:gd name="T34" fmla="*/ 46 w 56"/>
                <a:gd name="T35" fmla="*/ 43 h 50"/>
                <a:gd name="T36" fmla="*/ 46 w 56"/>
                <a:gd name="T37" fmla="*/ 3 h 50"/>
                <a:gd name="T38" fmla="*/ 45 w 56"/>
                <a:gd name="T39" fmla="*/ 3 h 50"/>
                <a:gd name="T40" fmla="*/ 27 w 56"/>
                <a:gd name="T41" fmla="*/ 50 h 50"/>
                <a:gd name="T42" fmla="*/ 26 w 56"/>
                <a:gd name="T43" fmla="*/ 50 h 50"/>
                <a:gd name="T44" fmla="*/ 9 w 56"/>
                <a:gd name="T45" fmla="*/ 4 h 50"/>
                <a:gd name="T46" fmla="*/ 8 w 56"/>
                <a:gd name="T47" fmla="*/ 4 h 50"/>
                <a:gd name="T48" fmla="*/ 8 w 56"/>
                <a:gd name="T49" fmla="*/ 43 h 50"/>
                <a:gd name="T50" fmla="*/ 14 w 56"/>
                <a:gd name="T51" fmla="*/ 48 h 50"/>
                <a:gd name="T52" fmla="*/ 14 w 56"/>
                <a:gd name="T53" fmla="*/ 49 h 50"/>
                <a:gd name="T54" fmla="*/ 0 w 56"/>
                <a:gd name="T55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1" y="2"/>
                    <a:pt x="50" y="3"/>
                    <a:pt x="50" y="6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0" y="46"/>
                    <a:pt x="51" y="48"/>
                    <a:pt x="56" y="48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44" y="48"/>
                    <a:pt x="46" y="46"/>
                    <a:pt x="46" y="4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6"/>
                    <a:pt x="9" y="48"/>
                    <a:pt x="14" y="48"/>
                  </a:cubicBezTo>
                  <a:cubicBezTo>
                    <a:pt x="14" y="49"/>
                    <a:pt x="14" y="49"/>
                    <a:pt x="14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îṩ1iḑê">
              <a:extLst>
                <a:ext uri="{FF2B5EF4-FFF2-40B4-BE49-F238E27FC236}">
                  <a16:creationId xmlns:a16="http://schemas.microsoft.com/office/drawing/2014/main" id="{2FCDF414-11A7-4EAD-BA8E-32111F077DF4}"/>
                </a:ext>
              </a:extLst>
            </p:cNvPr>
            <p:cNvSpPr/>
            <p:nvPr/>
          </p:nvSpPr>
          <p:spPr bwMode="auto">
            <a:xfrm>
              <a:off x="8297863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2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0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2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5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0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ïṩḻíḋe">
              <a:extLst>
                <a:ext uri="{FF2B5EF4-FFF2-40B4-BE49-F238E27FC236}">
                  <a16:creationId xmlns:a16="http://schemas.microsoft.com/office/drawing/2014/main" id="{CF565FFC-2E32-45EE-B984-8CD4C8F85503}"/>
                </a:ext>
              </a:extLst>
            </p:cNvPr>
            <p:cNvSpPr/>
            <p:nvPr/>
          </p:nvSpPr>
          <p:spPr bwMode="auto">
            <a:xfrm>
              <a:off x="8455025" y="3832225"/>
              <a:ext cx="144463" cy="166688"/>
            </a:xfrm>
            <a:custGeom>
              <a:avLst/>
              <a:gdLst>
                <a:gd name="T0" fmla="*/ 0 w 45"/>
                <a:gd name="T1" fmla="*/ 49 h 49"/>
                <a:gd name="T2" fmla="*/ 0 w 45"/>
                <a:gd name="T3" fmla="*/ 47 h 49"/>
                <a:gd name="T4" fmla="*/ 7 w 45"/>
                <a:gd name="T5" fmla="*/ 43 h 49"/>
                <a:gd name="T6" fmla="*/ 7 w 45"/>
                <a:gd name="T7" fmla="*/ 6 h 49"/>
                <a:gd name="T8" fmla="*/ 0 w 45"/>
                <a:gd name="T9" fmla="*/ 2 h 49"/>
                <a:gd name="T10" fmla="*/ 0 w 45"/>
                <a:gd name="T11" fmla="*/ 0 h 49"/>
                <a:gd name="T12" fmla="*/ 22 w 45"/>
                <a:gd name="T13" fmla="*/ 0 h 49"/>
                <a:gd name="T14" fmla="*/ 45 w 45"/>
                <a:gd name="T15" fmla="*/ 25 h 49"/>
                <a:gd name="T16" fmla="*/ 22 w 45"/>
                <a:gd name="T17" fmla="*/ 49 h 49"/>
                <a:gd name="T18" fmla="*/ 0 w 45"/>
                <a:gd name="T19" fmla="*/ 49 h 49"/>
                <a:gd name="T20" fmla="*/ 11 w 45"/>
                <a:gd name="T21" fmla="*/ 43 h 49"/>
                <a:gd name="T22" fmla="*/ 17 w 45"/>
                <a:gd name="T23" fmla="*/ 47 h 49"/>
                <a:gd name="T24" fmla="*/ 22 w 45"/>
                <a:gd name="T25" fmla="*/ 47 h 49"/>
                <a:gd name="T26" fmla="*/ 41 w 45"/>
                <a:gd name="T27" fmla="*/ 25 h 49"/>
                <a:gd name="T28" fmla="*/ 22 w 45"/>
                <a:gd name="T29" fmla="*/ 2 h 49"/>
                <a:gd name="T30" fmla="*/ 17 w 45"/>
                <a:gd name="T31" fmla="*/ 2 h 49"/>
                <a:gd name="T32" fmla="*/ 11 w 45"/>
                <a:gd name="T33" fmla="*/ 6 h 49"/>
                <a:gd name="T34" fmla="*/ 11 w 45"/>
                <a:gd name="T35" fmla="*/ 4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" h="49">
                  <a:moveTo>
                    <a:pt x="0" y="49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5" y="47"/>
                    <a:pt x="7" y="46"/>
                    <a:pt x="7" y="4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8" y="0"/>
                    <a:pt x="45" y="13"/>
                    <a:pt x="45" y="25"/>
                  </a:cubicBezTo>
                  <a:cubicBezTo>
                    <a:pt x="45" y="37"/>
                    <a:pt x="38" y="49"/>
                    <a:pt x="22" y="49"/>
                  </a:cubicBezTo>
                  <a:lnTo>
                    <a:pt x="0" y="49"/>
                  </a:lnTo>
                  <a:close/>
                  <a:moveTo>
                    <a:pt x="11" y="43"/>
                  </a:moveTo>
                  <a:cubicBezTo>
                    <a:pt x="11" y="46"/>
                    <a:pt x="13" y="47"/>
                    <a:pt x="17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34" y="47"/>
                    <a:pt x="41" y="36"/>
                    <a:pt x="41" y="25"/>
                  </a:cubicBezTo>
                  <a:cubicBezTo>
                    <a:pt x="41" y="13"/>
                    <a:pt x="34" y="2"/>
                    <a:pt x="22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3" y="2"/>
                    <a:pt x="11" y="3"/>
                    <a:pt x="11" y="6"/>
                  </a:cubicBezTo>
                  <a:lnTo>
                    <a:pt x="11" y="43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išľíḓé">
              <a:extLst>
                <a:ext uri="{FF2B5EF4-FFF2-40B4-BE49-F238E27FC236}">
                  <a16:creationId xmlns:a16="http://schemas.microsoft.com/office/drawing/2014/main" id="{5DF81680-F5D0-44A8-BF6E-BF0EE64A4372}"/>
                </a:ext>
              </a:extLst>
            </p:cNvPr>
            <p:cNvSpPr/>
            <p:nvPr/>
          </p:nvSpPr>
          <p:spPr bwMode="auto">
            <a:xfrm>
              <a:off x="8628063" y="3832225"/>
              <a:ext cx="60325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7 w 19"/>
                <a:gd name="T19" fmla="*/ 44 h 49"/>
                <a:gd name="T20" fmla="*/ 7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3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3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ïṩľîḓé">
              <a:extLst>
                <a:ext uri="{FF2B5EF4-FFF2-40B4-BE49-F238E27FC236}">
                  <a16:creationId xmlns:a16="http://schemas.microsoft.com/office/drawing/2014/main" id="{7907EF20-5C1C-46A7-9FEA-2D409F0832EC}"/>
                </a:ext>
              </a:extLst>
            </p:cNvPr>
            <p:cNvSpPr/>
            <p:nvPr/>
          </p:nvSpPr>
          <p:spPr bwMode="auto">
            <a:xfrm>
              <a:off x="8718550" y="3829050"/>
              <a:ext cx="130175" cy="173038"/>
            </a:xfrm>
            <a:custGeom>
              <a:avLst/>
              <a:gdLst>
                <a:gd name="T0" fmla="*/ 41 w 41"/>
                <a:gd name="T1" fmla="*/ 37 h 51"/>
                <a:gd name="T2" fmla="*/ 21 w 41"/>
                <a:gd name="T3" fmla="*/ 51 h 51"/>
                <a:gd name="T4" fmla="*/ 0 w 41"/>
                <a:gd name="T5" fmla="*/ 25 h 51"/>
                <a:gd name="T6" fmla="*/ 20 w 41"/>
                <a:gd name="T7" fmla="*/ 0 h 51"/>
                <a:gd name="T8" fmla="*/ 30 w 41"/>
                <a:gd name="T9" fmla="*/ 2 h 51"/>
                <a:gd name="T10" fmla="*/ 35 w 41"/>
                <a:gd name="T11" fmla="*/ 0 h 51"/>
                <a:gd name="T12" fmla="*/ 39 w 41"/>
                <a:gd name="T13" fmla="*/ 13 h 51"/>
                <a:gd name="T14" fmla="*/ 38 w 41"/>
                <a:gd name="T15" fmla="*/ 13 h 51"/>
                <a:gd name="T16" fmla="*/ 20 w 41"/>
                <a:gd name="T17" fmla="*/ 2 h 51"/>
                <a:gd name="T18" fmla="*/ 4 w 41"/>
                <a:gd name="T19" fmla="*/ 25 h 51"/>
                <a:gd name="T20" fmla="*/ 23 w 41"/>
                <a:gd name="T21" fmla="*/ 48 h 51"/>
                <a:gd name="T22" fmla="*/ 39 w 41"/>
                <a:gd name="T23" fmla="*/ 36 h 51"/>
                <a:gd name="T24" fmla="*/ 41 w 41"/>
                <a:gd name="T25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1">
                  <a:moveTo>
                    <a:pt x="41" y="37"/>
                  </a:moveTo>
                  <a:cubicBezTo>
                    <a:pt x="37" y="45"/>
                    <a:pt x="32" y="51"/>
                    <a:pt x="21" y="51"/>
                  </a:cubicBezTo>
                  <a:cubicBezTo>
                    <a:pt x="10" y="51"/>
                    <a:pt x="0" y="42"/>
                    <a:pt x="0" y="25"/>
                  </a:cubicBezTo>
                  <a:cubicBezTo>
                    <a:pt x="0" y="12"/>
                    <a:pt x="8" y="0"/>
                    <a:pt x="20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5" y="9"/>
                    <a:pt x="29" y="2"/>
                    <a:pt x="20" y="2"/>
                  </a:cubicBezTo>
                  <a:cubicBezTo>
                    <a:pt x="11" y="2"/>
                    <a:pt x="4" y="12"/>
                    <a:pt x="4" y="25"/>
                  </a:cubicBezTo>
                  <a:cubicBezTo>
                    <a:pt x="4" y="38"/>
                    <a:pt x="12" y="48"/>
                    <a:pt x="23" y="48"/>
                  </a:cubicBezTo>
                  <a:cubicBezTo>
                    <a:pt x="30" y="48"/>
                    <a:pt x="35" y="45"/>
                    <a:pt x="39" y="36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iṣḻiďe">
              <a:extLst>
                <a:ext uri="{FF2B5EF4-FFF2-40B4-BE49-F238E27FC236}">
                  <a16:creationId xmlns:a16="http://schemas.microsoft.com/office/drawing/2014/main" id="{F7DEA8C2-D905-4799-8130-9F5A278C4998}"/>
                </a:ext>
              </a:extLst>
            </p:cNvPr>
            <p:cNvSpPr/>
            <p:nvPr/>
          </p:nvSpPr>
          <p:spPr bwMode="auto">
            <a:xfrm>
              <a:off x="8874125" y="3832225"/>
              <a:ext cx="61913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8 w 19"/>
                <a:gd name="T19" fmla="*/ 44 h 49"/>
                <a:gd name="T20" fmla="*/ 8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4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4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8" y="46"/>
                    <a:pt x="8" y="4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ïṣľîḓe">
              <a:extLst>
                <a:ext uri="{FF2B5EF4-FFF2-40B4-BE49-F238E27FC236}">
                  <a16:creationId xmlns:a16="http://schemas.microsoft.com/office/drawing/2014/main" id="{EF734E9A-8C7F-45B1-B02F-526204DA0A21}"/>
                </a:ext>
              </a:extLst>
            </p:cNvPr>
            <p:cNvSpPr/>
            <p:nvPr/>
          </p:nvSpPr>
          <p:spPr bwMode="auto">
            <a:xfrm>
              <a:off x="89614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6 w 49"/>
                <a:gd name="T5" fmla="*/ 43 h 50"/>
                <a:gd name="T6" fmla="*/ 6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8 w 49"/>
                <a:gd name="T33" fmla="*/ 6 h 50"/>
                <a:gd name="T34" fmla="*/ 8 w 49"/>
                <a:gd name="T35" fmla="*/ 43 h 50"/>
                <a:gd name="T36" fmla="*/ 15 w 49"/>
                <a:gd name="T37" fmla="*/ 48 h 50"/>
                <a:gd name="T38" fmla="*/ 15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8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6"/>
                    <a:pt x="10" y="48"/>
                    <a:pt x="15" y="48"/>
                  </a:cubicBezTo>
                  <a:cubicBezTo>
                    <a:pt x="15" y="49"/>
                    <a:pt x="15" y="49"/>
                    <a:pt x="15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ïṥḷïḓé">
              <a:extLst>
                <a:ext uri="{FF2B5EF4-FFF2-40B4-BE49-F238E27FC236}">
                  <a16:creationId xmlns:a16="http://schemas.microsoft.com/office/drawing/2014/main" id="{82AA5F57-106F-4360-8BB2-95F097A56BCD}"/>
                </a:ext>
              </a:extLst>
            </p:cNvPr>
            <p:cNvSpPr/>
            <p:nvPr/>
          </p:nvSpPr>
          <p:spPr bwMode="auto">
            <a:xfrm>
              <a:off x="913765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7 w 42"/>
                <a:gd name="T5" fmla="*/ 43 h 49"/>
                <a:gd name="T6" fmla="*/ 7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40 w 42"/>
                <a:gd name="T17" fmla="*/ 13 h 49"/>
                <a:gd name="T18" fmla="*/ 23 w 42"/>
                <a:gd name="T19" fmla="*/ 2 h 49"/>
                <a:gd name="T20" fmla="*/ 17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2 w 42"/>
                <a:gd name="T27" fmla="*/ 23 h 49"/>
                <a:gd name="T28" fmla="*/ 29 w 42"/>
                <a:gd name="T29" fmla="*/ 14 h 49"/>
                <a:gd name="T30" fmla="*/ 31 w 42"/>
                <a:gd name="T31" fmla="*/ 14 h 49"/>
                <a:gd name="T32" fmla="*/ 31 w 42"/>
                <a:gd name="T33" fmla="*/ 33 h 49"/>
                <a:gd name="T34" fmla="*/ 29 w 42"/>
                <a:gd name="T35" fmla="*/ 33 h 49"/>
                <a:gd name="T36" fmla="*/ 22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7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8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7" y="8"/>
                    <a:pt x="34" y="2"/>
                    <a:pt x="23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6" y="23"/>
                    <a:pt x="29" y="21"/>
                    <a:pt x="29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7"/>
                    <a:pt x="26" y="25"/>
                    <a:pt x="22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7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1" y="48"/>
                    <a:pt x="36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8" y="49"/>
                    <a:pt x="38" y="49"/>
                    <a:pt x="38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12040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îśḷïḓ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DC054C36-2020-4F55-A41A-D1AF69460C2D}"/>
              </a:ext>
            </a:extLst>
          </p:cNvPr>
          <p:cNvGrpSpPr>
            <a:grpSpLocks noChangeAspect="1"/>
          </p:cNvGrpSpPr>
          <p:nvPr/>
        </p:nvGrpSpPr>
        <p:grpSpPr>
          <a:xfrm>
            <a:off x="3473573" y="1611438"/>
            <a:ext cx="1550717" cy="2900189"/>
            <a:chOff x="4841875" y="1046163"/>
            <a:chExt cx="2532063" cy="4735513"/>
          </a:xfrm>
        </p:grpSpPr>
        <p:sp>
          <p:nvSpPr>
            <p:cNvPr id="44" name="ïśļïḓe">
              <a:extLst>
                <a:ext uri="{FF2B5EF4-FFF2-40B4-BE49-F238E27FC236}">
                  <a16:creationId xmlns:a16="http://schemas.microsoft.com/office/drawing/2014/main" id="{C022F35F-F687-4ECE-88D2-EC0A2CA2360D}"/>
                </a:ext>
              </a:extLst>
            </p:cNvPr>
            <p:cNvSpPr/>
            <p:nvPr/>
          </p:nvSpPr>
          <p:spPr bwMode="auto">
            <a:xfrm>
              <a:off x="6624638" y="5254625"/>
              <a:ext cx="246063" cy="300038"/>
            </a:xfrm>
            <a:custGeom>
              <a:avLst/>
              <a:gdLst>
                <a:gd name="T0" fmla="*/ 0 w 155"/>
                <a:gd name="T1" fmla="*/ 50 h 189"/>
                <a:gd name="T2" fmla="*/ 58 w 155"/>
                <a:gd name="T3" fmla="*/ 189 h 189"/>
                <a:gd name="T4" fmla="*/ 155 w 155"/>
                <a:gd name="T5" fmla="*/ 139 h 189"/>
                <a:gd name="T6" fmla="*/ 97 w 155"/>
                <a:gd name="T7" fmla="*/ 0 h 189"/>
                <a:gd name="T8" fmla="*/ 0 w 155"/>
                <a:gd name="T9" fmla="*/ 5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189">
                  <a:moveTo>
                    <a:pt x="0" y="50"/>
                  </a:moveTo>
                  <a:lnTo>
                    <a:pt x="58" y="189"/>
                  </a:lnTo>
                  <a:lnTo>
                    <a:pt x="155" y="139"/>
                  </a:lnTo>
                  <a:lnTo>
                    <a:pt x="97" y="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CC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5" name="ïšļîďe">
              <a:extLst>
                <a:ext uri="{FF2B5EF4-FFF2-40B4-BE49-F238E27FC236}">
                  <a16:creationId xmlns:a16="http://schemas.microsoft.com/office/drawing/2014/main" id="{0754B729-3462-4CCF-B164-AFA32E294BAA}"/>
                </a:ext>
              </a:extLst>
            </p:cNvPr>
            <p:cNvSpPr/>
            <p:nvPr/>
          </p:nvSpPr>
          <p:spPr bwMode="auto">
            <a:xfrm>
              <a:off x="6667500" y="5426075"/>
              <a:ext cx="608013" cy="293688"/>
            </a:xfrm>
            <a:custGeom>
              <a:avLst/>
              <a:gdLst>
                <a:gd name="T0" fmla="*/ 0 w 99"/>
                <a:gd name="T1" fmla="*/ 19 h 48"/>
                <a:gd name="T2" fmla="*/ 4 w 99"/>
                <a:gd name="T3" fmla="*/ 16 h 48"/>
                <a:gd name="T4" fmla="*/ 21 w 99"/>
                <a:gd name="T5" fmla="*/ 16 h 48"/>
                <a:gd name="T6" fmla="*/ 30 w 99"/>
                <a:gd name="T7" fmla="*/ 3 h 48"/>
                <a:gd name="T8" fmla="*/ 33 w 99"/>
                <a:gd name="T9" fmla="*/ 0 h 48"/>
                <a:gd name="T10" fmla="*/ 89 w 99"/>
                <a:gd name="T11" fmla="*/ 8 h 48"/>
                <a:gd name="T12" fmla="*/ 97 w 99"/>
                <a:gd name="T13" fmla="*/ 14 h 48"/>
                <a:gd name="T14" fmla="*/ 97 w 99"/>
                <a:gd name="T15" fmla="*/ 14 h 48"/>
                <a:gd name="T16" fmla="*/ 95 w 99"/>
                <a:gd name="T17" fmla="*/ 21 h 48"/>
                <a:gd name="T18" fmla="*/ 13 w 99"/>
                <a:gd name="T19" fmla="*/ 47 h 48"/>
                <a:gd name="T20" fmla="*/ 5 w 99"/>
                <a:gd name="T21" fmla="*/ 41 h 48"/>
                <a:gd name="T22" fmla="*/ 0 w 99"/>
                <a:gd name="T23" fmla="*/ 23 h 48"/>
                <a:gd name="T24" fmla="*/ 0 w 99"/>
                <a:gd name="T25" fmla="*/ 22 h 48"/>
                <a:gd name="T26" fmla="*/ 0 w 99"/>
                <a:gd name="T27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48">
                  <a:moveTo>
                    <a:pt x="0" y="19"/>
                  </a:moveTo>
                  <a:cubicBezTo>
                    <a:pt x="0" y="17"/>
                    <a:pt x="2" y="15"/>
                    <a:pt x="4" y="16"/>
                  </a:cubicBezTo>
                  <a:cubicBezTo>
                    <a:pt x="8" y="18"/>
                    <a:pt x="14" y="19"/>
                    <a:pt x="21" y="16"/>
                  </a:cubicBezTo>
                  <a:cubicBezTo>
                    <a:pt x="29" y="13"/>
                    <a:pt x="30" y="7"/>
                    <a:pt x="30" y="3"/>
                  </a:cubicBezTo>
                  <a:cubicBezTo>
                    <a:pt x="30" y="1"/>
                    <a:pt x="31" y="0"/>
                    <a:pt x="33" y="0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92" y="9"/>
                    <a:pt x="95" y="11"/>
                    <a:pt x="97" y="14"/>
                  </a:cubicBezTo>
                  <a:cubicBezTo>
                    <a:pt x="97" y="14"/>
                    <a:pt x="97" y="14"/>
                    <a:pt x="97" y="14"/>
                  </a:cubicBezTo>
                  <a:cubicBezTo>
                    <a:pt x="99" y="16"/>
                    <a:pt x="98" y="20"/>
                    <a:pt x="95" y="21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9" y="48"/>
                    <a:pt x="6" y="45"/>
                    <a:pt x="5" y="4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2"/>
                    <a:pt x="0" y="22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1F25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6" name="iš1iďê">
              <a:extLst>
                <a:ext uri="{FF2B5EF4-FFF2-40B4-BE49-F238E27FC236}">
                  <a16:creationId xmlns:a16="http://schemas.microsoft.com/office/drawing/2014/main" id="{ABDC5CB1-830A-4463-916C-4FDEA92F49F7}"/>
                </a:ext>
              </a:extLst>
            </p:cNvPr>
            <p:cNvSpPr/>
            <p:nvPr/>
          </p:nvSpPr>
          <p:spPr bwMode="auto">
            <a:xfrm>
              <a:off x="5186363" y="5145088"/>
              <a:ext cx="263525" cy="280988"/>
            </a:xfrm>
            <a:custGeom>
              <a:avLst/>
              <a:gdLst>
                <a:gd name="T0" fmla="*/ 69 w 166"/>
                <a:gd name="T1" fmla="*/ 0 h 177"/>
                <a:gd name="T2" fmla="*/ 0 w 166"/>
                <a:gd name="T3" fmla="*/ 135 h 177"/>
                <a:gd name="T4" fmla="*/ 100 w 166"/>
                <a:gd name="T5" fmla="*/ 177 h 177"/>
                <a:gd name="T6" fmla="*/ 166 w 166"/>
                <a:gd name="T7" fmla="*/ 42 h 177"/>
                <a:gd name="T8" fmla="*/ 69 w 166"/>
                <a:gd name="T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77">
                  <a:moveTo>
                    <a:pt x="69" y="0"/>
                  </a:moveTo>
                  <a:lnTo>
                    <a:pt x="0" y="135"/>
                  </a:lnTo>
                  <a:lnTo>
                    <a:pt x="100" y="177"/>
                  </a:lnTo>
                  <a:lnTo>
                    <a:pt x="166" y="42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CC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3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7" name="íşļîde">
              <a:extLst>
                <a:ext uri="{FF2B5EF4-FFF2-40B4-BE49-F238E27FC236}">
                  <a16:creationId xmlns:a16="http://schemas.microsoft.com/office/drawing/2014/main" id="{9013C70B-311C-4B73-8E8F-256839B171B8}"/>
                </a:ext>
              </a:extLst>
            </p:cNvPr>
            <p:cNvSpPr/>
            <p:nvPr/>
          </p:nvSpPr>
          <p:spPr bwMode="auto">
            <a:xfrm>
              <a:off x="5062538" y="5303838"/>
              <a:ext cx="515938" cy="477838"/>
            </a:xfrm>
            <a:custGeom>
              <a:avLst/>
              <a:gdLst>
                <a:gd name="T0" fmla="*/ 16 w 84"/>
                <a:gd name="T1" fmla="*/ 2 h 78"/>
                <a:gd name="T2" fmla="*/ 20 w 84"/>
                <a:gd name="T3" fmla="*/ 3 h 78"/>
                <a:gd name="T4" fmla="*/ 32 w 84"/>
                <a:gd name="T5" fmla="*/ 16 h 78"/>
                <a:gd name="T6" fmla="*/ 47 w 84"/>
                <a:gd name="T7" fmla="*/ 14 h 78"/>
                <a:gd name="T8" fmla="*/ 52 w 84"/>
                <a:gd name="T9" fmla="*/ 15 h 78"/>
                <a:gd name="T10" fmla="*/ 82 w 84"/>
                <a:gd name="T11" fmla="*/ 62 h 78"/>
                <a:gd name="T12" fmla="*/ 83 w 84"/>
                <a:gd name="T13" fmla="*/ 72 h 78"/>
                <a:gd name="T14" fmla="*/ 83 w 84"/>
                <a:gd name="T15" fmla="*/ 72 h 78"/>
                <a:gd name="T16" fmla="*/ 76 w 84"/>
                <a:gd name="T17" fmla="*/ 76 h 78"/>
                <a:gd name="T18" fmla="*/ 3 w 84"/>
                <a:gd name="T19" fmla="*/ 29 h 78"/>
                <a:gd name="T20" fmla="*/ 2 w 84"/>
                <a:gd name="T21" fmla="*/ 20 h 78"/>
                <a:gd name="T22" fmla="*/ 13 w 84"/>
                <a:gd name="T23" fmla="*/ 4 h 78"/>
                <a:gd name="T24" fmla="*/ 14 w 84"/>
                <a:gd name="T25" fmla="*/ 4 h 78"/>
                <a:gd name="T26" fmla="*/ 16 w 84"/>
                <a:gd name="T27" fmla="*/ 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78">
                  <a:moveTo>
                    <a:pt x="16" y="2"/>
                  </a:moveTo>
                  <a:cubicBezTo>
                    <a:pt x="18" y="0"/>
                    <a:pt x="20" y="1"/>
                    <a:pt x="20" y="3"/>
                  </a:cubicBezTo>
                  <a:cubicBezTo>
                    <a:pt x="22" y="7"/>
                    <a:pt x="25" y="12"/>
                    <a:pt x="32" y="16"/>
                  </a:cubicBezTo>
                  <a:cubicBezTo>
                    <a:pt x="39" y="19"/>
                    <a:pt x="44" y="17"/>
                    <a:pt x="47" y="14"/>
                  </a:cubicBezTo>
                  <a:cubicBezTo>
                    <a:pt x="49" y="13"/>
                    <a:pt x="51" y="13"/>
                    <a:pt x="52" y="15"/>
                  </a:cubicBezTo>
                  <a:cubicBezTo>
                    <a:pt x="82" y="62"/>
                    <a:pt x="82" y="62"/>
                    <a:pt x="82" y="62"/>
                  </a:cubicBezTo>
                  <a:cubicBezTo>
                    <a:pt x="83" y="65"/>
                    <a:pt x="84" y="69"/>
                    <a:pt x="83" y="72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82" y="76"/>
                    <a:pt x="79" y="78"/>
                    <a:pt x="76" y="76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0" y="27"/>
                    <a:pt x="0" y="23"/>
                    <a:pt x="2" y="2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4" y="4"/>
                  </a:cubicBezTo>
                  <a:lnTo>
                    <a:pt x="16" y="2"/>
                  </a:lnTo>
                  <a:close/>
                </a:path>
              </a:pathLst>
            </a:custGeom>
            <a:solidFill>
              <a:srgbClr val="1F25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8" name="ïṥļîďé">
              <a:extLst>
                <a:ext uri="{FF2B5EF4-FFF2-40B4-BE49-F238E27FC236}">
                  <a16:creationId xmlns:a16="http://schemas.microsoft.com/office/drawing/2014/main" id="{590E1DDD-6D24-41F5-A10F-D817906B5D63}"/>
                </a:ext>
              </a:extLst>
            </p:cNvPr>
            <p:cNvSpPr/>
            <p:nvPr/>
          </p:nvSpPr>
          <p:spPr bwMode="auto">
            <a:xfrm>
              <a:off x="5180013" y="3119438"/>
              <a:ext cx="1333500" cy="2227263"/>
            </a:xfrm>
            <a:custGeom>
              <a:avLst/>
              <a:gdLst>
                <a:gd name="T0" fmla="*/ 840 w 840"/>
                <a:gd name="T1" fmla="*/ 0 h 1403"/>
                <a:gd name="T2" fmla="*/ 677 w 840"/>
                <a:gd name="T3" fmla="*/ 459 h 1403"/>
                <a:gd name="T4" fmla="*/ 174 w 840"/>
                <a:gd name="T5" fmla="*/ 1403 h 1403"/>
                <a:gd name="T6" fmla="*/ 0 w 840"/>
                <a:gd name="T7" fmla="*/ 1318 h 1403"/>
                <a:gd name="T8" fmla="*/ 344 w 840"/>
                <a:gd name="T9" fmla="*/ 678 h 1403"/>
                <a:gd name="T10" fmla="*/ 538 w 840"/>
                <a:gd name="T11" fmla="*/ 35 h 1403"/>
                <a:gd name="T12" fmla="*/ 840 w 840"/>
                <a:gd name="T13" fmla="*/ 0 h 1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0" h="1403">
                  <a:moveTo>
                    <a:pt x="840" y="0"/>
                  </a:moveTo>
                  <a:lnTo>
                    <a:pt x="677" y="459"/>
                  </a:lnTo>
                  <a:lnTo>
                    <a:pt x="174" y="1403"/>
                  </a:lnTo>
                  <a:lnTo>
                    <a:pt x="0" y="1318"/>
                  </a:lnTo>
                  <a:lnTo>
                    <a:pt x="344" y="678"/>
                  </a:lnTo>
                  <a:lnTo>
                    <a:pt x="538" y="35"/>
                  </a:lnTo>
                  <a:lnTo>
                    <a:pt x="840" y="0"/>
                  </a:lnTo>
                  <a:close/>
                </a:path>
              </a:pathLst>
            </a:custGeom>
            <a:solidFill>
              <a:srgbClr val="0823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9" name="iṩľîḓé">
              <a:extLst>
                <a:ext uri="{FF2B5EF4-FFF2-40B4-BE49-F238E27FC236}">
                  <a16:creationId xmlns:a16="http://schemas.microsoft.com/office/drawing/2014/main" id="{BCEDAB4C-9099-4762-B9EE-F46C544ADB14}"/>
                </a:ext>
              </a:extLst>
            </p:cNvPr>
            <p:cNvSpPr/>
            <p:nvPr/>
          </p:nvSpPr>
          <p:spPr bwMode="auto">
            <a:xfrm>
              <a:off x="5751513" y="3119438"/>
              <a:ext cx="1136650" cy="2330450"/>
            </a:xfrm>
            <a:custGeom>
              <a:avLst/>
              <a:gdLst>
                <a:gd name="T0" fmla="*/ 14 w 185"/>
                <a:gd name="T1" fmla="*/ 3 h 381"/>
                <a:gd name="T2" fmla="*/ 21 w 185"/>
                <a:gd name="T3" fmla="*/ 69 h 381"/>
                <a:gd name="T4" fmla="*/ 86 w 185"/>
                <a:gd name="T5" fmla="*/ 193 h 381"/>
                <a:gd name="T6" fmla="*/ 136 w 185"/>
                <a:gd name="T7" fmla="*/ 381 h 381"/>
                <a:gd name="T8" fmla="*/ 185 w 185"/>
                <a:gd name="T9" fmla="*/ 364 h 381"/>
                <a:gd name="T10" fmla="*/ 138 w 185"/>
                <a:gd name="T11" fmla="*/ 174 h 381"/>
                <a:gd name="T12" fmla="*/ 87 w 185"/>
                <a:gd name="T13" fmla="*/ 25 h 381"/>
                <a:gd name="T14" fmla="*/ 124 w 185"/>
                <a:gd name="T15" fmla="*/ 0 h 381"/>
                <a:gd name="T16" fmla="*/ 14 w 185"/>
                <a:gd name="T17" fmla="*/ 3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381">
                  <a:moveTo>
                    <a:pt x="14" y="3"/>
                  </a:moveTo>
                  <a:cubicBezTo>
                    <a:pt x="14" y="3"/>
                    <a:pt x="0" y="28"/>
                    <a:pt x="21" y="69"/>
                  </a:cubicBezTo>
                  <a:cubicBezTo>
                    <a:pt x="86" y="193"/>
                    <a:pt x="86" y="193"/>
                    <a:pt x="86" y="193"/>
                  </a:cubicBezTo>
                  <a:cubicBezTo>
                    <a:pt x="136" y="381"/>
                    <a:pt x="136" y="381"/>
                    <a:pt x="136" y="381"/>
                  </a:cubicBezTo>
                  <a:cubicBezTo>
                    <a:pt x="185" y="364"/>
                    <a:pt x="185" y="364"/>
                    <a:pt x="185" y="364"/>
                  </a:cubicBezTo>
                  <a:cubicBezTo>
                    <a:pt x="138" y="174"/>
                    <a:pt x="138" y="174"/>
                    <a:pt x="138" y="174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124" y="0"/>
                    <a:pt x="124" y="0"/>
                    <a:pt x="124" y="0"/>
                  </a:cubicBezTo>
                  <a:lnTo>
                    <a:pt x="14" y="3"/>
                  </a:lnTo>
                  <a:close/>
                </a:path>
              </a:pathLst>
            </a:custGeom>
            <a:solidFill>
              <a:srgbClr val="0A2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0" name="íṩ1íḑé">
              <a:extLst>
                <a:ext uri="{FF2B5EF4-FFF2-40B4-BE49-F238E27FC236}">
                  <a16:creationId xmlns:a16="http://schemas.microsoft.com/office/drawing/2014/main" id="{15644FCE-E1FE-453A-AD62-84CE311AFFB0}"/>
                </a:ext>
              </a:extLst>
            </p:cNvPr>
            <p:cNvSpPr/>
            <p:nvPr/>
          </p:nvSpPr>
          <p:spPr bwMode="auto">
            <a:xfrm>
              <a:off x="6446838" y="1309688"/>
              <a:ext cx="312738" cy="311150"/>
            </a:xfrm>
            <a:custGeom>
              <a:avLst/>
              <a:gdLst>
                <a:gd name="T0" fmla="*/ 43 w 51"/>
                <a:gd name="T1" fmla="*/ 41 h 51"/>
                <a:gd name="T2" fmla="*/ 10 w 51"/>
                <a:gd name="T3" fmla="*/ 43 h 51"/>
                <a:gd name="T4" fmla="*/ 9 w 51"/>
                <a:gd name="T5" fmla="*/ 10 h 51"/>
                <a:gd name="T6" fmla="*/ 41 w 51"/>
                <a:gd name="T7" fmla="*/ 9 h 51"/>
                <a:gd name="T8" fmla="*/ 43 w 51"/>
                <a:gd name="T9" fmla="*/ 4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1">
                  <a:moveTo>
                    <a:pt x="43" y="41"/>
                  </a:moveTo>
                  <a:cubicBezTo>
                    <a:pt x="34" y="51"/>
                    <a:pt x="19" y="51"/>
                    <a:pt x="10" y="43"/>
                  </a:cubicBezTo>
                  <a:cubicBezTo>
                    <a:pt x="1" y="34"/>
                    <a:pt x="0" y="19"/>
                    <a:pt x="9" y="10"/>
                  </a:cubicBezTo>
                  <a:cubicBezTo>
                    <a:pt x="17" y="1"/>
                    <a:pt x="32" y="0"/>
                    <a:pt x="41" y="9"/>
                  </a:cubicBezTo>
                  <a:cubicBezTo>
                    <a:pt x="50" y="17"/>
                    <a:pt x="51" y="32"/>
                    <a:pt x="43" y="41"/>
                  </a:cubicBezTo>
                  <a:close/>
                </a:path>
              </a:pathLst>
            </a:custGeom>
            <a:solidFill>
              <a:srgbClr val="FCC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1" name="íSľíḓê">
              <a:extLst>
                <a:ext uri="{FF2B5EF4-FFF2-40B4-BE49-F238E27FC236}">
                  <a16:creationId xmlns:a16="http://schemas.microsoft.com/office/drawing/2014/main" id="{C0B76246-400F-4673-BFFE-8C3CE37AB1B4}"/>
                </a:ext>
              </a:extLst>
            </p:cNvPr>
            <p:cNvSpPr/>
            <p:nvPr/>
          </p:nvSpPr>
          <p:spPr bwMode="auto">
            <a:xfrm>
              <a:off x="6599238" y="1485900"/>
              <a:ext cx="222250" cy="239713"/>
            </a:xfrm>
            <a:custGeom>
              <a:avLst/>
              <a:gdLst>
                <a:gd name="T0" fmla="*/ 140 w 140"/>
                <a:gd name="T1" fmla="*/ 93 h 151"/>
                <a:gd name="T2" fmla="*/ 62 w 140"/>
                <a:gd name="T3" fmla="*/ 0 h 151"/>
                <a:gd name="T4" fmla="*/ 0 w 140"/>
                <a:gd name="T5" fmla="*/ 62 h 151"/>
                <a:gd name="T6" fmla="*/ 74 w 140"/>
                <a:gd name="T7" fmla="*/ 151 h 151"/>
                <a:gd name="T8" fmla="*/ 140 w 140"/>
                <a:gd name="T9" fmla="*/ 9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51">
                  <a:moveTo>
                    <a:pt x="140" y="93"/>
                  </a:moveTo>
                  <a:lnTo>
                    <a:pt x="62" y="0"/>
                  </a:lnTo>
                  <a:lnTo>
                    <a:pt x="0" y="62"/>
                  </a:lnTo>
                  <a:lnTo>
                    <a:pt x="74" y="151"/>
                  </a:lnTo>
                  <a:lnTo>
                    <a:pt x="140" y="93"/>
                  </a:lnTo>
                  <a:close/>
                </a:path>
              </a:pathLst>
            </a:custGeom>
            <a:solidFill>
              <a:srgbClr val="FCC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2" name="íSľiďe">
              <a:extLst>
                <a:ext uri="{FF2B5EF4-FFF2-40B4-BE49-F238E27FC236}">
                  <a16:creationId xmlns:a16="http://schemas.microsoft.com/office/drawing/2014/main" id="{0ABC5BBD-C69D-44CC-826B-A55136AE6338}"/>
                </a:ext>
              </a:extLst>
            </p:cNvPr>
            <p:cNvSpPr/>
            <p:nvPr/>
          </p:nvSpPr>
          <p:spPr bwMode="auto">
            <a:xfrm>
              <a:off x="4841875" y="4030663"/>
              <a:ext cx="1020763" cy="765175"/>
            </a:xfrm>
            <a:custGeom>
              <a:avLst/>
              <a:gdLst>
                <a:gd name="T0" fmla="*/ 73 w 643"/>
                <a:gd name="T1" fmla="*/ 0 h 482"/>
                <a:gd name="T2" fmla="*/ 0 w 643"/>
                <a:gd name="T3" fmla="*/ 347 h 482"/>
                <a:gd name="T4" fmla="*/ 588 w 643"/>
                <a:gd name="T5" fmla="*/ 482 h 482"/>
                <a:gd name="T6" fmla="*/ 643 w 643"/>
                <a:gd name="T7" fmla="*/ 147 h 482"/>
                <a:gd name="T8" fmla="*/ 73 w 643"/>
                <a:gd name="T9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3" h="482">
                  <a:moveTo>
                    <a:pt x="73" y="0"/>
                  </a:moveTo>
                  <a:lnTo>
                    <a:pt x="0" y="347"/>
                  </a:lnTo>
                  <a:lnTo>
                    <a:pt x="588" y="482"/>
                  </a:lnTo>
                  <a:lnTo>
                    <a:pt x="643" y="147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8455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3" name="íślíďe">
              <a:extLst>
                <a:ext uri="{FF2B5EF4-FFF2-40B4-BE49-F238E27FC236}">
                  <a16:creationId xmlns:a16="http://schemas.microsoft.com/office/drawing/2014/main" id="{A2342016-9E72-43AD-862A-60F34FA47FE3}"/>
                </a:ext>
              </a:extLst>
            </p:cNvPr>
            <p:cNvSpPr/>
            <p:nvPr/>
          </p:nvSpPr>
          <p:spPr bwMode="auto">
            <a:xfrm>
              <a:off x="4914900" y="3841750"/>
              <a:ext cx="990600" cy="495300"/>
            </a:xfrm>
            <a:custGeom>
              <a:avLst/>
              <a:gdLst>
                <a:gd name="T0" fmla="*/ 23 w 624"/>
                <a:gd name="T1" fmla="*/ 0 h 312"/>
                <a:gd name="T2" fmla="*/ 624 w 624"/>
                <a:gd name="T3" fmla="*/ 123 h 312"/>
                <a:gd name="T4" fmla="*/ 593 w 624"/>
                <a:gd name="T5" fmla="*/ 293 h 312"/>
                <a:gd name="T6" fmla="*/ 229 w 624"/>
                <a:gd name="T7" fmla="*/ 312 h 312"/>
                <a:gd name="T8" fmla="*/ 0 w 624"/>
                <a:gd name="T9" fmla="*/ 173 h 312"/>
                <a:gd name="T10" fmla="*/ 23 w 624"/>
                <a:gd name="T11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4" h="312">
                  <a:moveTo>
                    <a:pt x="23" y="0"/>
                  </a:moveTo>
                  <a:lnTo>
                    <a:pt x="624" y="123"/>
                  </a:lnTo>
                  <a:lnTo>
                    <a:pt x="593" y="293"/>
                  </a:lnTo>
                  <a:lnTo>
                    <a:pt x="229" y="312"/>
                  </a:lnTo>
                  <a:lnTo>
                    <a:pt x="0" y="17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673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54" name="îṡḻïḑè">
              <a:extLst>
                <a:ext uri="{FF2B5EF4-FFF2-40B4-BE49-F238E27FC236}">
                  <a16:creationId xmlns:a16="http://schemas.microsoft.com/office/drawing/2014/main" id="{614DECC8-3E49-41FA-AB0C-0DF953E89E49}"/>
                </a:ext>
              </a:extLst>
            </p:cNvPr>
            <p:cNvSpPr/>
            <p:nvPr/>
          </p:nvSpPr>
          <p:spPr bwMode="auto">
            <a:xfrm>
              <a:off x="5764213" y="4030663"/>
              <a:ext cx="246063" cy="790575"/>
            </a:xfrm>
            <a:custGeom>
              <a:avLst/>
              <a:gdLst>
                <a:gd name="T0" fmla="*/ 81 w 155"/>
                <a:gd name="T1" fmla="*/ 0 h 498"/>
                <a:gd name="T2" fmla="*/ 155 w 155"/>
                <a:gd name="T3" fmla="*/ 20 h 498"/>
                <a:gd name="T4" fmla="*/ 69 w 155"/>
                <a:gd name="T5" fmla="*/ 498 h 498"/>
                <a:gd name="T6" fmla="*/ 0 w 155"/>
                <a:gd name="T7" fmla="*/ 482 h 498"/>
                <a:gd name="T8" fmla="*/ 81 w 155"/>
                <a:gd name="T9" fmla="*/ 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498">
                  <a:moveTo>
                    <a:pt x="81" y="0"/>
                  </a:moveTo>
                  <a:lnTo>
                    <a:pt x="155" y="20"/>
                  </a:lnTo>
                  <a:lnTo>
                    <a:pt x="69" y="498"/>
                  </a:lnTo>
                  <a:lnTo>
                    <a:pt x="0" y="482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5A34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5" name="îṥ1íḑè">
              <a:extLst>
                <a:ext uri="{FF2B5EF4-FFF2-40B4-BE49-F238E27FC236}">
                  <a16:creationId xmlns:a16="http://schemas.microsoft.com/office/drawing/2014/main" id="{B4B080BC-B179-43D9-B74C-A45140F02A5A}"/>
                </a:ext>
              </a:extLst>
            </p:cNvPr>
            <p:cNvSpPr/>
            <p:nvPr/>
          </p:nvSpPr>
          <p:spPr bwMode="auto">
            <a:xfrm>
              <a:off x="5272088" y="3768725"/>
              <a:ext cx="355600" cy="287338"/>
            </a:xfrm>
            <a:custGeom>
              <a:avLst/>
              <a:gdLst>
                <a:gd name="T0" fmla="*/ 53 w 58"/>
                <a:gd name="T1" fmla="*/ 47 h 47"/>
                <a:gd name="T2" fmla="*/ 45 w 58"/>
                <a:gd name="T3" fmla="*/ 45 h 47"/>
                <a:gd name="T4" fmla="*/ 49 w 58"/>
                <a:gd name="T5" fmla="*/ 24 h 47"/>
                <a:gd name="T6" fmla="*/ 48 w 58"/>
                <a:gd name="T7" fmla="*/ 17 h 47"/>
                <a:gd name="T8" fmla="*/ 41 w 58"/>
                <a:gd name="T9" fmla="*/ 12 h 47"/>
                <a:gd name="T10" fmla="*/ 21 w 58"/>
                <a:gd name="T11" fmla="*/ 10 h 47"/>
                <a:gd name="T12" fmla="*/ 10 w 58"/>
                <a:gd name="T13" fmla="*/ 18 h 47"/>
                <a:gd name="T14" fmla="*/ 7 w 58"/>
                <a:gd name="T15" fmla="*/ 32 h 47"/>
                <a:gd name="T16" fmla="*/ 0 w 58"/>
                <a:gd name="T17" fmla="*/ 30 h 47"/>
                <a:gd name="T18" fmla="*/ 2 w 58"/>
                <a:gd name="T19" fmla="*/ 16 h 47"/>
                <a:gd name="T20" fmla="*/ 23 w 58"/>
                <a:gd name="T21" fmla="*/ 2 h 47"/>
                <a:gd name="T22" fmla="*/ 42 w 58"/>
                <a:gd name="T23" fmla="*/ 5 h 47"/>
                <a:gd name="T24" fmla="*/ 54 w 58"/>
                <a:gd name="T25" fmla="*/ 12 h 47"/>
                <a:gd name="T26" fmla="*/ 57 w 58"/>
                <a:gd name="T27" fmla="*/ 26 h 47"/>
                <a:gd name="T28" fmla="*/ 53 w 58"/>
                <a:gd name="T2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" h="47">
                  <a:moveTo>
                    <a:pt x="53" y="47"/>
                  </a:moveTo>
                  <a:cubicBezTo>
                    <a:pt x="45" y="45"/>
                    <a:pt x="45" y="45"/>
                    <a:pt x="45" y="45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50" y="22"/>
                    <a:pt x="49" y="19"/>
                    <a:pt x="48" y="17"/>
                  </a:cubicBezTo>
                  <a:cubicBezTo>
                    <a:pt x="46" y="14"/>
                    <a:pt x="44" y="13"/>
                    <a:pt x="41" y="12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6" y="9"/>
                    <a:pt x="11" y="12"/>
                    <a:pt x="10" y="18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4" y="7"/>
                    <a:pt x="13" y="0"/>
                    <a:pt x="23" y="2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7" y="5"/>
                    <a:pt x="51" y="8"/>
                    <a:pt x="54" y="12"/>
                  </a:cubicBezTo>
                  <a:cubicBezTo>
                    <a:pt x="57" y="16"/>
                    <a:pt x="58" y="21"/>
                    <a:pt x="57" y="26"/>
                  </a:cubicBezTo>
                  <a:lnTo>
                    <a:pt x="53" y="47"/>
                  </a:lnTo>
                  <a:close/>
                </a:path>
              </a:pathLst>
            </a:custGeom>
            <a:solidFill>
              <a:srgbClr val="5A34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3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6" name="ïşľïḋe">
              <a:extLst>
                <a:ext uri="{FF2B5EF4-FFF2-40B4-BE49-F238E27FC236}">
                  <a16:creationId xmlns:a16="http://schemas.microsoft.com/office/drawing/2014/main" id="{3312D88B-44FE-4ACC-8B88-38E9AAD3F404}"/>
                </a:ext>
              </a:extLst>
            </p:cNvPr>
            <p:cNvSpPr/>
            <p:nvPr/>
          </p:nvSpPr>
          <p:spPr bwMode="auto">
            <a:xfrm>
              <a:off x="6335713" y="1260475"/>
              <a:ext cx="331788" cy="379413"/>
            </a:xfrm>
            <a:custGeom>
              <a:avLst/>
              <a:gdLst>
                <a:gd name="T0" fmla="*/ 34 w 54"/>
                <a:gd name="T1" fmla="*/ 4 h 62"/>
                <a:gd name="T2" fmla="*/ 52 w 54"/>
                <a:gd name="T3" fmla="*/ 29 h 62"/>
                <a:gd name="T4" fmla="*/ 52 w 54"/>
                <a:gd name="T5" fmla="*/ 40 h 62"/>
                <a:gd name="T6" fmla="*/ 37 w 54"/>
                <a:gd name="T7" fmla="*/ 58 h 62"/>
                <a:gd name="T8" fmla="*/ 24 w 54"/>
                <a:gd name="T9" fmla="*/ 58 h 62"/>
                <a:gd name="T10" fmla="*/ 3 w 54"/>
                <a:gd name="T11" fmla="*/ 34 h 62"/>
                <a:gd name="T12" fmla="*/ 3 w 54"/>
                <a:gd name="T13" fmla="*/ 22 h 62"/>
                <a:gd name="T14" fmla="*/ 20 w 54"/>
                <a:gd name="T15" fmla="*/ 4 h 62"/>
                <a:gd name="T16" fmla="*/ 34 w 54"/>
                <a:gd name="T17" fmla="*/ 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62">
                  <a:moveTo>
                    <a:pt x="34" y="4"/>
                  </a:moveTo>
                  <a:cubicBezTo>
                    <a:pt x="52" y="29"/>
                    <a:pt x="52" y="29"/>
                    <a:pt x="52" y="29"/>
                  </a:cubicBezTo>
                  <a:cubicBezTo>
                    <a:pt x="54" y="32"/>
                    <a:pt x="54" y="37"/>
                    <a:pt x="52" y="40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4" y="62"/>
                    <a:pt x="27" y="62"/>
                    <a:pt x="24" y="58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0" y="30"/>
                    <a:pt x="0" y="25"/>
                    <a:pt x="3" y="22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4" y="0"/>
                    <a:pt x="30" y="0"/>
                    <a:pt x="34" y="4"/>
                  </a:cubicBezTo>
                  <a:close/>
                </a:path>
              </a:pathLst>
            </a:custGeom>
            <a:solidFill>
              <a:srgbClr val="1C22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7" name="îṩḷîḋê">
              <a:extLst>
                <a:ext uri="{FF2B5EF4-FFF2-40B4-BE49-F238E27FC236}">
                  <a16:creationId xmlns:a16="http://schemas.microsoft.com/office/drawing/2014/main" id="{2939FDDA-8CC8-4201-A4EF-3B5CB63EA579}"/>
                </a:ext>
              </a:extLst>
            </p:cNvPr>
            <p:cNvSpPr/>
            <p:nvPr/>
          </p:nvSpPr>
          <p:spPr bwMode="auto">
            <a:xfrm>
              <a:off x="6427788" y="1524000"/>
              <a:ext cx="946150" cy="928688"/>
            </a:xfrm>
            <a:custGeom>
              <a:avLst/>
              <a:gdLst>
                <a:gd name="T0" fmla="*/ 0 w 154"/>
                <a:gd name="T1" fmla="*/ 48 h 152"/>
                <a:gd name="T2" fmla="*/ 72 w 154"/>
                <a:gd name="T3" fmla="*/ 85 h 152"/>
                <a:gd name="T4" fmla="*/ 33 w 154"/>
                <a:gd name="T5" fmla="*/ 23 h 152"/>
                <a:gd name="T6" fmla="*/ 59 w 154"/>
                <a:gd name="T7" fmla="*/ 0 h 152"/>
                <a:gd name="T8" fmla="*/ 146 w 154"/>
                <a:gd name="T9" fmla="*/ 118 h 152"/>
                <a:gd name="T10" fmla="*/ 140 w 154"/>
                <a:gd name="T11" fmla="*/ 148 h 152"/>
                <a:gd name="T12" fmla="*/ 140 w 154"/>
                <a:gd name="T13" fmla="*/ 148 h 152"/>
                <a:gd name="T14" fmla="*/ 122 w 154"/>
                <a:gd name="T15" fmla="*/ 149 h 152"/>
                <a:gd name="T16" fmla="*/ 10 w 154"/>
                <a:gd name="T17" fmla="*/ 102 h 152"/>
                <a:gd name="T18" fmla="*/ 0 w 154"/>
                <a:gd name="T19" fmla="*/ 4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4" h="152">
                  <a:moveTo>
                    <a:pt x="0" y="48"/>
                  </a:moveTo>
                  <a:cubicBezTo>
                    <a:pt x="72" y="85"/>
                    <a:pt x="72" y="85"/>
                    <a:pt x="72" y="85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146" y="118"/>
                    <a:pt x="146" y="118"/>
                    <a:pt x="146" y="118"/>
                  </a:cubicBezTo>
                  <a:cubicBezTo>
                    <a:pt x="154" y="128"/>
                    <a:pt x="151" y="142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34" y="151"/>
                    <a:pt x="128" y="152"/>
                    <a:pt x="122" y="149"/>
                  </a:cubicBezTo>
                  <a:cubicBezTo>
                    <a:pt x="10" y="102"/>
                    <a:pt x="10" y="102"/>
                    <a:pt x="10" y="102"/>
                  </a:cubicBezTo>
                  <a:lnTo>
                    <a:pt x="0" y="48"/>
                  </a:lnTo>
                  <a:close/>
                </a:path>
              </a:pathLst>
            </a:custGeom>
            <a:solidFill>
              <a:srgbClr val="F6EB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8" name="ísľíḋè">
              <a:extLst>
                <a:ext uri="{FF2B5EF4-FFF2-40B4-BE49-F238E27FC236}">
                  <a16:creationId xmlns:a16="http://schemas.microsoft.com/office/drawing/2014/main" id="{F5FEC532-AC70-4F4A-8B7A-5AF2E9C281F8}"/>
                </a:ext>
              </a:extLst>
            </p:cNvPr>
            <p:cNvSpPr/>
            <p:nvPr/>
          </p:nvSpPr>
          <p:spPr bwMode="auto">
            <a:xfrm>
              <a:off x="5770563" y="1792288"/>
              <a:ext cx="817563" cy="1481138"/>
            </a:xfrm>
            <a:custGeom>
              <a:avLst/>
              <a:gdLst>
                <a:gd name="T0" fmla="*/ 133 w 133"/>
                <a:gd name="T1" fmla="*/ 39 h 242"/>
                <a:gd name="T2" fmla="*/ 121 w 133"/>
                <a:gd name="T3" fmla="*/ 217 h 242"/>
                <a:gd name="T4" fmla="*/ 0 w 133"/>
                <a:gd name="T5" fmla="*/ 217 h 242"/>
                <a:gd name="T6" fmla="*/ 21 w 133"/>
                <a:gd name="T7" fmla="*/ 14 h 242"/>
                <a:gd name="T8" fmla="*/ 60 w 133"/>
                <a:gd name="T9" fmla="*/ 0 h 242"/>
                <a:gd name="T10" fmla="*/ 107 w 133"/>
                <a:gd name="T11" fmla="*/ 4 h 242"/>
                <a:gd name="T12" fmla="*/ 133 w 133"/>
                <a:gd name="T13" fmla="*/ 39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242">
                  <a:moveTo>
                    <a:pt x="133" y="39"/>
                  </a:moveTo>
                  <a:cubicBezTo>
                    <a:pt x="133" y="39"/>
                    <a:pt x="120" y="148"/>
                    <a:pt x="121" y="217"/>
                  </a:cubicBezTo>
                  <a:cubicBezTo>
                    <a:pt x="121" y="217"/>
                    <a:pt x="82" y="242"/>
                    <a:pt x="0" y="217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07" y="4"/>
                    <a:pt x="107" y="4"/>
                    <a:pt x="107" y="4"/>
                  </a:cubicBezTo>
                  <a:lnTo>
                    <a:pt x="133" y="39"/>
                  </a:lnTo>
                  <a:close/>
                </a:path>
              </a:pathLst>
            </a:custGeom>
            <a:solidFill>
              <a:srgbClr val="F6EB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9" name="íSļïḓe">
              <a:extLst>
                <a:ext uri="{FF2B5EF4-FFF2-40B4-BE49-F238E27FC236}">
                  <a16:creationId xmlns:a16="http://schemas.microsoft.com/office/drawing/2014/main" id="{E39C03A6-698B-410D-A065-453571B4A67E}"/>
                </a:ext>
              </a:extLst>
            </p:cNvPr>
            <p:cNvSpPr/>
            <p:nvPr/>
          </p:nvSpPr>
          <p:spPr bwMode="auto">
            <a:xfrm>
              <a:off x="6335713" y="1743075"/>
              <a:ext cx="92075" cy="134938"/>
            </a:xfrm>
            <a:custGeom>
              <a:avLst/>
              <a:gdLst>
                <a:gd name="T0" fmla="*/ 2 w 15"/>
                <a:gd name="T1" fmla="*/ 2 h 22"/>
                <a:gd name="T2" fmla="*/ 1 w 15"/>
                <a:gd name="T3" fmla="*/ 9 h 22"/>
                <a:gd name="T4" fmla="*/ 1 w 15"/>
                <a:gd name="T5" fmla="*/ 10 h 22"/>
                <a:gd name="T6" fmla="*/ 11 w 15"/>
                <a:gd name="T7" fmla="*/ 21 h 22"/>
                <a:gd name="T8" fmla="*/ 14 w 15"/>
                <a:gd name="T9" fmla="*/ 20 h 22"/>
                <a:gd name="T10" fmla="*/ 15 w 15"/>
                <a:gd name="T11" fmla="*/ 12 h 22"/>
                <a:gd name="T12" fmla="*/ 14 w 15"/>
                <a:gd name="T13" fmla="*/ 11 h 22"/>
                <a:gd name="T14" fmla="*/ 4 w 15"/>
                <a:gd name="T15" fmla="*/ 1 h 22"/>
                <a:gd name="T16" fmla="*/ 2 w 15"/>
                <a:gd name="T17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2">
                  <a:moveTo>
                    <a:pt x="2" y="2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1" y="10"/>
                    <a:pt x="1" y="1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2"/>
                    <a:pt x="14" y="21"/>
                    <a:pt x="14" y="20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1"/>
                    <a:pt x="14" y="1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FBF2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60" name="îṡľiďè">
              <a:extLst>
                <a:ext uri="{FF2B5EF4-FFF2-40B4-BE49-F238E27FC236}">
                  <a16:creationId xmlns:a16="http://schemas.microsoft.com/office/drawing/2014/main" id="{36320865-F1CD-4E22-ACA8-BDCDE4502033}"/>
                </a:ext>
              </a:extLst>
            </p:cNvPr>
            <p:cNvSpPr/>
            <p:nvPr/>
          </p:nvSpPr>
          <p:spPr bwMode="auto">
            <a:xfrm>
              <a:off x="6132513" y="1504950"/>
              <a:ext cx="288925" cy="360363"/>
            </a:xfrm>
            <a:custGeom>
              <a:avLst/>
              <a:gdLst>
                <a:gd name="T0" fmla="*/ 21 w 47"/>
                <a:gd name="T1" fmla="*/ 58 h 59"/>
                <a:gd name="T2" fmla="*/ 21 w 47"/>
                <a:gd name="T3" fmla="*/ 58 h 59"/>
                <a:gd name="T4" fmla="*/ 1 w 47"/>
                <a:gd name="T5" fmla="*/ 35 h 59"/>
                <a:gd name="T6" fmla="*/ 4 w 47"/>
                <a:gd name="T7" fmla="*/ 0 h 59"/>
                <a:gd name="T8" fmla="*/ 47 w 47"/>
                <a:gd name="T9" fmla="*/ 3 h 59"/>
                <a:gd name="T10" fmla="*/ 39 w 47"/>
                <a:gd name="T11" fmla="*/ 52 h 59"/>
                <a:gd name="T12" fmla="*/ 21 w 47"/>
                <a:gd name="T13" fmla="*/ 5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9">
                  <a:moveTo>
                    <a:pt x="21" y="58"/>
                  </a:moveTo>
                  <a:cubicBezTo>
                    <a:pt x="21" y="58"/>
                    <a:pt x="21" y="58"/>
                    <a:pt x="21" y="58"/>
                  </a:cubicBezTo>
                  <a:cubicBezTo>
                    <a:pt x="9" y="57"/>
                    <a:pt x="0" y="47"/>
                    <a:pt x="1" y="35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7" y="58"/>
                    <a:pt x="33" y="59"/>
                    <a:pt x="21" y="58"/>
                  </a:cubicBezTo>
                  <a:close/>
                </a:path>
              </a:pathLst>
            </a:custGeom>
            <a:solidFill>
              <a:srgbClr val="FCC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5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61" name="ïšľïde">
              <a:extLst>
                <a:ext uri="{FF2B5EF4-FFF2-40B4-BE49-F238E27FC236}">
                  <a16:creationId xmlns:a16="http://schemas.microsoft.com/office/drawing/2014/main" id="{EF73C3B4-D93B-4E4D-BF0B-A47373FEBFAD}"/>
                </a:ext>
              </a:extLst>
            </p:cNvPr>
            <p:cNvSpPr/>
            <p:nvPr/>
          </p:nvSpPr>
          <p:spPr bwMode="auto">
            <a:xfrm>
              <a:off x="6151563" y="1524000"/>
              <a:ext cx="276225" cy="219075"/>
            </a:xfrm>
            <a:custGeom>
              <a:avLst/>
              <a:gdLst>
                <a:gd name="T0" fmla="*/ 0 w 45"/>
                <a:gd name="T1" fmla="*/ 9 h 36"/>
                <a:gd name="T2" fmla="*/ 28 w 45"/>
                <a:gd name="T3" fmla="*/ 32 h 36"/>
                <a:gd name="T4" fmla="*/ 44 w 45"/>
                <a:gd name="T5" fmla="*/ 0 h 36"/>
                <a:gd name="T6" fmla="*/ 0 w 45"/>
                <a:gd name="T7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36">
                  <a:moveTo>
                    <a:pt x="0" y="9"/>
                  </a:moveTo>
                  <a:cubicBezTo>
                    <a:pt x="0" y="9"/>
                    <a:pt x="9" y="36"/>
                    <a:pt x="28" y="32"/>
                  </a:cubicBezTo>
                  <a:cubicBezTo>
                    <a:pt x="45" y="29"/>
                    <a:pt x="44" y="0"/>
                    <a:pt x="44" y="0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F4BD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62" name="îṩ1íḓè">
              <a:extLst>
                <a:ext uri="{FF2B5EF4-FFF2-40B4-BE49-F238E27FC236}">
                  <a16:creationId xmlns:a16="http://schemas.microsoft.com/office/drawing/2014/main" id="{59D9476F-B2DA-442A-876E-7E37D2677AC5}"/>
                </a:ext>
              </a:extLst>
            </p:cNvPr>
            <p:cNvSpPr/>
            <p:nvPr/>
          </p:nvSpPr>
          <p:spPr bwMode="auto">
            <a:xfrm>
              <a:off x="6076950" y="1082675"/>
              <a:ext cx="492125" cy="593725"/>
            </a:xfrm>
            <a:custGeom>
              <a:avLst/>
              <a:gdLst>
                <a:gd name="T0" fmla="*/ 37 w 80"/>
                <a:gd name="T1" fmla="*/ 95 h 97"/>
                <a:gd name="T2" fmla="*/ 33 w 80"/>
                <a:gd name="T3" fmla="*/ 94 h 97"/>
                <a:gd name="T4" fmla="*/ 2 w 80"/>
                <a:gd name="T5" fmla="*/ 56 h 97"/>
                <a:gd name="T6" fmla="*/ 4 w 80"/>
                <a:gd name="T7" fmla="*/ 34 h 97"/>
                <a:gd name="T8" fmla="*/ 43 w 80"/>
                <a:gd name="T9" fmla="*/ 3 h 97"/>
                <a:gd name="T10" fmla="*/ 47 w 80"/>
                <a:gd name="T11" fmla="*/ 3 h 97"/>
                <a:gd name="T12" fmla="*/ 78 w 80"/>
                <a:gd name="T13" fmla="*/ 42 h 97"/>
                <a:gd name="T14" fmla="*/ 75 w 80"/>
                <a:gd name="T15" fmla="*/ 64 h 97"/>
                <a:gd name="T16" fmla="*/ 37 w 80"/>
                <a:gd name="T17" fmla="*/ 9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97">
                  <a:moveTo>
                    <a:pt x="37" y="95"/>
                  </a:moveTo>
                  <a:cubicBezTo>
                    <a:pt x="33" y="94"/>
                    <a:pt x="33" y="94"/>
                    <a:pt x="33" y="94"/>
                  </a:cubicBezTo>
                  <a:cubicBezTo>
                    <a:pt x="14" y="92"/>
                    <a:pt x="0" y="75"/>
                    <a:pt x="2" y="56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6" y="14"/>
                    <a:pt x="24" y="0"/>
                    <a:pt x="43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66" y="5"/>
                    <a:pt x="80" y="22"/>
                    <a:pt x="78" y="42"/>
                  </a:cubicBezTo>
                  <a:cubicBezTo>
                    <a:pt x="75" y="64"/>
                    <a:pt x="75" y="64"/>
                    <a:pt x="75" y="64"/>
                  </a:cubicBezTo>
                  <a:cubicBezTo>
                    <a:pt x="73" y="83"/>
                    <a:pt x="56" y="97"/>
                    <a:pt x="37" y="95"/>
                  </a:cubicBezTo>
                  <a:close/>
                </a:path>
              </a:pathLst>
            </a:custGeom>
            <a:solidFill>
              <a:srgbClr val="FCC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63" name="îs1iḑè">
              <a:extLst>
                <a:ext uri="{FF2B5EF4-FFF2-40B4-BE49-F238E27FC236}">
                  <a16:creationId xmlns:a16="http://schemas.microsoft.com/office/drawing/2014/main" id="{4B9642FE-D37D-4D54-96CC-543BDFBC1FB5}"/>
                </a:ext>
              </a:extLst>
            </p:cNvPr>
            <p:cNvSpPr/>
            <p:nvPr/>
          </p:nvSpPr>
          <p:spPr bwMode="auto">
            <a:xfrm>
              <a:off x="6076950" y="1082675"/>
              <a:ext cx="492125" cy="593725"/>
            </a:xfrm>
            <a:custGeom>
              <a:avLst/>
              <a:gdLst>
                <a:gd name="T0" fmla="*/ 37 w 80"/>
                <a:gd name="T1" fmla="*/ 95 h 97"/>
                <a:gd name="T2" fmla="*/ 33 w 80"/>
                <a:gd name="T3" fmla="*/ 94 h 97"/>
                <a:gd name="T4" fmla="*/ 2 w 80"/>
                <a:gd name="T5" fmla="*/ 56 h 97"/>
                <a:gd name="T6" fmla="*/ 4 w 80"/>
                <a:gd name="T7" fmla="*/ 34 h 97"/>
                <a:gd name="T8" fmla="*/ 43 w 80"/>
                <a:gd name="T9" fmla="*/ 3 h 97"/>
                <a:gd name="T10" fmla="*/ 47 w 80"/>
                <a:gd name="T11" fmla="*/ 3 h 97"/>
                <a:gd name="T12" fmla="*/ 78 w 80"/>
                <a:gd name="T13" fmla="*/ 42 h 97"/>
                <a:gd name="T14" fmla="*/ 75 w 80"/>
                <a:gd name="T15" fmla="*/ 64 h 97"/>
                <a:gd name="T16" fmla="*/ 37 w 80"/>
                <a:gd name="T17" fmla="*/ 9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97">
                  <a:moveTo>
                    <a:pt x="37" y="95"/>
                  </a:moveTo>
                  <a:cubicBezTo>
                    <a:pt x="33" y="94"/>
                    <a:pt x="33" y="94"/>
                    <a:pt x="33" y="94"/>
                  </a:cubicBezTo>
                  <a:cubicBezTo>
                    <a:pt x="14" y="92"/>
                    <a:pt x="0" y="75"/>
                    <a:pt x="2" y="56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6" y="14"/>
                    <a:pt x="24" y="0"/>
                    <a:pt x="43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66" y="5"/>
                    <a:pt x="80" y="22"/>
                    <a:pt x="78" y="42"/>
                  </a:cubicBezTo>
                  <a:cubicBezTo>
                    <a:pt x="75" y="64"/>
                    <a:pt x="75" y="64"/>
                    <a:pt x="75" y="64"/>
                  </a:cubicBezTo>
                  <a:cubicBezTo>
                    <a:pt x="73" y="83"/>
                    <a:pt x="56" y="97"/>
                    <a:pt x="37" y="95"/>
                  </a:cubicBezTo>
                  <a:close/>
                </a:path>
              </a:pathLst>
            </a:custGeom>
            <a:solidFill>
              <a:srgbClr val="FCC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64" name="ïslïdé">
              <a:extLst>
                <a:ext uri="{FF2B5EF4-FFF2-40B4-BE49-F238E27FC236}">
                  <a16:creationId xmlns:a16="http://schemas.microsoft.com/office/drawing/2014/main" id="{3CEC5886-C2AE-40C9-9FDA-0B813BAA15A1}"/>
                </a:ext>
              </a:extLst>
            </p:cNvPr>
            <p:cNvSpPr/>
            <p:nvPr/>
          </p:nvSpPr>
          <p:spPr bwMode="auto">
            <a:xfrm>
              <a:off x="6040438" y="1046163"/>
              <a:ext cx="584200" cy="415925"/>
            </a:xfrm>
            <a:custGeom>
              <a:avLst/>
              <a:gdLst>
                <a:gd name="T0" fmla="*/ 7 w 95"/>
                <a:gd name="T1" fmla="*/ 68 h 68"/>
                <a:gd name="T2" fmla="*/ 7 w 95"/>
                <a:gd name="T3" fmla="*/ 68 h 68"/>
                <a:gd name="T4" fmla="*/ 25 w 95"/>
                <a:gd name="T5" fmla="*/ 59 h 68"/>
                <a:gd name="T6" fmla="*/ 28 w 95"/>
                <a:gd name="T7" fmla="*/ 35 h 68"/>
                <a:gd name="T8" fmla="*/ 27 w 95"/>
                <a:gd name="T9" fmla="*/ 30 h 68"/>
                <a:gd name="T10" fmla="*/ 38 w 95"/>
                <a:gd name="T11" fmla="*/ 26 h 68"/>
                <a:gd name="T12" fmla="*/ 85 w 95"/>
                <a:gd name="T13" fmla="*/ 24 h 68"/>
                <a:gd name="T14" fmla="*/ 17 w 95"/>
                <a:gd name="T15" fmla="*/ 7 h 68"/>
                <a:gd name="T16" fmla="*/ 0 w 95"/>
                <a:gd name="T17" fmla="*/ 32 h 68"/>
                <a:gd name="T18" fmla="*/ 7 w 95"/>
                <a:gd name="T1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68">
                  <a:moveTo>
                    <a:pt x="7" y="68"/>
                  </a:moveTo>
                  <a:cubicBezTo>
                    <a:pt x="7" y="68"/>
                    <a:pt x="7" y="68"/>
                    <a:pt x="7" y="68"/>
                  </a:cubicBezTo>
                  <a:cubicBezTo>
                    <a:pt x="10" y="68"/>
                    <a:pt x="22" y="63"/>
                    <a:pt x="25" y="59"/>
                  </a:cubicBezTo>
                  <a:cubicBezTo>
                    <a:pt x="29" y="54"/>
                    <a:pt x="33" y="45"/>
                    <a:pt x="28" y="35"/>
                  </a:cubicBezTo>
                  <a:cubicBezTo>
                    <a:pt x="27" y="34"/>
                    <a:pt x="27" y="32"/>
                    <a:pt x="27" y="30"/>
                  </a:cubicBezTo>
                  <a:cubicBezTo>
                    <a:pt x="28" y="27"/>
                    <a:pt x="31" y="23"/>
                    <a:pt x="38" y="26"/>
                  </a:cubicBezTo>
                  <a:cubicBezTo>
                    <a:pt x="50" y="30"/>
                    <a:pt x="77" y="44"/>
                    <a:pt x="85" y="24"/>
                  </a:cubicBezTo>
                  <a:cubicBezTo>
                    <a:pt x="95" y="0"/>
                    <a:pt x="17" y="7"/>
                    <a:pt x="17" y="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7" y="68"/>
                    <a:pt x="7" y="68"/>
                    <a:pt x="7" y="68"/>
                  </a:cubicBezTo>
                  <a:close/>
                </a:path>
              </a:pathLst>
            </a:custGeom>
            <a:solidFill>
              <a:srgbClr val="1C22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7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65" name="ïslíḋê">
              <a:extLst>
                <a:ext uri="{FF2B5EF4-FFF2-40B4-BE49-F238E27FC236}">
                  <a16:creationId xmlns:a16="http://schemas.microsoft.com/office/drawing/2014/main" id="{CFD55467-182F-49B8-B5EF-861B9A30E130}"/>
                </a:ext>
              </a:extLst>
            </p:cNvPr>
            <p:cNvSpPr/>
            <p:nvPr/>
          </p:nvSpPr>
          <p:spPr bwMode="auto">
            <a:xfrm>
              <a:off x="6003925" y="1314450"/>
              <a:ext cx="158750" cy="160338"/>
            </a:xfrm>
            <a:custGeom>
              <a:avLst/>
              <a:gdLst>
                <a:gd name="T0" fmla="*/ 25 w 26"/>
                <a:gd name="T1" fmla="*/ 14 h 26"/>
                <a:gd name="T2" fmla="*/ 12 w 26"/>
                <a:gd name="T3" fmla="*/ 25 h 26"/>
                <a:gd name="T4" fmla="*/ 1 w 26"/>
                <a:gd name="T5" fmla="*/ 12 h 26"/>
                <a:gd name="T6" fmla="*/ 14 w 26"/>
                <a:gd name="T7" fmla="*/ 1 h 26"/>
                <a:gd name="T8" fmla="*/ 25 w 26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25" y="14"/>
                  </a:moveTo>
                  <a:cubicBezTo>
                    <a:pt x="25" y="21"/>
                    <a:pt x="19" y="26"/>
                    <a:pt x="12" y="25"/>
                  </a:cubicBezTo>
                  <a:cubicBezTo>
                    <a:pt x="5" y="25"/>
                    <a:pt x="0" y="18"/>
                    <a:pt x="1" y="12"/>
                  </a:cubicBezTo>
                  <a:cubicBezTo>
                    <a:pt x="1" y="5"/>
                    <a:pt x="7" y="0"/>
                    <a:pt x="14" y="1"/>
                  </a:cubicBezTo>
                  <a:cubicBezTo>
                    <a:pt x="21" y="1"/>
                    <a:pt x="26" y="7"/>
                    <a:pt x="25" y="14"/>
                  </a:cubicBezTo>
                  <a:close/>
                </a:path>
              </a:pathLst>
            </a:custGeom>
            <a:solidFill>
              <a:srgbClr val="FCC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66" name="îṣļíḓè">
              <a:extLst>
                <a:ext uri="{FF2B5EF4-FFF2-40B4-BE49-F238E27FC236}">
                  <a16:creationId xmlns:a16="http://schemas.microsoft.com/office/drawing/2014/main" id="{083C897B-F94D-43A2-96A4-4255698C0FC3}"/>
                </a:ext>
              </a:extLst>
            </p:cNvPr>
            <p:cNvSpPr/>
            <p:nvPr/>
          </p:nvSpPr>
          <p:spPr bwMode="auto">
            <a:xfrm>
              <a:off x="6224588" y="1890713"/>
              <a:ext cx="177800" cy="1143000"/>
            </a:xfrm>
            <a:custGeom>
              <a:avLst/>
              <a:gdLst>
                <a:gd name="T0" fmla="*/ 39 w 112"/>
                <a:gd name="T1" fmla="*/ 11 h 720"/>
                <a:gd name="T2" fmla="*/ 0 w 112"/>
                <a:gd name="T3" fmla="*/ 655 h 720"/>
                <a:gd name="T4" fmla="*/ 74 w 112"/>
                <a:gd name="T5" fmla="*/ 720 h 720"/>
                <a:gd name="T6" fmla="*/ 112 w 112"/>
                <a:gd name="T7" fmla="*/ 659 h 720"/>
                <a:gd name="T8" fmla="*/ 74 w 112"/>
                <a:gd name="T9" fmla="*/ 0 h 720"/>
                <a:gd name="T10" fmla="*/ 39 w 112"/>
                <a:gd name="T11" fmla="*/ 11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720">
                  <a:moveTo>
                    <a:pt x="39" y="11"/>
                  </a:moveTo>
                  <a:lnTo>
                    <a:pt x="0" y="655"/>
                  </a:lnTo>
                  <a:lnTo>
                    <a:pt x="74" y="720"/>
                  </a:lnTo>
                  <a:lnTo>
                    <a:pt x="112" y="659"/>
                  </a:lnTo>
                  <a:lnTo>
                    <a:pt x="74" y="0"/>
                  </a:lnTo>
                  <a:lnTo>
                    <a:pt x="39" y="11"/>
                  </a:lnTo>
                  <a:close/>
                </a:path>
              </a:pathLst>
            </a:custGeom>
            <a:solidFill>
              <a:srgbClr val="0A2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67" name="íṩ1íḓê">
              <a:extLst>
                <a:ext uri="{FF2B5EF4-FFF2-40B4-BE49-F238E27FC236}">
                  <a16:creationId xmlns:a16="http://schemas.microsoft.com/office/drawing/2014/main" id="{B6B3274A-2380-4C82-A71B-A91B67B8688B}"/>
                </a:ext>
              </a:extLst>
            </p:cNvPr>
            <p:cNvSpPr/>
            <p:nvPr/>
          </p:nvSpPr>
          <p:spPr bwMode="auto">
            <a:xfrm>
              <a:off x="6224588" y="1816100"/>
              <a:ext cx="153988" cy="117475"/>
            </a:xfrm>
            <a:custGeom>
              <a:avLst/>
              <a:gdLst>
                <a:gd name="T0" fmla="*/ 97 w 97"/>
                <a:gd name="T1" fmla="*/ 16 h 74"/>
                <a:gd name="T2" fmla="*/ 89 w 97"/>
                <a:gd name="T3" fmla="*/ 8 h 74"/>
                <a:gd name="T4" fmla="*/ 93 w 97"/>
                <a:gd name="T5" fmla="*/ 0 h 74"/>
                <a:gd name="T6" fmla="*/ 8 w 97"/>
                <a:gd name="T7" fmla="*/ 0 h 74"/>
                <a:gd name="T8" fmla="*/ 0 w 97"/>
                <a:gd name="T9" fmla="*/ 24 h 74"/>
                <a:gd name="T10" fmla="*/ 58 w 97"/>
                <a:gd name="T11" fmla="*/ 74 h 74"/>
                <a:gd name="T12" fmla="*/ 97 w 97"/>
                <a:gd name="T13" fmla="*/ 16 h 74"/>
                <a:gd name="T14" fmla="*/ 97 w 97"/>
                <a:gd name="T15" fmla="*/ 1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74">
                  <a:moveTo>
                    <a:pt x="97" y="16"/>
                  </a:moveTo>
                  <a:lnTo>
                    <a:pt x="89" y="8"/>
                  </a:lnTo>
                  <a:lnTo>
                    <a:pt x="93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58" y="74"/>
                  </a:lnTo>
                  <a:lnTo>
                    <a:pt x="97" y="16"/>
                  </a:lnTo>
                  <a:lnTo>
                    <a:pt x="97" y="16"/>
                  </a:lnTo>
                  <a:close/>
                </a:path>
              </a:pathLst>
            </a:custGeom>
            <a:solidFill>
              <a:srgbClr val="0A2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68" name="ísliḋé">
              <a:extLst>
                <a:ext uri="{FF2B5EF4-FFF2-40B4-BE49-F238E27FC236}">
                  <a16:creationId xmlns:a16="http://schemas.microsoft.com/office/drawing/2014/main" id="{0225BC54-8984-4EEA-A654-6D7EC9BB71A7}"/>
                </a:ext>
              </a:extLst>
            </p:cNvPr>
            <p:cNvSpPr/>
            <p:nvPr/>
          </p:nvSpPr>
          <p:spPr bwMode="auto">
            <a:xfrm>
              <a:off x="6027738" y="1700213"/>
              <a:ext cx="265113" cy="239713"/>
            </a:xfrm>
            <a:custGeom>
              <a:avLst/>
              <a:gdLst>
                <a:gd name="T0" fmla="*/ 20 w 43"/>
                <a:gd name="T1" fmla="*/ 1 h 39"/>
                <a:gd name="T2" fmla="*/ 40 w 43"/>
                <a:gd name="T3" fmla="*/ 15 h 39"/>
                <a:gd name="T4" fmla="*/ 41 w 43"/>
                <a:gd name="T5" fmla="*/ 22 h 39"/>
                <a:gd name="T6" fmla="*/ 25 w 43"/>
                <a:gd name="T7" fmla="*/ 37 h 39"/>
                <a:gd name="T8" fmla="*/ 18 w 43"/>
                <a:gd name="T9" fmla="*/ 37 h 39"/>
                <a:gd name="T10" fmla="*/ 2 w 43"/>
                <a:gd name="T11" fmla="*/ 19 h 39"/>
                <a:gd name="T12" fmla="*/ 2 w 43"/>
                <a:gd name="T13" fmla="*/ 13 h 39"/>
                <a:gd name="T14" fmla="*/ 14 w 43"/>
                <a:gd name="T15" fmla="*/ 1 h 39"/>
                <a:gd name="T16" fmla="*/ 20 w 43"/>
                <a:gd name="T17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39">
                  <a:moveTo>
                    <a:pt x="20" y="1"/>
                  </a:moveTo>
                  <a:cubicBezTo>
                    <a:pt x="40" y="15"/>
                    <a:pt x="40" y="15"/>
                    <a:pt x="40" y="15"/>
                  </a:cubicBezTo>
                  <a:cubicBezTo>
                    <a:pt x="42" y="16"/>
                    <a:pt x="43" y="20"/>
                    <a:pt x="41" y="22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3" y="39"/>
                    <a:pt x="20" y="39"/>
                    <a:pt x="18" y="37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17"/>
                    <a:pt x="0" y="14"/>
                    <a:pt x="2" y="13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0"/>
                    <a:pt x="18" y="0"/>
                    <a:pt x="20" y="1"/>
                  </a:cubicBezTo>
                  <a:close/>
                </a:path>
              </a:pathLst>
            </a:custGeom>
            <a:solidFill>
              <a:srgbClr val="FBF2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69" name="ïṣḷidé">
              <a:extLst>
                <a:ext uri="{FF2B5EF4-FFF2-40B4-BE49-F238E27FC236}">
                  <a16:creationId xmlns:a16="http://schemas.microsoft.com/office/drawing/2014/main" id="{49B58278-8173-4EF6-AD37-4A96AEBF8953}"/>
                </a:ext>
              </a:extLst>
            </p:cNvPr>
            <p:cNvSpPr/>
            <p:nvPr/>
          </p:nvSpPr>
          <p:spPr bwMode="auto">
            <a:xfrm>
              <a:off x="5321300" y="3578225"/>
              <a:ext cx="319088" cy="319088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cubicBezTo>
                    <a:pt x="41" y="0"/>
                    <a:pt x="52" y="12"/>
                    <a:pt x="52" y="26"/>
                  </a:cubicBezTo>
                  <a:cubicBezTo>
                    <a:pt x="52" y="41"/>
                    <a:pt x="40" y="52"/>
                    <a:pt x="26" y="52"/>
                  </a:cubicBezTo>
                  <a:cubicBezTo>
                    <a:pt x="11" y="52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lose/>
                </a:path>
              </a:pathLst>
            </a:custGeom>
            <a:solidFill>
              <a:srgbClr val="FCC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70" name="iSḻïďe">
              <a:extLst>
                <a:ext uri="{FF2B5EF4-FFF2-40B4-BE49-F238E27FC236}">
                  <a16:creationId xmlns:a16="http://schemas.microsoft.com/office/drawing/2014/main" id="{B97C2B8B-EAF1-4A7E-AB65-F50F8CCE629D}"/>
                </a:ext>
              </a:extLst>
            </p:cNvPr>
            <p:cNvSpPr/>
            <p:nvPr/>
          </p:nvSpPr>
          <p:spPr bwMode="auto">
            <a:xfrm>
              <a:off x="5426075" y="3432175"/>
              <a:ext cx="190500" cy="220663"/>
            </a:xfrm>
            <a:custGeom>
              <a:avLst/>
              <a:gdLst>
                <a:gd name="T0" fmla="*/ 19 w 120"/>
                <a:gd name="T1" fmla="*/ 0 h 139"/>
                <a:gd name="T2" fmla="*/ 0 w 120"/>
                <a:gd name="T3" fmla="*/ 135 h 139"/>
                <a:gd name="T4" fmla="*/ 100 w 120"/>
                <a:gd name="T5" fmla="*/ 139 h 139"/>
                <a:gd name="T6" fmla="*/ 120 w 120"/>
                <a:gd name="T7" fmla="*/ 11 h 139"/>
                <a:gd name="T8" fmla="*/ 19 w 120"/>
                <a:gd name="T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39">
                  <a:moveTo>
                    <a:pt x="19" y="0"/>
                  </a:moveTo>
                  <a:lnTo>
                    <a:pt x="0" y="135"/>
                  </a:lnTo>
                  <a:lnTo>
                    <a:pt x="100" y="139"/>
                  </a:lnTo>
                  <a:lnTo>
                    <a:pt x="120" y="11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CC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71" name="ïṡliḓe">
              <a:extLst>
                <a:ext uri="{FF2B5EF4-FFF2-40B4-BE49-F238E27FC236}">
                  <a16:creationId xmlns:a16="http://schemas.microsoft.com/office/drawing/2014/main" id="{1FDCDCB1-A0D6-41C4-8104-16930FA34417}"/>
                </a:ext>
              </a:extLst>
            </p:cNvPr>
            <p:cNvSpPr/>
            <p:nvPr/>
          </p:nvSpPr>
          <p:spPr bwMode="auto">
            <a:xfrm>
              <a:off x="5407025" y="1878013"/>
              <a:ext cx="541338" cy="1682750"/>
            </a:xfrm>
            <a:custGeom>
              <a:avLst/>
              <a:gdLst>
                <a:gd name="T0" fmla="*/ 80 w 88"/>
                <a:gd name="T1" fmla="*/ 0 h 275"/>
                <a:gd name="T2" fmla="*/ 42 w 88"/>
                <a:gd name="T3" fmla="*/ 51 h 275"/>
                <a:gd name="T4" fmla="*/ 19 w 88"/>
                <a:gd name="T5" fmla="*/ 125 h 275"/>
                <a:gd name="T6" fmla="*/ 17 w 88"/>
                <a:gd name="T7" fmla="*/ 135 h 275"/>
                <a:gd name="T8" fmla="*/ 0 w 88"/>
                <a:gd name="T9" fmla="*/ 271 h 275"/>
                <a:gd name="T10" fmla="*/ 34 w 88"/>
                <a:gd name="T11" fmla="*/ 275 h 275"/>
                <a:gd name="T12" fmla="*/ 59 w 88"/>
                <a:gd name="T13" fmla="*/ 137 h 275"/>
                <a:gd name="T14" fmla="*/ 88 w 88"/>
                <a:gd name="T15" fmla="*/ 68 h 275"/>
                <a:gd name="T16" fmla="*/ 80 w 88"/>
                <a:gd name="T17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275">
                  <a:moveTo>
                    <a:pt x="80" y="0"/>
                  </a:moveTo>
                  <a:cubicBezTo>
                    <a:pt x="80" y="0"/>
                    <a:pt x="50" y="3"/>
                    <a:pt x="42" y="51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8" y="128"/>
                    <a:pt x="18" y="132"/>
                    <a:pt x="17" y="135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34" y="275"/>
                    <a:pt x="34" y="275"/>
                    <a:pt x="34" y="275"/>
                  </a:cubicBezTo>
                  <a:cubicBezTo>
                    <a:pt x="59" y="137"/>
                    <a:pt x="59" y="137"/>
                    <a:pt x="59" y="137"/>
                  </a:cubicBezTo>
                  <a:cubicBezTo>
                    <a:pt x="88" y="68"/>
                    <a:pt x="88" y="68"/>
                    <a:pt x="88" y="68"/>
                  </a:cubicBezTo>
                  <a:lnTo>
                    <a:pt x="80" y="0"/>
                  </a:lnTo>
                  <a:close/>
                </a:path>
              </a:pathLst>
            </a:custGeom>
            <a:solidFill>
              <a:srgbClr val="F6EB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2" name="ïslïḓe">
              <a:extLst>
                <a:ext uri="{FF2B5EF4-FFF2-40B4-BE49-F238E27FC236}">
                  <a16:creationId xmlns:a16="http://schemas.microsoft.com/office/drawing/2014/main" id="{78B15B2D-4EC7-4E16-8F0F-10485193E2D6}"/>
                </a:ext>
              </a:extLst>
            </p:cNvPr>
            <p:cNvSpPr/>
            <p:nvPr/>
          </p:nvSpPr>
          <p:spPr bwMode="auto">
            <a:xfrm flipV="1">
              <a:off x="5824538" y="2366963"/>
              <a:ext cx="92075" cy="220663"/>
            </a:xfrm>
            <a:prstGeom prst="line">
              <a:avLst/>
            </a:prstGeom>
            <a:noFill/>
            <a:ln w="19050" cap="rnd">
              <a:solidFill>
                <a:srgbClr val="E9DCD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73" name="íṥľîḍê">
              <a:extLst>
                <a:ext uri="{FF2B5EF4-FFF2-40B4-BE49-F238E27FC236}">
                  <a16:creationId xmlns:a16="http://schemas.microsoft.com/office/drawing/2014/main" id="{043894F5-DCDB-4726-8848-EBAE9CBD2186}"/>
                </a:ext>
              </a:extLst>
            </p:cNvPr>
            <p:cNvSpPr/>
            <p:nvPr/>
          </p:nvSpPr>
          <p:spPr bwMode="auto">
            <a:xfrm>
              <a:off x="5419725" y="3432175"/>
              <a:ext cx="214313" cy="17463"/>
            </a:xfrm>
            <a:prstGeom prst="line">
              <a:avLst/>
            </a:prstGeom>
            <a:noFill/>
            <a:ln w="19050" cap="rnd">
              <a:solidFill>
                <a:srgbClr val="E9DCD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74" name="iŝḷîḋé">
              <a:extLst>
                <a:ext uri="{FF2B5EF4-FFF2-40B4-BE49-F238E27FC236}">
                  <a16:creationId xmlns:a16="http://schemas.microsoft.com/office/drawing/2014/main" id="{62EBA924-CDFC-45BB-9412-7472A8889A84}"/>
                </a:ext>
              </a:extLst>
            </p:cNvPr>
            <p:cNvSpPr/>
            <p:nvPr/>
          </p:nvSpPr>
          <p:spPr bwMode="auto">
            <a:xfrm flipV="1">
              <a:off x="6686550" y="1633538"/>
              <a:ext cx="184150" cy="115888"/>
            </a:xfrm>
            <a:prstGeom prst="line">
              <a:avLst/>
            </a:prstGeom>
            <a:noFill/>
            <a:ln w="19050" cap="rnd">
              <a:solidFill>
                <a:srgbClr val="E9DCD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</p:grpSp>
      <p:grpSp>
        <p:nvGrpSpPr>
          <p:cNvPr id="5" name="íśḻíḑe">
            <a:extLst>
              <a:ext uri="{FF2B5EF4-FFF2-40B4-BE49-F238E27FC236}">
                <a16:creationId xmlns:a16="http://schemas.microsoft.com/office/drawing/2014/main" id="{2913884E-A38C-4B5D-A560-CF5F7479B135}"/>
              </a:ext>
            </a:extLst>
          </p:cNvPr>
          <p:cNvGrpSpPr/>
          <p:nvPr/>
        </p:nvGrpSpPr>
        <p:grpSpPr>
          <a:xfrm>
            <a:off x="7146615" y="1618917"/>
            <a:ext cx="1178243" cy="2893089"/>
            <a:chOff x="8770786" y="1120425"/>
            <a:chExt cx="1791017" cy="4397725"/>
          </a:xfrm>
        </p:grpSpPr>
        <p:sp>
          <p:nvSpPr>
            <p:cNvPr id="20" name="iṩľïḍé">
              <a:extLst>
                <a:ext uri="{FF2B5EF4-FFF2-40B4-BE49-F238E27FC236}">
                  <a16:creationId xmlns:a16="http://schemas.microsoft.com/office/drawing/2014/main" id="{C1A35C92-3EAD-442D-811B-31609612E973}"/>
                </a:ext>
              </a:extLst>
            </p:cNvPr>
            <p:cNvSpPr/>
            <p:nvPr/>
          </p:nvSpPr>
          <p:spPr bwMode="auto">
            <a:xfrm flipH="1">
              <a:off x="10168866" y="5093639"/>
              <a:ext cx="191206" cy="229798"/>
            </a:xfrm>
            <a:custGeom>
              <a:avLst/>
              <a:gdLst>
                <a:gd name="T0" fmla="*/ 23 w 109"/>
                <a:gd name="T1" fmla="*/ 0 h 131"/>
                <a:gd name="T2" fmla="*/ 0 w 109"/>
                <a:gd name="T3" fmla="*/ 112 h 131"/>
                <a:gd name="T4" fmla="*/ 80 w 109"/>
                <a:gd name="T5" fmla="*/ 131 h 131"/>
                <a:gd name="T6" fmla="*/ 109 w 109"/>
                <a:gd name="T7" fmla="*/ 16 h 131"/>
                <a:gd name="T8" fmla="*/ 23 w 109"/>
                <a:gd name="T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31">
                  <a:moveTo>
                    <a:pt x="23" y="0"/>
                  </a:moveTo>
                  <a:lnTo>
                    <a:pt x="0" y="112"/>
                  </a:lnTo>
                  <a:lnTo>
                    <a:pt x="80" y="131"/>
                  </a:lnTo>
                  <a:lnTo>
                    <a:pt x="109" y="16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CC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1" name="íṩľïḑè">
              <a:extLst>
                <a:ext uri="{FF2B5EF4-FFF2-40B4-BE49-F238E27FC236}">
                  <a16:creationId xmlns:a16="http://schemas.microsoft.com/office/drawing/2014/main" id="{0DEEAFF7-5774-4A7B-97A4-3EAF441FFAFD}"/>
                </a:ext>
              </a:extLst>
            </p:cNvPr>
            <p:cNvSpPr/>
            <p:nvPr/>
          </p:nvSpPr>
          <p:spPr bwMode="auto">
            <a:xfrm flipH="1">
              <a:off x="9893461" y="5233973"/>
              <a:ext cx="533270" cy="284177"/>
            </a:xfrm>
            <a:custGeom>
              <a:avLst/>
              <a:gdLst>
                <a:gd name="T0" fmla="*/ 8 w 95"/>
                <a:gd name="T1" fmla="*/ 2 h 51"/>
                <a:gd name="T2" fmla="*/ 12 w 95"/>
                <a:gd name="T3" fmla="*/ 2 h 51"/>
                <a:gd name="T4" fmla="*/ 27 w 95"/>
                <a:gd name="T5" fmla="*/ 10 h 51"/>
                <a:gd name="T6" fmla="*/ 41 w 95"/>
                <a:gd name="T7" fmla="*/ 5 h 51"/>
                <a:gd name="T8" fmla="*/ 46 w 95"/>
                <a:gd name="T9" fmla="*/ 4 h 51"/>
                <a:gd name="T10" fmla="*/ 90 w 95"/>
                <a:gd name="T11" fmla="*/ 37 h 51"/>
                <a:gd name="T12" fmla="*/ 95 w 95"/>
                <a:gd name="T13" fmla="*/ 45 h 51"/>
                <a:gd name="T14" fmla="*/ 95 w 95"/>
                <a:gd name="T15" fmla="*/ 45 h 51"/>
                <a:gd name="T16" fmla="*/ 89 w 95"/>
                <a:gd name="T17" fmla="*/ 50 h 51"/>
                <a:gd name="T18" fmla="*/ 5 w 95"/>
                <a:gd name="T19" fmla="*/ 29 h 51"/>
                <a:gd name="T20" fmla="*/ 1 w 95"/>
                <a:gd name="T21" fmla="*/ 21 h 51"/>
                <a:gd name="T22" fmla="*/ 6 w 95"/>
                <a:gd name="T23" fmla="*/ 5 h 51"/>
                <a:gd name="T24" fmla="*/ 6 w 95"/>
                <a:gd name="T25" fmla="*/ 4 h 51"/>
                <a:gd name="T26" fmla="*/ 8 w 95"/>
                <a:gd name="T27" fmla="*/ 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5" h="51">
                  <a:moveTo>
                    <a:pt x="8" y="2"/>
                  </a:moveTo>
                  <a:cubicBezTo>
                    <a:pt x="9" y="1"/>
                    <a:pt x="11" y="0"/>
                    <a:pt x="12" y="2"/>
                  </a:cubicBezTo>
                  <a:cubicBezTo>
                    <a:pt x="15" y="5"/>
                    <a:pt x="19" y="9"/>
                    <a:pt x="27" y="10"/>
                  </a:cubicBezTo>
                  <a:cubicBezTo>
                    <a:pt x="36" y="11"/>
                    <a:pt x="40" y="8"/>
                    <a:pt x="41" y="5"/>
                  </a:cubicBezTo>
                  <a:cubicBezTo>
                    <a:pt x="42" y="4"/>
                    <a:pt x="44" y="3"/>
                    <a:pt x="46" y="4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3" y="39"/>
                    <a:pt x="94" y="42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8"/>
                    <a:pt x="92" y="51"/>
                    <a:pt x="89" y="50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2" y="28"/>
                    <a:pt x="0" y="24"/>
                    <a:pt x="1" y="2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4"/>
                  </a:cubicBezTo>
                  <a:lnTo>
                    <a:pt x="8" y="2"/>
                  </a:lnTo>
                  <a:close/>
                </a:path>
              </a:pathLst>
            </a:custGeom>
            <a:solidFill>
              <a:srgbClr val="1F25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2" name="îsľiḍe">
              <a:extLst>
                <a:ext uri="{FF2B5EF4-FFF2-40B4-BE49-F238E27FC236}">
                  <a16:creationId xmlns:a16="http://schemas.microsoft.com/office/drawing/2014/main" id="{F8211B8D-5920-46AD-B76D-84E398F8C49B}"/>
                </a:ext>
              </a:extLst>
            </p:cNvPr>
            <p:cNvSpPr/>
            <p:nvPr/>
          </p:nvSpPr>
          <p:spPr bwMode="auto">
            <a:xfrm flipH="1">
              <a:off x="9146180" y="5105919"/>
              <a:ext cx="196468" cy="238568"/>
            </a:xfrm>
            <a:custGeom>
              <a:avLst/>
              <a:gdLst>
                <a:gd name="T0" fmla="*/ 0 w 112"/>
                <a:gd name="T1" fmla="*/ 32 h 136"/>
                <a:gd name="T2" fmla="*/ 32 w 112"/>
                <a:gd name="T3" fmla="*/ 136 h 136"/>
                <a:gd name="T4" fmla="*/ 112 w 112"/>
                <a:gd name="T5" fmla="*/ 114 h 136"/>
                <a:gd name="T6" fmla="*/ 80 w 112"/>
                <a:gd name="T7" fmla="*/ 0 h 136"/>
                <a:gd name="T8" fmla="*/ 0 w 112"/>
                <a:gd name="T9" fmla="*/ 3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36">
                  <a:moveTo>
                    <a:pt x="0" y="32"/>
                  </a:moveTo>
                  <a:lnTo>
                    <a:pt x="32" y="136"/>
                  </a:lnTo>
                  <a:lnTo>
                    <a:pt x="112" y="114"/>
                  </a:lnTo>
                  <a:lnTo>
                    <a:pt x="80" y="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FCC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3" name="ísḻîḑé">
              <a:extLst>
                <a:ext uri="{FF2B5EF4-FFF2-40B4-BE49-F238E27FC236}">
                  <a16:creationId xmlns:a16="http://schemas.microsoft.com/office/drawing/2014/main" id="{7EE04227-008D-4633-B2C1-DC35B2B55BBA}"/>
                </a:ext>
              </a:extLst>
            </p:cNvPr>
            <p:cNvSpPr/>
            <p:nvPr/>
          </p:nvSpPr>
          <p:spPr bwMode="auto">
            <a:xfrm flipH="1">
              <a:off x="9158459" y="3004413"/>
              <a:ext cx="829727" cy="2206757"/>
            </a:xfrm>
            <a:custGeom>
              <a:avLst/>
              <a:gdLst>
                <a:gd name="T0" fmla="*/ 214 w 473"/>
                <a:gd name="T1" fmla="*/ 0 h 1258"/>
                <a:gd name="T2" fmla="*/ 473 w 473"/>
                <a:gd name="T3" fmla="*/ 1230 h 1258"/>
                <a:gd name="T4" fmla="*/ 345 w 473"/>
                <a:gd name="T5" fmla="*/ 1258 h 1258"/>
                <a:gd name="T6" fmla="*/ 0 w 473"/>
                <a:gd name="T7" fmla="*/ 149 h 1258"/>
                <a:gd name="T8" fmla="*/ 214 w 473"/>
                <a:gd name="T9" fmla="*/ 0 h 1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3" h="1258">
                  <a:moveTo>
                    <a:pt x="214" y="0"/>
                  </a:moveTo>
                  <a:lnTo>
                    <a:pt x="473" y="1230"/>
                  </a:lnTo>
                  <a:lnTo>
                    <a:pt x="345" y="1258"/>
                  </a:lnTo>
                  <a:lnTo>
                    <a:pt x="0" y="149"/>
                  </a:lnTo>
                  <a:lnTo>
                    <a:pt x="214" y="0"/>
                  </a:lnTo>
                  <a:close/>
                </a:path>
              </a:pathLst>
            </a:custGeom>
            <a:solidFill>
              <a:srgbClr val="4548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4" name="íṥļiḓè">
              <a:extLst>
                <a:ext uri="{FF2B5EF4-FFF2-40B4-BE49-F238E27FC236}">
                  <a16:creationId xmlns:a16="http://schemas.microsoft.com/office/drawing/2014/main" id="{0B67FFE9-5E71-4262-8F84-F8C14D0FF3FE}"/>
                </a:ext>
              </a:extLst>
            </p:cNvPr>
            <p:cNvSpPr/>
            <p:nvPr/>
          </p:nvSpPr>
          <p:spPr bwMode="auto">
            <a:xfrm flipH="1">
              <a:off x="9763651" y="1888755"/>
              <a:ext cx="91217" cy="117531"/>
            </a:xfrm>
            <a:custGeom>
              <a:avLst/>
              <a:gdLst>
                <a:gd name="T0" fmla="*/ 0 w 16"/>
                <a:gd name="T1" fmla="*/ 0 h 21"/>
                <a:gd name="T2" fmla="*/ 15 w 16"/>
                <a:gd name="T3" fmla="*/ 13 h 21"/>
                <a:gd name="T4" fmla="*/ 15 w 16"/>
                <a:gd name="T5" fmla="*/ 17 h 21"/>
                <a:gd name="T6" fmla="*/ 13 w 16"/>
                <a:gd name="T7" fmla="*/ 21 h 21"/>
                <a:gd name="T8" fmla="*/ 1 w 16"/>
                <a:gd name="T9" fmla="*/ 12 h 21"/>
                <a:gd name="T10" fmla="*/ 0 w 16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21">
                  <a:moveTo>
                    <a:pt x="0" y="0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16" y="14"/>
                    <a:pt x="16" y="16"/>
                    <a:pt x="15" y="17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" y="12"/>
                    <a:pt x="1" y="12"/>
                    <a:pt x="1" y="1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ED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5" name="iś1îde">
              <a:extLst>
                <a:ext uri="{FF2B5EF4-FFF2-40B4-BE49-F238E27FC236}">
                  <a16:creationId xmlns:a16="http://schemas.microsoft.com/office/drawing/2014/main" id="{B42EDF9E-A4F5-454B-AB13-508CF9F852D1}"/>
                </a:ext>
              </a:extLst>
            </p:cNvPr>
            <p:cNvSpPr/>
            <p:nvPr/>
          </p:nvSpPr>
          <p:spPr bwMode="auto">
            <a:xfrm flipH="1">
              <a:off x="9803998" y="1504590"/>
              <a:ext cx="224535" cy="491170"/>
            </a:xfrm>
            <a:custGeom>
              <a:avLst/>
              <a:gdLst>
                <a:gd name="T0" fmla="*/ 21 w 40"/>
                <a:gd name="T1" fmla="*/ 88 h 88"/>
                <a:gd name="T2" fmla="*/ 18 w 40"/>
                <a:gd name="T3" fmla="*/ 88 h 88"/>
                <a:gd name="T4" fmla="*/ 0 w 40"/>
                <a:gd name="T5" fmla="*/ 68 h 88"/>
                <a:gd name="T6" fmla="*/ 3 w 40"/>
                <a:gd name="T7" fmla="*/ 0 h 88"/>
                <a:gd name="T8" fmla="*/ 40 w 40"/>
                <a:gd name="T9" fmla="*/ 2 h 88"/>
                <a:gd name="T10" fmla="*/ 36 w 40"/>
                <a:gd name="T11" fmla="*/ 79 h 88"/>
                <a:gd name="T12" fmla="*/ 21 w 40"/>
                <a:gd name="T13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88">
                  <a:moveTo>
                    <a:pt x="21" y="88"/>
                  </a:moveTo>
                  <a:cubicBezTo>
                    <a:pt x="18" y="88"/>
                    <a:pt x="18" y="88"/>
                    <a:pt x="18" y="88"/>
                  </a:cubicBezTo>
                  <a:cubicBezTo>
                    <a:pt x="8" y="87"/>
                    <a:pt x="0" y="79"/>
                    <a:pt x="0" y="6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5" y="87"/>
                    <a:pt x="29" y="88"/>
                    <a:pt x="21" y="88"/>
                  </a:cubicBezTo>
                  <a:close/>
                </a:path>
              </a:pathLst>
            </a:custGeom>
            <a:solidFill>
              <a:srgbClr val="FCC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6" name="îşḷîḍè">
              <a:extLst>
                <a:ext uri="{FF2B5EF4-FFF2-40B4-BE49-F238E27FC236}">
                  <a16:creationId xmlns:a16="http://schemas.microsoft.com/office/drawing/2014/main" id="{525C5175-BB4D-4298-9DC0-FE42E63580D0}"/>
                </a:ext>
              </a:extLst>
            </p:cNvPr>
            <p:cNvSpPr/>
            <p:nvPr/>
          </p:nvSpPr>
          <p:spPr bwMode="auto">
            <a:xfrm flipH="1">
              <a:off x="9646120" y="1287071"/>
              <a:ext cx="461350" cy="450824"/>
            </a:xfrm>
            <a:custGeom>
              <a:avLst/>
              <a:gdLst>
                <a:gd name="T0" fmla="*/ 81 w 82"/>
                <a:gd name="T1" fmla="*/ 42 h 81"/>
                <a:gd name="T2" fmla="*/ 40 w 82"/>
                <a:gd name="T3" fmla="*/ 81 h 81"/>
                <a:gd name="T4" fmla="*/ 1 w 82"/>
                <a:gd name="T5" fmla="*/ 39 h 81"/>
                <a:gd name="T6" fmla="*/ 43 w 82"/>
                <a:gd name="T7" fmla="*/ 0 h 81"/>
                <a:gd name="T8" fmla="*/ 81 w 82"/>
                <a:gd name="T9" fmla="*/ 4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1">
                  <a:moveTo>
                    <a:pt x="81" y="42"/>
                  </a:moveTo>
                  <a:cubicBezTo>
                    <a:pt x="80" y="64"/>
                    <a:pt x="62" y="81"/>
                    <a:pt x="40" y="81"/>
                  </a:cubicBezTo>
                  <a:cubicBezTo>
                    <a:pt x="18" y="80"/>
                    <a:pt x="0" y="61"/>
                    <a:pt x="1" y="39"/>
                  </a:cubicBezTo>
                  <a:cubicBezTo>
                    <a:pt x="2" y="17"/>
                    <a:pt x="21" y="0"/>
                    <a:pt x="43" y="0"/>
                  </a:cubicBezTo>
                  <a:cubicBezTo>
                    <a:pt x="65" y="1"/>
                    <a:pt x="82" y="20"/>
                    <a:pt x="81" y="42"/>
                  </a:cubicBezTo>
                  <a:close/>
                </a:path>
              </a:pathLst>
            </a:custGeom>
            <a:solidFill>
              <a:srgbClr val="FCC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7" name="îṩ1iďè">
              <a:extLst>
                <a:ext uri="{FF2B5EF4-FFF2-40B4-BE49-F238E27FC236}">
                  <a16:creationId xmlns:a16="http://schemas.microsoft.com/office/drawing/2014/main" id="{0E7B8D89-436F-49A4-A8C7-5F651DCBCE46}"/>
                </a:ext>
              </a:extLst>
            </p:cNvPr>
            <p:cNvSpPr/>
            <p:nvPr/>
          </p:nvSpPr>
          <p:spPr bwMode="auto">
            <a:xfrm flipH="1">
              <a:off x="9651383" y="1509853"/>
              <a:ext cx="264882" cy="322769"/>
            </a:xfrm>
            <a:custGeom>
              <a:avLst/>
              <a:gdLst>
                <a:gd name="T0" fmla="*/ 19 w 47"/>
                <a:gd name="T1" fmla="*/ 58 h 58"/>
                <a:gd name="T2" fmla="*/ 19 w 47"/>
                <a:gd name="T3" fmla="*/ 58 h 58"/>
                <a:gd name="T4" fmla="*/ 1 w 47"/>
                <a:gd name="T5" fmla="*/ 38 h 58"/>
                <a:gd name="T6" fmla="*/ 2 w 47"/>
                <a:gd name="T7" fmla="*/ 0 h 58"/>
                <a:gd name="T8" fmla="*/ 47 w 47"/>
                <a:gd name="T9" fmla="*/ 2 h 58"/>
                <a:gd name="T10" fmla="*/ 46 w 47"/>
                <a:gd name="T11" fmla="*/ 33 h 58"/>
                <a:gd name="T12" fmla="*/ 19 w 47"/>
                <a:gd name="T13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8">
                  <a:moveTo>
                    <a:pt x="19" y="58"/>
                  </a:moveTo>
                  <a:cubicBezTo>
                    <a:pt x="19" y="58"/>
                    <a:pt x="19" y="58"/>
                    <a:pt x="19" y="58"/>
                  </a:cubicBezTo>
                  <a:cubicBezTo>
                    <a:pt x="8" y="57"/>
                    <a:pt x="0" y="48"/>
                    <a:pt x="1" y="38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5" y="47"/>
                    <a:pt x="33" y="58"/>
                    <a:pt x="19" y="58"/>
                  </a:cubicBezTo>
                  <a:close/>
                </a:path>
              </a:pathLst>
            </a:custGeom>
            <a:solidFill>
              <a:srgbClr val="FCC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8" name="îSľîḋe">
              <a:extLst>
                <a:ext uri="{FF2B5EF4-FFF2-40B4-BE49-F238E27FC236}">
                  <a16:creationId xmlns:a16="http://schemas.microsoft.com/office/drawing/2014/main" id="{6B43D321-1F12-42D9-BA22-81A80883166E}"/>
                </a:ext>
              </a:extLst>
            </p:cNvPr>
            <p:cNvSpPr/>
            <p:nvPr/>
          </p:nvSpPr>
          <p:spPr bwMode="auto">
            <a:xfrm flipH="1">
              <a:off x="9607528" y="1571248"/>
              <a:ext cx="78939" cy="105251"/>
            </a:xfrm>
            <a:custGeom>
              <a:avLst/>
              <a:gdLst>
                <a:gd name="T0" fmla="*/ 5 w 14"/>
                <a:gd name="T1" fmla="*/ 0 h 19"/>
                <a:gd name="T2" fmla="*/ 13 w 14"/>
                <a:gd name="T3" fmla="*/ 13 h 19"/>
                <a:gd name="T4" fmla="*/ 10 w 14"/>
                <a:gd name="T5" fmla="*/ 18 h 19"/>
                <a:gd name="T6" fmla="*/ 0 w 14"/>
                <a:gd name="T7" fmla="*/ 19 h 19"/>
                <a:gd name="T8" fmla="*/ 5 w 14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9">
                  <a:moveTo>
                    <a:pt x="5" y="0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4" y="16"/>
                    <a:pt x="12" y="18"/>
                    <a:pt x="10" y="18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FCC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9" name="ïṥḻïḑê">
              <a:extLst>
                <a:ext uri="{FF2B5EF4-FFF2-40B4-BE49-F238E27FC236}">
                  <a16:creationId xmlns:a16="http://schemas.microsoft.com/office/drawing/2014/main" id="{076FF90C-8B3A-4C09-AB6B-464402C1CB29}"/>
                </a:ext>
              </a:extLst>
            </p:cNvPr>
            <p:cNvSpPr/>
            <p:nvPr/>
          </p:nvSpPr>
          <p:spPr bwMode="auto">
            <a:xfrm flipH="1">
              <a:off x="9623317" y="1120425"/>
              <a:ext cx="629751" cy="601684"/>
            </a:xfrm>
            <a:custGeom>
              <a:avLst/>
              <a:gdLst>
                <a:gd name="T0" fmla="*/ 71 w 112"/>
                <a:gd name="T1" fmla="*/ 88 h 108"/>
                <a:gd name="T2" fmla="*/ 77 w 112"/>
                <a:gd name="T3" fmla="*/ 63 h 108"/>
                <a:gd name="T4" fmla="*/ 112 w 112"/>
                <a:gd name="T5" fmla="*/ 57 h 108"/>
                <a:gd name="T6" fmla="*/ 45 w 112"/>
                <a:gd name="T7" fmla="*/ 22 h 108"/>
                <a:gd name="T8" fmla="*/ 18 w 112"/>
                <a:gd name="T9" fmla="*/ 96 h 108"/>
                <a:gd name="T10" fmla="*/ 54 w 112"/>
                <a:gd name="T11" fmla="*/ 108 h 108"/>
                <a:gd name="T12" fmla="*/ 71 w 112"/>
                <a:gd name="T13" fmla="*/ 8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108">
                  <a:moveTo>
                    <a:pt x="71" y="88"/>
                  </a:moveTo>
                  <a:cubicBezTo>
                    <a:pt x="71" y="88"/>
                    <a:pt x="84" y="83"/>
                    <a:pt x="77" y="63"/>
                  </a:cubicBezTo>
                  <a:cubicBezTo>
                    <a:pt x="77" y="63"/>
                    <a:pt x="106" y="67"/>
                    <a:pt x="112" y="57"/>
                  </a:cubicBezTo>
                  <a:cubicBezTo>
                    <a:pt x="112" y="57"/>
                    <a:pt x="91" y="0"/>
                    <a:pt x="45" y="22"/>
                  </a:cubicBezTo>
                  <a:cubicBezTo>
                    <a:pt x="0" y="44"/>
                    <a:pt x="18" y="96"/>
                    <a:pt x="18" y="96"/>
                  </a:cubicBezTo>
                  <a:cubicBezTo>
                    <a:pt x="54" y="108"/>
                    <a:pt x="54" y="108"/>
                    <a:pt x="54" y="108"/>
                  </a:cubicBezTo>
                  <a:lnTo>
                    <a:pt x="71" y="88"/>
                  </a:lnTo>
                  <a:close/>
                </a:path>
              </a:pathLst>
            </a:custGeom>
            <a:solidFill>
              <a:srgbClr val="1C22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0" name="iṡḷiḓe">
              <a:extLst>
                <a:ext uri="{FF2B5EF4-FFF2-40B4-BE49-F238E27FC236}">
                  <a16:creationId xmlns:a16="http://schemas.microsoft.com/office/drawing/2014/main" id="{FF14CED5-2004-4088-A1EA-C160D69FA4B6}"/>
                </a:ext>
              </a:extLst>
            </p:cNvPr>
            <p:cNvSpPr/>
            <p:nvPr/>
          </p:nvSpPr>
          <p:spPr bwMode="auto">
            <a:xfrm flipH="1">
              <a:off x="9842589" y="1543181"/>
              <a:ext cx="124547" cy="128056"/>
            </a:xfrm>
            <a:custGeom>
              <a:avLst/>
              <a:gdLst>
                <a:gd name="T0" fmla="*/ 22 w 22"/>
                <a:gd name="T1" fmla="*/ 12 h 23"/>
                <a:gd name="T2" fmla="*/ 10 w 22"/>
                <a:gd name="T3" fmla="*/ 23 h 23"/>
                <a:gd name="T4" fmla="*/ 0 w 22"/>
                <a:gd name="T5" fmla="*/ 11 h 23"/>
                <a:gd name="T6" fmla="*/ 11 w 22"/>
                <a:gd name="T7" fmla="*/ 1 h 23"/>
                <a:gd name="T8" fmla="*/ 22 w 22"/>
                <a:gd name="T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3">
                  <a:moveTo>
                    <a:pt x="22" y="12"/>
                  </a:moveTo>
                  <a:cubicBezTo>
                    <a:pt x="22" y="18"/>
                    <a:pt x="16" y="23"/>
                    <a:pt x="10" y="23"/>
                  </a:cubicBezTo>
                  <a:cubicBezTo>
                    <a:pt x="4" y="22"/>
                    <a:pt x="0" y="17"/>
                    <a:pt x="0" y="11"/>
                  </a:cubicBezTo>
                  <a:cubicBezTo>
                    <a:pt x="0" y="5"/>
                    <a:pt x="5" y="0"/>
                    <a:pt x="11" y="1"/>
                  </a:cubicBezTo>
                  <a:cubicBezTo>
                    <a:pt x="17" y="1"/>
                    <a:pt x="22" y="6"/>
                    <a:pt x="22" y="12"/>
                  </a:cubicBezTo>
                  <a:close/>
                </a:path>
              </a:pathLst>
            </a:custGeom>
            <a:solidFill>
              <a:srgbClr val="FCC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1" name="íş1iḑè">
              <a:extLst>
                <a:ext uri="{FF2B5EF4-FFF2-40B4-BE49-F238E27FC236}">
                  <a16:creationId xmlns:a16="http://schemas.microsoft.com/office/drawing/2014/main" id="{0727AFC0-0E3E-47FA-8957-A9650255B643}"/>
                </a:ext>
              </a:extLst>
            </p:cNvPr>
            <p:cNvSpPr/>
            <p:nvPr/>
          </p:nvSpPr>
          <p:spPr bwMode="auto">
            <a:xfrm flipH="1">
              <a:off x="9898723" y="1637907"/>
              <a:ext cx="124547" cy="140334"/>
            </a:xfrm>
            <a:custGeom>
              <a:avLst/>
              <a:gdLst>
                <a:gd name="T0" fmla="*/ 0 w 22"/>
                <a:gd name="T1" fmla="*/ 0 h 25"/>
                <a:gd name="T2" fmla="*/ 0 w 22"/>
                <a:gd name="T3" fmla="*/ 19 h 25"/>
                <a:gd name="T4" fmla="*/ 22 w 22"/>
                <a:gd name="T5" fmla="*/ 6 h 25"/>
                <a:gd name="T6" fmla="*/ 9 w 22"/>
                <a:gd name="T7" fmla="*/ 7 h 25"/>
                <a:gd name="T8" fmla="*/ 0 w 22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5">
                  <a:moveTo>
                    <a:pt x="0" y="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21" y="25"/>
                    <a:pt x="22" y="6"/>
                  </a:cubicBezTo>
                  <a:cubicBezTo>
                    <a:pt x="9" y="7"/>
                    <a:pt x="9" y="7"/>
                    <a:pt x="9" y="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C22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2" name="íŝḷîḓe">
              <a:extLst>
                <a:ext uri="{FF2B5EF4-FFF2-40B4-BE49-F238E27FC236}">
                  <a16:creationId xmlns:a16="http://schemas.microsoft.com/office/drawing/2014/main" id="{0A90619F-86A9-405A-833C-ABFD23499E28}"/>
                </a:ext>
              </a:extLst>
            </p:cNvPr>
            <p:cNvSpPr/>
            <p:nvPr/>
          </p:nvSpPr>
          <p:spPr bwMode="auto">
            <a:xfrm flipH="1">
              <a:off x="9556658" y="1225676"/>
              <a:ext cx="291194" cy="301719"/>
            </a:xfrm>
            <a:custGeom>
              <a:avLst/>
              <a:gdLst>
                <a:gd name="T0" fmla="*/ 5 w 52"/>
                <a:gd name="T1" fmla="*/ 44 h 54"/>
                <a:gd name="T2" fmla="*/ 49 w 52"/>
                <a:gd name="T3" fmla="*/ 29 h 54"/>
                <a:gd name="T4" fmla="*/ 20 w 52"/>
                <a:gd name="T5" fmla="*/ 9 h 54"/>
                <a:gd name="T6" fmla="*/ 0 w 52"/>
                <a:gd name="T7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4">
                  <a:moveTo>
                    <a:pt x="5" y="44"/>
                  </a:moveTo>
                  <a:cubicBezTo>
                    <a:pt x="5" y="44"/>
                    <a:pt x="46" y="54"/>
                    <a:pt x="49" y="29"/>
                  </a:cubicBezTo>
                  <a:cubicBezTo>
                    <a:pt x="52" y="9"/>
                    <a:pt x="34" y="0"/>
                    <a:pt x="20" y="9"/>
                  </a:cubicBezTo>
                  <a:cubicBezTo>
                    <a:pt x="11" y="15"/>
                    <a:pt x="7" y="13"/>
                    <a:pt x="0" y="12"/>
                  </a:cubicBezTo>
                </a:path>
              </a:pathLst>
            </a:custGeom>
            <a:solidFill>
              <a:srgbClr val="1C22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3" name="îsļíḍé">
              <a:extLst>
                <a:ext uri="{FF2B5EF4-FFF2-40B4-BE49-F238E27FC236}">
                  <a16:creationId xmlns:a16="http://schemas.microsoft.com/office/drawing/2014/main" id="{7EA9CE00-C89B-466E-B683-460A7D7393BB}"/>
                </a:ext>
              </a:extLst>
            </p:cNvPr>
            <p:cNvSpPr/>
            <p:nvPr/>
          </p:nvSpPr>
          <p:spPr bwMode="auto">
            <a:xfrm flipH="1">
              <a:off x="9612792" y="1894017"/>
              <a:ext cx="640276" cy="1110396"/>
            </a:xfrm>
            <a:custGeom>
              <a:avLst/>
              <a:gdLst>
                <a:gd name="T0" fmla="*/ 90 w 114"/>
                <a:gd name="T1" fmla="*/ 27 h 199"/>
                <a:gd name="T2" fmla="*/ 76 w 114"/>
                <a:gd name="T3" fmla="*/ 9 h 199"/>
                <a:gd name="T4" fmla="*/ 36 w 114"/>
                <a:gd name="T5" fmla="*/ 0 h 199"/>
                <a:gd name="T6" fmla="*/ 0 w 114"/>
                <a:gd name="T7" fmla="*/ 68 h 199"/>
                <a:gd name="T8" fmla="*/ 4 w 114"/>
                <a:gd name="T9" fmla="*/ 199 h 199"/>
                <a:gd name="T10" fmla="*/ 114 w 114"/>
                <a:gd name="T11" fmla="*/ 199 h 199"/>
                <a:gd name="T12" fmla="*/ 90 w 114"/>
                <a:gd name="T13" fmla="*/ 27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199">
                  <a:moveTo>
                    <a:pt x="90" y="27"/>
                  </a:moveTo>
                  <a:cubicBezTo>
                    <a:pt x="90" y="27"/>
                    <a:pt x="83" y="12"/>
                    <a:pt x="76" y="9"/>
                  </a:cubicBezTo>
                  <a:cubicBezTo>
                    <a:pt x="69" y="5"/>
                    <a:pt x="36" y="0"/>
                    <a:pt x="36" y="0"/>
                  </a:cubicBezTo>
                  <a:cubicBezTo>
                    <a:pt x="36" y="0"/>
                    <a:pt x="0" y="25"/>
                    <a:pt x="0" y="68"/>
                  </a:cubicBezTo>
                  <a:cubicBezTo>
                    <a:pt x="4" y="199"/>
                    <a:pt x="4" y="199"/>
                    <a:pt x="4" y="199"/>
                  </a:cubicBezTo>
                  <a:cubicBezTo>
                    <a:pt x="114" y="199"/>
                    <a:pt x="114" y="199"/>
                    <a:pt x="114" y="199"/>
                  </a:cubicBezTo>
                  <a:cubicBezTo>
                    <a:pt x="114" y="199"/>
                    <a:pt x="114" y="81"/>
                    <a:pt x="90" y="27"/>
                  </a:cubicBezTo>
                  <a:close/>
                </a:path>
              </a:pathLst>
            </a:custGeom>
            <a:solidFill>
              <a:srgbClr val="C8C2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4" name="ïṣ1ïḓè">
              <a:extLst>
                <a:ext uri="{FF2B5EF4-FFF2-40B4-BE49-F238E27FC236}">
                  <a16:creationId xmlns:a16="http://schemas.microsoft.com/office/drawing/2014/main" id="{0E9FECFB-47BC-42E3-A500-773F33CE5BAB}"/>
                </a:ext>
              </a:extLst>
            </p:cNvPr>
            <p:cNvSpPr/>
            <p:nvPr/>
          </p:nvSpPr>
          <p:spPr bwMode="auto">
            <a:xfrm flipH="1">
              <a:off x="9814522" y="1872967"/>
              <a:ext cx="257865" cy="133318"/>
            </a:xfrm>
            <a:custGeom>
              <a:avLst/>
              <a:gdLst>
                <a:gd name="T0" fmla="*/ 5 w 46"/>
                <a:gd name="T1" fmla="*/ 1 h 24"/>
                <a:gd name="T2" fmla="*/ 1 w 46"/>
                <a:gd name="T3" fmla="*/ 5 h 24"/>
                <a:gd name="T4" fmla="*/ 2 w 46"/>
                <a:gd name="T5" fmla="*/ 9 h 24"/>
                <a:gd name="T6" fmla="*/ 41 w 46"/>
                <a:gd name="T7" fmla="*/ 23 h 24"/>
                <a:gd name="T8" fmla="*/ 45 w 46"/>
                <a:gd name="T9" fmla="*/ 21 h 24"/>
                <a:gd name="T10" fmla="*/ 46 w 46"/>
                <a:gd name="T11" fmla="*/ 14 h 24"/>
                <a:gd name="T12" fmla="*/ 44 w 46"/>
                <a:gd name="T13" fmla="*/ 11 h 24"/>
                <a:gd name="T14" fmla="*/ 8 w 46"/>
                <a:gd name="T15" fmla="*/ 0 h 24"/>
                <a:gd name="T16" fmla="*/ 5 w 46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4">
                  <a:moveTo>
                    <a:pt x="5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1" y="8"/>
                    <a:pt x="2" y="9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3" y="24"/>
                    <a:pt x="45" y="23"/>
                    <a:pt x="45" y="21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3"/>
                    <a:pt x="45" y="12"/>
                    <a:pt x="44" y="1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0"/>
                    <a:pt x="5" y="1"/>
                  </a:cubicBezTo>
                  <a:close/>
                </a:path>
              </a:pathLst>
            </a:custGeom>
            <a:solidFill>
              <a:srgbClr val="FFED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5" name="íṧľïḍe">
              <a:extLst>
                <a:ext uri="{FF2B5EF4-FFF2-40B4-BE49-F238E27FC236}">
                  <a16:creationId xmlns:a16="http://schemas.microsoft.com/office/drawing/2014/main" id="{A7411C7F-6577-4B76-995A-BCBE62FC8C9D}"/>
                </a:ext>
              </a:extLst>
            </p:cNvPr>
            <p:cNvSpPr/>
            <p:nvPr/>
          </p:nvSpPr>
          <p:spPr bwMode="auto">
            <a:xfrm flipH="1">
              <a:off x="9612792" y="3004413"/>
              <a:ext cx="752543" cy="2157640"/>
            </a:xfrm>
            <a:custGeom>
              <a:avLst/>
              <a:gdLst>
                <a:gd name="T0" fmla="*/ 134 w 134"/>
                <a:gd name="T1" fmla="*/ 0 h 387"/>
                <a:gd name="T2" fmla="*/ 108 w 134"/>
                <a:gd name="T3" fmla="*/ 55 h 387"/>
                <a:gd name="T4" fmla="*/ 86 w 134"/>
                <a:gd name="T5" fmla="*/ 207 h 387"/>
                <a:gd name="T6" fmla="*/ 39 w 134"/>
                <a:gd name="T7" fmla="*/ 387 h 387"/>
                <a:gd name="T8" fmla="*/ 0 w 134"/>
                <a:gd name="T9" fmla="*/ 382 h 387"/>
                <a:gd name="T10" fmla="*/ 32 w 134"/>
                <a:gd name="T11" fmla="*/ 205 h 387"/>
                <a:gd name="T12" fmla="*/ 31 w 134"/>
                <a:gd name="T13" fmla="*/ 73 h 387"/>
                <a:gd name="T14" fmla="*/ 35 w 134"/>
                <a:gd name="T15" fmla="*/ 0 h 387"/>
                <a:gd name="T16" fmla="*/ 134 w 134"/>
                <a:gd name="T17" fmla="*/ 0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387">
                  <a:moveTo>
                    <a:pt x="134" y="0"/>
                  </a:moveTo>
                  <a:cubicBezTo>
                    <a:pt x="108" y="55"/>
                    <a:pt x="108" y="55"/>
                    <a:pt x="108" y="55"/>
                  </a:cubicBezTo>
                  <a:cubicBezTo>
                    <a:pt x="86" y="207"/>
                    <a:pt x="86" y="207"/>
                    <a:pt x="86" y="207"/>
                  </a:cubicBezTo>
                  <a:cubicBezTo>
                    <a:pt x="39" y="387"/>
                    <a:pt x="39" y="387"/>
                    <a:pt x="39" y="387"/>
                  </a:cubicBezTo>
                  <a:cubicBezTo>
                    <a:pt x="0" y="382"/>
                    <a:pt x="0" y="382"/>
                    <a:pt x="0" y="382"/>
                  </a:cubicBezTo>
                  <a:cubicBezTo>
                    <a:pt x="32" y="205"/>
                    <a:pt x="32" y="205"/>
                    <a:pt x="32" y="205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1" y="73"/>
                    <a:pt x="28" y="60"/>
                    <a:pt x="35" y="0"/>
                  </a:cubicBezTo>
                  <a:lnTo>
                    <a:pt x="134" y="0"/>
                  </a:lnTo>
                  <a:close/>
                </a:path>
              </a:pathLst>
            </a:custGeom>
            <a:solidFill>
              <a:srgbClr val="545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6" name="îṥḷïďê">
              <a:extLst>
                <a:ext uri="{FF2B5EF4-FFF2-40B4-BE49-F238E27FC236}">
                  <a16:creationId xmlns:a16="http://schemas.microsoft.com/office/drawing/2014/main" id="{C049BD67-93CE-40F6-9519-2932CCC323A9}"/>
                </a:ext>
              </a:extLst>
            </p:cNvPr>
            <p:cNvSpPr/>
            <p:nvPr/>
          </p:nvSpPr>
          <p:spPr bwMode="auto">
            <a:xfrm flipH="1">
              <a:off x="9954857" y="3778005"/>
              <a:ext cx="354344" cy="206993"/>
            </a:xfrm>
            <a:custGeom>
              <a:avLst/>
              <a:gdLst>
                <a:gd name="T0" fmla="*/ 5 w 63"/>
                <a:gd name="T1" fmla="*/ 37 h 37"/>
                <a:gd name="T2" fmla="*/ 0 w 63"/>
                <a:gd name="T3" fmla="*/ 37 h 37"/>
                <a:gd name="T4" fmla="*/ 31 w 63"/>
                <a:gd name="T5" fmla="*/ 0 h 37"/>
                <a:gd name="T6" fmla="*/ 63 w 63"/>
                <a:gd name="T7" fmla="*/ 37 h 37"/>
                <a:gd name="T8" fmla="*/ 57 w 63"/>
                <a:gd name="T9" fmla="*/ 37 h 37"/>
                <a:gd name="T10" fmla="*/ 31 w 63"/>
                <a:gd name="T11" fmla="*/ 5 h 37"/>
                <a:gd name="T12" fmla="*/ 5 w 63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37">
                  <a:moveTo>
                    <a:pt x="5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24"/>
                    <a:pt x="7" y="0"/>
                    <a:pt x="31" y="0"/>
                  </a:cubicBezTo>
                  <a:cubicBezTo>
                    <a:pt x="56" y="0"/>
                    <a:pt x="63" y="24"/>
                    <a:pt x="63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6"/>
                    <a:pt x="56" y="5"/>
                    <a:pt x="31" y="5"/>
                  </a:cubicBezTo>
                  <a:cubicBezTo>
                    <a:pt x="6" y="5"/>
                    <a:pt x="5" y="36"/>
                    <a:pt x="5" y="37"/>
                  </a:cubicBezTo>
                  <a:close/>
                </a:path>
              </a:pathLst>
            </a:custGeom>
            <a:solidFill>
              <a:srgbClr val="5C3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7" name="íṡļïḋé">
              <a:extLst>
                <a:ext uri="{FF2B5EF4-FFF2-40B4-BE49-F238E27FC236}">
                  <a16:creationId xmlns:a16="http://schemas.microsoft.com/office/drawing/2014/main" id="{215BD06E-44E5-4DF9-B04A-BE0019A75E9B}"/>
                </a:ext>
              </a:extLst>
            </p:cNvPr>
            <p:cNvSpPr/>
            <p:nvPr/>
          </p:nvSpPr>
          <p:spPr bwMode="auto">
            <a:xfrm flipH="1">
              <a:off x="9702255" y="3946406"/>
              <a:ext cx="859548" cy="563092"/>
            </a:xfrm>
            <a:custGeom>
              <a:avLst/>
              <a:gdLst>
                <a:gd name="T0" fmla="*/ 147 w 153"/>
                <a:gd name="T1" fmla="*/ 101 h 101"/>
                <a:gd name="T2" fmla="*/ 6 w 153"/>
                <a:gd name="T3" fmla="*/ 101 h 101"/>
                <a:gd name="T4" fmla="*/ 0 w 153"/>
                <a:gd name="T5" fmla="*/ 95 h 101"/>
                <a:gd name="T6" fmla="*/ 0 w 153"/>
                <a:gd name="T7" fmla="*/ 6 h 101"/>
                <a:gd name="T8" fmla="*/ 6 w 153"/>
                <a:gd name="T9" fmla="*/ 0 h 101"/>
                <a:gd name="T10" fmla="*/ 147 w 153"/>
                <a:gd name="T11" fmla="*/ 0 h 101"/>
                <a:gd name="T12" fmla="*/ 153 w 153"/>
                <a:gd name="T13" fmla="*/ 6 h 101"/>
                <a:gd name="T14" fmla="*/ 153 w 153"/>
                <a:gd name="T15" fmla="*/ 95 h 101"/>
                <a:gd name="T16" fmla="*/ 147 w 153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101">
                  <a:moveTo>
                    <a:pt x="147" y="101"/>
                  </a:moveTo>
                  <a:cubicBezTo>
                    <a:pt x="6" y="101"/>
                    <a:pt x="6" y="101"/>
                    <a:pt x="6" y="101"/>
                  </a:cubicBezTo>
                  <a:cubicBezTo>
                    <a:pt x="3" y="101"/>
                    <a:pt x="0" y="99"/>
                    <a:pt x="0" y="9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51" y="0"/>
                    <a:pt x="153" y="3"/>
                    <a:pt x="153" y="6"/>
                  </a:cubicBezTo>
                  <a:cubicBezTo>
                    <a:pt x="153" y="95"/>
                    <a:pt x="153" y="95"/>
                    <a:pt x="153" y="95"/>
                  </a:cubicBezTo>
                  <a:cubicBezTo>
                    <a:pt x="153" y="99"/>
                    <a:pt x="151" y="101"/>
                    <a:pt x="147" y="101"/>
                  </a:cubicBezTo>
                  <a:close/>
                </a:path>
              </a:pathLst>
            </a:custGeom>
            <a:solidFill>
              <a:srgbClr val="8455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8" name="î$ḷïḋè">
              <a:extLst>
                <a:ext uri="{FF2B5EF4-FFF2-40B4-BE49-F238E27FC236}">
                  <a16:creationId xmlns:a16="http://schemas.microsoft.com/office/drawing/2014/main" id="{8FFDF31A-17DD-42A9-B17A-84ACD6AE466B}"/>
                </a:ext>
              </a:extLst>
            </p:cNvPr>
            <p:cNvSpPr/>
            <p:nvPr/>
          </p:nvSpPr>
          <p:spPr bwMode="auto">
            <a:xfrm flipH="1">
              <a:off x="9995202" y="3611359"/>
              <a:ext cx="291194" cy="289440"/>
            </a:xfrm>
            <a:custGeom>
              <a:avLst/>
              <a:gdLst>
                <a:gd name="T0" fmla="*/ 51 w 52"/>
                <a:gd name="T1" fmla="*/ 28 h 52"/>
                <a:gd name="T2" fmla="*/ 24 w 52"/>
                <a:gd name="T3" fmla="*/ 52 h 52"/>
                <a:gd name="T4" fmla="*/ 1 w 52"/>
                <a:gd name="T5" fmla="*/ 25 h 52"/>
                <a:gd name="T6" fmla="*/ 28 w 52"/>
                <a:gd name="T7" fmla="*/ 1 h 52"/>
                <a:gd name="T8" fmla="*/ 51 w 52"/>
                <a:gd name="T9" fmla="*/ 2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51" y="28"/>
                  </a:moveTo>
                  <a:cubicBezTo>
                    <a:pt x="50" y="42"/>
                    <a:pt x="38" y="52"/>
                    <a:pt x="24" y="52"/>
                  </a:cubicBezTo>
                  <a:cubicBezTo>
                    <a:pt x="10" y="51"/>
                    <a:pt x="0" y="39"/>
                    <a:pt x="1" y="25"/>
                  </a:cubicBezTo>
                  <a:cubicBezTo>
                    <a:pt x="2" y="11"/>
                    <a:pt x="14" y="0"/>
                    <a:pt x="28" y="1"/>
                  </a:cubicBezTo>
                  <a:cubicBezTo>
                    <a:pt x="42" y="2"/>
                    <a:pt x="52" y="14"/>
                    <a:pt x="51" y="28"/>
                  </a:cubicBezTo>
                  <a:close/>
                </a:path>
              </a:pathLst>
            </a:custGeom>
            <a:solidFill>
              <a:srgbClr val="FCC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9" name="íšḻiḋe">
              <a:extLst>
                <a:ext uri="{FF2B5EF4-FFF2-40B4-BE49-F238E27FC236}">
                  <a16:creationId xmlns:a16="http://schemas.microsoft.com/office/drawing/2014/main" id="{CDDDCE89-B7F7-4302-AFBC-C6AD68736339}"/>
                </a:ext>
              </a:extLst>
            </p:cNvPr>
            <p:cNvSpPr/>
            <p:nvPr/>
          </p:nvSpPr>
          <p:spPr bwMode="auto">
            <a:xfrm flipH="1">
              <a:off x="10079404" y="3421907"/>
              <a:ext cx="145597" cy="261373"/>
            </a:xfrm>
            <a:prstGeom prst="rect">
              <a:avLst/>
            </a:prstGeom>
            <a:solidFill>
              <a:srgbClr val="FCC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3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0" name="iṡ1îḓé">
              <a:extLst>
                <a:ext uri="{FF2B5EF4-FFF2-40B4-BE49-F238E27FC236}">
                  <a16:creationId xmlns:a16="http://schemas.microsoft.com/office/drawing/2014/main" id="{252066D8-CF3A-48FA-A79B-B55ED7F4B7C2}"/>
                </a:ext>
              </a:extLst>
            </p:cNvPr>
            <p:cNvSpPr/>
            <p:nvPr/>
          </p:nvSpPr>
          <p:spPr bwMode="auto">
            <a:xfrm flipH="1">
              <a:off x="9972397" y="1983481"/>
              <a:ext cx="275407" cy="1499823"/>
            </a:xfrm>
            <a:custGeom>
              <a:avLst/>
              <a:gdLst>
                <a:gd name="T0" fmla="*/ 0 w 49"/>
                <a:gd name="T1" fmla="*/ 48 h 269"/>
                <a:gd name="T2" fmla="*/ 0 w 49"/>
                <a:gd name="T3" fmla="*/ 269 h 269"/>
                <a:gd name="T4" fmla="*/ 36 w 49"/>
                <a:gd name="T5" fmla="*/ 269 h 269"/>
                <a:gd name="T6" fmla="*/ 49 w 49"/>
                <a:gd name="T7" fmla="*/ 37 h 269"/>
                <a:gd name="T8" fmla="*/ 36 w 49"/>
                <a:gd name="T9" fmla="*/ 8 h 269"/>
                <a:gd name="T10" fmla="*/ 2 w 49"/>
                <a:gd name="T11" fmla="*/ 35 h 269"/>
                <a:gd name="T12" fmla="*/ 0 w 49"/>
                <a:gd name="T13" fmla="*/ 4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269">
                  <a:moveTo>
                    <a:pt x="0" y="48"/>
                  </a:moveTo>
                  <a:cubicBezTo>
                    <a:pt x="0" y="269"/>
                    <a:pt x="0" y="269"/>
                    <a:pt x="0" y="269"/>
                  </a:cubicBezTo>
                  <a:cubicBezTo>
                    <a:pt x="36" y="269"/>
                    <a:pt x="36" y="269"/>
                    <a:pt x="36" y="269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26"/>
                    <a:pt x="44" y="15"/>
                    <a:pt x="36" y="8"/>
                  </a:cubicBezTo>
                  <a:cubicBezTo>
                    <a:pt x="25" y="1"/>
                    <a:pt x="12" y="0"/>
                    <a:pt x="2" y="35"/>
                  </a:cubicBezTo>
                  <a:cubicBezTo>
                    <a:pt x="1" y="39"/>
                    <a:pt x="0" y="44"/>
                    <a:pt x="0" y="48"/>
                  </a:cubicBezTo>
                  <a:close/>
                </a:path>
              </a:pathLst>
            </a:custGeom>
            <a:solidFill>
              <a:srgbClr val="C8C2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1" name="ïṥlîdè">
              <a:extLst>
                <a:ext uri="{FF2B5EF4-FFF2-40B4-BE49-F238E27FC236}">
                  <a16:creationId xmlns:a16="http://schemas.microsoft.com/office/drawing/2014/main" id="{F3FA5694-456A-4B97-B007-4EFEE8A00661}"/>
                </a:ext>
              </a:extLst>
            </p:cNvPr>
            <p:cNvSpPr/>
            <p:nvPr/>
          </p:nvSpPr>
          <p:spPr bwMode="auto">
            <a:xfrm flipH="1">
              <a:off x="10039056" y="3399102"/>
              <a:ext cx="208748" cy="84201"/>
            </a:xfrm>
            <a:custGeom>
              <a:avLst/>
              <a:gdLst>
                <a:gd name="T0" fmla="*/ 0 w 119"/>
                <a:gd name="T1" fmla="*/ 48 h 48"/>
                <a:gd name="T2" fmla="*/ 0 w 119"/>
                <a:gd name="T3" fmla="*/ 0 h 48"/>
                <a:gd name="T4" fmla="*/ 119 w 119"/>
                <a:gd name="T5" fmla="*/ 0 h 48"/>
                <a:gd name="T6" fmla="*/ 116 w 119"/>
                <a:gd name="T7" fmla="*/ 48 h 48"/>
                <a:gd name="T8" fmla="*/ 0 w 119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48">
                  <a:moveTo>
                    <a:pt x="0" y="48"/>
                  </a:moveTo>
                  <a:lnTo>
                    <a:pt x="0" y="0"/>
                  </a:lnTo>
                  <a:lnTo>
                    <a:pt x="119" y="0"/>
                  </a:lnTo>
                  <a:lnTo>
                    <a:pt x="116" y="48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2" name="íṧlîďe">
              <a:extLst>
                <a:ext uri="{FF2B5EF4-FFF2-40B4-BE49-F238E27FC236}">
                  <a16:creationId xmlns:a16="http://schemas.microsoft.com/office/drawing/2014/main" id="{77A240E7-79C1-4C7A-98EC-97E28C9C6730}"/>
                </a:ext>
              </a:extLst>
            </p:cNvPr>
            <p:cNvSpPr/>
            <p:nvPr/>
          </p:nvSpPr>
          <p:spPr bwMode="auto">
            <a:xfrm flipH="1">
              <a:off x="8770786" y="5221694"/>
              <a:ext cx="561337" cy="240323"/>
            </a:xfrm>
            <a:custGeom>
              <a:avLst/>
              <a:gdLst>
                <a:gd name="T0" fmla="*/ 1 w 100"/>
                <a:gd name="T1" fmla="*/ 17 h 43"/>
                <a:gd name="T2" fmla="*/ 5 w 100"/>
                <a:gd name="T3" fmla="*/ 15 h 43"/>
                <a:gd name="T4" fmla="*/ 22 w 100"/>
                <a:gd name="T5" fmla="*/ 15 h 43"/>
                <a:gd name="T6" fmla="*/ 31 w 100"/>
                <a:gd name="T7" fmla="*/ 3 h 43"/>
                <a:gd name="T8" fmla="*/ 35 w 100"/>
                <a:gd name="T9" fmla="*/ 1 h 43"/>
                <a:gd name="T10" fmla="*/ 89 w 100"/>
                <a:gd name="T11" fmla="*/ 8 h 43"/>
                <a:gd name="T12" fmla="*/ 98 w 100"/>
                <a:gd name="T13" fmla="*/ 13 h 43"/>
                <a:gd name="T14" fmla="*/ 98 w 100"/>
                <a:gd name="T15" fmla="*/ 13 h 43"/>
                <a:gd name="T16" fmla="*/ 95 w 100"/>
                <a:gd name="T17" fmla="*/ 20 h 43"/>
                <a:gd name="T18" fmla="*/ 11 w 100"/>
                <a:gd name="T19" fmla="*/ 42 h 43"/>
                <a:gd name="T20" fmla="*/ 4 w 100"/>
                <a:gd name="T21" fmla="*/ 37 h 43"/>
                <a:gd name="T22" fmla="*/ 1 w 100"/>
                <a:gd name="T23" fmla="*/ 21 h 43"/>
                <a:gd name="T24" fmla="*/ 0 w 100"/>
                <a:gd name="T25" fmla="*/ 20 h 43"/>
                <a:gd name="T26" fmla="*/ 1 w 100"/>
                <a:gd name="T27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0" h="43">
                  <a:moveTo>
                    <a:pt x="1" y="17"/>
                  </a:moveTo>
                  <a:cubicBezTo>
                    <a:pt x="1" y="15"/>
                    <a:pt x="3" y="14"/>
                    <a:pt x="5" y="15"/>
                  </a:cubicBezTo>
                  <a:cubicBezTo>
                    <a:pt x="8" y="16"/>
                    <a:pt x="14" y="18"/>
                    <a:pt x="22" y="15"/>
                  </a:cubicBezTo>
                  <a:cubicBezTo>
                    <a:pt x="29" y="12"/>
                    <a:pt x="31" y="7"/>
                    <a:pt x="31" y="3"/>
                  </a:cubicBezTo>
                  <a:cubicBezTo>
                    <a:pt x="32" y="2"/>
                    <a:pt x="33" y="0"/>
                    <a:pt x="35" y="1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93" y="8"/>
                    <a:pt x="96" y="10"/>
                    <a:pt x="98" y="13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100" y="15"/>
                    <a:pt x="98" y="19"/>
                    <a:pt x="95" y="20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8" y="43"/>
                    <a:pt x="5" y="41"/>
                    <a:pt x="4" y="37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lnTo>
                    <a:pt x="1" y="17"/>
                  </a:lnTo>
                  <a:close/>
                </a:path>
              </a:pathLst>
            </a:custGeom>
            <a:solidFill>
              <a:srgbClr val="1F25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3" name="išľîḋé">
              <a:extLst>
                <a:ext uri="{FF2B5EF4-FFF2-40B4-BE49-F238E27FC236}">
                  <a16:creationId xmlns:a16="http://schemas.microsoft.com/office/drawing/2014/main" id="{203D370E-9416-479D-A77E-0E4D84646FDC}"/>
                </a:ext>
              </a:extLst>
            </p:cNvPr>
            <p:cNvSpPr/>
            <p:nvPr/>
          </p:nvSpPr>
          <p:spPr bwMode="auto">
            <a:xfrm flipH="1" flipV="1">
              <a:off x="9977661" y="2295725"/>
              <a:ext cx="38592" cy="708688"/>
            </a:xfrm>
            <a:prstGeom prst="line">
              <a:avLst/>
            </a:prstGeom>
            <a:noFill/>
            <a:ln w="14288" cap="rnd">
              <a:solidFill>
                <a:srgbClr val="9F968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</p:grpSp>
      <p:sp>
        <p:nvSpPr>
          <p:cNvPr id="6" name="îṥļiḑé">
            <a:extLst>
              <a:ext uri="{FF2B5EF4-FFF2-40B4-BE49-F238E27FC236}">
                <a16:creationId xmlns:a16="http://schemas.microsoft.com/office/drawing/2014/main" id="{295FEF84-B090-45B0-B505-6C095F5B9C79}"/>
              </a:ext>
            </a:extLst>
          </p:cNvPr>
          <p:cNvSpPr txBox="1"/>
          <p:nvPr/>
        </p:nvSpPr>
        <p:spPr bwMode="auto">
          <a:xfrm>
            <a:off x="673099" y="4514559"/>
            <a:ext cx="4439053" cy="526488"/>
          </a:xfrm>
          <a:prstGeom prst="rect">
            <a:avLst/>
          </a:prstGeom>
          <a:solidFill>
            <a:srgbClr val="71A3D6"/>
          </a:solidFill>
          <a:ln>
            <a:noFill/>
          </a:ln>
          <a:extLst/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 dirty="0">
                <a:solidFill>
                  <a:schemeClr val="bg1"/>
                </a:solidFill>
              </a:rPr>
              <a:t>01.</a:t>
            </a:r>
            <a:r>
              <a:rPr lang="zh-CN" altLang="en-US" b="1" dirty="0">
                <a:solidFill>
                  <a:schemeClr val="bg1"/>
                </a:solidFill>
              </a:rPr>
              <a:t>内容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sp>
        <p:nvSpPr>
          <p:cNvPr id="7" name="iṥlîḑè">
            <a:extLst>
              <a:ext uri="{FF2B5EF4-FFF2-40B4-BE49-F238E27FC236}">
                <a16:creationId xmlns:a16="http://schemas.microsoft.com/office/drawing/2014/main" id="{CE8FB92D-27B0-49A1-BCA6-DB92F5D49307}"/>
              </a:ext>
            </a:extLst>
          </p:cNvPr>
          <p:cNvSpPr/>
          <p:nvPr/>
        </p:nvSpPr>
        <p:spPr bwMode="auto">
          <a:xfrm>
            <a:off x="673099" y="5158332"/>
            <a:ext cx="4439053" cy="421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7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100" dirty="0"/>
              <a:t>请输入标题请输入标题请输入标题请输入标题</a:t>
            </a:r>
          </a:p>
          <a:p>
            <a:pPr algn="r">
              <a:lnSpc>
                <a:spcPct val="150000"/>
              </a:lnSpc>
            </a:pPr>
            <a:r>
              <a:rPr lang="en-US" altLang="zh-CN" sz="1100" dirty="0"/>
              <a:t>……</a:t>
            </a:r>
          </a:p>
        </p:txBody>
      </p:sp>
      <p:sp>
        <p:nvSpPr>
          <p:cNvPr id="8" name="ïṧļïdé">
            <a:extLst>
              <a:ext uri="{FF2B5EF4-FFF2-40B4-BE49-F238E27FC236}">
                <a16:creationId xmlns:a16="http://schemas.microsoft.com/office/drawing/2014/main" id="{CE8FB92D-27B0-49A1-BCA6-DB92F5D49307}"/>
              </a:ext>
            </a:extLst>
          </p:cNvPr>
          <p:cNvSpPr/>
          <p:nvPr/>
        </p:nvSpPr>
        <p:spPr bwMode="auto">
          <a:xfrm>
            <a:off x="7079847" y="5158332"/>
            <a:ext cx="4439053" cy="421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7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 dirty="0"/>
              <a:t>请输入标题请输入标题请输入标题请输入标题</a:t>
            </a:r>
          </a:p>
          <a:p>
            <a:pPr>
              <a:lnSpc>
                <a:spcPct val="150000"/>
              </a:lnSpc>
            </a:pPr>
            <a:r>
              <a:rPr lang="en-US" altLang="zh-CN" sz="1100" dirty="0"/>
              <a:t>……</a:t>
            </a:r>
          </a:p>
        </p:txBody>
      </p:sp>
      <p:sp>
        <p:nvSpPr>
          <p:cNvPr id="9" name="íš1íḍé">
            <a:extLst>
              <a:ext uri="{FF2B5EF4-FFF2-40B4-BE49-F238E27FC236}">
                <a16:creationId xmlns:a16="http://schemas.microsoft.com/office/drawing/2014/main" id="{295FEF84-B090-45B0-B505-6C095F5B9C79}"/>
              </a:ext>
            </a:extLst>
          </p:cNvPr>
          <p:cNvSpPr txBox="1"/>
          <p:nvPr/>
        </p:nvSpPr>
        <p:spPr bwMode="auto">
          <a:xfrm>
            <a:off x="7079847" y="4514559"/>
            <a:ext cx="4439053" cy="52648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xtLst/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b="1" dirty="0">
                <a:solidFill>
                  <a:schemeClr val="bg1"/>
                </a:solidFill>
              </a:rPr>
              <a:t>02.</a:t>
            </a:r>
            <a:r>
              <a:rPr lang="zh-CN" altLang="en-US" b="1" dirty="0">
                <a:solidFill>
                  <a:schemeClr val="bg1"/>
                </a:solidFill>
              </a:rPr>
              <a:t>内容</a:t>
            </a:r>
            <a:endParaRPr lang="en-US" altLang="zh-CN" b="1" dirty="0">
              <a:solidFill>
                <a:schemeClr val="bg1"/>
              </a:solidFill>
            </a:endParaRPr>
          </a:p>
        </p:txBody>
      </p:sp>
      <p:sp>
        <p:nvSpPr>
          <p:cNvPr id="10" name="iŝḻïḓè">
            <a:extLst>
              <a:ext uri="{FF2B5EF4-FFF2-40B4-BE49-F238E27FC236}">
                <a16:creationId xmlns:a16="http://schemas.microsoft.com/office/drawing/2014/main" id="{CE8FB92D-27B0-49A1-BCA6-DB92F5D49307}"/>
              </a:ext>
            </a:extLst>
          </p:cNvPr>
          <p:cNvSpPr/>
          <p:nvPr/>
        </p:nvSpPr>
        <p:spPr bwMode="auto">
          <a:xfrm>
            <a:off x="673099" y="5606073"/>
            <a:ext cx="4439053" cy="421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7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100" dirty="0"/>
              <a:t>请输入标题请输入标题请输入标题请输入标题</a:t>
            </a:r>
          </a:p>
          <a:p>
            <a:pPr algn="r">
              <a:lnSpc>
                <a:spcPct val="150000"/>
              </a:lnSpc>
            </a:pPr>
            <a:r>
              <a:rPr lang="en-US" altLang="zh-CN" sz="1100" dirty="0"/>
              <a:t>……</a:t>
            </a:r>
          </a:p>
        </p:txBody>
      </p:sp>
      <p:sp>
        <p:nvSpPr>
          <p:cNvPr id="11" name="îṣ1îḓe">
            <a:extLst>
              <a:ext uri="{FF2B5EF4-FFF2-40B4-BE49-F238E27FC236}">
                <a16:creationId xmlns:a16="http://schemas.microsoft.com/office/drawing/2014/main" id="{CE8FB92D-27B0-49A1-BCA6-DB92F5D49307}"/>
              </a:ext>
            </a:extLst>
          </p:cNvPr>
          <p:cNvSpPr/>
          <p:nvPr/>
        </p:nvSpPr>
        <p:spPr bwMode="auto">
          <a:xfrm>
            <a:off x="7079847" y="5606073"/>
            <a:ext cx="4439053" cy="421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7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 dirty="0"/>
              <a:t>请输入标题请输入标题请输入标题请输入标题</a:t>
            </a:r>
          </a:p>
          <a:p>
            <a:pPr>
              <a:lnSpc>
                <a:spcPct val="150000"/>
              </a:lnSpc>
            </a:pPr>
            <a:r>
              <a:rPr lang="en-US" altLang="zh-CN" sz="1100" dirty="0"/>
              <a:t>……</a:t>
            </a:r>
          </a:p>
        </p:txBody>
      </p:sp>
      <p:sp>
        <p:nvSpPr>
          <p:cNvPr id="12" name="işḻîḑè">
            <a:extLst>
              <a:ext uri="{FF2B5EF4-FFF2-40B4-BE49-F238E27FC236}">
                <a16:creationId xmlns:a16="http://schemas.microsoft.com/office/drawing/2014/main" id="{CE8FB92D-27B0-49A1-BCA6-DB92F5D49307}"/>
              </a:ext>
            </a:extLst>
          </p:cNvPr>
          <p:cNvSpPr/>
          <p:nvPr/>
        </p:nvSpPr>
        <p:spPr bwMode="auto">
          <a:xfrm>
            <a:off x="673099" y="6053814"/>
            <a:ext cx="4439053" cy="421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7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100" dirty="0"/>
              <a:t>请输入标题请输入标题请输入标题请输入标题</a:t>
            </a:r>
          </a:p>
          <a:p>
            <a:pPr algn="r">
              <a:lnSpc>
                <a:spcPct val="150000"/>
              </a:lnSpc>
            </a:pPr>
            <a:r>
              <a:rPr lang="en-US" altLang="zh-CN" sz="1100" dirty="0"/>
              <a:t>……</a:t>
            </a:r>
          </a:p>
        </p:txBody>
      </p:sp>
      <p:sp>
        <p:nvSpPr>
          <p:cNvPr id="13" name="išlïḓe">
            <a:extLst>
              <a:ext uri="{FF2B5EF4-FFF2-40B4-BE49-F238E27FC236}">
                <a16:creationId xmlns:a16="http://schemas.microsoft.com/office/drawing/2014/main" id="{CE8FB92D-27B0-49A1-BCA6-DB92F5D49307}"/>
              </a:ext>
            </a:extLst>
          </p:cNvPr>
          <p:cNvSpPr/>
          <p:nvPr/>
        </p:nvSpPr>
        <p:spPr bwMode="auto">
          <a:xfrm>
            <a:off x="7079847" y="6053814"/>
            <a:ext cx="4439053" cy="421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7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 dirty="0"/>
              <a:t>请输入标题请输入标题请输入标题请输入标题</a:t>
            </a:r>
          </a:p>
          <a:p>
            <a:pPr>
              <a:lnSpc>
                <a:spcPct val="150000"/>
              </a:lnSpc>
            </a:pPr>
            <a:r>
              <a:rPr lang="en-US" altLang="zh-CN" sz="1100" dirty="0"/>
              <a:t>……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9008BF78-6386-4B1D-BA94-4EDE600E84F3}"/>
              </a:ext>
            </a:extLst>
          </p:cNvPr>
          <p:cNvCxnSpPr/>
          <p:nvPr/>
        </p:nvCxnSpPr>
        <p:spPr>
          <a:xfrm>
            <a:off x="673100" y="5592860"/>
            <a:ext cx="435927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409CF0DA-9F58-4BAA-904B-A8004CC44D1B}"/>
              </a:ext>
            </a:extLst>
          </p:cNvPr>
          <p:cNvCxnSpPr/>
          <p:nvPr/>
        </p:nvCxnSpPr>
        <p:spPr>
          <a:xfrm>
            <a:off x="7159624" y="5592860"/>
            <a:ext cx="435927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764E8D49-6397-475E-AE8E-A8589D6D3E02}"/>
              </a:ext>
            </a:extLst>
          </p:cNvPr>
          <p:cNvCxnSpPr/>
          <p:nvPr/>
        </p:nvCxnSpPr>
        <p:spPr>
          <a:xfrm>
            <a:off x="673100" y="6040601"/>
            <a:ext cx="435927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10DDB85C-1366-4BD4-8944-B9CC1E7B7894}"/>
              </a:ext>
            </a:extLst>
          </p:cNvPr>
          <p:cNvCxnSpPr/>
          <p:nvPr/>
        </p:nvCxnSpPr>
        <p:spPr>
          <a:xfrm>
            <a:off x="7159624" y="6040601"/>
            <a:ext cx="435927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íṡḻïḋè">
            <a:extLst>
              <a:ext uri="{FF2B5EF4-FFF2-40B4-BE49-F238E27FC236}">
                <a16:creationId xmlns:a16="http://schemas.microsoft.com/office/drawing/2014/main" id="{64DC2847-DA63-4AF3-B015-B0D0DC7F9B4A}"/>
              </a:ext>
            </a:extLst>
          </p:cNvPr>
          <p:cNvSpPr txBox="1"/>
          <p:nvPr/>
        </p:nvSpPr>
        <p:spPr>
          <a:xfrm>
            <a:off x="-1614932" y="1995654"/>
            <a:ext cx="2855227" cy="111965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buSzPct val="25000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国内合作院校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SzPct val="25000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企业单位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íśliďê">
            <a:extLst>
              <a:ext uri="{FF2B5EF4-FFF2-40B4-BE49-F238E27FC236}">
                <a16:creationId xmlns:a16="http://schemas.microsoft.com/office/drawing/2014/main" id="{64DC2847-DA63-4AF3-B015-B0D0DC7F9B4A}"/>
              </a:ext>
            </a:extLst>
          </p:cNvPr>
          <p:cNvSpPr txBox="1"/>
          <p:nvPr/>
        </p:nvSpPr>
        <p:spPr>
          <a:xfrm>
            <a:off x="10923789" y="2059244"/>
            <a:ext cx="2855227" cy="111965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buSzPct val="25000"/>
            </a:pPr>
            <a:r>
              <a:rPr lang="zh-CN" altLang="en-US" sz="2000" b="1" dirty="0"/>
              <a:t>国际合作院校</a:t>
            </a:r>
            <a:endParaRPr lang="en-US" altLang="zh-CN" sz="2000" b="1" dirty="0"/>
          </a:p>
          <a:p>
            <a:pPr algn="r">
              <a:buSzPct val="25000"/>
            </a:pPr>
            <a:r>
              <a:rPr lang="zh-CN" altLang="en-US" sz="2000" b="1" dirty="0"/>
              <a:t>企业单位</a:t>
            </a:r>
            <a:endParaRPr lang="en-US" altLang="zh-CN" sz="2000" b="1" dirty="0"/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4BC79320-49AE-476C-8B42-FC6817B66DBB}"/>
              </a:ext>
            </a:extLst>
          </p:cNvPr>
          <p:cNvSpPr txBox="1"/>
          <p:nvPr/>
        </p:nvSpPr>
        <p:spPr>
          <a:xfrm>
            <a:off x="4284363" y="299545"/>
            <a:ext cx="36232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id="{B7C65E63-F8E1-4CE8-A5F3-97F6E36A0953}"/>
              </a:ext>
            </a:extLst>
          </p:cNvPr>
          <p:cNvCxnSpPr/>
          <p:nvPr/>
        </p:nvCxnSpPr>
        <p:spPr>
          <a:xfrm>
            <a:off x="3389586" y="822765"/>
            <a:ext cx="5139558" cy="0"/>
          </a:xfrm>
          <a:prstGeom prst="line">
            <a:avLst/>
          </a:prstGeom>
          <a:ln w="38100">
            <a:solidFill>
              <a:srgbClr val="71A3D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文本框 76">
            <a:extLst>
              <a:ext uri="{FF2B5EF4-FFF2-40B4-BE49-F238E27FC236}">
                <a16:creationId xmlns:a16="http://schemas.microsoft.com/office/drawing/2014/main" id="{9B436AA2-B1D3-427D-B666-64B7F7A35621}"/>
              </a:ext>
            </a:extLst>
          </p:cNvPr>
          <p:cNvSpPr txBox="1"/>
          <p:nvPr/>
        </p:nvSpPr>
        <p:spPr>
          <a:xfrm>
            <a:off x="3389586" y="868494"/>
            <a:ext cx="51395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请输入标题请输入标题请输入标题请输入标题</a:t>
            </a:r>
          </a:p>
        </p:txBody>
      </p:sp>
      <p:grpSp>
        <p:nvGrpSpPr>
          <p:cNvPr id="78" name="bd9232f5-b874-4bf4-a79c-526fb59e1bc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5E8245A8-C8CD-42B1-BBE2-420384E1020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788577" y="6104"/>
            <a:ext cx="2251854" cy="533794"/>
            <a:chOff x="1919288" y="2593975"/>
            <a:chExt cx="7353301" cy="1743076"/>
          </a:xfrm>
        </p:grpSpPr>
        <p:sp>
          <p:nvSpPr>
            <p:cNvPr id="79" name="îṣľîḍè">
              <a:extLst>
                <a:ext uri="{FF2B5EF4-FFF2-40B4-BE49-F238E27FC236}">
                  <a16:creationId xmlns:a16="http://schemas.microsoft.com/office/drawing/2014/main" id="{5B515D24-668B-4B41-B524-CB98945450F0}"/>
                </a:ext>
              </a:extLst>
            </p:cNvPr>
            <p:cNvSpPr/>
            <p:nvPr/>
          </p:nvSpPr>
          <p:spPr bwMode="auto">
            <a:xfrm>
              <a:off x="7856539" y="2841626"/>
              <a:ext cx="665163" cy="784225"/>
            </a:xfrm>
            <a:custGeom>
              <a:avLst/>
              <a:gdLst>
                <a:gd name="T0" fmla="*/ 93 w 220"/>
                <a:gd name="T1" fmla="*/ 0 h 257"/>
                <a:gd name="T2" fmla="*/ 107 w 220"/>
                <a:gd name="T3" fmla="*/ 7 h 257"/>
                <a:gd name="T4" fmla="*/ 107 w 220"/>
                <a:gd name="T5" fmla="*/ 106 h 257"/>
                <a:gd name="T6" fmla="*/ 135 w 220"/>
                <a:gd name="T7" fmla="*/ 98 h 257"/>
                <a:gd name="T8" fmla="*/ 140 w 220"/>
                <a:gd name="T9" fmla="*/ 94 h 257"/>
                <a:gd name="T10" fmla="*/ 182 w 220"/>
                <a:gd name="T11" fmla="*/ 106 h 257"/>
                <a:gd name="T12" fmla="*/ 178 w 220"/>
                <a:gd name="T13" fmla="*/ 120 h 257"/>
                <a:gd name="T14" fmla="*/ 108 w 220"/>
                <a:gd name="T15" fmla="*/ 129 h 257"/>
                <a:gd name="T16" fmla="*/ 108 w 220"/>
                <a:gd name="T17" fmla="*/ 132 h 257"/>
                <a:gd name="T18" fmla="*/ 171 w 220"/>
                <a:gd name="T19" fmla="*/ 212 h 257"/>
                <a:gd name="T20" fmla="*/ 220 w 220"/>
                <a:gd name="T21" fmla="*/ 239 h 257"/>
                <a:gd name="T22" fmla="*/ 219 w 220"/>
                <a:gd name="T23" fmla="*/ 241 h 257"/>
                <a:gd name="T24" fmla="*/ 214 w 220"/>
                <a:gd name="T25" fmla="*/ 241 h 257"/>
                <a:gd name="T26" fmla="*/ 218 w 220"/>
                <a:gd name="T27" fmla="*/ 252 h 257"/>
                <a:gd name="T28" fmla="*/ 213 w 220"/>
                <a:gd name="T29" fmla="*/ 252 h 257"/>
                <a:gd name="T30" fmla="*/ 215 w 220"/>
                <a:gd name="T31" fmla="*/ 255 h 257"/>
                <a:gd name="T32" fmla="*/ 194 w 220"/>
                <a:gd name="T33" fmla="*/ 257 h 257"/>
                <a:gd name="T34" fmla="*/ 159 w 220"/>
                <a:gd name="T35" fmla="*/ 240 h 257"/>
                <a:gd name="T36" fmla="*/ 132 w 220"/>
                <a:gd name="T37" fmla="*/ 200 h 257"/>
                <a:gd name="T38" fmla="*/ 131 w 220"/>
                <a:gd name="T39" fmla="*/ 199 h 257"/>
                <a:gd name="T40" fmla="*/ 99 w 220"/>
                <a:gd name="T41" fmla="*/ 155 h 257"/>
                <a:gd name="T42" fmla="*/ 98 w 220"/>
                <a:gd name="T43" fmla="*/ 153 h 257"/>
                <a:gd name="T44" fmla="*/ 64 w 220"/>
                <a:gd name="T45" fmla="*/ 234 h 257"/>
                <a:gd name="T46" fmla="*/ 61 w 220"/>
                <a:gd name="T47" fmla="*/ 237 h 257"/>
                <a:gd name="T48" fmla="*/ 47 w 220"/>
                <a:gd name="T49" fmla="*/ 251 h 257"/>
                <a:gd name="T50" fmla="*/ 11 w 220"/>
                <a:gd name="T51" fmla="*/ 257 h 257"/>
                <a:gd name="T52" fmla="*/ 9 w 220"/>
                <a:gd name="T53" fmla="*/ 254 h 257"/>
                <a:gd name="T54" fmla="*/ 9 w 220"/>
                <a:gd name="T55" fmla="*/ 253 h 257"/>
                <a:gd name="T56" fmla="*/ 72 w 220"/>
                <a:gd name="T57" fmla="*/ 175 h 257"/>
                <a:gd name="T58" fmla="*/ 83 w 220"/>
                <a:gd name="T59" fmla="*/ 139 h 257"/>
                <a:gd name="T60" fmla="*/ 81 w 220"/>
                <a:gd name="T61" fmla="*/ 138 h 257"/>
                <a:gd name="T62" fmla="*/ 0 w 220"/>
                <a:gd name="T63" fmla="*/ 126 h 257"/>
                <a:gd name="T64" fmla="*/ 4 w 220"/>
                <a:gd name="T65" fmla="*/ 126 h 257"/>
                <a:gd name="T66" fmla="*/ 63 w 220"/>
                <a:gd name="T67" fmla="*/ 117 h 257"/>
                <a:gd name="T68" fmla="*/ 88 w 220"/>
                <a:gd name="T69" fmla="*/ 110 h 257"/>
                <a:gd name="T70" fmla="*/ 91 w 220"/>
                <a:gd name="T71" fmla="*/ 98 h 257"/>
                <a:gd name="T72" fmla="*/ 89 w 220"/>
                <a:gd name="T73" fmla="*/ 100 h 257"/>
                <a:gd name="T74" fmla="*/ 93 w 220"/>
                <a:gd name="T75" fmla="*/ 32 h 257"/>
                <a:gd name="T76" fmla="*/ 93 w 220"/>
                <a:gd name="T7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0" h="257">
                  <a:moveTo>
                    <a:pt x="93" y="0"/>
                  </a:moveTo>
                  <a:cubicBezTo>
                    <a:pt x="97" y="1"/>
                    <a:pt x="103" y="1"/>
                    <a:pt x="107" y="7"/>
                  </a:cubicBezTo>
                  <a:cubicBezTo>
                    <a:pt x="115" y="19"/>
                    <a:pt x="109" y="99"/>
                    <a:pt x="107" y="106"/>
                  </a:cubicBezTo>
                  <a:cubicBezTo>
                    <a:pt x="116" y="104"/>
                    <a:pt x="129" y="103"/>
                    <a:pt x="135" y="98"/>
                  </a:cubicBezTo>
                  <a:cubicBezTo>
                    <a:pt x="135" y="94"/>
                    <a:pt x="134" y="96"/>
                    <a:pt x="140" y="94"/>
                  </a:cubicBezTo>
                  <a:cubicBezTo>
                    <a:pt x="149" y="96"/>
                    <a:pt x="186" y="91"/>
                    <a:pt x="182" y="106"/>
                  </a:cubicBezTo>
                  <a:cubicBezTo>
                    <a:pt x="181" y="111"/>
                    <a:pt x="179" y="115"/>
                    <a:pt x="178" y="120"/>
                  </a:cubicBezTo>
                  <a:cubicBezTo>
                    <a:pt x="166" y="117"/>
                    <a:pt x="112" y="120"/>
                    <a:pt x="108" y="129"/>
                  </a:cubicBezTo>
                  <a:cubicBezTo>
                    <a:pt x="108" y="130"/>
                    <a:pt x="108" y="131"/>
                    <a:pt x="108" y="132"/>
                  </a:cubicBezTo>
                  <a:cubicBezTo>
                    <a:pt x="111" y="145"/>
                    <a:pt x="154" y="198"/>
                    <a:pt x="171" y="212"/>
                  </a:cubicBezTo>
                  <a:cubicBezTo>
                    <a:pt x="188" y="221"/>
                    <a:pt x="204" y="230"/>
                    <a:pt x="220" y="239"/>
                  </a:cubicBezTo>
                  <a:cubicBezTo>
                    <a:pt x="220" y="240"/>
                    <a:pt x="220" y="240"/>
                    <a:pt x="219" y="241"/>
                  </a:cubicBezTo>
                  <a:cubicBezTo>
                    <a:pt x="218" y="241"/>
                    <a:pt x="216" y="241"/>
                    <a:pt x="214" y="241"/>
                  </a:cubicBezTo>
                  <a:cubicBezTo>
                    <a:pt x="217" y="246"/>
                    <a:pt x="218" y="246"/>
                    <a:pt x="218" y="252"/>
                  </a:cubicBezTo>
                  <a:cubicBezTo>
                    <a:pt x="217" y="252"/>
                    <a:pt x="215" y="252"/>
                    <a:pt x="213" y="252"/>
                  </a:cubicBezTo>
                  <a:cubicBezTo>
                    <a:pt x="214" y="253"/>
                    <a:pt x="215" y="254"/>
                    <a:pt x="215" y="255"/>
                  </a:cubicBezTo>
                  <a:cubicBezTo>
                    <a:pt x="208" y="256"/>
                    <a:pt x="201" y="256"/>
                    <a:pt x="194" y="257"/>
                  </a:cubicBezTo>
                  <a:cubicBezTo>
                    <a:pt x="182" y="255"/>
                    <a:pt x="168" y="244"/>
                    <a:pt x="159" y="240"/>
                  </a:cubicBezTo>
                  <a:cubicBezTo>
                    <a:pt x="152" y="232"/>
                    <a:pt x="137" y="210"/>
                    <a:pt x="132" y="200"/>
                  </a:cubicBezTo>
                  <a:cubicBezTo>
                    <a:pt x="132" y="200"/>
                    <a:pt x="132" y="198"/>
                    <a:pt x="131" y="199"/>
                  </a:cubicBezTo>
                  <a:cubicBezTo>
                    <a:pt x="123" y="187"/>
                    <a:pt x="101" y="154"/>
                    <a:pt x="99" y="155"/>
                  </a:cubicBezTo>
                  <a:cubicBezTo>
                    <a:pt x="99" y="154"/>
                    <a:pt x="99" y="154"/>
                    <a:pt x="98" y="153"/>
                  </a:cubicBezTo>
                  <a:cubicBezTo>
                    <a:pt x="97" y="167"/>
                    <a:pt x="67" y="234"/>
                    <a:pt x="64" y="234"/>
                  </a:cubicBezTo>
                  <a:cubicBezTo>
                    <a:pt x="63" y="235"/>
                    <a:pt x="62" y="236"/>
                    <a:pt x="61" y="237"/>
                  </a:cubicBezTo>
                  <a:cubicBezTo>
                    <a:pt x="56" y="240"/>
                    <a:pt x="47" y="251"/>
                    <a:pt x="47" y="251"/>
                  </a:cubicBezTo>
                  <a:cubicBezTo>
                    <a:pt x="38" y="255"/>
                    <a:pt x="22" y="253"/>
                    <a:pt x="11" y="257"/>
                  </a:cubicBezTo>
                  <a:cubicBezTo>
                    <a:pt x="10" y="256"/>
                    <a:pt x="10" y="255"/>
                    <a:pt x="9" y="254"/>
                  </a:cubicBezTo>
                  <a:cubicBezTo>
                    <a:pt x="9" y="254"/>
                    <a:pt x="9" y="253"/>
                    <a:pt x="9" y="253"/>
                  </a:cubicBezTo>
                  <a:cubicBezTo>
                    <a:pt x="45" y="228"/>
                    <a:pt x="54" y="209"/>
                    <a:pt x="72" y="175"/>
                  </a:cubicBezTo>
                  <a:cubicBezTo>
                    <a:pt x="76" y="163"/>
                    <a:pt x="79" y="151"/>
                    <a:pt x="83" y="139"/>
                  </a:cubicBezTo>
                  <a:cubicBezTo>
                    <a:pt x="82" y="138"/>
                    <a:pt x="82" y="138"/>
                    <a:pt x="81" y="138"/>
                  </a:cubicBezTo>
                  <a:cubicBezTo>
                    <a:pt x="56" y="145"/>
                    <a:pt x="26" y="161"/>
                    <a:pt x="0" y="126"/>
                  </a:cubicBezTo>
                  <a:cubicBezTo>
                    <a:pt x="2" y="126"/>
                    <a:pt x="3" y="126"/>
                    <a:pt x="4" y="126"/>
                  </a:cubicBezTo>
                  <a:cubicBezTo>
                    <a:pt x="24" y="119"/>
                    <a:pt x="57" y="120"/>
                    <a:pt x="63" y="117"/>
                  </a:cubicBezTo>
                  <a:cubicBezTo>
                    <a:pt x="70" y="112"/>
                    <a:pt x="82" y="109"/>
                    <a:pt x="88" y="110"/>
                  </a:cubicBezTo>
                  <a:cubicBezTo>
                    <a:pt x="89" y="106"/>
                    <a:pt x="90" y="102"/>
                    <a:pt x="91" y="98"/>
                  </a:cubicBezTo>
                  <a:cubicBezTo>
                    <a:pt x="90" y="99"/>
                    <a:pt x="89" y="100"/>
                    <a:pt x="89" y="100"/>
                  </a:cubicBezTo>
                  <a:cubicBezTo>
                    <a:pt x="92" y="76"/>
                    <a:pt x="90" y="57"/>
                    <a:pt x="93" y="32"/>
                  </a:cubicBezTo>
                  <a:cubicBezTo>
                    <a:pt x="95" y="19"/>
                    <a:pt x="89" y="13"/>
                    <a:pt x="93" y="0"/>
                  </a:cubicBezTo>
                  <a:close/>
                </a:path>
              </a:pathLst>
            </a:custGeom>
            <a:solidFill>
              <a:srgbClr val="D62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0" name="íşḷiḓê">
              <a:extLst>
                <a:ext uri="{FF2B5EF4-FFF2-40B4-BE49-F238E27FC236}">
                  <a16:creationId xmlns:a16="http://schemas.microsoft.com/office/drawing/2014/main" id="{4B76B060-B8E6-4DA7-B465-B8F4503EEC63}"/>
                </a:ext>
              </a:extLst>
            </p:cNvPr>
            <p:cNvGrpSpPr/>
            <p:nvPr/>
          </p:nvGrpSpPr>
          <p:grpSpPr>
            <a:xfrm>
              <a:off x="8694739" y="2811463"/>
              <a:ext cx="577850" cy="841375"/>
              <a:chOff x="8694739" y="2811463"/>
              <a:chExt cx="577850" cy="841375"/>
            </a:xfrm>
          </p:grpSpPr>
          <p:sp>
            <p:nvSpPr>
              <p:cNvPr id="161" name="íṡḻîḍè">
                <a:extLst>
                  <a:ext uri="{FF2B5EF4-FFF2-40B4-BE49-F238E27FC236}">
                    <a16:creationId xmlns:a16="http://schemas.microsoft.com/office/drawing/2014/main" id="{F97CF5DD-68C8-4107-9E20-906C9BB872D9}"/>
                  </a:ext>
                </a:extLst>
              </p:cNvPr>
              <p:cNvSpPr/>
              <p:nvPr/>
            </p:nvSpPr>
            <p:spPr bwMode="auto">
              <a:xfrm>
                <a:off x="8942389" y="2890838"/>
                <a:ext cx="6350" cy="6350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2" y="2"/>
                      <a:pt x="2" y="2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" name="îšlîdé">
                <a:extLst>
                  <a:ext uri="{FF2B5EF4-FFF2-40B4-BE49-F238E27FC236}">
                    <a16:creationId xmlns:a16="http://schemas.microsoft.com/office/drawing/2014/main" id="{EB8A54C1-EDE9-44DA-A475-61CFCC542BDB}"/>
                  </a:ext>
                </a:extLst>
              </p:cNvPr>
              <p:cNvSpPr/>
              <p:nvPr/>
            </p:nvSpPr>
            <p:spPr bwMode="auto">
              <a:xfrm>
                <a:off x="8951914" y="2900363"/>
                <a:ext cx="9525" cy="952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1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2" y="2"/>
                      <a:pt x="1" y="3"/>
                      <a:pt x="3" y="1"/>
                    </a:cubicBezTo>
                    <a:cubicBezTo>
                      <a:pt x="1" y="1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" name="i$1ïďe">
                <a:extLst>
                  <a:ext uri="{FF2B5EF4-FFF2-40B4-BE49-F238E27FC236}">
                    <a16:creationId xmlns:a16="http://schemas.microsoft.com/office/drawing/2014/main" id="{20AA67D8-FD30-4A93-9615-78455B464458}"/>
                  </a:ext>
                </a:extLst>
              </p:cNvPr>
              <p:cNvSpPr/>
              <p:nvPr/>
            </p:nvSpPr>
            <p:spPr bwMode="auto">
              <a:xfrm>
                <a:off x="8955089" y="2911476"/>
                <a:ext cx="9525" cy="12700"/>
              </a:xfrm>
              <a:custGeom>
                <a:avLst/>
                <a:gdLst>
                  <a:gd name="T0" fmla="*/ 0 w 3"/>
                  <a:gd name="T1" fmla="*/ 0 h 4"/>
                  <a:gd name="T2" fmla="*/ 2 w 3"/>
                  <a:gd name="T3" fmla="*/ 4 h 4"/>
                  <a:gd name="T4" fmla="*/ 3 w 3"/>
                  <a:gd name="T5" fmla="*/ 1 h 4"/>
                  <a:gd name="T6" fmla="*/ 3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1"/>
                      <a:pt x="2" y="3"/>
                      <a:pt x="2" y="4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" name="îs1iḍé">
                <a:extLst>
                  <a:ext uri="{FF2B5EF4-FFF2-40B4-BE49-F238E27FC236}">
                    <a16:creationId xmlns:a16="http://schemas.microsoft.com/office/drawing/2014/main" id="{BDCADA8E-A802-4AFF-810E-F78D2E1902FA}"/>
                  </a:ext>
                </a:extLst>
              </p:cNvPr>
              <p:cNvSpPr/>
              <p:nvPr/>
            </p:nvSpPr>
            <p:spPr bwMode="auto">
              <a:xfrm>
                <a:off x="9005889" y="3036888"/>
                <a:ext cx="9525" cy="952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0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3"/>
                      <a:pt x="1" y="2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" name="isḷîdé">
                <a:extLst>
                  <a:ext uri="{FF2B5EF4-FFF2-40B4-BE49-F238E27FC236}">
                    <a16:creationId xmlns:a16="http://schemas.microsoft.com/office/drawing/2014/main" id="{467C0185-AF50-4745-863B-38ADC0687945}"/>
                  </a:ext>
                </a:extLst>
              </p:cNvPr>
              <p:cNvSpPr/>
              <p:nvPr/>
            </p:nvSpPr>
            <p:spPr bwMode="auto">
              <a:xfrm>
                <a:off x="8967789" y="3098801"/>
                <a:ext cx="1588" cy="4763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" name="iṧḷïḑè">
                <a:extLst>
                  <a:ext uri="{FF2B5EF4-FFF2-40B4-BE49-F238E27FC236}">
                    <a16:creationId xmlns:a16="http://schemas.microsoft.com/office/drawing/2014/main" id="{C28328B8-D468-4194-96E2-77C7A742D15F}"/>
                  </a:ext>
                </a:extLst>
              </p:cNvPr>
              <p:cNvSpPr/>
              <p:nvPr/>
            </p:nvSpPr>
            <p:spPr bwMode="auto">
              <a:xfrm>
                <a:off x="9129714" y="3128963"/>
                <a:ext cx="0" cy="6350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" name="işḻíḋê">
                <a:extLst>
                  <a:ext uri="{FF2B5EF4-FFF2-40B4-BE49-F238E27FC236}">
                    <a16:creationId xmlns:a16="http://schemas.microsoft.com/office/drawing/2014/main" id="{F6C551D9-6959-4F36-BF21-40D0FDBC194D}"/>
                  </a:ext>
                </a:extLst>
              </p:cNvPr>
              <p:cNvSpPr/>
              <p:nvPr/>
            </p:nvSpPr>
            <p:spPr bwMode="auto">
              <a:xfrm>
                <a:off x="9136064" y="3128963"/>
                <a:ext cx="0" cy="6350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" name="îṧlíḋè">
                <a:extLst>
                  <a:ext uri="{FF2B5EF4-FFF2-40B4-BE49-F238E27FC236}">
                    <a16:creationId xmlns:a16="http://schemas.microsoft.com/office/drawing/2014/main" id="{6DAF29A2-60E8-4BB2-A34E-BB68D58A4E33}"/>
                  </a:ext>
                </a:extLst>
              </p:cNvPr>
              <p:cNvSpPr/>
              <p:nvPr/>
            </p:nvSpPr>
            <p:spPr bwMode="auto">
              <a:xfrm>
                <a:off x="8694739" y="2811463"/>
                <a:ext cx="577850" cy="841375"/>
              </a:xfrm>
              <a:custGeom>
                <a:avLst/>
                <a:gdLst>
                  <a:gd name="T0" fmla="*/ 140 w 191"/>
                  <a:gd name="T1" fmla="*/ 108 h 276"/>
                  <a:gd name="T2" fmla="*/ 191 w 191"/>
                  <a:gd name="T3" fmla="*/ 95 h 276"/>
                  <a:gd name="T4" fmla="*/ 131 w 191"/>
                  <a:gd name="T5" fmla="*/ 75 h 276"/>
                  <a:gd name="T6" fmla="*/ 125 w 191"/>
                  <a:gd name="T7" fmla="*/ 73 h 276"/>
                  <a:gd name="T8" fmla="*/ 165 w 191"/>
                  <a:gd name="T9" fmla="*/ 35 h 276"/>
                  <a:gd name="T10" fmla="*/ 143 w 191"/>
                  <a:gd name="T11" fmla="*/ 0 h 276"/>
                  <a:gd name="T12" fmla="*/ 135 w 191"/>
                  <a:gd name="T13" fmla="*/ 3 h 276"/>
                  <a:gd name="T14" fmla="*/ 83 w 191"/>
                  <a:gd name="T15" fmla="*/ 4 h 276"/>
                  <a:gd name="T16" fmla="*/ 76 w 191"/>
                  <a:gd name="T17" fmla="*/ 35 h 276"/>
                  <a:gd name="T18" fmla="*/ 66 w 191"/>
                  <a:gd name="T19" fmla="*/ 18 h 276"/>
                  <a:gd name="T20" fmla="*/ 56 w 191"/>
                  <a:gd name="T21" fmla="*/ 84 h 276"/>
                  <a:gd name="T22" fmla="*/ 38 w 191"/>
                  <a:gd name="T23" fmla="*/ 71 h 276"/>
                  <a:gd name="T24" fmla="*/ 7 w 191"/>
                  <a:gd name="T25" fmla="*/ 108 h 276"/>
                  <a:gd name="T26" fmla="*/ 1 w 191"/>
                  <a:gd name="T27" fmla="*/ 134 h 276"/>
                  <a:gd name="T28" fmla="*/ 9 w 191"/>
                  <a:gd name="T29" fmla="*/ 138 h 276"/>
                  <a:gd name="T30" fmla="*/ 13 w 191"/>
                  <a:gd name="T31" fmla="*/ 142 h 276"/>
                  <a:gd name="T32" fmla="*/ 28 w 191"/>
                  <a:gd name="T33" fmla="*/ 128 h 276"/>
                  <a:gd name="T34" fmla="*/ 32 w 191"/>
                  <a:gd name="T35" fmla="*/ 127 h 276"/>
                  <a:gd name="T36" fmla="*/ 41 w 191"/>
                  <a:gd name="T37" fmla="*/ 112 h 276"/>
                  <a:gd name="T38" fmla="*/ 45 w 191"/>
                  <a:gd name="T39" fmla="*/ 107 h 276"/>
                  <a:gd name="T40" fmla="*/ 75 w 191"/>
                  <a:gd name="T41" fmla="*/ 95 h 276"/>
                  <a:gd name="T42" fmla="*/ 77 w 191"/>
                  <a:gd name="T43" fmla="*/ 96 h 276"/>
                  <a:gd name="T44" fmla="*/ 79 w 191"/>
                  <a:gd name="T45" fmla="*/ 97 h 276"/>
                  <a:gd name="T46" fmla="*/ 68 w 191"/>
                  <a:gd name="T47" fmla="*/ 147 h 276"/>
                  <a:gd name="T48" fmla="*/ 89 w 191"/>
                  <a:gd name="T49" fmla="*/ 132 h 276"/>
                  <a:gd name="T50" fmla="*/ 99 w 191"/>
                  <a:gd name="T51" fmla="*/ 150 h 276"/>
                  <a:gd name="T52" fmla="*/ 9 w 191"/>
                  <a:gd name="T53" fmla="*/ 166 h 276"/>
                  <a:gd name="T54" fmla="*/ 67 w 191"/>
                  <a:gd name="T55" fmla="*/ 166 h 276"/>
                  <a:gd name="T56" fmla="*/ 99 w 191"/>
                  <a:gd name="T57" fmla="*/ 165 h 276"/>
                  <a:gd name="T58" fmla="*/ 51 w 191"/>
                  <a:gd name="T59" fmla="*/ 251 h 276"/>
                  <a:gd name="T60" fmla="*/ 98 w 191"/>
                  <a:gd name="T61" fmla="*/ 276 h 276"/>
                  <a:gd name="T62" fmla="*/ 137 w 191"/>
                  <a:gd name="T63" fmla="*/ 159 h 276"/>
                  <a:gd name="T64" fmla="*/ 179 w 191"/>
                  <a:gd name="T65" fmla="*/ 158 h 276"/>
                  <a:gd name="T66" fmla="*/ 114 w 191"/>
                  <a:gd name="T67" fmla="*/ 149 h 276"/>
                  <a:gd name="T68" fmla="*/ 136 w 191"/>
                  <a:gd name="T69" fmla="*/ 117 h 276"/>
                  <a:gd name="T70" fmla="*/ 86 w 191"/>
                  <a:gd name="T71" fmla="*/ 38 h 276"/>
                  <a:gd name="T72" fmla="*/ 102 w 191"/>
                  <a:gd name="T73" fmla="*/ 67 h 276"/>
                  <a:gd name="T74" fmla="*/ 87 w 191"/>
                  <a:gd name="T75" fmla="*/ 76 h 276"/>
                  <a:gd name="T76" fmla="*/ 101 w 191"/>
                  <a:gd name="T77" fmla="*/ 126 h 276"/>
                  <a:gd name="T78" fmla="*/ 93 w 191"/>
                  <a:gd name="T79" fmla="*/ 118 h 276"/>
                  <a:gd name="T80" fmla="*/ 104 w 191"/>
                  <a:gd name="T81" fmla="*/ 114 h 276"/>
                  <a:gd name="T82" fmla="*/ 91 w 191"/>
                  <a:gd name="T83" fmla="*/ 111 h 276"/>
                  <a:gd name="T84" fmla="*/ 87 w 191"/>
                  <a:gd name="T85" fmla="*/ 95 h 276"/>
                  <a:gd name="T86" fmla="*/ 88 w 191"/>
                  <a:gd name="T87" fmla="*/ 93 h 276"/>
                  <a:gd name="T88" fmla="*/ 152 w 191"/>
                  <a:gd name="T89" fmla="*/ 93 h 276"/>
                  <a:gd name="T90" fmla="*/ 139 w 191"/>
                  <a:gd name="T91" fmla="*/ 102 h 276"/>
                  <a:gd name="T92" fmla="*/ 124 w 191"/>
                  <a:gd name="T93" fmla="*/ 95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1" h="276">
                    <a:moveTo>
                      <a:pt x="136" y="117"/>
                    </a:moveTo>
                    <a:cubicBezTo>
                      <a:pt x="139" y="112"/>
                      <a:pt x="136" y="111"/>
                      <a:pt x="140" y="108"/>
                    </a:cubicBezTo>
                    <a:cubicBezTo>
                      <a:pt x="152" y="116"/>
                      <a:pt x="171" y="106"/>
                      <a:pt x="189" y="106"/>
                    </a:cubicBezTo>
                    <a:cubicBezTo>
                      <a:pt x="190" y="102"/>
                      <a:pt x="190" y="99"/>
                      <a:pt x="191" y="95"/>
                    </a:cubicBezTo>
                    <a:cubicBezTo>
                      <a:pt x="175" y="75"/>
                      <a:pt x="155" y="75"/>
                      <a:pt x="136" y="70"/>
                    </a:cubicBezTo>
                    <a:cubicBezTo>
                      <a:pt x="132" y="72"/>
                      <a:pt x="133" y="71"/>
                      <a:pt x="131" y="75"/>
                    </a:cubicBezTo>
                    <a:cubicBezTo>
                      <a:pt x="128" y="75"/>
                      <a:pt x="125" y="75"/>
                      <a:pt x="122" y="75"/>
                    </a:cubicBezTo>
                    <a:cubicBezTo>
                      <a:pt x="122" y="73"/>
                      <a:pt x="121" y="73"/>
                      <a:pt x="125" y="73"/>
                    </a:cubicBezTo>
                    <a:cubicBezTo>
                      <a:pt x="123" y="69"/>
                      <a:pt x="120" y="70"/>
                      <a:pt x="115" y="70"/>
                    </a:cubicBezTo>
                    <a:cubicBezTo>
                      <a:pt x="126" y="59"/>
                      <a:pt x="149" y="39"/>
                      <a:pt x="165" y="35"/>
                    </a:cubicBezTo>
                    <a:cubicBezTo>
                      <a:pt x="165" y="33"/>
                      <a:pt x="166" y="26"/>
                      <a:pt x="168" y="25"/>
                    </a:cubicBezTo>
                    <a:cubicBezTo>
                      <a:pt x="164" y="12"/>
                      <a:pt x="143" y="1"/>
                      <a:pt x="143" y="0"/>
                    </a:cubicBezTo>
                    <a:cubicBezTo>
                      <a:pt x="142" y="0"/>
                      <a:pt x="142" y="0"/>
                      <a:pt x="141" y="0"/>
                    </a:cubicBezTo>
                    <a:cubicBezTo>
                      <a:pt x="139" y="1"/>
                      <a:pt x="137" y="2"/>
                      <a:pt x="135" y="3"/>
                    </a:cubicBezTo>
                    <a:cubicBezTo>
                      <a:pt x="132" y="18"/>
                      <a:pt x="126" y="30"/>
                      <a:pt x="115" y="36"/>
                    </a:cubicBezTo>
                    <a:cubicBezTo>
                      <a:pt x="109" y="11"/>
                      <a:pt x="89" y="15"/>
                      <a:pt x="83" y="4"/>
                    </a:cubicBezTo>
                    <a:cubicBezTo>
                      <a:pt x="83" y="5"/>
                      <a:pt x="82" y="6"/>
                      <a:pt x="81" y="6"/>
                    </a:cubicBezTo>
                    <a:cubicBezTo>
                      <a:pt x="82" y="19"/>
                      <a:pt x="81" y="19"/>
                      <a:pt x="76" y="35"/>
                    </a:cubicBezTo>
                    <a:cubicBezTo>
                      <a:pt x="75" y="34"/>
                      <a:pt x="75" y="34"/>
                      <a:pt x="75" y="33"/>
                    </a:cubicBezTo>
                    <a:cubicBezTo>
                      <a:pt x="73" y="34"/>
                      <a:pt x="67" y="19"/>
                      <a:pt x="66" y="18"/>
                    </a:cubicBezTo>
                    <a:cubicBezTo>
                      <a:pt x="64" y="16"/>
                      <a:pt x="62" y="15"/>
                      <a:pt x="60" y="14"/>
                    </a:cubicBezTo>
                    <a:cubicBezTo>
                      <a:pt x="47" y="22"/>
                      <a:pt x="35" y="72"/>
                      <a:pt x="56" y="84"/>
                    </a:cubicBezTo>
                    <a:cubicBezTo>
                      <a:pt x="52" y="85"/>
                      <a:pt x="48" y="86"/>
                      <a:pt x="43" y="87"/>
                    </a:cubicBezTo>
                    <a:cubicBezTo>
                      <a:pt x="41" y="82"/>
                      <a:pt x="40" y="77"/>
                      <a:pt x="38" y="71"/>
                    </a:cubicBezTo>
                    <a:cubicBezTo>
                      <a:pt x="34" y="69"/>
                      <a:pt x="35" y="74"/>
                      <a:pt x="34" y="70"/>
                    </a:cubicBezTo>
                    <a:cubicBezTo>
                      <a:pt x="20" y="73"/>
                      <a:pt x="15" y="104"/>
                      <a:pt x="7" y="108"/>
                    </a:cubicBezTo>
                    <a:cubicBezTo>
                      <a:pt x="7" y="109"/>
                      <a:pt x="2" y="111"/>
                      <a:pt x="0" y="112"/>
                    </a:cubicBezTo>
                    <a:cubicBezTo>
                      <a:pt x="1" y="121"/>
                      <a:pt x="3" y="127"/>
                      <a:pt x="1" y="134"/>
                    </a:cubicBezTo>
                    <a:cubicBezTo>
                      <a:pt x="5" y="136"/>
                      <a:pt x="7" y="135"/>
                      <a:pt x="8" y="141"/>
                    </a:cubicBezTo>
                    <a:cubicBezTo>
                      <a:pt x="8" y="140"/>
                      <a:pt x="9" y="139"/>
                      <a:pt x="9" y="138"/>
                    </a:cubicBezTo>
                    <a:cubicBezTo>
                      <a:pt x="9" y="139"/>
                      <a:pt x="9" y="140"/>
                      <a:pt x="9" y="142"/>
                    </a:cubicBezTo>
                    <a:cubicBezTo>
                      <a:pt x="13" y="141"/>
                      <a:pt x="12" y="139"/>
                      <a:pt x="13" y="142"/>
                    </a:cubicBezTo>
                    <a:cubicBezTo>
                      <a:pt x="19" y="138"/>
                      <a:pt x="25" y="133"/>
                      <a:pt x="30" y="133"/>
                    </a:cubicBezTo>
                    <a:cubicBezTo>
                      <a:pt x="29" y="131"/>
                      <a:pt x="28" y="130"/>
                      <a:pt x="28" y="128"/>
                    </a:cubicBezTo>
                    <a:cubicBezTo>
                      <a:pt x="30" y="128"/>
                      <a:pt x="28" y="127"/>
                      <a:pt x="30" y="128"/>
                    </a:cubicBezTo>
                    <a:cubicBezTo>
                      <a:pt x="30" y="128"/>
                      <a:pt x="31" y="127"/>
                      <a:pt x="32" y="127"/>
                    </a:cubicBezTo>
                    <a:cubicBezTo>
                      <a:pt x="27" y="122"/>
                      <a:pt x="36" y="123"/>
                      <a:pt x="39" y="113"/>
                    </a:cubicBezTo>
                    <a:cubicBezTo>
                      <a:pt x="40" y="112"/>
                      <a:pt x="40" y="112"/>
                      <a:pt x="41" y="112"/>
                    </a:cubicBezTo>
                    <a:cubicBezTo>
                      <a:pt x="40" y="113"/>
                      <a:pt x="40" y="115"/>
                      <a:pt x="39" y="117"/>
                    </a:cubicBezTo>
                    <a:cubicBezTo>
                      <a:pt x="41" y="113"/>
                      <a:pt x="43" y="110"/>
                      <a:pt x="45" y="107"/>
                    </a:cubicBezTo>
                    <a:cubicBezTo>
                      <a:pt x="73" y="96"/>
                      <a:pt x="73" y="96"/>
                      <a:pt x="73" y="96"/>
                    </a:cubicBezTo>
                    <a:cubicBezTo>
                      <a:pt x="73" y="99"/>
                      <a:pt x="74" y="97"/>
                      <a:pt x="75" y="95"/>
                    </a:cubicBezTo>
                    <a:cubicBezTo>
                      <a:pt x="75" y="97"/>
                      <a:pt x="75" y="98"/>
                      <a:pt x="75" y="99"/>
                    </a:cubicBezTo>
                    <a:cubicBezTo>
                      <a:pt x="75" y="98"/>
                      <a:pt x="76" y="97"/>
                      <a:pt x="77" y="96"/>
                    </a:cubicBezTo>
                    <a:cubicBezTo>
                      <a:pt x="77" y="98"/>
                      <a:pt x="77" y="99"/>
                      <a:pt x="77" y="100"/>
                    </a:cubicBezTo>
                    <a:cubicBezTo>
                      <a:pt x="77" y="99"/>
                      <a:pt x="78" y="98"/>
                      <a:pt x="79" y="97"/>
                    </a:cubicBezTo>
                    <a:cubicBezTo>
                      <a:pt x="79" y="97"/>
                      <a:pt x="79" y="97"/>
                      <a:pt x="80" y="97"/>
                    </a:cubicBezTo>
                    <a:cubicBezTo>
                      <a:pt x="74" y="115"/>
                      <a:pt x="59" y="124"/>
                      <a:pt x="68" y="147"/>
                    </a:cubicBezTo>
                    <a:cubicBezTo>
                      <a:pt x="72" y="147"/>
                      <a:pt x="75" y="146"/>
                      <a:pt x="77" y="148"/>
                    </a:cubicBezTo>
                    <a:cubicBezTo>
                      <a:pt x="83" y="145"/>
                      <a:pt x="87" y="140"/>
                      <a:pt x="89" y="132"/>
                    </a:cubicBezTo>
                    <a:cubicBezTo>
                      <a:pt x="90" y="132"/>
                      <a:pt x="91" y="133"/>
                      <a:pt x="92" y="133"/>
                    </a:cubicBezTo>
                    <a:cubicBezTo>
                      <a:pt x="94" y="139"/>
                      <a:pt x="96" y="144"/>
                      <a:pt x="99" y="150"/>
                    </a:cubicBezTo>
                    <a:cubicBezTo>
                      <a:pt x="99" y="150"/>
                      <a:pt x="14" y="165"/>
                      <a:pt x="12" y="166"/>
                    </a:cubicBezTo>
                    <a:cubicBezTo>
                      <a:pt x="11" y="166"/>
                      <a:pt x="10" y="166"/>
                      <a:pt x="9" y="166"/>
                    </a:cubicBezTo>
                    <a:cubicBezTo>
                      <a:pt x="8" y="166"/>
                      <a:pt x="8" y="167"/>
                      <a:pt x="7" y="167"/>
                    </a:cubicBezTo>
                    <a:cubicBezTo>
                      <a:pt x="20" y="190"/>
                      <a:pt x="48" y="173"/>
                      <a:pt x="67" y="166"/>
                    </a:cubicBezTo>
                    <a:cubicBezTo>
                      <a:pt x="77" y="165"/>
                      <a:pt x="87" y="164"/>
                      <a:pt x="97" y="163"/>
                    </a:cubicBezTo>
                    <a:cubicBezTo>
                      <a:pt x="97" y="163"/>
                      <a:pt x="98" y="164"/>
                      <a:pt x="99" y="165"/>
                    </a:cubicBezTo>
                    <a:cubicBezTo>
                      <a:pt x="108" y="170"/>
                      <a:pt x="105" y="249"/>
                      <a:pt x="89" y="254"/>
                    </a:cubicBezTo>
                    <a:cubicBezTo>
                      <a:pt x="93" y="257"/>
                      <a:pt x="54" y="251"/>
                      <a:pt x="51" y="251"/>
                    </a:cubicBezTo>
                    <a:cubicBezTo>
                      <a:pt x="50" y="251"/>
                      <a:pt x="49" y="251"/>
                      <a:pt x="49" y="251"/>
                    </a:cubicBezTo>
                    <a:cubicBezTo>
                      <a:pt x="62" y="270"/>
                      <a:pt x="75" y="270"/>
                      <a:pt x="98" y="276"/>
                    </a:cubicBezTo>
                    <a:cubicBezTo>
                      <a:pt x="125" y="258"/>
                      <a:pt x="122" y="193"/>
                      <a:pt x="114" y="161"/>
                    </a:cubicBezTo>
                    <a:cubicBezTo>
                      <a:pt x="122" y="160"/>
                      <a:pt x="129" y="159"/>
                      <a:pt x="137" y="159"/>
                    </a:cubicBezTo>
                    <a:cubicBezTo>
                      <a:pt x="144" y="161"/>
                      <a:pt x="163" y="169"/>
                      <a:pt x="173" y="165"/>
                    </a:cubicBezTo>
                    <a:cubicBezTo>
                      <a:pt x="177" y="165"/>
                      <a:pt x="179" y="164"/>
                      <a:pt x="179" y="158"/>
                    </a:cubicBezTo>
                    <a:cubicBezTo>
                      <a:pt x="174" y="155"/>
                      <a:pt x="168" y="153"/>
                      <a:pt x="163" y="150"/>
                    </a:cubicBezTo>
                    <a:cubicBezTo>
                      <a:pt x="114" y="149"/>
                      <a:pt x="114" y="149"/>
                      <a:pt x="114" y="149"/>
                    </a:cubicBezTo>
                    <a:cubicBezTo>
                      <a:pt x="111" y="146"/>
                      <a:pt x="113" y="140"/>
                      <a:pt x="108" y="136"/>
                    </a:cubicBezTo>
                    <a:cubicBezTo>
                      <a:pt x="115" y="125"/>
                      <a:pt x="130" y="124"/>
                      <a:pt x="136" y="117"/>
                    </a:cubicBezTo>
                    <a:close/>
                    <a:moveTo>
                      <a:pt x="79" y="79"/>
                    </a:moveTo>
                    <a:cubicBezTo>
                      <a:pt x="85" y="58"/>
                      <a:pt x="77" y="57"/>
                      <a:pt x="86" y="38"/>
                    </a:cubicBezTo>
                    <a:cubicBezTo>
                      <a:pt x="88" y="39"/>
                      <a:pt x="103" y="62"/>
                      <a:pt x="104" y="64"/>
                    </a:cubicBezTo>
                    <a:cubicBezTo>
                      <a:pt x="100" y="65"/>
                      <a:pt x="101" y="64"/>
                      <a:pt x="102" y="67"/>
                    </a:cubicBezTo>
                    <a:cubicBezTo>
                      <a:pt x="101" y="67"/>
                      <a:pt x="88" y="74"/>
                      <a:pt x="82" y="75"/>
                    </a:cubicBezTo>
                    <a:cubicBezTo>
                      <a:pt x="86" y="78"/>
                      <a:pt x="85" y="77"/>
                      <a:pt x="87" y="76"/>
                    </a:cubicBezTo>
                    <a:cubicBezTo>
                      <a:pt x="85" y="80"/>
                      <a:pt x="84" y="79"/>
                      <a:pt x="79" y="79"/>
                    </a:cubicBezTo>
                    <a:close/>
                    <a:moveTo>
                      <a:pt x="101" y="126"/>
                    </a:moveTo>
                    <a:cubicBezTo>
                      <a:pt x="98" y="125"/>
                      <a:pt x="96" y="124"/>
                      <a:pt x="94" y="123"/>
                    </a:cubicBezTo>
                    <a:cubicBezTo>
                      <a:pt x="93" y="122"/>
                      <a:pt x="95" y="123"/>
                      <a:pt x="93" y="118"/>
                    </a:cubicBezTo>
                    <a:cubicBezTo>
                      <a:pt x="96" y="118"/>
                      <a:pt x="101" y="116"/>
                      <a:pt x="103" y="114"/>
                    </a:cubicBezTo>
                    <a:cubicBezTo>
                      <a:pt x="103" y="114"/>
                      <a:pt x="103" y="114"/>
                      <a:pt x="104" y="114"/>
                    </a:cubicBezTo>
                    <a:cubicBezTo>
                      <a:pt x="106" y="118"/>
                      <a:pt x="103" y="122"/>
                      <a:pt x="101" y="126"/>
                    </a:cubicBezTo>
                    <a:close/>
                    <a:moveTo>
                      <a:pt x="91" y="111"/>
                    </a:moveTo>
                    <a:cubicBezTo>
                      <a:pt x="92" y="106"/>
                      <a:pt x="89" y="103"/>
                      <a:pt x="90" y="96"/>
                    </a:cubicBezTo>
                    <a:cubicBezTo>
                      <a:pt x="87" y="96"/>
                      <a:pt x="90" y="97"/>
                      <a:pt x="87" y="95"/>
                    </a:cubicBezTo>
                    <a:cubicBezTo>
                      <a:pt x="87" y="96"/>
                      <a:pt x="87" y="97"/>
                      <a:pt x="86" y="97"/>
                    </a:cubicBezTo>
                    <a:cubicBezTo>
                      <a:pt x="88" y="92"/>
                      <a:pt x="89" y="97"/>
                      <a:pt x="88" y="93"/>
                    </a:cubicBezTo>
                    <a:cubicBezTo>
                      <a:pt x="94" y="96"/>
                      <a:pt x="115" y="91"/>
                      <a:pt x="117" y="89"/>
                    </a:cubicBezTo>
                    <a:cubicBezTo>
                      <a:pt x="123" y="92"/>
                      <a:pt x="146" y="93"/>
                      <a:pt x="152" y="93"/>
                    </a:cubicBezTo>
                    <a:cubicBezTo>
                      <a:pt x="153" y="94"/>
                      <a:pt x="153" y="95"/>
                      <a:pt x="153" y="96"/>
                    </a:cubicBezTo>
                    <a:cubicBezTo>
                      <a:pt x="149" y="98"/>
                      <a:pt x="144" y="100"/>
                      <a:pt x="139" y="102"/>
                    </a:cubicBezTo>
                    <a:cubicBezTo>
                      <a:pt x="140" y="103"/>
                      <a:pt x="142" y="103"/>
                      <a:pt x="143" y="104"/>
                    </a:cubicBezTo>
                    <a:cubicBezTo>
                      <a:pt x="136" y="109"/>
                      <a:pt x="127" y="92"/>
                      <a:pt x="124" y="95"/>
                    </a:cubicBezTo>
                    <a:cubicBezTo>
                      <a:pt x="111" y="97"/>
                      <a:pt x="101" y="107"/>
                      <a:pt x="91" y="111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1" name="îṧ1iḋê">
              <a:extLst>
                <a:ext uri="{FF2B5EF4-FFF2-40B4-BE49-F238E27FC236}">
                  <a16:creationId xmlns:a16="http://schemas.microsoft.com/office/drawing/2014/main" id="{C21751B6-8984-4CC3-825A-BA6EA851EB8F}"/>
                </a:ext>
              </a:extLst>
            </p:cNvPr>
            <p:cNvGrpSpPr/>
            <p:nvPr/>
          </p:nvGrpSpPr>
          <p:grpSpPr>
            <a:xfrm>
              <a:off x="5556251" y="2735263"/>
              <a:ext cx="538163" cy="993775"/>
              <a:chOff x="5556251" y="2735263"/>
              <a:chExt cx="538163" cy="993775"/>
            </a:xfrm>
          </p:grpSpPr>
          <p:sp>
            <p:nvSpPr>
              <p:cNvPr id="157" name="iŝḷidè">
                <a:extLst>
                  <a:ext uri="{FF2B5EF4-FFF2-40B4-BE49-F238E27FC236}">
                    <a16:creationId xmlns:a16="http://schemas.microsoft.com/office/drawing/2014/main" id="{962FCC1E-E28D-4B6F-9B16-E562BC44CD5A}"/>
                  </a:ext>
                </a:extLst>
              </p:cNvPr>
              <p:cNvSpPr/>
              <p:nvPr/>
            </p:nvSpPr>
            <p:spPr bwMode="auto">
              <a:xfrm>
                <a:off x="5556251" y="2735263"/>
                <a:ext cx="538163" cy="993775"/>
              </a:xfrm>
              <a:custGeom>
                <a:avLst/>
                <a:gdLst>
                  <a:gd name="T0" fmla="*/ 176 w 178"/>
                  <a:gd name="T1" fmla="*/ 113 h 326"/>
                  <a:gd name="T2" fmla="*/ 152 w 178"/>
                  <a:gd name="T3" fmla="*/ 86 h 326"/>
                  <a:gd name="T4" fmla="*/ 94 w 178"/>
                  <a:gd name="T5" fmla="*/ 89 h 326"/>
                  <a:gd name="T6" fmla="*/ 94 w 178"/>
                  <a:gd name="T7" fmla="*/ 9 h 326"/>
                  <a:gd name="T8" fmla="*/ 82 w 178"/>
                  <a:gd name="T9" fmla="*/ 0 h 326"/>
                  <a:gd name="T10" fmla="*/ 73 w 178"/>
                  <a:gd name="T11" fmla="*/ 4 h 326"/>
                  <a:gd name="T12" fmla="*/ 71 w 178"/>
                  <a:gd name="T13" fmla="*/ 24 h 326"/>
                  <a:gd name="T14" fmla="*/ 71 w 178"/>
                  <a:gd name="T15" fmla="*/ 92 h 326"/>
                  <a:gd name="T16" fmla="*/ 47 w 178"/>
                  <a:gd name="T17" fmla="*/ 98 h 326"/>
                  <a:gd name="T18" fmla="*/ 39 w 178"/>
                  <a:gd name="T19" fmla="*/ 98 h 326"/>
                  <a:gd name="T20" fmla="*/ 10 w 178"/>
                  <a:gd name="T21" fmla="*/ 102 h 326"/>
                  <a:gd name="T22" fmla="*/ 1 w 178"/>
                  <a:gd name="T23" fmla="*/ 129 h 326"/>
                  <a:gd name="T24" fmla="*/ 37 w 178"/>
                  <a:gd name="T25" fmla="*/ 182 h 326"/>
                  <a:gd name="T26" fmla="*/ 44 w 178"/>
                  <a:gd name="T27" fmla="*/ 178 h 326"/>
                  <a:gd name="T28" fmla="*/ 42 w 178"/>
                  <a:gd name="T29" fmla="*/ 173 h 326"/>
                  <a:gd name="T30" fmla="*/ 53 w 178"/>
                  <a:gd name="T31" fmla="*/ 165 h 326"/>
                  <a:gd name="T32" fmla="*/ 70 w 178"/>
                  <a:gd name="T33" fmla="*/ 165 h 326"/>
                  <a:gd name="T34" fmla="*/ 67 w 178"/>
                  <a:gd name="T35" fmla="*/ 273 h 326"/>
                  <a:gd name="T36" fmla="*/ 67 w 178"/>
                  <a:gd name="T37" fmla="*/ 317 h 326"/>
                  <a:gd name="T38" fmla="*/ 76 w 178"/>
                  <a:gd name="T39" fmla="*/ 325 h 326"/>
                  <a:gd name="T40" fmla="*/ 83 w 178"/>
                  <a:gd name="T41" fmla="*/ 326 h 326"/>
                  <a:gd name="T42" fmla="*/ 93 w 178"/>
                  <a:gd name="T43" fmla="*/ 287 h 326"/>
                  <a:gd name="T44" fmla="*/ 95 w 178"/>
                  <a:gd name="T45" fmla="*/ 237 h 326"/>
                  <a:gd name="T46" fmla="*/ 92 w 178"/>
                  <a:gd name="T47" fmla="*/ 220 h 326"/>
                  <a:gd name="T48" fmla="*/ 97 w 178"/>
                  <a:gd name="T49" fmla="*/ 160 h 326"/>
                  <a:gd name="T50" fmla="*/ 131 w 178"/>
                  <a:gd name="T51" fmla="*/ 159 h 326"/>
                  <a:gd name="T52" fmla="*/ 140 w 178"/>
                  <a:gd name="T53" fmla="*/ 155 h 326"/>
                  <a:gd name="T54" fmla="*/ 140 w 178"/>
                  <a:gd name="T55" fmla="*/ 142 h 326"/>
                  <a:gd name="T56" fmla="*/ 178 w 178"/>
                  <a:gd name="T57" fmla="*/ 113 h 326"/>
                  <a:gd name="T58" fmla="*/ 176 w 178"/>
                  <a:gd name="T59" fmla="*/ 113 h 326"/>
                  <a:gd name="T60" fmla="*/ 70 w 178"/>
                  <a:gd name="T61" fmla="*/ 146 h 326"/>
                  <a:gd name="T62" fmla="*/ 45 w 178"/>
                  <a:gd name="T63" fmla="*/ 148 h 326"/>
                  <a:gd name="T64" fmla="*/ 34 w 178"/>
                  <a:gd name="T65" fmla="*/ 124 h 326"/>
                  <a:gd name="T66" fmla="*/ 58 w 178"/>
                  <a:gd name="T67" fmla="*/ 117 h 326"/>
                  <a:gd name="T68" fmla="*/ 57 w 178"/>
                  <a:gd name="T69" fmla="*/ 114 h 326"/>
                  <a:gd name="T70" fmla="*/ 71 w 178"/>
                  <a:gd name="T71" fmla="*/ 114 h 326"/>
                  <a:gd name="T72" fmla="*/ 70 w 178"/>
                  <a:gd name="T73" fmla="*/ 146 h 326"/>
                  <a:gd name="T74" fmla="*/ 133 w 178"/>
                  <a:gd name="T75" fmla="*/ 110 h 326"/>
                  <a:gd name="T76" fmla="*/ 108 w 178"/>
                  <a:gd name="T77" fmla="*/ 135 h 326"/>
                  <a:gd name="T78" fmla="*/ 110 w 178"/>
                  <a:gd name="T79" fmla="*/ 140 h 326"/>
                  <a:gd name="T80" fmla="*/ 96 w 178"/>
                  <a:gd name="T81" fmla="*/ 143 h 326"/>
                  <a:gd name="T82" fmla="*/ 98 w 178"/>
                  <a:gd name="T83" fmla="*/ 108 h 326"/>
                  <a:gd name="T84" fmla="*/ 122 w 178"/>
                  <a:gd name="T85" fmla="*/ 105 h 326"/>
                  <a:gd name="T86" fmla="*/ 121 w 178"/>
                  <a:gd name="T87" fmla="*/ 103 h 326"/>
                  <a:gd name="T88" fmla="*/ 134 w 178"/>
                  <a:gd name="T89" fmla="*/ 110 h 326"/>
                  <a:gd name="T90" fmla="*/ 133 w 178"/>
                  <a:gd name="T91" fmla="*/ 11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8" h="326">
                    <a:moveTo>
                      <a:pt x="176" y="113"/>
                    </a:moveTo>
                    <a:cubicBezTo>
                      <a:pt x="174" y="99"/>
                      <a:pt x="167" y="90"/>
                      <a:pt x="152" y="86"/>
                    </a:cubicBezTo>
                    <a:cubicBezTo>
                      <a:pt x="133" y="87"/>
                      <a:pt x="113" y="88"/>
                      <a:pt x="94" y="89"/>
                    </a:cubicBezTo>
                    <a:cubicBezTo>
                      <a:pt x="97" y="80"/>
                      <a:pt x="95" y="11"/>
                      <a:pt x="94" y="9"/>
                    </a:cubicBezTo>
                    <a:cubicBezTo>
                      <a:pt x="91" y="4"/>
                      <a:pt x="85" y="2"/>
                      <a:pt x="82" y="0"/>
                    </a:cubicBezTo>
                    <a:cubicBezTo>
                      <a:pt x="79" y="2"/>
                      <a:pt x="76" y="3"/>
                      <a:pt x="73" y="4"/>
                    </a:cubicBezTo>
                    <a:cubicBezTo>
                      <a:pt x="72" y="11"/>
                      <a:pt x="72" y="18"/>
                      <a:pt x="71" y="24"/>
                    </a:cubicBezTo>
                    <a:cubicBezTo>
                      <a:pt x="75" y="49"/>
                      <a:pt x="68" y="72"/>
                      <a:pt x="71" y="92"/>
                    </a:cubicBezTo>
                    <a:cubicBezTo>
                      <a:pt x="62" y="89"/>
                      <a:pt x="48" y="98"/>
                      <a:pt x="47" y="98"/>
                    </a:cubicBezTo>
                    <a:cubicBezTo>
                      <a:pt x="45" y="98"/>
                      <a:pt x="42" y="98"/>
                      <a:pt x="39" y="98"/>
                    </a:cubicBezTo>
                    <a:cubicBezTo>
                      <a:pt x="28" y="102"/>
                      <a:pt x="14" y="98"/>
                      <a:pt x="10" y="102"/>
                    </a:cubicBezTo>
                    <a:cubicBezTo>
                      <a:pt x="7" y="111"/>
                      <a:pt x="4" y="120"/>
                      <a:pt x="1" y="129"/>
                    </a:cubicBezTo>
                    <a:cubicBezTo>
                      <a:pt x="7" y="155"/>
                      <a:pt x="0" y="169"/>
                      <a:pt x="37" y="182"/>
                    </a:cubicBezTo>
                    <a:cubicBezTo>
                      <a:pt x="39" y="178"/>
                      <a:pt x="39" y="178"/>
                      <a:pt x="44" y="178"/>
                    </a:cubicBezTo>
                    <a:cubicBezTo>
                      <a:pt x="44" y="176"/>
                      <a:pt x="43" y="175"/>
                      <a:pt x="42" y="173"/>
                    </a:cubicBezTo>
                    <a:cubicBezTo>
                      <a:pt x="47" y="171"/>
                      <a:pt x="53" y="166"/>
                      <a:pt x="53" y="165"/>
                    </a:cubicBezTo>
                    <a:cubicBezTo>
                      <a:pt x="60" y="166"/>
                      <a:pt x="63" y="166"/>
                      <a:pt x="70" y="165"/>
                    </a:cubicBezTo>
                    <a:cubicBezTo>
                      <a:pt x="72" y="201"/>
                      <a:pt x="73" y="235"/>
                      <a:pt x="67" y="273"/>
                    </a:cubicBezTo>
                    <a:cubicBezTo>
                      <a:pt x="67" y="288"/>
                      <a:pt x="67" y="303"/>
                      <a:pt x="67" y="317"/>
                    </a:cubicBezTo>
                    <a:cubicBezTo>
                      <a:pt x="70" y="320"/>
                      <a:pt x="73" y="322"/>
                      <a:pt x="76" y="325"/>
                    </a:cubicBezTo>
                    <a:cubicBezTo>
                      <a:pt x="78" y="325"/>
                      <a:pt x="80" y="326"/>
                      <a:pt x="83" y="326"/>
                    </a:cubicBezTo>
                    <a:cubicBezTo>
                      <a:pt x="98" y="316"/>
                      <a:pt x="91" y="305"/>
                      <a:pt x="93" y="287"/>
                    </a:cubicBezTo>
                    <a:cubicBezTo>
                      <a:pt x="95" y="276"/>
                      <a:pt x="94" y="258"/>
                      <a:pt x="95" y="237"/>
                    </a:cubicBezTo>
                    <a:cubicBezTo>
                      <a:pt x="94" y="231"/>
                      <a:pt x="93" y="226"/>
                      <a:pt x="92" y="220"/>
                    </a:cubicBezTo>
                    <a:cubicBezTo>
                      <a:pt x="96" y="208"/>
                      <a:pt x="100" y="174"/>
                      <a:pt x="97" y="160"/>
                    </a:cubicBezTo>
                    <a:cubicBezTo>
                      <a:pt x="103" y="161"/>
                      <a:pt x="128" y="154"/>
                      <a:pt x="131" y="159"/>
                    </a:cubicBezTo>
                    <a:cubicBezTo>
                      <a:pt x="133" y="157"/>
                      <a:pt x="134" y="155"/>
                      <a:pt x="140" y="155"/>
                    </a:cubicBezTo>
                    <a:cubicBezTo>
                      <a:pt x="140" y="151"/>
                      <a:pt x="140" y="146"/>
                      <a:pt x="140" y="142"/>
                    </a:cubicBezTo>
                    <a:cubicBezTo>
                      <a:pt x="153" y="139"/>
                      <a:pt x="172" y="132"/>
                      <a:pt x="178" y="113"/>
                    </a:cubicBezTo>
                    <a:cubicBezTo>
                      <a:pt x="177" y="113"/>
                      <a:pt x="176" y="113"/>
                      <a:pt x="176" y="113"/>
                    </a:cubicBezTo>
                    <a:close/>
                    <a:moveTo>
                      <a:pt x="70" y="146"/>
                    </a:moveTo>
                    <a:cubicBezTo>
                      <a:pt x="62" y="149"/>
                      <a:pt x="55" y="146"/>
                      <a:pt x="45" y="148"/>
                    </a:cubicBezTo>
                    <a:cubicBezTo>
                      <a:pt x="37" y="139"/>
                      <a:pt x="39" y="130"/>
                      <a:pt x="34" y="124"/>
                    </a:cubicBezTo>
                    <a:cubicBezTo>
                      <a:pt x="41" y="117"/>
                      <a:pt x="52" y="117"/>
                      <a:pt x="58" y="117"/>
                    </a:cubicBezTo>
                    <a:cubicBezTo>
                      <a:pt x="57" y="116"/>
                      <a:pt x="57" y="115"/>
                      <a:pt x="57" y="114"/>
                    </a:cubicBezTo>
                    <a:cubicBezTo>
                      <a:pt x="61" y="116"/>
                      <a:pt x="65" y="115"/>
                      <a:pt x="71" y="114"/>
                    </a:cubicBezTo>
                    <a:cubicBezTo>
                      <a:pt x="68" y="125"/>
                      <a:pt x="73" y="134"/>
                      <a:pt x="70" y="146"/>
                    </a:cubicBezTo>
                    <a:close/>
                    <a:moveTo>
                      <a:pt x="133" y="110"/>
                    </a:moveTo>
                    <a:cubicBezTo>
                      <a:pt x="132" y="123"/>
                      <a:pt x="113" y="126"/>
                      <a:pt x="108" y="135"/>
                    </a:cubicBezTo>
                    <a:cubicBezTo>
                      <a:pt x="109" y="136"/>
                      <a:pt x="109" y="138"/>
                      <a:pt x="110" y="140"/>
                    </a:cubicBezTo>
                    <a:cubicBezTo>
                      <a:pt x="106" y="141"/>
                      <a:pt x="101" y="142"/>
                      <a:pt x="96" y="143"/>
                    </a:cubicBezTo>
                    <a:cubicBezTo>
                      <a:pt x="95" y="129"/>
                      <a:pt x="94" y="120"/>
                      <a:pt x="98" y="108"/>
                    </a:cubicBezTo>
                    <a:cubicBezTo>
                      <a:pt x="104" y="104"/>
                      <a:pt x="115" y="105"/>
                      <a:pt x="122" y="105"/>
                    </a:cubicBezTo>
                    <a:cubicBezTo>
                      <a:pt x="122" y="104"/>
                      <a:pt x="121" y="104"/>
                      <a:pt x="121" y="103"/>
                    </a:cubicBezTo>
                    <a:cubicBezTo>
                      <a:pt x="128" y="106"/>
                      <a:pt x="131" y="104"/>
                      <a:pt x="134" y="110"/>
                    </a:cubicBezTo>
                    <a:cubicBezTo>
                      <a:pt x="134" y="110"/>
                      <a:pt x="133" y="110"/>
                      <a:pt x="133" y="11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" name="í$ḻíḍe">
                <a:extLst>
                  <a:ext uri="{FF2B5EF4-FFF2-40B4-BE49-F238E27FC236}">
                    <a16:creationId xmlns:a16="http://schemas.microsoft.com/office/drawing/2014/main" id="{DDF9622E-A9B9-4714-8A3C-28395E265081}"/>
                  </a:ext>
                </a:extLst>
              </p:cNvPr>
              <p:cNvSpPr/>
              <p:nvPr/>
            </p:nvSpPr>
            <p:spPr bwMode="auto">
              <a:xfrm>
                <a:off x="5903914" y="3143251"/>
                <a:ext cx="9525" cy="15875"/>
              </a:xfrm>
              <a:custGeom>
                <a:avLst/>
                <a:gdLst>
                  <a:gd name="T0" fmla="*/ 3 w 3"/>
                  <a:gd name="T1" fmla="*/ 0 h 5"/>
                  <a:gd name="T2" fmla="*/ 0 w 3"/>
                  <a:gd name="T3" fmla="*/ 1 h 5"/>
                  <a:gd name="T4" fmla="*/ 1 w 3"/>
                  <a:gd name="T5" fmla="*/ 5 h 5"/>
                  <a:gd name="T6" fmla="*/ 2 w 3"/>
                  <a:gd name="T7" fmla="*/ 3 h 5"/>
                  <a:gd name="T8" fmla="*/ 3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1" y="2"/>
                      <a:pt x="3" y="0"/>
                      <a:pt x="0" y="1"/>
                    </a:cubicBezTo>
                    <a:cubicBezTo>
                      <a:pt x="1" y="2"/>
                      <a:pt x="1" y="3"/>
                      <a:pt x="1" y="5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2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" name="îṧḻîḑe">
                <a:extLst>
                  <a:ext uri="{FF2B5EF4-FFF2-40B4-BE49-F238E27FC236}">
                    <a16:creationId xmlns:a16="http://schemas.microsoft.com/office/drawing/2014/main" id="{41990374-A305-49A8-8206-49CAEACD8178}"/>
                  </a:ext>
                </a:extLst>
              </p:cNvPr>
              <p:cNvSpPr/>
              <p:nvPr/>
            </p:nvSpPr>
            <p:spPr bwMode="auto">
              <a:xfrm>
                <a:off x="5916614" y="314325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" name="îśļîďê">
                <a:extLst>
                  <a:ext uri="{FF2B5EF4-FFF2-40B4-BE49-F238E27FC236}">
                    <a16:creationId xmlns:a16="http://schemas.microsoft.com/office/drawing/2014/main" id="{FE29E8DC-C9A2-40D4-9817-5ADF723A9D72}"/>
                  </a:ext>
                </a:extLst>
              </p:cNvPr>
              <p:cNvSpPr/>
              <p:nvPr/>
            </p:nvSpPr>
            <p:spPr bwMode="auto">
              <a:xfrm>
                <a:off x="5895976" y="3149601"/>
                <a:ext cx="4763" cy="317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2" name="îSḷíďe">
              <a:extLst>
                <a:ext uri="{FF2B5EF4-FFF2-40B4-BE49-F238E27FC236}">
                  <a16:creationId xmlns:a16="http://schemas.microsoft.com/office/drawing/2014/main" id="{F539749E-B9EF-4725-A750-7B4C2B367E7C}"/>
                </a:ext>
              </a:extLst>
            </p:cNvPr>
            <p:cNvGrpSpPr/>
            <p:nvPr/>
          </p:nvGrpSpPr>
          <p:grpSpPr>
            <a:xfrm>
              <a:off x="3886201" y="2867026"/>
              <a:ext cx="641351" cy="736600"/>
              <a:chOff x="3886201" y="2867026"/>
              <a:chExt cx="641351" cy="736600"/>
            </a:xfrm>
          </p:grpSpPr>
          <p:sp>
            <p:nvSpPr>
              <p:cNvPr id="153" name="íṡḻiḍé">
                <a:extLst>
                  <a:ext uri="{FF2B5EF4-FFF2-40B4-BE49-F238E27FC236}">
                    <a16:creationId xmlns:a16="http://schemas.microsoft.com/office/drawing/2014/main" id="{462EC124-9E68-484C-BCD7-67E3EAB5ACD8}"/>
                  </a:ext>
                </a:extLst>
              </p:cNvPr>
              <p:cNvSpPr/>
              <p:nvPr/>
            </p:nvSpPr>
            <p:spPr bwMode="auto">
              <a:xfrm>
                <a:off x="4252914" y="2867026"/>
                <a:ext cx="274638" cy="654050"/>
              </a:xfrm>
              <a:custGeom>
                <a:avLst/>
                <a:gdLst>
                  <a:gd name="T0" fmla="*/ 22 w 91"/>
                  <a:gd name="T1" fmla="*/ 0 h 215"/>
                  <a:gd name="T2" fmla="*/ 46 w 91"/>
                  <a:gd name="T3" fmla="*/ 56 h 215"/>
                  <a:gd name="T4" fmla="*/ 52 w 91"/>
                  <a:gd name="T5" fmla="*/ 86 h 215"/>
                  <a:gd name="T6" fmla="*/ 91 w 91"/>
                  <a:gd name="T7" fmla="*/ 106 h 215"/>
                  <a:gd name="T8" fmla="*/ 79 w 91"/>
                  <a:gd name="T9" fmla="*/ 121 h 215"/>
                  <a:gd name="T10" fmla="*/ 55 w 91"/>
                  <a:gd name="T11" fmla="*/ 125 h 215"/>
                  <a:gd name="T12" fmla="*/ 43 w 91"/>
                  <a:gd name="T13" fmla="*/ 187 h 215"/>
                  <a:gd name="T14" fmla="*/ 50 w 91"/>
                  <a:gd name="T15" fmla="*/ 185 h 215"/>
                  <a:gd name="T16" fmla="*/ 84 w 91"/>
                  <a:gd name="T17" fmla="*/ 197 h 215"/>
                  <a:gd name="T18" fmla="*/ 84 w 91"/>
                  <a:gd name="T19" fmla="*/ 202 h 215"/>
                  <a:gd name="T20" fmla="*/ 80 w 91"/>
                  <a:gd name="T21" fmla="*/ 209 h 215"/>
                  <a:gd name="T22" fmla="*/ 0 w 91"/>
                  <a:gd name="T23" fmla="*/ 194 h 215"/>
                  <a:gd name="T24" fmla="*/ 14 w 91"/>
                  <a:gd name="T25" fmla="*/ 187 h 215"/>
                  <a:gd name="T26" fmla="*/ 17 w 91"/>
                  <a:gd name="T27" fmla="*/ 108 h 215"/>
                  <a:gd name="T28" fmla="*/ 12 w 91"/>
                  <a:gd name="T29" fmla="*/ 105 h 215"/>
                  <a:gd name="T30" fmla="*/ 20 w 91"/>
                  <a:gd name="T31" fmla="*/ 36 h 215"/>
                  <a:gd name="T32" fmla="*/ 20 w 91"/>
                  <a:gd name="T33" fmla="*/ 3 h 215"/>
                  <a:gd name="T34" fmla="*/ 22 w 91"/>
                  <a:gd name="T35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1" h="215">
                    <a:moveTo>
                      <a:pt x="22" y="0"/>
                    </a:moveTo>
                    <a:cubicBezTo>
                      <a:pt x="58" y="5"/>
                      <a:pt x="41" y="31"/>
                      <a:pt x="46" y="56"/>
                    </a:cubicBezTo>
                    <a:cubicBezTo>
                      <a:pt x="48" y="64"/>
                      <a:pt x="54" y="80"/>
                      <a:pt x="52" y="86"/>
                    </a:cubicBezTo>
                    <a:cubicBezTo>
                      <a:pt x="73" y="78"/>
                      <a:pt x="83" y="84"/>
                      <a:pt x="91" y="106"/>
                    </a:cubicBezTo>
                    <a:cubicBezTo>
                      <a:pt x="87" y="111"/>
                      <a:pt x="85" y="118"/>
                      <a:pt x="79" y="121"/>
                    </a:cubicBezTo>
                    <a:cubicBezTo>
                      <a:pt x="73" y="124"/>
                      <a:pt x="59" y="119"/>
                      <a:pt x="55" y="125"/>
                    </a:cubicBezTo>
                    <a:cubicBezTo>
                      <a:pt x="46" y="140"/>
                      <a:pt x="49" y="172"/>
                      <a:pt x="43" y="187"/>
                    </a:cubicBezTo>
                    <a:cubicBezTo>
                      <a:pt x="45" y="187"/>
                      <a:pt x="48" y="186"/>
                      <a:pt x="50" y="185"/>
                    </a:cubicBezTo>
                    <a:cubicBezTo>
                      <a:pt x="63" y="190"/>
                      <a:pt x="71" y="187"/>
                      <a:pt x="84" y="197"/>
                    </a:cubicBezTo>
                    <a:cubicBezTo>
                      <a:pt x="84" y="198"/>
                      <a:pt x="84" y="200"/>
                      <a:pt x="84" y="202"/>
                    </a:cubicBezTo>
                    <a:cubicBezTo>
                      <a:pt x="82" y="204"/>
                      <a:pt x="81" y="207"/>
                      <a:pt x="80" y="209"/>
                    </a:cubicBezTo>
                    <a:cubicBezTo>
                      <a:pt x="59" y="215"/>
                      <a:pt x="1" y="212"/>
                      <a:pt x="0" y="194"/>
                    </a:cubicBezTo>
                    <a:cubicBezTo>
                      <a:pt x="6" y="191"/>
                      <a:pt x="7" y="186"/>
                      <a:pt x="14" y="187"/>
                    </a:cubicBezTo>
                    <a:cubicBezTo>
                      <a:pt x="14" y="182"/>
                      <a:pt x="17" y="108"/>
                      <a:pt x="17" y="108"/>
                    </a:cubicBezTo>
                    <a:cubicBezTo>
                      <a:pt x="16" y="107"/>
                      <a:pt x="14" y="106"/>
                      <a:pt x="12" y="105"/>
                    </a:cubicBezTo>
                    <a:cubicBezTo>
                      <a:pt x="24" y="92"/>
                      <a:pt x="17" y="55"/>
                      <a:pt x="20" y="36"/>
                    </a:cubicBezTo>
                    <a:cubicBezTo>
                      <a:pt x="22" y="25"/>
                      <a:pt x="15" y="10"/>
                      <a:pt x="20" y="3"/>
                    </a:cubicBezTo>
                    <a:cubicBezTo>
                      <a:pt x="21" y="2"/>
                      <a:pt x="21" y="1"/>
                      <a:pt x="22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" name="íṧḷíḓè">
                <a:extLst>
                  <a:ext uri="{FF2B5EF4-FFF2-40B4-BE49-F238E27FC236}">
                    <a16:creationId xmlns:a16="http://schemas.microsoft.com/office/drawing/2014/main" id="{4E7E2958-D08F-4215-B076-B7D769CED8F0}"/>
                  </a:ext>
                </a:extLst>
              </p:cNvPr>
              <p:cNvSpPr/>
              <p:nvPr/>
            </p:nvSpPr>
            <p:spPr bwMode="auto">
              <a:xfrm>
                <a:off x="3886201" y="2976563"/>
                <a:ext cx="400050" cy="627063"/>
              </a:xfrm>
              <a:custGeom>
                <a:avLst/>
                <a:gdLst>
                  <a:gd name="T0" fmla="*/ 67 w 132"/>
                  <a:gd name="T1" fmla="*/ 0 h 206"/>
                  <a:gd name="T2" fmla="*/ 93 w 132"/>
                  <a:gd name="T3" fmla="*/ 6 h 206"/>
                  <a:gd name="T4" fmla="*/ 106 w 132"/>
                  <a:gd name="T5" fmla="*/ 95 h 206"/>
                  <a:gd name="T6" fmla="*/ 109 w 132"/>
                  <a:gd name="T7" fmla="*/ 96 h 206"/>
                  <a:gd name="T8" fmla="*/ 108 w 132"/>
                  <a:gd name="T9" fmla="*/ 94 h 206"/>
                  <a:gd name="T10" fmla="*/ 124 w 132"/>
                  <a:gd name="T11" fmla="*/ 79 h 206"/>
                  <a:gd name="T12" fmla="*/ 122 w 132"/>
                  <a:gd name="T13" fmla="*/ 84 h 206"/>
                  <a:gd name="T14" fmla="*/ 131 w 132"/>
                  <a:gd name="T15" fmla="*/ 79 h 206"/>
                  <a:gd name="T16" fmla="*/ 132 w 132"/>
                  <a:gd name="T17" fmla="*/ 82 h 206"/>
                  <a:gd name="T18" fmla="*/ 131 w 132"/>
                  <a:gd name="T19" fmla="*/ 86 h 206"/>
                  <a:gd name="T20" fmla="*/ 116 w 132"/>
                  <a:gd name="T21" fmla="*/ 98 h 206"/>
                  <a:gd name="T22" fmla="*/ 122 w 132"/>
                  <a:gd name="T23" fmla="*/ 99 h 206"/>
                  <a:gd name="T24" fmla="*/ 109 w 132"/>
                  <a:gd name="T25" fmla="*/ 121 h 206"/>
                  <a:gd name="T26" fmla="*/ 105 w 132"/>
                  <a:gd name="T27" fmla="*/ 146 h 206"/>
                  <a:gd name="T28" fmla="*/ 43 w 132"/>
                  <a:gd name="T29" fmla="*/ 204 h 206"/>
                  <a:gd name="T30" fmla="*/ 20 w 132"/>
                  <a:gd name="T31" fmla="*/ 200 h 206"/>
                  <a:gd name="T32" fmla="*/ 42 w 132"/>
                  <a:gd name="T33" fmla="*/ 140 h 206"/>
                  <a:gd name="T34" fmla="*/ 49 w 132"/>
                  <a:gd name="T35" fmla="*/ 142 h 206"/>
                  <a:gd name="T36" fmla="*/ 50 w 132"/>
                  <a:gd name="T37" fmla="*/ 152 h 206"/>
                  <a:gd name="T38" fmla="*/ 51 w 132"/>
                  <a:gd name="T39" fmla="*/ 152 h 206"/>
                  <a:gd name="T40" fmla="*/ 51 w 132"/>
                  <a:gd name="T41" fmla="*/ 150 h 206"/>
                  <a:gd name="T42" fmla="*/ 60 w 132"/>
                  <a:gd name="T43" fmla="*/ 143 h 206"/>
                  <a:gd name="T44" fmla="*/ 51 w 132"/>
                  <a:gd name="T45" fmla="*/ 120 h 206"/>
                  <a:gd name="T46" fmla="*/ 55 w 132"/>
                  <a:gd name="T47" fmla="*/ 123 h 206"/>
                  <a:gd name="T48" fmla="*/ 57 w 132"/>
                  <a:gd name="T49" fmla="*/ 122 h 206"/>
                  <a:gd name="T50" fmla="*/ 61 w 132"/>
                  <a:gd name="T51" fmla="*/ 124 h 206"/>
                  <a:gd name="T52" fmla="*/ 64 w 132"/>
                  <a:gd name="T53" fmla="*/ 121 h 206"/>
                  <a:gd name="T54" fmla="*/ 62 w 132"/>
                  <a:gd name="T55" fmla="*/ 102 h 206"/>
                  <a:gd name="T56" fmla="*/ 52 w 132"/>
                  <a:gd name="T57" fmla="*/ 100 h 206"/>
                  <a:gd name="T58" fmla="*/ 42 w 132"/>
                  <a:gd name="T59" fmla="*/ 87 h 206"/>
                  <a:gd name="T60" fmla="*/ 11 w 132"/>
                  <a:gd name="T61" fmla="*/ 72 h 206"/>
                  <a:gd name="T62" fmla="*/ 13 w 132"/>
                  <a:gd name="T63" fmla="*/ 72 h 206"/>
                  <a:gd name="T64" fmla="*/ 56 w 132"/>
                  <a:gd name="T65" fmla="*/ 52 h 206"/>
                  <a:gd name="T66" fmla="*/ 50 w 132"/>
                  <a:gd name="T67" fmla="*/ 5 h 206"/>
                  <a:gd name="T68" fmla="*/ 67 w 132"/>
                  <a:gd name="T69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2" h="206">
                    <a:moveTo>
                      <a:pt x="67" y="0"/>
                    </a:moveTo>
                    <a:cubicBezTo>
                      <a:pt x="76" y="2"/>
                      <a:pt x="85" y="4"/>
                      <a:pt x="93" y="6"/>
                    </a:cubicBezTo>
                    <a:cubicBezTo>
                      <a:pt x="106" y="17"/>
                      <a:pt x="108" y="77"/>
                      <a:pt x="106" y="95"/>
                    </a:cubicBezTo>
                    <a:cubicBezTo>
                      <a:pt x="107" y="95"/>
                      <a:pt x="108" y="95"/>
                      <a:pt x="109" y="96"/>
                    </a:cubicBezTo>
                    <a:cubicBezTo>
                      <a:pt x="108" y="95"/>
                      <a:pt x="108" y="94"/>
                      <a:pt x="108" y="94"/>
                    </a:cubicBezTo>
                    <a:cubicBezTo>
                      <a:pt x="113" y="89"/>
                      <a:pt x="118" y="84"/>
                      <a:pt x="124" y="79"/>
                    </a:cubicBezTo>
                    <a:cubicBezTo>
                      <a:pt x="123" y="81"/>
                      <a:pt x="123" y="82"/>
                      <a:pt x="122" y="84"/>
                    </a:cubicBezTo>
                    <a:cubicBezTo>
                      <a:pt x="125" y="82"/>
                      <a:pt x="128" y="81"/>
                      <a:pt x="131" y="79"/>
                    </a:cubicBezTo>
                    <a:cubicBezTo>
                      <a:pt x="131" y="80"/>
                      <a:pt x="131" y="81"/>
                      <a:pt x="132" y="82"/>
                    </a:cubicBezTo>
                    <a:cubicBezTo>
                      <a:pt x="129" y="85"/>
                      <a:pt x="130" y="83"/>
                      <a:pt x="131" y="86"/>
                    </a:cubicBezTo>
                    <a:cubicBezTo>
                      <a:pt x="126" y="86"/>
                      <a:pt x="117" y="90"/>
                      <a:pt x="116" y="98"/>
                    </a:cubicBezTo>
                    <a:cubicBezTo>
                      <a:pt x="120" y="99"/>
                      <a:pt x="118" y="100"/>
                      <a:pt x="122" y="99"/>
                    </a:cubicBezTo>
                    <a:cubicBezTo>
                      <a:pt x="120" y="109"/>
                      <a:pt x="113" y="112"/>
                      <a:pt x="109" y="121"/>
                    </a:cubicBezTo>
                    <a:cubicBezTo>
                      <a:pt x="107" y="126"/>
                      <a:pt x="105" y="146"/>
                      <a:pt x="105" y="146"/>
                    </a:cubicBezTo>
                    <a:cubicBezTo>
                      <a:pt x="76" y="167"/>
                      <a:pt x="59" y="167"/>
                      <a:pt x="43" y="204"/>
                    </a:cubicBezTo>
                    <a:cubicBezTo>
                      <a:pt x="36" y="204"/>
                      <a:pt x="23" y="206"/>
                      <a:pt x="20" y="200"/>
                    </a:cubicBezTo>
                    <a:cubicBezTo>
                      <a:pt x="0" y="190"/>
                      <a:pt x="41" y="148"/>
                      <a:pt x="42" y="140"/>
                    </a:cubicBezTo>
                    <a:cubicBezTo>
                      <a:pt x="47" y="142"/>
                      <a:pt x="43" y="144"/>
                      <a:pt x="49" y="142"/>
                    </a:cubicBezTo>
                    <a:cubicBezTo>
                      <a:pt x="49" y="145"/>
                      <a:pt x="50" y="149"/>
                      <a:pt x="50" y="152"/>
                    </a:cubicBezTo>
                    <a:cubicBezTo>
                      <a:pt x="50" y="152"/>
                      <a:pt x="51" y="152"/>
                      <a:pt x="51" y="152"/>
                    </a:cubicBezTo>
                    <a:cubicBezTo>
                      <a:pt x="51" y="152"/>
                      <a:pt x="51" y="151"/>
                      <a:pt x="51" y="150"/>
                    </a:cubicBezTo>
                    <a:cubicBezTo>
                      <a:pt x="55" y="148"/>
                      <a:pt x="57" y="146"/>
                      <a:pt x="60" y="143"/>
                    </a:cubicBezTo>
                    <a:cubicBezTo>
                      <a:pt x="57" y="133"/>
                      <a:pt x="49" y="123"/>
                      <a:pt x="51" y="120"/>
                    </a:cubicBezTo>
                    <a:cubicBezTo>
                      <a:pt x="52" y="122"/>
                      <a:pt x="53" y="122"/>
                      <a:pt x="55" y="123"/>
                    </a:cubicBezTo>
                    <a:cubicBezTo>
                      <a:pt x="56" y="121"/>
                      <a:pt x="55" y="121"/>
                      <a:pt x="57" y="122"/>
                    </a:cubicBezTo>
                    <a:cubicBezTo>
                      <a:pt x="61" y="125"/>
                      <a:pt x="60" y="125"/>
                      <a:pt x="61" y="124"/>
                    </a:cubicBezTo>
                    <a:cubicBezTo>
                      <a:pt x="63" y="123"/>
                      <a:pt x="63" y="123"/>
                      <a:pt x="64" y="121"/>
                    </a:cubicBezTo>
                    <a:cubicBezTo>
                      <a:pt x="61" y="120"/>
                      <a:pt x="66" y="104"/>
                      <a:pt x="62" y="102"/>
                    </a:cubicBezTo>
                    <a:cubicBezTo>
                      <a:pt x="59" y="102"/>
                      <a:pt x="55" y="101"/>
                      <a:pt x="52" y="100"/>
                    </a:cubicBezTo>
                    <a:cubicBezTo>
                      <a:pt x="51" y="95"/>
                      <a:pt x="48" y="91"/>
                      <a:pt x="42" y="87"/>
                    </a:cubicBezTo>
                    <a:cubicBezTo>
                      <a:pt x="38" y="87"/>
                      <a:pt x="16" y="83"/>
                      <a:pt x="11" y="72"/>
                    </a:cubicBezTo>
                    <a:cubicBezTo>
                      <a:pt x="11" y="72"/>
                      <a:pt x="12" y="72"/>
                      <a:pt x="13" y="72"/>
                    </a:cubicBezTo>
                    <a:cubicBezTo>
                      <a:pt x="17" y="49"/>
                      <a:pt x="50" y="59"/>
                      <a:pt x="56" y="52"/>
                    </a:cubicBezTo>
                    <a:cubicBezTo>
                      <a:pt x="52" y="38"/>
                      <a:pt x="48" y="18"/>
                      <a:pt x="50" y="5"/>
                    </a:cubicBezTo>
                    <a:cubicBezTo>
                      <a:pt x="55" y="3"/>
                      <a:pt x="61" y="3"/>
                      <a:pt x="6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" name="ïşḷíḍè">
                <a:extLst>
                  <a:ext uri="{FF2B5EF4-FFF2-40B4-BE49-F238E27FC236}">
                    <a16:creationId xmlns:a16="http://schemas.microsoft.com/office/drawing/2014/main" id="{299FB776-7B12-4EA1-A67C-D3E2A1178A23}"/>
                  </a:ext>
                </a:extLst>
              </p:cNvPr>
              <p:cNvSpPr/>
              <p:nvPr/>
            </p:nvSpPr>
            <p:spPr bwMode="auto">
              <a:xfrm>
                <a:off x="4246564" y="323215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" name="íṧľîḑé">
                <a:extLst>
                  <a:ext uri="{FF2B5EF4-FFF2-40B4-BE49-F238E27FC236}">
                    <a16:creationId xmlns:a16="http://schemas.microsoft.com/office/drawing/2014/main" id="{153BECCB-F7AF-477E-B896-C5F4384DCB2A}"/>
                  </a:ext>
                </a:extLst>
              </p:cNvPr>
              <p:cNvSpPr/>
              <p:nvPr/>
            </p:nvSpPr>
            <p:spPr bwMode="auto">
              <a:xfrm>
                <a:off x="4224339" y="3265488"/>
                <a:ext cx="6350" cy="317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3" name="iSliḓe">
              <a:extLst>
                <a:ext uri="{FF2B5EF4-FFF2-40B4-BE49-F238E27FC236}">
                  <a16:creationId xmlns:a16="http://schemas.microsoft.com/office/drawing/2014/main" id="{9A1B3617-006C-44A2-92EA-5D349D518D84}"/>
                </a:ext>
              </a:extLst>
            </p:cNvPr>
            <p:cNvSpPr/>
            <p:nvPr/>
          </p:nvSpPr>
          <p:spPr bwMode="auto">
            <a:xfrm>
              <a:off x="4911726" y="3113088"/>
              <a:ext cx="327025" cy="563563"/>
            </a:xfrm>
            <a:custGeom>
              <a:avLst/>
              <a:gdLst>
                <a:gd name="T0" fmla="*/ 67 w 108"/>
                <a:gd name="T1" fmla="*/ 0 h 185"/>
                <a:gd name="T2" fmla="*/ 19 w 108"/>
                <a:gd name="T3" fmla="*/ 12 h 185"/>
                <a:gd name="T4" fmla="*/ 2 w 108"/>
                <a:gd name="T5" fmla="*/ 10 h 185"/>
                <a:gd name="T6" fmla="*/ 0 w 108"/>
                <a:gd name="T7" fmla="*/ 9 h 185"/>
                <a:gd name="T8" fmla="*/ 19 w 108"/>
                <a:gd name="T9" fmla="*/ 82 h 185"/>
                <a:gd name="T10" fmla="*/ 28 w 108"/>
                <a:gd name="T11" fmla="*/ 84 h 185"/>
                <a:gd name="T12" fmla="*/ 36 w 108"/>
                <a:gd name="T13" fmla="*/ 80 h 185"/>
                <a:gd name="T14" fmla="*/ 38 w 108"/>
                <a:gd name="T15" fmla="*/ 98 h 185"/>
                <a:gd name="T16" fmla="*/ 33 w 108"/>
                <a:gd name="T17" fmla="*/ 156 h 185"/>
                <a:gd name="T18" fmla="*/ 29 w 108"/>
                <a:gd name="T19" fmla="*/ 157 h 185"/>
                <a:gd name="T20" fmla="*/ 10 w 108"/>
                <a:gd name="T21" fmla="*/ 146 h 185"/>
                <a:gd name="T22" fmla="*/ 7 w 108"/>
                <a:gd name="T23" fmla="*/ 148 h 185"/>
                <a:gd name="T24" fmla="*/ 47 w 108"/>
                <a:gd name="T25" fmla="*/ 177 h 185"/>
                <a:gd name="T26" fmla="*/ 55 w 108"/>
                <a:gd name="T27" fmla="*/ 143 h 185"/>
                <a:gd name="T28" fmla="*/ 56 w 108"/>
                <a:gd name="T29" fmla="*/ 69 h 185"/>
                <a:gd name="T30" fmla="*/ 57 w 108"/>
                <a:gd name="T31" fmla="*/ 67 h 185"/>
                <a:gd name="T32" fmla="*/ 75 w 108"/>
                <a:gd name="T33" fmla="*/ 66 h 185"/>
                <a:gd name="T34" fmla="*/ 102 w 108"/>
                <a:gd name="T35" fmla="*/ 23 h 185"/>
                <a:gd name="T36" fmla="*/ 67 w 108"/>
                <a:gd name="T37" fmla="*/ 0 h 185"/>
                <a:gd name="T38" fmla="*/ 58 w 108"/>
                <a:gd name="T39" fmla="*/ 26 h 185"/>
                <a:gd name="T40" fmla="*/ 51 w 108"/>
                <a:gd name="T41" fmla="*/ 47 h 185"/>
                <a:gd name="T42" fmla="*/ 37 w 108"/>
                <a:gd name="T43" fmla="*/ 51 h 185"/>
                <a:gd name="T44" fmla="*/ 34 w 108"/>
                <a:gd name="T45" fmla="*/ 49 h 185"/>
                <a:gd name="T46" fmla="*/ 31 w 108"/>
                <a:gd name="T47" fmla="*/ 31 h 185"/>
                <a:gd name="T48" fmla="*/ 54 w 108"/>
                <a:gd name="T49" fmla="*/ 20 h 185"/>
                <a:gd name="T50" fmla="*/ 58 w 108"/>
                <a:gd name="T51" fmla="*/ 22 h 185"/>
                <a:gd name="T52" fmla="*/ 60 w 108"/>
                <a:gd name="T53" fmla="*/ 27 h 185"/>
                <a:gd name="T54" fmla="*/ 58 w 108"/>
                <a:gd name="T55" fmla="*/ 2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8" h="185">
                  <a:moveTo>
                    <a:pt x="67" y="0"/>
                  </a:moveTo>
                  <a:cubicBezTo>
                    <a:pt x="60" y="7"/>
                    <a:pt x="33" y="10"/>
                    <a:pt x="19" y="12"/>
                  </a:cubicBezTo>
                  <a:cubicBezTo>
                    <a:pt x="13" y="10"/>
                    <a:pt x="8" y="8"/>
                    <a:pt x="2" y="10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2" y="29"/>
                    <a:pt x="0" y="70"/>
                    <a:pt x="19" y="82"/>
                  </a:cubicBezTo>
                  <a:cubicBezTo>
                    <a:pt x="20" y="83"/>
                    <a:pt x="23" y="84"/>
                    <a:pt x="28" y="84"/>
                  </a:cubicBezTo>
                  <a:cubicBezTo>
                    <a:pt x="31" y="82"/>
                    <a:pt x="36" y="77"/>
                    <a:pt x="36" y="80"/>
                  </a:cubicBezTo>
                  <a:cubicBezTo>
                    <a:pt x="37" y="79"/>
                    <a:pt x="39" y="94"/>
                    <a:pt x="38" y="98"/>
                  </a:cubicBezTo>
                  <a:cubicBezTo>
                    <a:pt x="35" y="116"/>
                    <a:pt x="37" y="137"/>
                    <a:pt x="33" y="156"/>
                  </a:cubicBezTo>
                  <a:cubicBezTo>
                    <a:pt x="31" y="157"/>
                    <a:pt x="30" y="157"/>
                    <a:pt x="29" y="157"/>
                  </a:cubicBezTo>
                  <a:cubicBezTo>
                    <a:pt x="22" y="154"/>
                    <a:pt x="16" y="150"/>
                    <a:pt x="10" y="146"/>
                  </a:cubicBezTo>
                  <a:cubicBezTo>
                    <a:pt x="9" y="147"/>
                    <a:pt x="8" y="147"/>
                    <a:pt x="7" y="148"/>
                  </a:cubicBezTo>
                  <a:cubicBezTo>
                    <a:pt x="14" y="161"/>
                    <a:pt x="32" y="185"/>
                    <a:pt x="47" y="177"/>
                  </a:cubicBezTo>
                  <a:cubicBezTo>
                    <a:pt x="59" y="170"/>
                    <a:pt x="53" y="155"/>
                    <a:pt x="55" y="143"/>
                  </a:cubicBezTo>
                  <a:cubicBezTo>
                    <a:pt x="56" y="134"/>
                    <a:pt x="59" y="77"/>
                    <a:pt x="56" y="69"/>
                  </a:cubicBezTo>
                  <a:cubicBezTo>
                    <a:pt x="57" y="71"/>
                    <a:pt x="57" y="68"/>
                    <a:pt x="57" y="67"/>
                  </a:cubicBezTo>
                  <a:cubicBezTo>
                    <a:pt x="62" y="68"/>
                    <a:pt x="66" y="64"/>
                    <a:pt x="75" y="66"/>
                  </a:cubicBezTo>
                  <a:cubicBezTo>
                    <a:pt x="81" y="58"/>
                    <a:pt x="102" y="36"/>
                    <a:pt x="102" y="23"/>
                  </a:cubicBezTo>
                  <a:cubicBezTo>
                    <a:pt x="108" y="9"/>
                    <a:pt x="78" y="1"/>
                    <a:pt x="67" y="0"/>
                  </a:cubicBezTo>
                  <a:close/>
                  <a:moveTo>
                    <a:pt x="58" y="26"/>
                  </a:moveTo>
                  <a:cubicBezTo>
                    <a:pt x="60" y="32"/>
                    <a:pt x="55" y="37"/>
                    <a:pt x="51" y="47"/>
                  </a:cubicBezTo>
                  <a:cubicBezTo>
                    <a:pt x="46" y="48"/>
                    <a:pt x="42" y="50"/>
                    <a:pt x="37" y="51"/>
                  </a:cubicBezTo>
                  <a:cubicBezTo>
                    <a:pt x="36" y="50"/>
                    <a:pt x="35" y="50"/>
                    <a:pt x="34" y="49"/>
                  </a:cubicBezTo>
                  <a:cubicBezTo>
                    <a:pt x="35" y="45"/>
                    <a:pt x="33" y="33"/>
                    <a:pt x="31" y="31"/>
                  </a:cubicBezTo>
                  <a:cubicBezTo>
                    <a:pt x="37" y="24"/>
                    <a:pt x="44" y="25"/>
                    <a:pt x="54" y="20"/>
                  </a:cubicBezTo>
                  <a:cubicBezTo>
                    <a:pt x="57" y="21"/>
                    <a:pt x="57" y="20"/>
                    <a:pt x="58" y="22"/>
                  </a:cubicBezTo>
                  <a:cubicBezTo>
                    <a:pt x="60" y="20"/>
                    <a:pt x="59" y="24"/>
                    <a:pt x="60" y="27"/>
                  </a:cubicBezTo>
                  <a:cubicBezTo>
                    <a:pt x="59" y="27"/>
                    <a:pt x="58" y="26"/>
                    <a:pt x="58" y="26"/>
                  </a:cubicBezTo>
                  <a:close/>
                </a:path>
              </a:pathLst>
            </a:custGeom>
            <a:solidFill>
              <a:srgbClr val="D62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4" name="ïṣļïḍé">
              <a:extLst>
                <a:ext uri="{FF2B5EF4-FFF2-40B4-BE49-F238E27FC236}">
                  <a16:creationId xmlns:a16="http://schemas.microsoft.com/office/drawing/2014/main" id="{FD365114-2F6C-4862-899D-DA2C991E39F6}"/>
                </a:ext>
              </a:extLst>
            </p:cNvPr>
            <p:cNvGrpSpPr/>
            <p:nvPr/>
          </p:nvGrpSpPr>
          <p:grpSpPr>
            <a:xfrm>
              <a:off x="4706939" y="2808288"/>
              <a:ext cx="582613" cy="768351"/>
              <a:chOff x="4706939" y="2808288"/>
              <a:chExt cx="582613" cy="768351"/>
            </a:xfrm>
          </p:grpSpPr>
          <p:sp>
            <p:nvSpPr>
              <p:cNvPr id="150" name="ïṩḷïďé">
                <a:extLst>
                  <a:ext uri="{FF2B5EF4-FFF2-40B4-BE49-F238E27FC236}">
                    <a16:creationId xmlns:a16="http://schemas.microsoft.com/office/drawing/2014/main" id="{89E4D6F2-B272-42B3-8B04-2FDD25B8E5B8}"/>
                  </a:ext>
                </a:extLst>
              </p:cNvPr>
              <p:cNvSpPr/>
              <p:nvPr/>
            </p:nvSpPr>
            <p:spPr bwMode="auto">
              <a:xfrm>
                <a:off x="4706939" y="2808288"/>
                <a:ext cx="582613" cy="357188"/>
              </a:xfrm>
              <a:custGeom>
                <a:avLst/>
                <a:gdLst>
                  <a:gd name="T0" fmla="*/ 104 w 193"/>
                  <a:gd name="T1" fmla="*/ 0 h 117"/>
                  <a:gd name="T2" fmla="*/ 131 w 193"/>
                  <a:gd name="T3" fmla="*/ 62 h 117"/>
                  <a:gd name="T4" fmla="*/ 134 w 193"/>
                  <a:gd name="T5" fmla="*/ 63 h 117"/>
                  <a:gd name="T6" fmla="*/ 188 w 193"/>
                  <a:gd name="T7" fmla="*/ 63 h 117"/>
                  <a:gd name="T8" fmla="*/ 191 w 193"/>
                  <a:gd name="T9" fmla="*/ 75 h 117"/>
                  <a:gd name="T10" fmla="*/ 188 w 193"/>
                  <a:gd name="T11" fmla="*/ 85 h 117"/>
                  <a:gd name="T12" fmla="*/ 90 w 193"/>
                  <a:gd name="T13" fmla="*/ 87 h 117"/>
                  <a:gd name="T14" fmla="*/ 69 w 193"/>
                  <a:gd name="T15" fmla="*/ 94 h 117"/>
                  <a:gd name="T16" fmla="*/ 0 w 193"/>
                  <a:gd name="T17" fmla="*/ 82 h 117"/>
                  <a:gd name="T18" fmla="*/ 75 w 193"/>
                  <a:gd name="T19" fmla="*/ 66 h 117"/>
                  <a:gd name="T20" fmla="*/ 104 w 193"/>
                  <a:gd name="T21" fmla="*/ 63 h 117"/>
                  <a:gd name="T22" fmla="*/ 106 w 193"/>
                  <a:gd name="T23" fmla="*/ 63 h 117"/>
                  <a:gd name="T24" fmla="*/ 104 w 193"/>
                  <a:gd name="T25" fmla="*/ 61 h 117"/>
                  <a:gd name="T26" fmla="*/ 92 w 193"/>
                  <a:gd name="T27" fmla="*/ 51 h 117"/>
                  <a:gd name="T28" fmla="*/ 101 w 193"/>
                  <a:gd name="T29" fmla="*/ 47 h 117"/>
                  <a:gd name="T30" fmla="*/ 83 w 193"/>
                  <a:gd name="T31" fmla="*/ 13 h 117"/>
                  <a:gd name="T32" fmla="*/ 104 w 193"/>
                  <a:gd name="T33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3" h="117">
                    <a:moveTo>
                      <a:pt x="104" y="0"/>
                    </a:moveTo>
                    <a:cubicBezTo>
                      <a:pt x="137" y="3"/>
                      <a:pt x="147" y="36"/>
                      <a:pt x="131" y="62"/>
                    </a:cubicBezTo>
                    <a:cubicBezTo>
                      <a:pt x="132" y="62"/>
                      <a:pt x="133" y="62"/>
                      <a:pt x="134" y="63"/>
                    </a:cubicBezTo>
                    <a:cubicBezTo>
                      <a:pt x="135" y="60"/>
                      <a:pt x="186" y="58"/>
                      <a:pt x="188" y="63"/>
                    </a:cubicBezTo>
                    <a:cubicBezTo>
                      <a:pt x="192" y="66"/>
                      <a:pt x="193" y="77"/>
                      <a:pt x="191" y="75"/>
                    </a:cubicBezTo>
                    <a:cubicBezTo>
                      <a:pt x="193" y="82"/>
                      <a:pt x="192" y="81"/>
                      <a:pt x="188" y="85"/>
                    </a:cubicBezTo>
                    <a:cubicBezTo>
                      <a:pt x="146" y="81"/>
                      <a:pt x="129" y="89"/>
                      <a:pt x="90" y="87"/>
                    </a:cubicBezTo>
                    <a:cubicBezTo>
                      <a:pt x="83" y="90"/>
                      <a:pt x="76" y="92"/>
                      <a:pt x="69" y="94"/>
                    </a:cubicBezTo>
                    <a:cubicBezTo>
                      <a:pt x="38" y="96"/>
                      <a:pt x="26" y="117"/>
                      <a:pt x="0" y="82"/>
                    </a:cubicBezTo>
                    <a:cubicBezTo>
                      <a:pt x="3" y="66"/>
                      <a:pt x="72" y="67"/>
                      <a:pt x="75" y="66"/>
                    </a:cubicBezTo>
                    <a:cubicBezTo>
                      <a:pt x="81" y="65"/>
                      <a:pt x="105" y="64"/>
                      <a:pt x="104" y="63"/>
                    </a:cubicBezTo>
                    <a:cubicBezTo>
                      <a:pt x="105" y="63"/>
                      <a:pt x="106" y="63"/>
                      <a:pt x="106" y="63"/>
                    </a:cubicBezTo>
                    <a:cubicBezTo>
                      <a:pt x="106" y="63"/>
                      <a:pt x="105" y="62"/>
                      <a:pt x="104" y="61"/>
                    </a:cubicBezTo>
                    <a:cubicBezTo>
                      <a:pt x="104" y="60"/>
                      <a:pt x="92" y="53"/>
                      <a:pt x="92" y="51"/>
                    </a:cubicBezTo>
                    <a:cubicBezTo>
                      <a:pt x="94" y="50"/>
                      <a:pt x="98" y="46"/>
                      <a:pt x="101" y="47"/>
                    </a:cubicBezTo>
                    <a:cubicBezTo>
                      <a:pt x="95" y="31"/>
                      <a:pt x="94" y="23"/>
                      <a:pt x="83" y="13"/>
                    </a:cubicBezTo>
                    <a:cubicBezTo>
                      <a:pt x="85" y="2"/>
                      <a:pt x="100" y="4"/>
                      <a:pt x="104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" name="ísḷídé">
                <a:extLst>
                  <a:ext uri="{FF2B5EF4-FFF2-40B4-BE49-F238E27FC236}">
                    <a16:creationId xmlns:a16="http://schemas.microsoft.com/office/drawing/2014/main" id="{0A3EE0B4-634E-4B19-888A-144277568040}"/>
                  </a:ext>
                </a:extLst>
              </p:cNvPr>
              <p:cNvSpPr/>
              <p:nvPr/>
            </p:nvSpPr>
            <p:spPr bwMode="auto">
              <a:xfrm>
                <a:off x="4791076" y="3390901"/>
                <a:ext cx="136525" cy="185738"/>
              </a:xfrm>
              <a:custGeom>
                <a:avLst/>
                <a:gdLst>
                  <a:gd name="T0" fmla="*/ 23 w 45"/>
                  <a:gd name="T1" fmla="*/ 0 h 61"/>
                  <a:gd name="T2" fmla="*/ 24 w 45"/>
                  <a:gd name="T3" fmla="*/ 5 h 61"/>
                  <a:gd name="T4" fmla="*/ 29 w 45"/>
                  <a:gd name="T5" fmla="*/ 2 h 61"/>
                  <a:gd name="T6" fmla="*/ 32 w 45"/>
                  <a:gd name="T7" fmla="*/ 16 h 61"/>
                  <a:gd name="T8" fmla="*/ 42 w 45"/>
                  <a:gd name="T9" fmla="*/ 19 h 61"/>
                  <a:gd name="T10" fmla="*/ 33 w 45"/>
                  <a:gd name="T11" fmla="*/ 58 h 61"/>
                  <a:gd name="T12" fmla="*/ 15 w 45"/>
                  <a:gd name="T13" fmla="*/ 61 h 61"/>
                  <a:gd name="T14" fmla="*/ 23 w 45"/>
                  <a:gd name="T1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61">
                    <a:moveTo>
                      <a:pt x="23" y="0"/>
                    </a:moveTo>
                    <a:cubicBezTo>
                      <a:pt x="24" y="3"/>
                      <a:pt x="24" y="2"/>
                      <a:pt x="24" y="5"/>
                    </a:cubicBezTo>
                    <a:cubicBezTo>
                      <a:pt x="26" y="4"/>
                      <a:pt x="27" y="3"/>
                      <a:pt x="29" y="2"/>
                    </a:cubicBezTo>
                    <a:cubicBezTo>
                      <a:pt x="30" y="7"/>
                      <a:pt x="31" y="11"/>
                      <a:pt x="32" y="16"/>
                    </a:cubicBezTo>
                    <a:cubicBezTo>
                      <a:pt x="37" y="14"/>
                      <a:pt x="42" y="14"/>
                      <a:pt x="42" y="19"/>
                    </a:cubicBezTo>
                    <a:cubicBezTo>
                      <a:pt x="45" y="36"/>
                      <a:pt x="39" y="42"/>
                      <a:pt x="33" y="58"/>
                    </a:cubicBezTo>
                    <a:cubicBezTo>
                      <a:pt x="27" y="59"/>
                      <a:pt x="21" y="60"/>
                      <a:pt x="15" y="61"/>
                    </a:cubicBezTo>
                    <a:cubicBezTo>
                      <a:pt x="0" y="31"/>
                      <a:pt x="6" y="22"/>
                      <a:pt x="23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" name="íś1íḓé">
                <a:extLst>
                  <a:ext uri="{FF2B5EF4-FFF2-40B4-BE49-F238E27FC236}">
                    <a16:creationId xmlns:a16="http://schemas.microsoft.com/office/drawing/2014/main" id="{5372E146-8FB8-48ED-BB46-F6F2FF67EDB5}"/>
                  </a:ext>
                </a:extLst>
              </p:cNvPr>
              <p:cNvSpPr/>
              <p:nvPr/>
            </p:nvSpPr>
            <p:spPr bwMode="auto">
              <a:xfrm>
                <a:off x="5095876" y="3394076"/>
                <a:ext cx="169863" cy="123825"/>
              </a:xfrm>
              <a:custGeom>
                <a:avLst/>
                <a:gdLst>
                  <a:gd name="T0" fmla="*/ 22 w 56"/>
                  <a:gd name="T1" fmla="*/ 0 h 41"/>
                  <a:gd name="T2" fmla="*/ 43 w 56"/>
                  <a:gd name="T3" fmla="*/ 2 h 41"/>
                  <a:gd name="T4" fmla="*/ 56 w 56"/>
                  <a:gd name="T5" fmla="*/ 30 h 41"/>
                  <a:gd name="T6" fmla="*/ 49 w 56"/>
                  <a:gd name="T7" fmla="*/ 38 h 41"/>
                  <a:gd name="T8" fmla="*/ 0 w 56"/>
                  <a:gd name="T9" fmla="*/ 6 h 41"/>
                  <a:gd name="T10" fmla="*/ 2 w 56"/>
                  <a:gd name="T11" fmla="*/ 4 h 41"/>
                  <a:gd name="T12" fmla="*/ 22 w 56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41">
                    <a:moveTo>
                      <a:pt x="22" y="0"/>
                    </a:moveTo>
                    <a:cubicBezTo>
                      <a:pt x="29" y="1"/>
                      <a:pt x="36" y="1"/>
                      <a:pt x="43" y="2"/>
                    </a:cubicBezTo>
                    <a:cubicBezTo>
                      <a:pt x="50" y="17"/>
                      <a:pt x="52" y="16"/>
                      <a:pt x="56" y="30"/>
                    </a:cubicBezTo>
                    <a:cubicBezTo>
                      <a:pt x="53" y="32"/>
                      <a:pt x="52" y="32"/>
                      <a:pt x="49" y="38"/>
                    </a:cubicBezTo>
                    <a:cubicBezTo>
                      <a:pt x="28" y="41"/>
                      <a:pt x="16" y="23"/>
                      <a:pt x="0" y="6"/>
                    </a:cubicBezTo>
                    <a:cubicBezTo>
                      <a:pt x="1" y="5"/>
                      <a:pt x="2" y="5"/>
                      <a:pt x="2" y="4"/>
                    </a:cubicBezTo>
                    <a:cubicBezTo>
                      <a:pt x="4" y="4"/>
                      <a:pt x="22" y="0"/>
                      <a:pt x="22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5" name="îṩ1iḑe">
              <a:extLst>
                <a:ext uri="{FF2B5EF4-FFF2-40B4-BE49-F238E27FC236}">
                  <a16:creationId xmlns:a16="http://schemas.microsoft.com/office/drawing/2014/main" id="{4770B3F4-B2AC-4A3F-B7D5-AEBCE74361AA}"/>
                </a:ext>
              </a:extLst>
            </p:cNvPr>
            <p:cNvGrpSpPr/>
            <p:nvPr/>
          </p:nvGrpSpPr>
          <p:grpSpPr>
            <a:xfrm>
              <a:off x="7081839" y="2805113"/>
              <a:ext cx="560388" cy="857251"/>
              <a:chOff x="7081839" y="2805113"/>
              <a:chExt cx="560388" cy="857251"/>
            </a:xfrm>
          </p:grpSpPr>
          <p:sp>
            <p:nvSpPr>
              <p:cNvPr id="141" name="í$ḷide">
                <a:extLst>
                  <a:ext uri="{FF2B5EF4-FFF2-40B4-BE49-F238E27FC236}">
                    <a16:creationId xmlns:a16="http://schemas.microsoft.com/office/drawing/2014/main" id="{8AB0B0BC-3B63-4EF1-BFC5-5195DE1CD21E}"/>
                  </a:ext>
                </a:extLst>
              </p:cNvPr>
              <p:cNvSpPr/>
              <p:nvPr/>
            </p:nvSpPr>
            <p:spPr bwMode="auto">
              <a:xfrm>
                <a:off x="7359651" y="2805113"/>
                <a:ext cx="209550" cy="290513"/>
              </a:xfrm>
              <a:custGeom>
                <a:avLst/>
                <a:gdLst>
                  <a:gd name="T0" fmla="*/ 37 w 69"/>
                  <a:gd name="T1" fmla="*/ 0 h 95"/>
                  <a:gd name="T2" fmla="*/ 53 w 69"/>
                  <a:gd name="T3" fmla="*/ 8 h 95"/>
                  <a:gd name="T4" fmla="*/ 26 w 69"/>
                  <a:gd name="T5" fmla="*/ 63 h 95"/>
                  <a:gd name="T6" fmla="*/ 29 w 69"/>
                  <a:gd name="T7" fmla="*/ 65 h 95"/>
                  <a:gd name="T8" fmla="*/ 63 w 69"/>
                  <a:gd name="T9" fmla="*/ 59 h 95"/>
                  <a:gd name="T10" fmla="*/ 69 w 69"/>
                  <a:gd name="T11" fmla="*/ 64 h 95"/>
                  <a:gd name="T12" fmla="*/ 69 w 69"/>
                  <a:gd name="T13" fmla="*/ 71 h 95"/>
                  <a:gd name="T14" fmla="*/ 17 w 69"/>
                  <a:gd name="T15" fmla="*/ 78 h 95"/>
                  <a:gd name="T16" fmla="*/ 4 w 69"/>
                  <a:gd name="T17" fmla="*/ 95 h 95"/>
                  <a:gd name="T18" fmla="*/ 5 w 69"/>
                  <a:gd name="T19" fmla="*/ 92 h 95"/>
                  <a:gd name="T20" fmla="*/ 2 w 69"/>
                  <a:gd name="T21" fmla="*/ 95 h 95"/>
                  <a:gd name="T22" fmla="*/ 0 w 69"/>
                  <a:gd name="T23" fmla="*/ 93 h 95"/>
                  <a:gd name="T24" fmla="*/ 6 w 69"/>
                  <a:gd name="T25" fmla="*/ 82 h 95"/>
                  <a:gd name="T26" fmla="*/ 5 w 69"/>
                  <a:gd name="T27" fmla="*/ 75 h 95"/>
                  <a:gd name="T28" fmla="*/ 9 w 69"/>
                  <a:gd name="T29" fmla="*/ 76 h 95"/>
                  <a:gd name="T30" fmla="*/ 6 w 69"/>
                  <a:gd name="T31" fmla="*/ 68 h 95"/>
                  <a:gd name="T32" fmla="*/ 30 w 69"/>
                  <a:gd name="T33" fmla="*/ 7 h 95"/>
                  <a:gd name="T34" fmla="*/ 34 w 69"/>
                  <a:gd name="T35" fmla="*/ 7 h 95"/>
                  <a:gd name="T36" fmla="*/ 32 w 69"/>
                  <a:gd name="T37" fmla="*/ 3 h 95"/>
                  <a:gd name="T38" fmla="*/ 34 w 69"/>
                  <a:gd name="T39" fmla="*/ 1 h 95"/>
                  <a:gd name="T40" fmla="*/ 37 w 69"/>
                  <a:gd name="T4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9" h="95">
                    <a:moveTo>
                      <a:pt x="37" y="0"/>
                    </a:moveTo>
                    <a:cubicBezTo>
                      <a:pt x="46" y="4"/>
                      <a:pt x="43" y="3"/>
                      <a:pt x="53" y="8"/>
                    </a:cubicBezTo>
                    <a:cubicBezTo>
                      <a:pt x="46" y="19"/>
                      <a:pt x="40" y="58"/>
                      <a:pt x="26" y="63"/>
                    </a:cubicBezTo>
                    <a:cubicBezTo>
                      <a:pt x="27" y="64"/>
                      <a:pt x="28" y="65"/>
                      <a:pt x="29" y="65"/>
                    </a:cubicBezTo>
                    <a:cubicBezTo>
                      <a:pt x="31" y="61"/>
                      <a:pt x="51" y="62"/>
                      <a:pt x="63" y="59"/>
                    </a:cubicBezTo>
                    <a:cubicBezTo>
                      <a:pt x="65" y="62"/>
                      <a:pt x="67" y="62"/>
                      <a:pt x="69" y="64"/>
                    </a:cubicBezTo>
                    <a:cubicBezTo>
                      <a:pt x="69" y="67"/>
                      <a:pt x="69" y="69"/>
                      <a:pt x="69" y="71"/>
                    </a:cubicBezTo>
                    <a:cubicBezTo>
                      <a:pt x="52" y="74"/>
                      <a:pt x="35" y="73"/>
                      <a:pt x="17" y="78"/>
                    </a:cubicBezTo>
                    <a:cubicBezTo>
                      <a:pt x="18" y="80"/>
                      <a:pt x="10" y="92"/>
                      <a:pt x="4" y="95"/>
                    </a:cubicBezTo>
                    <a:cubicBezTo>
                      <a:pt x="4" y="94"/>
                      <a:pt x="5" y="93"/>
                      <a:pt x="5" y="92"/>
                    </a:cubicBezTo>
                    <a:cubicBezTo>
                      <a:pt x="2" y="94"/>
                      <a:pt x="2" y="92"/>
                      <a:pt x="2" y="95"/>
                    </a:cubicBezTo>
                    <a:cubicBezTo>
                      <a:pt x="0" y="94"/>
                      <a:pt x="0" y="92"/>
                      <a:pt x="0" y="93"/>
                    </a:cubicBezTo>
                    <a:cubicBezTo>
                      <a:pt x="0" y="92"/>
                      <a:pt x="0" y="81"/>
                      <a:pt x="6" y="82"/>
                    </a:cubicBezTo>
                    <a:cubicBezTo>
                      <a:pt x="4" y="77"/>
                      <a:pt x="6" y="78"/>
                      <a:pt x="5" y="75"/>
                    </a:cubicBezTo>
                    <a:cubicBezTo>
                      <a:pt x="6" y="75"/>
                      <a:pt x="8" y="76"/>
                      <a:pt x="9" y="76"/>
                    </a:cubicBezTo>
                    <a:cubicBezTo>
                      <a:pt x="8" y="73"/>
                      <a:pt x="7" y="71"/>
                      <a:pt x="6" y="68"/>
                    </a:cubicBezTo>
                    <a:cubicBezTo>
                      <a:pt x="18" y="61"/>
                      <a:pt x="32" y="13"/>
                      <a:pt x="30" y="7"/>
                    </a:cubicBezTo>
                    <a:cubicBezTo>
                      <a:pt x="31" y="7"/>
                      <a:pt x="33" y="7"/>
                      <a:pt x="34" y="7"/>
                    </a:cubicBezTo>
                    <a:cubicBezTo>
                      <a:pt x="32" y="5"/>
                      <a:pt x="33" y="6"/>
                      <a:pt x="32" y="3"/>
                    </a:cubicBezTo>
                    <a:cubicBezTo>
                      <a:pt x="34" y="2"/>
                      <a:pt x="32" y="3"/>
                      <a:pt x="34" y="1"/>
                    </a:cubicBezTo>
                    <a:cubicBezTo>
                      <a:pt x="37" y="0"/>
                      <a:pt x="35" y="2"/>
                      <a:pt x="3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" name="íṥḷídè">
                <a:extLst>
                  <a:ext uri="{FF2B5EF4-FFF2-40B4-BE49-F238E27FC236}">
                    <a16:creationId xmlns:a16="http://schemas.microsoft.com/office/drawing/2014/main" id="{AB9E20AB-7C6C-4129-9376-9A09ABE05EF6}"/>
                  </a:ext>
                </a:extLst>
              </p:cNvPr>
              <p:cNvSpPr/>
              <p:nvPr/>
            </p:nvSpPr>
            <p:spPr bwMode="auto">
              <a:xfrm>
                <a:off x="7121526" y="2851151"/>
                <a:ext cx="231775" cy="258763"/>
              </a:xfrm>
              <a:custGeom>
                <a:avLst/>
                <a:gdLst>
                  <a:gd name="T0" fmla="*/ 44 w 77"/>
                  <a:gd name="T1" fmla="*/ 0 h 85"/>
                  <a:gd name="T2" fmla="*/ 59 w 77"/>
                  <a:gd name="T3" fmla="*/ 6 h 85"/>
                  <a:gd name="T4" fmla="*/ 72 w 77"/>
                  <a:gd name="T5" fmla="*/ 40 h 85"/>
                  <a:gd name="T6" fmla="*/ 72 w 77"/>
                  <a:gd name="T7" fmla="*/ 52 h 85"/>
                  <a:gd name="T8" fmla="*/ 73 w 77"/>
                  <a:gd name="T9" fmla="*/ 54 h 85"/>
                  <a:gd name="T10" fmla="*/ 70 w 77"/>
                  <a:gd name="T11" fmla="*/ 57 h 85"/>
                  <a:gd name="T12" fmla="*/ 72 w 77"/>
                  <a:gd name="T13" fmla="*/ 76 h 85"/>
                  <a:gd name="T14" fmla="*/ 68 w 77"/>
                  <a:gd name="T15" fmla="*/ 81 h 85"/>
                  <a:gd name="T16" fmla="*/ 58 w 77"/>
                  <a:gd name="T17" fmla="*/ 81 h 85"/>
                  <a:gd name="T18" fmla="*/ 48 w 77"/>
                  <a:gd name="T19" fmla="*/ 69 h 85"/>
                  <a:gd name="T20" fmla="*/ 47 w 77"/>
                  <a:gd name="T21" fmla="*/ 71 h 85"/>
                  <a:gd name="T22" fmla="*/ 44 w 77"/>
                  <a:gd name="T23" fmla="*/ 72 h 85"/>
                  <a:gd name="T24" fmla="*/ 41 w 77"/>
                  <a:gd name="T25" fmla="*/ 75 h 85"/>
                  <a:gd name="T26" fmla="*/ 8 w 77"/>
                  <a:gd name="T27" fmla="*/ 84 h 85"/>
                  <a:gd name="T28" fmla="*/ 7 w 77"/>
                  <a:gd name="T29" fmla="*/ 82 h 85"/>
                  <a:gd name="T30" fmla="*/ 0 w 77"/>
                  <a:gd name="T31" fmla="*/ 73 h 85"/>
                  <a:gd name="T32" fmla="*/ 2 w 77"/>
                  <a:gd name="T33" fmla="*/ 65 h 85"/>
                  <a:gd name="T34" fmla="*/ 48 w 77"/>
                  <a:gd name="T35" fmla="*/ 53 h 85"/>
                  <a:gd name="T36" fmla="*/ 44 w 77"/>
                  <a:gd name="T37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85">
                    <a:moveTo>
                      <a:pt x="44" y="0"/>
                    </a:moveTo>
                    <a:cubicBezTo>
                      <a:pt x="51" y="1"/>
                      <a:pt x="52" y="4"/>
                      <a:pt x="59" y="6"/>
                    </a:cubicBezTo>
                    <a:cubicBezTo>
                      <a:pt x="61" y="18"/>
                      <a:pt x="67" y="36"/>
                      <a:pt x="72" y="40"/>
                    </a:cubicBezTo>
                    <a:cubicBezTo>
                      <a:pt x="72" y="40"/>
                      <a:pt x="71" y="50"/>
                      <a:pt x="72" y="52"/>
                    </a:cubicBezTo>
                    <a:cubicBezTo>
                      <a:pt x="73" y="55"/>
                      <a:pt x="71" y="53"/>
                      <a:pt x="73" y="54"/>
                    </a:cubicBezTo>
                    <a:cubicBezTo>
                      <a:pt x="72" y="56"/>
                      <a:pt x="73" y="56"/>
                      <a:pt x="70" y="57"/>
                    </a:cubicBezTo>
                    <a:cubicBezTo>
                      <a:pt x="72" y="61"/>
                      <a:pt x="77" y="80"/>
                      <a:pt x="72" y="76"/>
                    </a:cubicBezTo>
                    <a:cubicBezTo>
                      <a:pt x="71" y="79"/>
                      <a:pt x="71" y="79"/>
                      <a:pt x="68" y="81"/>
                    </a:cubicBezTo>
                    <a:cubicBezTo>
                      <a:pt x="64" y="81"/>
                      <a:pt x="61" y="81"/>
                      <a:pt x="58" y="81"/>
                    </a:cubicBezTo>
                    <a:cubicBezTo>
                      <a:pt x="54" y="77"/>
                      <a:pt x="52" y="72"/>
                      <a:pt x="48" y="69"/>
                    </a:cubicBezTo>
                    <a:cubicBezTo>
                      <a:pt x="48" y="70"/>
                      <a:pt x="47" y="71"/>
                      <a:pt x="47" y="71"/>
                    </a:cubicBezTo>
                    <a:cubicBezTo>
                      <a:pt x="46" y="72"/>
                      <a:pt x="45" y="72"/>
                      <a:pt x="44" y="72"/>
                    </a:cubicBezTo>
                    <a:cubicBezTo>
                      <a:pt x="42" y="73"/>
                      <a:pt x="43" y="74"/>
                      <a:pt x="41" y="75"/>
                    </a:cubicBezTo>
                    <a:cubicBezTo>
                      <a:pt x="32" y="80"/>
                      <a:pt x="21" y="80"/>
                      <a:pt x="8" y="84"/>
                    </a:cubicBezTo>
                    <a:cubicBezTo>
                      <a:pt x="6" y="85"/>
                      <a:pt x="7" y="83"/>
                      <a:pt x="7" y="82"/>
                    </a:cubicBezTo>
                    <a:cubicBezTo>
                      <a:pt x="3" y="81"/>
                      <a:pt x="2" y="77"/>
                      <a:pt x="0" y="73"/>
                    </a:cubicBezTo>
                    <a:cubicBezTo>
                      <a:pt x="1" y="70"/>
                      <a:pt x="2" y="68"/>
                      <a:pt x="2" y="65"/>
                    </a:cubicBezTo>
                    <a:cubicBezTo>
                      <a:pt x="16" y="65"/>
                      <a:pt x="35" y="62"/>
                      <a:pt x="48" y="53"/>
                    </a:cubicBezTo>
                    <a:cubicBezTo>
                      <a:pt x="43" y="43"/>
                      <a:pt x="39" y="9"/>
                      <a:pt x="44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" name="í$1ïḑe">
                <a:extLst>
                  <a:ext uri="{FF2B5EF4-FFF2-40B4-BE49-F238E27FC236}">
                    <a16:creationId xmlns:a16="http://schemas.microsoft.com/office/drawing/2014/main" id="{79BE3D6B-C196-49E4-81B8-5932F325A05F}"/>
                  </a:ext>
                </a:extLst>
              </p:cNvPr>
              <p:cNvSpPr/>
              <p:nvPr/>
            </p:nvSpPr>
            <p:spPr bwMode="auto">
              <a:xfrm>
                <a:off x="7375526" y="307340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" name="î$1idè">
                <a:extLst>
                  <a:ext uri="{FF2B5EF4-FFF2-40B4-BE49-F238E27FC236}">
                    <a16:creationId xmlns:a16="http://schemas.microsoft.com/office/drawing/2014/main" id="{72344CA3-1D50-4C1B-94FA-159AFFA82DBC}"/>
                  </a:ext>
                </a:extLst>
              </p:cNvPr>
              <p:cNvSpPr/>
              <p:nvPr/>
            </p:nvSpPr>
            <p:spPr bwMode="auto">
              <a:xfrm>
                <a:off x="7081839" y="3086101"/>
                <a:ext cx="560388" cy="576263"/>
              </a:xfrm>
              <a:custGeom>
                <a:avLst/>
                <a:gdLst>
                  <a:gd name="T0" fmla="*/ 178 w 185"/>
                  <a:gd name="T1" fmla="*/ 68 h 189"/>
                  <a:gd name="T2" fmla="*/ 112 w 185"/>
                  <a:gd name="T3" fmla="*/ 52 h 189"/>
                  <a:gd name="T4" fmla="*/ 110 w 185"/>
                  <a:gd name="T5" fmla="*/ 46 h 189"/>
                  <a:gd name="T6" fmla="*/ 133 w 185"/>
                  <a:gd name="T7" fmla="*/ 12 h 189"/>
                  <a:gd name="T8" fmla="*/ 129 w 185"/>
                  <a:gd name="T9" fmla="*/ 3 h 189"/>
                  <a:gd name="T10" fmla="*/ 120 w 185"/>
                  <a:gd name="T11" fmla="*/ 0 h 189"/>
                  <a:gd name="T12" fmla="*/ 105 w 185"/>
                  <a:gd name="T13" fmla="*/ 39 h 189"/>
                  <a:gd name="T14" fmla="*/ 94 w 185"/>
                  <a:gd name="T15" fmla="*/ 52 h 189"/>
                  <a:gd name="T16" fmla="*/ 88 w 185"/>
                  <a:gd name="T17" fmla="*/ 52 h 189"/>
                  <a:gd name="T18" fmla="*/ 96 w 185"/>
                  <a:gd name="T19" fmla="*/ 44 h 189"/>
                  <a:gd name="T20" fmla="*/ 84 w 185"/>
                  <a:gd name="T21" fmla="*/ 31 h 189"/>
                  <a:gd name="T22" fmla="*/ 76 w 185"/>
                  <a:gd name="T23" fmla="*/ 35 h 189"/>
                  <a:gd name="T24" fmla="*/ 65 w 185"/>
                  <a:gd name="T25" fmla="*/ 7 h 189"/>
                  <a:gd name="T26" fmla="*/ 61 w 185"/>
                  <a:gd name="T27" fmla="*/ 12 h 189"/>
                  <a:gd name="T28" fmla="*/ 61 w 185"/>
                  <a:gd name="T29" fmla="*/ 18 h 189"/>
                  <a:gd name="T30" fmla="*/ 38 w 185"/>
                  <a:gd name="T31" fmla="*/ 48 h 189"/>
                  <a:gd name="T32" fmla="*/ 18 w 185"/>
                  <a:gd name="T33" fmla="*/ 71 h 189"/>
                  <a:gd name="T34" fmla="*/ 5 w 185"/>
                  <a:gd name="T35" fmla="*/ 76 h 189"/>
                  <a:gd name="T36" fmla="*/ 4 w 185"/>
                  <a:gd name="T37" fmla="*/ 92 h 189"/>
                  <a:gd name="T38" fmla="*/ 18 w 185"/>
                  <a:gd name="T39" fmla="*/ 101 h 189"/>
                  <a:gd name="T40" fmla="*/ 22 w 185"/>
                  <a:gd name="T41" fmla="*/ 100 h 189"/>
                  <a:gd name="T42" fmla="*/ 45 w 185"/>
                  <a:gd name="T43" fmla="*/ 87 h 189"/>
                  <a:gd name="T44" fmla="*/ 20 w 185"/>
                  <a:gd name="T45" fmla="*/ 127 h 189"/>
                  <a:gd name="T46" fmla="*/ 21 w 185"/>
                  <a:gd name="T47" fmla="*/ 139 h 189"/>
                  <a:gd name="T48" fmla="*/ 38 w 185"/>
                  <a:gd name="T49" fmla="*/ 148 h 189"/>
                  <a:gd name="T50" fmla="*/ 86 w 185"/>
                  <a:gd name="T51" fmla="*/ 103 h 189"/>
                  <a:gd name="T52" fmla="*/ 86 w 185"/>
                  <a:gd name="T53" fmla="*/ 98 h 189"/>
                  <a:gd name="T54" fmla="*/ 92 w 185"/>
                  <a:gd name="T55" fmla="*/ 96 h 189"/>
                  <a:gd name="T56" fmla="*/ 89 w 185"/>
                  <a:gd name="T57" fmla="*/ 88 h 189"/>
                  <a:gd name="T58" fmla="*/ 90 w 185"/>
                  <a:gd name="T59" fmla="*/ 86 h 189"/>
                  <a:gd name="T60" fmla="*/ 116 w 185"/>
                  <a:gd name="T61" fmla="*/ 114 h 189"/>
                  <a:gd name="T62" fmla="*/ 135 w 185"/>
                  <a:gd name="T63" fmla="*/ 109 h 189"/>
                  <a:gd name="T64" fmla="*/ 90 w 185"/>
                  <a:gd name="T65" fmla="*/ 77 h 189"/>
                  <a:gd name="T66" fmla="*/ 92 w 185"/>
                  <a:gd name="T67" fmla="*/ 84 h 189"/>
                  <a:gd name="T68" fmla="*/ 74 w 185"/>
                  <a:gd name="T69" fmla="*/ 88 h 189"/>
                  <a:gd name="T70" fmla="*/ 60 w 185"/>
                  <a:gd name="T71" fmla="*/ 102 h 189"/>
                  <a:gd name="T72" fmla="*/ 89 w 185"/>
                  <a:gd name="T73" fmla="*/ 56 h 189"/>
                  <a:gd name="T74" fmla="*/ 92 w 185"/>
                  <a:gd name="T75" fmla="*/ 64 h 189"/>
                  <a:gd name="T76" fmla="*/ 100 w 185"/>
                  <a:gd name="T77" fmla="*/ 64 h 189"/>
                  <a:gd name="T78" fmla="*/ 106 w 185"/>
                  <a:gd name="T79" fmla="*/ 57 h 189"/>
                  <a:gd name="T80" fmla="*/ 134 w 185"/>
                  <a:gd name="T81" fmla="*/ 56 h 189"/>
                  <a:gd name="T82" fmla="*/ 155 w 185"/>
                  <a:gd name="T83" fmla="*/ 61 h 189"/>
                  <a:gd name="T84" fmla="*/ 120 w 185"/>
                  <a:gd name="T85" fmla="*/ 160 h 189"/>
                  <a:gd name="T86" fmla="*/ 104 w 185"/>
                  <a:gd name="T87" fmla="*/ 143 h 189"/>
                  <a:gd name="T88" fmla="*/ 95 w 185"/>
                  <a:gd name="T89" fmla="*/ 141 h 189"/>
                  <a:gd name="T90" fmla="*/ 94 w 185"/>
                  <a:gd name="T91" fmla="*/ 149 h 189"/>
                  <a:gd name="T92" fmla="*/ 115 w 185"/>
                  <a:gd name="T93" fmla="*/ 186 h 189"/>
                  <a:gd name="T94" fmla="*/ 135 w 185"/>
                  <a:gd name="T95" fmla="*/ 188 h 189"/>
                  <a:gd name="T96" fmla="*/ 178 w 185"/>
                  <a:gd name="T97" fmla="*/ 68 h 189"/>
                  <a:gd name="T98" fmla="*/ 66 w 185"/>
                  <a:gd name="T99" fmla="*/ 53 h 189"/>
                  <a:gd name="T100" fmla="*/ 68 w 185"/>
                  <a:gd name="T101" fmla="*/ 56 h 189"/>
                  <a:gd name="T102" fmla="*/ 55 w 185"/>
                  <a:gd name="T103" fmla="*/ 64 h 189"/>
                  <a:gd name="T104" fmla="*/ 54 w 185"/>
                  <a:gd name="T105" fmla="*/ 61 h 189"/>
                  <a:gd name="T106" fmla="*/ 61 w 185"/>
                  <a:gd name="T107" fmla="*/ 56 h 189"/>
                  <a:gd name="T108" fmla="*/ 60 w 185"/>
                  <a:gd name="T109" fmla="*/ 55 h 189"/>
                  <a:gd name="T110" fmla="*/ 75 w 185"/>
                  <a:gd name="T111" fmla="*/ 36 h 189"/>
                  <a:gd name="T112" fmla="*/ 76 w 185"/>
                  <a:gd name="T113" fmla="*/ 36 h 189"/>
                  <a:gd name="T114" fmla="*/ 66 w 185"/>
                  <a:gd name="T115" fmla="*/ 53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5" h="189">
                    <a:moveTo>
                      <a:pt x="178" y="68"/>
                    </a:moveTo>
                    <a:cubicBezTo>
                      <a:pt x="184" y="47"/>
                      <a:pt x="122" y="47"/>
                      <a:pt x="112" y="52"/>
                    </a:cubicBezTo>
                    <a:cubicBezTo>
                      <a:pt x="112" y="50"/>
                      <a:pt x="111" y="48"/>
                      <a:pt x="110" y="46"/>
                    </a:cubicBezTo>
                    <a:cubicBezTo>
                      <a:pt x="115" y="48"/>
                      <a:pt x="125" y="17"/>
                      <a:pt x="133" y="12"/>
                    </a:cubicBezTo>
                    <a:cubicBezTo>
                      <a:pt x="132" y="7"/>
                      <a:pt x="131" y="5"/>
                      <a:pt x="129" y="3"/>
                    </a:cubicBezTo>
                    <a:cubicBezTo>
                      <a:pt x="125" y="0"/>
                      <a:pt x="123" y="1"/>
                      <a:pt x="120" y="0"/>
                    </a:cubicBezTo>
                    <a:cubicBezTo>
                      <a:pt x="115" y="13"/>
                      <a:pt x="110" y="26"/>
                      <a:pt x="105" y="39"/>
                    </a:cubicBezTo>
                    <a:cubicBezTo>
                      <a:pt x="102" y="42"/>
                      <a:pt x="96" y="47"/>
                      <a:pt x="94" y="52"/>
                    </a:cubicBezTo>
                    <a:cubicBezTo>
                      <a:pt x="92" y="52"/>
                      <a:pt x="90" y="52"/>
                      <a:pt x="88" y="52"/>
                    </a:cubicBezTo>
                    <a:cubicBezTo>
                      <a:pt x="91" y="47"/>
                      <a:pt x="92" y="50"/>
                      <a:pt x="96" y="44"/>
                    </a:cubicBezTo>
                    <a:cubicBezTo>
                      <a:pt x="93" y="40"/>
                      <a:pt x="89" y="35"/>
                      <a:pt x="84" y="31"/>
                    </a:cubicBezTo>
                    <a:cubicBezTo>
                      <a:pt x="81" y="32"/>
                      <a:pt x="78" y="33"/>
                      <a:pt x="76" y="35"/>
                    </a:cubicBezTo>
                    <a:cubicBezTo>
                      <a:pt x="85" y="9"/>
                      <a:pt x="74" y="20"/>
                      <a:pt x="65" y="7"/>
                    </a:cubicBezTo>
                    <a:cubicBezTo>
                      <a:pt x="62" y="9"/>
                      <a:pt x="62" y="8"/>
                      <a:pt x="61" y="12"/>
                    </a:cubicBezTo>
                    <a:cubicBezTo>
                      <a:pt x="63" y="9"/>
                      <a:pt x="61" y="18"/>
                      <a:pt x="61" y="18"/>
                    </a:cubicBezTo>
                    <a:cubicBezTo>
                      <a:pt x="59" y="18"/>
                      <a:pt x="51" y="40"/>
                      <a:pt x="38" y="48"/>
                    </a:cubicBezTo>
                    <a:cubicBezTo>
                      <a:pt x="30" y="54"/>
                      <a:pt x="25" y="62"/>
                      <a:pt x="18" y="71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4" y="79"/>
                      <a:pt x="0" y="89"/>
                      <a:pt x="4" y="92"/>
                    </a:cubicBezTo>
                    <a:cubicBezTo>
                      <a:pt x="3" y="96"/>
                      <a:pt x="14" y="102"/>
                      <a:pt x="18" y="101"/>
                    </a:cubicBezTo>
                    <a:cubicBezTo>
                      <a:pt x="20" y="102"/>
                      <a:pt x="21" y="102"/>
                      <a:pt x="22" y="100"/>
                    </a:cubicBezTo>
                    <a:cubicBezTo>
                      <a:pt x="28" y="92"/>
                      <a:pt x="37" y="91"/>
                      <a:pt x="45" y="87"/>
                    </a:cubicBezTo>
                    <a:cubicBezTo>
                      <a:pt x="43" y="93"/>
                      <a:pt x="27" y="124"/>
                      <a:pt x="20" y="127"/>
                    </a:cubicBezTo>
                    <a:cubicBezTo>
                      <a:pt x="21" y="131"/>
                      <a:pt x="21" y="135"/>
                      <a:pt x="21" y="139"/>
                    </a:cubicBezTo>
                    <a:cubicBezTo>
                      <a:pt x="26" y="148"/>
                      <a:pt x="31" y="147"/>
                      <a:pt x="38" y="148"/>
                    </a:cubicBezTo>
                    <a:cubicBezTo>
                      <a:pt x="42" y="134"/>
                      <a:pt x="82" y="117"/>
                      <a:pt x="86" y="103"/>
                    </a:cubicBezTo>
                    <a:cubicBezTo>
                      <a:pt x="89" y="102"/>
                      <a:pt x="87" y="100"/>
                      <a:pt x="86" y="98"/>
                    </a:cubicBezTo>
                    <a:cubicBezTo>
                      <a:pt x="88" y="97"/>
                      <a:pt x="90" y="97"/>
                      <a:pt x="92" y="96"/>
                    </a:cubicBezTo>
                    <a:cubicBezTo>
                      <a:pt x="91" y="93"/>
                      <a:pt x="90" y="90"/>
                      <a:pt x="89" y="88"/>
                    </a:cubicBezTo>
                    <a:cubicBezTo>
                      <a:pt x="91" y="89"/>
                      <a:pt x="90" y="86"/>
                      <a:pt x="90" y="86"/>
                    </a:cubicBezTo>
                    <a:cubicBezTo>
                      <a:pt x="97" y="89"/>
                      <a:pt x="115" y="111"/>
                      <a:pt x="116" y="114"/>
                    </a:cubicBezTo>
                    <a:cubicBezTo>
                      <a:pt x="126" y="114"/>
                      <a:pt x="126" y="111"/>
                      <a:pt x="135" y="109"/>
                    </a:cubicBezTo>
                    <a:cubicBezTo>
                      <a:pt x="128" y="81"/>
                      <a:pt x="115" y="83"/>
                      <a:pt x="90" y="77"/>
                    </a:cubicBezTo>
                    <a:cubicBezTo>
                      <a:pt x="90" y="81"/>
                      <a:pt x="89" y="81"/>
                      <a:pt x="92" y="84"/>
                    </a:cubicBezTo>
                    <a:cubicBezTo>
                      <a:pt x="86" y="85"/>
                      <a:pt x="80" y="87"/>
                      <a:pt x="74" y="88"/>
                    </a:cubicBezTo>
                    <a:cubicBezTo>
                      <a:pt x="68" y="94"/>
                      <a:pt x="68" y="98"/>
                      <a:pt x="60" y="102"/>
                    </a:cubicBezTo>
                    <a:cubicBezTo>
                      <a:pt x="69" y="83"/>
                      <a:pt x="81" y="61"/>
                      <a:pt x="89" y="56"/>
                    </a:cubicBezTo>
                    <a:cubicBezTo>
                      <a:pt x="90" y="59"/>
                      <a:pt x="92" y="61"/>
                      <a:pt x="92" y="64"/>
                    </a:cubicBezTo>
                    <a:cubicBezTo>
                      <a:pt x="97" y="64"/>
                      <a:pt x="98" y="65"/>
                      <a:pt x="100" y="64"/>
                    </a:cubicBezTo>
                    <a:cubicBezTo>
                      <a:pt x="103" y="63"/>
                      <a:pt x="104" y="60"/>
                      <a:pt x="106" y="57"/>
                    </a:cubicBezTo>
                    <a:cubicBezTo>
                      <a:pt x="115" y="56"/>
                      <a:pt x="125" y="56"/>
                      <a:pt x="134" y="56"/>
                    </a:cubicBezTo>
                    <a:cubicBezTo>
                      <a:pt x="141" y="57"/>
                      <a:pt x="148" y="59"/>
                      <a:pt x="155" y="61"/>
                    </a:cubicBezTo>
                    <a:cubicBezTo>
                      <a:pt x="159" y="91"/>
                      <a:pt x="148" y="140"/>
                      <a:pt x="120" y="160"/>
                    </a:cubicBezTo>
                    <a:cubicBezTo>
                      <a:pt x="111" y="155"/>
                      <a:pt x="107" y="154"/>
                      <a:pt x="104" y="143"/>
                    </a:cubicBezTo>
                    <a:cubicBezTo>
                      <a:pt x="101" y="143"/>
                      <a:pt x="98" y="142"/>
                      <a:pt x="95" y="141"/>
                    </a:cubicBezTo>
                    <a:cubicBezTo>
                      <a:pt x="95" y="144"/>
                      <a:pt x="94" y="146"/>
                      <a:pt x="94" y="149"/>
                    </a:cubicBezTo>
                    <a:cubicBezTo>
                      <a:pt x="103" y="155"/>
                      <a:pt x="113" y="180"/>
                      <a:pt x="115" y="186"/>
                    </a:cubicBezTo>
                    <a:cubicBezTo>
                      <a:pt x="125" y="189"/>
                      <a:pt x="126" y="187"/>
                      <a:pt x="135" y="188"/>
                    </a:cubicBezTo>
                    <a:cubicBezTo>
                      <a:pt x="151" y="164"/>
                      <a:pt x="185" y="102"/>
                      <a:pt x="178" y="68"/>
                    </a:cubicBezTo>
                    <a:close/>
                    <a:moveTo>
                      <a:pt x="66" y="53"/>
                    </a:moveTo>
                    <a:cubicBezTo>
                      <a:pt x="67" y="54"/>
                      <a:pt x="68" y="55"/>
                      <a:pt x="68" y="56"/>
                    </a:cubicBezTo>
                    <a:cubicBezTo>
                      <a:pt x="65" y="56"/>
                      <a:pt x="61" y="62"/>
                      <a:pt x="55" y="64"/>
                    </a:cubicBezTo>
                    <a:cubicBezTo>
                      <a:pt x="54" y="63"/>
                      <a:pt x="54" y="62"/>
                      <a:pt x="54" y="61"/>
                    </a:cubicBezTo>
                    <a:cubicBezTo>
                      <a:pt x="56" y="59"/>
                      <a:pt x="59" y="57"/>
                      <a:pt x="61" y="56"/>
                    </a:cubicBezTo>
                    <a:cubicBezTo>
                      <a:pt x="60" y="54"/>
                      <a:pt x="62" y="54"/>
                      <a:pt x="60" y="55"/>
                    </a:cubicBezTo>
                    <a:cubicBezTo>
                      <a:pt x="63" y="46"/>
                      <a:pt x="71" y="42"/>
                      <a:pt x="75" y="36"/>
                    </a:cubicBezTo>
                    <a:cubicBezTo>
                      <a:pt x="75" y="36"/>
                      <a:pt x="76" y="36"/>
                      <a:pt x="76" y="36"/>
                    </a:cubicBezTo>
                    <a:cubicBezTo>
                      <a:pt x="77" y="43"/>
                      <a:pt x="71" y="51"/>
                      <a:pt x="66" y="53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" name="ïsḷïḍè">
                <a:extLst>
                  <a:ext uri="{FF2B5EF4-FFF2-40B4-BE49-F238E27FC236}">
                    <a16:creationId xmlns:a16="http://schemas.microsoft.com/office/drawing/2014/main" id="{3FA75285-525C-4F04-8EE1-57B6EDABDA1B}"/>
                  </a:ext>
                </a:extLst>
              </p:cNvPr>
              <p:cNvSpPr/>
              <p:nvPr/>
            </p:nvSpPr>
            <p:spPr bwMode="auto">
              <a:xfrm>
                <a:off x="7302501" y="3208338"/>
                <a:ext cx="6350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" name="íṥlîḑè">
                <a:extLst>
                  <a:ext uri="{FF2B5EF4-FFF2-40B4-BE49-F238E27FC236}">
                    <a16:creationId xmlns:a16="http://schemas.microsoft.com/office/drawing/2014/main" id="{E755A317-D897-4E2F-8A06-26E70331C95C}"/>
                  </a:ext>
                </a:extLst>
              </p:cNvPr>
              <p:cNvSpPr/>
              <p:nvPr/>
            </p:nvSpPr>
            <p:spPr bwMode="auto">
              <a:xfrm>
                <a:off x="7342189" y="3248026"/>
                <a:ext cx="6350" cy="7938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" name="iṧlîḋè">
                <a:extLst>
                  <a:ext uri="{FF2B5EF4-FFF2-40B4-BE49-F238E27FC236}">
                    <a16:creationId xmlns:a16="http://schemas.microsoft.com/office/drawing/2014/main" id="{3B0C7602-ADE2-4DC2-8E77-9BD9B1BC39A2}"/>
                  </a:ext>
                </a:extLst>
              </p:cNvPr>
              <p:cNvSpPr/>
              <p:nvPr/>
            </p:nvSpPr>
            <p:spPr bwMode="auto">
              <a:xfrm>
                <a:off x="7269164" y="3381376"/>
                <a:ext cx="6350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" name="ïsḻíďê">
                <a:extLst>
                  <a:ext uri="{FF2B5EF4-FFF2-40B4-BE49-F238E27FC236}">
                    <a16:creationId xmlns:a16="http://schemas.microsoft.com/office/drawing/2014/main" id="{AD40BB95-4C3F-46A0-ABB2-74E5B2D2DBEB}"/>
                  </a:ext>
                </a:extLst>
              </p:cNvPr>
              <p:cNvSpPr/>
              <p:nvPr/>
            </p:nvSpPr>
            <p:spPr bwMode="auto">
              <a:xfrm>
                <a:off x="7254876" y="3384551"/>
                <a:ext cx="4763" cy="6350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1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" name="îṣḷïďé">
                <a:extLst>
                  <a:ext uri="{FF2B5EF4-FFF2-40B4-BE49-F238E27FC236}">
                    <a16:creationId xmlns:a16="http://schemas.microsoft.com/office/drawing/2014/main" id="{300FEB0C-0515-482A-BBE9-C96A82D0688F}"/>
                  </a:ext>
                </a:extLst>
              </p:cNvPr>
              <p:cNvSpPr/>
              <p:nvPr/>
            </p:nvSpPr>
            <p:spPr bwMode="auto">
              <a:xfrm>
                <a:off x="7142164" y="3473451"/>
                <a:ext cx="203200" cy="185738"/>
              </a:xfrm>
              <a:custGeom>
                <a:avLst/>
                <a:gdLst>
                  <a:gd name="T0" fmla="*/ 57 w 67"/>
                  <a:gd name="T1" fmla="*/ 0 h 61"/>
                  <a:gd name="T2" fmla="*/ 67 w 67"/>
                  <a:gd name="T3" fmla="*/ 9 h 61"/>
                  <a:gd name="T4" fmla="*/ 65 w 67"/>
                  <a:gd name="T5" fmla="*/ 10 h 61"/>
                  <a:gd name="T6" fmla="*/ 61 w 67"/>
                  <a:gd name="T7" fmla="*/ 9 h 61"/>
                  <a:gd name="T8" fmla="*/ 17 w 67"/>
                  <a:gd name="T9" fmla="*/ 61 h 61"/>
                  <a:gd name="T10" fmla="*/ 2 w 67"/>
                  <a:gd name="T11" fmla="*/ 58 h 61"/>
                  <a:gd name="T12" fmla="*/ 0 w 67"/>
                  <a:gd name="T13" fmla="*/ 53 h 61"/>
                  <a:gd name="T14" fmla="*/ 1 w 67"/>
                  <a:gd name="T15" fmla="*/ 50 h 61"/>
                  <a:gd name="T16" fmla="*/ 39 w 67"/>
                  <a:gd name="T17" fmla="*/ 18 h 61"/>
                  <a:gd name="T18" fmla="*/ 58 w 67"/>
                  <a:gd name="T19" fmla="*/ 7 h 61"/>
                  <a:gd name="T20" fmla="*/ 60 w 67"/>
                  <a:gd name="T21" fmla="*/ 7 h 61"/>
                  <a:gd name="T22" fmla="*/ 55 w 67"/>
                  <a:gd name="T23" fmla="*/ 3 h 61"/>
                  <a:gd name="T24" fmla="*/ 57 w 67"/>
                  <a:gd name="T2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61">
                    <a:moveTo>
                      <a:pt x="57" y="0"/>
                    </a:moveTo>
                    <a:cubicBezTo>
                      <a:pt x="63" y="1"/>
                      <a:pt x="65" y="2"/>
                      <a:pt x="67" y="9"/>
                    </a:cubicBezTo>
                    <a:cubicBezTo>
                      <a:pt x="67" y="9"/>
                      <a:pt x="66" y="10"/>
                      <a:pt x="65" y="10"/>
                    </a:cubicBezTo>
                    <a:cubicBezTo>
                      <a:pt x="63" y="7"/>
                      <a:pt x="64" y="10"/>
                      <a:pt x="61" y="9"/>
                    </a:cubicBezTo>
                    <a:cubicBezTo>
                      <a:pt x="62" y="24"/>
                      <a:pt x="18" y="55"/>
                      <a:pt x="17" y="61"/>
                    </a:cubicBezTo>
                    <a:cubicBezTo>
                      <a:pt x="12" y="60"/>
                      <a:pt x="7" y="59"/>
                      <a:pt x="2" y="58"/>
                    </a:cubicBezTo>
                    <a:cubicBezTo>
                      <a:pt x="2" y="56"/>
                      <a:pt x="2" y="56"/>
                      <a:pt x="0" y="53"/>
                    </a:cubicBezTo>
                    <a:cubicBezTo>
                      <a:pt x="1" y="52"/>
                      <a:pt x="1" y="51"/>
                      <a:pt x="1" y="50"/>
                    </a:cubicBezTo>
                    <a:cubicBezTo>
                      <a:pt x="13" y="49"/>
                      <a:pt x="29" y="28"/>
                      <a:pt x="39" y="18"/>
                    </a:cubicBezTo>
                    <a:cubicBezTo>
                      <a:pt x="44" y="13"/>
                      <a:pt x="58" y="7"/>
                      <a:pt x="58" y="7"/>
                    </a:cubicBezTo>
                    <a:cubicBezTo>
                      <a:pt x="58" y="7"/>
                      <a:pt x="59" y="7"/>
                      <a:pt x="60" y="7"/>
                    </a:cubicBezTo>
                    <a:cubicBezTo>
                      <a:pt x="58" y="5"/>
                      <a:pt x="57" y="4"/>
                      <a:pt x="55" y="3"/>
                    </a:cubicBezTo>
                    <a:cubicBezTo>
                      <a:pt x="58" y="1"/>
                      <a:pt x="56" y="2"/>
                      <a:pt x="5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6" name="išḷîḋê">
              <a:extLst>
                <a:ext uri="{FF2B5EF4-FFF2-40B4-BE49-F238E27FC236}">
                  <a16:creationId xmlns:a16="http://schemas.microsoft.com/office/drawing/2014/main" id="{909BB2CF-DB33-43A1-95E1-8635D49D196D}"/>
                </a:ext>
              </a:extLst>
            </p:cNvPr>
            <p:cNvGrpSpPr/>
            <p:nvPr/>
          </p:nvGrpSpPr>
          <p:grpSpPr>
            <a:xfrm>
              <a:off x="6350001" y="2863851"/>
              <a:ext cx="431800" cy="733425"/>
              <a:chOff x="6350001" y="2863851"/>
              <a:chExt cx="431800" cy="733425"/>
            </a:xfrm>
          </p:grpSpPr>
          <p:sp>
            <p:nvSpPr>
              <p:cNvPr id="138" name="íślîḋe">
                <a:extLst>
                  <a:ext uri="{FF2B5EF4-FFF2-40B4-BE49-F238E27FC236}">
                    <a16:creationId xmlns:a16="http://schemas.microsoft.com/office/drawing/2014/main" id="{A861C1BE-48E6-4D97-918D-809642EC8C9A}"/>
                  </a:ext>
                </a:extLst>
              </p:cNvPr>
              <p:cNvSpPr/>
              <p:nvPr/>
            </p:nvSpPr>
            <p:spPr bwMode="auto">
              <a:xfrm>
                <a:off x="6618289" y="3116263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" name="íṣlíďé">
                <a:extLst>
                  <a:ext uri="{FF2B5EF4-FFF2-40B4-BE49-F238E27FC236}">
                    <a16:creationId xmlns:a16="http://schemas.microsoft.com/office/drawing/2014/main" id="{9FD6DF75-C972-4FE9-A23F-8A325429B630}"/>
                  </a:ext>
                </a:extLst>
              </p:cNvPr>
              <p:cNvSpPr/>
              <p:nvPr/>
            </p:nvSpPr>
            <p:spPr bwMode="auto">
              <a:xfrm>
                <a:off x="6350001" y="2863851"/>
                <a:ext cx="431800" cy="733425"/>
              </a:xfrm>
              <a:custGeom>
                <a:avLst/>
                <a:gdLst>
                  <a:gd name="T0" fmla="*/ 143 w 143"/>
                  <a:gd name="T1" fmla="*/ 12 h 241"/>
                  <a:gd name="T2" fmla="*/ 120 w 143"/>
                  <a:gd name="T3" fmla="*/ 1 h 241"/>
                  <a:gd name="T4" fmla="*/ 35 w 143"/>
                  <a:gd name="T5" fmla="*/ 9 h 241"/>
                  <a:gd name="T6" fmla="*/ 10 w 143"/>
                  <a:gd name="T7" fmla="*/ 21 h 241"/>
                  <a:gd name="T8" fmla="*/ 74 w 143"/>
                  <a:gd name="T9" fmla="*/ 31 h 241"/>
                  <a:gd name="T10" fmla="*/ 63 w 143"/>
                  <a:gd name="T11" fmla="*/ 62 h 241"/>
                  <a:gd name="T12" fmla="*/ 80 w 143"/>
                  <a:gd name="T13" fmla="*/ 89 h 241"/>
                  <a:gd name="T14" fmla="*/ 81 w 143"/>
                  <a:gd name="T15" fmla="*/ 111 h 241"/>
                  <a:gd name="T16" fmla="*/ 32 w 143"/>
                  <a:gd name="T17" fmla="*/ 113 h 241"/>
                  <a:gd name="T18" fmla="*/ 36 w 143"/>
                  <a:gd name="T19" fmla="*/ 70 h 241"/>
                  <a:gd name="T20" fmla="*/ 28 w 143"/>
                  <a:gd name="T21" fmla="*/ 44 h 241"/>
                  <a:gd name="T22" fmla="*/ 10 w 143"/>
                  <a:gd name="T23" fmla="*/ 71 h 241"/>
                  <a:gd name="T24" fmla="*/ 4 w 143"/>
                  <a:gd name="T25" fmla="*/ 185 h 241"/>
                  <a:gd name="T26" fmla="*/ 37 w 143"/>
                  <a:gd name="T27" fmla="*/ 241 h 241"/>
                  <a:gd name="T28" fmla="*/ 37 w 143"/>
                  <a:gd name="T29" fmla="*/ 221 h 241"/>
                  <a:gd name="T30" fmla="*/ 63 w 143"/>
                  <a:gd name="T31" fmla="*/ 224 h 241"/>
                  <a:gd name="T32" fmla="*/ 133 w 143"/>
                  <a:gd name="T33" fmla="*/ 225 h 241"/>
                  <a:gd name="T34" fmla="*/ 73 w 143"/>
                  <a:gd name="T35" fmla="*/ 208 h 241"/>
                  <a:gd name="T36" fmla="*/ 71 w 143"/>
                  <a:gd name="T37" fmla="*/ 207 h 241"/>
                  <a:gd name="T38" fmla="*/ 90 w 143"/>
                  <a:gd name="T39" fmla="*/ 161 h 241"/>
                  <a:gd name="T40" fmla="*/ 131 w 143"/>
                  <a:gd name="T41" fmla="*/ 176 h 241"/>
                  <a:gd name="T42" fmla="*/ 93 w 143"/>
                  <a:gd name="T43" fmla="*/ 148 h 241"/>
                  <a:gd name="T44" fmla="*/ 130 w 143"/>
                  <a:gd name="T45" fmla="*/ 124 h 241"/>
                  <a:gd name="T46" fmla="*/ 128 w 143"/>
                  <a:gd name="T47" fmla="*/ 108 h 241"/>
                  <a:gd name="T48" fmla="*/ 95 w 143"/>
                  <a:gd name="T49" fmla="*/ 86 h 241"/>
                  <a:gd name="T50" fmla="*/ 132 w 143"/>
                  <a:gd name="T51" fmla="*/ 77 h 241"/>
                  <a:gd name="T52" fmla="*/ 125 w 143"/>
                  <a:gd name="T53" fmla="*/ 62 h 241"/>
                  <a:gd name="T54" fmla="*/ 93 w 143"/>
                  <a:gd name="T55" fmla="*/ 27 h 241"/>
                  <a:gd name="T56" fmla="*/ 142 w 143"/>
                  <a:gd name="T57" fmla="*/ 20 h 241"/>
                  <a:gd name="T58" fmla="*/ 70 w 143"/>
                  <a:gd name="T59" fmla="*/ 152 h 241"/>
                  <a:gd name="T60" fmla="*/ 64 w 143"/>
                  <a:gd name="T61" fmla="*/ 208 h 241"/>
                  <a:gd name="T62" fmla="*/ 36 w 143"/>
                  <a:gd name="T63" fmla="*/ 209 h 241"/>
                  <a:gd name="T64" fmla="*/ 45 w 143"/>
                  <a:gd name="T65" fmla="*/ 141 h 241"/>
                  <a:gd name="T66" fmla="*/ 73 w 143"/>
                  <a:gd name="T67" fmla="*/ 141 h 241"/>
                  <a:gd name="T68" fmla="*/ 72 w 143"/>
                  <a:gd name="T69" fmla="*/ 146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3" h="241">
                    <a:moveTo>
                      <a:pt x="142" y="20"/>
                    </a:moveTo>
                    <a:cubicBezTo>
                      <a:pt x="143" y="17"/>
                      <a:pt x="143" y="15"/>
                      <a:pt x="143" y="12"/>
                    </a:cubicBezTo>
                    <a:cubicBezTo>
                      <a:pt x="139" y="10"/>
                      <a:pt x="141" y="7"/>
                      <a:pt x="138" y="5"/>
                    </a:cubicBezTo>
                    <a:cubicBezTo>
                      <a:pt x="132" y="0"/>
                      <a:pt x="127" y="2"/>
                      <a:pt x="120" y="1"/>
                    </a:cubicBezTo>
                    <a:cubicBezTo>
                      <a:pt x="114" y="7"/>
                      <a:pt x="103" y="0"/>
                      <a:pt x="94" y="4"/>
                    </a:cubicBezTo>
                    <a:cubicBezTo>
                      <a:pt x="80" y="10"/>
                      <a:pt x="46" y="5"/>
                      <a:pt x="35" y="9"/>
                    </a:cubicBezTo>
                    <a:cubicBezTo>
                      <a:pt x="26" y="12"/>
                      <a:pt x="20" y="14"/>
                      <a:pt x="11" y="17"/>
                    </a:cubicBezTo>
                    <a:cubicBezTo>
                      <a:pt x="10" y="18"/>
                      <a:pt x="10" y="20"/>
                      <a:pt x="10" y="21"/>
                    </a:cubicBezTo>
                    <a:cubicBezTo>
                      <a:pt x="34" y="33"/>
                      <a:pt x="28" y="43"/>
                      <a:pt x="54" y="34"/>
                    </a:cubicBezTo>
                    <a:cubicBezTo>
                      <a:pt x="59" y="36"/>
                      <a:pt x="69" y="34"/>
                      <a:pt x="74" y="31"/>
                    </a:cubicBezTo>
                    <a:cubicBezTo>
                      <a:pt x="74" y="34"/>
                      <a:pt x="73" y="32"/>
                      <a:pt x="75" y="34"/>
                    </a:cubicBezTo>
                    <a:cubicBezTo>
                      <a:pt x="71" y="43"/>
                      <a:pt x="67" y="52"/>
                      <a:pt x="63" y="62"/>
                    </a:cubicBezTo>
                    <a:cubicBezTo>
                      <a:pt x="44" y="87"/>
                      <a:pt x="25" y="100"/>
                      <a:pt x="69" y="107"/>
                    </a:cubicBezTo>
                    <a:cubicBezTo>
                      <a:pt x="74" y="99"/>
                      <a:pt x="79" y="97"/>
                      <a:pt x="80" y="89"/>
                    </a:cubicBezTo>
                    <a:cubicBezTo>
                      <a:pt x="82" y="89"/>
                      <a:pt x="80" y="89"/>
                      <a:pt x="84" y="89"/>
                    </a:cubicBezTo>
                    <a:cubicBezTo>
                      <a:pt x="80" y="96"/>
                      <a:pt x="79" y="106"/>
                      <a:pt x="81" y="111"/>
                    </a:cubicBezTo>
                    <a:cubicBezTo>
                      <a:pt x="73" y="111"/>
                      <a:pt x="46" y="117"/>
                      <a:pt x="37" y="120"/>
                    </a:cubicBezTo>
                    <a:cubicBezTo>
                      <a:pt x="33" y="117"/>
                      <a:pt x="33" y="116"/>
                      <a:pt x="32" y="113"/>
                    </a:cubicBezTo>
                    <a:cubicBezTo>
                      <a:pt x="33" y="111"/>
                      <a:pt x="33" y="70"/>
                      <a:pt x="33" y="69"/>
                    </a:cubicBezTo>
                    <a:cubicBezTo>
                      <a:pt x="34" y="70"/>
                      <a:pt x="35" y="70"/>
                      <a:pt x="36" y="70"/>
                    </a:cubicBezTo>
                    <a:cubicBezTo>
                      <a:pt x="33" y="64"/>
                      <a:pt x="35" y="58"/>
                      <a:pt x="36" y="49"/>
                    </a:cubicBezTo>
                    <a:cubicBezTo>
                      <a:pt x="33" y="48"/>
                      <a:pt x="31" y="46"/>
                      <a:pt x="28" y="44"/>
                    </a:cubicBezTo>
                    <a:cubicBezTo>
                      <a:pt x="27" y="44"/>
                      <a:pt x="26" y="44"/>
                      <a:pt x="25" y="43"/>
                    </a:cubicBezTo>
                    <a:cubicBezTo>
                      <a:pt x="21" y="53"/>
                      <a:pt x="14" y="61"/>
                      <a:pt x="10" y="71"/>
                    </a:cubicBezTo>
                    <a:cubicBezTo>
                      <a:pt x="15" y="80"/>
                      <a:pt x="0" y="118"/>
                      <a:pt x="5" y="136"/>
                    </a:cubicBezTo>
                    <a:cubicBezTo>
                      <a:pt x="7" y="141"/>
                      <a:pt x="1" y="180"/>
                      <a:pt x="4" y="185"/>
                    </a:cubicBezTo>
                    <a:cubicBezTo>
                      <a:pt x="11" y="199"/>
                      <a:pt x="12" y="222"/>
                      <a:pt x="18" y="240"/>
                    </a:cubicBezTo>
                    <a:cubicBezTo>
                      <a:pt x="24" y="241"/>
                      <a:pt x="31" y="241"/>
                      <a:pt x="37" y="241"/>
                    </a:cubicBezTo>
                    <a:cubicBezTo>
                      <a:pt x="39" y="239"/>
                      <a:pt x="40" y="237"/>
                      <a:pt x="42" y="234"/>
                    </a:cubicBezTo>
                    <a:cubicBezTo>
                      <a:pt x="40" y="230"/>
                      <a:pt x="39" y="225"/>
                      <a:pt x="37" y="221"/>
                    </a:cubicBezTo>
                    <a:cubicBezTo>
                      <a:pt x="37" y="220"/>
                      <a:pt x="38" y="220"/>
                      <a:pt x="39" y="219"/>
                    </a:cubicBezTo>
                    <a:cubicBezTo>
                      <a:pt x="37" y="226"/>
                      <a:pt x="59" y="225"/>
                      <a:pt x="63" y="224"/>
                    </a:cubicBezTo>
                    <a:cubicBezTo>
                      <a:pt x="74" y="219"/>
                      <a:pt x="94" y="224"/>
                      <a:pt x="109" y="218"/>
                    </a:cubicBezTo>
                    <a:cubicBezTo>
                      <a:pt x="113" y="221"/>
                      <a:pt x="133" y="225"/>
                      <a:pt x="133" y="225"/>
                    </a:cubicBezTo>
                    <a:cubicBezTo>
                      <a:pt x="136" y="222"/>
                      <a:pt x="139" y="220"/>
                      <a:pt x="142" y="217"/>
                    </a:cubicBezTo>
                    <a:cubicBezTo>
                      <a:pt x="137" y="199"/>
                      <a:pt x="82" y="204"/>
                      <a:pt x="73" y="208"/>
                    </a:cubicBezTo>
                    <a:cubicBezTo>
                      <a:pt x="73" y="207"/>
                      <a:pt x="73" y="206"/>
                      <a:pt x="73" y="206"/>
                    </a:cubicBezTo>
                    <a:cubicBezTo>
                      <a:pt x="72" y="206"/>
                      <a:pt x="72" y="206"/>
                      <a:pt x="71" y="207"/>
                    </a:cubicBezTo>
                    <a:cubicBezTo>
                      <a:pt x="77" y="186"/>
                      <a:pt x="87" y="181"/>
                      <a:pt x="89" y="162"/>
                    </a:cubicBezTo>
                    <a:cubicBezTo>
                      <a:pt x="90" y="162"/>
                      <a:pt x="90" y="161"/>
                      <a:pt x="90" y="161"/>
                    </a:cubicBezTo>
                    <a:cubicBezTo>
                      <a:pt x="98" y="162"/>
                      <a:pt x="101" y="185"/>
                      <a:pt x="117" y="182"/>
                    </a:cubicBezTo>
                    <a:cubicBezTo>
                      <a:pt x="124" y="183"/>
                      <a:pt x="126" y="179"/>
                      <a:pt x="131" y="176"/>
                    </a:cubicBezTo>
                    <a:cubicBezTo>
                      <a:pt x="123" y="159"/>
                      <a:pt x="110" y="150"/>
                      <a:pt x="95" y="152"/>
                    </a:cubicBezTo>
                    <a:cubicBezTo>
                      <a:pt x="95" y="151"/>
                      <a:pt x="94" y="149"/>
                      <a:pt x="93" y="148"/>
                    </a:cubicBezTo>
                    <a:cubicBezTo>
                      <a:pt x="98" y="145"/>
                      <a:pt x="94" y="132"/>
                      <a:pt x="100" y="128"/>
                    </a:cubicBezTo>
                    <a:cubicBezTo>
                      <a:pt x="99" y="126"/>
                      <a:pt x="124" y="122"/>
                      <a:pt x="130" y="124"/>
                    </a:cubicBezTo>
                    <a:cubicBezTo>
                      <a:pt x="132" y="122"/>
                      <a:pt x="130" y="123"/>
                      <a:pt x="133" y="123"/>
                    </a:cubicBezTo>
                    <a:cubicBezTo>
                      <a:pt x="131" y="118"/>
                      <a:pt x="129" y="113"/>
                      <a:pt x="128" y="108"/>
                    </a:cubicBezTo>
                    <a:cubicBezTo>
                      <a:pt x="120" y="107"/>
                      <a:pt x="111" y="103"/>
                      <a:pt x="103" y="106"/>
                    </a:cubicBezTo>
                    <a:cubicBezTo>
                      <a:pt x="102" y="95"/>
                      <a:pt x="100" y="95"/>
                      <a:pt x="95" y="86"/>
                    </a:cubicBezTo>
                    <a:cubicBezTo>
                      <a:pt x="95" y="86"/>
                      <a:pt x="94" y="86"/>
                      <a:pt x="93" y="87"/>
                    </a:cubicBezTo>
                    <a:cubicBezTo>
                      <a:pt x="101" y="79"/>
                      <a:pt x="120" y="77"/>
                      <a:pt x="132" y="77"/>
                    </a:cubicBezTo>
                    <a:cubicBezTo>
                      <a:pt x="131" y="76"/>
                      <a:pt x="131" y="75"/>
                      <a:pt x="131" y="74"/>
                    </a:cubicBezTo>
                    <a:cubicBezTo>
                      <a:pt x="131" y="73"/>
                      <a:pt x="130" y="65"/>
                      <a:pt x="125" y="62"/>
                    </a:cubicBezTo>
                    <a:cubicBezTo>
                      <a:pt x="118" y="56"/>
                      <a:pt x="107" y="58"/>
                      <a:pt x="95" y="63"/>
                    </a:cubicBezTo>
                    <a:cubicBezTo>
                      <a:pt x="99" y="52"/>
                      <a:pt x="99" y="41"/>
                      <a:pt x="93" y="27"/>
                    </a:cubicBezTo>
                    <a:cubicBezTo>
                      <a:pt x="94" y="26"/>
                      <a:pt x="94" y="26"/>
                      <a:pt x="94" y="25"/>
                    </a:cubicBezTo>
                    <a:cubicBezTo>
                      <a:pt x="105" y="24"/>
                      <a:pt x="129" y="16"/>
                      <a:pt x="142" y="20"/>
                    </a:cubicBezTo>
                    <a:close/>
                    <a:moveTo>
                      <a:pt x="72" y="146"/>
                    </a:moveTo>
                    <a:cubicBezTo>
                      <a:pt x="71" y="148"/>
                      <a:pt x="71" y="150"/>
                      <a:pt x="70" y="152"/>
                    </a:cubicBezTo>
                    <a:cubicBezTo>
                      <a:pt x="68" y="156"/>
                      <a:pt x="51" y="190"/>
                      <a:pt x="51" y="192"/>
                    </a:cubicBezTo>
                    <a:cubicBezTo>
                      <a:pt x="48" y="194"/>
                      <a:pt x="63" y="205"/>
                      <a:pt x="64" y="208"/>
                    </a:cubicBezTo>
                    <a:cubicBezTo>
                      <a:pt x="60" y="205"/>
                      <a:pt x="40" y="205"/>
                      <a:pt x="37" y="210"/>
                    </a:cubicBezTo>
                    <a:cubicBezTo>
                      <a:pt x="36" y="210"/>
                      <a:pt x="36" y="209"/>
                      <a:pt x="36" y="209"/>
                    </a:cubicBezTo>
                    <a:cubicBezTo>
                      <a:pt x="29" y="201"/>
                      <a:pt x="29" y="140"/>
                      <a:pt x="32" y="129"/>
                    </a:cubicBezTo>
                    <a:cubicBezTo>
                      <a:pt x="37" y="133"/>
                      <a:pt x="43" y="139"/>
                      <a:pt x="45" y="141"/>
                    </a:cubicBezTo>
                    <a:cubicBezTo>
                      <a:pt x="56" y="144"/>
                      <a:pt x="67" y="140"/>
                      <a:pt x="72" y="141"/>
                    </a:cubicBezTo>
                    <a:cubicBezTo>
                      <a:pt x="72" y="141"/>
                      <a:pt x="72" y="141"/>
                      <a:pt x="73" y="141"/>
                    </a:cubicBezTo>
                    <a:cubicBezTo>
                      <a:pt x="73" y="141"/>
                      <a:pt x="72" y="141"/>
                      <a:pt x="72" y="141"/>
                    </a:cubicBezTo>
                    <a:cubicBezTo>
                      <a:pt x="71" y="142"/>
                      <a:pt x="72" y="146"/>
                      <a:pt x="72" y="146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" name="iṧļîḑé">
                <a:extLst>
                  <a:ext uri="{FF2B5EF4-FFF2-40B4-BE49-F238E27FC236}">
                    <a16:creationId xmlns:a16="http://schemas.microsoft.com/office/drawing/2014/main" id="{7F6D3EA3-5CA3-4DD0-ADA1-37B497419A2F}"/>
                  </a:ext>
                </a:extLst>
              </p:cNvPr>
              <p:cNvSpPr/>
              <p:nvPr/>
            </p:nvSpPr>
            <p:spPr bwMode="auto">
              <a:xfrm>
                <a:off x="6551614" y="3484563"/>
                <a:ext cx="9525" cy="12700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4 h 4"/>
                  <a:gd name="T4" fmla="*/ 3 w 3"/>
                  <a:gd name="T5" fmla="*/ 1 h 4"/>
                  <a:gd name="T6" fmla="*/ 1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0" y="3"/>
                      <a:pt x="0" y="1"/>
                      <a:pt x="1" y="4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1" y="1"/>
                      <a:pt x="3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7" name="ïšḻïḍê">
              <a:extLst>
                <a:ext uri="{FF2B5EF4-FFF2-40B4-BE49-F238E27FC236}">
                  <a16:creationId xmlns:a16="http://schemas.microsoft.com/office/drawing/2014/main" id="{C66F6909-E5C7-4759-AA08-551E0C3A9B0D}"/>
                </a:ext>
              </a:extLst>
            </p:cNvPr>
            <p:cNvSpPr/>
            <p:nvPr/>
          </p:nvSpPr>
          <p:spPr bwMode="auto">
            <a:xfrm>
              <a:off x="2009775" y="2593975"/>
              <a:ext cx="1500187" cy="423863"/>
            </a:xfrm>
            <a:custGeom>
              <a:avLst/>
              <a:gdLst>
                <a:gd name="T0" fmla="*/ 0 w 676"/>
                <a:gd name="T1" fmla="*/ 98 h 191"/>
                <a:gd name="T2" fmla="*/ 77 w 676"/>
                <a:gd name="T3" fmla="*/ 190 h 191"/>
                <a:gd name="T4" fmla="*/ 341 w 676"/>
                <a:gd name="T5" fmla="*/ 123 h 191"/>
                <a:gd name="T6" fmla="*/ 600 w 676"/>
                <a:gd name="T7" fmla="*/ 187 h 191"/>
                <a:gd name="T8" fmla="*/ 676 w 676"/>
                <a:gd name="T9" fmla="*/ 97 h 191"/>
                <a:gd name="T10" fmla="*/ 332 w 676"/>
                <a:gd name="T11" fmla="*/ 6 h 191"/>
                <a:gd name="T12" fmla="*/ 0 w 676"/>
                <a:gd name="T13" fmla="*/ 9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6" h="191">
                  <a:moveTo>
                    <a:pt x="0" y="98"/>
                  </a:moveTo>
                  <a:cubicBezTo>
                    <a:pt x="77" y="190"/>
                    <a:pt x="77" y="190"/>
                    <a:pt x="77" y="190"/>
                  </a:cubicBezTo>
                  <a:cubicBezTo>
                    <a:pt x="77" y="190"/>
                    <a:pt x="223" y="123"/>
                    <a:pt x="341" y="123"/>
                  </a:cubicBezTo>
                  <a:cubicBezTo>
                    <a:pt x="462" y="123"/>
                    <a:pt x="597" y="191"/>
                    <a:pt x="600" y="187"/>
                  </a:cubicBezTo>
                  <a:cubicBezTo>
                    <a:pt x="609" y="180"/>
                    <a:pt x="676" y="97"/>
                    <a:pt x="676" y="97"/>
                  </a:cubicBezTo>
                  <a:cubicBezTo>
                    <a:pt x="676" y="97"/>
                    <a:pt x="455" y="0"/>
                    <a:pt x="332" y="6"/>
                  </a:cubicBezTo>
                  <a:cubicBezTo>
                    <a:pt x="210" y="13"/>
                    <a:pt x="95" y="59"/>
                    <a:pt x="0" y="98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íṩ1ïdé">
              <a:extLst>
                <a:ext uri="{FF2B5EF4-FFF2-40B4-BE49-F238E27FC236}">
                  <a16:creationId xmlns:a16="http://schemas.microsoft.com/office/drawing/2014/main" id="{95D8D8EE-BF2D-4ABD-AEC7-F0EF708698D0}"/>
                </a:ext>
              </a:extLst>
            </p:cNvPr>
            <p:cNvSpPr/>
            <p:nvPr/>
          </p:nvSpPr>
          <p:spPr bwMode="auto">
            <a:xfrm>
              <a:off x="2254250" y="2755900"/>
              <a:ext cx="169862" cy="169863"/>
            </a:xfrm>
            <a:custGeom>
              <a:avLst/>
              <a:gdLst>
                <a:gd name="T0" fmla="*/ 72 w 77"/>
                <a:gd name="T1" fmla="*/ 38 h 76"/>
                <a:gd name="T2" fmla="*/ 49 w 77"/>
                <a:gd name="T3" fmla="*/ 26 h 76"/>
                <a:gd name="T4" fmla="*/ 44 w 77"/>
                <a:gd name="T5" fmla="*/ 3 h 76"/>
                <a:gd name="T6" fmla="*/ 0 w 77"/>
                <a:gd name="T7" fmla="*/ 18 h 76"/>
                <a:gd name="T8" fmla="*/ 1 w 77"/>
                <a:gd name="T9" fmla="*/ 20 h 76"/>
                <a:gd name="T10" fmla="*/ 7 w 77"/>
                <a:gd name="T11" fmla="*/ 23 h 76"/>
                <a:gd name="T12" fmla="*/ 21 w 77"/>
                <a:gd name="T13" fmla="*/ 63 h 76"/>
                <a:gd name="T14" fmla="*/ 21 w 77"/>
                <a:gd name="T15" fmla="*/ 73 h 76"/>
                <a:gd name="T16" fmla="*/ 21 w 77"/>
                <a:gd name="T17" fmla="*/ 76 h 76"/>
                <a:gd name="T18" fmla="*/ 58 w 77"/>
                <a:gd name="T19" fmla="*/ 63 h 76"/>
                <a:gd name="T20" fmla="*/ 72 w 77"/>
                <a:gd name="T21" fmla="*/ 38 h 76"/>
                <a:gd name="T22" fmla="*/ 25 w 77"/>
                <a:gd name="T23" fmla="*/ 19 h 76"/>
                <a:gd name="T24" fmla="*/ 32 w 77"/>
                <a:gd name="T25" fmla="*/ 13 h 76"/>
                <a:gd name="T26" fmla="*/ 30 w 77"/>
                <a:gd name="T27" fmla="*/ 32 h 76"/>
                <a:gd name="T28" fmla="*/ 25 w 77"/>
                <a:gd name="T29" fmla="*/ 19 h 76"/>
                <a:gd name="T30" fmla="*/ 53 w 77"/>
                <a:gd name="T31" fmla="*/ 55 h 76"/>
                <a:gd name="T32" fmla="*/ 40 w 77"/>
                <a:gd name="T33" fmla="*/ 60 h 76"/>
                <a:gd name="T34" fmla="*/ 32 w 77"/>
                <a:gd name="T35" fmla="*/ 39 h 76"/>
                <a:gd name="T36" fmla="*/ 40 w 77"/>
                <a:gd name="T37" fmla="*/ 33 h 76"/>
                <a:gd name="T38" fmla="*/ 53 w 77"/>
                <a:gd name="T39" fmla="*/ 5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76">
                  <a:moveTo>
                    <a:pt x="72" y="38"/>
                  </a:moveTo>
                  <a:cubicBezTo>
                    <a:pt x="67" y="28"/>
                    <a:pt x="58" y="26"/>
                    <a:pt x="49" y="26"/>
                  </a:cubicBezTo>
                  <a:cubicBezTo>
                    <a:pt x="68" y="7"/>
                    <a:pt x="52" y="0"/>
                    <a:pt x="44" y="3"/>
                  </a:cubicBezTo>
                  <a:cubicBezTo>
                    <a:pt x="42" y="3"/>
                    <a:pt x="0" y="18"/>
                    <a:pt x="0" y="18"/>
                  </a:cubicBezTo>
                  <a:cubicBezTo>
                    <a:pt x="0" y="18"/>
                    <a:pt x="0" y="18"/>
                    <a:pt x="1" y="20"/>
                  </a:cubicBezTo>
                  <a:cubicBezTo>
                    <a:pt x="7" y="20"/>
                    <a:pt x="7" y="23"/>
                    <a:pt x="7" y="23"/>
                  </a:cubicBezTo>
                  <a:cubicBezTo>
                    <a:pt x="7" y="23"/>
                    <a:pt x="18" y="56"/>
                    <a:pt x="21" y="63"/>
                  </a:cubicBezTo>
                  <a:cubicBezTo>
                    <a:pt x="23" y="69"/>
                    <a:pt x="23" y="70"/>
                    <a:pt x="21" y="73"/>
                  </a:cubicBezTo>
                  <a:cubicBezTo>
                    <a:pt x="18" y="75"/>
                    <a:pt x="21" y="76"/>
                    <a:pt x="21" y="76"/>
                  </a:cubicBezTo>
                  <a:cubicBezTo>
                    <a:pt x="21" y="76"/>
                    <a:pt x="46" y="67"/>
                    <a:pt x="58" y="63"/>
                  </a:cubicBezTo>
                  <a:cubicBezTo>
                    <a:pt x="70" y="58"/>
                    <a:pt x="77" y="48"/>
                    <a:pt x="72" y="38"/>
                  </a:cubicBezTo>
                  <a:close/>
                  <a:moveTo>
                    <a:pt x="25" y="19"/>
                  </a:moveTo>
                  <a:cubicBezTo>
                    <a:pt x="25" y="19"/>
                    <a:pt x="24" y="15"/>
                    <a:pt x="32" y="13"/>
                  </a:cubicBezTo>
                  <a:cubicBezTo>
                    <a:pt x="38" y="12"/>
                    <a:pt x="50" y="16"/>
                    <a:pt x="30" y="32"/>
                  </a:cubicBezTo>
                  <a:lnTo>
                    <a:pt x="25" y="19"/>
                  </a:lnTo>
                  <a:close/>
                  <a:moveTo>
                    <a:pt x="53" y="55"/>
                  </a:moveTo>
                  <a:cubicBezTo>
                    <a:pt x="45" y="64"/>
                    <a:pt x="41" y="61"/>
                    <a:pt x="40" y="60"/>
                  </a:cubicBezTo>
                  <a:cubicBezTo>
                    <a:pt x="39" y="58"/>
                    <a:pt x="32" y="39"/>
                    <a:pt x="32" y="39"/>
                  </a:cubicBezTo>
                  <a:cubicBezTo>
                    <a:pt x="32" y="39"/>
                    <a:pt x="36" y="36"/>
                    <a:pt x="40" y="33"/>
                  </a:cubicBezTo>
                  <a:cubicBezTo>
                    <a:pt x="44" y="31"/>
                    <a:pt x="62" y="46"/>
                    <a:pt x="53" y="55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îṩļîdè">
              <a:extLst>
                <a:ext uri="{FF2B5EF4-FFF2-40B4-BE49-F238E27FC236}">
                  <a16:creationId xmlns:a16="http://schemas.microsoft.com/office/drawing/2014/main" id="{DBDCAEC0-3023-4B2B-A789-19ABD0CE4149}"/>
                </a:ext>
              </a:extLst>
            </p:cNvPr>
            <p:cNvSpPr/>
            <p:nvPr/>
          </p:nvSpPr>
          <p:spPr bwMode="auto">
            <a:xfrm>
              <a:off x="2533650" y="2700338"/>
              <a:ext cx="139700" cy="150813"/>
            </a:xfrm>
            <a:custGeom>
              <a:avLst/>
              <a:gdLst>
                <a:gd name="T0" fmla="*/ 0 w 63"/>
                <a:gd name="T1" fmla="*/ 9 h 68"/>
                <a:gd name="T2" fmla="*/ 7 w 63"/>
                <a:gd name="T3" fmla="*/ 20 h 68"/>
                <a:gd name="T4" fmla="*/ 21 w 63"/>
                <a:gd name="T5" fmla="*/ 65 h 68"/>
                <a:gd name="T6" fmla="*/ 53 w 63"/>
                <a:gd name="T7" fmla="*/ 59 h 68"/>
                <a:gd name="T8" fmla="*/ 56 w 63"/>
                <a:gd name="T9" fmla="*/ 14 h 68"/>
                <a:gd name="T10" fmla="*/ 61 w 63"/>
                <a:gd name="T11" fmla="*/ 2 h 68"/>
                <a:gd name="T12" fmla="*/ 61 w 63"/>
                <a:gd name="T13" fmla="*/ 0 h 68"/>
                <a:gd name="T14" fmla="*/ 40 w 63"/>
                <a:gd name="T15" fmla="*/ 2 h 68"/>
                <a:gd name="T16" fmla="*/ 40 w 63"/>
                <a:gd name="T17" fmla="*/ 5 h 68"/>
                <a:gd name="T18" fmla="*/ 48 w 63"/>
                <a:gd name="T19" fmla="*/ 14 h 68"/>
                <a:gd name="T20" fmla="*/ 47 w 63"/>
                <a:gd name="T21" fmla="*/ 56 h 68"/>
                <a:gd name="T22" fmla="*/ 29 w 63"/>
                <a:gd name="T23" fmla="*/ 51 h 68"/>
                <a:gd name="T24" fmla="*/ 25 w 63"/>
                <a:gd name="T25" fmla="*/ 15 h 68"/>
                <a:gd name="T26" fmla="*/ 31 w 63"/>
                <a:gd name="T27" fmla="*/ 6 h 68"/>
                <a:gd name="T28" fmla="*/ 31 w 63"/>
                <a:gd name="T29" fmla="*/ 3 h 68"/>
                <a:gd name="T30" fmla="*/ 0 w 63"/>
                <a:gd name="T31" fmla="*/ 6 h 68"/>
                <a:gd name="T32" fmla="*/ 0 w 63"/>
                <a:gd name="T3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68">
                  <a:moveTo>
                    <a:pt x="0" y="9"/>
                  </a:moveTo>
                  <a:cubicBezTo>
                    <a:pt x="0" y="9"/>
                    <a:pt x="7" y="7"/>
                    <a:pt x="7" y="20"/>
                  </a:cubicBezTo>
                  <a:cubicBezTo>
                    <a:pt x="7" y="33"/>
                    <a:pt x="6" y="63"/>
                    <a:pt x="21" y="65"/>
                  </a:cubicBezTo>
                  <a:cubicBezTo>
                    <a:pt x="36" y="68"/>
                    <a:pt x="47" y="65"/>
                    <a:pt x="53" y="59"/>
                  </a:cubicBezTo>
                  <a:cubicBezTo>
                    <a:pt x="59" y="54"/>
                    <a:pt x="63" y="53"/>
                    <a:pt x="56" y="14"/>
                  </a:cubicBezTo>
                  <a:cubicBezTo>
                    <a:pt x="54" y="4"/>
                    <a:pt x="61" y="2"/>
                    <a:pt x="61" y="2"/>
                  </a:cubicBezTo>
                  <a:cubicBezTo>
                    <a:pt x="61" y="1"/>
                    <a:pt x="61" y="0"/>
                    <a:pt x="61" y="0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6" y="5"/>
                    <a:pt x="48" y="14"/>
                  </a:cubicBezTo>
                  <a:cubicBezTo>
                    <a:pt x="49" y="24"/>
                    <a:pt x="57" y="52"/>
                    <a:pt x="47" y="56"/>
                  </a:cubicBezTo>
                  <a:cubicBezTo>
                    <a:pt x="39" y="59"/>
                    <a:pt x="31" y="59"/>
                    <a:pt x="29" y="51"/>
                  </a:cubicBezTo>
                  <a:cubicBezTo>
                    <a:pt x="26" y="44"/>
                    <a:pt x="25" y="17"/>
                    <a:pt x="25" y="15"/>
                  </a:cubicBezTo>
                  <a:cubicBezTo>
                    <a:pt x="25" y="13"/>
                    <a:pt x="25" y="6"/>
                    <a:pt x="31" y="6"/>
                  </a:cubicBezTo>
                  <a:cubicBezTo>
                    <a:pt x="31" y="4"/>
                    <a:pt x="31" y="3"/>
                    <a:pt x="31" y="3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íŝļíḋé">
              <a:extLst>
                <a:ext uri="{FF2B5EF4-FFF2-40B4-BE49-F238E27FC236}">
                  <a16:creationId xmlns:a16="http://schemas.microsoft.com/office/drawing/2014/main" id="{97300A22-3341-4D2A-90D8-1D8793BAD19A}"/>
                </a:ext>
              </a:extLst>
            </p:cNvPr>
            <p:cNvSpPr/>
            <p:nvPr/>
          </p:nvSpPr>
          <p:spPr bwMode="auto">
            <a:xfrm>
              <a:off x="2813050" y="2693988"/>
              <a:ext cx="134937" cy="150813"/>
            </a:xfrm>
            <a:custGeom>
              <a:avLst/>
              <a:gdLst>
                <a:gd name="T0" fmla="*/ 55 w 61"/>
                <a:gd name="T1" fmla="*/ 29 h 68"/>
                <a:gd name="T2" fmla="*/ 58 w 61"/>
                <a:gd name="T3" fmla="*/ 29 h 68"/>
                <a:gd name="T4" fmla="*/ 55 w 61"/>
                <a:gd name="T5" fmla="*/ 4 h 68"/>
                <a:gd name="T6" fmla="*/ 37 w 61"/>
                <a:gd name="T7" fmla="*/ 4 h 68"/>
                <a:gd name="T8" fmla="*/ 0 w 61"/>
                <a:gd name="T9" fmla="*/ 33 h 68"/>
                <a:gd name="T10" fmla="*/ 37 w 61"/>
                <a:gd name="T11" fmla="*/ 68 h 68"/>
                <a:gd name="T12" fmla="*/ 52 w 61"/>
                <a:gd name="T13" fmla="*/ 68 h 68"/>
                <a:gd name="T14" fmla="*/ 61 w 61"/>
                <a:gd name="T15" fmla="*/ 49 h 68"/>
                <a:gd name="T16" fmla="*/ 59 w 61"/>
                <a:gd name="T17" fmla="*/ 48 h 68"/>
                <a:gd name="T18" fmla="*/ 31 w 61"/>
                <a:gd name="T19" fmla="*/ 58 h 68"/>
                <a:gd name="T20" fmla="*/ 36 w 61"/>
                <a:gd name="T21" fmla="*/ 12 h 68"/>
                <a:gd name="T22" fmla="*/ 55 w 61"/>
                <a:gd name="T23" fmla="*/ 2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" h="68">
                  <a:moveTo>
                    <a:pt x="55" y="29"/>
                  </a:moveTo>
                  <a:cubicBezTo>
                    <a:pt x="58" y="29"/>
                    <a:pt x="58" y="29"/>
                    <a:pt x="58" y="29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4"/>
                    <a:pt x="47" y="6"/>
                    <a:pt x="37" y="4"/>
                  </a:cubicBezTo>
                  <a:cubicBezTo>
                    <a:pt x="28" y="2"/>
                    <a:pt x="1" y="0"/>
                    <a:pt x="0" y="33"/>
                  </a:cubicBezTo>
                  <a:cubicBezTo>
                    <a:pt x="1" y="63"/>
                    <a:pt x="24" y="67"/>
                    <a:pt x="37" y="68"/>
                  </a:cubicBezTo>
                  <a:cubicBezTo>
                    <a:pt x="51" y="67"/>
                    <a:pt x="51" y="68"/>
                    <a:pt x="52" y="68"/>
                  </a:cubicBezTo>
                  <a:cubicBezTo>
                    <a:pt x="55" y="64"/>
                    <a:pt x="61" y="49"/>
                    <a:pt x="61" y="49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1" y="68"/>
                    <a:pt x="31" y="58"/>
                  </a:cubicBezTo>
                  <a:cubicBezTo>
                    <a:pt x="16" y="48"/>
                    <a:pt x="14" y="16"/>
                    <a:pt x="36" y="12"/>
                  </a:cubicBezTo>
                  <a:cubicBezTo>
                    <a:pt x="44" y="12"/>
                    <a:pt x="50" y="15"/>
                    <a:pt x="55" y="29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iṩ1íde">
              <a:extLst>
                <a:ext uri="{FF2B5EF4-FFF2-40B4-BE49-F238E27FC236}">
                  <a16:creationId xmlns:a16="http://schemas.microsoft.com/office/drawing/2014/main" id="{B34BA96C-FAEE-412A-91E4-8B7DF0C05648}"/>
                </a:ext>
              </a:extLst>
            </p:cNvPr>
            <p:cNvSpPr/>
            <p:nvPr/>
          </p:nvSpPr>
          <p:spPr bwMode="auto">
            <a:xfrm>
              <a:off x="3070225" y="2743200"/>
              <a:ext cx="193675" cy="182563"/>
            </a:xfrm>
            <a:custGeom>
              <a:avLst/>
              <a:gdLst>
                <a:gd name="T0" fmla="*/ 17 w 87"/>
                <a:gd name="T1" fmla="*/ 64 h 82"/>
                <a:gd name="T2" fmla="*/ 18 w 87"/>
                <a:gd name="T3" fmla="*/ 62 h 82"/>
                <a:gd name="T4" fmla="*/ 15 w 87"/>
                <a:gd name="T5" fmla="*/ 51 h 82"/>
                <a:gd name="T6" fmla="*/ 27 w 87"/>
                <a:gd name="T7" fmla="*/ 18 h 82"/>
                <a:gd name="T8" fmla="*/ 32 w 87"/>
                <a:gd name="T9" fmla="*/ 56 h 82"/>
                <a:gd name="T10" fmla="*/ 59 w 87"/>
                <a:gd name="T11" fmla="*/ 29 h 82"/>
                <a:gd name="T12" fmla="*/ 48 w 87"/>
                <a:gd name="T13" fmla="*/ 63 h 82"/>
                <a:gd name="T14" fmla="*/ 40 w 87"/>
                <a:gd name="T15" fmla="*/ 70 h 82"/>
                <a:gd name="T16" fmla="*/ 39 w 87"/>
                <a:gd name="T17" fmla="*/ 72 h 82"/>
                <a:gd name="T18" fmla="*/ 66 w 87"/>
                <a:gd name="T19" fmla="*/ 82 h 82"/>
                <a:gd name="T20" fmla="*/ 67 w 87"/>
                <a:gd name="T21" fmla="*/ 79 h 82"/>
                <a:gd name="T22" fmla="*/ 67 w 87"/>
                <a:gd name="T23" fmla="*/ 67 h 82"/>
                <a:gd name="T24" fmla="*/ 79 w 87"/>
                <a:gd name="T25" fmla="*/ 30 h 82"/>
                <a:gd name="T26" fmla="*/ 86 w 87"/>
                <a:gd name="T27" fmla="*/ 26 h 82"/>
                <a:gd name="T28" fmla="*/ 87 w 87"/>
                <a:gd name="T29" fmla="*/ 23 h 82"/>
                <a:gd name="T30" fmla="*/ 60 w 87"/>
                <a:gd name="T31" fmla="*/ 14 h 82"/>
                <a:gd name="T32" fmla="*/ 58 w 87"/>
                <a:gd name="T33" fmla="*/ 17 h 82"/>
                <a:gd name="T34" fmla="*/ 56 w 87"/>
                <a:gd name="T35" fmla="*/ 22 h 82"/>
                <a:gd name="T36" fmla="*/ 46 w 87"/>
                <a:gd name="T37" fmla="*/ 32 h 82"/>
                <a:gd name="T38" fmla="*/ 45 w 87"/>
                <a:gd name="T39" fmla="*/ 14 h 82"/>
                <a:gd name="T40" fmla="*/ 48 w 87"/>
                <a:gd name="T41" fmla="*/ 12 h 82"/>
                <a:gd name="T42" fmla="*/ 49 w 87"/>
                <a:gd name="T43" fmla="*/ 10 h 82"/>
                <a:gd name="T44" fmla="*/ 21 w 87"/>
                <a:gd name="T45" fmla="*/ 0 h 82"/>
                <a:gd name="T46" fmla="*/ 19 w 87"/>
                <a:gd name="T47" fmla="*/ 3 h 82"/>
                <a:gd name="T48" fmla="*/ 20 w 87"/>
                <a:gd name="T49" fmla="*/ 14 h 82"/>
                <a:gd name="T50" fmla="*/ 8 w 87"/>
                <a:gd name="T51" fmla="*/ 50 h 82"/>
                <a:gd name="T52" fmla="*/ 1 w 87"/>
                <a:gd name="T53" fmla="*/ 56 h 82"/>
                <a:gd name="T54" fmla="*/ 0 w 87"/>
                <a:gd name="T55" fmla="*/ 59 h 82"/>
                <a:gd name="T56" fmla="*/ 17 w 87"/>
                <a:gd name="T57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7" h="82">
                  <a:moveTo>
                    <a:pt x="17" y="64"/>
                  </a:moveTo>
                  <a:cubicBezTo>
                    <a:pt x="18" y="62"/>
                    <a:pt x="18" y="62"/>
                    <a:pt x="18" y="62"/>
                  </a:cubicBezTo>
                  <a:cubicBezTo>
                    <a:pt x="18" y="62"/>
                    <a:pt x="12" y="61"/>
                    <a:pt x="15" y="51"/>
                  </a:cubicBezTo>
                  <a:cubicBezTo>
                    <a:pt x="19" y="42"/>
                    <a:pt x="27" y="18"/>
                    <a:pt x="27" y="18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8" y="63"/>
                    <a:pt x="47" y="71"/>
                    <a:pt x="40" y="70"/>
                  </a:cubicBezTo>
                  <a:cubicBezTo>
                    <a:pt x="39" y="71"/>
                    <a:pt x="39" y="72"/>
                    <a:pt x="39" y="72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7" y="79"/>
                    <a:pt x="63" y="79"/>
                    <a:pt x="67" y="67"/>
                  </a:cubicBezTo>
                  <a:cubicBezTo>
                    <a:pt x="70" y="56"/>
                    <a:pt x="79" y="30"/>
                    <a:pt x="79" y="30"/>
                  </a:cubicBezTo>
                  <a:cubicBezTo>
                    <a:pt x="79" y="30"/>
                    <a:pt x="81" y="25"/>
                    <a:pt x="86" y="26"/>
                  </a:cubicBezTo>
                  <a:cubicBezTo>
                    <a:pt x="87" y="24"/>
                    <a:pt x="87" y="23"/>
                    <a:pt x="87" y="2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62" y="18"/>
                    <a:pt x="56" y="22"/>
                  </a:cubicBezTo>
                  <a:cubicBezTo>
                    <a:pt x="52" y="27"/>
                    <a:pt x="46" y="32"/>
                    <a:pt x="46" y="32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4"/>
                    <a:pt x="46" y="12"/>
                    <a:pt x="48" y="12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25" y="3"/>
                    <a:pt x="20" y="14"/>
                  </a:cubicBezTo>
                  <a:cubicBezTo>
                    <a:pt x="16" y="25"/>
                    <a:pt x="8" y="50"/>
                    <a:pt x="8" y="50"/>
                  </a:cubicBezTo>
                  <a:cubicBezTo>
                    <a:pt x="8" y="50"/>
                    <a:pt x="7" y="59"/>
                    <a:pt x="1" y="56"/>
                  </a:cubicBezTo>
                  <a:cubicBezTo>
                    <a:pt x="0" y="59"/>
                    <a:pt x="0" y="59"/>
                    <a:pt x="0" y="59"/>
                  </a:cubicBezTo>
                  <a:lnTo>
                    <a:pt x="17" y="64"/>
                  </a:ln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iS1iďe">
              <a:extLst>
                <a:ext uri="{FF2B5EF4-FFF2-40B4-BE49-F238E27FC236}">
                  <a16:creationId xmlns:a16="http://schemas.microsoft.com/office/drawing/2014/main" id="{0B29D4FB-B230-4A51-87AB-83D4E5FC086C}"/>
                </a:ext>
              </a:extLst>
            </p:cNvPr>
            <p:cNvSpPr/>
            <p:nvPr/>
          </p:nvSpPr>
          <p:spPr bwMode="auto">
            <a:xfrm>
              <a:off x="1919288" y="2871788"/>
              <a:ext cx="822325" cy="1465263"/>
            </a:xfrm>
            <a:custGeom>
              <a:avLst/>
              <a:gdLst>
                <a:gd name="T0" fmla="*/ 90 w 371"/>
                <a:gd name="T1" fmla="*/ 430 h 660"/>
                <a:gd name="T2" fmla="*/ 24 w 371"/>
                <a:gd name="T3" fmla="*/ 0 h 660"/>
                <a:gd name="T4" fmla="*/ 94 w 371"/>
                <a:gd name="T5" fmla="*/ 82 h 660"/>
                <a:gd name="T6" fmla="*/ 139 w 371"/>
                <a:gd name="T7" fmla="*/ 425 h 660"/>
                <a:gd name="T8" fmla="*/ 360 w 371"/>
                <a:gd name="T9" fmla="*/ 606 h 660"/>
                <a:gd name="T10" fmla="*/ 371 w 371"/>
                <a:gd name="T11" fmla="*/ 660 h 660"/>
                <a:gd name="T12" fmla="*/ 90 w 371"/>
                <a:gd name="T13" fmla="*/ 43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1" h="660">
                  <a:moveTo>
                    <a:pt x="90" y="430"/>
                  </a:moveTo>
                  <a:cubicBezTo>
                    <a:pt x="28" y="325"/>
                    <a:pt x="0" y="186"/>
                    <a:pt x="24" y="0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2"/>
                    <a:pt x="54" y="270"/>
                    <a:pt x="139" y="425"/>
                  </a:cubicBezTo>
                  <a:cubicBezTo>
                    <a:pt x="184" y="495"/>
                    <a:pt x="246" y="554"/>
                    <a:pt x="360" y="606"/>
                  </a:cubicBezTo>
                  <a:cubicBezTo>
                    <a:pt x="368" y="649"/>
                    <a:pt x="371" y="660"/>
                    <a:pt x="371" y="660"/>
                  </a:cubicBezTo>
                  <a:cubicBezTo>
                    <a:pt x="371" y="660"/>
                    <a:pt x="182" y="587"/>
                    <a:pt x="90" y="430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îŝḻídê">
              <a:extLst>
                <a:ext uri="{FF2B5EF4-FFF2-40B4-BE49-F238E27FC236}">
                  <a16:creationId xmlns:a16="http://schemas.microsoft.com/office/drawing/2014/main" id="{6827C621-6AED-40F0-B973-2119E035D724}"/>
                </a:ext>
              </a:extLst>
            </p:cNvPr>
            <p:cNvSpPr/>
            <p:nvPr/>
          </p:nvSpPr>
          <p:spPr bwMode="auto">
            <a:xfrm>
              <a:off x="2781300" y="2887663"/>
              <a:ext cx="990600" cy="1444625"/>
            </a:xfrm>
            <a:custGeom>
              <a:avLst/>
              <a:gdLst>
                <a:gd name="T0" fmla="*/ 12 w 446"/>
                <a:gd name="T1" fmla="*/ 598 h 651"/>
                <a:gd name="T2" fmla="*/ 0 w 446"/>
                <a:gd name="T3" fmla="*/ 651 h 651"/>
                <a:gd name="T4" fmla="*/ 340 w 446"/>
                <a:gd name="T5" fmla="*/ 0 h 651"/>
                <a:gd name="T6" fmla="*/ 273 w 446"/>
                <a:gd name="T7" fmla="*/ 79 h 651"/>
                <a:gd name="T8" fmla="*/ 12 w 446"/>
                <a:gd name="T9" fmla="*/ 598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6" h="651">
                  <a:moveTo>
                    <a:pt x="12" y="598"/>
                  </a:moveTo>
                  <a:cubicBezTo>
                    <a:pt x="0" y="651"/>
                    <a:pt x="0" y="651"/>
                    <a:pt x="0" y="651"/>
                  </a:cubicBezTo>
                  <a:cubicBezTo>
                    <a:pt x="0" y="651"/>
                    <a:pt x="446" y="473"/>
                    <a:pt x="340" y="0"/>
                  </a:cubicBezTo>
                  <a:cubicBezTo>
                    <a:pt x="303" y="40"/>
                    <a:pt x="273" y="79"/>
                    <a:pt x="273" y="79"/>
                  </a:cubicBezTo>
                  <a:cubicBezTo>
                    <a:pt x="273" y="79"/>
                    <a:pt x="382" y="415"/>
                    <a:pt x="12" y="598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ïṥļíḓè">
              <a:extLst>
                <a:ext uri="{FF2B5EF4-FFF2-40B4-BE49-F238E27FC236}">
                  <a16:creationId xmlns:a16="http://schemas.microsoft.com/office/drawing/2014/main" id="{BA30D73F-6CCF-4740-9248-465C17222732}"/>
                </a:ext>
              </a:extLst>
            </p:cNvPr>
            <p:cNvSpPr/>
            <p:nvPr/>
          </p:nvSpPr>
          <p:spPr bwMode="auto">
            <a:xfrm>
              <a:off x="2220913" y="3194050"/>
              <a:ext cx="669925" cy="849313"/>
            </a:xfrm>
            <a:custGeom>
              <a:avLst/>
              <a:gdLst>
                <a:gd name="T0" fmla="*/ 60 w 302"/>
                <a:gd name="T1" fmla="*/ 0 h 383"/>
                <a:gd name="T2" fmla="*/ 117 w 302"/>
                <a:gd name="T3" fmla="*/ 69 h 383"/>
                <a:gd name="T4" fmla="*/ 124 w 302"/>
                <a:gd name="T5" fmla="*/ 109 h 383"/>
                <a:gd name="T6" fmla="*/ 101 w 302"/>
                <a:gd name="T7" fmla="*/ 165 h 383"/>
                <a:gd name="T8" fmla="*/ 125 w 302"/>
                <a:gd name="T9" fmla="*/ 143 h 383"/>
                <a:gd name="T10" fmla="*/ 153 w 302"/>
                <a:gd name="T11" fmla="*/ 115 h 383"/>
                <a:gd name="T12" fmla="*/ 139 w 302"/>
                <a:gd name="T13" fmla="*/ 164 h 383"/>
                <a:gd name="T14" fmla="*/ 91 w 302"/>
                <a:gd name="T15" fmla="*/ 192 h 383"/>
                <a:gd name="T16" fmla="*/ 95 w 302"/>
                <a:gd name="T17" fmla="*/ 263 h 383"/>
                <a:gd name="T18" fmla="*/ 114 w 302"/>
                <a:gd name="T19" fmla="*/ 208 h 383"/>
                <a:gd name="T20" fmla="*/ 153 w 302"/>
                <a:gd name="T21" fmla="*/ 182 h 383"/>
                <a:gd name="T22" fmla="*/ 132 w 302"/>
                <a:gd name="T23" fmla="*/ 229 h 383"/>
                <a:gd name="T24" fmla="*/ 100 w 302"/>
                <a:gd name="T25" fmla="*/ 276 h 383"/>
                <a:gd name="T26" fmla="*/ 149 w 302"/>
                <a:gd name="T27" fmla="*/ 334 h 383"/>
                <a:gd name="T28" fmla="*/ 155 w 302"/>
                <a:gd name="T29" fmla="*/ 228 h 383"/>
                <a:gd name="T30" fmla="*/ 163 w 302"/>
                <a:gd name="T31" fmla="*/ 285 h 383"/>
                <a:gd name="T32" fmla="*/ 157 w 302"/>
                <a:gd name="T33" fmla="*/ 340 h 383"/>
                <a:gd name="T34" fmla="*/ 302 w 302"/>
                <a:gd name="T35" fmla="*/ 377 h 383"/>
                <a:gd name="T36" fmla="*/ 298 w 302"/>
                <a:gd name="T37" fmla="*/ 383 h 383"/>
                <a:gd name="T38" fmla="*/ 122 w 302"/>
                <a:gd name="T39" fmla="*/ 319 h 383"/>
                <a:gd name="T40" fmla="*/ 35 w 302"/>
                <a:gd name="T41" fmla="*/ 305 h 383"/>
                <a:gd name="T42" fmla="*/ 0 w 302"/>
                <a:gd name="T43" fmla="*/ 258 h 383"/>
                <a:gd name="T44" fmla="*/ 51 w 302"/>
                <a:gd name="T45" fmla="*/ 278 h 383"/>
                <a:gd name="T46" fmla="*/ 109 w 302"/>
                <a:gd name="T47" fmla="*/ 304 h 383"/>
                <a:gd name="T48" fmla="*/ 80 w 302"/>
                <a:gd name="T49" fmla="*/ 239 h 383"/>
                <a:gd name="T50" fmla="*/ 37 w 302"/>
                <a:gd name="T51" fmla="*/ 193 h 383"/>
                <a:gd name="T52" fmla="*/ 11 w 302"/>
                <a:gd name="T53" fmla="*/ 154 h 383"/>
                <a:gd name="T54" fmla="*/ 80 w 302"/>
                <a:gd name="T55" fmla="*/ 209 h 383"/>
                <a:gd name="T56" fmla="*/ 96 w 302"/>
                <a:gd name="T57" fmla="*/ 158 h 383"/>
                <a:gd name="T58" fmla="*/ 65 w 302"/>
                <a:gd name="T59" fmla="*/ 109 h 383"/>
                <a:gd name="T60" fmla="*/ 49 w 302"/>
                <a:gd name="T61" fmla="*/ 70 h 383"/>
                <a:gd name="T62" fmla="*/ 99 w 302"/>
                <a:gd name="T63" fmla="*/ 152 h 383"/>
                <a:gd name="T64" fmla="*/ 119 w 302"/>
                <a:gd name="T65" fmla="*/ 107 h 383"/>
                <a:gd name="T66" fmla="*/ 113 w 302"/>
                <a:gd name="T67" fmla="*/ 67 h 383"/>
                <a:gd name="T68" fmla="*/ 80 w 302"/>
                <a:gd name="T69" fmla="*/ 29 h 383"/>
                <a:gd name="T70" fmla="*/ 60 w 302"/>
                <a:gd name="T7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2" h="383">
                  <a:moveTo>
                    <a:pt x="60" y="0"/>
                  </a:moveTo>
                  <a:cubicBezTo>
                    <a:pt x="60" y="0"/>
                    <a:pt x="126" y="10"/>
                    <a:pt x="117" y="69"/>
                  </a:cubicBezTo>
                  <a:cubicBezTo>
                    <a:pt x="124" y="84"/>
                    <a:pt x="127" y="94"/>
                    <a:pt x="124" y="109"/>
                  </a:cubicBezTo>
                  <a:cubicBezTo>
                    <a:pt x="121" y="122"/>
                    <a:pt x="113" y="139"/>
                    <a:pt x="101" y="165"/>
                  </a:cubicBezTo>
                  <a:cubicBezTo>
                    <a:pt x="108" y="157"/>
                    <a:pt x="119" y="147"/>
                    <a:pt x="125" y="143"/>
                  </a:cubicBezTo>
                  <a:cubicBezTo>
                    <a:pt x="131" y="140"/>
                    <a:pt x="150" y="125"/>
                    <a:pt x="153" y="115"/>
                  </a:cubicBezTo>
                  <a:cubicBezTo>
                    <a:pt x="151" y="134"/>
                    <a:pt x="146" y="150"/>
                    <a:pt x="139" y="164"/>
                  </a:cubicBezTo>
                  <a:cubicBezTo>
                    <a:pt x="132" y="178"/>
                    <a:pt x="120" y="191"/>
                    <a:pt x="91" y="192"/>
                  </a:cubicBezTo>
                  <a:cubicBezTo>
                    <a:pt x="88" y="207"/>
                    <a:pt x="80" y="236"/>
                    <a:pt x="95" y="263"/>
                  </a:cubicBezTo>
                  <a:cubicBezTo>
                    <a:pt x="95" y="232"/>
                    <a:pt x="99" y="227"/>
                    <a:pt x="114" y="208"/>
                  </a:cubicBezTo>
                  <a:cubicBezTo>
                    <a:pt x="129" y="193"/>
                    <a:pt x="146" y="184"/>
                    <a:pt x="153" y="182"/>
                  </a:cubicBezTo>
                  <a:cubicBezTo>
                    <a:pt x="145" y="192"/>
                    <a:pt x="134" y="214"/>
                    <a:pt x="132" y="229"/>
                  </a:cubicBezTo>
                  <a:cubicBezTo>
                    <a:pt x="129" y="245"/>
                    <a:pt x="116" y="267"/>
                    <a:pt x="100" y="276"/>
                  </a:cubicBezTo>
                  <a:cubicBezTo>
                    <a:pt x="107" y="290"/>
                    <a:pt x="122" y="316"/>
                    <a:pt x="149" y="334"/>
                  </a:cubicBezTo>
                  <a:cubicBezTo>
                    <a:pt x="138" y="319"/>
                    <a:pt x="116" y="299"/>
                    <a:pt x="155" y="228"/>
                  </a:cubicBezTo>
                  <a:cubicBezTo>
                    <a:pt x="155" y="244"/>
                    <a:pt x="154" y="255"/>
                    <a:pt x="163" y="285"/>
                  </a:cubicBezTo>
                  <a:cubicBezTo>
                    <a:pt x="168" y="316"/>
                    <a:pt x="159" y="336"/>
                    <a:pt x="157" y="340"/>
                  </a:cubicBezTo>
                  <a:cubicBezTo>
                    <a:pt x="170" y="348"/>
                    <a:pt x="221" y="377"/>
                    <a:pt x="302" y="377"/>
                  </a:cubicBezTo>
                  <a:cubicBezTo>
                    <a:pt x="298" y="383"/>
                    <a:pt x="298" y="383"/>
                    <a:pt x="298" y="383"/>
                  </a:cubicBezTo>
                  <a:cubicBezTo>
                    <a:pt x="298" y="383"/>
                    <a:pt x="183" y="383"/>
                    <a:pt x="122" y="319"/>
                  </a:cubicBezTo>
                  <a:cubicBezTo>
                    <a:pt x="94" y="330"/>
                    <a:pt x="68" y="337"/>
                    <a:pt x="35" y="305"/>
                  </a:cubicBezTo>
                  <a:cubicBezTo>
                    <a:pt x="6" y="274"/>
                    <a:pt x="6" y="271"/>
                    <a:pt x="0" y="258"/>
                  </a:cubicBezTo>
                  <a:cubicBezTo>
                    <a:pt x="10" y="266"/>
                    <a:pt x="32" y="275"/>
                    <a:pt x="51" y="278"/>
                  </a:cubicBezTo>
                  <a:cubicBezTo>
                    <a:pt x="71" y="281"/>
                    <a:pt x="89" y="285"/>
                    <a:pt x="109" y="304"/>
                  </a:cubicBezTo>
                  <a:cubicBezTo>
                    <a:pt x="95" y="285"/>
                    <a:pt x="83" y="259"/>
                    <a:pt x="80" y="239"/>
                  </a:cubicBezTo>
                  <a:cubicBezTo>
                    <a:pt x="55" y="224"/>
                    <a:pt x="50" y="219"/>
                    <a:pt x="37" y="193"/>
                  </a:cubicBezTo>
                  <a:cubicBezTo>
                    <a:pt x="25" y="166"/>
                    <a:pt x="14" y="154"/>
                    <a:pt x="11" y="154"/>
                  </a:cubicBezTo>
                  <a:cubicBezTo>
                    <a:pt x="25" y="157"/>
                    <a:pt x="71" y="171"/>
                    <a:pt x="80" y="209"/>
                  </a:cubicBezTo>
                  <a:cubicBezTo>
                    <a:pt x="83" y="185"/>
                    <a:pt x="95" y="162"/>
                    <a:pt x="96" y="158"/>
                  </a:cubicBezTo>
                  <a:cubicBezTo>
                    <a:pt x="84" y="149"/>
                    <a:pt x="72" y="139"/>
                    <a:pt x="65" y="109"/>
                  </a:cubicBezTo>
                  <a:cubicBezTo>
                    <a:pt x="60" y="84"/>
                    <a:pt x="52" y="74"/>
                    <a:pt x="49" y="70"/>
                  </a:cubicBezTo>
                  <a:cubicBezTo>
                    <a:pt x="62" y="76"/>
                    <a:pt x="111" y="101"/>
                    <a:pt x="99" y="152"/>
                  </a:cubicBezTo>
                  <a:cubicBezTo>
                    <a:pt x="103" y="144"/>
                    <a:pt x="113" y="126"/>
                    <a:pt x="119" y="107"/>
                  </a:cubicBezTo>
                  <a:cubicBezTo>
                    <a:pt x="121" y="95"/>
                    <a:pt x="120" y="81"/>
                    <a:pt x="113" y="67"/>
                  </a:cubicBezTo>
                  <a:cubicBezTo>
                    <a:pt x="91" y="53"/>
                    <a:pt x="85" y="38"/>
                    <a:pt x="80" y="29"/>
                  </a:cubicBezTo>
                  <a:cubicBezTo>
                    <a:pt x="80" y="29"/>
                    <a:pt x="67" y="5"/>
                    <a:pt x="60" y="0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ïṡļíḍê">
              <a:extLst>
                <a:ext uri="{FF2B5EF4-FFF2-40B4-BE49-F238E27FC236}">
                  <a16:creationId xmlns:a16="http://schemas.microsoft.com/office/drawing/2014/main" id="{FD007946-3041-42D0-899D-C88D51121859}"/>
                </a:ext>
              </a:extLst>
            </p:cNvPr>
            <p:cNvSpPr/>
            <p:nvPr/>
          </p:nvSpPr>
          <p:spPr bwMode="auto">
            <a:xfrm>
              <a:off x="2630488" y="3194050"/>
              <a:ext cx="669925" cy="849313"/>
            </a:xfrm>
            <a:custGeom>
              <a:avLst/>
              <a:gdLst>
                <a:gd name="T0" fmla="*/ 242 w 302"/>
                <a:gd name="T1" fmla="*/ 0 h 383"/>
                <a:gd name="T2" fmla="*/ 184 w 302"/>
                <a:gd name="T3" fmla="*/ 69 h 383"/>
                <a:gd name="T4" fmla="*/ 178 w 302"/>
                <a:gd name="T5" fmla="*/ 109 h 383"/>
                <a:gd name="T6" fmla="*/ 201 w 302"/>
                <a:gd name="T7" fmla="*/ 165 h 383"/>
                <a:gd name="T8" fmla="*/ 177 w 302"/>
                <a:gd name="T9" fmla="*/ 143 h 383"/>
                <a:gd name="T10" fmla="*/ 149 w 302"/>
                <a:gd name="T11" fmla="*/ 115 h 383"/>
                <a:gd name="T12" fmla="*/ 163 w 302"/>
                <a:gd name="T13" fmla="*/ 164 h 383"/>
                <a:gd name="T14" fmla="*/ 211 w 302"/>
                <a:gd name="T15" fmla="*/ 192 h 383"/>
                <a:gd name="T16" fmla="*/ 206 w 302"/>
                <a:gd name="T17" fmla="*/ 263 h 383"/>
                <a:gd name="T18" fmla="*/ 188 w 302"/>
                <a:gd name="T19" fmla="*/ 208 h 383"/>
                <a:gd name="T20" fmla="*/ 149 w 302"/>
                <a:gd name="T21" fmla="*/ 182 h 383"/>
                <a:gd name="T22" fmla="*/ 170 w 302"/>
                <a:gd name="T23" fmla="*/ 229 h 383"/>
                <a:gd name="T24" fmla="*/ 201 w 302"/>
                <a:gd name="T25" fmla="*/ 276 h 383"/>
                <a:gd name="T26" fmla="*/ 153 w 302"/>
                <a:gd name="T27" fmla="*/ 334 h 383"/>
                <a:gd name="T28" fmla="*/ 146 w 302"/>
                <a:gd name="T29" fmla="*/ 228 h 383"/>
                <a:gd name="T30" fmla="*/ 139 w 302"/>
                <a:gd name="T31" fmla="*/ 285 h 383"/>
                <a:gd name="T32" fmla="*/ 145 w 302"/>
                <a:gd name="T33" fmla="*/ 340 h 383"/>
                <a:gd name="T34" fmla="*/ 0 w 302"/>
                <a:gd name="T35" fmla="*/ 377 h 383"/>
                <a:gd name="T36" fmla="*/ 3 w 302"/>
                <a:gd name="T37" fmla="*/ 383 h 383"/>
                <a:gd name="T38" fmla="*/ 180 w 302"/>
                <a:gd name="T39" fmla="*/ 319 h 383"/>
                <a:gd name="T40" fmla="*/ 267 w 302"/>
                <a:gd name="T41" fmla="*/ 305 h 383"/>
                <a:gd name="T42" fmla="*/ 302 w 302"/>
                <a:gd name="T43" fmla="*/ 258 h 383"/>
                <a:gd name="T44" fmla="*/ 250 w 302"/>
                <a:gd name="T45" fmla="*/ 278 h 383"/>
                <a:gd name="T46" fmla="*/ 193 w 302"/>
                <a:gd name="T47" fmla="*/ 304 h 383"/>
                <a:gd name="T48" fmla="*/ 222 w 302"/>
                <a:gd name="T49" fmla="*/ 239 h 383"/>
                <a:gd name="T50" fmla="*/ 264 w 302"/>
                <a:gd name="T51" fmla="*/ 193 h 383"/>
                <a:gd name="T52" fmla="*/ 290 w 302"/>
                <a:gd name="T53" fmla="*/ 154 h 383"/>
                <a:gd name="T54" fmla="*/ 222 w 302"/>
                <a:gd name="T55" fmla="*/ 209 h 383"/>
                <a:gd name="T56" fmla="*/ 206 w 302"/>
                <a:gd name="T57" fmla="*/ 158 h 383"/>
                <a:gd name="T58" fmla="*/ 236 w 302"/>
                <a:gd name="T59" fmla="*/ 109 h 383"/>
                <a:gd name="T60" fmla="*/ 253 w 302"/>
                <a:gd name="T61" fmla="*/ 70 h 383"/>
                <a:gd name="T62" fmla="*/ 203 w 302"/>
                <a:gd name="T63" fmla="*/ 152 h 383"/>
                <a:gd name="T64" fmla="*/ 183 w 302"/>
                <a:gd name="T65" fmla="*/ 107 h 383"/>
                <a:gd name="T66" fmla="*/ 188 w 302"/>
                <a:gd name="T67" fmla="*/ 67 h 383"/>
                <a:gd name="T68" fmla="*/ 221 w 302"/>
                <a:gd name="T69" fmla="*/ 29 h 383"/>
                <a:gd name="T70" fmla="*/ 242 w 302"/>
                <a:gd name="T7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2" h="383">
                  <a:moveTo>
                    <a:pt x="242" y="0"/>
                  </a:moveTo>
                  <a:cubicBezTo>
                    <a:pt x="242" y="0"/>
                    <a:pt x="176" y="10"/>
                    <a:pt x="184" y="69"/>
                  </a:cubicBezTo>
                  <a:cubicBezTo>
                    <a:pt x="178" y="84"/>
                    <a:pt x="175" y="94"/>
                    <a:pt x="178" y="109"/>
                  </a:cubicBezTo>
                  <a:cubicBezTo>
                    <a:pt x="181" y="122"/>
                    <a:pt x="189" y="139"/>
                    <a:pt x="201" y="165"/>
                  </a:cubicBezTo>
                  <a:cubicBezTo>
                    <a:pt x="194" y="157"/>
                    <a:pt x="182" y="147"/>
                    <a:pt x="177" y="143"/>
                  </a:cubicBezTo>
                  <a:cubicBezTo>
                    <a:pt x="171" y="140"/>
                    <a:pt x="152" y="125"/>
                    <a:pt x="149" y="115"/>
                  </a:cubicBezTo>
                  <a:cubicBezTo>
                    <a:pt x="150" y="134"/>
                    <a:pt x="156" y="150"/>
                    <a:pt x="163" y="164"/>
                  </a:cubicBezTo>
                  <a:cubicBezTo>
                    <a:pt x="170" y="178"/>
                    <a:pt x="181" y="191"/>
                    <a:pt x="211" y="192"/>
                  </a:cubicBezTo>
                  <a:cubicBezTo>
                    <a:pt x="214" y="207"/>
                    <a:pt x="222" y="236"/>
                    <a:pt x="206" y="263"/>
                  </a:cubicBezTo>
                  <a:cubicBezTo>
                    <a:pt x="207" y="232"/>
                    <a:pt x="203" y="227"/>
                    <a:pt x="188" y="208"/>
                  </a:cubicBezTo>
                  <a:cubicBezTo>
                    <a:pt x="173" y="193"/>
                    <a:pt x="155" y="184"/>
                    <a:pt x="149" y="182"/>
                  </a:cubicBezTo>
                  <a:cubicBezTo>
                    <a:pt x="156" y="192"/>
                    <a:pt x="168" y="214"/>
                    <a:pt x="170" y="229"/>
                  </a:cubicBezTo>
                  <a:cubicBezTo>
                    <a:pt x="172" y="245"/>
                    <a:pt x="186" y="267"/>
                    <a:pt x="201" y="276"/>
                  </a:cubicBezTo>
                  <a:cubicBezTo>
                    <a:pt x="194" y="290"/>
                    <a:pt x="180" y="316"/>
                    <a:pt x="153" y="334"/>
                  </a:cubicBezTo>
                  <a:cubicBezTo>
                    <a:pt x="163" y="319"/>
                    <a:pt x="186" y="299"/>
                    <a:pt x="146" y="228"/>
                  </a:cubicBezTo>
                  <a:cubicBezTo>
                    <a:pt x="147" y="244"/>
                    <a:pt x="147" y="255"/>
                    <a:pt x="139" y="285"/>
                  </a:cubicBezTo>
                  <a:cubicBezTo>
                    <a:pt x="134" y="316"/>
                    <a:pt x="143" y="336"/>
                    <a:pt x="145" y="340"/>
                  </a:cubicBezTo>
                  <a:cubicBezTo>
                    <a:pt x="132" y="348"/>
                    <a:pt x="81" y="377"/>
                    <a:pt x="0" y="377"/>
                  </a:cubicBezTo>
                  <a:cubicBezTo>
                    <a:pt x="3" y="383"/>
                    <a:pt x="3" y="383"/>
                    <a:pt x="3" y="383"/>
                  </a:cubicBezTo>
                  <a:cubicBezTo>
                    <a:pt x="3" y="383"/>
                    <a:pt x="119" y="383"/>
                    <a:pt x="180" y="319"/>
                  </a:cubicBezTo>
                  <a:cubicBezTo>
                    <a:pt x="208" y="330"/>
                    <a:pt x="234" y="337"/>
                    <a:pt x="267" y="305"/>
                  </a:cubicBezTo>
                  <a:cubicBezTo>
                    <a:pt x="296" y="274"/>
                    <a:pt x="296" y="271"/>
                    <a:pt x="302" y="258"/>
                  </a:cubicBezTo>
                  <a:cubicBezTo>
                    <a:pt x="292" y="266"/>
                    <a:pt x="270" y="275"/>
                    <a:pt x="250" y="278"/>
                  </a:cubicBezTo>
                  <a:cubicBezTo>
                    <a:pt x="231" y="281"/>
                    <a:pt x="213" y="285"/>
                    <a:pt x="193" y="304"/>
                  </a:cubicBezTo>
                  <a:cubicBezTo>
                    <a:pt x="207" y="285"/>
                    <a:pt x="218" y="259"/>
                    <a:pt x="222" y="239"/>
                  </a:cubicBezTo>
                  <a:cubicBezTo>
                    <a:pt x="247" y="224"/>
                    <a:pt x="252" y="219"/>
                    <a:pt x="264" y="193"/>
                  </a:cubicBezTo>
                  <a:cubicBezTo>
                    <a:pt x="276" y="166"/>
                    <a:pt x="287" y="154"/>
                    <a:pt x="290" y="154"/>
                  </a:cubicBezTo>
                  <a:cubicBezTo>
                    <a:pt x="277" y="157"/>
                    <a:pt x="231" y="171"/>
                    <a:pt x="222" y="209"/>
                  </a:cubicBezTo>
                  <a:cubicBezTo>
                    <a:pt x="219" y="185"/>
                    <a:pt x="206" y="162"/>
                    <a:pt x="206" y="158"/>
                  </a:cubicBezTo>
                  <a:cubicBezTo>
                    <a:pt x="217" y="149"/>
                    <a:pt x="229" y="139"/>
                    <a:pt x="236" y="109"/>
                  </a:cubicBezTo>
                  <a:cubicBezTo>
                    <a:pt x="242" y="84"/>
                    <a:pt x="250" y="74"/>
                    <a:pt x="253" y="70"/>
                  </a:cubicBezTo>
                  <a:cubicBezTo>
                    <a:pt x="239" y="76"/>
                    <a:pt x="191" y="101"/>
                    <a:pt x="203" y="152"/>
                  </a:cubicBezTo>
                  <a:cubicBezTo>
                    <a:pt x="199" y="144"/>
                    <a:pt x="189" y="126"/>
                    <a:pt x="183" y="107"/>
                  </a:cubicBezTo>
                  <a:cubicBezTo>
                    <a:pt x="181" y="95"/>
                    <a:pt x="181" y="81"/>
                    <a:pt x="188" y="67"/>
                  </a:cubicBezTo>
                  <a:cubicBezTo>
                    <a:pt x="211" y="53"/>
                    <a:pt x="216" y="38"/>
                    <a:pt x="221" y="29"/>
                  </a:cubicBezTo>
                  <a:cubicBezTo>
                    <a:pt x="221" y="29"/>
                    <a:pt x="235" y="5"/>
                    <a:pt x="242" y="0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iŝļiḑê">
              <a:extLst>
                <a:ext uri="{FF2B5EF4-FFF2-40B4-BE49-F238E27FC236}">
                  <a16:creationId xmlns:a16="http://schemas.microsoft.com/office/drawing/2014/main" id="{26786525-634C-411B-9650-EEDFD87926F4}"/>
                </a:ext>
              </a:extLst>
            </p:cNvPr>
            <p:cNvSpPr/>
            <p:nvPr/>
          </p:nvSpPr>
          <p:spPr bwMode="auto">
            <a:xfrm>
              <a:off x="2601913" y="2892425"/>
              <a:ext cx="128587" cy="123825"/>
            </a:xfrm>
            <a:custGeom>
              <a:avLst/>
              <a:gdLst>
                <a:gd name="T0" fmla="*/ 58 w 58"/>
                <a:gd name="T1" fmla="*/ 25 h 56"/>
                <a:gd name="T2" fmla="*/ 29 w 58"/>
                <a:gd name="T3" fmla="*/ 54 h 56"/>
                <a:gd name="T4" fmla="*/ 0 w 58"/>
                <a:gd name="T5" fmla="*/ 27 h 56"/>
                <a:gd name="T6" fmla="*/ 30 w 58"/>
                <a:gd name="T7" fmla="*/ 1 h 56"/>
                <a:gd name="T8" fmla="*/ 58 w 58"/>
                <a:gd name="T9" fmla="*/ 2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6">
                  <a:moveTo>
                    <a:pt x="58" y="25"/>
                  </a:moveTo>
                  <a:cubicBezTo>
                    <a:pt x="57" y="41"/>
                    <a:pt x="46" y="52"/>
                    <a:pt x="29" y="54"/>
                  </a:cubicBezTo>
                  <a:cubicBezTo>
                    <a:pt x="7" y="56"/>
                    <a:pt x="0" y="43"/>
                    <a:pt x="0" y="27"/>
                  </a:cubicBezTo>
                  <a:cubicBezTo>
                    <a:pt x="1" y="15"/>
                    <a:pt x="12" y="2"/>
                    <a:pt x="30" y="1"/>
                  </a:cubicBezTo>
                  <a:cubicBezTo>
                    <a:pt x="49" y="0"/>
                    <a:pt x="58" y="10"/>
                    <a:pt x="58" y="25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ïşľïḓe">
              <a:extLst>
                <a:ext uri="{FF2B5EF4-FFF2-40B4-BE49-F238E27FC236}">
                  <a16:creationId xmlns:a16="http://schemas.microsoft.com/office/drawing/2014/main" id="{47DDA5A5-E889-4F32-8EA9-27ED8AB00635}"/>
                </a:ext>
              </a:extLst>
            </p:cNvPr>
            <p:cNvSpPr/>
            <p:nvPr/>
          </p:nvSpPr>
          <p:spPr bwMode="auto">
            <a:xfrm>
              <a:off x="2638425" y="3005138"/>
              <a:ext cx="74612" cy="95250"/>
            </a:xfrm>
            <a:custGeom>
              <a:avLst/>
              <a:gdLst>
                <a:gd name="T0" fmla="*/ 0 w 34"/>
                <a:gd name="T1" fmla="*/ 7 h 43"/>
                <a:gd name="T2" fmla="*/ 32 w 34"/>
                <a:gd name="T3" fmla="*/ 0 h 43"/>
                <a:gd name="T4" fmla="*/ 34 w 34"/>
                <a:gd name="T5" fmla="*/ 23 h 43"/>
                <a:gd name="T6" fmla="*/ 6 w 34"/>
                <a:gd name="T7" fmla="*/ 43 h 43"/>
                <a:gd name="T8" fmla="*/ 0 w 34"/>
                <a:gd name="T9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3">
                  <a:moveTo>
                    <a:pt x="0" y="7"/>
                  </a:moveTo>
                  <a:cubicBezTo>
                    <a:pt x="0" y="7"/>
                    <a:pt x="15" y="13"/>
                    <a:pt x="32" y="0"/>
                  </a:cubicBezTo>
                  <a:cubicBezTo>
                    <a:pt x="33" y="13"/>
                    <a:pt x="34" y="23"/>
                    <a:pt x="34" y="23"/>
                  </a:cubicBezTo>
                  <a:cubicBezTo>
                    <a:pt x="34" y="23"/>
                    <a:pt x="17" y="34"/>
                    <a:pt x="6" y="43"/>
                  </a:cubicBezTo>
                  <a:cubicBezTo>
                    <a:pt x="4" y="29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îṣļîdè">
              <a:extLst>
                <a:ext uri="{FF2B5EF4-FFF2-40B4-BE49-F238E27FC236}">
                  <a16:creationId xmlns:a16="http://schemas.microsoft.com/office/drawing/2014/main" id="{A4503BE7-E79A-4984-BB6D-50F14DAA1376}"/>
                </a:ext>
              </a:extLst>
            </p:cNvPr>
            <p:cNvSpPr/>
            <p:nvPr/>
          </p:nvSpPr>
          <p:spPr bwMode="auto">
            <a:xfrm>
              <a:off x="2657475" y="3127375"/>
              <a:ext cx="84137" cy="298450"/>
            </a:xfrm>
            <a:custGeom>
              <a:avLst/>
              <a:gdLst>
                <a:gd name="T0" fmla="*/ 0 w 38"/>
                <a:gd name="T1" fmla="*/ 11 h 135"/>
                <a:gd name="T2" fmla="*/ 28 w 38"/>
                <a:gd name="T3" fmla="*/ 0 h 135"/>
                <a:gd name="T4" fmla="*/ 38 w 38"/>
                <a:gd name="T5" fmla="*/ 129 h 135"/>
                <a:gd name="T6" fmla="*/ 19 w 38"/>
                <a:gd name="T7" fmla="*/ 133 h 135"/>
                <a:gd name="T8" fmla="*/ 0 w 38"/>
                <a:gd name="T9" fmla="*/ 1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35">
                  <a:moveTo>
                    <a:pt x="0" y="11"/>
                  </a:moveTo>
                  <a:cubicBezTo>
                    <a:pt x="0" y="11"/>
                    <a:pt x="27" y="1"/>
                    <a:pt x="28" y="0"/>
                  </a:cubicBezTo>
                  <a:cubicBezTo>
                    <a:pt x="28" y="7"/>
                    <a:pt x="38" y="129"/>
                    <a:pt x="38" y="129"/>
                  </a:cubicBezTo>
                  <a:cubicBezTo>
                    <a:pt x="38" y="129"/>
                    <a:pt x="26" y="135"/>
                    <a:pt x="19" y="133"/>
                  </a:cubicBezTo>
                  <a:cubicBezTo>
                    <a:pt x="17" y="122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íşļîḍé">
              <a:extLst>
                <a:ext uri="{FF2B5EF4-FFF2-40B4-BE49-F238E27FC236}">
                  <a16:creationId xmlns:a16="http://schemas.microsoft.com/office/drawing/2014/main" id="{6D75DE88-18E2-4F62-8867-5048F365F645}"/>
                </a:ext>
              </a:extLst>
            </p:cNvPr>
            <p:cNvSpPr/>
            <p:nvPr/>
          </p:nvSpPr>
          <p:spPr bwMode="auto">
            <a:xfrm>
              <a:off x="2713038" y="3506788"/>
              <a:ext cx="61912" cy="301625"/>
            </a:xfrm>
            <a:custGeom>
              <a:avLst/>
              <a:gdLst>
                <a:gd name="T0" fmla="*/ 0 w 39"/>
                <a:gd name="T1" fmla="*/ 7 h 190"/>
                <a:gd name="T2" fmla="*/ 24 w 39"/>
                <a:gd name="T3" fmla="*/ 0 h 190"/>
                <a:gd name="T4" fmla="*/ 39 w 39"/>
                <a:gd name="T5" fmla="*/ 190 h 190"/>
                <a:gd name="T6" fmla="*/ 28 w 39"/>
                <a:gd name="T7" fmla="*/ 190 h 190"/>
                <a:gd name="T8" fmla="*/ 0 w 39"/>
                <a:gd name="T9" fmla="*/ 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90">
                  <a:moveTo>
                    <a:pt x="0" y="7"/>
                  </a:moveTo>
                  <a:lnTo>
                    <a:pt x="24" y="0"/>
                  </a:lnTo>
                  <a:lnTo>
                    <a:pt x="39" y="190"/>
                  </a:lnTo>
                  <a:lnTo>
                    <a:pt x="28" y="19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iŝḷîḍê">
              <a:extLst>
                <a:ext uri="{FF2B5EF4-FFF2-40B4-BE49-F238E27FC236}">
                  <a16:creationId xmlns:a16="http://schemas.microsoft.com/office/drawing/2014/main" id="{C95AC08A-35F6-43FF-8B39-FB75E897F641}"/>
                </a:ext>
              </a:extLst>
            </p:cNvPr>
            <p:cNvSpPr/>
            <p:nvPr/>
          </p:nvSpPr>
          <p:spPr bwMode="auto">
            <a:xfrm>
              <a:off x="2763838" y="3852863"/>
              <a:ext cx="22225" cy="90488"/>
            </a:xfrm>
            <a:custGeom>
              <a:avLst/>
              <a:gdLst>
                <a:gd name="T0" fmla="*/ 0 w 14"/>
                <a:gd name="T1" fmla="*/ 0 h 57"/>
                <a:gd name="T2" fmla="*/ 10 w 14"/>
                <a:gd name="T3" fmla="*/ 3 h 57"/>
                <a:gd name="T4" fmla="*/ 14 w 14"/>
                <a:gd name="T5" fmla="*/ 56 h 57"/>
                <a:gd name="T6" fmla="*/ 10 w 14"/>
                <a:gd name="T7" fmla="*/ 57 h 57"/>
                <a:gd name="T8" fmla="*/ 0 w 14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7">
                  <a:moveTo>
                    <a:pt x="0" y="0"/>
                  </a:moveTo>
                  <a:lnTo>
                    <a:pt x="10" y="3"/>
                  </a:lnTo>
                  <a:lnTo>
                    <a:pt x="14" y="56"/>
                  </a:lnTo>
                  <a:lnTo>
                    <a:pt x="10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îṧļíḓè">
              <a:extLst>
                <a:ext uri="{FF2B5EF4-FFF2-40B4-BE49-F238E27FC236}">
                  <a16:creationId xmlns:a16="http://schemas.microsoft.com/office/drawing/2014/main" id="{9B1D8122-0BFB-4E1F-8E01-826B73BC9D18}"/>
                </a:ext>
              </a:extLst>
            </p:cNvPr>
            <p:cNvSpPr/>
            <p:nvPr/>
          </p:nvSpPr>
          <p:spPr bwMode="auto">
            <a:xfrm>
              <a:off x="2549525" y="3024188"/>
              <a:ext cx="390525" cy="377825"/>
            </a:xfrm>
            <a:custGeom>
              <a:avLst/>
              <a:gdLst>
                <a:gd name="T0" fmla="*/ 0 w 176"/>
                <a:gd name="T1" fmla="*/ 74 h 170"/>
                <a:gd name="T2" fmla="*/ 43 w 176"/>
                <a:gd name="T3" fmla="*/ 41 h 170"/>
                <a:gd name="T4" fmla="*/ 118 w 176"/>
                <a:gd name="T5" fmla="*/ 2 h 170"/>
                <a:gd name="T6" fmla="*/ 156 w 176"/>
                <a:gd name="T7" fmla="*/ 82 h 170"/>
                <a:gd name="T8" fmla="*/ 91 w 176"/>
                <a:gd name="T9" fmla="*/ 170 h 170"/>
                <a:gd name="T10" fmla="*/ 88 w 176"/>
                <a:gd name="T11" fmla="*/ 126 h 170"/>
                <a:gd name="T12" fmla="*/ 113 w 176"/>
                <a:gd name="T13" fmla="*/ 37 h 170"/>
                <a:gd name="T14" fmla="*/ 47 w 176"/>
                <a:gd name="T15" fmla="*/ 53 h 170"/>
                <a:gd name="T16" fmla="*/ 7 w 176"/>
                <a:gd name="T17" fmla="*/ 77 h 170"/>
                <a:gd name="T18" fmla="*/ 15 w 176"/>
                <a:gd name="T19" fmla="*/ 71 h 170"/>
                <a:gd name="T20" fmla="*/ 20 w 176"/>
                <a:gd name="T21" fmla="*/ 66 h 170"/>
                <a:gd name="T22" fmla="*/ 0 w 176"/>
                <a:gd name="T23" fmla="*/ 7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" h="170">
                  <a:moveTo>
                    <a:pt x="0" y="74"/>
                  </a:moveTo>
                  <a:cubicBezTo>
                    <a:pt x="0" y="74"/>
                    <a:pt x="1" y="42"/>
                    <a:pt x="43" y="41"/>
                  </a:cubicBezTo>
                  <a:cubicBezTo>
                    <a:pt x="66" y="24"/>
                    <a:pt x="84" y="7"/>
                    <a:pt x="118" y="2"/>
                  </a:cubicBezTo>
                  <a:cubicBezTo>
                    <a:pt x="152" y="0"/>
                    <a:pt x="176" y="27"/>
                    <a:pt x="156" y="82"/>
                  </a:cubicBezTo>
                  <a:cubicBezTo>
                    <a:pt x="134" y="138"/>
                    <a:pt x="89" y="170"/>
                    <a:pt x="91" y="170"/>
                  </a:cubicBezTo>
                  <a:cubicBezTo>
                    <a:pt x="90" y="156"/>
                    <a:pt x="88" y="126"/>
                    <a:pt x="88" y="126"/>
                  </a:cubicBezTo>
                  <a:cubicBezTo>
                    <a:pt x="88" y="126"/>
                    <a:pt x="145" y="50"/>
                    <a:pt x="113" y="37"/>
                  </a:cubicBezTo>
                  <a:cubicBezTo>
                    <a:pt x="113" y="37"/>
                    <a:pt x="99" y="27"/>
                    <a:pt x="47" y="53"/>
                  </a:cubicBezTo>
                  <a:cubicBezTo>
                    <a:pt x="38" y="68"/>
                    <a:pt x="29" y="77"/>
                    <a:pt x="7" y="77"/>
                  </a:cubicBezTo>
                  <a:cubicBezTo>
                    <a:pt x="9" y="75"/>
                    <a:pt x="11" y="74"/>
                    <a:pt x="15" y="71"/>
                  </a:cubicBezTo>
                  <a:cubicBezTo>
                    <a:pt x="19" y="69"/>
                    <a:pt x="20" y="66"/>
                    <a:pt x="20" y="66"/>
                  </a:cubicBezTo>
                  <a:cubicBezTo>
                    <a:pt x="20" y="66"/>
                    <a:pt x="5" y="72"/>
                    <a:pt x="0" y="74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îṥ1iḑe">
              <a:extLst>
                <a:ext uri="{FF2B5EF4-FFF2-40B4-BE49-F238E27FC236}">
                  <a16:creationId xmlns:a16="http://schemas.microsoft.com/office/drawing/2014/main" id="{7C28133D-07D2-49C9-B876-81BE911ADAAF}"/>
                </a:ext>
              </a:extLst>
            </p:cNvPr>
            <p:cNvSpPr/>
            <p:nvPr/>
          </p:nvSpPr>
          <p:spPr bwMode="auto">
            <a:xfrm>
              <a:off x="2600325" y="3132138"/>
              <a:ext cx="17462" cy="14288"/>
            </a:xfrm>
            <a:custGeom>
              <a:avLst/>
              <a:gdLst>
                <a:gd name="T0" fmla="*/ 2 w 8"/>
                <a:gd name="T1" fmla="*/ 2 h 7"/>
                <a:gd name="T2" fmla="*/ 5 w 8"/>
                <a:gd name="T3" fmla="*/ 4 h 7"/>
                <a:gd name="T4" fmla="*/ 4 w 8"/>
                <a:gd name="T5" fmla="*/ 1 h 7"/>
                <a:gd name="T6" fmla="*/ 8 w 8"/>
                <a:gd name="T7" fmla="*/ 4 h 7"/>
                <a:gd name="T8" fmla="*/ 2 w 8"/>
                <a:gd name="T9" fmla="*/ 6 h 7"/>
                <a:gd name="T10" fmla="*/ 2 w 8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2" y="2"/>
                  </a:moveTo>
                  <a:cubicBezTo>
                    <a:pt x="2" y="2"/>
                    <a:pt x="4" y="3"/>
                    <a:pt x="5" y="4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6" y="1"/>
                    <a:pt x="8" y="0"/>
                    <a:pt x="8" y="4"/>
                  </a:cubicBezTo>
                  <a:cubicBezTo>
                    <a:pt x="7" y="6"/>
                    <a:pt x="5" y="7"/>
                    <a:pt x="2" y="6"/>
                  </a:cubicBezTo>
                  <a:cubicBezTo>
                    <a:pt x="1" y="6"/>
                    <a:pt x="0" y="4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íšḷíďe">
              <a:extLst>
                <a:ext uri="{FF2B5EF4-FFF2-40B4-BE49-F238E27FC236}">
                  <a16:creationId xmlns:a16="http://schemas.microsoft.com/office/drawing/2014/main" id="{53588D8D-0B02-40CB-8678-A101D5C84707}"/>
                </a:ext>
              </a:extLst>
            </p:cNvPr>
            <p:cNvSpPr/>
            <p:nvPr/>
          </p:nvSpPr>
          <p:spPr bwMode="auto">
            <a:xfrm>
              <a:off x="2633663" y="3379788"/>
              <a:ext cx="407987" cy="495300"/>
            </a:xfrm>
            <a:custGeom>
              <a:avLst/>
              <a:gdLst>
                <a:gd name="T0" fmla="*/ 23 w 184"/>
                <a:gd name="T1" fmla="*/ 2 h 223"/>
                <a:gd name="T2" fmla="*/ 25 w 184"/>
                <a:gd name="T3" fmla="*/ 22 h 223"/>
                <a:gd name="T4" fmla="*/ 65 w 184"/>
                <a:gd name="T5" fmla="*/ 15 h 223"/>
                <a:gd name="T6" fmla="*/ 171 w 184"/>
                <a:gd name="T7" fmla="*/ 72 h 223"/>
                <a:gd name="T8" fmla="*/ 133 w 184"/>
                <a:gd name="T9" fmla="*/ 195 h 223"/>
                <a:gd name="T10" fmla="*/ 0 w 184"/>
                <a:gd name="T11" fmla="*/ 172 h 223"/>
                <a:gd name="T12" fmla="*/ 124 w 184"/>
                <a:gd name="T13" fmla="*/ 176 h 223"/>
                <a:gd name="T14" fmla="*/ 141 w 184"/>
                <a:gd name="T15" fmla="*/ 74 h 223"/>
                <a:gd name="T16" fmla="*/ 68 w 184"/>
                <a:gd name="T17" fmla="*/ 48 h 223"/>
                <a:gd name="T18" fmla="*/ 4 w 184"/>
                <a:gd name="T19" fmla="*/ 39 h 223"/>
                <a:gd name="T20" fmla="*/ 23 w 184"/>
                <a:gd name="T21" fmla="*/ 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4" h="223">
                  <a:moveTo>
                    <a:pt x="23" y="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9" y="27"/>
                    <a:pt x="65" y="15"/>
                  </a:cubicBezTo>
                  <a:cubicBezTo>
                    <a:pt x="97" y="9"/>
                    <a:pt x="142" y="0"/>
                    <a:pt x="171" y="72"/>
                  </a:cubicBezTo>
                  <a:cubicBezTo>
                    <a:pt x="184" y="117"/>
                    <a:pt x="173" y="164"/>
                    <a:pt x="133" y="195"/>
                  </a:cubicBezTo>
                  <a:cubicBezTo>
                    <a:pt x="95" y="222"/>
                    <a:pt x="50" y="223"/>
                    <a:pt x="0" y="172"/>
                  </a:cubicBezTo>
                  <a:cubicBezTo>
                    <a:pt x="18" y="186"/>
                    <a:pt x="73" y="221"/>
                    <a:pt x="124" y="176"/>
                  </a:cubicBezTo>
                  <a:cubicBezTo>
                    <a:pt x="157" y="143"/>
                    <a:pt x="157" y="110"/>
                    <a:pt x="141" y="74"/>
                  </a:cubicBezTo>
                  <a:cubicBezTo>
                    <a:pt x="124" y="41"/>
                    <a:pt x="102" y="39"/>
                    <a:pt x="68" y="48"/>
                  </a:cubicBezTo>
                  <a:cubicBezTo>
                    <a:pt x="30" y="58"/>
                    <a:pt x="11" y="71"/>
                    <a:pt x="4" y="39"/>
                  </a:cubicBezTo>
                  <a:cubicBezTo>
                    <a:pt x="4" y="39"/>
                    <a:pt x="1" y="20"/>
                    <a:pt x="23" y="2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ïṩľidè">
              <a:extLst>
                <a:ext uri="{FF2B5EF4-FFF2-40B4-BE49-F238E27FC236}">
                  <a16:creationId xmlns:a16="http://schemas.microsoft.com/office/drawing/2014/main" id="{30137EC8-F5B4-4723-8543-E6B3EFE9F13C}"/>
                </a:ext>
              </a:extLst>
            </p:cNvPr>
            <p:cNvSpPr/>
            <p:nvPr/>
          </p:nvSpPr>
          <p:spPr bwMode="auto">
            <a:xfrm>
              <a:off x="391160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7 h 49"/>
                <a:gd name="T8" fmla="*/ 0 w 42"/>
                <a:gd name="T9" fmla="*/ 2 h 49"/>
                <a:gd name="T10" fmla="*/ 0 w 42"/>
                <a:gd name="T11" fmla="*/ 0 h 49"/>
                <a:gd name="T12" fmla="*/ 23 w 42"/>
                <a:gd name="T13" fmla="*/ 0 h 49"/>
                <a:gd name="T14" fmla="*/ 39 w 42"/>
                <a:gd name="T15" fmla="*/ 12 h 49"/>
                <a:gd name="T16" fmla="*/ 29 w 42"/>
                <a:gd name="T17" fmla="*/ 23 h 49"/>
                <a:gd name="T18" fmla="*/ 42 w 42"/>
                <a:gd name="T19" fmla="*/ 36 h 49"/>
                <a:gd name="T20" fmla="*/ 25 w 42"/>
                <a:gd name="T21" fmla="*/ 49 h 49"/>
                <a:gd name="T22" fmla="*/ 0 w 42"/>
                <a:gd name="T23" fmla="*/ 49 h 49"/>
                <a:gd name="T24" fmla="*/ 10 w 42"/>
                <a:gd name="T25" fmla="*/ 22 h 49"/>
                <a:gd name="T26" fmla="*/ 23 w 42"/>
                <a:gd name="T27" fmla="*/ 22 h 49"/>
                <a:gd name="T28" fmla="*/ 35 w 42"/>
                <a:gd name="T29" fmla="*/ 11 h 49"/>
                <a:gd name="T30" fmla="*/ 23 w 42"/>
                <a:gd name="T31" fmla="*/ 2 h 49"/>
                <a:gd name="T32" fmla="*/ 16 w 42"/>
                <a:gd name="T33" fmla="*/ 2 h 49"/>
                <a:gd name="T34" fmla="*/ 10 w 42"/>
                <a:gd name="T35" fmla="*/ 7 h 49"/>
                <a:gd name="T36" fmla="*/ 10 w 42"/>
                <a:gd name="T37" fmla="*/ 22 h 49"/>
                <a:gd name="T38" fmla="*/ 10 w 42"/>
                <a:gd name="T39" fmla="*/ 24 h 49"/>
                <a:gd name="T40" fmla="*/ 10 w 42"/>
                <a:gd name="T41" fmla="*/ 43 h 49"/>
                <a:gd name="T42" fmla="*/ 16 w 42"/>
                <a:gd name="T43" fmla="*/ 48 h 49"/>
                <a:gd name="T44" fmla="*/ 24 w 42"/>
                <a:gd name="T45" fmla="*/ 48 h 49"/>
                <a:gd name="T46" fmla="*/ 37 w 42"/>
                <a:gd name="T47" fmla="*/ 36 h 49"/>
                <a:gd name="T48" fmla="*/ 24 w 42"/>
                <a:gd name="T49" fmla="*/ 24 h 49"/>
                <a:gd name="T50" fmla="*/ 10 w 42"/>
                <a:gd name="T51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7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4" y="0"/>
                    <a:pt x="39" y="5"/>
                    <a:pt x="39" y="12"/>
                  </a:cubicBezTo>
                  <a:cubicBezTo>
                    <a:pt x="39" y="16"/>
                    <a:pt x="37" y="20"/>
                    <a:pt x="29" y="23"/>
                  </a:cubicBezTo>
                  <a:cubicBezTo>
                    <a:pt x="38" y="24"/>
                    <a:pt x="42" y="29"/>
                    <a:pt x="42" y="36"/>
                  </a:cubicBezTo>
                  <a:cubicBezTo>
                    <a:pt x="42" y="43"/>
                    <a:pt x="36" y="49"/>
                    <a:pt x="25" y="49"/>
                  </a:cubicBezTo>
                  <a:lnTo>
                    <a:pt x="0" y="49"/>
                  </a:lnTo>
                  <a:close/>
                  <a:moveTo>
                    <a:pt x="10" y="22"/>
                  </a:moveTo>
                  <a:cubicBezTo>
                    <a:pt x="23" y="22"/>
                    <a:pt x="23" y="22"/>
                    <a:pt x="23" y="22"/>
                  </a:cubicBezTo>
                  <a:cubicBezTo>
                    <a:pt x="30" y="22"/>
                    <a:pt x="35" y="17"/>
                    <a:pt x="35" y="11"/>
                  </a:cubicBezTo>
                  <a:cubicBezTo>
                    <a:pt x="35" y="7"/>
                    <a:pt x="31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7"/>
                  </a:cubicBezTo>
                  <a:lnTo>
                    <a:pt x="10" y="22"/>
                  </a:lnTo>
                  <a:close/>
                  <a:moveTo>
                    <a:pt x="10" y="24"/>
                  </a:moveTo>
                  <a:cubicBezTo>
                    <a:pt x="10" y="43"/>
                    <a:pt x="10" y="43"/>
                    <a:pt x="10" y="43"/>
                  </a:cubicBezTo>
                  <a:cubicBezTo>
                    <a:pt x="10" y="47"/>
                    <a:pt x="12" y="48"/>
                    <a:pt x="16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32" y="48"/>
                    <a:pt x="37" y="42"/>
                    <a:pt x="37" y="36"/>
                  </a:cubicBezTo>
                  <a:cubicBezTo>
                    <a:pt x="37" y="30"/>
                    <a:pt x="32" y="24"/>
                    <a:pt x="24" y="24"/>
                  </a:cubicBezTo>
                  <a:lnTo>
                    <a:pt x="10" y="24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iṥlïdê">
              <a:extLst>
                <a:ext uri="{FF2B5EF4-FFF2-40B4-BE49-F238E27FC236}">
                  <a16:creationId xmlns:a16="http://schemas.microsoft.com/office/drawing/2014/main" id="{06341B3F-17AC-4DDE-8069-D7CA463A5B8B}"/>
                </a:ext>
              </a:extLst>
            </p:cNvPr>
            <p:cNvSpPr/>
            <p:nvPr/>
          </p:nvSpPr>
          <p:spPr bwMode="auto">
            <a:xfrm>
              <a:off x="4071938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2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0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2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5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0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isļîḍê">
              <a:extLst>
                <a:ext uri="{FF2B5EF4-FFF2-40B4-BE49-F238E27FC236}">
                  <a16:creationId xmlns:a16="http://schemas.microsoft.com/office/drawing/2014/main" id="{1E9ECB6A-2EE8-4C12-976F-6CA55D323BE8}"/>
                </a:ext>
              </a:extLst>
            </p:cNvPr>
            <p:cNvSpPr/>
            <p:nvPr/>
          </p:nvSpPr>
          <p:spPr bwMode="auto">
            <a:xfrm>
              <a:off x="4232275" y="3832225"/>
              <a:ext cx="60325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8 w 19"/>
                <a:gd name="T19" fmla="*/ 44 h 49"/>
                <a:gd name="T20" fmla="*/ 8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4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4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8" y="46"/>
                    <a:pt x="8" y="4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îśḻíďé">
              <a:extLst>
                <a:ext uri="{FF2B5EF4-FFF2-40B4-BE49-F238E27FC236}">
                  <a16:creationId xmlns:a16="http://schemas.microsoft.com/office/drawing/2014/main" id="{BEA5EE17-2DC7-4454-8372-0731EB56DA23}"/>
                </a:ext>
              </a:extLst>
            </p:cNvPr>
            <p:cNvSpPr/>
            <p:nvPr/>
          </p:nvSpPr>
          <p:spPr bwMode="auto">
            <a:xfrm>
              <a:off x="4319588" y="3832225"/>
              <a:ext cx="82550" cy="169863"/>
            </a:xfrm>
            <a:custGeom>
              <a:avLst/>
              <a:gdLst>
                <a:gd name="T0" fmla="*/ 26 w 26"/>
                <a:gd name="T1" fmla="*/ 0 h 50"/>
                <a:gd name="T2" fmla="*/ 26 w 26"/>
                <a:gd name="T3" fmla="*/ 2 h 50"/>
                <a:gd name="T4" fmla="*/ 19 w 26"/>
                <a:gd name="T5" fmla="*/ 6 h 50"/>
                <a:gd name="T6" fmla="*/ 19 w 26"/>
                <a:gd name="T7" fmla="*/ 37 h 50"/>
                <a:gd name="T8" fmla="*/ 9 w 26"/>
                <a:gd name="T9" fmla="*/ 50 h 50"/>
                <a:gd name="T10" fmla="*/ 0 w 26"/>
                <a:gd name="T11" fmla="*/ 45 h 50"/>
                <a:gd name="T12" fmla="*/ 3 w 26"/>
                <a:gd name="T13" fmla="*/ 41 h 50"/>
                <a:gd name="T14" fmla="*/ 6 w 26"/>
                <a:gd name="T15" fmla="*/ 45 h 50"/>
                <a:gd name="T16" fmla="*/ 10 w 26"/>
                <a:gd name="T17" fmla="*/ 49 h 50"/>
                <a:gd name="T18" fmla="*/ 15 w 26"/>
                <a:gd name="T19" fmla="*/ 38 h 50"/>
                <a:gd name="T20" fmla="*/ 15 w 26"/>
                <a:gd name="T21" fmla="*/ 6 h 50"/>
                <a:gd name="T22" fmla="*/ 8 w 26"/>
                <a:gd name="T23" fmla="*/ 2 h 50"/>
                <a:gd name="T24" fmla="*/ 8 w 26"/>
                <a:gd name="T25" fmla="*/ 0 h 50"/>
                <a:gd name="T26" fmla="*/ 26 w 26"/>
                <a:gd name="T2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50">
                  <a:moveTo>
                    <a:pt x="26" y="0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1" y="2"/>
                    <a:pt x="19" y="3"/>
                    <a:pt x="19" y="6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46"/>
                    <a:pt x="15" y="50"/>
                    <a:pt x="9" y="50"/>
                  </a:cubicBezTo>
                  <a:cubicBezTo>
                    <a:pt x="4" y="50"/>
                    <a:pt x="0" y="49"/>
                    <a:pt x="0" y="45"/>
                  </a:cubicBezTo>
                  <a:cubicBezTo>
                    <a:pt x="0" y="43"/>
                    <a:pt x="1" y="41"/>
                    <a:pt x="3" y="41"/>
                  </a:cubicBezTo>
                  <a:cubicBezTo>
                    <a:pt x="5" y="41"/>
                    <a:pt x="6" y="43"/>
                    <a:pt x="6" y="45"/>
                  </a:cubicBezTo>
                  <a:cubicBezTo>
                    <a:pt x="6" y="47"/>
                    <a:pt x="7" y="49"/>
                    <a:pt x="10" y="49"/>
                  </a:cubicBezTo>
                  <a:cubicBezTo>
                    <a:pt x="13" y="49"/>
                    <a:pt x="15" y="44"/>
                    <a:pt x="15" y="3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3"/>
                    <a:pt x="13" y="2"/>
                    <a:pt x="8" y="2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í$ľíḋè">
              <a:extLst>
                <a:ext uri="{FF2B5EF4-FFF2-40B4-BE49-F238E27FC236}">
                  <a16:creationId xmlns:a16="http://schemas.microsoft.com/office/drawing/2014/main" id="{CFCED61E-66E8-40C2-ADE5-C9F7A2D3E9F9}"/>
                </a:ext>
              </a:extLst>
            </p:cNvPr>
            <p:cNvSpPr/>
            <p:nvPr/>
          </p:nvSpPr>
          <p:spPr bwMode="auto">
            <a:xfrm>
              <a:off x="4437063" y="3832225"/>
              <a:ext cx="58738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ïṧḷîḓê">
              <a:extLst>
                <a:ext uri="{FF2B5EF4-FFF2-40B4-BE49-F238E27FC236}">
                  <a16:creationId xmlns:a16="http://schemas.microsoft.com/office/drawing/2014/main" id="{4CA9FA10-6B82-4FA7-9FA5-F81FEA7DDDD2}"/>
                </a:ext>
              </a:extLst>
            </p:cNvPr>
            <p:cNvSpPr/>
            <p:nvPr/>
          </p:nvSpPr>
          <p:spPr bwMode="auto">
            <a:xfrm>
              <a:off x="4521200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7 w 49"/>
                <a:gd name="T5" fmla="*/ 43 h 50"/>
                <a:gd name="T6" fmla="*/ 7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9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íśļidè">
              <a:extLst>
                <a:ext uri="{FF2B5EF4-FFF2-40B4-BE49-F238E27FC236}">
                  <a16:creationId xmlns:a16="http://schemas.microsoft.com/office/drawing/2014/main" id="{A31735F9-E698-4351-B29C-B8144D3C828F}"/>
                </a:ext>
              </a:extLst>
            </p:cNvPr>
            <p:cNvSpPr/>
            <p:nvPr/>
          </p:nvSpPr>
          <p:spPr bwMode="auto">
            <a:xfrm>
              <a:off x="4703763" y="3829050"/>
              <a:ext cx="144463" cy="173038"/>
            </a:xfrm>
            <a:custGeom>
              <a:avLst/>
              <a:gdLst>
                <a:gd name="T0" fmla="*/ 45 w 45"/>
                <a:gd name="T1" fmla="*/ 28 h 51"/>
                <a:gd name="T2" fmla="*/ 45 w 45"/>
                <a:gd name="T3" fmla="*/ 30 h 51"/>
                <a:gd name="T4" fmla="*/ 39 w 45"/>
                <a:gd name="T5" fmla="*/ 35 h 51"/>
                <a:gd name="T6" fmla="*/ 39 w 45"/>
                <a:gd name="T7" fmla="*/ 50 h 51"/>
                <a:gd name="T8" fmla="*/ 36 w 45"/>
                <a:gd name="T9" fmla="*/ 50 h 51"/>
                <a:gd name="T10" fmla="*/ 35 w 45"/>
                <a:gd name="T11" fmla="*/ 47 h 51"/>
                <a:gd name="T12" fmla="*/ 21 w 45"/>
                <a:gd name="T13" fmla="*/ 51 h 51"/>
                <a:gd name="T14" fmla="*/ 0 w 45"/>
                <a:gd name="T15" fmla="*/ 26 h 51"/>
                <a:gd name="T16" fmla="*/ 22 w 45"/>
                <a:gd name="T17" fmla="*/ 0 h 51"/>
                <a:gd name="T18" fmla="*/ 31 w 45"/>
                <a:gd name="T19" fmla="*/ 2 h 51"/>
                <a:gd name="T20" fmla="*/ 36 w 45"/>
                <a:gd name="T21" fmla="*/ 0 h 51"/>
                <a:gd name="T22" fmla="*/ 41 w 45"/>
                <a:gd name="T23" fmla="*/ 12 h 51"/>
                <a:gd name="T24" fmla="*/ 40 w 45"/>
                <a:gd name="T25" fmla="*/ 13 h 51"/>
                <a:gd name="T26" fmla="*/ 22 w 45"/>
                <a:gd name="T27" fmla="*/ 2 h 51"/>
                <a:gd name="T28" fmla="*/ 5 w 45"/>
                <a:gd name="T29" fmla="*/ 25 h 51"/>
                <a:gd name="T30" fmla="*/ 21 w 45"/>
                <a:gd name="T31" fmla="*/ 50 h 51"/>
                <a:gd name="T32" fmla="*/ 35 w 45"/>
                <a:gd name="T33" fmla="*/ 40 h 51"/>
                <a:gd name="T34" fmla="*/ 35 w 45"/>
                <a:gd name="T35" fmla="*/ 35 h 51"/>
                <a:gd name="T36" fmla="*/ 27 w 45"/>
                <a:gd name="T37" fmla="*/ 30 h 51"/>
                <a:gd name="T38" fmla="*/ 27 w 45"/>
                <a:gd name="T39" fmla="*/ 28 h 51"/>
                <a:gd name="T40" fmla="*/ 45 w 45"/>
                <a:gd name="T41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51">
                  <a:moveTo>
                    <a:pt x="45" y="28"/>
                  </a:moveTo>
                  <a:cubicBezTo>
                    <a:pt x="45" y="30"/>
                    <a:pt x="45" y="30"/>
                    <a:pt x="45" y="30"/>
                  </a:cubicBezTo>
                  <a:cubicBezTo>
                    <a:pt x="40" y="30"/>
                    <a:pt x="39" y="32"/>
                    <a:pt x="39" y="35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2" y="49"/>
                    <a:pt x="28" y="51"/>
                    <a:pt x="21" y="51"/>
                  </a:cubicBezTo>
                  <a:cubicBezTo>
                    <a:pt x="8" y="51"/>
                    <a:pt x="0" y="42"/>
                    <a:pt x="0" y="26"/>
                  </a:cubicBezTo>
                  <a:cubicBezTo>
                    <a:pt x="0" y="11"/>
                    <a:pt x="9" y="0"/>
                    <a:pt x="22" y="0"/>
                  </a:cubicBezTo>
                  <a:cubicBezTo>
                    <a:pt x="26" y="0"/>
                    <a:pt x="29" y="1"/>
                    <a:pt x="31" y="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6" y="8"/>
                    <a:pt x="31" y="2"/>
                    <a:pt x="22" y="2"/>
                  </a:cubicBezTo>
                  <a:cubicBezTo>
                    <a:pt x="12" y="2"/>
                    <a:pt x="5" y="12"/>
                    <a:pt x="5" y="25"/>
                  </a:cubicBezTo>
                  <a:cubicBezTo>
                    <a:pt x="5" y="42"/>
                    <a:pt x="13" y="50"/>
                    <a:pt x="21" y="50"/>
                  </a:cubicBezTo>
                  <a:cubicBezTo>
                    <a:pt x="29" y="50"/>
                    <a:pt x="35" y="44"/>
                    <a:pt x="35" y="40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2"/>
                    <a:pt x="33" y="30"/>
                    <a:pt x="27" y="30"/>
                  </a:cubicBezTo>
                  <a:cubicBezTo>
                    <a:pt x="27" y="28"/>
                    <a:pt x="27" y="28"/>
                    <a:pt x="27" y="28"/>
                  </a:cubicBezTo>
                  <a:lnTo>
                    <a:pt x="45" y="2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ïŝľiďè">
              <a:extLst>
                <a:ext uri="{FF2B5EF4-FFF2-40B4-BE49-F238E27FC236}">
                  <a16:creationId xmlns:a16="http://schemas.microsoft.com/office/drawing/2014/main" id="{973F0FD0-8C87-4FA6-8384-353DDAB8EAB5}"/>
                </a:ext>
              </a:extLst>
            </p:cNvPr>
            <p:cNvSpPr/>
            <p:nvPr/>
          </p:nvSpPr>
          <p:spPr bwMode="auto">
            <a:xfrm>
              <a:off x="4946650" y="3832225"/>
              <a:ext cx="157163" cy="169863"/>
            </a:xfrm>
            <a:custGeom>
              <a:avLst/>
              <a:gdLst>
                <a:gd name="T0" fmla="*/ 0 w 49"/>
                <a:gd name="T1" fmla="*/ 0 h 50"/>
                <a:gd name="T2" fmla="*/ 18 w 49"/>
                <a:gd name="T3" fmla="*/ 0 h 50"/>
                <a:gd name="T4" fmla="*/ 18 w 49"/>
                <a:gd name="T5" fmla="*/ 2 h 50"/>
                <a:gd name="T6" fmla="*/ 11 w 49"/>
                <a:gd name="T7" fmla="*/ 6 h 50"/>
                <a:gd name="T8" fmla="*/ 11 w 49"/>
                <a:gd name="T9" fmla="*/ 34 h 50"/>
                <a:gd name="T10" fmla="*/ 26 w 49"/>
                <a:gd name="T11" fmla="*/ 48 h 50"/>
                <a:gd name="T12" fmla="*/ 41 w 49"/>
                <a:gd name="T13" fmla="*/ 34 h 50"/>
                <a:gd name="T14" fmla="*/ 41 w 49"/>
                <a:gd name="T15" fmla="*/ 6 h 50"/>
                <a:gd name="T16" fmla="*/ 34 w 49"/>
                <a:gd name="T17" fmla="*/ 2 h 50"/>
                <a:gd name="T18" fmla="*/ 34 w 49"/>
                <a:gd name="T19" fmla="*/ 0 h 50"/>
                <a:gd name="T20" fmla="*/ 49 w 49"/>
                <a:gd name="T21" fmla="*/ 0 h 50"/>
                <a:gd name="T22" fmla="*/ 49 w 49"/>
                <a:gd name="T23" fmla="*/ 2 h 50"/>
                <a:gd name="T24" fmla="*/ 43 w 49"/>
                <a:gd name="T25" fmla="*/ 6 h 50"/>
                <a:gd name="T26" fmla="*/ 43 w 49"/>
                <a:gd name="T27" fmla="*/ 34 h 50"/>
                <a:gd name="T28" fmla="*/ 24 w 49"/>
                <a:gd name="T29" fmla="*/ 50 h 50"/>
                <a:gd name="T30" fmla="*/ 7 w 49"/>
                <a:gd name="T31" fmla="*/ 33 h 50"/>
                <a:gd name="T32" fmla="*/ 7 w 49"/>
                <a:gd name="T33" fmla="*/ 6 h 50"/>
                <a:gd name="T34" fmla="*/ 0 w 49"/>
                <a:gd name="T35" fmla="*/ 2 h 50"/>
                <a:gd name="T36" fmla="*/ 0 w 49"/>
                <a:gd name="T3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50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42"/>
                    <a:pt x="17" y="48"/>
                    <a:pt x="26" y="48"/>
                  </a:cubicBezTo>
                  <a:cubicBezTo>
                    <a:pt x="33" y="48"/>
                    <a:pt x="41" y="45"/>
                    <a:pt x="41" y="34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9" y="2"/>
                    <a:pt x="34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3" y="3"/>
                    <a:pt x="43" y="6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45"/>
                    <a:pt x="35" y="50"/>
                    <a:pt x="24" y="50"/>
                  </a:cubicBezTo>
                  <a:cubicBezTo>
                    <a:pt x="15" y="50"/>
                    <a:pt x="7" y="45"/>
                    <a:pt x="7" y="3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îšľïďé">
              <a:extLst>
                <a:ext uri="{FF2B5EF4-FFF2-40B4-BE49-F238E27FC236}">
                  <a16:creationId xmlns:a16="http://schemas.microsoft.com/office/drawing/2014/main" id="{3DB79357-95ED-424E-8815-B7CF091AD687}"/>
                </a:ext>
              </a:extLst>
            </p:cNvPr>
            <p:cNvSpPr/>
            <p:nvPr/>
          </p:nvSpPr>
          <p:spPr bwMode="auto">
            <a:xfrm>
              <a:off x="51260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6 w 49"/>
                <a:gd name="T5" fmla="*/ 43 h 50"/>
                <a:gd name="T6" fmla="*/ 6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9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iŝľïďê">
              <a:extLst>
                <a:ext uri="{FF2B5EF4-FFF2-40B4-BE49-F238E27FC236}">
                  <a16:creationId xmlns:a16="http://schemas.microsoft.com/office/drawing/2014/main" id="{BE423946-19C7-44DD-906B-AE8ED37B7E19}"/>
                </a:ext>
              </a:extLst>
            </p:cNvPr>
            <p:cNvSpPr/>
            <p:nvPr/>
          </p:nvSpPr>
          <p:spPr bwMode="auto">
            <a:xfrm>
              <a:off x="5310188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ïṧlïďè">
              <a:extLst>
                <a:ext uri="{FF2B5EF4-FFF2-40B4-BE49-F238E27FC236}">
                  <a16:creationId xmlns:a16="http://schemas.microsoft.com/office/drawing/2014/main" id="{49925558-0CBD-4EBA-8D5B-2D51849A72E7}"/>
                </a:ext>
              </a:extLst>
            </p:cNvPr>
            <p:cNvSpPr/>
            <p:nvPr/>
          </p:nvSpPr>
          <p:spPr bwMode="auto">
            <a:xfrm>
              <a:off x="5389563" y="3832225"/>
              <a:ext cx="150813" cy="169863"/>
            </a:xfrm>
            <a:custGeom>
              <a:avLst/>
              <a:gdLst>
                <a:gd name="T0" fmla="*/ 32 w 47"/>
                <a:gd name="T1" fmla="*/ 0 h 50"/>
                <a:gd name="T2" fmla="*/ 47 w 47"/>
                <a:gd name="T3" fmla="*/ 0 h 50"/>
                <a:gd name="T4" fmla="*/ 47 w 47"/>
                <a:gd name="T5" fmla="*/ 2 h 50"/>
                <a:gd name="T6" fmla="*/ 40 w 47"/>
                <a:gd name="T7" fmla="*/ 7 h 50"/>
                <a:gd name="T8" fmla="*/ 24 w 47"/>
                <a:gd name="T9" fmla="*/ 50 h 50"/>
                <a:gd name="T10" fmla="*/ 23 w 47"/>
                <a:gd name="T11" fmla="*/ 50 h 50"/>
                <a:gd name="T12" fmla="*/ 7 w 47"/>
                <a:gd name="T13" fmla="*/ 6 h 50"/>
                <a:gd name="T14" fmla="*/ 0 w 47"/>
                <a:gd name="T15" fmla="*/ 2 h 50"/>
                <a:gd name="T16" fmla="*/ 0 w 47"/>
                <a:gd name="T17" fmla="*/ 0 h 50"/>
                <a:gd name="T18" fmla="*/ 18 w 47"/>
                <a:gd name="T19" fmla="*/ 0 h 50"/>
                <a:gd name="T20" fmla="*/ 18 w 47"/>
                <a:gd name="T21" fmla="*/ 2 h 50"/>
                <a:gd name="T22" fmla="*/ 11 w 47"/>
                <a:gd name="T23" fmla="*/ 4 h 50"/>
                <a:gd name="T24" fmla="*/ 12 w 47"/>
                <a:gd name="T25" fmla="*/ 5 h 50"/>
                <a:gd name="T26" fmla="*/ 25 w 47"/>
                <a:gd name="T27" fmla="*/ 43 h 50"/>
                <a:gd name="T28" fmla="*/ 38 w 47"/>
                <a:gd name="T29" fmla="*/ 7 h 50"/>
                <a:gd name="T30" fmla="*/ 39 w 47"/>
                <a:gd name="T31" fmla="*/ 4 h 50"/>
                <a:gd name="T32" fmla="*/ 32 w 47"/>
                <a:gd name="T33" fmla="*/ 2 h 50"/>
                <a:gd name="T34" fmla="*/ 32 w 47"/>
                <a:gd name="T3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50">
                  <a:moveTo>
                    <a:pt x="32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2"/>
                    <a:pt x="42" y="3"/>
                    <a:pt x="40" y="7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4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2"/>
                    <a:pt x="11" y="4"/>
                  </a:cubicBezTo>
                  <a:cubicBezTo>
                    <a:pt x="11" y="4"/>
                    <a:pt x="11" y="5"/>
                    <a:pt x="12" y="5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9" y="6"/>
                    <a:pt x="39" y="5"/>
                    <a:pt x="39" y="4"/>
                  </a:cubicBezTo>
                  <a:cubicBezTo>
                    <a:pt x="39" y="3"/>
                    <a:pt x="37" y="2"/>
                    <a:pt x="32" y="2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iṥľîḋe">
              <a:extLst>
                <a:ext uri="{FF2B5EF4-FFF2-40B4-BE49-F238E27FC236}">
                  <a16:creationId xmlns:a16="http://schemas.microsoft.com/office/drawing/2014/main" id="{F7C794C8-5047-4476-97F0-FD331BC0FD75}"/>
                </a:ext>
              </a:extLst>
            </p:cNvPr>
            <p:cNvSpPr/>
            <p:nvPr/>
          </p:nvSpPr>
          <p:spPr bwMode="auto">
            <a:xfrm>
              <a:off x="556260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6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íślîḋè">
              <a:extLst>
                <a:ext uri="{FF2B5EF4-FFF2-40B4-BE49-F238E27FC236}">
                  <a16:creationId xmlns:a16="http://schemas.microsoft.com/office/drawing/2014/main" id="{C14C23F8-D7FA-4D6D-A9E2-D5BDB84F94DD}"/>
                </a:ext>
              </a:extLst>
            </p:cNvPr>
            <p:cNvSpPr/>
            <p:nvPr/>
          </p:nvSpPr>
          <p:spPr bwMode="auto">
            <a:xfrm>
              <a:off x="5722938" y="3832225"/>
              <a:ext cx="138113" cy="166688"/>
            </a:xfrm>
            <a:custGeom>
              <a:avLst/>
              <a:gdLst>
                <a:gd name="T0" fmla="*/ 0 w 43"/>
                <a:gd name="T1" fmla="*/ 49 h 49"/>
                <a:gd name="T2" fmla="*/ 0 w 43"/>
                <a:gd name="T3" fmla="*/ 48 h 49"/>
                <a:gd name="T4" fmla="*/ 6 w 43"/>
                <a:gd name="T5" fmla="*/ 43 h 49"/>
                <a:gd name="T6" fmla="*/ 6 w 43"/>
                <a:gd name="T7" fmla="*/ 6 h 49"/>
                <a:gd name="T8" fmla="*/ 0 w 43"/>
                <a:gd name="T9" fmla="*/ 2 h 49"/>
                <a:gd name="T10" fmla="*/ 0 w 43"/>
                <a:gd name="T11" fmla="*/ 0 h 49"/>
                <a:gd name="T12" fmla="*/ 22 w 43"/>
                <a:gd name="T13" fmla="*/ 0 h 49"/>
                <a:gd name="T14" fmla="*/ 38 w 43"/>
                <a:gd name="T15" fmla="*/ 12 h 49"/>
                <a:gd name="T16" fmla="*/ 24 w 43"/>
                <a:gd name="T17" fmla="*/ 25 h 49"/>
                <a:gd name="T18" fmla="*/ 36 w 43"/>
                <a:gd name="T19" fmla="*/ 44 h 49"/>
                <a:gd name="T20" fmla="*/ 43 w 43"/>
                <a:gd name="T21" fmla="*/ 48 h 49"/>
                <a:gd name="T22" fmla="*/ 43 w 43"/>
                <a:gd name="T23" fmla="*/ 49 h 49"/>
                <a:gd name="T24" fmla="*/ 33 w 43"/>
                <a:gd name="T25" fmla="*/ 49 h 49"/>
                <a:gd name="T26" fmla="*/ 20 w 43"/>
                <a:gd name="T27" fmla="*/ 25 h 49"/>
                <a:gd name="T28" fmla="*/ 10 w 43"/>
                <a:gd name="T29" fmla="*/ 25 h 49"/>
                <a:gd name="T30" fmla="*/ 10 w 43"/>
                <a:gd name="T31" fmla="*/ 43 h 49"/>
                <a:gd name="T32" fmla="*/ 17 w 43"/>
                <a:gd name="T33" fmla="*/ 48 h 49"/>
                <a:gd name="T34" fmla="*/ 17 w 43"/>
                <a:gd name="T35" fmla="*/ 49 h 49"/>
                <a:gd name="T36" fmla="*/ 0 w 43"/>
                <a:gd name="T37" fmla="*/ 49 h 49"/>
                <a:gd name="T38" fmla="*/ 10 w 43"/>
                <a:gd name="T39" fmla="*/ 23 h 49"/>
                <a:gd name="T40" fmla="*/ 23 w 43"/>
                <a:gd name="T41" fmla="*/ 23 h 49"/>
                <a:gd name="T42" fmla="*/ 33 w 43"/>
                <a:gd name="T43" fmla="*/ 12 h 49"/>
                <a:gd name="T44" fmla="*/ 21 w 43"/>
                <a:gd name="T45" fmla="*/ 2 h 49"/>
                <a:gd name="T46" fmla="*/ 15 w 43"/>
                <a:gd name="T47" fmla="*/ 2 h 49"/>
                <a:gd name="T48" fmla="*/ 10 w 43"/>
                <a:gd name="T49" fmla="*/ 6 h 49"/>
                <a:gd name="T50" fmla="*/ 10 w 43"/>
                <a:gd name="T51" fmla="*/ 2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2" y="0"/>
                    <a:pt x="38" y="5"/>
                    <a:pt x="38" y="12"/>
                  </a:cubicBezTo>
                  <a:cubicBezTo>
                    <a:pt x="38" y="19"/>
                    <a:pt x="34" y="24"/>
                    <a:pt x="24" y="25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7" y="47"/>
                    <a:pt x="39" y="4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  <a:moveTo>
                    <a:pt x="10" y="23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31" y="23"/>
                    <a:pt x="33" y="18"/>
                    <a:pt x="33" y="12"/>
                  </a:cubicBezTo>
                  <a:cubicBezTo>
                    <a:pt x="33" y="6"/>
                    <a:pt x="29" y="2"/>
                    <a:pt x="21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2" y="2"/>
                    <a:pt x="10" y="3"/>
                    <a:pt x="10" y="6"/>
                  </a:cubicBezTo>
                  <a:lnTo>
                    <a:pt x="10" y="23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isľiḓè">
              <a:extLst>
                <a:ext uri="{FF2B5EF4-FFF2-40B4-BE49-F238E27FC236}">
                  <a16:creationId xmlns:a16="http://schemas.microsoft.com/office/drawing/2014/main" id="{DBD3946B-944A-43EA-94D2-A22F8268EDE1}"/>
                </a:ext>
              </a:extLst>
            </p:cNvPr>
            <p:cNvSpPr/>
            <p:nvPr/>
          </p:nvSpPr>
          <p:spPr bwMode="auto">
            <a:xfrm>
              <a:off x="5886450" y="3829050"/>
              <a:ext cx="115888" cy="173038"/>
            </a:xfrm>
            <a:custGeom>
              <a:avLst/>
              <a:gdLst>
                <a:gd name="T0" fmla="*/ 2 w 36"/>
                <a:gd name="T1" fmla="*/ 38 h 51"/>
                <a:gd name="T2" fmla="*/ 20 w 36"/>
                <a:gd name="T3" fmla="*/ 50 h 51"/>
                <a:gd name="T4" fmla="*/ 33 w 36"/>
                <a:gd name="T5" fmla="*/ 39 h 51"/>
                <a:gd name="T6" fmla="*/ 18 w 36"/>
                <a:gd name="T7" fmla="*/ 27 h 51"/>
                <a:gd name="T8" fmla="*/ 2 w 36"/>
                <a:gd name="T9" fmla="*/ 12 h 51"/>
                <a:gd name="T10" fmla="*/ 17 w 36"/>
                <a:gd name="T11" fmla="*/ 0 h 51"/>
                <a:gd name="T12" fmla="*/ 26 w 36"/>
                <a:gd name="T13" fmla="*/ 2 h 51"/>
                <a:gd name="T14" fmla="*/ 27 w 36"/>
                <a:gd name="T15" fmla="*/ 2 h 51"/>
                <a:gd name="T16" fmla="*/ 31 w 36"/>
                <a:gd name="T17" fmla="*/ 1 h 51"/>
                <a:gd name="T18" fmla="*/ 35 w 36"/>
                <a:gd name="T19" fmla="*/ 13 h 51"/>
                <a:gd name="T20" fmla="*/ 34 w 36"/>
                <a:gd name="T21" fmla="*/ 14 h 51"/>
                <a:gd name="T22" fmla="*/ 16 w 36"/>
                <a:gd name="T23" fmla="*/ 2 h 51"/>
                <a:gd name="T24" fmla="*/ 6 w 36"/>
                <a:gd name="T25" fmla="*/ 11 h 51"/>
                <a:gd name="T26" fmla="*/ 20 w 36"/>
                <a:gd name="T27" fmla="*/ 23 h 51"/>
                <a:gd name="T28" fmla="*/ 36 w 36"/>
                <a:gd name="T29" fmla="*/ 38 h 51"/>
                <a:gd name="T30" fmla="*/ 21 w 36"/>
                <a:gd name="T31" fmla="*/ 51 h 51"/>
                <a:gd name="T32" fmla="*/ 10 w 36"/>
                <a:gd name="T33" fmla="*/ 49 h 51"/>
                <a:gd name="T34" fmla="*/ 5 w 36"/>
                <a:gd name="T35" fmla="*/ 51 h 51"/>
                <a:gd name="T36" fmla="*/ 0 w 36"/>
                <a:gd name="T37" fmla="*/ 38 h 51"/>
                <a:gd name="T38" fmla="*/ 2 w 36"/>
                <a:gd name="T3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51">
                  <a:moveTo>
                    <a:pt x="2" y="38"/>
                  </a:moveTo>
                  <a:cubicBezTo>
                    <a:pt x="5" y="43"/>
                    <a:pt x="11" y="50"/>
                    <a:pt x="20" y="50"/>
                  </a:cubicBezTo>
                  <a:cubicBezTo>
                    <a:pt x="27" y="50"/>
                    <a:pt x="33" y="47"/>
                    <a:pt x="33" y="39"/>
                  </a:cubicBezTo>
                  <a:cubicBezTo>
                    <a:pt x="33" y="32"/>
                    <a:pt x="28" y="30"/>
                    <a:pt x="18" y="27"/>
                  </a:cubicBezTo>
                  <a:cubicBezTo>
                    <a:pt x="10" y="25"/>
                    <a:pt x="2" y="21"/>
                    <a:pt x="2" y="12"/>
                  </a:cubicBezTo>
                  <a:cubicBezTo>
                    <a:pt x="2" y="7"/>
                    <a:pt x="6" y="0"/>
                    <a:pt x="17" y="0"/>
                  </a:cubicBezTo>
                  <a:cubicBezTo>
                    <a:pt x="22" y="0"/>
                    <a:pt x="25" y="2"/>
                    <a:pt x="26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0" y="7"/>
                    <a:pt x="24" y="2"/>
                    <a:pt x="16" y="2"/>
                  </a:cubicBezTo>
                  <a:cubicBezTo>
                    <a:pt x="11" y="2"/>
                    <a:pt x="6" y="4"/>
                    <a:pt x="6" y="11"/>
                  </a:cubicBezTo>
                  <a:cubicBezTo>
                    <a:pt x="6" y="19"/>
                    <a:pt x="13" y="21"/>
                    <a:pt x="20" y="23"/>
                  </a:cubicBezTo>
                  <a:cubicBezTo>
                    <a:pt x="29" y="26"/>
                    <a:pt x="36" y="29"/>
                    <a:pt x="36" y="38"/>
                  </a:cubicBezTo>
                  <a:cubicBezTo>
                    <a:pt x="36" y="47"/>
                    <a:pt x="29" y="51"/>
                    <a:pt x="21" y="51"/>
                  </a:cubicBezTo>
                  <a:cubicBezTo>
                    <a:pt x="16" y="51"/>
                    <a:pt x="12" y="49"/>
                    <a:pt x="10" y="49"/>
                  </a:cubicBezTo>
                  <a:cubicBezTo>
                    <a:pt x="8" y="49"/>
                    <a:pt x="6" y="50"/>
                    <a:pt x="5" y="51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2" y="3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isḻiḍe">
              <a:extLst>
                <a:ext uri="{FF2B5EF4-FFF2-40B4-BE49-F238E27FC236}">
                  <a16:creationId xmlns:a16="http://schemas.microsoft.com/office/drawing/2014/main" id="{506C6047-7D33-4162-922D-84CBB0D8A3CE}"/>
                </a:ext>
              </a:extLst>
            </p:cNvPr>
            <p:cNvSpPr/>
            <p:nvPr/>
          </p:nvSpPr>
          <p:spPr bwMode="auto">
            <a:xfrm>
              <a:off x="6037263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îṥlïḋe">
              <a:extLst>
                <a:ext uri="{FF2B5EF4-FFF2-40B4-BE49-F238E27FC236}">
                  <a16:creationId xmlns:a16="http://schemas.microsoft.com/office/drawing/2014/main" id="{98F8079E-1713-4447-818D-813698876ACD}"/>
                </a:ext>
              </a:extLst>
            </p:cNvPr>
            <p:cNvSpPr/>
            <p:nvPr/>
          </p:nvSpPr>
          <p:spPr bwMode="auto">
            <a:xfrm>
              <a:off x="6121400" y="3832225"/>
              <a:ext cx="157163" cy="166688"/>
            </a:xfrm>
            <a:custGeom>
              <a:avLst/>
              <a:gdLst>
                <a:gd name="T0" fmla="*/ 15 w 49"/>
                <a:gd name="T1" fmla="*/ 49 h 49"/>
                <a:gd name="T2" fmla="*/ 15 w 49"/>
                <a:gd name="T3" fmla="*/ 48 h 49"/>
                <a:gd name="T4" fmla="*/ 22 w 49"/>
                <a:gd name="T5" fmla="*/ 44 h 49"/>
                <a:gd name="T6" fmla="*/ 22 w 49"/>
                <a:gd name="T7" fmla="*/ 6 h 49"/>
                <a:gd name="T8" fmla="*/ 17 w 49"/>
                <a:gd name="T9" fmla="*/ 2 h 49"/>
                <a:gd name="T10" fmla="*/ 1 w 49"/>
                <a:gd name="T11" fmla="*/ 12 h 49"/>
                <a:gd name="T12" fmla="*/ 0 w 49"/>
                <a:gd name="T13" fmla="*/ 12 h 49"/>
                <a:gd name="T14" fmla="*/ 4 w 49"/>
                <a:gd name="T15" fmla="*/ 0 h 49"/>
                <a:gd name="T16" fmla="*/ 45 w 49"/>
                <a:gd name="T17" fmla="*/ 0 h 49"/>
                <a:gd name="T18" fmla="*/ 49 w 49"/>
                <a:gd name="T19" fmla="*/ 12 h 49"/>
                <a:gd name="T20" fmla="*/ 48 w 49"/>
                <a:gd name="T21" fmla="*/ 13 h 49"/>
                <a:gd name="T22" fmla="*/ 33 w 49"/>
                <a:gd name="T23" fmla="*/ 2 h 49"/>
                <a:gd name="T24" fmla="*/ 27 w 49"/>
                <a:gd name="T25" fmla="*/ 6 h 49"/>
                <a:gd name="T26" fmla="*/ 27 w 49"/>
                <a:gd name="T27" fmla="*/ 44 h 49"/>
                <a:gd name="T28" fmla="*/ 34 w 49"/>
                <a:gd name="T29" fmla="*/ 48 h 49"/>
                <a:gd name="T30" fmla="*/ 34 w 49"/>
                <a:gd name="T31" fmla="*/ 49 h 49"/>
                <a:gd name="T32" fmla="*/ 15 w 49"/>
                <a:gd name="T3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49">
                  <a:moveTo>
                    <a:pt x="15" y="49"/>
                  </a:moveTo>
                  <a:cubicBezTo>
                    <a:pt x="15" y="48"/>
                    <a:pt x="15" y="48"/>
                    <a:pt x="15" y="48"/>
                  </a:cubicBezTo>
                  <a:cubicBezTo>
                    <a:pt x="19" y="48"/>
                    <a:pt x="22" y="47"/>
                    <a:pt x="22" y="44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3"/>
                    <a:pt x="21" y="2"/>
                    <a:pt x="17" y="2"/>
                  </a:cubicBezTo>
                  <a:cubicBezTo>
                    <a:pt x="8" y="2"/>
                    <a:pt x="4" y="7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4" y="7"/>
                    <a:pt x="42" y="2"/>
                    <a:pt x="33" y="2"/>
                  </a:cubicBezTo>
                  <a:cubicBezTo>
                    <a:pt x="29" y="2"/>
                    <a:pt x="27" y="3"/>
                    <a:pt x="27" y="6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7"/>
                    <a:pt x="29" y="48"/>
                    <a:pt x="34" y="48"/>
                  </a:cubicBezTo>
                  <a:cubicBezTo>
                    <a:pt x="34" y="49"/>
                    <a:pt x="34" y="49"/>
                    <a:pt x="34" y="49"/>
                  </a:cubicBezTo>
                  <a:lnTo>
                    <a:pt x="15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ïSḷidè">
              <a:extLst>
                <a:ext uri="{FF2B5EF4-FFF2-40B4-BE49-F238E27FC236}">
                  <a16:creationId xmlns:a16="http://schemas.microsoft.com/office/drawing/2014/main" id="{A2502214-A72B-4756-AC00-B044D9928591}"/>
                </a:ext>
              </a:extLst>
            </p:cNvPr>
            <p:cNvSpPr/>
            <p:nvPr/>
          </p:nvSpPr>
          <p:spPr bwMode="auto">
            <a:xfrm>
              <a:off x="6297613" y="3832225"/>
              <a:ext cx="141288" cy="166688"/>
            </a:xfrm>
            <a:custGeom>
              <a:avLst/>
              <a:gdLst>
                <a:gd name="T0" fmla="*/ 13 w 44"/>
                <a:gd name="T1" fmla="*/ 49 h 49"/>
                <a:gd name="T2" fmla="*/ 13 w 44"/>
                <a:gd name="T3" fmla="*/ 48 h 49"/>
                <a:gd name="T4" fmla="*/ 20 w 44"/>
                <a:gd name="T5" fmla="*/ 44 h 49"/>
                <a:gd name="T6" fmla="*/ 20 w 44"/>
                <a:gd name="T7" fmla="*/ 30 h 49"/>
                <a:gd name="T8" fmla="*/ 7 w 44"/>
                <a:gd name="T9" fmla="*/ 5 h 49"/>
                <a:gd name="T10" fmla="*/ 0 w 44"/>
                <a:gd name="T11" fmla="*/ 2 h 49"/>
                <a:gd name="T12" fmla="*/ 0 w 44"/>
                <a:gd name="T13" fmla="*/ 0 h 49"/>
                <a:gd name="T14" fmla="*/ 18 w 44"/>
                <a:gd name="T15" fmla="*/ 0 h 49"/>
                <a:gd name="T16" fmla="*/ 18 w 44"/>
                <a:gd name="T17" fmla="*/ 2 h 49"/>
                <a:gd name="T18" fmla="*/ 11 w 44"/>
                <a:gd name="T19" fmla="*/ 4 h 49"/>
                <a:gd name="T20" fmla="*/ 12 w 44"/>
                <a:gd name="T21" fmla="*/ 5 h 49"/>
                <a:gd name="T22" fmla="*/ 23 w 44"/>
                <a:gd name="T23" fmla="*/ 27 h 49"/>
                <a:gd name="T24" fmla="*/ 35 w 44"/>
                <a:gd name="T25" fmla="*/ 6 h 49"/>
                <a:gd name="T26" fmla="*/ 36 w 44"/>
                <a:gd name="T27" fmla="*/ 4 h 49"/>
                <a:gd name="T28" fmla="*/ 29 w 44"/>
                <a:gd name="T29" fmla="*/ 2 h 49"/>
                <a:gd name="T30" fmla="*/ 29 w 44"/>
                <a:gd name="T31" fmla="*/ 0 h 49"/>
                <a:gd name="T32" fmla="*/ 44 w 44"/>
                <a:gd name="T33" fmla="*/ 0 h 49"/>
                <a:gd name="T34" fmla="*/ 44 w 44"/>
                <a:gd name="T35" fmla="*/ 2 h 49"/>
                <a:gd name="T36" fmla="*/ 37 w 44"/>
                <a:gd name="T37" fmla="*/ 7 h 49"/>
                <a:gd name="T38" fmla="*/ 24 w 44"/>
                <a:gd name="T39" fmla="*/ 29 h 49"/>
                <a:gd name="T40" fmla="*/ 24 w 44"/>
                <a:gd name="T41" fmla="*/ 44 h 49"/>
                <a:gd name="T42" fmla="*/ 31 w 44"/>
                <a:gd name="T43" fmla="*/ 48 h 49"/>
                <a:gd name="T44" fmla="*/ 31 w 44"/>
                <a:gd name="T45" fmla="*/ 49 h 49"/>
                <a:gd name="T46" fmla="*/ 13 w 44"/>
                <a:gd name="T4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" h="49">
                  <a:moveTo>
                    <a:pt x="13" y="49"/>
                  </a:moveTo>
                  <a:cubicBezTo>
                    <a:pt x="13" y="48"/>
                    <a:pt x="13" y="48"/>
                    <a:pt x="13" y="48"/>
                  </a:cubicBezTo>
                  <a:cubicBezTo>
                    <a:pt x="19" y="48"/>
                    <a:pt x="20" y="46"/>
                    <a:pt x="20" y="44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5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2"/>
                    <a:pt x="11" y="4"/>
                  </a:cubicBezTo>
                  <a:cubicBezTo>
                    <a:pt x="11" y="4"/>
                    <a:pt x="11" y="4"/>
                    <a:pt x="12" y="5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5"/>
                    <a:pt x="36" y="5"/>
                    <a:pt x="36" y="4"/>
                  </a:cubicBezTo>
                  <a:cubicBezTo>
                    <a:pt x="36" y="3"/>
                    <a:pt x="34" y="2"/>
                    <a:pt x="29" y="2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39" y="2"/>
                    <a:pt x="39" y="3"/>
                    <a:pt x="37" y="7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6"/>
                    <a:pt x="26" y="48"/>
                    <a:pt x="31" y="48"/>
                  </a:cubicBezTo>
                  <a:cubicBezTo>
                    <a:pt x="31" y="49"/>
                    <a:pt x="31" y="49"/>
                    <a:pt x="31" y="49"/>
                  </a:cubicBezTo>
                  <a:lnTo>
                    <a:pt x="13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iSḷiḍé">
              <a:extLst>
                <a:ext uri="{FF2B5EF4-FFF2-40B4-BE49-F238E27FC236}">
                  <a16:creationId xmlns:a16="http://schemas.microsoft.com/office/drawing/2014/main" id="{820EB5D5-5BA5-4F33-9809-F4507455500A}"/>
                </a:ext>
              </a:extLst>
            </p:cNvPr>
            <p:cNvSpPr/>
            <p:nvPr/>
          </p:nvSpPr>
          <p:spPr bwMode="auto">
            <a:xfrm>
              <a:off x="6540500" y="3829050"/>
              <a:ext cx="138113" cy="173038"/>
            </a:xfrm>
            <a:custGeom>
              <a:avLst/>
              <a:gdLst>
                <a:gd name="T0" fmla="*/ 43 w 43"/>
                <a:gd name="T1" fmla="*/ 26 h 51"/>
                <a:gd name="T2" fmla="*/ 21 w 43"/>
                <a:gd name="T3" fmla="*/ 51 h 51"/>
                <a:gd name="T4" fmla="*/ 0 w 43"/>
                <a:gd name="T5" fmla="*/ 26 h 51"/>
                <a:gd name="T6" fmla="*/ 21 w 43"/>
                <a:gd name="T7" fmla="*/ 0 h 51"/>
                <a:gd name="T8" fmla="*/ 43 w 43"/>
                <a:gd name="T9" fmla="*/ 26 h 51"/>
                <a:gd name="T10" fmla="*/ 5 w 43"/>
                <a:gd name="T11" fmla="*/ 26 h 51"/>
                <a:gd name="T12" fmla="*/ 21 w 43"/>
                <a:gd name="T13" fmla="*/ 50 h 51"/>
                <a:gd name="T14" fmla="*/ 38 w 43"/>
                <a:gd name="T15" fmla="*/ 26 h 51"/>
                <a:gd name="T16" fmla="*/ 21 w 43"/>
                <a:gd name="T17" fmla="*/ 2 h 51"/>
                <a:gd name="T18" fmla="*/ 5 w 43"/>
                <a:gd name="T19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1">
                  <a:moveTo>
                    <a:pt x="43" y="26"/>
                  </a:moveTo>
                  <a:cubicBezTo>
                    <a:pt x="43" y="39"/>
                    <a:pt x="36" y="51"/>
                    <a:pt x="21" y="51"/>
                  </a:cubicBezTo>
                  <a:cubicBezTo>
                    <a:pt x="7" y="51"/>
                    <a:pt x="0" y="39"/>
                    <a:pt x="0" y="26"/>
                  </a:cubicBezTo>
                  <a:cubicBezTo>
                    <a:pt x="0" y="13"/>
                    <a:pt x="7" y="0"/>
                    <a:pt x="21" y="0"/>
                  </a:cubicBezTo>
                  <a:cubicBezTo>
                    <a:pt x="36" y="0"/>
                    <a:pt x="43" y="13"/>
                    <a:pt x="43" y="26"/>
                  </a:cubicBezTo>
                  <a:close/>
                  <a:moveTo>
                    <a:pt x="5" y="26"/>
                  </a:moveTo>
                  <a:cubicBezTo>
                    <a:pt x="5" y="38"/>
                    <a:pt x="10" y="50"/>
                    <a:pt x="21" y="50"/>
                  </a:cubicBezTo>
                  <a:cubicBezTo>
                    <a:pt x="33" y="50"/>
                    <a:pt x="38" y="38"/>
                    <a:pt x="38" y="26"/>
                  </a:cubicBezTo>
                  <a:cubicBezTo>
                    <a:pt x="38" y="14"/>
                    <a:pt x="33" y="2"/>
                    <a:pt x="21" y="2"/>
                  </a:cubicBezTo>
                  <a:cubicBezTo>
                    <a:pt x="10" y="2"/>
                    <a:pt x="5" y="14"/>
                    <a:pt x="5" y="26"/>
                  </a:cubicBez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íṣľiḓê">
              <a:extLst>
                <a:ext uri="{FF2B5EF4-FFF2-40B4-BE49-F238E27FC236}">
                  <a16:creationId xmlns:a16="http://schemas.microsoft.com/office/drawing/2014/main" id="{99A40F8E-D612-42D3-8473-79C6A60FED77}"/>
                </a:ext>
              </a:extLst>
            </p:cNvPr>
            <p:cNvSpPr/>
            <p:nvPr/>
          </p:nvSpPr>
          <p:spPr bwMode="auto">
            <a:xfrm>
              <a:off x="6707188" y="3832225"/>
              <a:ext cx="128588" cy="166688"/>
            </a:xfrm>
            <a:custGeom>
              <a:avLst/>
              <a:gdLst>
                <a:gd name="T0" fmla="*/ 0 w 40"/>
                <a:gd name="T1" fmla="*/ 49 h 49"/>
                <a:gd name="T2" fmla="*/ 0 w 40"/>
                <a:gd name="T3" fmla="*/ 48 h 49"/>
                <a:gd name="T4" fmla="*/ 6 w 40"/>
                <a:gd name="T5" fmla="*/ 43 h 49"/>
                <a:gd name="T6" fmla="*/ 6 w 40"/>
                <a:gd name="T7" fmla="*/ 6 h 49"/>
                <a:gd name="T8" fmla="*/ 0 w 40"/>
                <a:gd name="T9" fmla="*/ 2 h 49"/>
                <a:gd name="T10" fmla="*/ 0 w 40"/>
                <a:gd name="T11" fmla="*/ 0 h 49"/>
                <a:gd name="T12" fmla="*/ 35 w 40"/>
                <a:gd name="T13" fmla="*/ 0 h 49"/>
                <a:gd name="T14" fmla="*/ 40 w 40"/>
                <a:gd name="T15" fmla="*/ 11 h 49"/>
                <a:gd name="T16" fmla="*/ 39 w 40"/>
                <a:gd name="T17" fmla="*/ 12 h 49"/>
                <a:gd name="T18" fmla="*/ 22 w 40"/>
                <a:gd name="T19" fmla="*/ 2 h 49"/>
                <a:gd name="T20" fmla="*/ 15 w 40"/>
                <a:gd name="T21" fmla="*/ 2 h 49"/>
                <a:gd name="T22" fmla="*/ 10 w 40"/>
                <a:gd name="T23" fmla="*/ 6 h 49"/>
                <a:gd name="T24" fmla="*/ 10 w 40"/>
                <a:gd name="T25" fmla="*/ 23 h 49"/>
                <a:gd name="T26" fmla="*/ 20 w 40"/>
                <a:gd name="T27" fmla="*/ 23 h 49"/>
                <a:gd name="T28" fmla="*/ 28 w 40"/>
                <a:gd name="T29" fmla="*/ 14 h 49"/>
                <a:gd name="T30" fmla="*/ 30 w 40"/>
                <a:gd name="T31" fmla="*/ 14 h 49"/>
                <a:gd name="T32" fmla="*/ 30 w 40"/>
                <a:gd name="T33" fmla="*/ 34 h 49"/>
                <a:gd name="T34" fmla="*/ 28 w 40"/>
                <a:gd name="T35" fmla="*/ 34 h 49"/>
                <a:gd name="T36" fmla="*/ 20 w 40"/>
                <a:gd name="T37" fmla="*/ 24 h 49"/>
                <a:gd name="T38" fmla="*/ 10 w 40"/>
                <a:gd name="T39" fmla="*/ 24 h 49"/>
                <a:gd name="T40" fmla="*/ 10 w 40"/>
                <a:gd name="T41" fmla="*/ 43 h 49"/>
                <a:gd name="T42" fmla="*/ 17 w 40"/>
                <a:gd name="T43" fmla="*/ 48 h 49"/>
                <a:gd name="T44" fmla="*/ 17 w 40"/>
                <a:gd name="T45" fmla="*/ 49 h 49"/>
                <a:gd name="T46" fmla="*/ 0 w 40"/>
                <a:gd name="T4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6" y="8"/>
                    <a:pt x="31" y="2"/>
                    <a:pt x="22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5" y="23"/>
                    <a:pt x="28" y="22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27"/>
                    <a:pt x="25" y="24"/>
                    <a:pt x="2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ş1ïďê">
              <a:extLst>
                <a:ext uri="{FF2B5EF4-FFF2-40B4-BE49-F238E27FC236}">
                  <a16:creationId xmlns:a16="http://schemas.microsoft.com/office/drawing/2014/main" id="{787F5274-8818-405F-A66B-46B0B7F08473}"/>
                </a:ext>
              </a:extLst>
            </p:cNvPr>
            <p:cNvSpPr/>
            <p:nvPr/>
          </p:nvSpPr>
          <p:spPr bwMode="auto">
            <a:xfrm>
              <a:off x="6942138" y="3829050"/>
              <a:ext cx="130175" cy="173038"/>
            </a:xfrm>
            <a:custGeom>
              <a:avLst/>
              <a:gdLst>
                <a:gd name="T0" fmla="*/ 41 w 41"/>
                <a:gd name="T1" fmla="*/ 37 h 51"/>
                <a:gd name="T2" fmla="*/ 21 w 41"/>
                <a:gd name="T3" fmla="*/ 51 h 51"/>
                <a:gd name="T4" fmla="*/ 0 w 41"/>
                <a:gd name="T5" fmla="*/ 25 h 51"/>
                <a:gd name="T6" fmla="*/ 20 w 41"/>
                <a:gd name="T7" fmla="*/ 0 h 51"/>
                <a:gd name="T8" fmla="*/ 30 w 41"/>
                <a:gd name="T9" fmla="*/ 2 h 51"/>
                <a:gd name="T10" fmla="*/ 35 w 41"/>
                <a:gd name="T11" fmla="*/ 0 h 51"/>
                <a:gd name="T12" fmla="*/ 39 w 41"/>
                <a:gd name="T13" fmla="*/ 13 h 51"/>
                <a:gd name="T14" fmla="*/ 38 w 41"/>
                <a:gd name="T15" fmla="*/ 13 h 51"/>
                <a:gd name="T16" fmla="*/ 20 w 41"/>
                <a:gd name="T17" fmla="*/ 2 h 51"/>
                <a:gd name="T18" fmla="*/ 4 w 41"/>
                <a:gd name="T19" fmla="*/ 25 h 51"/>
                <a:gd name="T20" fmla="*/ 23 w 41"/>
                <a:gd name="T21" fmla="*/ 48 h 51"/>
                <a:gd name="T22" fmla="*/ 39 w 41"/>
                <a:gd name="T23" fmla="*/ 36 h 51"/>
                <a:gd name="T24" fmla="*/ 41 w 41"/>
                <a:gd name="T25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1">
                  <a:moveTo>
                    <a:pt x="41" y="37"/>
                  </a:moveTo>
                  <a:cubicBezTo>
                    <a:pt x="37" y="45"/>
                    <a:pt x="32" y="51"/>
                    <a:pt x="21" y="51"/>
                  </a:cubicBezTo>
                  <a:cubicBezTo>
                    <a:pt x="10" y="51"/>
                    <a:pt x="0" y="42"/>
                    <a:pt x="0" y="25"/>
                  </a:cubicBezTo>
                  <a:cubicBezTo>
                    <a:pt x="0" y="12"/>
                    <a:pt x="8" y="0"/>
                    <a:pt x="20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5" y="9"/>
                    <a:pt x="29" y="2"/>
                    <a:pt x="20" y="2"/>
                  </a:cubicBezTo>
                  <a:cubicBezTo>
                    <a:pt x="11" y="2"/>
                    <a:pt x="4" y="12"/>
                    <a:pt x="4" y="25"/>
                  </a:cubicBezTo>
                  <a:cubicBezTo>
                    <a:pt x="4" y="38"/>
                    <a:pt x="12" y="48"/>
                    <a:pt x="23" y="48"/>
                  </a:cubicBezTo>
                  <a:cubicBezTo>
                    <a:pt x="30" y="48"/>
                    <a:pt x="35" y="45"/>
                    <a:pt x="39" y="36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íS1ídé">
              <a:extLst>
                <a:ext uri="{FF2B5EF4-FFF2-40B4-BE49-F238E27FC236}">
                  <a16:creationId xmlns:a16="http://schemas.microsoft.com/office/drawing/2014/main" id="{A0328187-2D9E-4BE8-A6DB-6F9ED70720F6}"/>
                </a:ext>
              </a:extLst>
            </p:cNvPr>
            <p:cNvSpPr/>
            <p:nvPr/>
          </p:nvSpPr>
          <p:spPr bwMode="auto">
            <a:xfrm>
              <a:off x="7099300" y="3832225"/>
              <a:ext cx="153988" cy="166688"/>
            </a:xfrm>
            <a:custGeom>
              <a:avLst/>
              <a:gdLst>
                <a:gd name="T0" fmla="*/ 0 w 48"/>
                <a:gd name="T1" fmla="*/ 49 h 49"/>
                <a:gd name="T2" fmla="*/ 0 w 48"/>
                <a:gd name="T3" fmla="*/ 48 h 49"/>
                <a:gd name="T4" fmla="*/ 6 w 48"/>
                <a:gd name="T5" fmla="*/ 43 h 49"/>
                <a:gd name="T6" fmla="*/ 6 w 48"/>
                <a:gd name="T7" fmla="*/ 6 h 49"/>
                <a:gd name="T8" fmla="*/ 0 w 48"/>
                <a:gd name="T9" fmla="*/ 2 h 49"/>
                <a:gd name="T10" fmla="*/ 0 w 48"/>
                <a:gd name="T11" fmla="*/ 0 h 49"/>
                <a:gd name="T12" fmla="*/ 17 w 48"/>
                <a:gd name="T13" fmla="*/ 0 h 49"/>
                <a:gd name="T14" fmla="*/ 17 w 48"/>
                <a:gd name="T15" fmla="*/ 2 h 49"/>
                <a:gd name="T16" fmla="*/ 11 w 48"/>
                <a:gd name="T17" fmla="*/ 6 h 49"/>
                <a:gd name="T18" fmla="*/ 11 w 48"/>
                <a:gd name="T19" fmla="*/ 23 h 49"/>
                <a:gd name="T20" fmla="*/ 37 w 48"/>
                <a:gd name="T21" fmla="*/ 23 h 49"/>
                <a:gd name="T22" fmla="*/ 37 w 48"/>
                <a:gd name="T23" fmla="*/ 6 h 49"/>
                <a:gd name="T24" fmla="*/ 31 w 48"/>
                <a:gd name="T25" fmla="*/ 2 h 49"/>
                <a:gd name="T26" fmla="*/ 31 w 48"/>
                <a:gd name="T27" fmla="*/ 0 h 49"/>
                <a:gd name="T28" fmla="*/ 48 w 48"/>
                <a:gd name="T29" fmla="*/ 0 h 49"/>
                <a:gd name="T30" fmla="*/ 48 w 48"/>
                <a:gd name="T31" fmla="*/ 2 h 49"/>
                <a:gd name="T32" fmla="*/ 41 w 48"/>
                <a:gd name="T33" fmla="*/ 6 h 49"/>
                <a:gd name="T34" fmla="*/ 41 w 48"/>
                <a:gd name="T35" fmla="*/ 43 h 49"/>
                <a:gd name="T36" fmla="*/ 48 w 48"/>
                <a:gd name="T37" fmla="*/ 48 h 49"/>
                <a:gd name="T38" fmla="*/ 48 w 48"/>
                <a:gd name="T39" fmla="*/ 49 h 49"/>
                <a:gd name="T40" fmla="*/ 31 w 48"/>
                <a:gd name="T41" fmla="*/ 49 h 49"/>
                <a:gd name="T42" fmla="*/ 31 w 48"/>
                <a:gd name="T43" fmla="*/ 48 h 49"/>
                <a:gd name="T44" fmla="*/ 37 w 48"/>
                <a:gd name="T45" fmla="*/ 43 h 49"/>
                <a:gd name="T46" fmla="*/ 37 w 48"/>
                <a:gd name="T47" fmla="*/ 25 h 49"/>
                <a:gd name="T48" fmla="*/ 11 w 48"/>
                <a:gd name="T49" fmla="*/ 25 h 49"/>
                <a:gd name="T50" fmla="*/ 11 w 48"/>
                <a:gd name="T51" fmla="*/ 43 h 49"/>
                <a:gd name="T52" fmla="*/ 17 w 48"/>
                <a:gd name="T53" fmla="*/ 48 h 49"/>
                <a:gd name="T54" fmla="*/ 17 w 48"/>
                <a:gd name="T55" fmla="*/ 49 h 49"/>
                <a:gd name="T56" fmla="*/ 0 w 48"/>
                <a:gd name="T5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2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3"/>
                    <a:pt x="35" y="2"/>
                    <a:pt x="31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3" y="2"/>
                    <a:pt x="41" y="3"/>
                    <a:pt x="41" y="6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6"/>
                    <a:pt x="43" y="48"/>
                    <a:pt x="48" y="48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5" y="48"/>
                    <a:pt x="37" y="46"/>
                    <a:pt x="37" y="43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ṥḻïḑè">
              <a:extLst>
                <a:ext uri="{FF2B5EF4-FFF2-40B4-BE49-F238E27FC236}">
                  <a16:creationId xmlns:a16="http://schemas.microsoft.com/office/drawing/2014/main" id="{AFE915BC-9EB0-41AF-A4DC-25836DC7682E}"/>
                </a:ext>
              </a:extLst>
            </p:cNvPr>
            <p:cNvSpPr/>
            <p:nvPr/>
          </p:nvSpPr>
          <p:spPr bwMode="auto">
            <a:xfrm>
              <a:off x="7278688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š1iďê">
              <a:extLst>
                <a:ext uri="{FF2B5EF4-FFF2-40B4-BE49-F238E27FC236}">
                  <a16:creationId xmlns:a16="http://schemas.microsoft.com/office/drawing/2014/main" id="{2B0EF3FB-94BF-4CFB-8945-5BFFF0C3D6E9}"/>
                </a:ext>
              </a:extLst>
            </p:cNvPr>
            <p:cNvSpPr/>
            <p:nvPr/>
          </p:nvSpPr>
          <p:spPr bwMode="auto">
            <a:xfrm>
              <a:off x="73612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7 w 49"/>
                <a:gd name="T5" fmla="*/ 43 h 50"/>
                <a:gd name="T6" fmla="*/ 7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10 w 49"/>
                <a:gd name="T13" fmla="*/ 0 h 50"/>
                <a:gd name="T14" fmla="*/ 41 w 49"/>
                <a:gd name="T15" fmla="*/ 41 h 50"/>
                <a:gd name="T16" fmla="*/ 41 w 49"/>
                <a:gd name="T17" fmla="*/ 6 h 50"/>
                <a:gd name="T18" fmla="*/ 34 w 49"/>
                <a:gd name="T19" fmla="*/ 2 h 50"/>
                <a:gd name="T20" fmla="*/ 34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3 w 49"/>
                <a:gd name="T27" fmla="*/ 6 h 50"/>
                <a:gd name="T28" fmla="*/ 43 w 49"/>
                <a:gd name="T29" fmla="*/ 50 h 50"/>
                <a:gd name="T30" fmla="*/ 42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9" y="2"/>
                    <a:pt x="34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5" y="2"/>
                    <a:pt x="43" y="3"/>
                    <a:pt x="43" y="6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îṧļíḓê">
              <a:extLst>
                <a:ext uri="{FF2B5EF4-FFF2-40B4-BE49-F238E27FC236}">
                  <a16:creationId xmlns:a16="http://schemas.microsoft.com/office/drawing/2014/main" id="{7AD85AE8-A461-4B13-A4B8-A0ADBED070BF}"/>
                </a:ext>
              </a:extLst>
            </p:cNvPr>
            <p:cNvSpPr/>
            <p:nvPr/>
          </p:nvSpPr>
          <p:spPr bwMode="auto">
            <a:xfrm>
              <a:off x="7540625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40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1 w 42"/>
                <a:gd name="T27" fmla="*/ 23 h 49"/>
                <a:gd name="T28" fmla="*/ 29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9 w 42"/>
                <a:gd name="T35" fmla="*/ 33 h 49"/>
                <a:gd name="T36" fmla="*/ 21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6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9" y="21"/>
                    <a:pt x="29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7"/>
                    <a:pt x="26" y="25"/>
                    <a:pt x="2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6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1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îṡḷíḋè">
              <a:extLst>
                <a:ext uri="{FF2B5EF4-FFF2-40B4-BE49-F238E27FC236}">
                  <a16:creationId xmlns:a16="http://schemas.microsoft.com/office/drawing/2014/main" id="{145D105D-9B8F-4E94-AFC6-CFF7C4ECCEC6}"/>
                </a:ext>
              </a:extLst>
            </p:cNvPr>
            <p:cNvSpPr/>
            <p:nvPr/>
          </p:nvSpPr>
          <p:spPr bwMode="auto">
            <a:xfrm>
              <a:off x="7707313" y="3829050"/>
              <a:ext cx="115888" cy="173038"/>
            </a:xfrm>
            <a:custGeom>
              <a:avLst/>
              <a:gdLst>
                <a:gd name="T0" fmla="*/ 1 w 36"/>
                <a:gd name="T1" fmla="*/ 38 h 51"/>
                <a:gd name="T2" fmla="*/ 20 w 36"/>
                <a:gd name="T3" fmla="*/ 50 h 51"/>
                <a:gd name="T4" fmla="*/ 32 w 36"/>
                <a:gd name="T5" fmla="*/ 39 h 51"/>
                <a:gd name="T6" fmla="*/ 17 w 36"/>
                <a:gd name="T7" fmla="*/ 27 h 51"/>
                <a:gd name="T8" fmla="*/ 2 w 36"/>
                <a:gd name="T9" fmla="*/ 12 h 51"/>
                <a:gd name="T10" fmla="*/ 16 w 36"/>
                <a:gd name="T11" fmla="*/ 0 h 51"/>
                <a:gd name="T12" fmla="*/ 26 w 36"/>
                <a:gd name="T13" fmla="*/ 2 h 51"/>
                <a:gd name="T14" fmla="*/ 27 w 36"/>
                <a:gd name="T15" fmla="*/ 2 h 51"/>
                <a:gd name="T16" fmla="*/ 30 w 36"/>
                <a:gd name="T17" fmla="*/ 1 h 51"/>
                <a:gd name="T18" fmla="*/ 34 w 36"/>
                <a:gd name="T19" fmla="*/ 13 h 51"/>
                <a:gd name="T20" fmla="*/ 33 w 36"/>
                <a:gd name="T21" fmla="*/ 14 h 51"/>
                <a:gd name="T22" fmla="*/ 16 w 36"/>
                <a:gd name="T23" fmla="*/ 2 h 51"/>
                <a:gd name="T24" fmla="*/ 5 w 36"/>
                <a:gd name="T25" fmla="*/ 11 h 51"/>
                <a:gd name="T26" fmla="*/ 19 w 36"/>
                <a:gd name="T27" fmla="*/ 23 h 51"/>
                <a:gd name="T28" fmla="*/ 36 w 36"/>
                <a:gd name="T29" fmla="*/ 38 h 51"/>
                <a:gd name="T30" fmla="*/ 20 w 36"/>
                <a:gd name="T31" fmla="*/ 51 h 51"/>
                <a:gd name="T32" fmla="*/ 9 w 36"/>
                <a:gd name="T33" fmla="*/ 49 h 51"/>
                <a:gd name="T34" fmla="*/ 4 w 36"/>
                <a:gd name="T35" fmla="*/ 51 h 51"/>
                <a:gd name="T36" fmla="*/ 0 w 36"/>
                <a:gd name="T37" fmla="*/ 38 h 51"/>
                <a:gd name="T38" fmla="*/ 1 w 36"/>
                <a:gd name="T3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51">
                  <a:moveTo>
                    <a:pt x="1" y="38"/>
                  </a:moveTo>
                  <a:cubicBezTo>
                    <a:pt x="5" y="43"/>
                    <a:pt x="10" y="50"/>
                    <a:pt x="20" y="50"/>
                  </a:cubicBezTo>
                  <a:cubicBezTo>
                    <a:pt x="27" y="50"/>
                    <a:pt x="32" y="47"/>
                    <a:pt x="32" y="39"/>
                  </a:cubicBezTo>
                  <a:cubicBezTo>
                    <a:pt x="32" y="32"/>
                    <a:pt x="28" y="30"/>
                    <a:pt x="17" y="27"/>
                  </a:cubicBezTo>
                  <a:cubicBezTo>
                    <a:pt x="10" y="25"/>
                    <a:pt x="2" y="21"/>
                    <a:pt x="2" y="12"/>
                  </a:cubicBezTo>
                  <a:cubicBezTo>
                    <a:pt x="2" y="7"/>
                    <a:pt x="5" y="0"/>
                    <a:pt x="16" y="0"/>
                  </a:cubicBezTo>
                  <a:cubicBezTo>
                    <a:pt x="21" y="0"/>
                    <a:pt x="24" y="2"/>
                    <a:pt x="26" y="2"/>
                  </a:cubicBezTo>
                  <a:cubicBezTo>
                    <a:pt x="26" y="2"/>
                    <a:pt x="26" y="2"/>
                    <a:pt x="27" y="2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29" y="7"/>
                    <a:pt x="24" y="2"/>
                    <a:pt x="16" y="2"/>
                  </a:cubicBezTo>
                  <a:cubicBezTo>
                    <a:pt x="10" y="2"/>
                    <a:pt x="5" y="4"/>
                    <a:pt x="5" y="11"/>
                  </a:cubicBezTo>
                  <a:cubicBezTo>
                    <a:pt x="5" y="19"/>
                    <a:pt x="12" y="21"/>
                    <a:pt x="19" y="23"/>
                  </a:cubicBezTo>
                  <a:cubicBezTo>
                    <a:pt x="28" y="26"/>
                    <a:pt x="36" y="29"/>
                    <a:pt x="36" y="38"/>
                  </a:cubicBezTo>
                  <a:cubicBezTo>
                    <a:pt x="36" y="47"/>
                    <a:pt x="29" y="51"/>
                    <a:pt x="20" y="51"/>
                  </a:cubicBezTo>
                  <a:cubicBezTo>
                    <a:pt x="15" y="51"/>
                    <a:pt x="11" y="49"/>
                    <a:pt x="9" y="49"/>
                  </a:cubicBezTo>
                  <a:cubicBezTo>
                    <a:pt x="8" y="49"/>
                    <a:pt x="6" y="50"/>
                    <a:pt x="4" y="51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1" y="3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iS1ïďê">
              <a:extLst>
                <a:ext uri="{FF2B5EF4-FFF2-40B4-BE49-F238E27FC236}">
                  <a16:creationId xmlns:a16="http://schemas.microsoft.com/office/drawing/2014/main" id="{A822A0A6-85FA-466C-AA7C-5C2154DFCAB0}"/>
                </a:ext>
              </a:extLst>
            </p:cNvPr>
            <p:cNvSpPr/>
            <p:nvPr/>
          </p:nvSpPr>
          <p:spPr bwMode="auto">
            <a:xfrm>
              <a:off x="7851775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39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6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6" y="25"/>
                    <a:pt x="2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6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0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iŝḻiḍê">
              <a:extLst>
                <a:ext uri="{FF2B5EF4-FFF2-40B4-BE49-F238E27FC236}">
                  <a16:creationId xmlns:a16="http://schemas.microsoft.com/office/drawing/2014/main" id="{A83F4E77-6BB3-4E1C-A202-E3B1A0605DCE}"/>
                </a:ext>
              </a:extLst>
            </p:cNvPr>
            <p:cNvSpPr/>
            <p:nvPr/>
          </p:nvSpPr>
          <p:spPr bwMode="auto">
            <a:xfrm>
              <a:off x="8093075" y="3832225"/>
              <a:ext cx="179388" cy="169863"/>
            </a:xfrm>
            <a:custGeom>
              <a:avLst/>
              <a:gdLst>
                <a:gd name="T0" fmla="*/ 0 w 56"/>
                <a:gd name="T1" fmla="*/ 49 h 50"/>
                <a:gd name="T2" fmla="*/ 0 w 56"/>
                <a:gd name="T3" fmla="*/ 48 h 50"/>
                <a:gd name="T4" fmla="*/ 6 w 56"/>
                <a:gd name="T5" fmla="*/ 43 h 50"/>
                <a:gd name="T6" fmla="*/ 6 w 56"/>
                <a:gd name="T7" fmla="*/ 6 h 50"/>
                <a:gd name="T8" fmla="*/ 0 w 56"/>
                <a:gd name="T9" fmla="*/ 2 h 50"/>
                <a:gd name="T10" fmla="*/ 0 w 56"/>
                <a:gd name="T11" fmla="*/ 0 h 50"/>
                <a:gd name="T12" fmla="*/ 12 w 56"/>
                <a:gd name="T13" fmla="*/ 0 h 50"/>
                <a:gd name="T14" fmla="*/ 28 w 56"/>
                <a:gd name="T15" fmla="*/ 43 h 50"/>
                <a:gd name="T16" fmla="*/ 44 w 56"/>
                <a:gd name="T17" fmla="*/ 0 h 50"/>
                <a:gd name="T18" fmla="*/ 56 w 56"/>
                <a:gd name="T19" fmla="*/ 0 h 50"/>
                <a:gd name="T20" fmla="*/ 56 w 56"/>
                <a:gd name="T21" fmla="*/ 2 h 50"/>
                <a:gd name="T22" fmla="*/ 50 w 56"/>
                <a:gd name="T23" fmla="*/ 6 h 50"/>
                <a:gd name="T24" fmla="*/ 50 w 56"/>
                <a:gd name="T25" fmla="*/ 43 h 50"/>
                <a:gd name="T26" fmla="*/ 56 w 56"/>
                <a:gd name="T27" fmla="*/ 48 h 50"/>
                <a:gd name="T28" fmla="*/ 56 w 56"/>
                <a:gd name="T29" fmla="*/ 49 h 50"/>
                <a:gd name="T30" fmla="*/ 39 w 56"/>
                <a:gd name="T31" fmla="*/ 49 h 50"/>
                <a:gd name="T32" fmla="*/ 39 w 56"/>
                <a:gd name="T33" fmla="*/ 48 h 50"/>
                <a:gd name="T34" fmla="*/ 46 w 56"/>
                <a:gd name="T35" fmla="*/ 43 h 50"/>
                <a:gd name="T36" fmla="*/ 46 w 56"/>
                <a:gd name="T37" fmla="*/ 3 h 50"/>
                <a:gd name="T38" fmla="*/ 45 w 56"/>
                <a:gd name="T39" fmla="*/ 3 h 50"/>
                <a:gd name="T40" fmla="*/ 27 w 56"/>
                <a:gd name="T41" fmla="*/ 50 h 50"/>
                <a:gd name="T42" fmla="*/ 26 w 56"/>
                <a:gd name="T43" fmla="*/ 50 h 50"/>
                <a:gd name="T44" fmla="*/ 9 w 56"/>
                <a:gd name="T45" fmla="*/ 4 h 50"/>
                <a:gd name="T46" fmla="*/ 8 w 56"/>
                <a:gd name="T47" fmla="*/ 4 h 50"/>
                <a:gd name="T48" fmla="*/ 8 w 56"/>
                <a:gd name="T49" fmla="*/ 43 h 50"/>
                <a:gd name="T50" fmla="*/ 14 w 56"/>
                <a:gd name="T51" fmla="*/ 48 h 50"/>
                <a:gd name="T52" fmla="*/ 14 w 56"/>
                <a:gd name="T53" fmla="*/ 49 h 50"/>
                <a:gd name="T54" fmla="*/ 0 w 56"/>
                <a:gd name="T55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1" y="2"/>
                    <a:pt x="50" y="3"/>
                    <a:pt x="50" y="6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0" y="46"/>
                    <a:pt x="51" y="48"/>
                    <a:pt x="56" y="48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44" y="48"/>
                    <a:pt x="46" y="46"/>
                    <a:pt x="46" y="4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6"/>
                    <a:pt x="9" y="48"/>
                    <a:pt x="14" y="48"/>
                  </a:cubicBezTo>
                  <a:cubicBezTo>
                    <a:pt x="14" y="49"/>
                    <a:pt x="14" y="49"/>
                    <a:pt x="14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îṩ1iḑê">
              <a:extLst>
                <a:ext uri="{FF2B5EF4-FFF2-40B4-BE49-F238E27FC236}">
                  <a16:creationId xmlns:a16="http://schemas.microsoft.com/office/drawing/2014/main" id="{BEA47A24-2D5F-4498-B22E-2C5682B885EA}"/>
                </a:ext>
              </a:extLst>
            </p:cNvPr>
            <p:cNvSpPr/>
            <p:nvPr/>
          </p:nvSpPr>
          <p:spPr bwMode="auto">
            <a:xfrm>
              <a:off x="8297863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2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0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2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5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0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ïṩḻíḋe">
              <a:extLst>
                <a:ext uri="{FF2B5EF4-FFF2-40B4-BE49-F238E27FC236}">
                  <a16:creationId xmlns:a16="http://schemas.microsoft.com/office/drawing/2014/main" id="{BFDE3822-5F69-4EF7-B0AB-4EC0226C5B68}"/>
                </a:ext>
              </a:extLst>
            </p:cNvPr>
            <p:cNvSpPr/>
            <p:nvPr/>
          </p:nvSpPr>
          <p:spPr bwMode="auto">
            <a:xfrm>
              <a:off x="8455025" y="3832225"/>
              <a:ext cx="144463" cy="166688"/>
            </a:xfrm>
            <a:custGeom>
              <a:avLst/>
              <a:gdLst>
                <a:gd name="T0" fmla="*/ 0 w 45"/>
                <a:gd name="T1" fmla="*/ 49 h 49"/>
                <a:gd name="T2" fmla="*/ 0 w 45"/>
                <a:gd name="T3" fmla="*/ 47 h 49"/>
                <a:gd name="T4" fmla="*/ 7 w 45"/>
                <a:gd name="T5" fmla="*/ 43 h 49"/>
                <a:gd name="T6" fmla="*/ 7 w 45"/>
                <a:gd name="T7" fmla="*/ 6 h 49"/>
                <a:gd name="T8" fmla="*/ 0 w 45"/>
                <a:gd name="T9" fmla="*/ 2 h 49"/>
                <a:gd name="T10" fmla="*/ 0 w 45"/>
                <a:gd name="T11" fmla="*/ 0 h 49"/>
                <a:gd name="T12" fmla="*/ 22 w 45"/>
                <a:gd name="T13" fmla="*/ 0 h 49"/>
                <a:gd name="T14" fmla="*/ 45 w 45"/>
                <a:gd name="T15" fmla="*/ 25 h 49"/>
                <a:gd name="T16" fmla="*/ 22 w 45"/>
                <a:gd name="T17" fmla="*/ 49 h 49"/>
                <a:gd name="T18" fmla="*/ 0 w 45"/>
                <a:gd name="T19" fmla="*/ 49 h 49"/>
                <a:gd name="T20" fmla="*/ 11 w 45"/>
                <a:gd name="T21" fmla="*/ 43 h 49"/>
                <a:gd name="T22" fmla="*/ 17 w 45"/>
                <a:gd name="T23" fmla="*/ 47 h 49"/>
                <a:gd name="T24" fmla="*/ 22 w 45"/>
                <a:gd name="T25" fmla="*/ 47 h 49"/>
                <a:gd name="T26" fmla="*/ 41 w 45"/>
                <a:gd name="T27" fmla="*/ 25 h 49"/>
                <a:gd name="T28" fmla="*/ 22 w 45"/>
                <a:gd name="T29" fmla="*/ 2 h 49"/>
                <a:gd name="T30" fmla="*/ 17 w 45"/>
                <a:gd name="T31" fmla="*/ 2 h 49"/>
                <a:gd name="T32" fmla="*/ 11 w 45"/>
                <a:gd name="T33" fmla="*/ 6 h 49"/>
                <a:gd name="T34" fmla="*/ 11 w 45"/>
                <a:gd name="T35" fmla="*/ 4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" h="49">
                  <a:moveTo>
                    <a:pt x="0" y="49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5" y="47"/>
                    <a:pt x="7" y="46"/>
                    <a:pt x="7" y="4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8" y="0"/>
                    <a:pt x="45" y="13"/>
                    <a:pt x="45" y="25"/>
                  </a:cubicBezTo>
                  <a:cubicBezTo>
                    <a:pt x="45" y="37"/>
                    <a:pt x="38" y="49"/>
                    <a:pt x="22" y="49"/>
                  </a:cubicBezTo>
                  <a:lnTo>
                    <a:pt x="0" y="49"/>
                  </a:lnTo>
                  <a:close/>
                  <a:moveTo>
                    <a:pt x="11" y="43"/>
                  </a:moveTo>
                  <a:cubicBezTo>
                    <a:pt x="11" y="46"/>
                    <a:pt x="13" y="47"/>
                    <a:pt x="17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34" y="47"/>
                    <a:pt x="41" y="36"/>
                    <a:pt x="41" y="25"/>
                  </a:cubicBezTo>
                  <a:cubicBezTo>
                    <a:pt x="41" y="13"/>
                    <a:pt x="34" y="2"/>
                    <a:pt x="22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3" y="2"/>
                    <a:pt x="11" y="3"/>
                    <a:pt x="11" y="6"/>
                  </a:cubicBezTo>
                  <a:lnTo>
                    <a:pt x="11" y="43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išľíḓé">
              <a:extLst>
                <a:ext uri="{FF2B5EF4-FFF2-40B4-BE49-F238E27FC236}">
                  <a16:creationId xmlns:a16="http://schemas.microsoft.com/office/drawing/2014/main" id="{6163FEB7-2A8D-430D-B96B-52F1FCB85C06}"/>
                </a:ext>
              </a:extLst>
            </p:cNvPr>
            <p:cNvSpPr/>
            <p:nvPr/>
          </p:nvSpPr>
          <p:spPr bwMode="auto">
            <a:xfrm>
              <a:off x="8628063" y="3832225"/>
              <a:ext cx="60325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7 w 19"/>
                <a:gd name="T19" fmla="*/ 44 h 49"/>
                <a:gd name="T20" fmla="*/ 7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3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3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ïṩľîḓé">
              <a:extLst>
                <a:ext uri="{FF2B5EF4-FFF2-40B4-BE49-F238E27FC236}">
                  <a16:creationId xmlns:a16="http://schemas.microsoft.com/office/drawing/2014/main" id="{3A178BFA-2CDA-49A9-8286-F5094623F6C8}"/>
                </a:ext>
              </a:extLst>
            </p:cNvPr>
            <p:cNvSpPr/>
            <p:nvPr/>
          </p:nvSpPr>
          <p:spPr bwMode="auto">
            <a:xfrm>
              <a:off x="8718550" y="3829050"/>
              <a:ext cx="130175" cy="173038"/>
            </a:xfrm>
            <a:custGeom>
              <a:avLst/>
              <a:gdLst>
                <a:gd name="T0" fmla="*/ 41 w 41"/>
                <a:gd name="T1" fmla="*/ 37 h 51"/>
                <a:gd name="T2" fmla="*/ 21 w 41"/>
                <a:gd name="T3" fmla="*/ 51 h 51"/>
                <a:gd name="T4" fmla="*/ 0 w 41"/>
                <a:gd name="T5" fmla="*/ 25 h 51"/>
                <a:gd name="T6" fmla="*/ 20 w 41"/>
                <a:gd name="T7" fmla="*/ 0 h 51"/>
                <a:gd name="T8" fmla="*/ 30 w 41"/>
                <a:gd name="T9" fmla="*/ 2 h 51"/>
                <a:gd name="T10" fmla="*/ 35 w 41"/>
                <a:gd name="T11" fmla="*/ 0 h 51"/>
                <a:gd name="T12" fmla="*/ 39 w 41"/>
                <a:gd name="T13" fmla="*/ 13 h 51"/>
                <a:gd name="T14" fmla="*/ 38 w 41"/>
                <a:gd name="T15" fmla="*/ 13 h 51"/>
                <a:gd name="T16" fmla="*/ 20 w 41"/>
                <a:gd name="T17" fmla="*/ 2 h 51"/>
                <a:gd name="T18" fmla="*/ 4 w 41"/>
                <a:gd name="T19" fmla="*/ 25 h 51"/>
                <a:gd name="T20" fmla="*/ 23 w 41"/>
                <a:gd name="T21" fmla="*/ 48 h 51"/>
                <a:gd name="T22" fmla="*/ 39 w 41"/>
                <a:gd name="T23" fmla="*/ 36 h 51"/>
                <a:gd name="T24" fmla="*/ 41 w 41"/>
                <a:gd name="T25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1">
                  <a:moveTo>
                    <a:pt x="41" y="37"/>
                  </a:moveTo>
                  <a:cubicBezTo>
                    <a:pt x="37" y="45"/>
                    <a:pt x="32" y="51"/>
                    <a:pt x="21" y="51"/>
                  </a:cubicBezTo>
                  <a:cubicBezTo>
                    <a:pt x="10" y="51"/>
                    <a:pt x="0" y="42"/>
                    <a:pt x="0" y="25"/>
                  </a:cubicBezTo>
                  <a:cubicBezTo>
                    <a:pt x="0" y="12"/>
                    <a:pt x="8" y="0"/>
                    <a:pt x="20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5" y="9"/>
                    <a:pt x="29" y="2"/>
                    <a:pt x="20" y="2"/>
                  </a:cubicBezTo>
                  <a:cubicBezTo>
                    <a:pt x="11" y="2"/>
                    <a:pt x="4" y="12"/>
                    <a:pt x="4" y="25"/>
                  </a:cubicBezTo>
                  <a:cubicBezTo>
                    <a:pt x="4" y="38"/>
                    <a:pt x="12" y="48"/>
                    <a:pt x="23" y="48"/>
                  </a:cubicBezTo>
                  <a:cubicBezTo>
                    <a:pt x="30" y="48"/>
                    <a:pt x="35" y="45"/>
                    <a:pt x="39" y="36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iṣḻiďe">
              <a:extLst>
                <a:ext uri="{FF2B5EF4-FFF2-40B4-BE49-F238E27FC236}">
                  <a16:creationId xmlns:a16="http://schemas.microsoft.com/office/drawing/2014/main" id="{8FBB38A7-94EC-422A-AB63-B89366C13319}"/>
                </a:ext>
              </a:extLst>
            </p:cNvPr>
            <p:cNvSpPr/>
            <p:nvPr/>
          </p:nvSpPr>
          <p:spPr bwMode="auto">
            <a:xfrm>
              <a:off x="8874125" y="3832225"/>
              <a:ext cx="61913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8 w 19"/>
                <a:gd name="T19" fmla="*/ 44 h 49"/>
                <a:gd name="T20" fmla="*/ 8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4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4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8" y="46"/>
                    <a:pt x="8" y="4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ïṣľîḓe">
              <a:extLst>
                <a:ext uri="{FF2B5EF4-FFF2-40B4-BE49-F238E27FC236}">
                  <a16:creationId xmlns:a16="http://schemas.microsoft.com/office/drawing/2014/main" id="{FF29667D-0ABD-485B-B02A-30FB9D676D25}"/>
                </a:ext>
              </a:extLst>
            </p:cNvPr>
            <p:cNvSpPr/>
            <p:nvPr/>
          </p:nvSpPr>
          <p:spPr bwMode="auto">
            <a:xfrm>
              <a:off x="89614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6 w 49"/>
                <a:gd name="T5" fmla="*/ 43 h 50"/>
                <a:gd name="T6" fmla="*/ 6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8 w 49"/>
                <a:gd name="T33" fmla="*/ 6 h 50"/>
                <a:gd name="T34" fmla="*/ 8 w 49"/>
                <a:gd name="T35" fmla="*/ 43 h 50"/>
                <a:gd name="T36" fmla="*/ 15 w 49"/>
                <a:gd name="T37" fmla="*/ 48 h 50"/>
                <a:gd name="T38" fmla="*/ 15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8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6"/>
                    <a:pt x="10" y="48"/>
                    <a:pt x="15" y="48"/>
                  </a:cubicBezTo>
                  <a:cubicBezTo>
                    <a:pt x="15" y="49"/>
                    <a:pt x="15" y="49"/>
                    <a:pt x="15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ïṥḷïḓé">
              <a:extLst>
                <a:ext uri="{FF2B5EF4-FFF2-40B4-BE49-F238E27FC236}">
                  <a16:creationId xmlns:a16="http://schemas.microsoft.com/office/drawing/2014/main" id="{23EF91DC-98F4-4234-A1FC-F8CD6A45623F}"/>
                </a:ext>
              </a:extLst>
            </p:cNvPr>
            <p:cNvSpPr/>
            <p:nvPr/>
          </p:nvSpPr>
          <p:spPr bwMode="auto">
            <a:xfrm>
              <a:off x="913765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7 w 42"/>
                <a:gd name="T5" fmla="*/ 43 h 49"/>
                <a:gd name="T6" fmla="*/ 7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40 w 42"/>
                <a:gd name="T17" fmla="*/ 13 h 49"/>
                <a:gd name="T18" fmla="*/ 23 w 42"/>
                <a:gd name="T19" fmla="*/ 2 h 49"/>
                <a:gd name="T20" fmla="*/ 17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2 w 42"/>
                <a:gd name="T27" fmla="*/ 23 h 49"/>
                <a:gd name="T28" fmla="*/ 29 w 42"/>
                <a:gd name="T29" fmla="*/ 14 h 49"/>
                <a:gd name="T30" fmla="*/ 31 w 42"/>
                <a:gd name="T31" fmla="*/ 14 h 49"/>
                <a:gd name="T32" fmla="*/ 31 w 42"/>
                <a:gd name="T33" fmla="*/ 33 h 49"/>
                <a:gd name="T34" fmla="*/ 29 w 42"/>
                <a:gd name="T35" fmla="*/ 33 h 49"/>
                <a:gd name="T36" fmla="*/ 22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7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8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7" y="8"/>
                    <a:pt x="34" y="2"/>
                    <a:pt x="23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6" y="23"/>
                    <a:pt x="29" y="21"/>
                    <a:pt x="29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7"/>
                    <a:pt x="26" y="25"/>
                    <a:pt x="22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7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1" y="48"/>
                    <a:pt x="36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8" y="49"/>
                    <a:pt x="38" y="49"/>
                    <a:pt x="38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17353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818 0.00324 L -1.04167E-6 2.77556E-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13" y="-30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138 0.00255 L -1.45833E-6 -4.81481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07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915 -0.00023 L 0.18385 -0.0002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43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21 -0.01458 L -0.1845 -0.0145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3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 animBg="1"/>
      <p:bldP spid="10" grpId="0"/>
      <p:bldP spid="11" grpId="0"/>
      <p:bldP spid="12" grpId="0"/>
      <p:bldP spid="13" grpId="0"/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90addb40-41de-49da-a7a2-4f6986441bf2" descr="4gUAAB+LCAAAAAAABACdVE1Pg0AQ/S+r3oiBWq1yq9YaDlpjGz2YHlaYwhpYmmUxbRr+u7Nblo9AY2v2AsObmfdm3rIj53K7BuKSeUKFnDAaCpp4EhJiES8gLs/j2CL3jAeMh08izdcZcT93VVrzyweT0UMap+KdxjmoApxJRuP9q9tJamFfBUMGWx07hEVYp9ZstWI+LCJIwGAWjMsxD+YRDRBhX9ooQLAwkhyyrAzMvr7Bl40091qh8izCmmfT6XR4e3P1qIrpNnZRWGQOfsqD/5N8Ax+4NKC38Iu4znAwGtm3Tqv35E6dqrejeh+aoRnfM+MsyZMSpiU+000j5Nj7IAuCGJowj0sQP9WWHBXTz3MpsME0FQmV2HBnFxe1tmvMVbw8HsAGKxmypLXUkqTyU69t1IfKNdpDddIrRScCcutR3c2r0RYZ8zA26sz6qrLoijW8IFYRIh5uVEfIsq3AkMG6uLOutsI6SGoBG3maDJXRFNA3+UMKNB3dslZQMmhx/5O28eWp428SR59nIMd+7fPytul45xLuqQ1OkWZYdvdCimWPuurHpDb99y9Jo/psXaYfa+g2/JhZqowad4pfy16tiex1LPH8AvFciGfiBQAA">
            <a:extLst>
              <a:ext uri="{FF2B5EF4-FFF2-40B4-BE49-F238E27FC236}">
                <a16:creationId xmlns:a16="http://schemas.microsoft.com/office/drawing/2014/main" id="{1416FC19-348D-420D-ADF3-93F9FFF19CAB}"/>
              </a:ext>
            </a:extLst>
          </p:cNvPr>
          <p:cNvGrpSpPr>
            <a:grpSpLocks noChangeAspect="1"/>
          </p:cNvGrpSpPr>
          <p:nvPr/>
        </p:nvGrpSpPr>
        <p:grpSpPr>
          <a:xfrm>
            <a:off x="132123" y="3035499"/>
            <a:ext cx="7130901" cy="2615803"/>
            <a:chOff x="2530550" y="2121099"/>
            <a:chExt cx="7130901" cy="2615803"/>
          </a:xfrm>
        </p:grpSpPr>
        <p:sp>
          <p:nvSpPr>
            <p:cNvPr id="3" name="ValueText">
              <a:extLst>
                <a:ext uri="{FF2B5EF4-FFF2-40B4-BE49-F238E27FC236}">
                  <a16:creationId xmlns:a16="http://schemas.microsoft.com/office/drawing/2014/main" id="{52831697-4406-4671-85DA-C362FEEE0AB0}"/>
                </a:ext>
              </a:extLst>
            </p:cNvPr>
            <p:cNvSpPr txBox="1"/>
            <p:nvPr/>
          </p:nvSpPr>
          <p:spPr>
            <a:xfrm>
              <a:off x="5958224" y="2187126"/>
              <a:ext cx="1032803" cy="7746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tIns="90000" bIns="90000" anchor="ctr" anchorCtr="0">
              <a:prstTxWarp prst="textPlain">
                <a:avLst/>
              </a:prstTxWarp>
              <a:noAutofit/>
            </a:bodyPr>
            <a:lstStyle/>
            <a:p>
              <a:r>
                <a:rPr lang="en-US" altLang="zh-CN" sz="10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50%</a:t>
              </a:r>
              <a:endParaRPr lang="en-US" sz="10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" name="CustomText">
              <a:extLst>
                <a:ext uri="{FF2B5EF4-FFF2-40B4-BE49-F238E27FC236}">
                  <a16:creationId xmlns:a16="http://schemas.microsoft.com/office/drawing/2014/main" id="{855A2902-773E-4E31-9879-3DFB70818AF5}"/>
                </a:ext>
              </a:extLst>
            </p:cNvPr>
            <p:cNvSpPr/>
            <p:nvPr/>
          </p:nvSpPr>
          <p:spPr>
            <a:xfrm>
              <a:off x="7091188" y="2187126"/>
              <a:ext cx="2193013" cy="511459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normAutofit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strike="noStrike" kern="1200" cap="none" spc="0" normalizeH="0" baseline="0" noProof="0" dirty="0">
                  <a:effectLst/>
                  <a:uLnTx/>
                  <a:uFillTx/>
                </a:rPr>
                <a:t>请输入标题</a:t>
              </a:r>
              <a:endParaRPr kumimoji="0" lang="en-US" altLang="zh-CN" sz="2400" b="1" i="0" strike="noStrike" kern="1200" cap="none" spc="0" normalizeH="0" baseline="0" noProof="0" dirty="0">
                <a:effectLst/>
                <a:uLnTx/>
                <a:uFillTx/>
              </a:endParaRPr>
            </a:p>
          </p:txBody>
        </p:sp>
        <p:sp>
          <p:nvSpPr>
            <p:cNvPr id="5" name="ExtraShape1">
              <a:extLst>
                <a:ext uri="{FF2B5EF4-FFF2-40B4-BE49-F238E27FC236}">
                  <a16:creationId xmlns:a16="http://schemas.microsoft.com/office/drawing/2014/main" id="{28023636-D839-475D-BB43-5A2ECF55BE4C}"/>
                </a:ext>
              </a:extLst>
            </p:cNvPr>
            <p:cNvSpPr/>
            <p:nvPr/>
          </p:nvSpPr>
          <p:spPr bwMode="auto">
            <a:xfrm>
              <a:off x="3053710" y="2679267"/>
              <a:ext cx="2110146" cy="1310819"/>
            </a:xfrm>
            <a:custGeom>
              <a:avLst/>
              <a:gdLst>
                <a:gd name="T0" fmla="*/ 2170 w 2170"/>
                <a:gd name="T1" fmla="*/ 1058 h 1348"/>
                <a:gd name="T2" fmla="*/ 1088 w 2170"/>
                <a:gd name="T3" fmla="*/ 1348 h 1348"/>
                <a:gd name="T4" fmla="*/ 0 w 2170"/>
                <a:gd name="T5" fmla="*/ 1058 h 1348"/>
                <a:gd name="T6" fmla="*/ 0 w 2170"/>
                <a:gd name="T7" fmla="*/ 0 h 1348"/>
                <a:gd name="T8" fmla="*/ 2170 w 2170"/>
                <a:gd name="T9" fmla="*/ 0 h 1348"/>
                <a:gd name="T10" fmla="*/ 2170 w 2170"/>
                <a:gd name="T11" fmla="*/ 1058 h 1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70" h="1348">
                  <a:moveTo>
                    <a:pt x="2170" y="1058"/>
                  </a:moveTo>
                  <a:lnTo>
                    <a:pt x="1088" y="1348"/>
                  </a:lnTo>
                  <a:lnTo>
                    <a:pt x="0" y="1058"/>
                  </a:lnTo>
                  <a:lnTo>
                    <a:pt x="0" y="0"/>
                  </a:lnTo>
                  <a:lnTo>
                    <a:pt x="2170" y="0"/>
                  </a:lnTo>
                  <a:lnTo>
                    <a:pt x="2170" y="105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ExtraShape2">
              <a:extLst>
                <a:ext uri="{FF2B5EF4-FFF2-40B4-BE49-F238E27FC236}">
                  <a16:creationId xmlns:a16="http://schemas.microsoft.com/office/drawing/2014/main" id="{C8B93340-3B10-4426-8EF8-46BC334C8826}"/>
                </a:ext>
              </a:extLst>
            </p:cNvPr>
            <p:cNvSpPr/>
            <p:nvPr/>
          </p:nvSpPr>
          <p:spPr bwMode="auto">
            <a:xfrm>
              <a:off x="3053710" y="2679267"/>
              <a:ext cx="2110146" cy="1310819"/>
            </a:xfrm>
            <a:custGeom>
              <a:avLst/>
              <a:gdLst>
                <a:gd name="T0" fmla="*/ 2170 w 2170"/>
                <a:gd name="T1" fmla="*/ 1058 h 1348"/>
                <a:gd name="T2" fmla="*/ 1088 w 2170"/>
                <a:gd name="T3" fmla="*/ 1348 h 1348"/>
                <a:gd name="T4" fmla="*/ 0 w 2170"/>
                <a:gd name="T5" fmla="*/ 1058 h 1348"/>
                <a:gd name="T6" fmla="*/ 0 w 2170"/>
                <a:gd name="T7" fmla="*/ 0 h 1348"/>
                <a:gd name="T8" fmla="*/ 2170 w 2170"/>
                <a:gd name="T9" fmla="*/ 0 h 1348"/>
                <a:gd name="T10" fmla="*/ 2170 w 2170"/>
                <a:gd name="T11" fmla="*/ 1058 h 1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70" h="1348">
                  <a:moveTo>
                    <a:pt x="2170" y="1058"/>
                  </a:moveTo>
                  <a:lnTo>
                    <a:pt x="1088" y="1348"/>
                  </a:lnTo>
                  <a:lnTo>
                    <a:pt x="0" y="1058"/>
                  </a:lnTo>
                  <a:lnTo>
                    <a:pt x="0" y="0"/>
                  </a:lnTo>
                  <a:lnTo>
                    <a:pt x="2170" y="0"/>
                  </a:lnTo>
                  <a:lnTo>
                    <a:pt x="2170" y="10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ExtraShape3">
              <a:extLst>
                <a:ext uri="{FF2B5EF4-FFF2-40B4-BE49-F238E27FC236}">
                  <a16:creationId xmlns:a16="http://schemas.microsoft.com/office/drawing/2014/main" id="{4B861FB0-8C64-4DEA-97B7-6B9B3B713B3F}"/>
                </a:ext>
              </a:extLst>
            </p:cNvPr>
            <p:cNvSpPr/>
            <p:nvPr/>
          </p:nvSpPr>
          <p:spPr bwMode="auto">
            <a:xfrm>
              <a:off x="3053710" y="2679267"/>
              <a:ext cx="2110146" cy="1310819"/>
            </a:xfrm>
            <a:custGeom>
              <a:avLst/>
              <a:gdLst>
                <a:gd name="T0" fmla="*/ 1982 w 2170"/>
                <a:gd name="T1" fmla="*/ 852 h 1348"/>
                <a:gd name="T2" fmla="*/ 1088 w 2170"/>
                <a:gd name="T3" fmla="*/ 1257 h 1348"/>
                <a:gd name="T4" fmla="*/ 0 w 2170"/>
                <a:gd name="T5" fmla="*/ 1058 h 1348"/>
                <a:gd name="T6" fmla="*/ 1088 w 2170"/>
                <a:gd name="T7" fmla="*/ 1348 h 1348"/>
                <a:gd name="T8" fmla="*/ 1982 w 2170"/>
                <a:gd name="T9" fmla="*/ 1106 h 1348"/>
                <a:gd name="T10" fmla="*/ 1982 w 2170"/>
                <a:gd name="T11" fmla="*/ 852 h 1348"/>
                <a:gd name="T12" fmla="*/ 1982 w 2170"/>
                <a:gd name="T13" fmla="*/ 12 h 1348"/>
                <a:gd name="T14" fmla="*/ 6 w 2170"/>
                <a:gd name="T15" fmla="*/ 103 h 1348"/>
                <a:gd name="T16" fmla="*/ 780 w 2170"/>
                <a:gd name="T17" fmla="*/ 429 h 1348"/>
                <a:gd name="T18" fmla="*/ 780 w 2170"/>
                <a:gd name="T19" fmla="*/ 429 h 1348"/>
                <a:gd name="T20" fmla="*/ 1106 w 2170"/>
                <a:gd name="T21" fmla="*/ 568 h 1348"/>
                <a:gd name="T22" fmla="*/ 1982 w 2170"/>
                <a:gd name="T23" fmla="*/ 375 h 1348"/>
                <a:gd name="T24" fmla="*/ 1982 w 2170"/>
                <a:gd name="T25" fmla="*/ 12 h 1348"/>
                <a:gd name="T26" fmla="*/ 2170 w 2170"/>
                <a:gd name="T27" fmla="*/ 0 h 1348"/>
                <a:gd name="T28" fmla="*/ 2170 w 2170"/>
                <a:gd name="T29" fmla="*/ 0 h 1348"/>
                <a:gd name="T30" fmla="*/ 2067 w 2170"/>
                <a:gd name="T31" fmla="*/ 6 h 1348"/>
                <a:gd name="T32" fmla="*/ 2067 w 2170"/>
                <a:gd name="T33" fmla="*/ 1088 h 1348"/>
                <a:gd name="T34" fmla="*/ 2170 w 2170"/>
                <a:gd name="T35" fmla="*/ 1058 h 1348"/>
                <a:gd name="T36" fmla="*/ 2170 w 2170"/>
                <a:gd name="T37" fmla="*/ 0 h 1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70" h="1348">
                  <a:moveTo>
                    <a:pt x="1982" y="852"/>
                  </a:moveTo>
                  <a:lnTo>
                    <a:pt x="1088" y="1257"/>
                  </a:lnTo>
                  <a:lnTo>
                    <a:pt x="0" y="1058"/>
                  </a:lnTo>
                  <a:lnTo>
                    <a:pt x="1088" y="1348"/>
                  </a:lnTo>
                  <a:lnTo>
                    <a:pt x="1982" y="1106"/>
                  </a:lnTo>
                  <a:lnTo>
                    <a:pt x="1982" y="852"/>
                  </a:lnTo>
                  <a:close/>
                  <a:moveTo>
                    <a:pt x="1982" y="12"/>
                  </a:moveTo>
                  <a:lnTo>
                    <a:pt x="6" y="103"/>
                  </a:lnTo>
                  <a:lnTo>
                    <a:pt x="780" y="429"/>
                  </a:lnTo>
                  <a:lnTo>
                    <a:pt x="780" y="429"/>
                  </a:lnTo>
                  <a:lnTo>
                    <a:pt x="1106" y="568"/>
                  </a:lnTo>
                  <a:lnTo>
                    <a:pt x="1982" y="375"/>
                  </a:lnTo>
                  <a:lnTo>
                    <a:pt x="1982" y="12"/>
                  </a:lnTo>
                  <a:close/>
                  <a:moveTo>
                    <a:pt x="2170" y="0"/>
                  </a:moveTo>
                  <a:lnTo>
                    <a:pt x="2170" y="0"/>
                  </a:lnTo>
                  <a:lnTo>
                    <a:pt x="2067" y="6"/>
                  </a:lnTo>
                  <a:lnTo>
                    <a:pt x="2067" y="1088"/>
                  </a:lnTo>
                  <a:lnTo>
                    <a:pt x="2170" y="1058"/>
                  </a:lnTo>
                  <a:lnTo>
                    <a:pt x="2170" y="0"/>
                  </a:lnTo>
                  <a:close/>
                </a:path>
              </a:pathLst>
            </a:custGeom>
            <a:solidFill>
              <a:srgbClr val="2D2D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ExtraShape4">
              <a:extLst>
                <a:ext uri="{FF2B5EF4-FFF2-40B4-BE49-F238E27FC236}">
                  <a16:creationId xmlns:a16="http://schemas.microsoft.com/office/drawing/2014/main" id="{2E65BAF5-81EA-42B5-B23E-7B1DCB6887AA}"/>
                </a:ext>
              </a:extLst>
            </p:cNvPr>
            <p:cNvSpPr/>
            <p:nvPr/>
          </p:nvSpPr>
          <p:spPr bwMode="auto">
            <a:xfrm>
              <a:off x="3053710" y="2679267"/>
              <a:ext cx="2110146" cy="1310819"/>
            </a:xfrm>
            <a:custGeom>
              <a:avLst/>
              <a:gdLst>
                <a:gd name="T0" fmla="*/ 1982 w 2170"/>
                <a:gd name="T1" fmla="*/ 852 h 1348"/>
                <a:gd name="T2" fmla="*/ 1088 w 2170"/>
                <a:gd name="T3" fmla="*/ 1257 h 1348"/>
                <a:gd name="T4" fmla="*/ 0 w 2170"/>
                <a:gd name="T5" fmla="*/ 1058 h 1348"/>
                <a:gd name="T6" fmla="*/ 1088 w 2170"/>
                <a:gd name="T7" fmla="*/ 1348 h 1348"/>
                <a:gd name="T8" fmla="*/ 1982 w 2170"/>
                <a:gd name="T9" fmla="*/ 1106 h 1348"/>
                <a:gd name="T10" fmla="*/ 1982 w 2170"/>
                <a:gd name="T11" fmla="*/ 852 h 1348"/>
                <a:gd name="T12" fmla="*/ 1982 w 2170"/>
                <a:gd name="T13" fmla="*/ 12 h 1348"/>
                <a:gd name="T14" fmla="*/ 6 w 2170"/>
                <a:gd name="T15" fmla="*/ 103 h 1348"/>
                <a:gd name="T16" fmla="*/ 780 w 2170"/>
                <a:gd name="T17" fmla="*/ 429 h 1348"/>
                <a:gd name="T18" fmla="*/ 780 w 2170"/>
                <a:gd name="T19" fmla="*/ 429 h 1348"/>
                <a:gd name="T20" fmla="*/ 1106 w 2170"/>
                <a:gd name="T21" fmla="*/ 568 h 1348"/>
                <a:gd name="T22" fmla="*/ 1982 w 2170"/>
                <a:gd name="T23" fmla="*/ 375 h 1348"/>
                <a:gd name="T24" fmla="*/ 1982 w 2170"/>
                <a:gd name="T25" fmla="*/ 12 h 1348"/>
                <a:gd name="T26" fmla="*/ 2170 w 2170"/>
                <a:gd name="T27" fmla="*/ 0 h 1348"/>
                <a:gd name="T28" fmla="*/ 2170 w 2170"/>
                <a:gd name="T29" fmla="*/ 0 h 1348"/>
                <a:gd name="T30" fmla="*/ 2067 w 2170"/>
                <a:gd name="T31" fmla="*/ 6 h 1348"/>
                <a:gd name="T32" fmla="*/ 2067 w 2170"/>
                <a:gd name="T33" fmla="*/ 1088 h 1348"/>
                <a:gd name="T34" fmla="*/ 2170 w 2170"/>
                <a:gd name="T35" fmla="*/ 1058 h 1348"/>
                <a:gd name="T36" fmla="*/ 2170 w 2170"/>
                <a:gd name="T37" fmla="*/ 0 h 1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70" h="1348">
                  <a:moveTo>
                    <a:pt x="1982" y="852"/>
                  </a:moveTo>
                  <a:lnTo>
                    <a:pt x="1088" y="1257"/>
                  </a:lnTo>
                  <a:lnTo>
                    <a:pt x="0" y="1058"/>
                  </a:lnTo>
                  <a:lnTo>
                    <a:pt x="1088" y="1348"/>
                  </a:lnTo>
                  <a:lnTo>
                    <a:pt x="1982" y="1106"/>
                  </a:lnTo>
                  <a:lnTo>
                    <a:pt x="1982" y="852"/>
                  </a:lnTo>
                  <a:moveTo>
                    <a:pt x="1982" y="12"/>
                  </a:moveTo>
                  <a:lnTo>
                    <a:pt x="6" y="103"/>
                  </a:lnTo>
                  <a:lnTo>
                    <a:pt x="780" y="429"/>
                  </a:lnTo>
                  <a:lnTo>
                    <a:pt x="780" y="429"/>
                  </a:lnTo>
                  <a:lnTo>
                    <a:pt x="1106" y="568"/>
                  </a:lnTo>
                  <a:lnTo>
                    <a:pt x="1982" y="375"/>
                  </a:lnTo>
                  <a:lnTo>
                    <a:pt x="1982" y="12"/>
                  </a:lnTo>
                  <a:moveTo>
                    <a:pt x="2170" y="0"/>
                  </a:moveTo>
                  <a:lnTo>
                    <a:pt x="2170" y="0"/>
                  </a:lnTo>
                  <a:lnTo>
                    <a:pt x="2067" y="6"/>
                  </a:lnTo>
                  <a:lnTo>
                    <a:pt x="2067" y="1088"/>
                  </a:lnTo>
                  <a:lnTo>
                    <a:pt x="2170" y="1058"/>
                  </a:lnTo>
                  <a:lnTo>
                    <a:pt x="217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ExtraShape5">
              <a:extLst>
                <a:ext uri="{FF2B5EF4-FFF2-40B4-BE49-F238E27FC236}">
                  <a16:creationId xmlns:a16="http://schemas.microsoft.com/office/drawing/2014/main" id="{55DD8AE3-0C1A-4642-BBDE-686A2D107ED9}"/>
                </a:ext>
              </a:extLst>
            </p:cNvPr>
            <p:cNvSpPr/>
            <p:nvPr/>
          </p:nvSpPr>
          <p:spPr bwMode="auto">
            <a:xfrm>
              <a:off x="3053710" y="2866943"/>
              <a:ext cx="758485" cy="229491"/>
            </a:xfrm>
            <a:custGeom>
              <a:avLst/>
              <a:gdLst>
                <a:gd name="T0" fmla="*/ 0 w 780"/>
                <a:gd name="T1" fmla="*/ 0 h 236"/>
                <a:gd name="T2" fmla="*/ 0 w 780"/>
                <a:gd name="T3" fmla="*/ 85 h 236"/>
                <a:gd name="T4" fmla="*/ 780 w 780"/>
                <a:gd name="T5" fmla="*/ 236 h 236"/>
                <a:gd name="T6" fmla="*/ 780 w 780"/>
                <a:gd name="T7" fmla="*/ 236 h 236"/>
                <a:gd name="T8" fmla="*/ 0 w 780"/>
                <a:gd name="T9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0" h="236">
                  <a:moveTo>
                    <a:pt x="0" y="0"/>
                  </a:moveTo>
                  <a:lnTo>
                    <a:pt x="0" y="85"/>
                  </a:lnTo>
                  <a:lnTo>
                    <a:pt x="780" y="236"/>
                  </a:lnTo>
                  <a:lnTo>
                    <a:pt x="780" y="2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D2D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ExtraShape6">
              <a:extLst>
                <a:ext uri="{FF2B5EF4-FFF2-40B4-BE49-F238E27FC236}">
                  <a16:creationId xmlns:a16="http://schemas.microsoft.com/office/drawing/2014/main" id="{74EBACB0-B2DB-412C-AA03-F30090A01F95}"/>
                </a:ext>
              </a:extLst>
            </p:cNvPr>
            <p:cNvSpPr/>
            <p:nvPr/>
          </p:nvSpPr>
          <p:spPr bwMode="auto">
            <a:xfrm>
              <a:off x="3053710" y="2866943"/>
              <a:ext cx="758485" cy="229491"/>
            </a:xfrm>
            <a:custGeom>
              <a:avLst/>
              <a:gdLst>
                <a:gd name="T0" fmla="*/ 0 w 780"/>
                <a:gd name="T1" fmla="*/ 0 h 236"/>
                <a:gd name="T2" fmla="*/ 0 w 780"/>
                <a:gd name="T3" fmla="*/ 85 h 236"/>
                <a:gd name="T4" fmla="*/ 780 w 780"/>
                <a:gd name="T5" fmla="*/ 236 h 236"/>
                <a:gd name="T6" fmla="*/ 780 w 780"/>
                <a:gd name="T7" fmla="*/ 236 h 236"/>
                <a:gd name="T8" fmla="*/ 0 w 780"/>
                <a:gd name="T9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0" h="236">
                  <a:moveTo>
                    <a:pt x="0" y="0"/>
                  </a:moveTo>
                  <a:lnTo>
                    <a:pt x="0" y="85"/>
                  </a:lnTo>
                  <a:lnTo>
                    <a:pt x="780" y="236"/>
                  </a:lnTo>
                  <a:lnTo>
                    <a:pt x="780" y="23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ExtraShape7">
              <a:extLst>
                <a:ext uri="{FF2B5EF4-FFF2-40B4-BE49-F238E27FC236}">
                  <a16:creationId xmlns:a16="http://schemas.microsoft.com/office/drawing/2014/main" id="{6C6DDB26-7E56-41C6-A968-2131B82160BF}"/>
                </a:ext>
              </a:extLst>
            </p:cNvPr>
            <p:cNvSpPr/>
            <p:nvPr/>
          </p:nvSpPr>
          <p:spPr bwMode="auto">
            <a:xfrm>
              <a:off x="3812197" y="3096435"/>
              <a:ext cx="973" cy="973"/>
            </a:xfrm>
            <a:prstGeom prst="rect">
              <a:avLst/>
            </a:prstGeom>
            <a:solidFill>
              <a:srgbClr val="1818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ExtraShape8">
              <a:extLst>
                <a:ext uri="{FF2B5EF4-FFF2-40B4-BE49-F238E27FC236}">
                  <a16:creationId xmlns:a16="http://schemas.microsoft.com/office/drawing/2014/main" id="{80405FE0-FA67-4F2F-B4A6-DEF23E8733E2}"/>
                </a:ext>
              </a:extLst>
            </p:cNvPr>
            <p:cNvSpPr/>
            <p:nvPr/>
          </p:nvSpPr>
          <p:spPr bwMode="auto">
            <a:xfrm>
              <a:off x="3812197" y="309643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ExtraShape9">
              <a:extLst>
                <a:ext uri="{FF2B5EF4-FFF2-40B4-BE49-F238E27FC236}">
                  <a16:creationId xmlns:a16="http://schemas.microsoft.com/office/drawing/2014/main" id="{31355AD5-F2DC-460A-ADD5-CD6DB7724C61}"/>
                </a:ext>
              </a:extLst>
            </p:cNvPr>
            <p:cNvSpPr/>
            <p:nvPr/>
          </p:nvSpPr>
          <p:spPr bwMode="auto">
            <a:xfrm>
              <a:off x="2530550" y="2121099"/>
              <a:ext cx="3197308" cy="1122169"/>
            </a:xfrm>
            <a:custGeom>
              <a:avLst/>
              <a:gdLst>
                <a:gd name="T0" fmla="*/ 3288 w 3288"/>
                <a:gd name="T1" fmla="*/ 574 h 1154"/>
                <a:gd name="T2" fmla="*/ 1644 w 3288"/>
                <a:gd name="T3" fmla="*/ 0 h 1154"/>
                <a:gd name="T4" fmla="*/ 0 w 3288"/>
                <a:gd name="T5" fmla="*/ 574 h 1154"/>
                <a:gd name="T6" fmla="*/ 0 w 3288"/>
                <a:gd name="T7" fmla="*/ 580 h 1154"/>
                <a:gd name="T8" fmla="*/ 1644 w 3288"/>
                <a:gd name="T9" fmla="*/ 1154 h 1154"/>
                <a:gd name="T10" fmla="*/ 3288 w 3288"/>
                <a:gd name="T11" fmla="*/ 580 h 1154"/>
                <a:gd name="T12" fmla="*/ 3288 w 3288"/>
                <a:gd name="T13" fmla="*/ 574 h 1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88" h="1154">
                  <a:moveTo>
                    <a:pt x="3288" y="574"/>
                  </a:moveTo>
                  <a:lnTo>
                    <a:pt x="1644" y="0"/>
                  </a:lnTo>
                  <a:lnTo>
                    <a:pt x="0" y="574"/>
                  </a:lnTo>
                  <a:lnTo>
                    <a:pt x="0" y="580"/>
                  </a:lnTo>
                  <a:lnTo>
                    <a:pt x="1644" y="1154"/>
                  </a:lnTo>
                  <a:lnTo>
                    <a:pt x="3288" y="580"/>
                  </a:lnTo>
                  <a:lnTo>
                    <a:pt x="3288" y="57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ExtraShape10">
              <a:extLst>
                <a:ext uri="{FF2B5EF4-FFF2-40B4-BE49-F238E27FC236}">
                  <a16:creationId xmlns:a16="http://schemas.microsoft.com/office/drawing/2014/main" id="{DE987141-435F-4A95-A852-8B8071CA2E35}"/>
                </a:ext>
              </a:extLst>
            </p:cNvPr>
            <p:cNvSpPr/>
            <p:nvPr/>
          </p:nvSpPr>
          <p:spPr bwMode="auto">
            <a:xfrm>
              <a:off x="4094196" y="2532432"/>
              <a:ext cx="116690" cy="123498"/>
            </a:xfrm>
            <a:prstGeom prst="ellipse">
              <a:avLst/>
            </a:prstGeom>
            <a:solidFill>
              <a:srgbClr val="38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ExtraShape11">
              <a:extLst>
                <a:ext uri="{FF2B5EF4-FFF2-40B4-BE49-F238E27FC236}">
                  <a16:creationId xmlns:a16="http://schemas.microsoft.com/office/drawing/2014/main" id="{C1D9AA59-CD36-41AE-B8F1-74F45E806E9A}"/>
                </a:ext>
              </a:extLst>
            </p:cNvPr>
            <p:cNvSpPr/>
            <p:nvPr/>
          </p:nvSpPr>
          <p:spPr bwMode="auto">
            <a:xfrm>
              <a:off x="4152541" y="2555769"/>
              <a:ext cx="911154" cy="76821"/>
            </a:xfrm>
            <a:custGeom>
              <a:avLst/>
              <a:gdLst>
                <a:gd name="T0" fmla="*/ 155 w 155"/>
                <a:gd name="T1" fmla="*/ 6 h 13"/>
                <a:gd name="T2" fmla="*/ 148 w 155"/>
                <a:gd name="T3" fmla="*/ 13 h 13"/>
                <a:gd name="T4" fmla="*/ 6 w 155"/>
                <a:gd name="T5" fmla="*/ 13 h 13"/>
                <a:gd name="T6" fmla="*/ 0 w 155"/>
                <a:gd name="T7" fmla="*/ 6 h 13"/>
                <a:gd name="T8" fmla="*/ 6 w 155"/>
                <a:gd name="T9" fmla="*/ 0 h 13"/>
                <a:gd name="T10" fmla="*/ 148 w 155"/>
                <a:gd name="T11" fmla="*/ 0 h 13"/>
                <a:gd name="T12" fmla="*/ 155 w 155"/>
                <a:gd name="T1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3">
                  <a:moveTo>
                    <a:pt x="155" y="6"/>
                  </a:moveTo>
                  <a:cubicBezTo>
                    <a:pt x="155" y="10"/>
                    <a:pt x="152" y="13"/>
                    <a:pt x="148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52" y="0"/>
                    <a:pt x="155" y="3"/>
                    <a:pt x="155" y="6"/>
                  </a:cubicBezTo>
                  <a:close/>
                </a:path>
              </a:pathLst>
            </a:custGeom>
            <a:solidFill>
              <a:srgbClr val="38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ExtraShape12">
              <a:extLst>
                <a:ext uri="{FF2B5EF4-FFF2-40B4-BE49-F238E27FC236}">
                  <a16:creationId xmlns:a16="http://schemas.microsoft.com/office/drawing/2014/main" id="{21BCD64E-4A4C-49FC-882F-D36AC3B47154}"/>
                </a:ext>
              </a:extLst>
            </p:cNvPr>
            <p:cNvSpPr/>
            <p:nvPr/>
          </p:nvSpPr>
          <p:spPr bwMode="auto">
            <a:xfrm>
              <a:off x="4981042" y="2555769"/>
              <a:ext cx="82655" cy="1893297"/>
            </a:xfrm>
            <a:custGeom>
              <a:avLst/>
              <a:gdLst>
                <a:gd name="T0" fmla="*/ 7 w 14"/>
                <a:gd name="T1" fmla="*/ 0 h 322"/>
                <a:gd name="T2" fmla="*/ 14 w 14"/>
                <a:gd name="T3" fmla="*/ 6 h 322"/>
                <a:gd name="T4" fmla="*/ 14 w 14"/>
                <a:gd name="T5" fmla="*/ 315 h 322"/>
                <a:gd name="T6" fmla="*/ 7 w 14"/>
                <a:gd name="T7" fmla="*/ 322 h 322"/>
                <a:gd name="T8" fmla="*/ 0 w 14"/>
                <a:gd name="T9" fmla="*/ 315 h 322"/>
                <a:gd name="T10" fmla="*/ 0 w 14"/>
                <a:gd name="T11" fmla="*/ 6 h 322"/>
                <a:gd name="T12" fmla="*/ 7 w 14"/>
                <a:gd name="T13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22">
                  <a:moveTo>
                    <a:pt x="7" y="0"/>
                  </a:moveTo>
                  <a:cubicBezTo>
                    <a:pt x="11" y="0"/>
                    <a:pt x="14" y="3"/>
                    <a:pt x="14" y="6"/>
                  </a:cubicBezTo>
                  <a:cubicBezTo>
                    <a:pt x="14" y="315"/>
                    <a:pt x="14" y="315"/>
                    <a:pt x="14" y="315"/>
                  </a:cubicBezTo>
                  <a:cubicBezTo>
                    <a:pt x="14" y="319"/>
                    <a:pt x="11" y="322"/>
                    <a:pt x="7" y="322"/>
                  </a:cubicBezTo>
                  <a:cubicBezTo>
                    <a:pt x="3" y="322"/>
                    <a:pt x="0" y="319"/>
                    <a:pt x="0" y="31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</a:path>
              </a:pathLst>
            </a:custGeom>
            <a:solidFill>
              <a:srgbClr val="38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ExtraShape13">
              <a:extLst>
                <a:ext uri="{FF2B5EF4-FFF2-40B4-BE49-F238E27FC236}">
                  <a16:creationId xmlns:a16="http://schemas.microsoft.com/office/drawing/2014/main" id="{1FA73E52-5359-4459-9D6F-4B4BB537B6E9}"/>
                </a:ext>
              </a:extLst>
            </p:cNvPr>
            <p:cNvSpPr/>
            <p:nvPr/>
          </p:nvSpPr>
          <p:spPr bwMode="auto">
            <a:xfrm>
              <a:off x="4822539" y="4078575"/>
              <a:ext cx="393829" cy="658327"/>
            </a:xfrm>
            <a:custGeom>
              <a:avLst/>
              <a:gdLst>
                <a:gd name="T0" fmla="*/ 67 w 67"/>
                <a:gd name="T1" fmla="*/ 56 h 112"/>
                <a:gd name="T2" fmla="*/ 34 w 67"/>
                <a:gd name="T3" fmla="*/ 112 h 112"/>
                <a:gd name="T4" fmla="*/ 0 w 67"/>
                <a:gd name="T5" fmla="*/ 56 h 112"/>
                <a:gd name="T6" fmla="*/ 34 w 67"/>
                <a:gd name="T7" fmla="*/ 0 h 112"/>
                <a:gd name="T8" fmla="*/ 67 w 67"/>
                <a:gd name="T9" fmla="*/ 5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112">
                  <a:moveTo>
                    <a:pt x="67" y="56"/>
                  </a:moveTo>
                  <a:cubicBezTo>
                    <a:pt x="67" y="87"/>
                    <a:pt x="34" y="112"/>
                    <a:pt x="34" y="112"/>
                  </a:cubicBezTo>
                  <a:cubicBezTo>
                    <a:pt x="34" y="112"/>
                    <a:pt x="0" y="87"/>
                    <a:pt x="0" y="56"/>
                  </a:cubicBezTo>
                  <a:cubicBezTo>
                    <a:pt x="0" y="25"/>
                    <a:pt x="15" y="0"/>
                    <a:pt x="34" y="0"/>
                  </a:cubicBezTo>
                  <a:cubicBezTo>
                    <a:pt x="52" y="0"/>
                    <a:pt x="67" y="25"/>
                    <a:pt x="67" y="56"/>
                  </a:cubicBez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ExtraShape14">
              <a:extLst>
                <a:ext uri="{FF2B5EF4-FFF2-40B4-BE49-F238E27FC236}">
                  <a16:creationId xmlns:a16="http://schemas.microsoft.com/office/drawing/2014/main" id="{649382B1-CD86-4987-9557-4F98888BE180}"/>
                </a:ext>
              </a:extLst>
            </p:cNvPr>
            <p:cNvSpPr/>
            <p:nvPr/>
          </p:nvSpPr>
          <p:spPr bwMode="auto">
            <a:xfrm>
              <a:off x="5021883" y="4401417"/>
              <a:ext cx="194484" cy="335485"/>
            </a:xfrm>
            <a:custGeom>
              <a:avLst/>
              <a:gdLst>
                <a:gd name="T0" fmla="*/ 0 w 33"/>
                <a:gd name="T1" fmla="*/ 57 h 57"/>
                <a:gd name="T2" fmla="*/ 0 w 33"/>
                <a:gd name="T3" fmla="*/ 57 h 57"/>
                <a:gd name="T4" fmla="*/ 0 w 33"/>
                <a:gd name="T5" fmla="*/ 57 h 57"/>
                <a:gd name="T6" fmla="*/ 33 w 33"/>
                <a:gd name="T7" fmla="*/ 1 h 57"/>
                <a:gd name="T8" fmla="*/ 33 w 33"/>
                <a:gd name="T9" fmla="*/ 1 h 57"/>
                <a:gd name="T10" fmla="*/ 33 w 33"/>
                <a:gd name="T11" fmla="*/ 1 h 57"/>
                <a:gd name="T12" fmla="*/ 33 w 33"/>
                <a:gd name="T13" fmla="*/ 1 h 57"/>
                <a:gd name="T14" fmla="*/ 33 w 33"/>
                <a:gd name="T15" fmla="*/ 1 h 57"/>
                <a:gd name="T16" fmla="*/ 33 w 33"/>
                <a:gd name="T17" fmla="*/ 1 h 57"/>
                <a:gd name="T18" fmla="*/ 33 w 33"/>
                <a:gd name="T19" fmla="*/ 1 h 57"/>
                <a:gd name="T20" fmla="*/ 33 w 33"/>
                <a:gd name="T21" fmla="*/ 1 h 57"/>
                <a:gd name="T22" fmla="*/ 33 w 33"/>
                <a:gd name="T23" fmla="*/ 1 h 57"/>
                <a:gd name="T24" fmla="*/ 33 w 33"/>
                <a:gd name="T25" fmla="*/ 1 h 57"/>
                <a:gd name="T26" fmla="*/ 33 w 33"/>
                <a:gd name="T27" fmla="*/ 1 h 57"/>
                <a:gd name="T28" fmla="*/ 33 w 33"/>
                <a:gd name="T29" fmla="*/ 1 h 57"/>
                <a:gd name="T30" fmla="*/ 33 w 33"/>
                <a:gd name="T31" fmla="*/ 0 h 57"/>
                <a:gd name="T32" fmla="*/ 33 w 33"/>
                <a:gd name="T33" fmla="*/ 0 h 57"/>
                <a:gd name="T34" fmla="*/ 33 w 33"/>
                <a:gd name="T35" fmla="*/ 0 h 57"/>
                <a:gd name="T36" fmla="*/ 33 w 33"/>
                <a:gd name="T37" fmla="*/ 0 h 57"/>
                <a:gd name="T38" fmla="*/ 33 w 33"/>
                <a:gd name="T39" fmla="*/ 0 h 57"/>
                <a:gd name="T40" fmla="*/ 33 w 33"/>
                <a:gd name="T41" fmla="*/ 0 h 57"/>
                <a:gd name="T42" fmla="*/ 33 w 33"/>
                <a:gd name="T43" fmla="*/ 0 h 57"/>
                <a:gd name="T44" fmla="*/ 33 w 33"/>
                <a:gd name="T45" fmla="*/ 0 h 57"/>
                <a:gd name="T46" fmla="*/ 33 w 33"/>
                <a:gd name="T47" fmla="*/ 0 h 57"/>
                <a:gd name="T48" fmla="*/ 33 w 33"/>
                <a:gd name="T49" fmla="*/ 0 h 57"/>
                <a:gd name="T50" fmla="*/ 33 w 33"/>
                <a:gd name="T51" fmla="*/ 0 h 57"/>
                <a:gd name="T52" fmla="*/ 33 w 33"/>
                <a:gd name="T53" fmla="*/ 0 h 57"/>
                <a:gd name="T54" fmla="*/ 33 w 33"/>
                <a:gd name="T55" fmla="*/ 0 h 57"/>
                <a:gd name="T56" fmla="*/ 33 w 33"/>
                <a:gd name="T57" fmla="*/ 0 h 57"/>
                <a:gd name="T58" fmla="*/ 33 w 33"/>
                <a:gd name="T59" fmla="*/ 0 h 57"/>
                <a:gd name="T60" fmla="*/ 33 w 33"/>
                <a:gd name="T61" fmla="*/ 0 h 57"/>
                <a:gd name="T62" fmla="*/ 33 w 33"/>
                <a:gd name="T63" fmla="*/ 0 h 57"/>
                <a:gd name="T64" fmla="*/ 33 w 33"/>
                <a:gd name="T6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" h="57">
                  <a:moveTo>
                    <a:pt x="0" y="57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moveTo>
                    <a:pt x="33" y="1"/>
                  </a:move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moveTo>
                    <a:pt x="33" y="1"/>
                  </a:move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moveTo>
                    <a:pt x="33" y="1"/>
                  </a:move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moveTo>
                    <a:pt x="33" y="1"/>
                  </a:move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solidFill>
              <a:srgbClr val="FFC3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ExtraShape15">
              <a:extLst>
                <a:ext uri="{FF2B5EF4-FFF2-40B4-BE49-F238E27FC236}">
                  <a16:creationId xmlns:a16="http://schemas.microsoft.com/office/drawing/2014/main" id="{F160B8BC-5597-47B1-ABA9-0DA1942A6A5F}"/>
                </a:ext>
              </a:extLst>
            </p:cNvPr>
            <p:cNvSpPr/>
            <p:nvPr/>
          </p:nvSpPr>
          <p:spPr bwMode="auto">
            <a:xfrm>
              <a:off x="4863379" y="4131086"/>
              <a:ext cx="352988" cy="605816"/>
            </a:xfrm>
            <a:custGeom>
              <a:avLst/>
              <a:gdLst>
                <a:gd name="T0" fmla="*/ 45 w 60"/>
                <a:gd name="T1" fmla="*/ 0 h 103"/>
                <a:gd name="T2" fmla="*/ 11 w 60"/>
                <a:gd name="T3" fmla="*/ 75 h 103"/>
                <a:gd name="T4" fmla="*/ 0 w 60"/>
                <a:gd name="T5" fmla="*/ 70 h 103"/>
                <a:gd name="T6" fmla="*/ 27 w 60"/>
                <a:gd name="T7" fmla="*/ 103 h 103"/>
                <a:gd name="T8" fmla="*/ 27 w 60"/>
                <a:gd name="T9" fmla="*/ 103 h 103"/>
                <a:gd name="T10" fmla="*/ 27 w 60"/>
                <a:gd name="T11" fmla="*/ 103 h 103"/>
                <a:gd name="T12" fmla="*/ 60 w 60"/>
                <a:gd name="T13" fmla="*/ 47 h 103"/>
                <a:gd name="T14" fmla="*/ 60 w 60"/>
                <a:gd name="T15" fmla="*/ 47 h 103"/>
                <a:gd name="T16" fmla="*/ 60 w 60"/>
                <a:gd name="T17" fmla="*/ 47 h 103"/>
                <a:gd name="T18" fmla="*/ 60 w 60"/>
                <a:gd name="T19" fmla="*/ 47 h 103"/>
                <a:gd name="T20" fmla="*/ 60 w 60"/>
                <a:gd name="T21" fmla="*/ 47 h 103"/>
                <a:gd name="T22" fmla="*/ 60 w 60"/>
                <a:gd name="T23" fmla="*/ 47 h 103"/>
                <a:gd name="T24" fmla="*/ 60 w 60"/>
                <a:gd name="T25" fmla="*/ 47 h 103"/>
                <a:gd name="T26" fmla="*/ 60 w 60"/>
                <a:gd name="T27" fmla="*/ 47 h 103"/>
                <a:gd name="T28" fmla="*/ 60 w 60"/>
                <a:gd name="T29" fmla="*/ 47 h 103"/>
                <a:gd name="T30" fmla="*/ 60 w 60"/>
                <a:gd name="T31" fmla="*/ 47 h 103"/>
                <a:gd name="T32" fmla="*/ 60 w 60"/>
                <a:gd name="T33" fmla="*/ 46 h 103"/>
                <a:gd name="T34" fmla="*/ 60 w 60"/>
                <a:gd name="T35" fmla="*/ 46 h 103"/>
                <a:gd name="T36" fmla="*/ 60 w 60"/>
                <a:gd name="T37" fmla="*/ 46 h 103"/>
                <a:gd name="T38" fmla="*/ 60 w 60"/>
                <a:gd name="T39" fmla="*/ 46 h 103"/>
                <a:gd name="T40" fmla="*/ 60 w 60"/>
                <a:gd name="T41" fmla="*/ 46 h 103"/>
                <a:gd name="T42" fmla="*/ 60 w 60"/>
                <a:gd name="T43" fmla="*/ 46 h 103"/>
                <a:gd name="T44" fmla="*/ 60 w 60"/>
                <a:gd name="T45" fmla="*/ 46 h 103"/>
                <a:gd name="T46" fmla="*/ 60 w 60"/>
                <a:gd name="T47" fmla="*/ 46 h 103"/>
                <a:gd name="T48" fmla="*/ 60 w 60"/>
                <a:gd name="T49" fmla="*/ 46 h 103"/>
                <a:gd name="T50" fmla="*/ 60 w 60"/>
                <a:gd name="T51" fmla="*/ 46 h 103"/>
                <a:gd name="T52" fmla="*/ 60 w 60"/>
                <a:gd name="T53" fmla="*/ 46 h 103"/>
                <a:gd name="T54" fmla="*/ 60 w 60"/>
                <a:gd name="T55" fmla="*/ 46 h 103"/>
                <a:gd name="T56" fmla="*/ 45 w 60"/>
                <a:gd name="T57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103">
                  <a:moveTo>
                    <a:pt x="45" y="0"/>
                  </a:moveTo>
                  <a:cubicBezTo>
                    <a:pt x="55" y="46"/>
                    <a:pt x="30" y="75"/>
                    <a:pt x="11" y="75"/>
                  </a:cubicBezTo>
                  <a:cubicBezTo>
                    <a:pt x="7" y="75"/>
                    <a:pt x="3" y="73"/>
                    <a:pt x="0" y="70"/>
                  </a:cubicBezTo>
                  <a:cubicBezTo>
                    <a:pt x="9" y="90"/>
                    <a:pt x="27" y="103"/>
                    <a:pt x="27" y="103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7" y="103"/>
                    <a:pt x="60" y="78"/>
                    <a:pt x="60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46"/>
                    <a:pt x="60" y="46"/>
                    <a:pt x="60" y="46"/>
                  </a:cubicBezTo>
                  <a:cubicBezTo>
                    <a:pt x="60" y="46"/>
                    <a:pt x="60" y="46"/>
                    <a:pt x="60" y="46"/>
                  </a:cubicBezTo>
                  <a:cubicBezTo>
                    <a:pt x="60" y="46"/>
                    <a:pt x="60" y="46"/>
                    <a:pt x="60" y="46"/>
                  </a:cubicBezTo>
                  <a:cubicBezTo>
                    <a:pt x="60" y="46"/>
                    <a:pt x="60" y="46"/>
                    <a:pt x="60" y="46"/>
                  </a:cubicBezTo>
                  <a:cubicBezTo>
                    <a:pt x="60" y="46"/>
                    <a:pt x="60" y="46"/>
                    <a:pt x="60" y="46"/>
                  </a:cubicBezTo>
                  <a:cubicBezTo>
                    <a:pt x="60" y="46"/>
                    <a:pt x="60" y="46"/>
                    <a:pt x="60" y="46"/>
                  </a:cubicBezTo>
                  <a:cubicBezTo>
                    <a:pt x="60" y="46"/>
                    <a:pt x="60" y="46"/>
                    <a:pt x="60" y="46"/>
                  </a:cubicBezTo>
                  <a:cubicBezTo>
                    <a:pt x="60" y="46"/>
                    <a:pt x="60" y="46"/>
                    <a:pt x="60" y="46"/>
                  </a:cubicBezTo>
                  <a:cubicBezTo>
                    <a:pt x="60" y="46"/>
                    <a:pt x="60" y="46"/>
                    <a:pt x="60" y="46"/>
                  </a:cubicBezTo>
                  <a:cubicBezTo>
                    <a:pt x="60" y="46"/>
                    <a:pt x="60" y="46"/>
                    <a:pt x="60" y="46"/>
                  </a:cubicBezTo>
                  <a:cubicBezTo>
                    <a:pt x="60" y="46"/>
                    <a:pt x="60" y="46"/>
                    <a:pt x="60" y="46"/>
                  </a:cubicBezTo>
                  <a:cubicBezTo>
                    <a:pt x="60" y="46"/>
                    <a:pt x="60" y="46"/>
                    <a:pt x="60" y="46"/>
                  </a:cubicBezTo>
                  <a:cubicBezTo>
                    <a:pt x="60" y="27"/>
                    <a:pt x="54" y="10"/>
                    <a:pt x="45" y="0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ExtraShape16">
              <a:extLst>
                <a:ext uri="{FF2B5EF4-FFF2-40B4-BE49-F238E27FC236}">
                  <a16:creationId xmlns:a16="http://schemas.microsoft.com/office/drawing/2014/main" id="{C12FAB1F-C957-417F-909E-85ED21EB4163}"/>
                </a:ext>
              </a:extLst>
            </p:cNvPr>
            <p:cNvSpPr/>
            <p:nvPr/>
          </p:nvSpPr>
          <p:spPr bwMode="auto">
            <a:xfrm>
              <a:off x="4934365" y="3990085"/>
              <a:ext cx="176009" cy="123498"/>
            </a:xfrm>
            <a:custGeom>
              <a:avLst/>
              <a:gdLst>
                <a:gd name="T0" fmla="*/ 30 w 30"/>
                <a:gd name="T1" fmla="*/ 11 h 21"/>
                <a:gd name="T2" fmla="*/ 20 w 30"/>
                <a:gd name="T3" fmla="*/ 21 h 21"/>
                <a:gd name="T4" fmla="*/ 10 w 30"/>
                <a:gd name="T5" fmla="*/ 21 h 21"/>
                <a:gd name="T6" fmla="*/ 0 w 30"/>
                <a:gd name="T7" fmla="*/ 11 h 21"/>
                <a:gd name="T8" fmla="*/ 10 w 30"/>
                <a:gd name="T9" fmla="*/ 0 h 21"/>
                <a:gd name="T10" fmla="*/ 20 w 30"/>
                <a:gd name="T11" fmla="*/ 0 h 21"/>
                <a:gd name="T12" fmla="*/ 30 w 30"/>
                <a:gd name="T13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1">
                  <a:moveTo>
                    <a:pt x="30" y="11"/>
                  </a:moveTo>
                  <a:cubicBezTo>
                    <a:pt x="30" y="17"/>
                    <a:pt x="26" y="21"/>
                    <a:pt x="2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4" y="21"/>
                    <a:pt x="0" y="17"/>
                    <a:pt x="0" y="11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6" y="0"/>
                    <a:pt x="30" y="5"/>
                    <a:pt x="30" y="11"/>
                  </a:cubicBezTo>
                </a:path>
              </a:pathLst>
            </a:custGeom>
            <a:solidFill>
              <a:srgbClr val="71A3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ExtraShape17">
              <a:extLst>
                <a:ext uri="{FF2B5EF4-FFF2-40B4-BE49-F238E27FC236}">
                  <a16:creationId xmlns:a16="http://schemas.microsoft.com/office/drawing/2014/main" id="{53BACC0C-E5F3-48A6-B9A4-EF3E32B43AA9}"/>
                </a:ext>
              </a:extLst>
            </p:cNvPr>
            <p:cNvSpPr/>
            <p:nvPr/>
          </p:nvSpPr>
          <p:spPr bwMode="auto">
            <a:xfrm>
              <a:off x="5110374" y="4048431"/>
              <a:ext cx="0" cy="5834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1 h 1"/>
                <a:gd name="T4" fmla="*/ 1 h 1"/>
                <a:gd name="T5" fmla="*/ 1 h 1"/>
                <a:gd name="T6" fmla="*/ 1 h 1"/>
                <a:gd name="T7" fmla="*/ 1 h 1"/>
                <a:gd name="T8" fmla="*/ 1 h 1"/>
                <a:gd name="T9" fmla="*/ 1 h 1"/>
                <a:gd name="T10" fmla="*/ 1 h 1"/>
                <a:gd name="T11" fmla="*/ 1 h 1"/>
                <a:gd name="T12" fmla="*/ 1 h 1"/>
                <a:gd name="T13" fmla="*/ 1 h 1"/>
                <a:gd name="T14" fmla="*/ 1 h 1"/>
                <a:gd name="T15" fmla="*/ 1 h 1"/>
                <a:gd name="T16" fmla="*/ 0 h 1"/>
                <a:gd name="T17" fmla="*/ 0 h 1"/>
                <a:gd name="T18" fmla="*/ 0 h 1"/>
                <a:gd name="T19" fmla="*/ 0 h 1"/>
                <a:gd name="T20" fmla="*/ 0 h 1"/>
                <a:gd name="T2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C3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ExtraShape18">
              <a:extLst>
                <a:ext uri="{FF2B5EF4-FFF2-40B4-BE49-F238E27FC236}">
                  <a16:creationId xmlns:a16="http://schemas.microsoft.com/office/drawing/2014/main" id="{2FBA9B5E-F9BD-48C3-B539-B2EDF11B2A09}"/>
                </a:ext>
              </a:extLst>
            </p:cNvPr>
            <p:cNvSpPr/>
            <p:nvPr/>
          </p:nvSpPr>
          <p:spPr bwMode="auto">
            <a:xfrm>
              <a:off x="4992711" y="411358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95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ExtraShape19">
              <a:extLst>
                <a:ext uri="{FF2B5EF4-FFF2-40B4-BE49-F238E27FC236}">
                  <a16:creationId xmlns:a16="http://schemas.microsoft.com/office/drawing/2014/main" id="{F4751487-1A9E-498B-98C1-7EDAD22951A3}"/>
                </a:ext>
              </a:extLst>
            </p:cNvPr>
            <p:cNvSpPr/>
            <p:nvPr/>
          </p:nvSpPr>
          <p:spPr bwMode="auto">
            <a:xfrm>
              <a:off x="4940200" y="3995920"/>
              <a:ext cx="170173" cy="117663"/>
            </a:xfrm>
            <a:custGeom>
              <a:avLst/>
              <a:gdLst>
                <a:gd name="T0" fmla="*/ 23 w 29"/>
                <a:gd name="T1" fmla="*/ 0 h 20"/>
                <a:gd name="T2" fmla="*/ 25 w 29"/>
                <a:gd name="T3" fmla="*/ 5 h 20"/>
                <a:gd name="T4" fmla="*/ 14 w 29"/>
                <a:gd name="T5" fmla="*/ 16 h 20"/>
                <a:gd name="T6" fmla="*/ 4 w 29"/>
                <a:gd name="T7" fmla="*/ 16 h 20"/>
                <a:gd name="T8" fmla="*/ 0 w 29"/>
                <a:gd name="T9" fmla="*/ 15 h 20"/>
                <a:gd name="T10" fmla="*/ 9 w 29"/>
                <a:gd name="T11" fmla="*/ 20 h 20"/>
                <a:gd name="T12" fmla="*/ 9 w 29"/>
                <a:gd name="T13" fmla="*/ 20 h 20"/>
                <a:gd name="T14" fmla="*/ 9 w 29"/>
                <a:gd name="T15" fmla="*/ 20 h 20"/>
                <a:gd name="T16" fmla="*/ 9 w 29"/>
                <a:gd name="T17" fmla="*/ 20 h 20"/>
                <a:gd name="T18" fmla="*/ 9 w 29"/>
                <a:gd name="T19" fmla="*/ 20 h 20"/>
                <a:gd name="T20" fmla="*/ 9 w 29"/>
                <a:gd name="T21" fmla="*/ 20 h 20"/>
                <a:gd name="T22" fmla="*/ 9 w 29"/>
                <a:gd name="T23" fmla="*/ 20 h 20"/>
                <a:gd name="T24" fmla="*/ 9 w 29"/>
                <a:gd name="T25" fmla="*/ 20 h 20"/>
                <a:gd name="T26" fmla="*/ 9 w 29"/>
                <a:gd name="T27" fmla="*/ 20 h 20"/>
                <a:gd name="T28" fmla="*/ 19 w 29"/>
                <a:gd name="T29" fmla="*/ 20 h 20"/>
                <a:gd name="T30" fmla="*/ 29 w 29"/>
                <a:gd name="T31" fmla="*/ 10 h 20"/>
                <a:gd name="T32" fmla="*/ 29 w 29"/>
                <a:gd name="T33" fmla="*/ 10 h 20"/>
                <a:gd name="T34" fmla="*/ 29 w 29"/>
                <a:gd name="T35" fmla="*/ 10 h 20"/>
                <a:gd name="T36" fmla="*/ 29 w 29"/>
                <a:gd name="T37" fmla="*/ 10 h 20"/>
                <a:gd name="T38" fmla="*/ 29 w 29"/>
                <a:gd name="T39" fmla="*/ 10 h 20"/>
                <a:gd name="T40" fmla="*/ 29 w 29"/>
                <a:gd name="T41" fmla="*/ 10 h 20"/>
                <a:gd name="T42" fmla="*/ 29 w 29"/>
                <a:gd name="T43" fmla="*/ 10 h 20"/>
                <a:gd name="T44" fmla="*/ 29 w 29"/>
                <a:gd name="T45" fmla="*/ 10 h 20"/>
                <a:gd name="T46" fmla="*/ 29 w 29"/>
                <a:gd name="T47" fmla="*/ 10 h 20"/>
                <a:gd name="T48" fmla="*/ 29 w 29"/>
                <a:gd name="T49" fmla="*/ 10 h 20"/>
                <a:gd name="T50" fmla="*/ 29 w 29"/>
                <a:gd name="T51" fmla="*/ 9 h 20"/>
                <a:gd name="T52" fmla="*/ 29 w 29"/>
                <a:gd name="T53" fmla="*/ 9 h 20"/>
                <a:gd name="T54" fmla="*/ 29 w 29"/>
                <a:gd name="T55" fmla="*/ 9 h 20"/>
                <a:gd name="T56" fmla="*/ 29 w 29"/>
                <a:gd name="T57" fmla="*/ 9 h 20"/>
                <a:gd name="T58" fmla="*/ 23 w 29"/>
                <a:gd name="T5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9" h="20">
                  <a:moveTo>
                    <a:pt x="23" y="0"/>
                  </a:moveTo>
                  <a:cubicBezTo>
                    <a:pt x="24" y="2"/>
                    <a:pt x="25" y="4"/>
                    <a:pt x="25" y="5"/>
                  </a:cubicBezTo>
                  <a:cubicBezTo>
                    <a:pt x="25" y="11"/>
                    <a:pt x="20" y="16"/>
                    <a:pt x="1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1" y="15"/>
                    <a:pt x="0" y="15"/>
                  </a:cubicBezTo>
                  <a:cubicBezTo>
                    <a:pt x="2" y="18"/>
                    <a:pt x="5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5" y="20"/>
                    <a:pt x="29" y="16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5"/>
                    <a:pt x="27" y="2"/>
                    <a:pt x="23" y="0"/>
                  </a:cubicBezTo>
                </a:path>
              </a:pathLst>
            </a:custGeom>
            <a:solidFill>
              <a:srgbClr val="71A3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IconShape">
              <a:extLst>
                <a:ext uri="{FF2B5EF4-FFF2-40B4-BE49-F238E27FC236}">
                  <a16:creationId xmlns:a16="http://schemas.microsoft.com/office/drawing/2014/main" id="{DA1F6C3C-4BA0-4C58-8158-234A5BAC657B}"/>
                </a:ext>
              </a:extLst>
            </p:cNvPr>
            <p:cNvSpPr/>
            <p:nvPr/>
          </p:nvSpPr>
          <p:spPr bwMode="auto">
            <a:xfrm>
              <a:off x="5558633" y="3192186"/>
              <a:ext cx="570508" cy="742992"/>
            </a:xfrm>
            <a:custGeom>
              <a:avLst/>
              <a:gdLst>
                <a:gd name="connsiteX0" fmla="*/ 60812 w 465873"/>
                <a:gd name="connsiteY0" fmla="*/ 546036 h 606722"/>
                <a:gd name="connsiteX1" fmla="*/ 405150 w 465873"/>
                <a:gd name="connsiteY1" fmla="*/ 546036 h 606722"/>
                <a:gd name="connsiteX2" fmla="*/ 415207 w 465873"/>
                <a:gd name="connsiteY2" fmla="*/ 556162 h 606722"/>
                <a:gd name="connsiteX3" fmla="*/ 405150 w 465873"/>
                <a:gd name="connsiteY3" fmla="*/ 566288 h 606722"/>
                <a:gd name="connsiteX4" fmla="*/ 60812 w 465873"/>
                <a:gd name="connsiteY4" fmla="*/ 566288 h 606722"/>
                <a:gd name="connsiteX5" fmla="*/ 50666 w 465873"/>
                <a:gd name="connsiteY5" fmla="*/ 556162 h 606722"/>
                <a:gd name="connsiteX6" fmla="*/ 60812 w 465873"/>
                <a:gd name="connsiteY6" fmla="*/ 546036 h 606722"/>
                <a:gd name="connsiteX7" fmla="*/ 50646 w 465873"/>
                <a:gd name="connsiteY7" fmla="*/ 525761 h 606722"/>
                <a:gd name="connsiteX8" fmla="*/ 20294 w 465873"/>
                <a:gd name="connsiteY8" fmla="*/ 556154 h 606722"/>
                <a:gd name="connsiteX9" fmla="*/ 50646 w 465873"/>
                <a:gd name="connsiteY9" fmla="*/ 586459 h 606722"/>
                <a:gd name="connsiteX10" fmla="*/ 445668 w 465873"/>
                <a:gd name="connsiteY10" fmla="*/ 586459 h 606722"/>
                <a:gd name="connsiteX11" fmla="*/ 445668 w 465873"/>
                <a:gd name="connsiteY11" fmla="*/ 525761 h 606722"/>
                <a:gd name="connsiteX12" fmla="*/ 70940 w 465873"/>
                <a:gd name="connsiteY12" fmla="*/ 525761 h 606722"/>
                <a:gd name="connsiteX13" fmla="*/ 263342 w 465873"/>
                <a:gd name="connsiteY13" fmla="*/ 255447 h 606722"/>
                <a:gd name="connsiteX14" fmla="*/ 274289 w 465873"/>
                <a:gd name="connsiteY14" fmla="*/ 277482 h 606722"/>
                <a:gd name="connsiteX15" fmla="*/ 283367 w 465873"/>
                <a:gd name="connsiteY15" fmla="*/ 283079 h 606722"/>
                <a:gd name="connsiteX16" fmla="*/ 303926 w 465873"/>
                <a:gd name="connsiteY16" fmla="*/ 283168 h 606722"/>
                <a:gd name="connsiteX17" fmla="*/ 287550 w 465873"/>
                <a:gd name="connsiteY17" fmla="*/ 304847 h 606722"/>
                <a:gd name="connsiteX18" fmla="*/ 285681 w 465873"/>
                <a:gd name="connsiteY18" fmla="*/ 312755 h 606722"/>
                <a:gd name="connsiteX19" fmla="*/ 290131 w 465873"/>
                <a:gd name="connsiteY19" fmla="*/ 336033 h 606722"/>
                <a:gd name="connsiteX20" fmla="*/ 267792 w 465873"/>
                <a:gd name="connsiteY20" fmla="*/ 325193 h 606722"/>
                <a:gd name="connsiteX21" fmla="*/ 258981 w 465873"/>
                <a:gd name="connsiteY21" fmla="*/ 325193 h 606722"/>
                <a:gd name="connsiteX22" fmla="*/ 236552 w 465873"/>
                <a:gd name="connsiteY22" fmla="*/ 336033 h 606722"/>
                <a:gd name="connsiteX23" fmla="*/ 241002 w 465873"/>
                <a:gd name="connsiteY23" fmla="*/ 312755 h 606722"/>
                <a:gd name="connsiteX24" fmla="*/ 239133 w 465873"/>
                <a:gd name="connsiteY24" fmla="*/ 304847 h 606722"/>
                <a:gd name="connsiteX25" fmla="*/ 222846 w 465873"/>
                <a:gd name="connsiteY25" fmla="*/ 283168 h 606722"/>
                <a:gd name="connsiteX26" fmla="*/ 243405 w 465873"/>
                <a:gd name="connsiteY26" fmla="*/ 283079 h 606722"/>
                <a:gd name="connsiteX27" fmla="*/ 252483 w 465873"/>
                <a:gd name="connsiteY27" fmla="*/ 277482 h 606722"/>
                <a:gd name="connsiteX28" fmla="*/ 263384 w 465873"/>
                <a:gd name="connsiteY28" fmla="*/ 222925 h 606722"/>
                <a:gd name="connsiteX29" fmla="*/ 254272 w 465873"/>
                <a:gd name="connsiteY29" fmla="*/ 228124 h 606722"/>
                <a:gd name="connsiteX30" fmla="*/ 237094 w 465873"/>
                <a:gd name="connsiteY30" fmla="*/ 262871 h 606722"/>
                <a:gd name="connsiteX31" fmla="*/ 202649 w 465873"/>
                <a:gd name="connsiteY31" fmla="*/ 262871 h 606722"/>
                <a:gd name="connsiteX32" fmla="*/ 193571 w 465873"/>
                <a:gd name="connsiteY32" fmla="*/ 268470 h 606722"/>
                <a:gd name="connsiteX33" fmla="*/ 194550 w 465873"/>
                <a:gd name="connsiteY33" fmla="*/ 279045 h 606722"/>
                <a:gd name="connsiteX34" fmla="*/ 220272 w 465873"/>
                <a:gd name="connsiteY34" fmla="*/ 313348 h 606722"/>
                <a:gd name="connsiteX35" fmla="*/ 212885 w 465873"/>
                <a:gd name="connsiteY35" fmla="*/ 352006 h 606722"/>
                <a:gd name="connsiteX36" fmla="*/ 216712 w 465873"/>
                <a:gd name="connsiteY36" fmla="*/ 361959 h 606722"/>
                <a:gd name="connsiteX37" fmla="*/ 227304 w 465873"/>
                <a:gd name="connsiteY37" fmla="*/ 363026 h 606722"/>
                <a:gd name="connsiteX38" fmla="*/ 263351 w 465873"/>
                <a:gd name="connsiteY38" fmla="*/ 345519 h 606722"/>
                <a:gd name="connsiteX39" fmla="*/ 299486 w 465873"/>
                <a:gd name="connsiteY39" fmla="*/ 363026 h 606722"/>
                <a:gd name="connsiteX40" fmla="*/ 303848 w 465873"/>
                <a:gd name="connsiteY40" fmla="*/ 364003 h 606722"/>
                <a:gd name="connsiteX41" fmla="*/ 310078 w 465873"/>
                <a:gd name="connsiteY41" fmla="*/ 361959 h 606722"/>
                <a:gd name="connsiteX42" fmla="*/ 313816 w 465873"/>
                <a:gd name="connsiteY42" fmla="*/ 352006 h 606722"/>
                <a:gd name="connsiteX43" fmla="*/ 306429 w 465873"/>
                <a:gd name="connsiteY43" fmla="*/ 313348 h 606722"/>
                <a:gd name="connsiteX44" fmla="*/ 332240 w 465873"/>
                <a:gd name="connsiteY44" fmla="*/ 279045 h 606722"/>
                <a:gd name="connsiteX45" fmla="*/ 333219 w 465873"/>
                <a:gd name="connsiteY45" fmla="*/ 268470 h 606722"/>
                <a:gd name="connsiteX46" fmla="*/ 324141 w 465873"/>
                <a:gd name="connsiteY46" fmla="*/ 262871 h 606722"/>
                <a:gd name="connsiteX47" fmla="*/ 289607 w 465873"/>
                <a:gd name="connsiteY47" fmla="*/ 262871 h 606722"/>
                <a:gd name="connsiteX48" fmla="*/ 272429 w 465873"/>
                <a:gd name="connsiteY48" fmla="*/ 228124 h 606722"/>
                <a:gd name="connsiteX49" fmla="*/ 263384 w 465873"/>
                <a:gd name="connsiteY49" fmla="*/ 222925 h 606722"/>
                <a:gd name="connsiteX50" fmla="*/ 173990 w 465873"/>
                <a:gd name="connsiteY50" fmla="*/ 187422 h 606722"/>
                <a:gd name="connsiteX51" fmla="*/ 222853 w 465873"/>
                <a:gd name="connsiteY51" fmla="*/ 202263 h 606722"/>
                <a:gd name="connsiteX52" fmla="*/ 263351 w 465873"/>
                <a:gd name="connsiteY52" fmla="*/ 189555 h 606722"/>
                <a:gd name="connsiteX53" fmla="*/ 303848 w 465873"/>
                <a:gd name="connsiteY53" fmla="*/ 202263 h 606722"/>
                <a:gd name="connsiteX54" fmla="*/ 352622 w 465873"/>
                <a:gd name="connsiteY54" fmla="*/ 187422 h 606722"/>
                <a:gd name="connsiteX55" fmla="*/ 362324 w 465873"/>
                <a:gd name="connsiteY55" fmla="*/ 201908 h 606722"/>
                <a:gd name="connsiteX56" fmla="*/ 353423 w 465873"/>
                <a:gd name="connsiteY56" fmla="*/ 252385 h 606722"/>
                <a:gd name="connsiteX57" fmla="*/ 355648 w 465873"/>
                <a:gd name="connsiteY57" fmla="*/ 260205 h 606722"/>
                <a:gd name="connsiteX58" fmla="*/ 362858 w 465873"/>
                <a:gd name="connsiteY58" fmla="*/ 284999 h 606722"/>
                <a:gd name="connsiteX59" fmla="*/ 323785 w 465873"/>
                <a:gd name="connsiteY59" fmla="*/ 379200 h 606722"/>
                <a:gd name="connsiteX60" fmla="*/ 315774 w 465873"/>
                <a:gd name="connsiteY60" fmla="*/ 383199 h 606722"/>
                <a:gd name="connsiteX61" fmla="*/ 263351 w 465873"/>
                <a:gd name="connsiteY61" fmla="*/ 414925 h 606722"/>
                <a:gd name="connsiteX62" fmla="*/ 211461 w 465873"/>
                <a:gd name="connsiteY62" fmla="*/ 383466 h 606722"/>
                <a:gd name="connsiteX63" fmla="*/ 202827 w 465873"/>
                <a:gd name="connsiteY63" fmla="*/ 379289 h 606722"/>
                <a:gd name="connsiteX64" fmla="*/ 163843 w 465873"/>
                <a:gd name="connsiteY64" fmla="*/ 284999 h 606722"/>
                <a:gd name="connsiteX65" fmla="*/ 170964 w 465873"/>
                <a:gd name="connsiteY65" fmla="*/ 260205 h 606722"/>
                <a:gd name="connsiteX66" fmla="*/ 173278 w 465873"/>
                <a:gd name="connsiteY66" fmla="*/ 252296 h 606722"/>
                <a:gd name="connsiteX67" fmla="*/ 164288 w 465873"/>
                <a:gd name="connsiteY67" fmla="*/ 201908 h 606722"/>
                <a:gd name="connsiteX68" fmla="*/ 172054 w 465873"/>
                <a:gd name="connsiteY68" fmla="*/ 161745 h 606722"/>
                <a:gd name="connsiteX69" fmla="*/ 163777 w 465873"/>
                <a:gd name="connsiteY69" fmla="*/ 166278 h 606722"/>
                <a:gd name="connsiteX70" fmla="*/ 143482 w 465873"/>
                <a:gd name="connsiteY70" fmla="*/ 196583 h 606722"/>
                <a:gd name="connsiteX71" fmla="*/ 144640 w 465873"/>
                <a:gd name="connsiteY71" fmla="*/ 209202 h 606722"/>
                <a:gd name="connsiteX72" fmla="*/ 153540 w 465873"/>
                <a:gd name="connsiteY72" fmla="*/ 247950 h 606722"/>
                <a:gd name="connsiteX73" fmla="*/ 151582 w 465873"/>
                <a:gd name="connsiteY73" fmla="*/ 254438 h 606722"/>
                <a:gd name="connsiteX74" fmla="*/ 144283 w 465873"/>
                <a:gd name="connsiteY74" fmla="*/ 279677 h 606722"/>
                <a:gd name="connsiteX75" fmla="*/ 192348 w 465873"/>
                <a:gd name="connsiteY75" fmla="*/ 396542 h 606722"/>
                <a:gd name="connsiteX76" fmla="*/ 193773 w 465873"/>
                <a:gd name="connsiteY76" fmla="*/ 397342 h 606722"/>
                <a:gd name="connsiteX77" fmla="*/ 203030 w 465873"/>
                <a:gd name="connsiteY77" fmla="*/ 401874 h 606722"/>
                <a:gd name="connsiteX78" fmla="*/ 253231 w 465873"/>
                <a:gd name="connsiteY78" fmla="*/ 434757 h 606722"/>
                <a:gd name="connsiteX79" fmla="*/ 263378 w 465873"/>
                <a:gd name="connsiteY79" fmla="*/ 444977 h 606722"/>
                <a:gd name="connsiteX80" fmla="*/ 273436 w 465873"/>
                <a:gd name="connsiteY80" fmla="*/ 435290 h 606722"/>
                <a:gd name="connsiteX81" fmla="*/ 273436 w 465873"/>
                <a:gd name="connsiteY81" fmla="*/ 434846 h 606722"/>
                <a:gd name="connsiteX82" fmla="*/ 324260 w 465873"/>
                <a:gd name="connsiteY82" fmla="*/ 401608 h 606722"/>
                <a:gd name="connsiteX83" fmla="*/ 332805 w 465873"/>
                <a:gd name="connsiteY83" fmla="*/ 397342 h 606722"/>
                <a:gd name="connsiteX84" fmla="*/ 334318 w 465873"/>
                <a:gd name="connsiteY84" fmla="*/ 396542 h 606722"/>
                <a:gd name="connsiteX85" fmla="*/ 382383 w 465873"/>
                <a:gd name="connsiteY85" fmla="*/ 279677 h 606722"/>
                <a:gd name="connsiteX86" fmla="*/ 375084 w 465873"/>
                <a:gd name="connsiteY86" fmla="*/ 254438 h 606722"/>
                <a:gd name="connsiteX87" fmla="*/ 373215 w 465873"/>
                <a:gd name="connsiteY87" fmla="*/ 248039 h 606722"/>
                <a:gd name="connsiteX88" fmla="*/ 382116 w 465873"/>
                <a:gd name="connsiteY88" fmla="*/ 209202 h 606722"/>
                <a:gd name="connsiteX89" fmla="*/ 383184 w 465873"/>
                <a:gd name="connsiteY89" fmla="*/ 196583 h 606722"/>
                <a:gd name="connsiteX90" fmla="*/ 362890 w 465873"/>
                <a:gd name="connsiteY90" fmla="*/ 166278 h 606722"/>
                <a:gd name="connsiteX91" fmla="*/ 354790 w 465873"/>
                <a:gd name="connsiteY91" fmla="*/ 161834 h 606722"/>
                <a:gd name="connsiteX92" fmla="*/ 346334 w 465873"/>
                <a:gd name="connsiteY92" fmla="*/ 165922 h 606722"/>
                <a:gd name="connsiteX93" fmla="*/ 303877 w 465873"/>
                <a:gd name="connsiteY93" fmla="*/ 182008 h 606722"/>
                <a:gd name="connsiteX94" fmla="*/ 273169 w 465873"/>
                <a:gd name="connsiteY94" fmla="*/ 169477 h 606722"/>
                <a:gd name="connsiteX95" fmla="*/ 263645 w 465873"/>
                <a:gd name="connsiteY95" fmla="*/ 162012 h 606722"/>
                <a:gd name="connsiteX96" fmla="*/ 253498 w 465873"/>
                <a:gd name="connsiteY96" fmla="*/ 169388 h 606722"/>
                <a:gd name="connsiteX97" fmla="*/ 222879 w 465873"/>
                <a:gd name="connsiteY97" fmla="*/ 182008 h 606722"/>
                <a:gd name="connsiteX98" fmla="*/ 180421 w 465873"/>
                <a:gd name="connsiteY98" fmla="*/ 166011 h 606722"/>
                <a:gd name="connsiteX99" fmla="*/ 172054 w 465873"/>
                <a:gd name="connsiteY99" fmla="*/ 161745 h 606722"/>
                <a:gd name="connsiteX100" fmla="*/ 50646 w 465873"/>
                <a:gd name="connsiteY100" fmla="*/ 20263 h 606722"/>
                <a:gd name="connsiteX101" fmla="*/ 20294 w 465873"/>
                <a:gd name="connsiteY101" fmla="*/ 50568 h 606722"/>
                <a:gd name="connsiteX102" fmla="*/ 20294 w 465873"/>
                <a:gd name="connsiteY102" fmla="*/ 515718 h 606722"/>
                <a:gd name="connsiteX103" fmla="*/ 21540 w 465873"/>
                <a:gd name="connsiteY103" fmla="*/ 514918 h 606722"/>
                <a:gd name="connsiteX104" fmla="*/ 24121 w 465873"/>
                <a:gd name="connsiteY104" fmla="*/ 513230 h 606722"/>
                <a:gd name="connsiteX105" fmla="*/ 29462 w 465873"/>
                <a:gd name="connsiteY105" fmla="*/ 510386 h 606722"/>
                <a:gd name="connsiteX106" fmla="*/ 32399 w 465873"/>
                <a:gd name="connsiteY106" fmla="*/ 509142 h 606722"/>
                <a:gd name="connsiteX107" fmla="*/ 38452 w 465873"/>
                <a:gd name="connsiteY107" fmla="*/ 507275 h 606722"/>
                <a:gd name="connsiteX108" fmla="*/ 41300 w 465873"/>
                <a:gd name="connsiteY108" fmla="*/ 506564 h 606722"/>
                <a:gd name="connsiteX109" fmla="*/ 50646 w 465873"/>
                <a:gd name="connsiteY109" fmla="*/ 505587 h 606722"/>
                <a:gd name="connsiteX110" fmla="*/ 60793 w 465873"/>
                <a:gd name="connsiteY110" fmla="*/ 505587 h 606722"/>
                <a:gd name="connsiteX111" fmla="*/ 60793 w 465873"/>
                <a:gd name="connsiteY111" fmla="*/ 20263 h 606722"/>
                <a:gd name="connsiteX112" fmla="*/ 151927 w 465873"/>
                <a:gd name="connsiteY112" fmla="*/ 0 h 606722"/>
                <a:gd name="connsiteX113" fmla="*/ 212684 w 465873"/>
                <a:gd name="connsiteY113" fmla="*/ 0 h 606722"/>
                <a:gd name="connsiteX114" fmla="*/ 212684 w 465873"/>
                <a:gd name="connsiteY114" fmla="*/ 91029 h 606722"/>
                <a:gd name="connsiteX115" fmla="*/ 188399 w 465873"/>
                <a:gd name="connsiteY115" fmla="*/ 72805 h 606722"/>
                <a:gd name="connsiteX116" fmla="*/ 176212 w 465873"/>
                <a:gd name="connsiteY116" fmla="*/ 72805 h 606722"/>
                <a:gd name="connsiteX117" fmla="*/ 151927 w 465873"/>
                <a:gd name="connsiteY117" fmla="*/ 91029 h 606722"/>
                <a:gd name="connsiteX118" fmla="*/ 50646 w 465873"/>
                <a:gd name="connsiteY118" fmla="*/ 0 h 606722"/>
                <a:gd name="connsiteX119" fmla="*/ 70940 w 465873"/>
                <a:gd name="connsiteY119" fmla="*/ 0 h 606722"/>
                <a:gd name="connsiteX120" fmla="*/ 131733 w 465873"/>
                <a:gd name="connsiteY120" fmla="*/ 0 h 606722"/>
                <a:gd name="connsiteX121" fmla="*/ 131733 w 465873"/>
                <a:gd name="connsiteY121" fmla="*/ 111266 h 606722"/>
                <a:gd name="connsiteX122" fmla="*/ 137252 w 465873"/>
                <a:gd name="connsiteY122" fmla="*/ 120242 h 606722"/>
                <a:gd name="connsiteX123" fmla="*/ 147933 w 465873"/>
                <a:gd name="connsiteY123" fmla="*/ 119354 h 606722"/>
                <a:gd name="connsiteX124" fmla="*/ 182290 w 465873"/>
                <a:gd name="connsiteY124" fmla="*/ 93492 h 606722"/>
                <a:gd name="connsiteX125" fmla="*/ 216737 w 465873"/>
                <a:gd name="connsiteY125" fmla="*/ 119354 h 606722"/>
                <a:gd name="connsiteX126" fmla="*/ 222879 w 465873"/>
                <a:gd name="connsiteY126" fmla="*/ 121309 h 606722"/>
                <a:gd name="connsiteX127" fmla="*/ 227329 w 465873"/>
                <a:gd name="connsiteY127" fmla="*/ 120242 h 606722"/>
                <a:gd name="connsiteX128" fmla="*/ 232937 w 465873"/>
                <a:gd name="connsiteY128" fmla="*/ 111266 h 606722"/>
                <a:gd name="connsiteX129" fmla="*/ 232937 w 465873"/>
                <a:gd name="connsiteY129" fmla="*/ 0 h 606722"/>
                <a:gd name="connsiteX130" fmla="*/ 455726 w 465873"/>
                <a:gd name="connsiteY130" fmla="*/ 0 h 606722"/>
                <a:gd name="connsiteX131" fmla="*/ 465873 w 465873"/>
                <a:gd name="connsiteY131" fmla="*/ 10131 h 606722"/>
                <a:gd name="connsiteX132" fmla="*/ 465873 w 465873"/>
                <a:gd name="connsiteY132" fmla="*/ 515718 h 606722"/>
                <a:gd name="connsiteX133" fmla="*/ 465873 w 465873"/>
                <a:gd name="connsiteY133" fmla="*/ 596591 h 606722"/>
                <a:gd name="connsiteX134" fmla="*/ 455726 w 465873"/>
                <a:gd name="connsiteY134" fmla="*/ 606722 h 606722"/>
                <a:gd name="connsiteX135" fmla="*/ 50646 w 465873"/>
                <a:gd name="connsiteY135" fmla="*/ 606722 h 606722"/>
                <a:gd name="connsiteX136" fmla="*/ 0 w 465873"/>
                <a:gd name="connsiteY136" fmla="*/ 556154 h 606722"/>
                <a:gd name="connsiteX137" fmla="*/ 0 w 465873"/>
                <a:gd name="connsiteY137" fmla="*/ 50568 h 606722"/>
                <a:gd name="connsiteX138" fmla="*/ 50646 w 465873"/>
                <a:gd name="connsiteY13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465873" h="606722">
                  <a:moveTo>
                    <a:pt x="60812" y="546036"/>
                  </a:moveTo>
                  <a:lnTo>
                    <a:pt x="405150" y="546036"/>
                  </a:lnTo>
                  <a:cubicBezTo>
                    <a:pt x="410668" y="546036"/>
                    <a:pt x="415207" y="550566"/>
                    <a:pt x="415207" y="556162"/>
                  </a:cubicBezTo>
                  <a:cubicBezTo>
                    <a:pt x="415207" y="561758"/>
                    <a:pt x="410668" y="566288"/>
                    <a:pt x="405150" y="566288"/>
                  </a:cubicBezTo>
                  <a:lnTo>
                    <a:pt x="60812" y="566288"/>
                  </a:lnTo>
                  <a:cubicBezTo>
                    <a:pt x="55205" y="566288"/>
                    <a:pt x="50666" y="561758"/>
                    <a:pt x="50666" y="556162"/>
                  </a:cubicBezTo>
                  <a:cubicBezTo>
                    <a:pt x="50666" y="550566"/>
                    <a:pt x="55205" y="546036"/>
                    <a:pt x="60812" y="546036"/>
                  </a:cubicBezTo>
                  <a:close/>
                  <a:moveTo>
                    <a:pt x="50646" y="525761"/>
                  </a:moveTo>
                  <a:cubicBezTo>
                    <a:pt x="33912" y="525761"/>
                    <a:pt x="20294" y="539447"/>
                    <a:pt x="20294" y="556154"/>
                  </a:cubicBezTo>
                  <a:cubicBezTo>
                    <a:pt x="20294" y="572862"/>
                    <a:pt x="33912" y="586459"/>
                    <a:pt x="50646" y="586459"/>
                  </a:cubicBezTo>
                  <a:lnTo>
                    <a:pt x="445668" y="586459"/>
                  </a:lnTo>
                  <a:lnTo>
                    <a:pt x="445668" y="525761"/>
                  </a:lnTo>
                  <a:lnTo>
                    <a:pt x="70940" y="525761"/>
                  </a:lnTo>
                  <a:close/>
                  <a:moveTo>
                    <a:pt x="263342" y="255447"/>
                  </a:moveTo>
                  <a:lnTo>
                    <a:pt x="274289" y="277482"/>
                  </a:lnTo>
                  <a:cubicBezTo>
                    <a:pt x="275980" y="280947"/>
                    <a:pt x="279451" y="283079"/>
                    <a:pt x="283367" y="283079"/>
                  </a:cubicBezTo>
                  <a:lnTo>
                    <a:pt x="303926" y="283168"/>
                  </a:lnTo>
                  <a:lnTo>
                    <a:pt x="287550" y="304847"/>
                  </a:lnTo>
                  <a:cubicBezTo>
                    <a:pt x="285859" y="307068"/>
                    <a:pt x="285147" y="310000"/>
                    <a:pt x="285681" y="312755"/>
                  </a:cubicBezTo>
                  <a:lnTo>
                    <a:pt x="290131" y="336033"/>
                  </a:lnTo>
                  <a:lnTo>
                    <a:pt x="267792" y="325193"/>
                  </a:lnTo>
                  <a:cubicBezTo>
                    <a:pt x="265033" y="323861"/>
                    <a:pt x="261740" y="323861"/>
                    <a:pt x="258981" y="325193"/>
                  </a:cubicBezTo>
                  <a:lnTo>
                    <a:pt x="236552" y="336033"/>
                  </a:lnTo>
                  <a:lnTo>
                    <a:pt x="241002" y="312755"/>
                  </a:lnTo>
                  <a:cubicBezTo>
                    <a:pt x="241536" y="310000"/>
                    <a:pt x="240913" y="307068"/>
                    <a:pt x="239133" y="304847"/>
                  </a:cubicBezTo>
                  <a:lnTo>
                    <a:pt x="222846" y="283168"/>
                  </a:lnTo>
                  <a:lnTo>
                    <a:pt x="243405" y="283079"/>
                  </a:lnTo>
                  <a:cubicBezTo>
                    <a:pt x="247232" y="283079"/>
                    <a:pt x="250792" y="280947"/>
                    <a:pt x="252483" y="277482"/>
                  </a:cubicBezTo>
                  <a:close/>
                  <a:moveTo>
                    <a:pt x="263384" y="222925"/>
                  </a:moveTo>
                  <a:cubicBezTo>
                    <a:pt x="259701" y="222925"/>
                    <a:pt x="256008" y="224658"/>
                    <a:pt x="254272" y="228124"/>
                  </a:cubicBezTo>
                  <a:lnTo>
                    <a:pt x="237094" y="262871"/>
                  </a:lnTo>
                  <a:lnTo>
                    <a:pt x="202649" y="262871"/>
                  </a:lnTo>
                  <a:cubicBezTo>
                    <a:pt x="198733" y="262871"/>
                    <a:pt x="195262" y="265093"/>
                    <a:pt x="193571" y="268470"/>
                  </a:cubicBezTo>
                  <a:cubicBezTo>
                    <a:pt x="191880" y="271936"/>
                    <a:pt x="192236" y="276024"/>
                    <a:pt x="194550" y="279045"/>
                  </a:cubicBezTo>
                  <a:lnTo>
                    <a:pt x="220272" y="313348"/>
                  </a:lnTo>
                  <a:lnTo>
                    <a:pt x="212885" y="352006"/>
                  </a:lnTo>
                  <a:cubicBezTo>
                    <a:pt x="212173" y="355739"/>
                    <a:pt x="213686" y="359560"/>
                    <a:pt x="216712" y="361959"/>
                  </a:cubicBezTo>
                  <a:cubicBezTo>
                    <a:pt x="219738" y="364270"/>
                    <a:pt x="223833" y="364626"/>
                    <a:pt x="227304" y="363026"/>
                  </a:cubicBezTo>
                  <a:lnTo>
                    <a:pt x="263351" y="345519"/>
                  </a:lnTo>
                  <a:lnTo>
                    <a:pt x="299486" y="363026"/>
                  </a:lnTo>
                  <a:cubicBezTo>
                    <a:pt x="300911" y="363648"/>
                    <a:pt x="302424" y="364003"/>
                    <a:pt x="303848" y="364003"/>
                  </a:cubicBezTo>
                  <a:cubicBezTo>
                    <a:pt x="306073" y="364003"/>
                    <a:pt x="308209" y="363292"/>
                    <a:pt x="310078" y="361959"/>
                  </a:cubicBezTo>
                  <a:cubicBezTo>
                    <a:pt x="313104" y="359560"/>
                    <a:pt x="314528" y="355739"/>
                    <a:pt x="313816" y="352006"/>
                  </a:cubicBezTo>
                  <a:lnTo>
                    <a:pt x="306429" y="313348"/>
                  </a:lnTo>
                  <a:lnTo>
                    <a:pt x="332240" y="279045"/>
                  </a:lnTo>
                  <a:cubicBezTo>
                    <a:pt x="334554" y="276024"/>
                    <a:pt x="334910" y="271936"/>
                    <a:pt x="333219" y="268470"/>
                  </a:cubicBezTo>
                  <a:cubicBezTo>
                    <a:pt x="331528" y="265093"/>
                    <a:pt x="327968" y="262871"/>
                    <a:pt x="324141" y="262871"/>
                  </a:cubicBezTo>
                  <a:lnTo>
                    <a:pt x="289607" y="262871"/>
                  </a:lnTo>
                  <a:lnTo>
                    <a:pt x="272429" y="228124"/>
                  </a:lnTo>
                  <a:cubicBezTo>
                    <a:pt x="270738" y="224658"/>
                    <a:pt x="267066" y="222925"/>
                    <a:pt x="263384" y="222925"/>
                  </a:cubicBezTo>
                  <a:close/>
                  <a:moveTo>
                    <a:pt x="173990" y="187422"/>
                  </a:moveTo>
                  <a:cubicBezTo>
                    <a:pt x="183157" y="194265"/>
                    <a:pt x="199000" y="202263"/>
                    <a:pt x="222853" y="202263"/>
                  </a:cubicBezTo>
                  <a:cubicBezTo>
                    <a:pt x="243681" y="202263"/>
                    <a:pt x="256052" y="196042"/>
                    <a:pt x="263351" y="189555"/>
                  </a:cubicBezTo>
                  <a:cubicBezTo>
                    <a:pt x="270560" y="196042"/>
                    <a:pt x="282932" y="202263"/>
                    <a:pt x="303848" y="202263"/>
                  </a:cubicBezTo>
                  <a:cubicBezTo>
                    <a:pt x="327701" y="202263"/>
                    <a:pt x="343455" y="194265"/>
                    <a:pt x="352622" y="187422"/>
                  </a:cubicBezTo>
                  <a:lnTo>
                    <a:pt x="362324" y="201908"/>
                  </a:lnTo>
                  <a:cubicBezTo>
                    <a:pt x="356449" y="210972"/>
                    <a:pt x="348261" y="228746"/>
                    <a:pt x="353423" y="252385"/>
                  </a:cubicBezTo>
                  <a:cubicBezTo>
                    <a:pt x="353601" y="253185"/>
                    <a:pt x="354402" y="256028"/>
                    <a:pt x="355648" y="260205"/>
                  </a:cubicBezTo>
                  <a:cubicBezTo>
                    <a:pt x="357517" y="266248"/>
                    <a:pt x="360188" y="275402"/>
                    <a:pt x="362858" y="284999"/>
                  </a:cubicBezTo>
                  <a:cubicBezTo>
                    <a:pt x="369622" y="309705"/>
                    <a:pt x="357695" y="358582"/>
                    <a:pt x="323785" y="379200"/>
                  </a:cubicBezTo>
                  <a:lnTo>
                    <a:pt x="315774" y="383199"/>
                  </a:lnTo>
                  <a:cubicBezTo>
                    <a:pt x="302691" y="388709"/>
                    <a:pt x="277413" y="400528"/>
                    <a:pt x="263351" y="414925"/>
                  </a:cubicBezTo>
                  <a:cubicBezTo>
                    <a:pt x="249288" y="400617"/>
                    <a:pt x="224100" y="388798"/>
                    <a:pt x="211461" y="383466"/>
                  </a:cubicBezTo>
                  <a:lnTo>
                    <a:pt x="202827" y="379289"/>
                  </a:lnTo>
                  <a:cubicBezTo>
                    <a:pt x="168917" y="358582"/>
                    <a:pt x="157079" y="309705"/>
                    <a:pt x="163843" y="284999"/>
                  </a:cubicBezTo>
                  <a:cubicBezTo>
                    <a:pt x="166425" y="275402"/>
                    <a:pt x="169184" y="266248"/>
                    <a:pt x="170964" y="260205"/>
                  </a:cubicBezTo>
                  <a:cubicBezTo>
                    <a:pt x="172210" y="256028"/>
                    <a:pt x="173100" y="253185"/>
                    <a:pt x="173278" y="252296"/>
                  </a:cubicBezTo>
                  <a:cubicBezTo>
                    <a:pt x="178440" y="228746"/>
                    <a:pt x="170163" y="210972"/>
                    <a:pt x="164288" y="201908"/>
                  </a:cubicBezTo>
                  <a:close/>
                  <a:moveTo>
                    <a:pt x="172054" y="161745"/>
                  </a:moveTo>
                  <a:cubicBezTo>
                    <a:pt x="168672" y="161834"/>
                    <a:pt x="165646" y="163523"/>
                    <a:pt x="163777" y="166278"/>
                  </a:cubicBezTo>
                  <a:lnTo>
                    <a:pt x="143482" y="196583"/>
                  </a:lnTo>
                  <a:cubicBezTo>
                    <a:pt x="140901" y="200582"/>
                    <a:pt x="141346" y="205825"/>
                    <a:pt x="144640" y="209202"/>
                  </a:cubicBezTo>
                  <a:cubicBezTo>
                    <a:pt x="144729" y="209380"/>
                    <a:pt x="158703" y="224221"/>
                    <a:pt x="153540" y="247950"/>
                  </a:cubicBezTo>
                  <a:cubicBezTo>
                    <a:pt x="153273" y="248750"/>
                    <a:pt x="152561" y="251149"/>
                    <a:pt x="151582" y="254438"/>
                  </a:cubicBezTo>
                  <a:cubicBezTo>
                    <a:pt x="149713" y="260570"/>
                    <a:pt x="146954" y="269901"/>
                    <a:pt x="144283" y="279677"/>
                  </a:cubicBezTo>
                  <a:cubicBezTo>
                    <a:pt x="134582" y="315136"/>
                    <a:pt x="153095" y="372636"/>
                    <a:pt x="192348" y="396542"/>
                  </a:cubicBezTo>
                  <a:cubicBezTo>
                    <a:pt x="192616" y="396720"/>
                    <a:pt x="193595" y="397164"/>
                    <a:pt x="193773" y="397342"/>
                  </a:cubicBezTo>
                  <a:lnTo>
                    <a:pt x="203030" y="401874"/>
                  </a:lnTo>
                  <a:cubicBezTo>
                    <a:pt x="227952" y="412361"/>
                    <a:pt x="252341" y="428447"/>
                    <a:pt x="253231" y="434757"/>
                  </a:cubicBezTo>
                  <a:cubicBezTo>
                    <a:pt x="253231" y="440356"/>
                    <a:pt x="257770" y="444977"/>
                    <a:pt x="263378" y="444977"/>
                  </a:cubicBezTo>
                  <a:cubicBezTo>
                    <a:pt x="268807" y="444977"/>
                    <a:pt x="273258" y="440711"/>
                    <a:pt x="273436" y="435290"/>
                  </a:cubicBezTo>
                  <a:cubicBezTo>
                    <a:pt x="273436" y="435112"/>
                    <a:pt x="273436" y="435023"/>
                    <a:pt x="273436" y="434846"/>
                  </a:cubicBezTo>
                  <a:cubicBezTo>
                    <a:pt x="274415" y="428447"/>
                    <a:pt x="298714" y="412361"/>
                    <a:pt x="324260" y="401608"/>
                  </a:cubicBezTo>
                  <a:lnTo>
                    <a:pt x="332805" y="397342"/>
                  </a:lnTo>
                  <a:cubicBezTo>
                    <a:pt x="333161" y="397164"/>
                    <a:pt x="334051" y="396720"/>
                    <a:pt x="334318" y="396542"/>
                  </a:cubicBezTo>
                  <a:cubicBezTo>
                    <a:pt x="373660" y="372636"/>
                    <a:pt x="392174" y="315136"/>
                    <a:pt x="382383" y="279677"/>
                  </a:cubicBezTo>
                  <a:cubicBezTo>
                    <a:pt x="379712" y="269901"/>
                    <a:pt x="376953" y="260570"/>
                    <a:pt x="375084" y="254438"/>
                  </a:cubicBezTo>
                  <a:cubicBezTo>
                    <a:pt x="374105" y="251149"/>
                    <a:pt x="373393" y="248839"/>
                    <a:pt x="373215" y="248039"/>
                  </a:cubicBezTo>
                  <a:cubicBezTo>
                    <a:pt x="368141" y="224666"/>
                    <a:pt x="381582" y="209735"/>
                    <a:pt x="382116" y="209202"/>
                  </a:cubicBezTo>
                  <a:cubicBezTo>
                    <a:pt x="385320" y="205825"/>
                    <a:pt x="385765" y="200582"/>
                    <a:pt x="383184" y="196583"/>
                  </a:cubicBezTo>
                  <a:lnTo>
                    <a:pt x="362890" y="166278"/>
                  </a:lnTo>
                  <a:cubicBezTo>
                    <a:pt x="361110" y="163611"/>
                    <a:pt x="357994" y="161923"/>
                    <a:pt x="354790" y="161834"/>
                  </a:cubicBezTo>
                  <a:cubicBezTo>
                    <a:pt x="351408" y="161745"/>
                    <a:pt x="348292" y="163345"/>
                    <a:pt x="346334" y="165922"/>
                  </a:cubicBezTo>
                  <a:cubicBezTo>
                    <a:pt x="345800" y="166544"/>
                    <a:pt x="333784" y="182008"/>
                    <a:pt x="303877" y="182008"/>
                  </a:cubicBezTo>
                  <a:cubicBezTo>
                    <a:pt x="277708" y="182008"/>
                    <a:pt x="273436" y="170366"/>
                    <a:pt x="273169" y="169477"/>
                  </a:cubicBezTo>
                  <a:cubicBezTo>
                    <a:pt x="272101" y="165122"/>
                    <a:pt x="268184" y="162189"/>
                    <a:pt x="263645" y="162012"/>
                  </a:cubicBezTo>
                  <a:cubicBezTo>
                    <a:pt x="259550" y="161745"/>
                    <a:pt x="254833" y="165033"/>
                    <a:pt x="253498" y="169388"/>
                  </a:cubicBezTo>
                  <a:cubicBezTo>
                    <a:pt x="253409" y="169921"/>
                    <a:pt x="249492" y="182008"/>
                    <a:pt x="222879" y="182008"/>
                  </a:cubicBezTo>
                  <a:cubicBezTo>
                    <a:pt x="192883" y="182008"/>
                    <a:pt x="180866" y="166544"/>
                    <a:pt x="180421" y="166011"/>
                  </a:cubicBezTo>
                  <a:cubicBezTo>
                    <a:pt x="178463" y="163345"/>
                    <a:pt x="175170" y="161745"/>
                    <a:pt x="172054" y="161745"/>
                  </a:cubicBezTo>
                  <a:close/>
                  <a:moveTo>
                    <a:pt x="50646" y="20263"/>
                  </a:moveTo>
                  <a:cubicBezTo>
                    <a:pt x="33912" y="20263"/>
                    <a:pt x="20294" y="33860"/>
                    <a:pt x="20294" y="50568"/>
                  </a:cubicBezTo>
                  <a:lnTo>
                    <a:pt x="20294" y="515718"/>
                  </a:lnTo>
                  <a:cubicBezTo>
                    <a:pt x="20650" y="515452"/>
                    <a:pt x="21095" y="515185"/>
                    <a:pt x="21540" y="514918"/>
                  </a:cubicBezTo>
                  <a:cubicBezTo>
                    <a:pt x="22341" y="514296"/>
                    <a:pt x="23231" y="513852"/>
                    <a:pt x="24121" y="513230"/>
                  </a:cubicBezTo>
                  <a:cubicBezTo>
                    <a:pt x="25813" y="512252"/>
                    <a:pt x="27593" y="511275"/>
                    <a:pt x="29462" y="510386"/>
                  </a:cubicBezTo>
                  <a:cubicBezTo>
                    <a:pt x="30441" y="509942"/>
                    <a:pt x="31420" y="509497"/>
                    <a:pt x="32399" y="509142"/>
                  </a:cubicBezTo>
                  <a:cubicBezTo>
                    <a:pt x="34357" y="508342"/>
                    <a:pt x="36405" y="507720"/>
                    <a:pt x="38452" y="507275"/>
                  </a:cubicBezTo>
                  <a:cubicBezTo>
                    <a:pt x="39431" y="507009"/>
                    <a:pt x="40321" y="506742"/>
                    <a:pt x="41300" y="506564"/>
                  </a:cubicBezTo>
                  <a:cubicBezTo>
                    <a:pt x="44326" y="505942"/>
                    <a:pt x="47442" y="505587"/>
                    <a:pt x="50646" y="505587"/>
                  </a:cubicBezTo>
                  <a:lnTo>
                    <a:pt x="60793" y="505587"/>
                  </a:lnTo>
                  <a:lnTo>
                    <a:pt x="60793" y="20263"/>
                  </a:lnTo>
                  <a:close/>
                  <a:moveTo>
                    <a:pt x="151927" y="0"/>
                  </a:moveTo>
                  <a:lnTo>
                    <a:pt x="212684" y="0"/>
                  </a:lnTo>
                  <a:lnTo>
                    <a:pt x="212684" y="91029"/>
                  </a:lnTo>
                  <a:lnTo>
                    <a:pt x="188399" y="72805"/>
                  </a:lnTo>
                  <a:cubicBezTo>
                    <a:pt x="184752" y="70139"/>
                    <a:pt x="179859" y="70139"/>
                    <a:pt x="176212" y="72805"/>
                  </a:cubicBezTo>
                  <a:lnTo>
                    <a:pt x="151927" y="91029"/>
                  </a:lnTo>
                  <a:close/>
                  <a:moveTo>
                    <a:pt x="50646" y="0"/>
                  </a:moveTo>
                  <a:lnTo>
                    <a:pt x="70940" y="0"/>
                  </a:lnTo>
                  <a:lnTo>
                    <a:pt x="131733" y="0"/>
                  </a:lnTo>
                  <a:lnTo>
                    <a:pt x="131733" y="111266"/>
                  </a:lnTo>
                  <a:cubicBezTo>
                    <a:pt x="131733" y="115088"/>
                    <a:pt x="133869" y="118554"/>
                    <a:pt x="137252" y="120242"/>
                  </a:cubicBezTo>
                  <a:cubicBezTo>
                    <a:pt x="140723" y="122020"/>
                    <a:pt x="144818" y="121664"/>
                    <a:pt x="147933" y="119354"/>
                  </a:cubicBezTo>
                  <a:lnTo>
                    <a:pt x="182290" y="93492"/>
                  </a:lnTo>
                  <a:lnTo>
                    <a:pt x="216737" y="119354"/>
                  </a:lnTo>
                  <a:cubicBezTo>
                    <a:pt x="218517" y="120687"/>
                    <a:pt x="220653" y="121309"/>
                    <a:pt x="222879" y="121309"/>
                  </a:cubicBezTo>
                  <a:cubicBezTo>
                    <a:pt x="224392" y="121309"/>
                    <a:pt x="225905" y="120953"/>
                    <a:pt x="227329" y="120242"/>
                  </a:cubicBezTo>
                  <a:cubicBezTo>
                    <a:pt x="230800" y="118554"/>
                    <a:pt x="232937" y="115088"/>
                    <a:pt x="232937" y="111266"/>
                  </a:cubicBezTo>
                  <a:lnTo>
                    <a:pt x="232937" y="0"/>
                  </a:lnTo>
                  <a:lnTo>
                    <a:pt x="455726" y="0"/>
                  </a:lnTo>
                  <a:cubicBezTo>
                    <a:pt x="461334" y="0"/>
                    <a:pt x="465873" y="4532"/>
                    <a:pt x="465873" y="10131"/>
                  </a:cubicBezTo>
                  <a:lnTo>
                    <a:pt x="465873" y="515718"/>
                  </a:lnTo>
                  <a:lnTo>
                    <a:pt x="465873" y="596591"/>
                  </a:lnTo>
                  <a:cubicBezTo>
                    <a:pt x="465873" y="602190"/>
                    <a:pt x="461334" y="606722"/>
                    <a:pt x="455726" y="606722"/>
                  </a:cubicBezTo>
                  <a:lnTo>
                    <a:pt x="50646" y="606722"/>
                  </a:lnTo>
                  <a:cubicBezTo>
                    <a:pt x="22786" y="606722"/>
                    <a:pt x="0" y="583971"/>
                    <a:pt x="0" y="556154"/>
                  </a:cubicBezTo>
                  <a:lnTo>
                    <a:pt x="0" y="50568"/>
                  </a:lnTo>
                  <a:cubicBezTo>
                    <a:pt x="0" y="22662"/>
                    <a:pt x="22786" y="0"/>
                    <a:pt x="50646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IconShape">
              <a:extLst>
                <a:ext uri="{FF2B5EF4-FFF2-40B4-BE49-F238E27FC236}">
                  <a16:creationId xmlns:a16="http://schemas.microsoft.com/office/drawing/2014/main" id="{7DF9B18E-EBD0-45F3-8F60-D9F6849E99B0}"/>
                </a:ext>
              </a:extLst>
            </p:cNvPr>
            <p:cNvSpPr/>
            <p:nvPr/>
          </p:nvSpPr>
          <p:spPr bwMode="auto">
            <a:xfrm>
              <a:off x="6265095" y="3192186"/>
              <a:ext cx="570508" cy="742992"/>
            </a:xfrm>
            <a:custGeom>
              <a:avLst/>
              <a:gdLst>
                <a:gd name="connsiteX0" fmla="*/ 60812 w 465873"/>
                <a:gd name="connsiteY0" fmla="*/ 546036 h 606722"/>
                <a:gd name="connsiteX1" fmla="*/ 405150 w 465873"/>
                <a:gd name="connsiteY1" fmla="*/ 546036 h 606722"/>
                <a:gd name="connsiteX2" fmla="*/ 415207 w 465873"/>
                <a:gd name="connsiteY2" fmla="*/ 556162 h 606722"/>
                <a:gd name="connsiteX3" fmla="*/ 405150 w 465873"/>
                <a:gd name="connsiteY3" fmla="*/ 566288 h 606722"/>
                <a:gd name="connsiteX4" fmla="*/ 60812 w 465873"/>
                <a:gd name="connsiteY4" fmla="*/ 566288 h 606722"/>
                <a:gd name="connsiteX5" fmla="*/ 50666 w 465873"/>
                <a:gd name="connsiteY5" fmla="*/ 556162 h 606722"/>
                <a:gd name="connsiteX6" fmla="*/ 60812 w 465873"/>
                <a:gd name="connsiteY6" fmla="*/ 546036 h 606722"/>
                <a:gd name="connsiteX7" fmla="*/ 50646 w 465873"/>
                <a:gd name="connsiteY7" fmla="*/ 525761 h 606722"/>
                <a:gd name="connsiteX8" fmla="*/ 20294 w 465873"/>
                <a:gd name="connsiteY8" fmla="*/ 556154 h 606722"/>
                <a:gd name="connsiteX9" fmla="*/ 50646 w 465873"/>
                <a:gd name="connsiteY9" fmla="*/ 586459 h 606722"/>
                <a:gd name="connsiteX10" fmla="*/ 445668 w 465873"/>
                <a:gd name="connsiteY10" fmla="*/ 586459 h 606722"/>
                <a:gd name="connsiteX11" fmla="*/ 445668 w 465873"/>
                <a:gd name="connsiteY11" fmla="*/ 525761 h 606722"/>
                <a:gd name="connsiteX12" fmla="*/ 70940 w 465873"/>
                <a:gd name="connsiteY12" fmla="*/ 525761 h 606722"/>
                <a:gd name="connsiteX13" fmla="*/ 263342 w 465873"/>
                <a:gd name="connsiteY13" fmla="*/ 255447 h 606722"/>
                <a:gd name="connsiteX14" fmla="*/ 274289 w 465873"/>
                <a:gd name="connsiteY14" fmla="*/ 277482 h 606722"/>
                <a:gd name="connsiteX15" fmla="*/ 283367 w 465873"/>
                <a:gd name="connsiteY15" fmla="*/ 283079 h 606722"/>
                <a:gd name="connsiteX16" fmla="*/ 303926 w 465873"/>
                <a:gd name="connsiteY16" fmla="*/ 283168 h 606722"/>
                <a:gd name="connsiteX17" fmla="*/ 287550 w 465873"/>
                <a:gd name="connsiteY17" fmla="*/ 304847 h 606722"/>
                <a:gd name="connsiteX18" fmla="*/ 285681 w 465873"/>
                <a:gd name="connsiteY18" fmla="*/ 312755 h 606722"/>
                <a:gd name="connsiteX19" fmla="*/ 290131 w 465873"/>
                <a:gd name="connsiteY19" fmla="*/ 336033 h 606722"/>
                <a:gd name="connsiteX20" fmla="*/ 267792 w 465873"/>
                <a:gd name="connsiteY20" fmla="*/ 325193 h 606722"/>
                <a:gd name="connsiteX21" fmla="*/ 258981 w 465873"/>
                <a:gd name="connsiteY21" fmla="*/ 325193 h 606722"/>
                <a:gd name="connsiteX22" fmla="*/ 236552 w 465873"/>
                <a:gd name="connsiteY22" fmla="*/ 336033 h 606722"/>
                <a:gd name="connsiteX23" fmla="*/ 241002 w 465873"/>
                <a:gd name="connsiteY23" fmla="*/ 312755 h 606722"/>
                <a:gd name="connsiteX24" fmla="*/ 239133 w 465873"/>
                <a:gd name="connsiteY24" fmla="*/ 304847 h 606722"/>
                <a:gd name="connsiteX25" fmla="*/ 222846 w 465873"/>
                <a:gd name="connsiteY25" fmla="*/ 283168 h 606722"/>
                <a:gd name="connsiteX26" fmla="*/ 243405 w 465873"/>
                <a:gd name="connsiteY26" fmla="*/ 283079 h 606722"/>
                <a:gd name="connsiteX27" fmla="*/ 252483 w 465873"/>
                <a:gd name="connsiteY27" fmla="*/ 277482 h 606722"/>
                <a:gd name="connsiteX28" fmla="*/ 263384 w 465873"/>
                <a:gd name="connsiteY28" fmla="*/ 222925 h 606722"/>
                <a:gd name="connsiteX29" fmla="*/ 254272 w 465873"/>
                <a:gd name="connsiteY29" fmla="*/ 228124 h 606722"/>
                <a:gd name="connsiteX30" fmla="*/ 237094 w 465873"/>
                <a:gd name="connsiteY30" fmla="*/ 262871 h 606722"/>
                <a:gd name="connsiteX31" fmla="*/ 202649 w 465873"/>
                <a:gd name="connsiteY31" fmla="*/ 262871 h 606722"/>
                <a:gd name="connsiteX32" fmla="*/ 193571 w 465873"/>
                <a:gd name="connsiteY32" fmla="*/ 268470 h 606722"/>
                <a:gd name="connsiteX33" fmla="*/ 194550 w 465873"/>
                <a:gd name="connsiteY33" fmla="*/ 279045 h 606722"/>
                <a:gd name="connsiteX34" fmla="*/ 220272 w 465873"/>
                <a:gd name="connsiteY34" fmla="*/ 313348 h 606722"/>
                <a:gd name="connsiteX35" fmla="*/ 212885 w 465873"/>
                <a:gd name="connsiteY35" fmla="*/ 352006 h 606722"/>
                <a:gd name="connsiteX36" fmla="*/ 216712 w 465873"/>
                <a:gd name="connsiteY36" fmla="*/ 361959 h 606722"/>
                <a:gd name="connsiteX37" fmla="*/ 227304 w 465873"/>
                <a:gd name="connsiteY37" fmla="*/ 363026 h 606722"/>
                <a:gd name="connsiteX38" fmla="*/ 263351 w 465873"/>
                <a:gd name="connsiteY38" fmla="*/ 345519 h 606722"/>
                <a:gd name="connsiteX39" fmla="*/ 299486 w 465873"/>
                <a:gd name="connsiteY39" fmla="*/ 363026 h 606722"/>
                <a:gd name="connsiteX40" fmla="*/ 303848 w 465873"/>
                <a:gd name="connsiteY40" fmla="*/ 364003 h 606722"/>
                <a:gd name="connsiteX41" fmla="*/ 310078 w 465873"/>
                <a:gd name="connsiteY41" fmla="*/ 361959 h 606722"/>
                <a:gd name="connsiteX42" fmla="*/ 313816 w 465873"/>
                <a:gd name="connsiteY42" fmla="*/ 352006 h 606722"/>
                <a:gd name="connsiteX43" fmla="*/ 306429 w 465873"/>
                <a:gd name="connsiteY43" fmla="*/ 313348 h 606722"/>
                <a:gd name="connsiteX44" fmla="*/ 332240 w 465873"/>
                <a:gd name="connsiteY44" fmla="*/ 279045 h 606722"/>
                <a:gd name="connsiteX45" fmla="*/ 333219 w 465873"/>
                <a:gd name="connsiteY45" fmla="*/ 268470 h 606722"/>
                <a:gd name="connsiteX46" fmla="*/ 324141 w 465873"/>
                <a:gd name="connsiteY46" fmla="*/ 262871 h 606722"/>
                <a:gd name="connsiteX47" fmla="*/ 289607 w 465873"/>
                <a:gd name="connsiteY47" fmla="*/ 262871 h 606722"/>
                <a:gd name="connsiteX48" fmla="*/ 272429 w 465873"/>
                <a:gd name="connsiteY48" fmla="*/ 228124 h 606722"/>
                <a:gd name="connsiteX49" fmla="*/ 263384 w 465873"/>
                <a:gd name="connsiteY49" fmla="*/ 222925 h 606722"/>
                <a:gd name="connsiteX50" fmla="*/ 173990 w 465873"/>
                <a:gd name="connsiteY50" fmla="*/ 187422 h 606722"/>
                <a:gd name="connsiteX51" fmla="*/ 222853 w 465873"/>
                <a:gd name="connsiteY51" fmla="*/ 202263 h 606722"/>
                <a:gd name="connsiteX52" fmla="*/ 263351 w 465873"/>
                <a:gd name="connsiteY52" fmla="*/ 189555 h 606722"/>
                <a:gd name="connsiteX53" fmla="*/ 303848 w 465873"/>
                <a:gd name="connsiteY53" fmla="*/ 202263 h 606722"/>
                <a:gd name="connsiteX54" fmla="*/ 352622 w 465873"/>
                <a:gd name="connsiteY54" fmla="*/ 187422 h 606722"/>
                <a:gd name="connsiteX55" fmla="*/ 362324 w 465873"/>
                <a:gd name="connsiteY55" fmla="*/ 201908 h 606722"/>
                <a:gd name="connsiteX56" fmla="*/ 353423 w 465873"/>
                <a:gd name="connsiteY56" fmla="*/ 252385 h 606722"/>
                <a:gd name="connsiteX57" fmla="*/ 355648 w 465873"/>
                <a:gd name="connsiteY57" fmla="*/ 260205 h 606722"/>
                <a:gd name="connsiteX58" fmla="*/ 362858 w 465873"/>
                <a:gd name="connsiteY58" fmla="*/ 284999 h 606722"/>
                <a:gd name="connsiteX59" fmla="*/ 323785 w 465873"/>
                <a:gd name="connsiteY59" fmla="*/ 379200 h 606722"/>
                <a:gd name="connsiteX60" fmla="*/ 315774 w 465873"/>
                <a:gd name="connsiteY60" fmla="*/ 383199 h 606722"/>
                <a:gd name="connsiteX61" fmla="*/ 263351 w 465873"/>
                <a:gd name="connsiteY61" fmla="*/ 414925 h 606722"/>
                <a:gd name="connsiteX62" fmla="*/ 211461 w 465873"/>
                <a:gd name="connsiteY62" fmla="*/ 383466 h 606722"/>
                <a:gd name="connsiteX63" fmla="*/ 202827 w 465873"/>
                <a:gd name="connsiteY63" fmla="*/ 379289 h 606722"/>
                <a:gd name="connsiteX64" fmla="*/ 163843 w 465873"/>
                <a:gd name="connsiteY64" fmla="*/ 284999 h 606722"/>
                <a:gd name="connsiteX65" fmla="*/ 170964 w 465873"/>
                <a:gd name="connsiteY65" fmla="*/ 260205 h 606722"/>
                <a:gd name="connsiteX66" fmla="*/ 173278 w 465873"/>
                <a:gd name="connsiteY66" fmla="*/ 252296 h 606722"/>
                <a:gd name="connsiteX67" fmla="*/ 164288 w 465873"/>
                <a:gd name="connsiteY67" fmla="*/ 201908 h 606722"/>
                <a:gd name="connsiteX68" fmla="*/ 172054 w 465873"/>
                <a:gd name="connsiteY68" fmla="*/ 161745 h 606722"/>
                <a:gd name="connsiteX69" fmla="*/ 163777 w 465873"/>
                <a:gd name="connsiteY69" fmla="*/ 166278 h 606722"/>
                <a:gd name="connsiteX70" fmla="*/ 143482 w 465873"/>
                <a:gd name="connsiteY70" fmla="*/ 196583 h 606722"/>
                <a:gd name="connsiteX71" fmla="*/ 144640 w 465873"/>
                <a:gd name="connsiteY71" fmla="*/ 209202 h 606722"/>
                <a:gd name="connsiteX72" fmla="*/ 153540 w 465873"/>
                <a:gd name="connsiteY72" fmla="*/ 247950 h 606722"/>
                <a:gd name="connsiteX73" fmla="*/ 151582 w 465873"/>
                <a:gd name="connsiteY73" fmla="*/ 254438 h 606722"/>
                <a:gd name="connsiteX74" fmla="*/ 144283 w 465873"/>
                <a:gd name="connsiteY74" fmla="*/ 279677 h 606722"/>
                <a:gd name="connsiteX75" fmla="*/ 192348 w 465873"/>
                <a:gd name="connsiteY75" fmla="*/ 396542 h 606722"/>
                <a:gd name="connsiteX76" fmla="*/ 193773 w 465873"/>
                <a:gd name="connsiteY76" fmla="*/ 397342 h 606722"/>
                <a:gd name="connsiteX77" fmla="*/ 203030 w 465873"/>
                <a:gd name="connsiteY77" fmla="*/ 401874 h 606722"/>
                <a:gd name="connsiteX78" fmla="*/ 253231 w 465873"/>
                <a:gd name="connsiteY78" fmla="*/ 434757 h 606722"/>
                <a:gd name="connsiteX79" fmla="*/ 263378 w 465873"/>
                <a:gd name="connsiteY79" fmla="*/ 444977 h 606722"/>
                <a:gd name="connsiteX80" fmla="*/ 273436 w 465873"/>
                <a:gd name="connsiteY80" fmla="*/ 435290 h 606722"/>
                <a:gd name="connsiteX81" fmla="*/ 273436 w 465873"/>
                <a:gd name="connsiteY81" fmla="*/ 434846 h 606722"/>
                <a:gd name="connsiteX82" fmla="*/ 324260 w 465873"/>
                <a:gd name="connsiteY82" fmla="*/ 401608 h 606722"/>
                <a:gd name="connsiteX83" fmla="*/ 332805 w 465873"/>
                <a:gd name="connsiteY83" fmla="*/ 397342 h 606722"/>
                <a:gd name="connsiteX84" fmla="*/ 334318 w 465873"/>
                <a:gd name="connsiteY84" fmla="*/ 396542 h 606722"/>
                <a:gd name="connsiteX85" fmla="*/ 382383 w 465873"/>
                <a:gd name="connsiteY85" fmla="*/ 279677 h 606722"/>
                <a:gd name="connsiteX86" fmla="*/ 375084 w 465873"/>
                <a:gd name="connsiteY86" fmla="*/ 254438 h 606722"/>
                <a:gd name="connsiteX87" fmla="*/ 373215 w 465873"/>
                <a:gd name="connsiteY87" fmla="*/ 248039 h 606722"/>
                <a:gd name="connsiteX88" fmla="*/ 382116 w 465873"/>
                <a:gd name="connsiteY88" fmla="*/ 209202 h 606722"/>
                <a:gd name="connsiteX89" fmla="*/ 383184 w 465873"/>
                <a:gd name="connsiteY89" fmla="*/ 196583 h 606722"/>
                <a:gd name="connsiteX90" fmla="*/ 362890 w 465873"/>
                <a:gd name="connsiteY90" fmla="*/ 166278 h 606722"/>
                <a:gd name="connsiteX91" fmla="*/ 354790 w 465873"/>
                <a:gd name="connsiteY91" fmla="*/ 161834 h 606722"/>
                <a:gd name="connsiteX92" fmla="*/ 346334 w 465873"/>
                <a:gd name="connsiteY92" fmla="*/ 165922 h 606722"/>
                <a:gd name="connsiteX93" fmla="*/ 303877 w 465873"/>
                <a:gd name="connsiteY93" fmla="*/ 182008 h 606722"/>
                <a:gd name="connsiteX94" fmla="*/ 273169 w 465873"/>
                <a:gd name="connsiteY94" fmla="*/ 169477 h 606722"/>
                <a:gd name="connsiteX95" fmla="*/ 263645 w 465873"/>
                <a:gd name="connsiteY95" fmla="*/ 162012 h 606722"/>
                <a:gd name="connsiteX96" fmla="*/ 253498 w 465873"/>
                <a:gd name="connsiteY96" fmla="*/ 169388 h 606722"/>
                <a:gd name="connsiteX97" fmla="*/ 222879 w 465873"/>
                <a:gd name="connsiteY97" fmla="*/ 182008 h 606722"/>
                <a:gd name="connsiteX98" fmla="*/ 180421 w 465873"/>
                <a:gd name="connsiteY98" fmla="*/ 166011 h 606722"/>
                <a:gd name="connsiteX99" fmla="*/ 172054 w 465873"/>
                <a:gd name="connsiteY99" fmla="*/ 161745 h 606722"/>
                <a:gd name="connsiteX100" fmla="*/ 50646 w 465873"/>
                <a:gd name="connsiteY100" fmla="*/ 20263 h 606722"/>
                <a:gd name="connsiteX101" fmla="*/ 20294 w 465873"/>
                <a:gd name="connsiteY101" fmla="*/ 50568 h 606722"/>
                <a:gd name="connsiteX102" fmla="*/ 20294 w 465873"/>
                <a:gd name="connsiteY102" fmla="*/ 515718 h 606722"/>
                <a:gd name="connsiteX103" fmla="*/ 21540 w 465873"/>
                <a:gd name="connsiteY103" fmla="*/ 514918 h 606722"/>
                <a:gd name="connsiteX104" fmla="*/ 24121 w 465873"/>
                <a:gd name="connsiteY104" fmla="*/ 513230 h 606722"/>
                <a:gd name="connsiteX105" fmla="*/ 29462 w 465873"/>
                <a:gd name="connsiteY105" fmla="*/ 510386 h 606722"/>
                <a:gd name="connsiteX106" fmla="*/ 32399 w 465873"/>
                <a:gd name="connsiteY106" fmla="*/ 509142 h 606722"/>
                <a:gd name="connsiteX107" fmla="*/ 38452 w 465873"/>
                <a:gd name="connsiteY107" fmla="*/ 507275 h 606722"/>
                <a:gd name="connsiteX108" fmla="*/ 41300 w 465873"/>
                <a:gd name="connsiteY108" fmla="*/ 506564 h 606722"/>
                <a:gd name="connsiteX109" fmla="*/ 50646 w 465873"/>
                <a:gd name="connsiteY109" fmla="*/ 505587 h 606722"/>
                <a:gd name="connsiteX110" fmla="*/ 60793 w 465873"/>
                <a:gd name="connsiteY110" fmla="*/ 505587 h 606722"/>
                <a:gd name="connsiteX111" fmla="*/ 60793 w 465873"/>
                <a:gd name="connsiteY111" fmla="*/ 20263 h 606722"/>
                <a:gd name="connsiteX112" fmla="*/ 151927 w 465873"/>
                <a:gd name="connsiteY112" fmla="*/ 0 h 606722"/>
                <a:gd name="connsiteX113" fmla="*/ 212684 w 465873"/>
                <a:gd name="connsiteY113" fmla="*/ 0 h 606722"/>
                <a:gd name="connsiteX114" fmla="*/ 212684 w 465873"/>
                <a:gd name="connsiteY114" fmla="*/ 91029 h 606722"/>
                <a:gd name="connsiteX115" fmla="*/ 188399 w 465873"/>
                <a:gd name="connsiteY115" fmla="*/ 72805 h 606722"/>
                <a:gd name="connsiteX116" fmla="*/ 176212 w 465873"/>
                <a:gd name="connsiteY116" fmla="*/ 72805 h 606722"/>
                <a:gd name="connsiteX117" fmla="*/ 151927 w 465873"/>
                <a:gd name="connsiteY117" fmla="*/ 91029 h 606722"/>
                <a:gd name="connsiteX118" fmla="*/ 50646 w 465873"/>
                <a:gd name="connsiteY118" fmla="*/ 0 h 606722"/>
                <a:gd name="connsiteX119" fmla="*/ 70940 w 465873"/>
                <a:gd name="connsiteY119" fmla="*/ 0 h 606722"/>
                <a:gd name="connsiteX120" fmla="*/ 131733 w 465873"/>
                <a:gd name="connsiteY120" fmla="*/ 0 h 606722"/>
                <a:gd name="connsiteX121" fmla="*/ 131733 w 465873"/>
                <a:gd name="connsiteY121" fmla="*/ 111266 h 606722"/>
                <a:gd name="connsiteX122" fmla="*/ 137252 w 465873"/>
                <a:gd name="connsiteY122" fmla="*/ 120242 h 606722"/>
                <a:gd name="connsiteX123" fmla="*/ 147933 w 465873"/>
                <a:gd name="connsiteY123" fmla="*/ 119354 h 606722"/>
                <a:gd name="connsiteX124" fmla="*/ 182290 w 465873"/>
                <a:gd name="connsiteY124" fmla="*/ 93492 h 606722"/>
                <a:gd name="connsiteX125" fmla="*/ 216737 w 465873"/>
                <a:gd name="connsiteY125" fmla="*/ 119354 h 606722"/>
                <a:gd name="connsiteX126" fmla="*/ 222879 w 465873"/>
                <a:gd name="connsiteY126" fmla="*/ 121309 h 606722"/>
                <a:gd name="connsiteX127" fmla="*/ 227329 w 465873"/>
                <a:gd name="connsiteY127" fmla="*/ 120242 h 606722"/>
                <a:gd name="connsiteX128" fmla="*/ 232937 w 465873"/>
                <a:gd name="connsiteY128" fmla="*/ 111266 h 606722"/>
                <a:gd name="connsiteX129" fmla="*/ 232937 w 465873"/>
                <a:gd name="connsiteY129" fmla="*/ 0 h 606722"/>
                <a:gd name="connsiteX130" fmla="*/ 455726 w 465873"/>
                <a:gd name="connsiteY130" fmla="*/ 0 h 606722"/>
                <a:gd name="connsiteX131" fmla="*/ 465873 w 465873"/>
                <a:gd name="connsiteY131" fmla="*/ 10131 h 606722"/>
                <a:gd name="connsiteX132" fmla="*/ 465873 w 465873"/>
                <a:gd name="connsiteY132" fmla="*/ 515718 h 606722"/>
                <a:gd name="connsiteX133" fmla="*/ 465873 w 465873"/>
                <a:gd name="connsiteY133" fmla="*/ 596591 h 606722"/>
                <a:gd name="connsiteX134" fmla="*/ 455726 w 465873"/>
                <a:gd name="connsiteY134" fmla="*/ 606722 h 606722"/>
                <a:gd name="connsiteX135" fmla="*/ 50646 w 465873"/>
                <a:gd name="connsiteY135" fmla="*/ 606722 h 606722"/>
                <a:gd name="connsiteX136" fmla="*/ 0 w 465873"/>
                <a:gd name="connsiteY136" fmla="*/ 556154 h 606722"/>
                <a:gd name="connsiteX137" fmla="*/ 0 w 465873"/>
                <a:gd name="connsiteY137" fmla="*/ 50568 h 606722"/>
                <a:gd name="connsiteX138" fmla="*/ 50646 w 465873"/>
                <a:gd name="connsiteY13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465873" h="606722">
                  <a:moveTo>
                    <a:pt x="60812" y="546036"/>
                  </a:moveTo>
                  <a:lnTo>
                    <a:pt x="405150" y="546036"/>
                  </a:lnTo>
                  <a:cubicBezTo>
                    <a:pt x="410668" y="546036"/>
                    <a:pt x="415207" y="550566"/>
                    <a:pt x="415207" y="556162"/>
                  </a:cubicBezTo>
                  <a:cubicBezTo>
                    <a:pt x="415207" y="561758"/>
                    <a:pt x="410668" y="566288"/>
                    <a:pt x="405150" y="566288"/>
                  </a:cubicBezTo>
                  <a:lnTo>
                    <a:pt x="60812" y="566288"/>
                  </a:lnTo>
                  <a:cubicBezTo>
                    <a:pt x="55205" y="566288"/>
                    <a:pt x="50666" y="561758"/>
                    <a:pt x="50666" y="556162"/>
                  </a:cubicBezTo>
                  <a:cubicBezTo>
                    <a:pt x="50666" y="550566"/>
                    <a:pt x="55205" y="546036"/>
                    <a:pt x="60812" y="546036"/>
                  </a:cubicBezTo>
                  <a:close/>
                  <a:moveTo>
                    <a:pt x="50646" y="525761"/>
                  </a:moveTo>
                  <a:cubicBezTo>
                    <a:pt x="33912" y="525761"/>
                    <a:pt x="20294" y="539447"/>
                    <a:pt x="20294" y="556154"/>
                  </a:cubicBezTo>
                  <a:cubicBezTo>
                    <a:pt x="20294" y="572862"/>
                    <a:pt x="33912" y="586459"/>
                    <a:pt x="50646" y="586459"/>
                  </a:cubicBezTo>
                  <a:lnTo>
                    <a:pt x="445668" y="586459"/>
                  </a:lnTo>
                  <a:lnTo>
                    <a:pt x="445668" y="525761"/>
                  </a:lnTo>
                  <a:lnTo>
                    <a:pt x="70940" y="525761"/>
                  </a:lnTo>
                  <a:close/>
                  <a:moveTo>
                    <a:pt x="263342" y="255447"/>
                  </a:moveTo>
                  <a:lnTo>
                    <a:pt x="274289" y="277482"/>
                  </a:lnTo>
                  <a:cubicBezTo>
                    <a:pt x="275980" y="280947"/>
                    <a:pt x="279451" y="283079"/>
                    <a:pt x="283367" y="283079"/>
                  </a:cubicBezTo>
                  <a:lnTo>
                    <a:pt x="303926" y="283168"/>
                  </a:lnTo>
                  <a:lnTo>
                    <a:pt x="287550" y="304847"/>
                  </a:lnTo>
                  <a:cubicBezTo>
                    <a:pt x="285859" y="307068"/>
                    <a:pt x="285147" y="310000"/>
                    <a:pt x="285681" y="312755"/>
                  </a:cubicBezTo>
                  <a:lnTo>
                    <a:pt x="290131" y="336033"/>
                  </a:lnTo>
                  <a:lnTo>
                    <a:pt x="267792" y="325193"/>
                  </a:lnTo>
                  <a:cubicBezTo>
                    <a:pt x="265033" y="323861"/>
                    <a:pt x="261740" y="323861"/>
                    <a:pt x="258981" y="325193"/>
                  </a:cubicBezTo>
                  <a:lnTo>
                    <a:pt x="236552" y="336033"/>
                  </a:lnTo>
                  <a:lnTo>
                    <a:pt x="241002" y="312755"/>
                  </a:lnTo>
                  <a:cubicBezTo>
                    <a:pt x="241536" y="310000"/>
                    <a:pt x="240913" y="307068"/>
                    <a:pt x="239133" y="304847"/>
                  </a:cubicBezTo>
                  <a:lnTo>
                    <a:pt x="222846" y="283168"/>
                  </a:lnTo>
                  <a:lnTo>
                    <a:pt x="243405" y="283079"/>
                  </a:lnTo>
                  <a:cubicBezTo>
                    <a:pt x="247232" y="283079"/>
                    <a:pt x="250792" y="280947"/>
                    <a:pt x="252483" y="277482"/>
                  </a:cubicBezTo>
                  <a:close/>
                  <a:moveTo>
                    <a:pt x="263384" y="222925"/>
                  </a:moveTo>
                  <a:cubicBezTo>
                    <a:pt x="259701" y="222925"/>
                    <a:pt x="256008" y="224658"/>
                    <a:pt x="254272" y="228124"/>
                  </a:cubicBezTo>
                  <a:lnTo>
                    <a:pt x="237094" y="262871"/>
                  </a:lnTo>
                  <a:lnTo>
                    <a:pt x="202649" y="262871"/>
                  </a:lnTo>
                  <a:cubicBezTo>
                    <a:pt x="198733" y="262871"/>
                    <a:pt x="195262" y="265093"/>
                    <a:pt x="193571" y="268470"/>
                  </a:cubicBezTo>
                  <a:cubicBezTo>
                    <a:pt x="191880" y="271936"/>
                    <a:pt x="192236" y="276024"/>
                    <a:pt x="194550" y="279045"/>
                  </a:cubicBezTo>
                  <a:lnTo>
                    <a:pt x="220272" y="313348"/>
                  </a:lnTo>
                  <a:lnTo>
                    <a:pt x="212885" y="352006"/>
                  </a:lnTo>
                  <a:cubicBezTo>
                    <a:pt x="212173" y="355739"/>
                    <a:pt x="213686" y="359560"/>
                    <a:pt x="216712" y="361959"/>
                  </a:cubicBezTo>
                  <a:cubicBezTo>
                    <a:pt x="219738" y="364270"/>
                    <a:pt x="223833" y="364626"/>
                    <a:pt x="227304" y="363026"/>
                  </a:cubicBezTo>
                  <a:lnTo>
                    <a:pt x="263351" y="345519"/>
                  </a:lnTo>
                  <a:lnTo>
                    <a:pt x="299486" y="363026"/>
                  </a:lnTo>
                  <a:cubicBezTo>
                    <a:pt x="300911" y="363648"/>
                    <a:pt x="302424" y="364003"/>
                    <a:pt x="303848" y="364003"/>
                  </a:cubicBezTo>
                  <a:cubicBezTo>
                    <a:pt x="306073" y="364003"/>
                    <a:pt x="308209" y="363292"/>
                    <a:pt x="310078" y="361959"/>
                  </a:cubicBezTo>
                  <a:cubicBezTo>
                    <a:pt x="313104" y="359560"/>
                    <a:pt x="314528" y="355739"/>
                    <a:pt x="313816" y="352006"/>
                  </a:cubicBezTo>
                  <a:lnTo>
                    <a:pt x="306429" y="313348"/>
                  </a:lnTo>
                  <a:lnTo>
                    <a:pt x="332240" y="279045"/>
                  </a:lnTo>
                  <a:cubicBezTo>
                    <a:pt x="334554" y="276024"/>
                    <a:pt x="334910" y="271936"/>
                    <a:pt x="333219" y="268470"/>
                  </a:cubicBezTo>
                  <a:cubicBezTo>
                    <a:pt x="331528" y="265093"/>
                    <a:pt x="327968" y="262871"/>
                    <a:pt x="324141" y="262871"/>
                  </a:cubicBezTo>
                  <a:lnTo>
                    <a:pt x="289607" y="262871"/>
                  </a:lnTo>
                  <a:lnTo>
                    <a:pt x="272429" y="228124"/>
                  </a:lnTo>
                  <a:cubicBezTo>
                    <a:pt x="270738" y="224658"/>
                    <a:pt x="267066" y="222925"/>
                    <a:pt x="263384" y="222925"/>
                  </a:cubicBezTo>
                  <a:close/>
                  <a:moveTo>
                    <a:pt x="173990" y="187422"/>
                  </a:moveTo>
                  <a:cubicBezTo>
                    <a:pt x="183157" y="194265"/>
                    <a:pt x="199000" y="202263"/>
                    <a:pt x="222853" y="202263"/>
                  </a:cubicBezTo>
                  <a:cubicBezTo>
                    <a:pt x="243681" y="202263"/>
                    <a:pt x="256052" y="196042"/>
                    <a:pt x="263351" y="189555"/>
                  </a:cubicBezTo>
                  <a:cubicBezTo>
                    <a:pt x="270560" y="196042"/>
                    <a:pt x="282932" y="202263"/>
                    <a:pt x="303848" y="202263"/>
                  </a:cubicBezTo>
                  <a:cubicBezTo>
                    <a:pt x="327701" y="202263"/>
                    <a:pt x="343455" y="194265"/>
                    <a:pt x="352622" y="187422"/>
                  </a:cubicBezTo>
                  <a:lnTo>
                    <a:pt x="362324" y="201908"/>
                  </a:lnTo>
                  <a:cubicBezTo>
                    <a:pt x="356449" y="210972"/>
                    <a:pt x="348261" y="228746"/>
                    <a:pt x="353423" y="252385"/>
                  </a:cubicBezTo>
                  <a:cubicBezTo>
                    <a:pt x="353601" y="253185"/>
                    <a:pt x="354402" y="256028"/>
                    <a:pt x="355648" y="260205"/>
                  </a:cubicBezTo>
                  <a:cubicBezTo>
                    <a:pt x="357517" y="266248"/>
                    <a:pt x="360188" y="275402"/>
                    <a:pt x="362858" y="284999"/>
                  </a:cubicBezTo>
                  <a:cubicBezTo>
                    <a:pt x="369622" y="309705"/>
                    <a:pt x="357695" y="358582"/>
                    <a:pt x="323785" y="379200"/>
                  </a:cubicBezTo>
                  <a:lnTo>
                    <a:pt x="315774" y="383199"/>
                  </a:lnTo>
                  <a:cubicBezTo>
                    <a:pt x="302691" y="388709"/>
                    <a:pt x="277413" y="400528"/>
                    <a:pt x="263351" y="414925"/>
                  </a:cubicBezTo>
                  <a:cubicBezTo>
                    <a:pt x="249288" y="400617"/>
                    <a:pt x="224100" y="388798"/>
                    <a:pt x="211461" y="383466"/>
                  </a:cubicBezTo>
                  <a:lnTo>
                    <a:pt x="202827" y="379289"/>
                  </a:lnTo>
                  <a:cubicBezTo>
                    <a:pt x="168917" y="358582"/>
                    <a:pt x="157079" y="309705"/>
                    <a:pt x="163843" y="284999"/>
                  </a:cubicBezTo>
                  <a:cubicBezTo>
                    <a:pt x="166425" y="275402"/>
                    <a:pt x="169184" y="266248"/>
                    <a:pt x="170964" y="260205"/>
                  </a:cubicBezTo>
                  <a:cubicBezTo>
                    <a:pt x="172210" y="256028"/>
                    <a:pt x="173100" y="253185"/>
                    <a:pt x="173278" y="252296"/>
                  </a:cubicBezTo>
                  <a:cubicBezTo>
                    <a:pt x="178440" y="228746"/>
                    <a:pt x="170163" y="210972"/>
                    <a:pt x="164288" y="201908"/>
                  </a:cubicBezTo>
                  <a:close/>
                  <a:moveTo>
                    <a:pt x="172054" y="161745"/>
                  </a:moveTo>
                  <a:cubicBezTo>
                    <a:pt x="168672" y="161834"/>
                    <a:pt x="165646" y="163523"/>
                    <a:pt x="163777" y="166278"/>
                  </a:cubicBezTo>
                  <a:lnTo>
                    <a:pt x="143482" y="196583"/>
                  </a:lnTo>
                  <a:cubicBezTo>
                    <a:pt x="140901" y="200582"/>
                    <a:pt x="141346" y="205825"/>
                    <a:pt x="144640" y="209202"/>
                  </a:cubicBezTo>
                  <a:cubicBezTo>
                    <a:pt x="144729" y="209380"/>
                    <a:pt x="158703" y="224221"/>
                    <a:pt x="153540" y="247950"/>
                  </a:cubicBezTo>
                  <a:cubicBezTo>
                    <a:pt x="153273" y="248750"/>
                    <a:pt x="152561" y="251149"/>
                    <a:pt x="151582" y="254438"/>
                  </a:cubicBezTo>
                  <a:cubicBezTo>
                    <a:pt x="149713" y="260570"/>
                    <a:pt x="146954" y="269901"/>
                    <a:pt x="144283" y="279677"/>
                  </a:cubicBezTo>
                  <a:cubicBezTo>
                    <a:pt x="134582" y="315136"/>
                    <a:pt x="153095" y="372636"/>
                    <a:pt x="192348" y="396542"/>
                  </a:cubicBezTo>
                  <a:cubicBezTo>
                    <a:pt x="192616" y="396720"/>
                    <a:pt x="193595" y="397164"/>
                    <a:pt x="193773" y="397342"/>
                  </a:cubicBezTo>
                  <a:lnTo>
                    <a:pt x="203030" y="401874"/>
                  </a:lnTo>
                  <a:cubicBezTo>
                    <a:pt x="227952" y="412361"/>
                    <a:pt x="252341" y="428447"/>
                    <a:pt x="253231" y="434757"/>
                  </a:cubicBezTo>
                  <a:cubicBezTo>
                    <a:pt x="253231" y="440356"/>
                    <a:pt x="257770" y="444977"/>
                    <a:pt x="263378" y="444977"/>
                  </a:cubicBezTo>
                  <a:cubicBezTo>
                    <a:pt x="268807" y="444977"/>
                    <a:pt x="273258" y="440711"/>
                    <a:pt x="273436" y="435290"/>
                  </a:cubicBezTo>
                  <a:cubicBezTo>
                    <a:pt x="273436" y="435112"/>
                    <a:pt x="273436" y="435023"/>
                    <a:pt x="273436" y="434846"/>
                  </a:cubicBezTo>
                  <a:cubicBezTo>
                    <a:pt x="274415" y="428447"/>
                    <a:pt x="298714" y="412361"/>
                    <a:pt x="324260" y="401608"/>
                  </a:cubicBezTo>
                  <a:lnTo>
                    <a:pt x="332805" y="397342"/>
                  </a:lnTo>
                  <a:cubicBezTo>
                    <a:pt x="333161" y="397164"/>
                    <a:pt x="334051" y="396720"/>
                    <a:pt x="334318" y="396542"/>
                  </a:cubicBezTo>
                  <a:cubicBezTo>
                    <a:pt x="373660" y="372636"/>
                    <a:pt x="392174" y="315136"/>
                    <a:pt x="382383" y="279677"/>
                  </a:cubicBezTo>
                  <a:cubicBezTo>
                    <a:pt x="379712" y="269901"/>
                    <a:pt x="376953" y="260570"/>
                    <a:pt x="375084" y="254438"/>
                  </a:cubicBezTo>
                  <a:cubicBezTo>
                    <a:pt x="374105" y="251149"/>
                    <a:pt x="373393" y="248839"/>
                    <a:pt x="373215" y="248039"/>
                  </a:cubicBezTo>
                  <a:cubicBezTo>
                    <a:pt x="368141" y="224666"/>
                    <a:pt x="381582" y="209735"/>
                    <a:pt x="382116" y="209202"/>
                  </a:cubicBezTo>
                  <a:cubicBezTo>
                    <a:pt x="385320" y="205825"/>
                    <a:pt x="385765" y="200582"/>
                    <a:pt x="383184" y="196583"/>
                  </a:cubicBezTo>
                  <a:lnTo>
                    <a:pt x="362890" y="166278"/>
                  </a:lnTo>
                  <a:cubicBezTo>
                    <a:pt x="361110" y="163611"/>
                    <a:pt x="357994" y="161923"/>
                    <a:pt x="354790" y="161834"/>
                  </a:cubicBezTo>
                  <a:cubicBezTo>
                    <a:pt x="351408" y="161745"/>
                    <a:pt x="348292" y="163345"/>
                    <a:pt x="346334" y="165922"/>
                  </a:cubicBezTo>
                  <a:cubicBezTo>
                    <a:pt x="345800" y="166544"/>
                    <a:pt x="333784" y="182008"/>
                    <a:pt x="303877" y="182008"/>
                  </a:cubicBezTo>
                  <a:cubicBezTo>
                    <a:pt x="277708" y="182008"/>
                    <a:pt x="273436" y="170366"/>
                    <a:pt x="273169" y="169477"/>
                  </a:cubicBezTo>
                  <a:cubicBezTo>
                    <a:pt x="272101" y="165122"/>
                    <a:pt x="268184" y="162189"/>
                    <a:pt x="263645" y="162012"/>
                  </a:cubicBezTo>
                  <a:cubicBezTo>
                    <a:pt x="259550" y="161745"/>
                    <a:pt x="254833" y="165033"/>
                    <a:pt x="253498" y="169388"/>
                  </a:cubicBezTo>
                  <a:cubicBezTo>
                    <a:pt x="253409" y="169921"/>
                    <a:pt x="249492" y="182008"/>
                    <a:pt x="222879" y="182008"/>
                  </a:cubicBezTo>
                  <a:cubicBezTo>
                    <a:pt x="192883" y="182008"/>
                    <a:pt x="180866" y="166544"/>
                    <a:pt x="180421" y="166011"/>
                  </a:cubicBezTo>
                  <a:cubicBezTo>
                    <a:pt x="178463" y="163345"/>
                    <a:pt x="175170" y="161745"/>
                    <a:pt x="172054" y="161745"/>
                  </a:cubicBezTo>
                  <a:close/>
                  <a:moveTo>
                    <a:pt x="50646" y="20263"/>
                  </a:moveTo>
                  <a:cubicBezTo>
                    <a:pt x="33912" y="20263"/>
                    <a:pt x="20294" y="33860"/>
                    <a:pt x="20294" y="50568"/>
                  </a:cubicBezTo>
                  <a:lnTo>
                    <a:pt x="20294" y="515718"/>
                  </a:lnTo>
                  <a:cubicBezTo>
                    <a:pt x="20650" y="515452"/>
                    <a:pt x="21095" y="515185"/>
                    <a:pt x="21540" y="514918"/>
                  </a:cubicBezTo>
                  <a:cubicBezTo>
                    <a:pt x="22341" y="514296"/>
                    <a:pt x="23231" y="513852"/>
                    <a:pt x="24121" y="513230"/>
                  </a:cubicBezTo>
                  <a:cubicBezTo>
                    <a:pt x="25813" y="512252"/>
                    <a:pt x="27593" y="511275"/>
                    <a:pt x="29462" y="510386"/>
                  </a:cubicBezTo>
                  <a:cubicBezTo>
                    <a:pt x="30441" y="509942"/>
                    <a:pt x="31420" y="509497"/>
                    <a:pt x="32399" y="509142"/>
                  </a:cubicBezTo>
                  <a:cubicBezTo>
                    <a:pt x="34357" y="508342"/>
                    <a:pt x="36405" y="507720"/>
                    <a:pt x="38452" y="507275"/>
                  </a:cubicBezTo>
                  <a:cubicBezTo>
                    <a:pt x="39431" y="507009"/>
                    <a:pt x="40321" y="506742"/>
                    <a:pt x="41300" y="506564"/>
                  </a:cubicBezTo>
                  <a:cubicBezTo>
                    <a:pt x="44326" y="505942"/>
                    <a:pt x="47442" y="505587"/>
                    <a:pt x="50646" y="505587"/>
                  </a:cubicBezTo>
                  <a:lnTo>
                    <a:pt x="60793" y="505587"/>
                  </a:lnTo>
                  <a:lnTo>
                    <a:pt x="60793" y="20263"/>
                  </a:lnTo>
                  <a:close/>
                  <a:moveTo>
                    <a:pt x="151927" y="0"/>
                  </a:moveTo>
                  <a:lnTo>
                    <a:pt x="212684" y="0"/>
                  </a:lnTo>
                  <a:lnTo>
                    <a:pt x="212684" y="91029"/>
                  </a:lnTo>
                  <a:lnTo>
                    <a:pt x="188399" y="72805"/>
                  </a:lnTo>
                  <a:cubicBezTo>
                    <a:pt x="184752" y="70139"/>
                    <a:pt x="179859" y="70139"/>
                    <a:pt x="176212" y="72805"/>
                  </a:cubicBezTo>
                  <a:lnTo>
                    <a:pt x="151927" y="91029"/>
                  </a:lnTo>
                  <a:close/>
                  <a:moveTo>
                    <a:pt x="50646" y="0"/>
                  </a:moveTo>
                  <a:lnTo>
                    <a:pt x="70940" y="0"/>
                  </a:lnTo>
                  <a:lnTo>
                    <a:pt x="131733" y="0"/>
                  </a:lnTo>
                  <a:lnTo>
                    <a:pt x="131733" y="111266"/>
                  </a:lnTo>
                  <a:cubicBezTo>
                    <a:pt x="131733" y="115088"/>
                    <a:pt x="133869" y="118554"/>
                    <a:pt x="137252" y="120242"/>
                  </a:cubicBezTo>
                  <a:cubicBezTo>
                    <a:pt x="140723" y="122020"/>
                    <a:pt x="144818" y="121664"/>
                    <a:pt x="147933" y="119354"/>
                  </a:cubicBezTo>
                  <a:lnTo>
                    <a:pt x="182290" y="93492"/>
                  </a:lnTo>
                  <a:lnTo>
                    <a:pt x="216737" y="119354"/>
                  </a:lnTo>
                  <a:cubicBezTo>
                    <a:pt x="218517" y="120687"/>
                    <a:pt x="220653" y="121309"/>
                    <a:pt x="222879" y="121309"/>
                  </a:cubicBezTo>
                  <a:cubicBezTo>
                    <a:pt x="224392" y="121309"/>
                    <a:pt x="225905" y="120953"/>
                    <a:pt x="227329" y="120242"/>
                  </a:cubicBezTo>
                  <a:cubicBezTo>
                    <a:pt x="230800" y="118554"/>
                    <a:pt x="232937" y="115088"/>
                    <a:pt x="232937" y="111266"/>
                  </a:cubicBezTo>
                  <a:lnTo>
                    <a:pt x="232937" y="0"/>
                  </a:lnTo>
                  <a:lnTo>
                    <a:pt x="455726" y="0"/>
                  </a:lnTo>
                  <a:cubicBezTo>
                    <a:pt x="461334" y="0"/>
                    <a:pt x="465873" y="4532"/>
                    <a:pt x="465873" y="10131"/>
                  </a:cubicBezTo>
                  <a:lnTo>
                    <a:pt x="465873" y="515718"/>
                  </a:lnTo>
                  <a:lnTo>
                    <a:pt x="465873" y="596591"/>
                  </a:lnTo>
                  <a:cubicBezTo>
                    <a:pt x="465873" y="602190"/>
                    <a:pt x="461334" y="606722"/>
                    <a:pt x="455726" y="606722"/>
                  </a:cubicBezTo>
                  <a:lnTo>
                    <a:pt x="50646" y="606722"/>
                  </a:lnTo>
                  <a:cubicBezTo>
                    <a:pt x="22786" y="606722"/>
                    <a:pt x="0" y="583971"/>
                    <a:pt x="0" y="556154"/>
                  </a:cubicBezTo>
                  <a:lnTo>
                    <a:pt x="0" y="50568"/>
                  </a:lnTo>
                  <a:cubicBezTo>
                    <a:pt x="0" y="22662"/>
                    <a:pt x="22786" y="0"/>
                    <a:pt x="50646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IconShape">
              <a:extLst>
                <a:ext uri="{FF2B5EF4-FFF2-40B4-BE49-F238E27FC236}">
                  <a16:creationId xmlns:a16="http://schemas.microsoft.com/office/drawing/2014/main" id="{21C9ECAC-EC34-4436-A086-F07B753F2048}"/>
                </a:ext>
              </a:extLst>
            </p:cNvPr>
            <p:cNvSpPr/>
            <p:nvPr/>
          </p:nvSpPr>
          <p:spPr bwMode="auto">
            <a:xfrm>
              <a:off x="6971557" y="3192186"/>
              <a:ext cx="570508" cy="742992"/>
            </a:xfrm>
            <a:custGeom>
              <a:avLst/>
              <a:gdLst>
                <a:gd name="connsiteX0" fmla="*/ 60812 w 465873"/>
                <a:gd name="connsiteY0" fmla="*/ 546036 h 606722"/>
                <a:gd name="connsiteX1" fmla="*/ 405150 w 465873"/>
                <a:gd name="connsiteY1" fmla="*/ 546036 h 606722"/>
                <a:gd name="connsiteX2" fmla="*/ 415207 w 465873"/>
                <a:gd name="connsiteY2" fmla="*/ 556162 h 606722"/>
                <a:gd name="connsiteX3" fmla="*/ 405150 w 465873"/>
                <a:gd name="connsiteY3" fmla="*/ 566288 h 606722"/>
                <a:gd name="connsiteX4" fmla="*/ 60812 w 465873"/>
                <a:gd name="connsiteY4" fmla="*/ 566288 h 606722"/>
                <a:gd name="connsiteX5" fmla="*/ 50666 w 465873"/>
                <a:gd name="connsiteY5" fmla="*/ 556162 h 606722"/>
                <a:gd name="connsiteX6" fmla="*/ 60812 w 465873"/>
                <a:gd name="connsiteY6" fmla="*/ 546036 h 606722"/>
                <a:gd name="connsiteX7" fmla="*/ 50646 w 465873"/>
                <a:gd name="connsiteY7" fmla="*/ 525761 h 606722"/>
                <a:gd name="connsiteX8" fmla="*/ 20294 w 465873"/>
                <a:gd name="connsiteY8" fmla="*/ 556154 h 606722"/>
                <a:gd name="connsiteX9" fmla="*/ 50646 w 465873"/>
                <a:gd name="connsiteY9" fmla="*/ 586459 h 606722"/>
                <a:gd name="connsiteX10" fmla="*/ 445668 w 465873"/>
                <a:gd name="connsiteY10" fmla="*/ 586459 h 606722"/>
                <a:gd name="connsiteX11" fmla="*/ 445668 w 465873"/>
                <a:gd name="connsiteY11" fmla="*/ 525761 h 606722"/>
                <a:gd name="connsiteX12" fmla="*/ 70940 w 465873"/>
                <a:gd name="connsiteY12" fmla="*/ 525761 h 606722"/>
                <a:gd name="connsiteX13" fmla="*/ 263342 w 465873"/>
                <a:gd name="connsiteY13" fmla="*/ 255447 h 606722"/>
                <a:gd name="connsiteX14" fmla="*/ 274289 w 465873"/>
                <a:gd name="connsiteY14" fmla="*/ 277482 h 606722"/>
                <a:gd name="connsiteX15" fmla="*/ 283367 w 465873"/>
                <a:gd name="connsiteY15" fmla="*/ 283079 h 606722"/>
                <a:gd name="connsiteX16" fmla="*/ 303926 w 465873"/>
                <a:gd name="connsiteY16" fmla="*/ 283168 h 606722"/>
                <a:gd name="connsiteX17" fmla="*/ 287550 w 465873"/>
                <a:gd name="connsiteY17" fmla="*/ 304847 h 606722"/>
                <a:gd name="connsiteX18" fmla="*/ 285681 w 465873"/>
                <a:gd name="connsiteY18" fmla="*/ 312755 h 606722"/>
                <a:gd name="connsiteX19" fmla="*/ 290131 w 465873"/>
                <a:gd name="connsiteY19" fmla="*/ 336033 h 606722"/>
                <a:gd name="connsiteX20" fmla="*/ 267792 w 465873"/>
                <a:gd name="connsiteY20" fmla="*/ 325193 h 606722"/>
                <a:gd name="connsiteX21" fmla="*/ 258981 w 465873"/>
                <a:gd name="connsiteY21" fmla="*/ 325193 h 606722"/>
                <a:gd name="connsiteX22" fmla="*/ 236552 w 465873"/>
                <a:gd name="connsiteY22" fmla="*/ 336033 h 606722"/>
                <a:gd name="connsiteX23" fmla="*/ 241002 w 465873"/>
                <a:gd name="connsiteY23" fmla="*/ 312755 h 606722"/>
                <a:gd name="connsiteX24" fmla="*/ 239133 w 465873"/>
                <a:gd name="connsiteY24" fmla="*/ 304847 h 606722"/>
                <a:gd name="connsiteX25" fmla="*/ 222846 w 465873"/>
                <a:gd name="connsiteY25" fmla="*/ 283168 h 606722"/>
                <a:gd name="connsiteX26" fmla="*/ 243405 w 465873"/>
                <a:gd name="connsiteY26" fmla="*/ 283079 h 606722"/>
                <a:gd name="connsiteX27" fmla="*/ 252483 w 465873"/>
                <a:gd name="connsiteY27" fmla="*/ 277482 h 606722"/>
                <a:gd name="connsiteX28" fmla="*/ 263384 w 465873"/>
                <a:gd name="connsiteY28" fmla="*/ 222925 h 606722"/>
                <a:gd name="connsiteX29" fmla="*/ 254272 w 465873"/>
                <a:gd name="connsiteY29" fmla="*/ 228124 h 606722"/>
                <a:gd name="connsiteX30" fmla="*/ 237094 w 465873"/>
                <a:gd name="connsiteY30" fmla="*/ 262871 h 606722"/>
                <a:gd name="connsiteX31" fmla="*/ 202649 w 465873"/>
                <a:gd name="connsiteY31" fmla="*/ 262871 h 606722"/>
                <a:gd name="connsiteX32" fmla="*/ 193571 w 465873"/>
                <a:gd name="connsiteY32" fmla="*/ 268470 h 606722"/>
                <a:gd name="connsiteX33" fmla="*/ 194550 w 465873"/>
                <a:gd name="connsiteY33" fmla="*/ 279045 h 606722"/>
                <a:gd name="connsiteX34" fmla="*/ 220272 w 465873"/>
                <a:gd name="connsiteY34" fmla="*/ 313348 h 606722"/>
                <a:gd name="connsiteX35" fmla="*/ 212885 w 465873"/>
                <a:gd name="connsiteY35" fmla="*/ 352006 h 606722"/>
                <a:gd name="connsiteX36" fmla="*/ 216712 w 465873"/>
                <a:gd name="connsiteY36" fmla="*/ 361959 h 606722"/>
                <a:gd name="connsiteX37" fmla="*/ 227304 w 465873"/>
                <a:gd name="connsiteY37" fmla="*/ 363026 h 606722"/>
                <a:gd name="connsiteX38" fmla="*/ 263351 w 465873"/>
                <a:gd name="connsiteY38" fmla="*/ 345519 h 606722"/>
                <a:gd name="connsiteX39" fmla="*/ 299486 w 465873"/>
                <a:gd name="connsiteY39" fmla="*/ 363026 h 606722"/>
                <a:gd name="connsiteX40" fmla="*/ 303848 w 465873"/>
                <a:gd name="connsiteY40" fmla="*/ 364003 h 606722"/>
                <a:gd name="connsiteX41" fmla="*/ 310078 w 465873"/>
                <a:gd name="connsiteY41" fmla="*/ 361959 h 606722"/>
                <a:gd name="connsiteX42" fmla="*/ 313816 w 465873"/>
                <a:gd name="connsiteY42" fmla="*/ 352006 h 606722"/>
                <a:gd name="connsiteX43" fmla="*/ 306429 w 465873"/>
                <a:gd name="connsiteY43" fmla="*/ 313348 h 606722"/>
                <a:gd name="connsiteX44" fmla="*/ 332240 w 465873"/>
                <a:gd name="connsiteY44" fmla="*/ 279045 h 606722"/>
                <a:gd name="connsiteX45" fmla="*/ 333219 w 465873"/>
                <a:gd name="connsiteY45" fmla="*/ 268470 h 606722"/>
                <a:gd name="connsiteX46" fmla="*/ 324141 w 465873"/>
                <a:gd name="connsiteY46" fmla="*/ 262871 h 606722"/>
                <a:gd name="connsiteX47" fmla="*/ 289607 w 465873"/>
                <a:gd name="connsiteY47" fmla="*/ 262871 h 606722"/>
                <a:gd name="connsiteX48" fmla="*/ 272429 w 465873"/>
                <a:gd name="connsiteY48" fmla="*/ 228124 h 606722"/>
                <a:gd name="connsiteX49" fmla="*/ 263384 w 465873"/>
                <a:gd name="connsiteY49" fmla="*/ 222925 h 606722"/>
                <a:gd name="connsiteX50" fmla="*/ 173990 w 465873"/>
                <a:gd name="connsiteY50" fmla="*/ 187422 h 606722"/>
                <a:gd name="connsiteX51" fmla="*/ 222853 w 465873"/>
                <a:gd name="connsiteY51" fmla="*/ 202263 h 606722"/>
                <a:gd name="connsiteX52" fmla="*/ 263351 w 465873"/>
                <a:gd name="connsiteY52" fmla="*/ 189555 h 606722"/>
                <a:gd name="connsiteX53" fmla="*/ 303848 w 465873"/>
                <a:gd name="connsiteY53" fmla="*/ 202263 h 606722"/>
                <a:gd name="connsiteX54" fmla="*/ 352622 w 465873"/>
                <a:gd name="connsiteY54" fmla="*/ 187422 h 606722"/>
                <a:gd name="connsiteX55" fmla="*/ 362324 w 465873"/>
                <a:gd name="connsiteY55" fmla="*/ 201908 h 606722"/>
                <a:gd name="connsiteX56" fmla="*/ 353423 w 465873"/>
                <a:gd name="connsiteY56" fmla="*/ 252385 h 606722"/>
                <a:gd name="connsiteX57" fmla="*/ 355648 w 465873"/>
                <a:gd name="connsiteY57" fmla="*/ 260205 h 606722"/>
                <a:gd name="connsiteX58" fmla="*/ 362858 w 465873"/>
                <a:gd name="connsiteY58" fmla="*/ 284999 h 606722"/>
                <a:gd name="connsiteX59" fmla="*/ 323785 w 465873"/>
                <a:gd name="connsiteY59" fmla="*/ 379200 h 606722"/>
                <a:gd name="connsiteX60" fmla="*/ 315774 w 465873"/>
                <a:gd name="connsiteY60" fmla="*/ 383199 h 606722"/>
                <a:gd name="connsiteX61" fmla="*/ 263351 w 465873"/>
                <a:gd name="connsiteY61" fmla="*/ 414925 h 606722"/>
                <a:gd name="connsiteX62" fmla="*/ 211461 w 465873"/>
                <a:gd name="connsiteY62" fmla="*/ 383466 h 606722"/>
                <a:gd name="connsiteX63" fmla="*/ 202827 w 465873"/>
                <a:gd name="connsiteY63" fmla="*/ 379289 h 606722"/>
                <a:gd name="connsiteX64" fmla="*/ 163843 w 465873"/>
                <a:gd name="connsiteY64" fmla="*/ 284999 h 606722"/>
                <a:gd name="connsiteX65" fmla="*/ 170964 w 465873"/>
                <a:gd name="connsiteY65" fmla="*/ 260205 h 606722"/>
                <a:gd name="connsiteX66" fmla="*/ 173278 w 465873"/>
                <a:gd name="connsiteY66" fmla="*/ 252296 h 606722"/>
                <a:gd name="connsiteX67" fmla="*/ 164288 w 465873"/>
                <a:gd name="connsiteY67" fmla="*/ 201908 h 606722"/>
                <a:gd name="connsiteX68" fmla="*/ 172054 w 465873"/>
                <a:gd name="connsiteY68" fmla="*/ 161745 h 606722"/>
                <a:gd name="connsiteX69" fmla="*/ 163777 w 465873"/>
                <a:gd name="connsiteY69" fmla="*/ 166278 h 606722"/>
                <a:gd name="connsiteX70" fmla="*/ 143482 w 465873"/>
                <a:gd name="connsiteY70" fmla="*/ 196583 h 606722"/>
                <a:gd name="connsiteX71" fmla="*/ 144640 w 465873"/>
                <a:gd name="connsiteY71" fmla="*/ 209202 h 606722"/>
                <a:gd name="connsiteX72" fmla="*/ 153540 w 465873"/>
                <a:gd name="connsiteY72" fmla="*/ 247950 h 606722"/>
                <a:gd name="connsiteX73" fmla="*/ 151582 w 465873"/>
                <a:gd name="connsiteY73" fmla="*/ 254438 h 606722"/>
                <a:gd name="connsiteX74" fmla="*/ 144283 w 465873"/>
                <a:gd name="connsiteY74" fmla="*/ 279677 h 606722"/>
                <a:gd name="connsiteX75" fmla="*/ 192348 w 465873"/>
                <a:gd name="connsiteY75" fmla="*/ 396542 h 606722"/>
                <a:gd name="connsiteX76" fmla="*/ 193773 w 465873"/>
                <a:gd name="connsiteY76" fmla="*/ 397342 h 606722"/>
                <a:gd name="connsiteX77" fmla="*/ 203030 w 465873"/>
                <a:gd name="connsiteY77" fmla="*/ 401874 h 606722"/>
                <a:gd name="connsiteX78" fmla="*/ 253231 w 465873"/>
                <a:gd name="connsiteY78" fmla="*/ 434757 h 606722"/>
                <a:gd name="connsiteX79" fmla="*/ 263378 w 465873"/>
                <a:gd name="connsiteY79" fmla="*/ 444977 h 606722"/>
                <a:gd name="connsiteX80" fmla="*/ 273436 w 465873"/>
                <a:gd name="connsiteY80" fmla="*/ 435290 h 606722"/>
                <a:gd name="connsiteX81" fmla="*/ 273436 w 465873"/>
                <a:gd name="connsiteY81" fmla="*/ 434846 h 606722"/>
                <a:gd name="connsiteX82" fmla="*/ 324260 w 465873"/>
                <a:gd name="connsiteY82" fmla="*/ 401608 h 606722"/>
                <a:gd name="connsiteX83" fmla="*/ 332805 w 465873"/>
                <a:gd name="connsiteY83" fmla="*/ 397342 h 606722"/>
                <a:gd name="connsiteX84" fmla="*/ 334318 w 465873"/>
                <a:gd name="connsiteY84" fmla="*/ 396542 h 606722"/>
                <a:gd name="connsiteX85" fmla="*/ 382383 w 465873"/>
                <a:gd name="connsiteY85" fmla="*/ 279677 h 606722"/>
                <a:gd name="connsiteX86" fmla="*/ 375084 w 465873"/>
                <a:gd name="connsiteY86" fmla="*/ 254438 h 606722"/>
                <a:gd name="connsiteX87" fmla="*/ 373215 w 465873"/>
                <a:gd name="connsiteY87" fmla="*/ 248039 h 606722"/>
                <a:gd name="connsiteX88" fmla="*/ 382116 w 465873"/>
                <a:gd name="connsiteY88" fmla="*/ 209202 h 606722"/>
                <a:gd name="connsiteX89" fmla="*/ 383184 w 465873"/>
                <a:gd name="connsiteY89" fmla="*/ 196583 h 606722"/>
                <a:gd name="connsiteX90" fmla="*/ 362890 w 465873"/>
                <a:gd name="connsiteY90" fmla="*/ 166278 h 606722"/>
                <a:gd name="connsiteX91" fmla="*/ 354790 w 465873"/>
                <a:gd name="connsiteY91" fmla="*/ 161834 h 606722"/>
                <a:gd name="connsiteX92" fmla="*/ 346334 w 465873"/>
                <a:gd name="connsiteY92" fmla="*/ 165922 h 606722"/>
                <a:gd name="connsiteX93" fmla="*/ 303877 w 465873"/>
                <a:gd name="connsiteY93" fmla="*/ 182008 h 606722"/>
                <a:gd name="connsiteX94" fmla="*/ 273169 w 465873"/>
                <a:gd name="connsiteY94" fmla="*/ 169477 h 606722"/>
                <a:gd name="connsiteX95" fmla="*/ 263645 w 465873"/>
                <a:gd name="connsiteY95" fmla="*/ 162012 h 606722"/>
                <a:gd name="connsiteX96" fmla="*/ 253498 w 465873"/>
                <a:gd name="connsiteY96" fmla="*/ 169388 h 606722"/>
                <a:gd name="connsiteX97" fmla="*/ 222879 w 465873"/>
                <a:gd name="connsiteY97" fmla="*/ 182008 h 606722"/>
                <a:gd name="connsiteX98" fmla="*/ 180421 w 465873"/>
                <a:gd name="connsiteY98" fmla="*/ 166011 h 606722"/>
                <a:gd name="connsiteX99" fmla="*/ 172054 w 465873"/>
                <a:gd name="connsiteY99" fmla="*/ 161745 h 606722"/>
                <a:gd name="connsiteX100" fmla="*/ 50646 w 465873"/>
                <a:gd name="connsiteY100" fmla="*/ 20263 h 606722"/>
                <a:gd name="connsiteX101" fmla="*/ 20294 w 465873"/>
                <a:gd name="connsiteY101" fmla="*/ 50568 h 606722"/>
                <a:gd name="connsiteX102" fmla="*/ 20294 w 465873"/>
                <a:gd name="connsiteY102" fmla="*/ 515718 h 606722"/>
                <a:gd name="connsiteX103" fmla="*/ 21540 w 465873"/>
                <a:gd name="connsiteY103" fmla="*/ 514918 h 606722"/>
                <a:gd name="connsiteX104" fmla="*/ 24121 w 465873"/>
                <a:gd name="connsiteY104" fmla="*/ 513230 h 606722"/>
                <a:gd name="connsiteX105" fmla="*/ 29462 w 465873"/>
                <a:gd name="connsiteY105" fmla="*/ 510386 h 606722"/>
                <a:gd name="connsiteX106" fmla="*/ 32399 w 465873"/>
                <a:gd name="connsiteY106" fmla="*/ 509142 h 606722"/>
                <a:gd name="connsiteX107" fmla="*/ 38452 w 465873"/>
                <a:gd name="connsiteY107" fmla="*/ 507275 h 606722"/>
                <a:gd name="connsiteX108" fmla="*/ 41300 w 465873"/>
                <a:gd name="connsiteY108" fmla="*/ 506564 h 606722"/>
                <a:gd name="connsiteX109" fmla="*/ 50646 w 465873"/>
                <a:gd name="connsiteY109" fmla="*/ 505587 h 606722"/>
                <a:gd name="connsiteX110" fmla="*/ 60793 w 465873"/>
                <a:gd name="connsiteY110" fmla="*/ 505587 h 606722"/>
                <a:gd name="connsiteX111" fmla="*/ 60793 w 465873"/>
                <a:gd name="connsiteY111" fmla="*/ 20263 h 606722"/>
                <a:gd name="connsiteX112" fmla="*/ 151927 w 465873"/>
                <a:gd name="connsiteY112" fmla="*/ 0 h 606722"/>
                <a:gd name="connsiteX113" fmla="*/ 212684 w 465873"/>
                <a:gd name="connsiteY113" fmla="*/ 0 h 606722"/>
                <a:gd name="connsiteX114" fmla="*/ 212684 w 465873"/>
                <a:gd name="connsiteY114" fmla="*/ 91029 h 606722"/>
                <a:gd name="connsiteX115" fmla="*/ 188399 w 465873"/>
                <a:gd name="connsiteY115" fmla="*/ 72805 h 606722"/>
                <a:gd name="connsiteX116" fmla="*/ 176212 w 465873"/>
                <a:gd name="connsiteY116" fmla="*/ 72805 h 606722"/>
                <a:gd name="connsiteX117" fmla="*/ 151927 w 465873"/>
                <a:gd name="connsiteY117" fmla="*/ 91029 h 606722"/>
                <a:gd name="connsiteX118" fmla="*/ 50646 w 465873"/>
                <a:gd name="connsiteY118" fmla="*/ 0 h 606722"/>
                <a:gd name="connsiteX119" fmla="*/ 70940 w 465873"/>
                <a:gd name="connsiteY119" fmla="*/ 0 h 606722"/>
                <a:gd name="connsiteX120" fmla="*/ 131733 w 465873"/>
                <a:gd name="connsiteY120" fmla="*/ 0 h 606722"/>
                <a:gd name="connsiteX121" fmla="*/ 131733 w 465873"/>
                <a:gd name="connsiteY121" fmla="*/ 111266 h 606722"/>
                <a:gd name="connsiteX122" fmla="*/ 137252 w 465873"/>
                <a:gd name="connsiteY122" fmla="*/ 120242 h 606722"/>
                <a:gd name="connsiteX123" fmla="*/ 147933 w 465873"/>
                <a:gd name="connsiteY123" fmla="*/ 119354 h 606722"/>
                <a:gd name="connsiteX124" fmla="*/ 182290 w 465873"/>
                <a:gd name="connsiteY124" fmla="*/ 93492 h 606722"/>
                <a:gd name="connsiteX125" fmla="*/ 216737 w 465873"/>
                <a:gd name="connsiteY125" fmla="*/ 119354 h 606722"/>
                <a:gd name="connsiteX126" fmla="*/ 222879 w 465873"/>
                <a:gd name="connsiteY126" fmla="*/ 121309 h 606722"/>
                <a:gd name="connsiteX127" fmla="*/ 227329 w 465873"/>
                <a:gd name="connsiteY127" fmla="*/ 120242 h 606722"/>
                <a:gd name="connsiteX128" fmla="*/ 232937 w 465873"/>
                <a:gd name="connsiteY128" fmla="*/ 111266 h 606722"/>
                <a:gd name="connsiteX129" fmla="*/ 232937 w 465873"/>
                <a:gd name="connsiteY129" fmla="*/ 0 h 606722"/>
                <a:gd name="connsiteX130" fmla="*/ 455726 w 465873"/>
                <a:gd name="connsiteY130" fmla="*/ 0 h 606722"/>
                <a:gd name="connsiteX131" fmla="*/ 465873 w 465873"/>
                <a:gd name="connsiteY131" fmla="*/ 10131 h 606722"/>
                <a:gd name="connsiteX132" fmla="*/ 465873 w 465873"/>
                <a:gd name="connsiteY132" fmla="*/ 515718 h 606722"/>
                <a:gd name="connsiteX133" fmla="*/ 465873 w 465873"/>
                <a:gd name="connsiteY133" fmla="*/ 596591 h 606722"/>
                <a:gd name="connsiteX134" fmla="*/ 455726 w 465873"/>
                <a:gd name="connsiteY134" fmla="*/ 606722 h 606722"/>
                <a:gd name="connsiteX135" fmla="*/ 50646 w 465873"/>
                <a:gd name="connsiteY135" fmla="*/ 606722 h 606722"/>
                <a:gd name="connsiteX136" fmla="*/ 0 w 465873"/>
                <a:gd name="connsiteY136" fmla="*/ 556154 h 606722"/>
                <a:gd name="connsiteX137" fmla="*/ 0 w 465873"/>
                <a:gd name="connsiteY137" fmla="*/ 50568 h 606722"/>
                <a:gd name="connsiteX138" fmla="*/ 50646 w 465873"/>
                <a:gd name="connsiteY13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465873" h="606722">
                  <a:moveTo>
                    <a:pt x="60812" y="546036"/>
                  </a:moveTo>
                  <a:lnTo>
                    <a:pt x="405150" y="546036"/>
                  </a:lnTo>
                  <a:cubicBezTo>
                    <a:pt x="410668" y="546036"/>
                    <a:pt x="415207" y="550566"/>
                    <a:pt x="415207" y="556162"/>
                  </a:cubicBezTo>
                  <a:cubicBezTo>
                    <a:pt x="415207" y="561758"/>
                    <a:pt x="410668" y="566288"/>
                    <a:pt x="405150" y="566288"/>
                  </a:cubicBezTo>
                  <a:lnTo>
                    <a:pt x="60812" y="566288"/>
                  </a:lnTo>
                  <a:cubicBezTo>
                    <a:pt x="55205" y="566288"/>
                    <a:pt x="50666" y="561758"/>
                    <a:pt x="50666" y="556162"/>
                  </a:cubicBezTo>
                  <a:cubicBezTo>
                    <a:pt x="50666" y="550566"/>
                    <a:pt x="55205" y="546036"/>
                    <a:pt x="60812" y="546036"/>
                  </a:cubicBezTo>
                  <a:close/>
                  <a:moveTo>
                    <a:pt x="50646" y="525761"/>
                  </a:moveTo>
                  <a:cubicBezTo>
                    <a:pt x="33912" y="525761"/>
                    <a:pt x="20294" y="539447"/>
                    <a:pt x="20294" y="556154"/>
                  </a:cubicBezTo>
                  <a:cubicBezTo>
                    <a:pt x="20294" y="572862"/>
                    <a:pt x="33912" y="586459"/>
                    <a:pt x="50646" y="586459"/>
                  </a:cubicBezTo>
                  <a:lnTo>
                    <a:pt x="445668" y="586459"/>
                  </a:lnTo>
                  <a:lnTo>
                    <a:pt x="445668" y="525761"/>
                  </a:lnTo>
                  <a:lnTo>
                    <a:pt x="70940" y="525761"/>
                  </a:lnTo>
                  <a:close/>
                  <a:moveTo>
                    <a:pt x="263342" y="255447"/>
                  </a:moveTo>
                  <a:lnTo>
                    <a:pt x="274289" y="277482"/>
                  </a:lnTo>
                  <a:cubicBezTo>
                    <a:pt x="275980" y="280947"/>
                    <a:pt x="279451" y="283079"/>
                    <a:pt x="283367" y="283079"/>
                  </a:cubicBezTo>
                  <a:lnTo>
                    <a:pt x="303926" y="283168"/>
                  </a:lnTo>
                  <a:lnTo>
                    <a:pt x="287550" y="304847"/>
                  </a:lnTo>
                  <a:cubicBezTo>
                    <a:pt x="285859" y="307068"/>
                    <a:pt x="285147" y="310000"/>
                    <a:pt x="285681" y="312755"/>
                  </a:cubicBezTo>
                  <a:lnTo>
                    <a:pt x="290131" y="336033"/>
                  </a:lnTo>
                  <a:lnTo>
                    <a:pt x="267792" y="325193"/>
                  </a:lnTo>
                  <a:cubicBezTo>
                    <a:pt x="265033" y="323861"/>
                    <a:pt x="261740" y="323861"/>
                    <a:pt x="258981" y="325193"/>
                  </a:cubicBezTo>
                  <a:lnTo>
                    <a:pt x="236552" y="336033"/>
                  </a:lnTo>
                  <a:lnTo>
                    <a:pt x="241002" y="312755"/>
                  </a:lnTo>
                  <a:cubicBezTo>
                    <a:pt x="241536" y="310000"/>
                    <a:pt x="240913" y="307068"/>
                    <a:pt x="239133" y="304847"/>
                  </a:cubicBezTo>
                  <a:lnTo>
                    <a:pt x="222846" y="283168"/>
                  </a:lnTo>
                  <a:lnTo>
                    <a:pt x="243405" y="283079"/>
                  </a:lnTo>
                  <a:cubicBezTo>
                    <a:pt x="247232" y="283079"/>
                    <a:pt x="250792" y="280947"/>
                    <a:pt x="252483" y="277482"/>
                  </a:cubicBezTo>
                  <a:close/>
                  <a:moveTo>
                    <a:pt x="263384" y="222925"/>
                  </a:moveTo>
                  <a:cubicBezTo>
                    <a:pt x="259701" y="222925"/>
                    <a:pt x="256008" y="224658"/>
                    <a:pt x="254272" y="228124"/>
                  </a:cubicBezTo>
                  <a:lnTo>
                    <a:pt x="237094" y="262871"/>
                  </a:lnTo>
                  <a:lnTo>
                    <a:pt x="202649" y="262871"/>
                  </a:lnTo>
                  <a:cubicBezTo>
                    <a:pt x="198733" y="262871"/>
                    <a:pt x="195262" y="265093"/>
                    <a:pt x="193571" y="268470"/>
                  </a:cubicBezTo>
                  <a:cubicBezTo>
                    <a:pt x="191880" y="271936"/>
                    <a:pt x="192236" y="276024"/>
                    <a:pt x="194550" y="279045"/>
                  </a:cubicBezTo>
                  <a:lnTo>
                    <a:pt x="220272" y="313348"/>
                  </a:lnTo>
                  <a:lnTo>
                    <a:pt x="212885" y="352006"/>
                  </a:lnTo>
                  <a:cubicBezTo>
                    <a:pt x="212173" y="355739"/>
                    <a:pt x="213686" y="359560"/>
                    <a:pt x="216712" y="361959"/>
                  </a:cubicBezTo>
                  <a:cubicBezTo>
                    <a:pt x="219738" y="364270"/>
                    <a:pt x="223833" y="364626"/>
                    <a:pt x="227304" y="363026"/>
                  </a:cubicBezTo>
                  <a:lnTo>
                    <a:pt x="263351" y="345519"/>
                  </a:lnTo>
                  <a:lnTo>
                    <a:pt x="299486" y="363026"/>
                  </a:lnTo>
                  <a:cubicBezTo>
                    <a:pt x="300911" y="363648"/>
                    <a:pt x="302424" y="364003"/>
                    <a:pt x="303848" y="364003"/>
                  </a:cubicBezTo>
                  <a:cubicBezTo>
                    <a:pt x="306073" y="364003"/>
                    <a:pt x="308209" y="363292"/>
                    <a:pt x="310078" y="361959"/>
                  </a:cubicBezTo>
                  <a:cubicBezTo>
                    <a:pt x="313104" y="359560"/>
                    <a:pt x="314528" y="355739"/>
                    <a:pt x="313816" y="352006"/>
                  </a:cubicBezTo>
                  <a:lnTo>
                    <a:pt x="306429" y="313348"/>
                  </a:lnTo>
                  <a:lnTo>
                    <a:pt x="332240" y="279045"/>
                  </a:lnTo>
                  <a:cubicBezTo>
                    <a:pt x="334554" y="276024"/>
                    <a:pt x="334910" y="271936"/>
                    <a:pt x="333219" y="268470"/>
                  </a:cubicBezTo>
                  <a:cubicBezTo>
                    <a:pt x="331528" y="265093"/>
                    <a:pt x="327968" y="262871"/>
                    <a:pt x="324141" y="262871"/>
                  </a:cubicBezTo>
                  <a:lnTo>
                    <a:pt x="289607" y="262871"/>
                  </a:lnTo>
                  <a:lnTo>
                    <a:pt x="272429" y="228124"/>
                  </a:lnTo>
                  <a:cubicBezTo>
                    <a:pt x="270738" y="224658"/>
                    <a:pt x="267066" y="222925"/>
                    <a:pt x="263384" y="222925"/>
                  </a:cubicBezTo>
                  <a:close/>
                  <a:moveTo>
                    <a:pt x="173990" y="187422"/>
                  </a:moveTo>
                  <a:cubicBezTo>
                    <a:pt x="183157" y="194265"/>
                    <a:pt x="199000" y="202263"/>
                    <a:pt x="222853" y="202263"/>
                  </a:cubicBezTo>
                  <a:cubicBezTo>
                    <a:pt x="243681" y="202263"/>
                    <a:pt x="256052" y="196042"/>
                    <a:pt x="263351" y="189555"/>
                  </a:cubicBezTo>
                  <a:cubicBezTo>
                    <a:pt x="270560" y="196042"/>
                    <a:pt x="282932" y="202263"/>
                    <a:pt x="303848" y="202263"/>
                  </a:cubicBezTo>
                  <a:cubicBezTo>
                    <a:pt x="327701" y="202263"/>
                    <a:pt x="343455" y="194265"/>
                    <a:pt x="352622" y="187422"/>
                  </a:cubicBezTo>
                  <a:lnTo>
                    <a:pt x="362324" y="201908"/>
                  </a:lnTo>
                  <a:cubicBezTo>
                    <a:pt x="356449" y="210972"/>
                    <a:pt x="348261" y="228746"/>
                    <a:pt x="353423" y="252385"/>
                  </a:cubicBezTo>
                  <a:cubicBezTo>
                    <a:pt x="353601" y="253185"/>
                    <a:pt x="354402" y="256028"/>
                    <a:pt x="355648" y="260205"/>
                  </a:cubicBezTo>
                  <a:cubicBezTo>
                    <a:pt x="357517" y="266248"/>
                    <a:pt x="360188" y="275402"/>
                    <a:pt x="362858" y="284999"/>
                  </a:cubicBezTo>
                  <a:cubicBezTo>
                    <a:pt x="369622" y="309705"/>
                    <a:pt x="357695" y="358582"/>
                    <a:pt x="323785" y="379200"/>
                  </a:cubicBezTo>
                  <a:lnTo>
                    <a:pt x="315774" y="383199"/>
                  </a:lnTo>
                  <a:cubicBezTo>
                    <a:pt x="302691" y="388709"/>
                    <a:pt x="277413" y="400528"/>
                    <a:pt x="263351" y="414925"/>
                  </a:cubicBezTo>
                  <a:cubicBezTo>
                    <a:pt x="249288" y="400617"/>
                    <a:pt x="224100" y="388798"/>
                    <a:pt x="211461" y="383466"/>
                  </a:cubicBezTo>
                  <a:lnTo>
                    <a:pt x="202827" y="379289"/>
                  </a:lnTo>
                  <a:cubicBezTo>
                    <a:pt x="168917" y="358582"/>
                    <a:pt x="157079" y="309705"/>
                    <a:pt x="163843" y="284999"/>
                  </a:cubicBezTo>
                  <a:cubicBezTo>
                    <a:pt x="166425" y="275402"/>
                    <a:pt x="169184" y="266248"/>
                    <a:pt x="170964" y="260205"/>
                  </a:cubicBezTo>
                  <a:cubicBezTo>
                    <a:pt x="172210" y="256028"/>
                    <a:pt x="173100" y="253185"/>
                    <a:pt x="173278" y="252296"/>
                  </a:cubicBezTo>
                  <a:cubicBezTo>
                    <a:pt x="178440" y="228746"/>
                    <a:pt x="170163" y="210972"/>
                    <a:pt x="164288" y="201908"/>
                  </a:cubicBezTo>
                  <a:close/>
                  <a:moveTo>
                    <a:pt x="172054" y="161745"/>
                  </a:moveTo>
                  <a:cubicBezTo>
                    <a:pt x="168672" y="161834"/>
                    <a:pt x="165646" y="163523"/>
                    <a:pt x="163777" y="166278"/>
                  </a:cubicBezTo>
                  <a:lnTo>
                    <a:pt x="143482" y="196583"/>
                  </a:lnTo>
                  <a:cubicBezTo>
                    <a:pt x="140901" y="200582"/>
                    <a:pt x="141346" y="205825"/>
                    <a:pt x="144640" y="209202"/>
                  </a:cubicBezTo>
                  <a:cubicBezTo>
                    <a:pt x="144729" y="209380"/>
                    <a:pt x="158703" y="224221"/>
                    <a:pt x="153540" y="247950"/>
                  </a:cubicBezTo>
                  <a:cubicBezTo>
                    <a:pt x="153273" y="248750"/>
                    <a:pt x="152561" y="251149"/>
                    <a:pt x="151582" y="254438"/>
                  </a:cubicBezTo>
                  <a:cubicBezTo>
                    <a:pt x="149713" y="260570"/>
                    <a:pt x="146954" y="269901"/>
                    <a:pt x="144283" y="279677"/>
                  </a:cubicBezTo>
                  <a:cubicBezTo>
                    <a:pt x="134582" y="315136"/>
                    <a:pt x="153095" y="372636"/>
                    <a:pt x="192348" y="396542"/>
                  </a:cubicBezTo>
                  <a:cubicBezTo>
                    <a:pt x="192616" y="396720"/>
                    <a:pt x="193595" y="397164"/>
                    <a:pt x="193773" y="397342"/>
                  </a:cubicBezTo>
                  <a:lnTo>
                    <a:pt x="203030" y="401874"/>
                  </a:lnTo>
                  <a:cubicBezTo>
                    <a:pt x="227952" y="412361"/>
                    <a:pt x="252341" y="428447"/>
                    <a:pt x="253231" y="434757"/>
                  </a:cubicBezTo>
                  <a:cubicBezTo>
                    <a:pt x="253231" y="440356"/>
                    <a:pt x="257770" y="444977"/>
                    <a:pt x="263378" y="444977"/>
                  </a:cubicBezTo>
                  <a:cubicBezTo>
                    <a:pt x="268807" y="444977"/>
                    <a:pt x="273258" y="440711"/>
                    <a:pt x="273436" y="435290"/>
                  </a:cubicBezTo>
                  <a:cubicBezTo>
                    <a:pt x="273436" y="435112"/>
                    <a:pt x="273436" y="435023"/>
                    <a:pt x="273436" y="434846"/>
                  </a:cubicBezTo>
                  <a:cubicBezTo>
                    <a:pt x="274415" y="428447"/>
                    <a:pt x="298714" y="412361"/>
                    <a:pt x="324260" y="401608"/>
                  </a:cubicBezTo>
                  <a:lnTo>
                    <a:pt x="332805" y="397342"/>
                  </a:lnTo>
                  <a:cubicBezTo>
                    <a:pt x="333161" y="397164"/>
                    <a:pt x="334051" y="396720"/>
                    <a:pt x="334318" y="396542"/>
                  </a:cubicBezTo>
                  <a:cubicBezTo>
                    <a:pt x="373660" y="372636"/>
                    <a:pt x="392174" y="315136"/>
                    <a:pt x="382383" y="279677"/>
                  </a:cubicBezTo>
                  <a:cubicBezTo>
                    <a:pt x="379712" y="269901"/>
                    <a:pt x="376953" y="260570"/>
                    <a:pt x="375084" y="254438"/>
                  </a:cubicBezTo>
                  <a:cubicBezTo>
                    <a:pt x="374105" y="251149"/>
                    <a:pt x="373393" y="248839"/>
                    <a:pt x="373215" y="248039"/>
                  </a:cubicBezTo>
                  <a:cubicBezTo>
                    <a:pt x="368141" y="224666"/>
                    <a:pt x="381582" y="209735"/>
                    <a:pt x="382116" y="209202"/>
                  </a:cubicBezTo>
                  <a:cubicBezTo>
                    <a:pt x="385320" y="205825"/>
                    <a:pt x="385765" y="200582"/>
                    <a:pt x="383184" y="196583"/>
                  </a:cubicBezTo>
                  <a:lnTo>
                    <a:pt x="362890" y="166278"/>
                  </a:lnTo>
                  <a:cubicBezTo>
                    <a:pt x="361110" y="163611"/>
                    <a:pt x="357994" y="161923"/>
                    <a:pt x="354790" y="161834"/>
                  </a:cubicBezTo>
                  <a:cubicBezTo>
                    <a:pt x="351408" y="161745"/>
                    <a:pt x="348292" y="163345"/>
                    <a:pt x="346334" y="165922"/>
                  </a:cubicBezTo>
                  <a:cubicBezTo>
                    <a:pt x="345800" y="166544"/>
                    <a:pt x="333784" y="182008"/>
                    <a:pt x="303877" y="182008"/>
                  </a:cubicBezTo>
                  <a:cubicBezTo>
                    <a:pt x="277708" y="182008"/>
                    <a:pt x="273436" y="170366"/>
                    <a:pt x="273169" y="169477"/>
                  </a:cubicBezTo>
                  <a:cubicBezTo>
                    <a:pt x="272101" y="165122"/>
                    <a:pt x="268184" y="162189"/>
                    <a:pt x="263645" y="162012"/>
                  </a:cubicBezTo>
                  <a:cubicBezTo>
                    <a:pt x="259550" y="161745"/>
                    <a:pt x="254833" y="165033"/>
                    <a:pt x="253498" y="169388"/>
                  </a:cubicBezTo>
                  <a:cubicBezTo>
                    <a:pt x="253409" y="169921"/>
                    <a:pt x="249492" y="182008"/>
                    <a:pt x="222879" y="182008"/>
                  </a:cubicBezTo>
                  <a:cubicBezTo>
                    <a:pt x="192883" y="182008"/>
                    <a:pt x="180866" y="166544"/>
                    <a:pt x="180421" y="166011"/>
                  </a:cubicBezTo>
                  <a:cubicBezTo>
                    <a:pt x="178463" y="163345"/>
                    <a:pt x="175170" y="161745"/>
                    <a:pt x="172054" y="161745"/>
                  </a:cubicBezTo>
                  <a:close/>
                  <a:moveTo>
                    <a:pt x="50646" y="20263"/>
                  </a:moveTo>
                  <a:cubicBezTo>
                    <a:pt x="33912" y="20263"/>
                    <a:pt x="20294" y="33860"/>
                    <a:pt x="20294" y="50568"/>
                  </a:cubicBezTo>
                  <a:lnTo>
                    <a:pt x="20294" y="515718"/>
                  </a:lnTo>
                  <a:cubicBezTo>
                    <a:pt x="20650" y="515452"/>
                    <a:pt x="21095" y="515185"/>
                    <a:pt x="21540" y="514918"/>
                  </a:cubicBezTo>
                  <a:cubicBezTo>
                    <a:pt x="22341" y="514296"/>
                    <a:pt x="23231" y="513852"/>
                    <a:pt x="24121" y="513230"/>
                  </a:cubicBezTo>
                  <a:cubicBezTo>
                    <a:pt x="25813" y="512252"/>
                    <a:pt x="27593" y="511275"/>
                    <a:pt x="29462" y="510386"/>
                  </a:cubicBezTo>
                  <a:cubicBezTo>
                    <a:pt x="30441" y="509942"/>
                    <a:pt x="31420" y="509497"/>
                    <a:pt x="32399" y="509142"/>
                  </a:cubicBezTo>
                  <a:cubicBezTo>
                    <a:pt x="34357" y="508342"/>
                    <a:pt x="36405" y="507720"/>
                    <a:pt x="38452" y="507275"/>
                  </a:cubicBezTo>
                  <a:cubicBezTo>
                    <a:pt x="39431" y="507009"/>
                    <a:pt x="40321" y="506742"/>
                    <a:pt x="41300" y="506564"/>
                  </a:cubicBezTo>
                  <a:cubicBezTo>
                    <a:pt x="44326" y="505942"/>
                    <a:pt x="47442" y="505587"/>
                    <a:pt x="50646" y="505587"/>
                  </a:cubicBezTo>
                  <a:lnTo>
                    <a:pt x="60793" y="505587"/>
                  </a:lnTo>
                  <a:lnTo>
                    <a:pt x="60793" y="20263"/>
                  </a:lnTo>
                  <a:close/>
                  <a:moveTo>
                    <a:pt x="151927" y="0"/>
                  </a:moveTo>
                  <a:lnTo>
                    <a:pt x="212684" y="0"/>
                  </a:lnTo>
                  <a:lnTo>
                    <a:pt x="212684" y="91029"/>
                  </a:lnTo>
                  <a:lnTo>
                    <a:pt x="188399" y="72805"/>
                  </a:lnTo>
                  <a:cubicBezTo>
                    <a:pt x="184752" y="70139"/>
                    <a:pt x="179859" y="70139"/>
                    <a:pt x="176212" y="72805"/>
                  </a:cubicBezTo>
                  <a:lnTo>
                    <a:pt x="151927" y="91029"/>
                  </a:lnTo>
                  <a:close/>
                  <a:moveTo>
                    <a:pt x="50646" y="0"/>
                  </a:moveTo>
                  <a:lnTo>
                    <a:pt x="70940" y="0"/>
                  </a:lnTo>
                  <a:lnTo>
                    <a:pt x="131733" y="0"/>
                  </a:lnTo>
                  <a:lnTo>
                    <a:pt x="131733" y="111266"/>
                  </a:lnTo>
                  <a:cubicBezTo>
                    <a:pt x="131733" y="115088"/>
                    <a:pt x="133869" y="118554"/>
                    <a:pt x="137252" y="120242"/>
                  </a:cubicBezTo>
                  <a:cubicBezTo>
                    <a:pt x="140723" y="122020"/>
                    <a:pt x="144818" y="121664"/>
                    <a:pt x="147933" y="119354"/>
                  </a:cubicBezTo>
                  <a:lnTo>
                    <a:pt x="182290" y="93492"/>
                  </a:lnTo>
                  <a:lnTo>
                    <a:pt x="216737" y="119354"/>
                  </a:lnTo>
                  <a:cubicBezTo>
                    <a:pt x="218517" y="120687"/>
                    <a:pt x="220653" y="121309"/>
                    <a:pt x="222879" y="121309"/>
                  </a:cubicBezTo>
                  <a:cubicBezTo>
                    <a:pt x="224392" y="121309"/>
                    <a:pt x="225905" y="120953"/>
                    <a:pt x="227329" y="120242"/>
                  </a:cubicBezTo>
                  <a:cubicBezTo>
                    <a:pt x="230800" y="118554"/>
                    <a:pt x="232937" y="115088"/>
                    <a:pt x="232937" y="111266"/>
                  </a:cubicBezTo>
                  <a:lnTo>
                    <a:pt x="232937" y="0"/>
                  </a:lnTo>
                  <a:lnTo>
                    <a:pt x="455726" y="0"/>
                  </a:lnTo>
                  <a:cubicBezTo>
                    <a:pt x="461334" y="0"/>
                    <a:pt x="465873" y="4532"/>
                    <a:pt x="465873" y="10131"/>
                  </a:cubicBezTo>
                  <a:lnTo>
                    <a:pt x="465873" y="515718"/>
                  </a:lnTo>
                  <a:lnTo>
                    <a:pt x="465873" y="596591"/>
                  </a:lnTo>
                  <a:cubicBezTo>
                    <a:pt x="465873" y="602190"/>
                    <a:pt x="461334" y="606722"/>
                    <a:pt x="455726" y="606722"/>
                  </a:cubicBezTo>
                  <a:lnTo>
                    <a:pt x="50646" y="606722"/>
                  </a:lnTo>
                  <a:cubicBezTo>
                    <a:pt x="22786" y="606722"/>
                    <a:pt x="0" y="583971"/>
                    <a:pt x="0" y="556154"/>
                  </a:cubicBezTo>
                  <a:lnTo>
                    <a:pt x="0" y="50568"/>
                  </a:lnTo>
                  <a:cubicBezTo>
                    <a:pt x="0" y="22662"/>
                    <a:pt x="22786" y="0"/>
                    <a:pt x="50646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IconShape">
              <a:extLst>
                <a:ext uri="{FF2B5EF4-FFF2-40B4-BE49-F238E27FC236}">
                  <a16:creationId xmlns:a16="http://schemas.microsoft.com/office/drawing/2014/main" id="{FC49C246-0C63-4022-B142-FCC97F9D5275}"/>
                </a:ext>
              </a:extLst>
            </p:cNvPr>
            <p:cNvSpPr/>
            <p:nvPr/>
          </p:nvSpPr>
          <p:spPr bwMode="auto">
            <a:xfrm>
              <a:off x="7678019" y="3192186"/>
              <a:ext cx="570508" cy="742992"/>
            </a:xfrm>
            <a:custGeom>
              <a:avLst/>
              <a:gdLst>
                <a:gd name="connsiteX0" fmla="*/ 60812 w 465873"/>
                <a:gd name="connsiteY0" fmla="*/ 546036 h 606722"/>
                <a:gd name="connsiteX1" fmla="*/ 405150 w 465873"/>
                <a:gd name="connsiteY1" fmla="*/ 546036 h 606722"/>
                <a:gd name="connsiteX2" fmla="*/ 415207 w 465873"/>
                <a:gd name="connsiteY2" fmla="*/ 556162 h 606722"/>
                <a:gd name="connsiteX3" fmla="*/ 405150 w 465873"/>
                <a:gd name="connsiteY3" fmla="*/ 566288 h 606722"/>
                <a:gd name="connsiteX4" fmla="*/ 60812 w 465873"/>
                <a:gd name="connsiteY4" fmla="*/ 566288 h 606722"/>
                <a:gd name="connsiteX5" fmla="*/ 50666 w 465873"/>
                <a:gd name="connsiteY5" fmla="*/ 556162 h 606722"/>
                <a:gd name="connsiteX6" fmla="*/ 60812 w 465873"/>
                <a:gd name="connsiteY6" fmla="*/ 546036 h 606722"/>
                <a:gd name="connsiteX7" fmla="*/ 50646 w 465873"/>
                <a:gd name="connsiteY7" fmla="*/ 525761 h 606722"/>
                <a:gd name="connsiteX8" fmla="*/ 20294 w 465873"/>
                <a:gd name="connsiteY8" fmla="*/ 556154 h 606722"/>
                <a:gd name="connsiteX9" fmla="*/ 50646 w 465873"/>
                <a:gd name="connsiteY9" fmla="*/ 586459 h 606722"/>
                <a:gd name="connsiteX10" fmla="*/ 445668 w 465873"/>
                <a:gd name="connsiteY10" fmla="*/ 586459 h 606722"/>
                <a:gd name="connsiteX11" fmla="*/ 445668 w 465873"/>
                <a:gd name="connsiteY11" fmla="*/ 525761 h 606722"/>
                <a:gd name="connsiteX12" fmla="*/ 70940 w 465873"/>
                <a:gd name="connsiteY12" fmla="*/ 525761 h 606722"/>
                <a:gd name="connsiteX13" fmla="*/ 263342 w 465873"/>
                <a:gd name="connsiteY13" fmla="*/ 255447 h 606722"/>
                <a:gd name="connsiteX14" fmla="*/ 274289 w 465873"/>
                <a:gd name="connsiteY14" fmla="*/ 277482 h 606722"/>
                <a:gd name="connsiteX15" fmla="*/ 283367 w 465873"/>
                <a:gd name="connsiteY15" fmla="*/ 283079 h 606722"/>
                <a:gd name="connsiteX16" fmla="*/ 303926 w 465873"/>
                <a:gd name="connsiteY16" fmla="*/ 283168 h 606722"/>
                <a:gd name="connsiteX17" fmla="*/ 287550 w 465873"/>
                <a:gd name="connsiteY17" fmla="*/ 304847 h 606722"/>
                <a:gd name="connsiteX18" fmla="*/ 285681 w 465873"/>
                <a:gd name="connsiteY18" fmla="*/ 312755 h 606722"/>
                <a:gd name="connsiteX19" fmla="*/ 290131 w 465873"/>
                <a:gd name="connsiteY19" fmla="*/ 336033 h 606722"/>
                <a:gd name="connsiteX20" fmla="*/ 267792 w 465873"/>
                <a:gd name="connsiteY20" fmla="*/ 325193 h 606722"/>
                <a:gd name="connsiteX21" fmla="*/ 258981 w 465873"/>
                <a:gd name="connsiteY21" fmla="*/ 325193 h 606722"/>
                <a:gd name="connsiteX22" fmla="*/ 236552 w 465873"/>
                <a:gd name="connsiteY22" fmla="*/ 336033 h 606722"/>
                <a:gd name="connsiteX23" fmla="*/ 241002 w 465873"/>
                <a:gd name="connsiteY23" fmla="*/ 312755 h 606722"/>
                <a:gd name="connsiteX24" fmla="*/ 239133 w 465873"/>
                <a:gd name="connsiteY24" fmla="*/ 304847 h 606722"/>
                <a:gd name="connsiteX25" fmla="*/ 222846 w 465873"/>
                <a:gd name="connsiteY25" fmla="*/ 283168 h 606722"/>
                <a:gd name="connsiteX26" fmla="*/ 243405 w 465873"/>
                <a:gd name="connsiteY26" fmla="*/ 283079 h 606722"/>
                <a:gd name="connsiteX27" fmla="*/ 252483 w 465873"/>
                <a:gd name="connsiteY27" fmla="*/ 277482 h 606722"/>
                <a:gd name="connsiteX28" fmla="*/ 263384 w 465873"/>
                <a:gd name="connsiteY28" fmla="*/ 222925 h 606722"/>
                <a:gd name="connsiteX29" fmla="*/ 254272 w 465873"/>
                <a:gd name="connsiteY29" fmla="*/ 228124 h 606722"/>
                <a:gd name="connsiteX30" fmla="*/ 237094 w 465873"/>
                <a:gd name="connsiteY30" fmla="*/ 262871 h 606722"/>
                <a:gd name="connsiteX31" fmla="*/ 202649 w 465873"/>
                <a:gd name="connsiteY31" fmla="*/ 262871 h 606722"/>
                <a:gd name="connsiteX32" fmla="*/ 193571 w 465873"/>
                <a:gd name="connsiteY32" fmla="*/ 268470 h 606722"/>
                <a:gd name="connsiteX33" fmla="*/ 194550 w 465873"/>
                <a:gd name="connsiteY33" fmla="*/ 279045 h 606722"/>
                <a:gd name="connsiteX34" fmla="*/ 220272 w 465873"/>
                <a:gd name="connsiteY34" fmla="*/ 313348 h 606722"/>
                <a:gd name="connsiteX35" fmla="*/ 212885 w 465873"/>
                <a:gd name="connsiteY35" fmla="*/ 352006 h 606722"/>
                <a:gd name="connsiteX36" fmla="*/ 216712 w 465873"/>
                <a:gd name="connsiteY36" fmla="*/ 361959 h 606722"/>
                <a:gd name="connsiteX37" fmla="*/ 227304 w 465873"/>
                <a:gd name="connsiteY37" fmla="*/ 363026 h 606722"/>
                <a:gd name="connsiteX38" fmla="*/ 263351 w 465873"/>
                <a:gd name="connsiteY38" fmla="*/ 345519 h 606722"/>
                <a:gd name="connsiteX39" fmla="*/ 299486 w 465873"/>
                <a:gd name="connsiteY39" fmla="*/ 363026 h 606722"/>
                <a:gd name="connsiteX40" fmla="*/ 303848 w 465873"/>
                <a:gd name="connsiteY40" fmla="*/ 364003 h 606722"/>
                <a:gd name="connsiteX41" fmla="*/ 310078 w 465873"/>
                <a:gd name="connsiteY41" fmla="*/ 361959 h 606722"/>
                <a:gd name="connsiteX42" fmla="*/ 313816 w 465873"/>
                <a:gd name="connsiteY42" fmla="*/ 352006 h 606722"/>
                <a:gd name="connsiteX43" fmla="*/ 306429 w 465873"/>
                <a:gd name="connsiteY43" fmla="*/ 313348 h 606722"/>
                <a:gd name="connsiteX44" fmla="*/ 332240 w 465873"/>
                <a:gd name="connsiteY44" fmla="*/ 279045 h 606722"/>
                <a:gd name="connsiteX45" fmla="*/ 333219 w 465873"/>
                <a:gd name="connsiteY45" fmla="*/ 268470 h 606722"/>
                <a:gd name="connsiteX46" fmla="*/ 324141 w 465873"/>
                <a:gd name="connsiteY46" fmla="*/ 262871 h 606722"/>
                <a:gd name="connsiteX47" fmla="*/ 289607 w 465873"/>
                <a:gd name="connsiteY47" fmla="*/ 262871 h 606722"/>
                <a:gd name="connsiteX48" fmla="*/ 272429 w 465873"/>
                <a:gd name="connsiteY48" fmla="*/ 228124 h 606722"/>
                <a:gd name="connsiteX49" fmla="*/ 263384 w 465873"/>
                <a:gd name="connsiteY49" fmla="*/ 222925 h 606722"/>
                <a:gd name="connsiteX50" fmla="*/ 173990 w 465873"/>
                <a:gd name="connsiteY50" fmla="*/ 187422 h 606722"/>
                <a:gd name="connsiteX51" fmla="*/ 222853 w 465873"/>
                <a:gd name="connsiteY51" fmla="*/ 202263 h 606722"/>
                <a:gd name="connsiteX52" fmla="*/ 263351 w 465873"/>
                <a:gd name="connsiteY52" fmla="*/ 189555 h 606722"/>
                <a:gd name="connsiteX53" fmla="*/ 303848 w 465873"/>
                <a:gd name="connsiteY53" fmla="*/ 202263 h 606722"/>
                <a:gd name="connsiteX54" fmla="*/ 352622 w 465873"/>
                <a:gd name="connsiteY54" fmla="*/ 187422 h 606722"/>
                <a:gd name="connsiteX55" fmla="*/ 362324 w 465873"/>
                <a:gd name="connsiteY55" fmla="*/ 201908 h 606722"/>
                <a:gd name="connsiteX56" fmla="*/ 353423 w 465873"/>
                <a:gd name="connsiteY56" fmla="*/ 252385 h 606722"/>
                <a:gd name="connsiteX57" fmla="*/ 355648 w 465873"/>
                <a:gd name="connsiteY57" fmla="*/ 260205 h 606722"/>
                <a:gd name="connsiteX58" fmla="*/ 362858 w 465873"/>
                <a:gd name="connsiteY58" fmla="*/ 284999 h 606722"/>
                <a:gd name="connsiteX59" fmla="*/ 323785 w 465873"/>
                <a:gd name="connsiteY59" fmla="*/ 379200 h 606722"/>
                <a:gd name="connsiteX60" fmla="*/ 315774 w 465873"/>
                <a:gd name="connsiteY60" fmla="*/ 383199 h 606722"/>
                <a:gd name="connsiteX61" fmla="*/ 263351 w 465873"/>
                <a:gd name="connsiteY61" fmla="*/ 414925 h 606722"/>
                <a:gd name="connsiteX62" fmla="*/ 211461 w 465873"/>
                <a:gd name="connsiteY62" fmla="*/ 383466 h 606722"/>
                <a:gd name="connsiteX63" fmla="*/ 202827 w 465873"/>
                <a:gd name="connsiteY63" fmla="*/ 379289 h 606722"/>
                <a:gd name="connsiteX64" fmla="*/ 163843 w 465873"/>
                <a:gd name="connsiteY64" fmla="*/ 284999 h 606722"/>
                <a:gd name="connsiteX65" fmla="*/ 170964 w 465873"/>
                <a:gd name="connsiteY65" fmla="*/ 260205 h 606722"/>
                <a:gd name="connsiteX66" fmla="*/ 173278 w 465873"/>
                <a:gd name="connsiteY66" fmla="*/ 252296 h 606722"/>
                <a:gd name="connsiteX67" fmla="*/ 164288 w 465873"/>
                <a:gd name="connsiteY67" fmla="*/ 201908 h 606722"/>
                <a:gd name="connsiteX68" fmla="*/ 172054 w 465873"/>
                <a:gd name="connsiteY68" fmla="*/ 161745 h 606722"/>
                <a:gd name="connsiteX69" fmla="*/ 163777 w 465873"/>
                <a:gd name="connsiteY69" fmla="*/ 166278 h 606722"/>
                <a:gd name="connsiteX70" fmla="*/ 143482 w 465873"/>
                <a:gd name="connsiteY70" fmla="*/ 196583 h 606722"/>
                <a:gd name="connsiteX71" fmla="*/ 144640 w 465873"/>
                <a:gd name="connsiteY71" fmla="*/ 209202 h 606722"/>
                <a:gd name="connsiteX72" fmla="*/ 153540 w 465873"/>
                <a:gd name="connsiteY72" fmla="*/ 247950 h 606722"/>
                <a:gd name="connsiteX73" fmla="*/ 151582 w 465873"/>
                <a:gd name="connsiteY73" fmla="*/ 254438 h 606722"/>
                <a:gd name="connsiteX74" fmla="*/ 144283 w 465873"/>
                <a:gd name="connsiteY74" fmla="*/ 279677 h 606722"/>
                <a:gd name="connsiteX75" fmla="*/ 192348 w 465873"/>
                <a:gd name="connsiteY75" fmla="*/ 396542 h 606722"/>
                <a:gd name="connsiteX76" fmla="*/ 193773 w 465873"/>
                <a:gd name="connsiteY76" fmla="*/ 397342 h 606722"/>
                <a:gd name="connsiteX77" fmla="*/ 203030 w 465873"/>
                <a:gd name="connsiteY77" fmla="*/ 401874 h 606722"/>
                <a:gd name="connsiteX78" fmla="*/ 253231 w 465873"/>
                <a:gd name="connsiteY78" fmla="*/ 434757 h 606722"/>
                <a:gd name="connsiteX79" fmla="*/ 263378 w 465873"/>
                <a:gd name="connsiteY79" fmla="*/ 444977 h 606722"/>
                <a:gd name="connsiteX80" fmla="*/ 273436 w 465873"/>
                <a:gd name="connsiteY80" fmla="*/ 435290 h 606722"/>
                <a:gd name="connsiteX81" fmla="*/ 273436 w 465873"/>
                <a:gd name="connsiteY81" fmla="*/ 434846 h 606722"/>
                <a:gd name="connsiteX82" fmla="*/ 324260 w 465873"/>
                <a:gd name="connsiteY82" fmla="*/ 401608 h 606722"/>
                <a:gd name="connsiteX83" fmla="*/ 332805 w 465873"/>
                <a:gd name="connsiteY83" fmla="*/ 397342 h 606722"/>
                <a:gd name="connsiteX84" fmla="*/ 334318 w 465873"/>
                <a:gd name="connsiteY84" fmla="*/ 396542 h 606722"/>
                <a:gd name="connsiteX85" fmla="*/ 382383 w 465873"/>
                <a:gd name="connsiteY85" fmla="*/ 279677 h 606722"/>
                <a:gd name="connsiteX86" fmla="*/ 375084 w 465873"/>
                <a:gd name="connsiteY86" fmla="*/ 254438 h 606722"/>
                <a:gd name="connsiteX87" fmla="*/ 373215 w 465873"/>
                <a:gd name="connsiteY87" fmla="*/ 248039 h 606722"/>
                <a:gd name="connsiteX88" fmla="*/ 382116 w 465873"/>
                <a:gd name="connsiteY88" fmla="*/ 209202 h 606722"/>
                <a:gd name="connsiteX89" fmla="*/ 383184 w 465873"/>
                <a:gd name="connsiteY89" fmla="*/ 196583 h 606722"/>
                <a:gd name="connsiteX90" fmla="*/ 362890 w 465873"/>
                <a:gd name="connsiteY90" fmla="*/ 166278 h 606722"/>
                <a:gd name="connsiteX91" fmla="*/ 354790 w 465873"/>
                <a:gd name="connsiteY91" fmla="*/ 161834 h 606722"/>
                <a:gd name="connsiteX92" fmla="*/ 346334 w 465873"/>
                <a:gd name="connsiteY92" fmla="*/ 165922 h 606722"/>
                <a:gd name="connsiteX93" fmla="*/ 303877 w 465873"/>
                <a:gd name="connsiteY93" fmla="*/ 182008 h 606722"/>
                <a:gd name="connsiteX94" fmla="*/ 273169 w 465873"/>
                <a:gd name="connsiteY94" fmla="*/ 169477 h 606722"/>
                <a:gd name="connsiteX95" fmla="*/ 263645 w 465873"/>
                <a:gd name="connsiteY95" fmla="*/ 162012 h 606722"/>
                <a:gd name="connsiteX96" fmla="*/ 253498 w 465873"/>
                <a:gd name="connsiteY96" fmla="*/ 169388 h 606722"/>
                <a:gd name="connsiteX97" fmla="*/ 222879 w 465873"/>
                <a:gd name="connsiteY97" fmla="*/ 182008 h 606722"/>
                <a:gd name="connsiteX98" fmla="*/ 180421 w 465873"/>
                <a:gd name="connsiteY98" fmla="*/ 166011 h 606722"/>
                <a:gd name="connsiteX99" fmla="*/ 172054 w 465873"/>
                <a:gd name="connsiteY99" fmla="*/ 161745 h 606722"/>
                <a:gd name="connsiteX100" fmla="*/ 50646 w 465873"/>
                <a:gd name="connsiteY100" fmla="*/ 20263 h 606722"/>
                <a:gd name="connsiteX101" fmla="*/ 20294 w 465873"/>
                <a:gd name="connsiteY101" fmla="*/ 50568 h 606722"/>
                <a:gd name="connsiteX102" fmla="*/ 20294 w 465873"/>
                <a:gd name="connsiteY102" fmla="*/ 515718 h 606722"/>
                <a:gd name="connsiteX103" fmla="*/ 21540 w 465873"/>
                <a:gd name="connsiteY103" fmla="*/ 514918 h 606722"/>
                <a:gd name="connsiteX104" fmla="*/ 24121 w 465873"/>
                <a:gd name="connsiteY104" fmla="*/ 513230 h 606722"/>
                <a:gd name="connsiteX105" fmla="*/ 29462 w 465873"/>
                <a:gd name="connsiteY105" fmla="*/ 510386 h 606722"/>
                <a:gd name="connsiteX106" fmla="*/ 32399 w 465873"/>
                <a:gd name="connsiteY106" fmla="*/ 509142 h 606722"/>
                <a:gd name="connsiteX107" fmla="*/ 38452 w 465873"/>
                <a:gd name="connsiteY107" fmla="*/ 507275 h 606722"/>
                <a:gd name="connsiteX108" fmla="*/ 41300 w 465873"/>
                <a:gd name="connsiteY108" fmla="*/ 506564 h 606722"/>
                <a:gd name="connsiteX109" fmla="*/ 50646 w 465873"/>
                <a:gd name="connsiteY109" fmla="*/ 505587 h 606722"/>
                <a:gd name="connsiteX110" fmla="*/ 60793 w 465873"/>
                <a:gd name="connsiteY110" fmla="*/ 505587 h 606722"/>
                <a:gd name="connsiteX111" fmla="*/ 60793 w 465873"/>
                <a:gd name="connsiteY111" fmla="*/ 20263 h 606722"/>
                <a:gd name="connsiteX112" fmla="*/ 151927 w 465873"/>
                <a:gd name="connsiteY112" fmla="*/ 0 h 606722"/>
                <a:gd name="connsiteX113" fmla="*/ 212684 w 465873"/>
                <a:gd name="connsiteY113" fmla="*/ 0 h 606722"/>
                <a:gd name="connsiteX114" fmla="*/ 212684 w 465873"/>
                <a:gd name="connsiteY114" fmla="*/ 91029 h 606722"/>
                <a:gd name="connsiteX115" fmla="*/ 188399 w 465873"/>
                <a:gd name="connsiteY115" fmla="*/ 72805 h 606722"/>
                <a:gd name="connsiteX116" fmla="*/ 176212 w 465873"/>
                <a:gd name="connsiteY116" fmla="*/ 72805 h 606722"/>
                <a:gd name="connsiteX117" fmla="*/ 151927 w 465873"/>
                <a:gd name="connsiteY117" fmla="*/ 91029 h 606722"/>
                <a:gd name="connsiteX118" fmla="*/ 50646 w 465873"/>
                <a:gd name="connsiteY118" fmla="*/ 0 h 606722"/>
                <a:gd name="connsiteX119" fmla="*/ 70940 w 465873"/>
                <a:gd name="connsiteY119" fmla="*/ 0 h 606722"/>
                <a:gd name="connsiteX120" fmla="*/ 131733 w 465873"/>
                <a:gd name="connsiteY120" fmla="*/ 0 h 606722"/>
                <a:gd name="connsiteX121" fmla="*/ 131733 w 465873"/>
                <a:gd name="connsiteY121" fmla="*/ 111266 h 606722"/>
                <a:gd name="connsiteX122" fmla="*/ 137252 w 465873"/>
                <a:gd name="connsiteY122" fmla="*/ 120242 h 606722"/>
                <a:gd name="connsiteX123" fmla="*/ 147933 w 465873"/>
                <a:gd name="connsiteY123" fmla="*/ 119354 h 606722"/>
                <a:gd name="connsiteX124" fmla="*/ 182290 w 465873"/>
                <a:gd name="connsiteY124" fmla="*/ 93492 h 606722"/>
                <a:gd name="connsiteX125" fmla="*/ 216737 w 465873"/>
                <a:gd name="connsiteY125" fmla="*/ 119354 h 606722"/>
                <a:gd name="connsiteX126" fmla="*/ 222879 w 465873"/>
                <a:gd name="connsiteY126" fmla="*/ 121309 h 606722"/>
                <a:gd name="connsiteX127" fmla="*/ 227329 w 465873"/>
                <a:gd name="connsiteY127" fmla="*/ 120242 h 606722"/>
                <a:gd name="connsiteX128" fmla="*/ 232937 w 465873"/>
                <a:gd name="connsiteY128" fmla="*/ 111266 h 606722"/>
                <a:gd name="connsiteX129" fmla="*/ 232937 w 465873"/>
                <a:gd name="connsiteY129" fmla="*/ 0 h 606722"/>
                <a:gd name="connsiteX130" fmla="*/ 455726 w 465873"/>
                <a:gd name="connsiteY130" fmla="*/ 0 h 606722"/>
                <a:gd name="connsiteX131" fmla="*/ 465873 w 465873"/>
                <a:gd name="connsiteY131" fmla="*/ 10131 h 606722"/>
                <a:gd name="connsiteX132" fmla="*/ 465873 w 465873"/>
                <a:gd name="connsiteY132" fmla="*/ 515718 h 606722"/>
                <a:gd name="connsiteX133" fmla="*/ 465873 w 465873"/>
                <a:gd name="connsiteY133" fmla="*/ 596591 h 606722"/>
                <a:gd name="connsiteX134" fmla="*/ 455726 w 465873"/>
                <a:gd name="connsiteY134" fmla="*/ 606722 h 606722"/>
                <a:gd name="connsiteX135" fmla="*/ 50646 w 465873"/>
                <a:gd name="connsiteY135" fmla="*/ 606722 h 606722"/>
                <a:gd name="connsiteX136" fmla="*/ 0 w 465873"/>
                <a:gd name="connsiteY136" fmla="*/ 556154 h 606722"/>
                <a:gd name="connsiteX137" fmla="*/ 0 w 465873"/>
                <a:gd name="connsiteY137" fmla="*/ 50568 h 606722"/>
                <a:gd name="connsiteX138" fmla="*/ 50646 w 465873"/>
                <a:gd name="connsiteY13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465873" h="606722">
                  <a:moveTo>
                    <a:pt x="60812" y="546036"/>
                  </a:moveTo>
                  <a:lnTo>
                    <a:pt x="405150" y="546036"/>
                  </a:lnTo>
                  <a:cubicBezTo>
                    <a:pt x="410668" y="546036"/>
                    <a:pt x="415207" y="550566"/>
                    <a:pt x="415207" y="556162"/>
                  </a:cubicBezTo>
                  <a:cubicBezTo>
                    <a:pt x="415207" y="561758"/>
                    <a:pt x="410668" y="566288"/>
                    <a:pt x="405150" y="566288"/>
                  </a:cubicBezTo>
                  <a:lnTo>
                    <a:pt x="60812" y="566288"/>
                  </a:lnTo>
                  <a:cubicBezTo>
                    <a:pt x="55205" y="566288"/>
                    <a:pt x="50666" y="561758"/>
                    <a:pt x="50666" y="556162"/>
                  </a:cubicBezTo>
                  <a:cubicBezTo>
                    <a:pt x="50666" y="550566"/>
                    <a:pt x="55205" y="546036"/>
                    <a:pt x="60812" y="546036"/>
                  </a:cubicBezTo>
                  <a:close/>
                  <a:moveTo>
                    <a:pt x="50646" y="525761"/>
                  </a:moveTo>
                  <a:cubicBezTo>
                    <a:pt x="33912" y="525761"/>
                    <a:pt x="20294" y="539447"/>
                    <a:pt x="20294" y="556154"/>
                  </a:cubicBezTo>
                  <a:cubicBezTo>
                    <a:pt x="20294" y="572862"/>
                    <a:pt x="33912" y="586459"/>
                    <a:pt x="50646" y="586459"/>
                  </a:cubicBezTo>
                  <a:lnTo>
                    <a:pt x="445668" y="586459"/>
                  </a:lnTo>
                  <a:lnTo>
                    <a:pt x="445668" y="525761"/>
                  </a:lnTo>
                  <a:lnTo>
                    <a:pt x="70940" y="525761"/>
                  </a:lnTo>
                  <a:close/>
                  <a:moveTo>
                    <a:pt x="263342" y="255447"/>
                  </a:moveTo>
                  <a:lnTo>
                    <a:pt x="274289" y="277482"/>
                  </a:lnTo>
                  <a:cubicBezTo>
                    <a:pt x="275980" y="280947"/>
                    <a:pt x="279451" y="283079"/>
                    <a:pt x="283367" y="283079"/>
                  </a:cubicBezTo>
                  <a:lnTo>
                    <a:pt x="303926" y="283168"/>
                  </a:lnTo>
                  <a:lnTo>
                    <a:pt x="287550" y="304847"/>
                  </a:lnTo>
                  <a:cubicBezTo>
                    <a:pt x="285859" y="307068"/>
                    <a:pt x="285147" y="310000"/>
                    <a:pt x="285681" y="312755"/>
                  </a:cubicBezTo>
                  <a:lnTo>
                    <a:pt x="290131" y="336033"/>
                  </a:lnTo>
                  <a:lnTo>
                    <a:pt x="267792" y="325193"/>
                  </a:lnTo>
                  <a:cubicBezTo>
                    <a:pt x="265033" y="323861"/>
                    <a:pt x="261740" y="323861"/>
                    <a:pt x="258981" y="325193"/>
                  </a:cubicBezTo>
                  <a:lnTo>
                    <a:pt x="236552" y="336033"/>
                  </a:lnTo>
                  <a:lnTo>
                    <a:pt x="241002" y="312755"/>
                  </a:lnTo>
                  <a:cubicBezTo>
                    <a:pt x="241536" y="310000"/>
                    <a:pt x="240913" y="307068"/>
                    <a:pt x="239133" y="304847"/>
                  </a:cubicBezTo>
                  <a:lnTo>
                    <a:pt x="222846" y="283168"/>
                  </a:lnTo>
                  <a:lnTo>
                    <a:pt x="243405" y="283079"/>
                  </a:lnTo>
                  <a:cubicBezTo>
                    <a:pt x="247232" y="283079"/>
                    <a:pt x="250792" y="280947"/>
                    <a:pt x="252483" y="277482"/>
                  </a:cubicBezTo>
                  <a:close/>
                  <a:moveTo>
                    <a:pt x="263384" y="222925"/>
                  </a:moveTo>
                  <a:cubicBezTo>
                    <a:pt x="259701" y="222925"/>
                    <a:pt x="256008" y="224658"/>
                    <a:pt x="254272" y="228124"/>
                  </a:cubicBezTo>
                  <a:lnTo>
                    <a:pt x="237094" y="262871"/>
                  </a:lnTo>
                  <a:lnTo>
                    <a:pt x="202649" y="262871"/>
                  </a:lnTo>
                  <a:cubicBezTo>
                    <a:pt x="198733" y="262871"/>
                    <a:pt x="195262" y="265093"/>
                    <a:pt x="193571" y="268470"/>
                  </a:cubicBezTo>
                  <a:cubicBezTo>
                    <a:pt x="191880" y="271936"/>
                    <a:pt x="192236" y="276024"/>
                    <a:pt x="194550" y="279045"/>
                  </a:cubicBezTo>
                  <a:lnTo>
                    <a:pt x="220272" y="313348"/>
                  </a:lnTo>
                  <a:lnTo>
                    <a:pt x="212885" y="352006"/>
                  </a:lnTo>
                  <a:cubicBezTo>
                    <a:pt x="212173" y="355739"/>
                    <a:pt x="213686" y="359560"/>
                    <a:pt x="216712" y="361959"/>
                  </a:cubicBezTo>
                  <a:cubicBezTo>
                    <a:pt x="219738" y="364270"/>
                    <a:pt x="223833" y="364626"/>
                    <a:pt x="227304" y="363026"/>
                  </a:cubicBezTo>
                  <a:lnTo>
                    <a:pt x="263351" y="345519"/>
                  </a:lnTo>
                  <a:lnTo>
                    <a:pt x="299486" y="363026"/>
                  </a:lnTo>
                  <a:cubicBezTo>
                    <a:pt x="300911" y="363648"/>
                    <a:pt x="302424" y="364003"/>
                    <a:pt x="303848" y="364003"/>
                  </a:cubicBezTo>
                  <a:cubicBezTo>
                    <a:pt x="306073" y="364003"/>
                    <a:pt x="308209" y="363292"/>
                    <a:pt x="310078" y="361959"/>
                  </a:cubicBezTo>
                  <a:cubicBezTo>
                    <a:pt x="313104" y="359560"/>
                    <a:pt x="314528" y="355739"/>
                    <a:pt x="313816" y="352006"/>
                  </a:cubicBezTo>
                  <a:lnTo>
                    <a:pt x="306429" y="313348"/>
                  </a:lnTo>
                  <a:lnTo>
                    <a:pt x="332240" y="279045"/>
                  </a:lnTo>
                  <a:cubicBezTo>
                    <a:pt x="334554" y="276024"/>
                    <a:pt x="334910" y="271936"/>
                    <a:pt x="333219" y="268470"/>
                  </a:cubicBezTo>
                  <a:cubicBezTo>
                    <a:pt x="331528" y="265093"/>
                    <a:pt x="327968" y="262871"/>
                    <a:pt x="324141" y="262871"/>
                  </a:cubicBezTo>
                  <a:lnTo>
                    <a:pt x="289607" y="262871"/>
                  </a:lnTo>
                  <a:lnTo>
                    <a:pt x="272429" y="228124"/>
                  </a:lnTo>
                  <a:cubicBezTo>
                    <a:pt x="270738" y="224658"/>
                    <a:pt x="267066" y="222925"/>
                    <a:pt x="263384" y="222925"/>
                  </a:cubicBezTo>
                  <a:close/>
                  <a:moveTo>
                    <a:pt x="173990" y="187422"/>
                  </a:moveTo>
                  <a:cubicBezTo>
                    <a:pt x="183157" y="194265"/>
                    <a:pt x="199000" y="202263"/>
                    <a:pt x="222853" y="202263"/>
                  </a:cubicBezTo>
                  <a:cubicBezTo>
                    <a:pt x="243681" y="202263"/>
                    <a:pt x="256052" y="196042"/>
                    <a:pt x="263351" y="189555"/>
                  </a:cubicBezTo>
                  <a:cubicBezTo>
                    <a:pt x="270560" y="196042"/>
                    <a:pt x="282932" y="202263"/>
                    <a:pt x="303848" y="202263"/>
                  </a:cubicBezTo>
                  <a:cubicBezTo>
                    <a:pt x="327701" y="202263"/>
                    <a:pt x="343455" y="194265"/>
                    <a:pt x="352622" y="187422"/>
                  </a:cubicBezTo>
                  <a:lnTo>
                    <a:pt x="362324" y="201908"/>
                  </a:lnTo>
                  <a:cubicBezTo>
                    <a:pt x="356449" y="210972"/>
                    <a:pt x="348261" y="228746"/>
                    <a:pt x="353423" y="252385"/>
                  </a:cubicBezTo>
                  <a:cubicBezTo>
                    <a:pt x="353601" y="253185"/>
                    <a:pt x="354402" y="256028"/>
                    <a:pt x="355648" y="260205"/>
                  </a:cubicBezTo>
                  <a:cubicBezTo>
                    <a:pt x="357517" y="266248"/>
                    <a:pt x="360188" y="275402"/>
                    <a:pt x="362858" y="284999"/>
                  </a:cubicBezTo>
                  <a:cubicBezTo>
                    <a:pt x="369622" y="309705"/>
                    <a:pt x="357695" y="358582"/>
                    <a:pt x="323785" y="379200"/>
                  </a:cubicBezTo>
                  <a:lnTo>
                    <a:pt x="315774" y="383199"/>
                  </a:lnTo>
                  <a:cubicBezTo>
                    <a:pt x="302691" y="388709"/>
                    <a:pt x="277413" y="400528"/>
                    <a:pt x="263351" y="414925"/>
                  </a:cubicBezTo>
                  <a:cubicBezTo>
                    <a:pt x="249288" y="400617"/>
                    <a:pt x="224100" y="388798"/>
                    <a:pt x="211461" y="383466"/>
                  </a:cubicBezTo>
                  <a:lnTo>
                    <a:pt x="202827" y="379289"/>
                  </a:lnTo>
                  <a:cubicBezTo>
                    <a:pt x="168917" y="358582"/>
                    <a:pt x="157079" y="309705"/>
                    <a:pt x="163843" y="284999"/>
                  </a:cubicBezTo>
                  <a:cubicBezTo>
                    <a:pt x="166425" y="275402"/>
                    <a:pt x="169184" y="266248"/>
                    <a:pt x="170964" y="260205"/>
                  </a:cubicBezTo>
                  <a:cubicBezTo>
                    <a:pt x="172210" y="256028"/>
                    <a:pt x="173100" y="253185"/>
                    <a:pt x="173278" y="252296"/>
                  </a:cubicBezTo>
                  <a:cubicBezTo>
                    <a:pt x="178440" y="228746"/>
                    <a:pt x="170163" y="210972"/>
                    <a:pt x="164288" y="201908"/>
                  </a:cubicBezTo>
                  <a:close/>
                  <a:moveTo>
                    <a:pt x="172054" y="161745"/>
                  </a:moveTo>
                  <a:cubicBezTo>
                    <a:pt x="168672" y="161834"/>
                    <a:pt x="165646" y="163523"/>
                    <a:pt x="163777" y="166278"/>
                  </a:cubicBezTo>
                  <a:lnTo>
                    <a:pt x="143482" y="196583"/>
                  </a:lnTo>
                  <a:cubicBezTo>
                    <a:pt x="140901" y="200582"/>
                    <a:pt x="141346" y="205825"/>
                    <a:pt x="144640" y="209202"/>
                  </a:cubicBezTo>
                  <a:cubicBezTo>
                    <a:pt x="144729" y="209380"/>
                    <a:pt x="158703" y="224221"/>
                    <a:pt x="153540" y="247950"/>
                  </a:cubicBezTo>
                  <a:cubicBezTo>
                    <a:pt x="153273" y="248750"/>
                    <a:pt x="152561" y="251149"/>
                    <a:pt x="151582" y="254438"/>
                  </a:cubicBezTo>
                  <a:cubicBezTo>
                    <a:pt x="149713" y="260570"/>
                    <a:pt x="146954" y="269901"/>
                    <a:pt x="144283" y="279677"/>
                  </a:cubicBezTo>
                  <a:cubicBezTo>
                    <a:pt x="134582" y="315136"/>
                    <a:pt x="153095" y="372636"/>
                    <a:pt x="192348" y="396542"/>
                  </a:cubicBezTo>
                  <a:cubicBezTo>
                    <a:pt x="192616" y="396720"/>
                    <a:pt x="193595" y="397164"/>
                    <a:pt x="193773" y="397342"/>
                  </a:cubicBezTo>
                  <a:lnTo>
                    <a:pt x="203030" y="401874"/>
                  </a:lnTo>
                  <a:cubicBezTo>
                    <a:pt x="227952" y="412361"/>
                    <a:pt x="252341" y="428447"/>
                    <a:pt x="253231" y="434757"/>
                  </a:cubicBezTo>
                  <a:cubicBezTo>
                    <a:pt x="253231" y="440356"/>
                    <a:pt x="257770" y="444977"/>
                    <a:pt x="263378" y="444977"/>
                  </a:cubicBezTo>
                  <a:cubicBezTo>
                    <a:pt x="268807" y="444977"/>
                    <a:pt x="273258" y="440711"/>
                    <a:pt x="273436" y="435290"/>
                  </a:cubicBezTo>
                  <a:cubicBezTo>
                    <a:pt x="273436" y="435112"/>
                    <a:pt x="273436" y="435023"/>
                    <a:pt x="273436" y="434846"/>
                  </a:cubicBezTo>
                  <a:cubicBezTo>
                    <a:pt x="274415" y="428447"/>
                    <a:pt x="298714" y="412361"/>
                    <a:pt x="324260" y="401608"/>
                  </a:cubicBezTo>
                  <a:lnTo>
                    <a:pt x="332805" y="397342"/>
                  </a:lnTo>
                  <a:cubicBezTo>
                    <a:pt x="333161" y="397164"/>
                    <a:pt x="334051" y="396720"/>
                    <a:pt x="334318" y="396542"/>
                  </a:cubicBezTo>
                  <a:cubicBezTo>
                    <a:pt x="373660" y="372636"/>
                    <a:pt x="392174" y="315136"/>
                    <a:pt x="382383" y="279677"/>
                  </a:cubicBezTo>
                  <a:cubicBezTo>
                    <a:pt x="379712" y="269901"/>
                    <a:pt x="376953" y="260570"/>
                    <a:pt x="375084" y="254438"/>
                  </a:cubicBezTo>
                  <a:cubicBezTo>
                    <a:pt x="374105" y="251149"/>
                    <a:pt x="373393" y="248839"/>
                    <a:pt x="373215" y="248039"/>
                  </a:cubicBezTo>
                  <a:cubicBezTo>
                    <a:pt x="368141" y="224666"/>
                    <a:pt x="381582" y="209735"/>
                    <a:pt x="382116" y="209202"/>
                  </a:cubicBezTo>
                  <a:cubicBezTo>
                    <a:pt x="385320" y="205825"/>
                    <a:pt x="385765" y="200582"/>
                    <a:pt x="383184" y="196583"/>
                  </a:cubicBezTo>
                  <a:lnTo>
                    <a:pt x="362890" y="166278"/>
                  </a:lnTo>
                  <a:cubicBezTo>
                    <a:pt x="361110" y="163611"/>
                    <a:pt x="357994" y="161923"/>
                    <a:pt x="354790" y="161834"/>
                  </a:cubicBezTo>
                  <a:cubicBezTo>
                    <a:pt x="351408" y="161745"/>
                    <a:pt x="348292" y="163345"/>
                    <a:pt x="346334" y="165922"/>
                  </a:cubicBezTo>
                  <a:cubicBezTo>
                    <a:pt x="345800" y="166544"/>
                    <a:pt x="333784" y="182008"/>
                    <a:pt x="303877" y="182008"/>
                  </a:cubicBezTo>
                  <a:cubicBezTo>
                    <a:pt x="277708" y="182008"/>
                    <a:pt x="273436" y="170366"/>
                    <a:pt x="273169" y="169477"/>
                  </a:cubicBezTo>
                  <a:cubicBezTo>
                    <a:pt x="272101" y="165122"/>
                    <a:pt x="268184" y="162189"/>
                    <a:pt x="263645" y="162012"/>
                  </a:cubicBezTo>
                  <a:cubicBezTo>
                    <a:pt x="259550" y="161745"/>
                    <a:pt x="254833" y="165033"/>
                    <a:pt x="253498" y="169388"/>
                  </a:cubicBezTo>
                  <a:cubicBezTo>
                    <a:pt x="253409" y="169921"/>
                    <a:pt x="249492" y="182008"/>
                    <a:pt x="222879" y="182008"/>
                  </a:cubicBezTo>
                  <a:cubicBezTo>
                    <a:pt x="192883" y="182008"/>
                    <a:pt x="180866" y="166544"/>
                    <a:pt x="180421" y="166011"/>
                  </a:cubicBezTo>
                  <a:cubicBezTo>
                    <a:pt x="178463" y="163345"/>
                    <a:pt x="175170" y="161745"/>
                    <a:pt x="172054" y="161745"/>
                  </a:cubicBezTo>
                  <a:close/>
                  <a:moveTo>
                    <a:pt x="50646" y="20263"/>
                  </a:moveTo>
                  <a:cubicBezTo>
                    <a:pt x="33912" y="20263"/>
                    <a:pt x="20294" y="33860"/>
                    <a:pt x="20294" y="50568"/>
                  </a:cubicBezTo>
                  <a:lnTo>
                    <a:pt x="20294" y="515718"/>
                  </a:lnTo>
                  <a:cubicBezTo>
                    <a:pt x="20650" y="515452"/>
                    <a:pt x="21095" y="515185"/>
                    <a:pt x="21540" y="514918"/>
                  </a:cubicBezTo>
                  <a:cubicBezTo>
                    <a:pt x="22341" y="514296"/>
                    <a:pt x="23231" y="513852"/>
                    <a:pt x="24121" y="513230"/>
                  </a:cubicBezTo>
                  <a:cubicBezTo>
                    <a:pt x="25813" y="512252"/>
                    <a:pt x="27593" y="511275"/>
                    <a:pt x="29462" y="510386"/>
                  </a:cubicBezTo>
                  <a:cubicBezTo>
                    <a:pt x="30441" y="509942"/>
                    <a:pt x="31420" y="509497"/>
                    <a:pt x="32399" y="509142"/>
                  </a:cubicBezTo>
                  <a:cubicBezTo>
                    <a:pt x="34357" y="508342"/>
                    <a:pt x="36405" y="507720"/>
                    <a:pt x="38452" y="507275"/>
                  </a:cubicBezTo>
                  <a:cubicBezTo>
                    <a:pt x="39431" y="507009"/>
                    <a:pt x="40321" y="506742"/>
                    <a:pt x="41300" y="506564"/>
                  </a:cubicBezTo>
                  <a:cubicBezTo>
                    <a:pt x="44326" y="505942"/>
                    <a:pt x="47442" y="505587"/>
                    <a:pt x="50646" y="505587"/>
                  </a:cubicBezTo>
                  <a:lnTo>
                    <a:pt x="60793" y="505587"/>
                  </a:lnTo>
                  <a:lnTo>
                    <a:pt x="60793" y="20263"/>
                  </a:lnTo>
                  <a:close/>
                  <a:moveTo>
                    <a:pt x="151927" y="0"/>
                  </a:moveTo>
                  <a:lnTo>
                    <a:pt x="212684" y="0"/>
                  </a:lnTo>
                  <a:lnTo>
                    <a:pt x="212684" y="91029"/>
                  </a:lnTo>
                  <a:lnTo>
                    <a:pt x="188399" y="72805"/>
                  </a:lnTo>
                  <a:cubicBezTo>
                    <a:pt x="184752" y="70139"/>
                    <a:pt x="179859" y="70139"/>
                    <a:pt x="176212" y="72805"/>
                  </a:cubicBezTo>
                  <a:lnTo>
                    <a:pt x="151927" y="91029"/>
                  </a:lnTo>
                  <a:close/>
                  <a:moveTo>
                    <a:pt x="50646" y="0"/>
                  </a:moveTo>
                  <a:lnTo>
                    <a:pt x="70940" y="0"/>
                  </a:lnTo>
                  <a:lnTo>
                    <a:pt x="131733" y="0"/>
                  </a:lnTo>
                  <a:lnTo>
                    <a:pt x="131733" y="111266"/>
                  </a:lnTo>
                  <a:cubicBezTo>
                    <a:pt x="131733" y="115088"/>
                    <a:pt x="133869" y="118554"/>
                    <a:pt x="137252" y="120242"/>
                  </a:cubicBezTo>
                  <a:cubicBezTo>
                    <a:pt x="140723" y="122020"/>
                    <a:pt x="144818" y="121664"/>
                    <a:pt x="147933" y="119354"/>
                  </a:cubicBezTo>
                  <a:lnTo>
                    <a:pt x="182290" y="93492"/>
                  </a:lnTo>
                  <a:lnTo>
                    <a:pt x="216737" y="119354"/>
                  </a:lnTo>
                  <a:cubicBezTo>
                    <a:pt x="218517" y="120687"/>
                    <a:pt x="220653" y="121309"/>
                    <a:pt x="222879" y="121309"/>
                  </a:cubicBezTo>
                  <a:cubicBezTo>
                    <a:pt x="224392" y="121309"/>
                    <a:pt x="225905" y="120953"/>
                    <a:pt x="227329" y="120242"/>
                  </a:cubicBezTo>
                  <a:cubicBezTo>
                    <a:pt x="230800" y="118554"/>
                    <a:pt x="232937" y="115088"/>
                    <a:pt x="232937" y="111266"/>
                  </a:cubicBezTo>
                  <a:lnTo>
                    <a:pt x="232937" y="0"/>
                  </a:lnTo>
                  <a:lnTo>
                    <a:pt x="455726" y="0"/>
                  </a:lnTo>
                  <a:cubicBezTo>
                    <a:pt x="461334" y="0"/>
                    <a:pt x="465873" y="4532"/>
                    <a:pt x="465873" y="10131"/>
                  </a:cubicBezTo>
                  <a:lnTo>
                    <a:pt x="465873" y="515718"/>
                  </a:lnTo>
                  <a:lnTo>
                    <a:pt x="465873" y="596591"/>
                  </a:lnTo>
                  <a:cubicBezTo>
                    <a:pt x="465873" y="602190"/>
                    <a:pt x="461334" y="606722"/>
                    <a:pt x="455726" y="606722"/>
                  </a:cubicBezTo>
                  <a:lnTo>
                    <a:pt x="50646" y="606722"/>
                  </a:lnTo>
                  <a:cubicBezTo>
                    <a:pt x="22786" y="606722"/>
                    <a:pt x="0" y="583971"/>
                    <a:pt x="0" y="556154"/>
                  </a:cubicBezTo>
                  <a:lnTo>
                    <a:pt x="0" y="50568"/>
                  </a:lnTo>
                  <a:cubicBezTo>
                    <a:pt x="0" y="22662"/>
                    <a:pt x="22786" y="0"/>
                    <a:pt x="50646" y="0"/>
                  </a:cubicBezTo>
                  <a:close/>
                </a:path>
              </a:pathLst>
            </a:custGeom>
            <a:solidFill>
              <a:srgbClr val="71A3D6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IconShape">
              <a:extLst>
                <a:ext uri="{FF2B5EF4-FFF2-40B4-BE49-F238E27FC236}">
                  <a16:creationId xmlns:a16="http://schemas.microsoft.com/office/drawing/2014/main" id="{22A71ABC-2FF2-4BC6-88FF-2190D47B2403}"/>
                </a:ext>
              </a:extLst>
            </p:cNvPr>
            <p:cNvSpPr/>
            <p:nvPr/>
          </p:nvSpPr>
          <p:spPr bwMode="auto">
            <a:xfrm>
              <a:off x="8384481" y="3192186"/>
              <a:ext cx="570508" cy="742992"/>
            </a:xfrm>
            <a:custGeom>
              <a:avLst/>
              <a:gdLst>
                <a:gd name="connsiteX0" fmla="*/ 60812 w 465873"/>
                <a:gd name="connsiteY0" fmla="*/ 546036 h 606722"/>
                <a:gd name="connsiteX1" fmla="*/ 405150 w 465873"/>
                <a:gd name="connsiteY1" fmla="*/ 546036 h 606722"/>
                <a:gd name="connsiteX2" fmla="*/ 415207 w 465873"/>
                <a:gd name="connsiteY2" fmla="*/ 556162 h 606722"/>
                <a:gd name="connsiteX3" fmla="*/ 405150 w 465873"/>
                <a:gd name="connsiteY3" fmla="*/ 566288 h 606722"/>
                <a:gd name="connsiteX4" fmla="*/ 60812 w 465873"/>
                <a:gd name="connsiteY4" fmla="*/ 566288 h 606722"/>
                <a:gd name="connsiteX5" fmla="*/ 50666 w 465873"/>
                <a:gd name="connsiteY5" fmla="*/ 556162 h 606722"/>
                <a:gd name="connsiteX6" fmla="*/ 60812 w 465873"/>
                <a:gd name="connsiteY6" fmla="*/ 546036 h 606722"/>
                <a:gd name="connsiteX7" fmla="*/ 50646 w 465873"/>
                <a:gd name="connsiteY7" fmla="*/ 525761 h 606722"/>
                <a:gd name="connsiteX8" fmla="*/ 20294 w 465873"/>
                <a:gd name="connsiteY8" fmla="*/ 556154 h 606722"/>
                <a:gd name="connsiteX9" fmla="*/ 50646 w 465873"/>
                <a:gd name="connsiteY9" fmla="*/ 586459 h 606722"/>
                <a:gd name="connsiteX10" fmla="*/ 445668 w 465873"/>
                <a:gd name="connsiteY10" fmla="*/ 586459 h 606722"/>
                <a:gd name="connsiteX11" fmla="*/ 445668 w 465873"/>
                <a:gd name="connsiteY11" fmla="*/ 525761 h 606722"/>
                <a:gd name="connsiteX12" fmla="*/ 70940 w 465873"/>
                <a:gd name="connsiteY12" fmla="*/ 525761 h 606722"/>
                <a:gd name="connsiteX13" fmla="*/ 263342 w 465873"/>
                <a:gd name="connsiteY13" fmla="*/ 255447 h 606722"/>
                <a:gd name="connsiteX14" fmla="*/ 274289 w 465873"/>
                <a:gd name="connsiteY14" fmla="*/ 277482 h 606722"/>
                <a:gd name="connsiteX15" fmla="*/ 283367 w 465873"/>
                <a:gd name="connsiteY15" fmla="*/ 283079 h 606722"/>
                <a:gd name="connsiteX16" fmla="*/ 303926 w 465873"/>
                <a:gd name="connsiteY16" fmla="*/ 283168 h 606722"/>
                <a:gd name="connsiteX17" fmla="*/ 287550 w 465873"/>
                <a:gd name="connsiteY17" fmla="*/ 304847 h 606722"/>
                <a:gd name="connsiteX18" fmla="*/ 285681 w 465873"/>
                <a:gd name="connsiteY18" fmla="*/ 312755 h 606722"/>
                <a:gd name="connsiteX19" fmla="*/ 290131 w 465873"/>
                <a:gd name="connsiteY19" fmla="*/ 336033 h 606722"/>
                <a:gd name="connsiteX20" fmla="*/ 267792 w 465873"/>
                <a:gd name="connsiteY20" fmla="*/ 325193 h 606722"/>
                <a:gd name="connsiteX21" fmla="*/ 258981 w 465873"/>
                <a:gd name="connsiteY21" fmla="*/ 325193 h 606722"/>
                <a:gd name="connsiteX22" fmla="*/ 236552 w 465873"/>
                <a:gd name="connsiteY22" fmla="*/ 336033 h 606722"/>
                <a:gd name="connsiteX23" fmla="*/ 241002 w 465873"/>
                <a:gd name="connsiteY23" fmla="*/ 312755 h 606722"/>
                <a:gd name="connsiteX24" fmla="*/ 239133 w 465873"/>
                <a:gd name="connsiteY24" fmla="*/ 304847 h 606722"/>
                <a:gd name="connsiteX25" fmla="*/ 222846 w 465873"/>
                <a:gd name="connsiteY25" fmla="*/ 283168 h 606722"/>
                <a:gd name="connsiteX26" fmla="*/ 243405 w 465873"/>
                <a:gd name="connsiteY26" fmla="*/ 283079 h 606722"/>
                <a:gd name="connsiteX27" fmla="*/ 252483 w 465873"/>
                <a:gd name="connsiteY27" fmla="*/ 277482 h 606722"/>
                <a:gd name="connsiteX28" fmla="*/ 263384 w 465873"/>
                <a:gd name="connsiteY28" fmla="*/ 222925 h 606722"/>
                <a:gd name="connsiteX29" fmla="*/ 254272 w 465873"/>
                <a:gd name="connsiteY29" fmla="*/ 228124 h 606722"/>
                <a:gd name="connsiteX30" fmla="*/ 237094 w 465873"/>
                <a:gd name="connsiteY30" fmla="*/ 262871 h 606722"/>
                <a:gd name="connsiteX31" fmla="*/ 202649 w 465873"/>
                <a:gd name="connsiteY31" fmla="*/ 262871 h 606722"/>
                <a:gd name="connsiteX32" fmla="*/ 193571 w 465873"/>
                <a:gd name="connsiteY32" fmla="*/ 268470 h 606722"/>
                <a:gd name="connsiteX33" fmla="*/ 194550 w 465873"/>
                <a:gd name="connsiteY33" fmla="*/ 279045 h 606722"/>
                <a:gd name="connsiteX34" fmla="*/ 220272 w 465873"/>
                <a:gd name="connsiteY34" fmla="*/ 313348 h 606722"/>
                <a:gd name="connsiteX35" fmla="*/ 212885 w 465873"/>
                <a:gd name="connsiteY35" fmla="*/ 352006 h 606722"/>
                <a:gd name="connsiteX36" fmla="*/ 216712 w 465873"/>
                <a:gd name="connsiteY36" fmla="*/ 361959 h 606722"/>
                <a:gd name="connsiteX37" fmla="*/ 227304 w 465873"/>
                <a:gd name="connsiteY37" fmla="*/ 363026 h 606722"/>
                <a:gd name="connsiteX38" fmla="*/ 263351 w 465873"/>
                <a:gd name="connsiteY38" fmla="*/ 345519 h 606722"/>
                <a:gd name="connsiteX39" fmla="*/ 299486 w 465873"/>
                <a:gd name="connsiteY39" fmla="*/ 363026 h 606722"/>
                <a:gd name="connsiteX40" fmla="*/ 303848 w 465873"/>
                <a:gd name="connsiteY40" fmla="*/ 364003 h 606722"/>
                <a:gd name="connsiteX41" fmla="*/ 310078 w 465873"/>
                <a:gd name="connsiteY41" fmla="*/ 361959 h 606722"/>
                <a:gd name="connsiteX42" fmla="*/ 313816 w 465873"/>
                <a:gd name="connsiteY42" fmla="*/ 352006 h 606722"/>
                <a:gd name="connsiteX43" fmla="*/ 306429 w 465873"/>
                <a:gd name="connsiteY43" fmla="*/ 313348 h 606722"/>
                <a:gd name="connsiteX44" fmla="*/ 332240 w 465873"/>
                <a:gd name="connsiteY44" fmla="*/ 279045 h 606722"/>
                <a:gd name="connsiteX45" fmla="*/ 333219 w 465873"/>
                <a:gd name="connsiteY45" fmla="*/ 268470 h 606722"/>
                <a:gd name="connsiteX46" fmla="*/ 324141 w 465873"/>
                <a:gd name="connsiteY46" fmla="*/ 262871 h 606722"/>
                <a:gd name="connsiteX47" fmla="*/ 289607 w 465873"/>
                <a:gd name="connsiteY47" fmla="*/ 262871 h 606722"/>
                <a:gd name="connsiteX48" fmla="*/ 272429 w 465873"/>
                <a:gd name="connsiteY48" fmla="*/ 228124 h 606722"/>
                <a:gd name="connsiteX49" fmla="*/ 263384 w 465873"/>
                <a:gd name="connsiteY49" fmla="*/ 222925 h 606722"/>
                <a:gd name="connsiteX50" fmla="*/ 173990 w 465873"/>
                <a:gd name="connsiteY50" fmla="*/ 187422 h 606722"/>
                <a:gd name="connsiteX51" fmla="*/ 222853 w 465873"/>
                <a:gd name="connsiteY51" fmla="*/ 202263 h 606722"/>
                <a:gd name="connsiteX52" fmla="*/ 263351 w 465873"/>
                <a:gd name="connsiteY52" fmla="*/ 189555 h 606722"/>
                <a:gd name="connsiteX53" fmla="*/ 303848 w 465873"/>
                <a:gd name="connsiteY53" fmla="*/ 202263 h 606722"/>
                <a:gd name="connsiteX54" fmla="*/ 352622 w 465873"/>
                <a:gd name="connsiteY54" fmla="*/ 187422 h 606722"/>
                <a:gd name="connsiteX55" fmla="*/ 362324 w 465873"/>
                <a:gd name="connsiteY55" fmla="*/ 201908 h 606722"/>
                <a:gd name="connsiteX56" fmla="*/ 353423 w 465873"/>
                <a:gd name="connsiteY56" fmla="*/ 252385 h 606722"/>
                <a:gd name="connsiteX57" fmla="*/ 355648 w 465873"/>
                <a:gd name="connsiteY57" fmla="*/ 260205 h 606722"/>
                <a:gd name="connsiteX58" fmla="*/ 362858 w 465873"/>
                <a:gd name="connsiteY58" fmla="*/ 284999 h 606722"/>
                <a:gd name="connsiteX59" fmla="*/ 323785 w 465873"/>
                <a:gd name="connsiteY59" fmla="*/ 379200 h 606722"/>
                <a:gd name="connsiteX60" fmla="*/ 315774 w 465873"/>
                <a:gd name="connsiteY60" fmla="*/ 383199 h 606722"/>
                <a:gd name="connsiteX61" fmla="*/ 263351 w 465873"/>
                <a:gd name="connsiteY61" fmla="*/ 414925 h 606722"/>
                <a:gd name="connsiteX62" fmla="*/ 211461 w 465873"/>
                <a:gd name="connsiteY62" fmla="*/ 383466 h 606722"/>
                <a:gd name="connsiteX63" fmla="*/ 202827 w 465873"/>
                <a:gd name="connsiteY63" fmla="*/ 379289 h 606722"/>
                <a:gd name="connsiteX64" fmla="*/ 163843 w 465873"/>
                <a:gd name="connsiteY64" fmla="*/ 284999 h 606722"/>
                <a:gd name="connsiteX65" fmla="*/ 170964 w 465873"/>
                <a:gd name="connsiteY65" fmla="*/ 260205 h 606722"/>
                <a:gd name="connsiteX66" fmla="*/ 173278 w 465873"/>
                <a:gd name="connsiteY66" fmla="*/ 252296 h 606722"/>
                <a:gd name="connsiteX67" fmla="*/ 164288 w 465873"/>
                <a:gd name="connsiteY67" fmla="*/ 201908 h 606722"/>
                <a:gd name="connsiteX68" fmla="*/ 172054 w 465873"/>
                <a:gd name="connsiteY68" fmla="*/ 161745 h 606722"/>
                <a:gd name="connsiteX69" fmla="*/ 163777 w 465873"/>
                <a:gd name="connsiteY69" fmla="*/ 166278 h 606722"/>
                <a:gd name="connsiteX70" fmla="*/ 143482 w 465873"/>
                <a:gd name="connsiteY70" fmla="*/ 196583 h 606722"/>
                <a:gd name="connsiteX71" fmla="*/ 144640 w 465873"/>
                <a:gd name="connsiteY71" fmla="*/ 209202 h 606722"/>
                <a:gd name="connsiteX72" fmla="*/ 153540 w 465873"/>
                <a:gd name="connsiteY72" fmla="*/ 247950 h 606722"/>
                <a:gd name="connsiteX73" fmla="*/ 151582 w 465873"/>
                <a:gd name="connsiteY73" fmla="*/ 254438 h 606722"/>
                <a:gd name="connsiteX74" fmla="*/ 144283 w 465873"/>
                <a:gd name="connsiteY74" fmla="*/ 279677 h 606722"/>
                <a:gd name="connsiteX75" fmla="*/ 192348 w 465873"/>
                <a:gd name="connsiteY75" fmla="*/ 396542 h 606722"/>
                <a:gd name="connsiteX76" fmla="*/ 193773 w 465873"/>
                <a:gd name="connsiteY76" fmla="*/ 397342 h 606722"/>
                <a:gd name="connsiteX77" fmla="*/ 203030 w 465873"/>
                <a:gd name="connsiteY77" fmla="*/ 401874 h 606722"/>
                <a:gd name="connsiteX78" fmla="*/ 253231 w 465873"/>
                <a:gd name="connsiteY78" fmla="*/ 434757 h 606722"/>
                <a:gd name="connsiteX79" fmla="*/ 263378 w 465873"/>
                <a:gd name="connsiteY79" fmla="*/ 444977 h 606722"/>
                <a:gd name="connsiteX80" fmla="*/ 273436 w 465873"/>
                <a:gd name="connsiteY80" fmla="*/ 435290 h 606722"/>
                <a:gd name="connsiteX81" fmla="*/ 273436 w 465873"/>
                <a:gd name="connsiteY81" fmla="*/ 434846 h 606722"/>
                <a:gd name="connsiteX82" fmla="*/ 324260 w 465873"/>
                <a:gd name="connsiteY82" fmla="*/ 401608 h 606722"/>
                <a:gd name="connsiteX83" fmla="*/ 332805 w 465873"/>
                <a:gd name="connsiteY83" fmla="*/ 397342 h 606722"/>
                <a:gd name="connsiteX84" fmla="*/ 334318 w 465873"/>
                <a:gd name="connsiteY84" fmla="*/ 396542 h 606722"/>
                <a:gd name="connsiteX85" fmla="*/ 382383 w 465873"/>
                <a:gd name="connsiteY85" fmla="*/ 279677 h 606722"/>
                <a:gd name="connsiteX86" fmla="*/ 375084 w 465873"/>
                <a:gd name="connsiteY86" fmla="*/ 254438 h 606722"/>
                <a:gd name="connsiteX87" fmla="*/ 373215 w 465873"/>
                <a:gd name="connsiteY87" fmla="*/ 248039 h 606722"/>
                <a:gd name="connsiteX88" fmla="*/ 382116 w 465873"/>
                <a:gd name="connsiteY88" fmla="*/ 209202 h 606722"/>
                <a:gd name="connsiteX89" fmla="*/ 383184 w 465873"/>
                <a:gd name="connsiteY89" fmla="*/ 196583 h 606722"/>
                <a:gd name="connsiteX90" fmla="*/ 362890 w 465873"/>
                <a:gd name="connsiteY90" fmla="*/ 166278 h 606722"/>
                <a:gd name="connsiteX91" fmla="*/ 354790 w 465873"/>
                <a:gd name="connsiteY91" fmla="*/ 161834 h 606722"/>
                <a:gd name="connsiteX92" fmla="*/ 346334 w 465873"/>
                <a:gd name="connsiteY92" fmla="*/ 165922 h 606722"/>
                <a:gd name="connsiteX93" fmla="*/ 303877 w 465873"/>
                <a:gd name="connsiteY93" fmla="*/ 182008 h 606722"/>
                <a:gd name="connsiteX94" fmla="*/ 273169 w 465873"/>
                <a:gd name="connsiteY94" fmla="*/ 169477 h 606722"/>
                <a:gd name="connsiteX95" fmla="*/ 263645 w 465873"/>
                <a:gd name="connsiteY95" fmla="*/ 162012 h 606722"/>
                <a:gd name="connsiteX96" fmla="*/ 253498 w 465873"/>
                <a:gd name="connsiteY96" fmla="*/ 169388 h 606722"/>
                <a:gd name="connsiteX97" fmla="*/ 222879 w 465873"/>
                <a:gd name="connsiteY97" fmla="*/ 182008 h 606722"/>
                <a:gd name="connsiteX98" fmla="*/ 180421 w 465873"/>
                <a:gd name="connsiteY98" fmla="*/ 166011 h 606722"/>
                <a:gd name="connsiteX99" fmla="*/ 172054 w 465873"/>
                <a:gd name="connsiteY99" fmla="*/ 161745 h 606722"/>
                <a:gd name="connsiteX100" fmla="*/ 50646 w 465873"/>
                <a:gd name="connsiteY100" fmla="*/ 20263 h 606722"/>
                <a:gd name="connsiteX101" fmla="*/ 20294 w 465873"/>
                <a:gd name="connsiteY101" fmla="*/ 50568 h 606722"/>
                <a:gd name="connsiteX102" fmla="*/ 20294 w 465873"/>
                <a:gd name="connsiteY102" fmla="*/ 515718 h 606722"/>
                <a:gd name="connsiteX103" fmla="*/ 21540 w 465873"/>
                <a:gd name="connsiteY103" fmla="*/ 514918 h 606722"/>
                <a:gd name="connsiteX104" fmla="*/ 24121 w 465873"/>
                <a:gd name="connsiteY104" fmla="*/ 513230 h 606722"/>
                <a:gd name="connsiteX105" fmla="*/ 29462 w 465873"/>
                <a:gd name="connsiteY105" fmla="*/ 510386 h 606722"/>
                <a:gd name="connsiteX106" fmla="*/ 32399 w 465873"/>
                <a:gd name="connsiteY106" fmla="*/ 509142 h 606722"/>
                <a:gd name="connsiteX107" fmla="*/ 38452 w 465873"/>
                <a:gd name="connsiteY107" fmla="*/ 507275 h 606722"/>
                <a:gd name="connsiteX108" fmla="*/ 41300 w 465873"/>
                <a:gd name="connsiteY108" fmla="*/ 506564 h 606722"/>
                <a:gd name="connsiteX109" fmla="*/ 50646 w 465873"/>
                <a:gd name="connsiteY109" fmla="*/ 505587 h 606722"/>
                <a:gd name="connsiteX110" fmla="*/ 60793 w 465873"/>
                <a:gd name="connsiteY110" fmla="*/ 505587 h 606722"/>
                <a:gd name="connsiteX111" fmla="*/ 60793 w 465873"/>
                <a:gd name="connsiteY111" fmla="*/ 20263 h 606722"/>
                <a:gd name="connsiteX112" fmla="*/ 151927 w 465873"/>
                <a:gd name="connsiteY112" fmla="*/ 0 h 606722"/>
                <a:gd name="connsiteX113" fmla="*/ 212684 w 465873"/>
                <a:gd name="connsiteY113" fmla="*/ 0 h 606722"/>
                <a:gd name="connsiteX114" fmla="*/ 212684 w 465873"/>
                <a:gd name="connsiteY114" fmla="*/ 91029 h 606722"/>
                <a:gd name="connsiteX115" fmla="*/ 188399 w 465873"/>
                <a:gd name="connsiteY115" fmla="*/ 72805 h 606722"/>
                <a:gd name="connsiteX116" fmla="*/ 176212 w 465873"/>
                <a:gd name="connsiteY116" fmla="*/ 72805 h 606722"/>
                <a:gd name="connsiteX117" fmla="*/ 151927 w 465873"/>
                <a:gd name="connsiteY117" fmla="*/ 91029 h 606722"/>
                <a:gd name="connsiteX118" fmla="*/ 50646 w 465873"/>
                <a:gd name="connsiteY118" fmla="*/ 0 h 606722"/>
                <a:gd name="connsiteX119" fmla="*/ 70940 w 465873"/>
                <a:gd name="connsiteY119" fmla="*/ 0 h 606722"/>
                <a:gd name="connsiteX120" fmla="*/ 131733 w 465873"/>
                <a:gd name="connsiteY120" fmla="*/ 0 h 606722"/>
                <a:gd name="connsiteX121" fmla="*/ 131733 w 465873"/>
                <a:gd name="connsiteY121" fmla="*/ 111266 h 606722"/>
                <a:gd name="connsiteX122" fmla="*/ 137252 w 465873"/>
                <a:gd name="connsiteY122" fmla="*/ 120242 h 606722"/>
                <a:gd name="connsiteX123" fmla="*/ 147933 w 465873"/>
                <a:gd name="connsiteY123" fmla="*/ 119354 h 606722"/>
                <a:gd name="connsiteX124" fmla="*/ 182290 w 465873"/>
                <a:gd name="connsiteY124" fmla="*/ 93492 h 606722"/>
                <a:gd name="connsiteX125" fmla="*/ 216737 w 465873"/>
                <a:gd name="connsiteY125" fmla="*/ 119354 h 606722"/>
                <a:gd name="connsiteX126" fmla="*/ 222879 w 465873"/>
                <a:gd name="connsiteY126" fmla="*/ 121309 h 606722"/>
                <a:gd name="connsiteX127" fmla="*/ 227329 w 465873"/>
                <a:gd name="connsiteY127" fmla="*/ 120242 h 606722"/>
                <a:gd name="connsiteX128" fmla="*/ 232937 w 465873"/>
                <a:gd name="connsiteY128" fmla="*/ 111266 h 606722"/>
                <a:gd name="connsiteX129" fmla="*/ 232937 w 465873"/>
                <a:gd name="connsiteY129" fmla="*/ 0 h 606722"/>
                <a:gd name="connsiteX130" fmla="*/ 455726 w 465873"/>
                <a:gd name="connsiteY130" fmla="*/ 0 h 606722"/>
                <a:gd name="connsiteX131" fmla="*/ 465873 w 465873"/>
                <a:gd name="connsiteY131" fmla="*/ 10131 h 606722"/>
                <a:gd name="connsiteX132" fmla="*/ 465873 w 465873"/>
                <a:gd name="connsiteY132" fmla="*/ 515718 h 606722"/>
                <a:gd name="connsiteX133" fmla="*/ 465873 w 465873"/>
                <a:gd name="connsiteY133" fmla="*/ 596591 h 606722"/>
                <a:gd name="connsiteX134" fmla="*/ 455726 w 465873"/>
                <a:gd name="connsiteY134" fmla="*/ 606722 h 606722"/>
                <a:gd name="connsiteX135" fmla="*/ 50646 w 465873"/>
                <a:gd name="connsiteY135" fmla="*/ 606722 h 606722"/>
                <a:gd name="connsiteX136" fmla="*/ 0 w 465873"/>
                <a:gd name="connsiteY136" fmla="*/ 556154 h 606722"/>
                <a:gd name="connsiteX137" fmla="*/ 0 w 465873"/>
                <a:gd name="connsiteY137" fmla="*/ 50568 h 606722"/>
                <a:gd name="connsiteX138" fmla="*/ 50646 w 465873"/>
                <a:gd name="connsiteY13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465873" h="606722">
                  <a:moveTo>
                    <a:pt x="60812" y="546036"/>
                  </a:moveTo>
                  <a:lnTo>
                    <a:pt x="405150" y="546036"/>
                  </a:lnTo>
                  <a:cubicBezTo>
                    <a:pt x="410668" y="546036"/>
                    <a:pt x="415207" y="550566"/>
                    <a:pt x="415207" y="556162"/>
                  </a:cubicBezTo>
                  <a:cubicBezTo>
                    <a:pt x="415207" y="561758"/>
                    <a:pt x="410668" y="566288"/>
                    <a:pt x="405150" y="566288"/>
                  </a:cubicBezTo>
                  <a:lnTo>
                    <a:pt x="60812" y="566288"/>
                  </a:lnTo>
                  <a:cubicBezTo>
                    <a:pt x="55205" y="566288"/>
                    <a:pt x="50666" y="561758"/>
                    <a:pt x="50666" y="556162"/>
                  </a:cubicBezTo>
                  <a:cubicBezTo>
                    <a:pt x="50666" y="550566"/>
                    <a:pt x="55205" y="546036"/>
                    <a:pt x="60812" y="546036"/>
                  </a:cubicBezTo>
                  <a:close/>
                  <a:moveTo>
                    <a:pt x="50646" y="525761"/>
                  </a:moveTo>
                  <a:cubicBezTo>
                    <a:pt x="33912" y="525761"/>
                    <a:pt x="20294" y="539447"/>
                    <a:pt x="20294" y="556154"/>
                  </a:cubicBezTo>
                  <a:cubicBezTo>
                    <a:pt x="20294" y="572862"/>
                    <a:pt x="33912" y="586459"/>
                    <a:pt x="50646" y="586459"/>
                  </a:cubicBezTo>
                  <a:lnTo>
                    <a:pt x="445668" y="586459"/>
                  </a:lnTo>
                  <a:lnTo>
                    <a:pt x="445668" y="525761"/>
                  </a:lnTo>
                  <a:lnTo>
                    <a:pt x="70940" y="525761"/>
                  </a:lnTo>
                  <a:close/>
                  <a:moveTo>
                    <a:pt x="263342" y="255447"/>
                  </a:moveTo>
                  <a:lnTo>
                    <a:pt x="274289" y="277482"/>
                  </a:lnTo>
                  <a:cubicBezTo>
                    <a:pt x="275980" y="280947"/>
                    <a:pt x="279451" y="283079"/>
                    <a:pt x="283367" y="283079"/>
                  </a:cubicBezTo>
                  <a:lnTo>
                    <a:pt x="303926" y="283168"/>
                  </a:lnTo>
                  <a:lnTo>
                    <a:pt x="287550" y="304847"/>
                  </a:lnTo>
                  <a:cubicBezTo>
                    <a:pt x="285859" y="307068"/>
                    <a:pt x="285147" y="310000"/>
                    <a:pt x="285681" y="312755"/>
                  </a:cubicBezTo>
                  <a:lnTo>
                    <a:pt x="290131" y="336033"/>
                  </a:lnTo>
                  <a:lnTo>
                    <a:pt x="267792" y="325193"/>
                  </a:lnTo>
                  <a:cubicBezTo>
                    <a:pt x="265033" y="323861"/>
                    <a:pt x="261740" y="323861"/>
                    <a:pt x="258981" y="325193"/>
                  </a:cubicBezTo>
                  <a:lnTo>
                    <a:pt x="236552" y="336033"/>
                  </a:lnTo>
                  <a:lnTo>
                    <a:pt x="241002" y="312755"/>
                  </a:lnTo>
                  <a:cubicBezTo>
                    <a:pt x="241536" y="310000"/>
                    <a:pt x="240913" y="307068"/>
                    <a:pt x="239133" y="304847"/>
                  </a:cubicBezTo>
                  <a:lnTo>
                    <a:pt x="222846" y="283168"/>
                  </a:lnTo>
                  <a:lnTo>
                    <a:pt x="243405" y="283079"/>
                  </a:lnTo>
                  <a:cubicBezTo>
                    <a:pt x="247232" y="283079"/>
                    <a:pt x="250792" y="280947"/>
                    <a:pt x="252483" y="277482"/>
                  </a:cubicBezTo>
                  <a:close/>
                  <a:moveTo>
                    <a:pt x="263384" y="222925"/>
                  </a:moveTo>
                  <a:cubicBezTo>
                    <a:pt x="259701" y="222925"/>
                    <a:pt x="256008" y="224658"/>
                    <a:pt x="254272" y="228124"/>
                  </a:cubicBezTo>
                  <a:lnTo>
                    <a:pt x="237094" y="262871"/>
                  </a:lnTo>
                  <a:lnTo>
                    <a:pt x="202649" y="262871"/>
                  </a:lnTo>
                  <a:cubicBezTo>
                    <a:pt x="198733" y="262871"/>
                    <a:pt x="195262" y="265093"/>
                    <a:pt x="193571" y="268470"/>
                  </a:cubicBezTo>
                  <a:cubicBezTo>
                    <a:pt x="191880" y="271936"/>
                    <a:pt x="192236" y="276024"/>
                    <a:pt x="194550" y="279045"/>
                  </a:cubicBezTo>
                  <a:lnTo>
                    <a:pt x="220272" y="313348"/>
                  </a:lnTo>
                  <a:lnTo>
                    <a:pt x="212885" y="352006"/>
                  </a:lnTo>
                  <a:cubicBezTo>
                    <a:pt x="212173" y="355739"/>
                    <a:pt x="213686" y="359560"/>
                    <a:pt x="216712" y="361959"/>
                  </a:cubicBezTo>
                  <a:cubicBezTo>
                    <a:pt x="219738" y="364270"/>
                    <a:pt x="223833" y="364626"/>
                    <a:pt x="227304" y="363026"/>
                  </a:cubicBezTo>
                  <a:lnTo>
                    <a:pt x="263351" y="345519"/>
                  </a:lnTo>
                  <a:lnTo>
                    <a:pt x="299486" y="363026"/>
                  </a:lnTo>
                  <a:cubicBezTo>
                    <a:pt x="300911" y="363648"/>
                    <a:pt x="302424" y="364003"/>
                    <a:pt x="303848" y="364003"/>
                  </a:cubicBezTo>
                  <a:cubicBezTo>
                    <a:pt x="306073" y="364003"/>
                    <a:pt x="308209" y="363292"/>
                    <a:pt x="310078" y="361959"/>
                  </a:cubicBezTo>
                  <a:cubicBezTo>
                    <a:pt x="313104" y="359560"/>
                    <a:pt x="314528" y="355739"/>
                    <a:pt x="313816" y="352006"/>
                  </a:cubicBezTo>
                  <a:lnTo>
                    <a:pt x="306429" y="313348"/>
                  </a:lnTo>
                  <a:lnTo>
                    <a:pt x="332240" y="279045"/>
                  </a:lnTo>
                  <a:cubicBezTo>
                    <a:pt x="334554" y="276024"/>
                    <a:pt x="334910" y="271936"/>
                    <a:pt x="333219" y="268470"/>
                  </a:cubicBezTo>
                  <a:cubicBezTo>
                    <a:pt x="331528" y="265093"/>
                    <a:pt x="327968" y="262871"/>
                    <a:pt x="324141" y="262871"/>
                  </a:cubicBezTo>
                  <a:lnTo>
                    <a:pt x="289607" y="262871"/>
                  </a:lnTo>
                  <a:lnTo>
                    <a:pt x="272429" y="228124"/>
                  </a:lnTo>
                  <a:cubicBezTo>
                    <a:pt x="270738" y="224658"/>
                    <a:pt x="267066" y="222925"/>
                    <a:pt x="263384" y="222925"/>
                  </a:cubicBezTo>
                  <a:close/>
                  <a:moveTo>
                    <a:pt x="173990" y="187422"/>
                  </a:moveTo>
                  <a:cubicBezTo>
                    <a:pt x="183157" y="194265"/>
                    <a:pt x="199000" y="202263"/>
                    <a:pt x="222853" y="202263"/>
                  </a:cubicBezTo>
                  <a:cubicBezTo>
                    <a:pt x="243681" y="202263"/>
                    <a:pt x="256052" y="196042"/>
                    <a:pt x="263351" y="189555"/>
                  </a:cubicBezTo>
                  <a:cubicBezTo>
                    <a:pt x="270560" y="196042"/>
                    <a:pt x="282932" y="202263"/>
                    <a:pt x="303848" y="202263"/>
                  </a:cubicBezTo>
                  <a:cubicBezTo>
                    <a:pt x="327701" y="202263"/>
                    <a:pt x="343455" y="194265"/>
                    <a:pt x="352622" y="187422"/>
                  </a:cubicBezTo>
                  <a:lnTo>
                    <a:pt x="362324" y="201908"/>
                  </a:lnTo>
                  <a:cubicBezTo>
                    <a:pt x="356449" y="210972"/>
                    <a:pt x="348261" y="228746"/>
                    <a:pt x="353423" y="252385"/>
                  </a:cubicBezTo>
                  <a:cubicBezTo>
                    <a:pt x="353601" y="253185"/>
                    <a:pt x="354402" y="256028"/>
                    <a:pt x="355648" y="260205"/>
                  </a:cubicBezTo>
                  <a:cubicBezTo>
                    <a:pt x="357517" y="266248"/>
                    <a:pt x="360188" y="275402"/>
                    <a:pt x="362858" y="284999"/>
                  </a:cubicBezTo>
                  <a:cubicBezTo>
                    <a:pt x="369622" y="309705"/>
                    <a:pt x="357695" y="358582"/>
                    <a:pt x="323785" y="379200"/>
                  </a:cubicBezTo>
                  <a:lnTo>
                    <a:pt x="315774" y="383199"/>
                  </a:lnTo>
                  <a:cubicBezTo>
                    <a:pt x="302691" y="388709"/>
                    <a:pt x="277413" y="400528"/>
                    <a:pt x="263351" y="414925"/>
                  </a:cubicBezTo>
                  <a:cubicBezTo>
                    <a:pt x="249288" y="400617"/>
                    <a:pt x="224100" y="388798"/>
                    <a:pt x="211461" y="383466"/>
                  </a:cubicBezTo>
                  <a:lnTo>
                    <a:pt x="202827" y="379289"/>
                  </a:lnTo>
                  <a:cubicBezTo>
                    <a:pt x="168917" y="358582"/>
                    <a:pt x="157079" y="309705"/>
                    <a:pt x="163843" y="284999"/>
                  </a:cubicBezTo>
                  <a:cubicBezTo>
                    <a:pt x="166425" y="275402"/>
                    <a:pt x="169184" y="266248"/>
                    <a:pt x="170964" y="260205"/>
                  </a:cubicBezTo>
                  <a:cubicBezTo>
                    <a:pt x="172210" y="256028"/>
                    <a:pt x="173100" y="253185"/>
                    <a:pt x="173278" y="252296"/>
                  </a:cubicBezTo>
                  <a:cubicBezTo>
                    <a:pt x="178440" y="228746"/>
                    <a:pt x="170163" y="210972"/>
                    <a:pt x="164288" y="201908"/>
                  </a:cubicBezTo>
                  <a:close/>
                  <a:moveTo>
                    <a:pt x="172054" y="161745"/>
                  </a:moveTo>
                  <a:cubicBezTo>
                    <a:pt x="168672" y="161834"/>
                    <a:pt x="165646" y="163523"/>
                    <a:pt x="163777" y="166278"/>
                  </a:cubicBezTo>
                  <a:lnTo>
                    <a:pt x="143482" y="196583"/>
                  </a:lnTo>
                  <a:cubicBezTo>
                    <a:pt x="140901" y="200582"/>
                    <a:pt x="141346" y="205825"/>
                    <a:pt x="144640" y="209202"/>
                  </a:cubicBezTo>
                  <a:cubicBezTo>
                    <a:pt x="144729" y="209380"/>
                    <a:pt x="158703" y="224221"/>
                    <a:pt x="153540" y="247950"/>
                  </a:cubicBezTo>
                  <a:cubicBezTo>
                    <a:pt x="153273" y="248750"/>
                    <a:pt x="152561" y="251149"/>
                    <a:pt x="151582" y="254438"/>
                  </a:cubicBezTo>
                  <a:cubicBezTo>
                    <a:pt x="149713" y="260570"/>
                    <a:pt x="146954" y="269901"/>
                    <a:pt x="144283" y="279677"/>
                  </a:cubicBezTo>
                  <a:cubicBezTo>
                    <a:pt x="134582" y="315136"/>
                    <a:pt x="153095" y="372636"/>
                    <a:pt x="192348" y="396542"/>
                  </a:cubicBezTo>
                  <a:cubicBezTo>
                    <a:pt x="192616" y="396720"/>
                    <a:pt x="193595" y="397164"/>
                    <a:pt x="193773" y="397342"/>
                  </a:cubicBezTo>
                  <a:lnTo>
                    <a:pt x="203030" y="401874"/>
                  </a:lnTo>
                  <a:cubicBezTo>
                    <a:pt x="227952" y="412361"/>
                    <a:pt x="252341" y="428447"/>
                    <a:pt x="253231" y="434757"/>
                  </a:cubicBezTo>
                  <a:cubicBezTo>
                    <a:pt x="253231" y="440356"/>
                    <a:pt x="257770" y="444977"/>
                    <a:pt x="263378" y="444977"/>
                  </a:cubicBezTo>
                  <a:cubicBezTo>
                    <a:pt x="268807" y="444977"/>
                    <a:pt x="273258" y="440711"/>
                    <a:pt x="273436" y="435290"/>
                  </a:cubicBezTo>
                  <a:cubicBezTo>
                    <a:pt x="273436" y="435112"/>
                    <a:pt x="273436" y="435023"/>
                    <a:pt x="273436" y="434846"/>
                  </a:cubicBezTo>
                  <a:cubicBezTo>
                    <a:pt x="274415" y="428447"/>
                    <a:pt x="298714" y="412361"/>
                    <a:pt x="324260" y="401608"/>
                  </a:cubicBezTo>
                  <a:lnTo>
                    <a:pt x="332805" y="397342"/>
                  </a:lnTo>
                  <a:cubicBezTo>
                    <a:pt x="333161" y="397164"/>
                    <a:pt x="334051" y="396720"/>
                    <a:pt x="334318" y="396542"/>
                  </a:cubicBezTo>
                  <a:cubicBezTo>
                    <a:pt x="373660" y="372636"/>
                    <a:pt x="392174" y="315136"/>
                    <a:pt x="382383" y="279677"/>
                  </a:cubicBezTo>
                  <a:cubicBezTo>
                    <a:pt x="379712" y="269901"/>
                    <a:pt x="376953" y="260570"/>
                    <a:pt x="375084" y="254438"/>
                  </a:cubicBezTo>
                  <a:cubicBezTo>
                    <a:pt x="374105" y="251149"/>
                    <a:pt x="373393" y="248839"/>
                    <a:pt x="373215" y="248039"/>
                  </a:cubicBezTo>
                  <a:cubicBezTo>
                    <a:pt x="368141" y="224666"/>
                    <a:pt x="381582" y="209735"/>
                    <a:pt x="382116" y="209202"/>
                  </a:cubicBezTo>
                  <a:cubicBezTo>
                    <a:pt x="385320" y="205825"/>
                    <a:pt x="385765" y="200582"/>
                    <a:pt x="383184" y="196583"/>
                  </a:cubicBezTo>
                  <a:lnTo>
                    <a:pt x="362890" y="166278"/>
                  </a:lnTo>
                  <a:cubicBezTo>
                    <a:pt x="361110" y="163611"/>
                    <a:pt x="357994" y="161923"/>
                    <a:pt x="354790" y="161834"/>
                  </a:cubicBezTo>
                  <a:cubicBezTo>
                    <a:pt x="351408" y="161745"/>
                    <a:pt x="348292" y="163345"/>
                    <a:pt x="346334" y="165922"/>
                  </a:cubicBezTo>
                  <a:cubicBezTo>
                    <a:pt x="345800" y="166544"/>
                    <a:pt x="333784" y="182008"/>
                    <a:pt x="303877" y="182008"/>
                  </a:cubicBezTo>
                  <a:cubicBezTo>
                    <a:pt x="277708" y="182008"/>
                    <a:pt x="273436" y="170366"/>
                    <a:pt x="273169" y="169477"/>
                  </a:cubicBezTo>
                  <a:cubicBezTo>
                    <a:pt x="272101" y="165122"/>
                    <a:pt x="268184" y="162189"/>
                    <a:pt x="263645" y="162012"/>
                  </a:cubicBezTo>
                  <a:cubicBezTo>
                    <a:pt x="259550" y="161745"/>
                    <a:pt x="254833" y="165033"/>
                    <a:pt x="253498" y="169388"/>
                  </a:cubicBezTo>
                  <a:cubicBezTo>
                    <a:pt x="253409" y="169921"/>
                    <a:pt x="249492" y="182008"/>
                    <a:pt x="222879" y="182008"/>
                  </a:cubicBezTo>
                  <a:cubicBezTo>
                    <a:pt x="192883" y="182008"/>
                    <a:pt x="180866" y="166544"/>
                    <a:pt x="180421" y="166011"/>
                  </a:cubicBezTo>
                  <a:cubicBezTo>
                    <a:pt x="178463" y="163345"/>
                    <a:pt x="175170" y="161745"/>
                    <a:pt x="172054" y="161745"/>
                  </a:cubicBezTo>
                  <a:close/>
                  <a:moveTo>
                    <a:pt x="50646" y="20263"/>
                  </a:moveTo>
                  <a:cubicBezTo>
                    <a:pt x="33912" y="20263"/>
                    <a:pt x="20294" y="33860"/>
                    <a:pt x="20294" y="50568"/>
                  </a:cubicBezTo>
                  <a:lnTo>
                    <a:pt x="20294" y="515718"/>
                  </a:lnTo>
                  <a:cubicBezTo>
                    <a:pt x="20650" y="515452"/>
                    <a:pt x="21095" y="515185"/>
                    <a:pt x="21540" y="514918"/>
                  </a:cubicBezTo>
                  <a:cubicBezTo>
                    <a:pt x="22341" y="514296"/>
                    <a:pt x="23231" y="513852"/>
                    <a:pt x="24121" y="513230"/>
                  </a:cubicBezTo>
                  <a:cubicBezTo>
                    <a:pt x="25813" y="512252"/>
                    <a:pt x="27593" y="511275"/>
                    <a:pt x="29462" y="510386"/>
                  </a:cubicBezTo>
                  <a:cubicBezTo>
                    <a:pt x="30441" y="509942"/>
                    <a:pt x="31420" y="509497"/>
                    <a:pt x="32399" y="509142"/>
                  </a:cubicBezTo>
                  <a:cubicBezTo>
                    <a:pt x="34357" y="508342"/>
                    <a:pt x="36405" y="507720"/>
                    <a:pt x="38452" y="507275"/>
                  </a:cubicBezTo>
                  <a:cubicBezTo>
                    <a:pt x="39431" y="507009"/>
                    <a:pt x="40321" y="506742"/>
                    <a:pt x="41300" y="506564"/>
                  </a:cubicBezTo>
                  <a:cubicBezTo>
                    <a:pt x="44326" y="505942"/>
                    <a:pt x="47442" y="505587"/>
                    <a:pt x="50646" y="505587"/>
                  </a:cubicBezTo>
                  <a:lnTo>
                    <a:pt x="60793" y="505587"/>
                  </a:lnTo>
                  <a:lnTo>
                    <a:pt x="60793" y="20263"/>
                  </a:lnTo>
                  <a:close/>
                  <a:moveTo>
                    <a:pt x="151927" y="0"/>
                  </a:moveTo>
                  <a:lnTo>
                    <a:pt x="212684" y="0"/>
                  </a:lnTo>
                  <a:lnTo>
                    <a:pt x="212684" y="91029"/>
                  </a:lnTo>
                  <a:lnTo>
                    <a:pt x="188399" y="72805"/>
                  </a:lnTo>
                  <a:cubicBezTo>
                    <a:pt x="184752" y="70139"/>
                    <a:pt x="179859" y="70139"/>
                    <a:pt x="176212" y="72805"/>
                  </a:cubicBezTo>
                  <a:lnTo>
                    <a:pt x="151927" y="91029"/>
                  </a:lnTo>
                  <a:close/>
                  <a:moveTo>
                    <a:pt x="50646" y="0"/>
                  </a:moveTo>
                  <a:lnTo>
                    <a:pt x="70940" y="0"/>
                  </a:lnTo>
                  <a:lnTo>
                    <a:pt x="131733" y="0"/>
                  </a:lnTo>
                  <a:lnTo>
                    <a:pt x="131733" y="111266"/>
                  </a:lnTo>
                  <a:cubicBezTo>
                    <a:pt x="131733" y="115088"/>
                    <a:pt x="133869" y="118554"/>
                    <a:pt x="137252" y="120242"/>
                  </a:cubicBezTo>
                  <a:cubicBezTo>
                    <a:pt x="140723" y="122020"/>
                    <a:pt x="144818" y="121664"/>
                    <a:pt x="147933" y="119354"/>
                  </a:cubicBezTo>
                  <a:lnTo>
                    <a:pt x="182290" y="93492"/>
                  </a:lnTo>
                  <a:lnTo>
                    <a:pt x="216737" y="119354"/>
                  </a:lnTo>
                  <a:cubicBezTo>
                    <a:pt x="218517" y="120687"/>
                    <a:pt x="220653" y="121309"/>
                    <a:pt x="222879" y="121309"/>
                  </a:cubicBezTo>
                  <a:cubicBezTo>
                    <a:pt x="224392" y="121309"/>
                    <a:pt x="225905" y="120953"/>
                    <a:pt x="227329" y="120242"/>
                  </a:cubicBezTo>
                  <a:cubicBezTo>
                    <a:pt x="230800" y="118554"/>
                    <a:pt x="232937" y="115088"/>
                    <a:pt x="232937" y="111266"/>
                  </a:cubicBezTo>
                  <a:lnTo>
                    <a:pt x="232937" y="0"/>
                  </a:lnTo>
                  <a:lnTo>
                    <a:pt x="455726" y="0"/>
                  </a:lnTo>
                  <a:cubicBezTo>
                    <a:pt x="461334" y="0"/>
                    <a:pt x="465873" y="4532"/>
                    <a:pt x="465873" y="10131"/>
                  </a:cubicBezTo>
                  <a:lnTo>
                    <a:pt x="465873" y="515718"/>
                  </a:lnTo>
                  <a:lnTo>
                    <a:pt x="465873" y="596591"/>
                  </a:lnTo>
                  <a:cubicBezTo>
                    <a:pt x="465873" y="602190"/>
                    <a:pt x="461334" y="606722"/>
                    <a:pt x="455726" y="606722"/>
                  </a:cubicBezTo>
                  <a:lnTo>
                    <a:pt x="50646" y="606722"/>
                  </a:lnTo>
                  <a:cubicBezTo>
                    <a:pt x="22786" y="606722"/>
                    <a:pt x="0" y="583971"/>
                    <a:pt x="0" y="556154"/>
                  </a:cubicBezTo>
                  <a:lnTo>
                    <a:pt x="0" y="50568"/>
                  </a:lnTo>
                  <a:cubicBezTo>
                    <a:pt x="0" y="22662"/>
                    <a:pt x="22786" y="0"/>
                    <a:pt x="50646" y="0"/>
                  </a:cubicBezTo>
                  <a:close/>
                </a:path>
              </a:pathLst>
            </a:custGeom>
            <a:solidFill>
              <a:srgbClr val="71A3D6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IconShape">
              <a:extLst>
                <a:ext uri="{FF2B5EF4-FFF2-40B4-BE49-F238E27FC236}">
                  <a16:creationId xmlns:a16="http://schemas.microsoft.com/office/drawing/2014/main" id="{10AF09BF-1FFF-442F-9354-765EA320D169}"/>
                </a:ext>
              </a:extLst>
            </p:cNvPr>
            <p:cNvSpPr/>
            <p:nvPr/>
          </p:nvSpPr>
          <p:spPr bwMode="auto">
            <a:xfrm>
              <a:off x="9090943" y="3192186"/>
              <a:ext cx="570508" cy="742992"/>
            </a:xfrm>
            <a:custGeom>
              <a:avLst/>
              <a:gdLst>
                <a:gd name="connsiteX0" fmla="*/ 60812 w 465873"/>
                <a:gd name="connsiteY0" fmla="*/ 546036 h 606722"/>
                <a:gd name="connsiteX1" fmla="*/ 405150 w 465873"/>
                <a:gd name="connsiteY1" fmla="*/ 546036 h 606722"/>
                <a:gd name="connsiteX2" fmla="*/ 415207 w 465873"/>
                <a:gd name="connsiteY2" fmla="*/ 556162 h 606722"/>
                <a:gd name="connsiteX3" fmla="*/ 405150 w 465873"/>
                <a:gd name="connsiteY3" fmla="*/ 566288 h 606722"/>
                <a:gd name="connsiteX4" fmla="*/ 60812 w 465873"/>
                <a:gd name="connsiteY4" fmla="*/ 566288 h 606722"/>
                <a:gd name="connsiteX5" fmla="*/ 50666 w 465873"/>
                <a:gd name="connsiteY5" fmla="*/ 556162 h 606722"/>
                <a:gd name="connsiteX6" fmla="*/ 60812 w 465873"/>
                <a:gd name="connsiteY6" fmla="*/ 546036 h 606722"/>
                <a:gd name="connsiteX7" fmla="*/ 50646 w 465873"/>
                <a:gd name="connsiteY7" fmla="*/ 525761 h 606722"/>
                <a:gd name="connsiteX8" fmla="*/ 20294 w 465873"/>
                <a:gd name="connsiteY8" fmla="*/ 556154 h 606722"/>
                <a:gd name="connsiteX9" fmla="*/ 50646 w 465873"/>
                <a:gd name="connsiteY9" fmla="*/ 586459 h 606722"/>
                <a:gd name="connsiteX10" fmla="*/ 445668 w 465873"/>
                <a:gd name="connsiteY10" fmla="*/ 586459 h 606722"/>
                <a:gd name="connsiteX11" fmla="*/ 445668 w 465873"/>
                <a:gd name="connsiteY11" fmla="*/ 525761 h 606722"/>
                <a:gd name="connsiteX12" fmla="*/ 70940 w 465873"/>
                <a:gd name="connsiteY12" fmla="*/ 525761 h 606722"/>
                <a:gd name="connsiteX13" fmla="*/ 263342 w 465873"/>
                <a:gd name="connsiteY13" fmla="*/ 255447 h 606722"/>
                <a:gd name="connsiteX14" fmla="*/ 274289 w 465873"/>
                <a:gd name="connsiteY14" fmla="*/ 277482 h 606722"/>
                <a:gd name="connsiteX15" fmla="*/ 283367 w 465873"/>
                <a:gd name="connsiteY15" fmla="*/ 283079 h 606722"/>
                <a:gd name="connsiteX16" fmla="*/ 303926 w 465873"/>
                <a:gd name="connsiteY16" fmla="*/ 283168 h 606722"/>
                <a:gd name="connsiteX17" fmla="*/ 287550 w 465873"/>
                <a:gd name="connsiteY17" fmla="*/ 304847 h 606722"/>
                <a:gd name="connsiteX18" fmla="*/ 285681 w 465873"/>
                <a:gd name="connsiteY18" fmla="*/ 312755 h 606722"/>
                <a:gd name="connsiteX19" fmla="*/ 290131 w 465873"/>
                <a:gd name="connsiteY19" fmla="*/ 336033 h 606722"/>
                <a:gd name="connsiteX20" fmla="*/ 267792 w 465873"/>
                <a:gd name="connsiteY20" fmla="*/ 325193 h 606722"/>
                <a:gd name="connsiteX21" fmla="*/ 258981 w 465873"/>
                <a:gd name="connsiteY21" fmla="*/ 325193 h 606722"/>
                <a:gd name="connsiteX22" fmla="*/ 236552 w 465873"/>
                <a:gd name="connsiteY22" fmla="*/ 336033 h 606722"/>
                <a:gd name="connsiteX23" fmla="*/ 241002 w 465873"/>
                <a:gd name="connsiteY23" fmla="*/ 312755 h 606722"/>
                <a:gd name="connsiteX24" fmla="*/ 239133 w 465873"/>
                <a:gd name="connsiteY24" fmla="*/ 304847 h 606722"/>
                <a:gd name="connsiteX25" fmla="*/ 222846 w 465873"/>
                <a:gd name="connsiteY25" fmla="*/ 283168 h 606722"/>
                <a:gd name="connsiteX26" fmla="*/ 243405 w 465873"/>
                <a:gd name="connsiteY26" fmla="*/ 283079 h 606722"/>
                <a:gd name="connsiteX27" fmla="*/ 252483 w 465873"/>
                <a:gd name="connsiteY27" fmla="*/ 277482 h 606722"/>
                <a:gd name="connsiteX28" fmla="*/ 263384 w 465873"/>
                <a:gd name="connsiteY28" fmla="*/ 222925 h 606722"/>
                <a:gd name="connsiteX29" fmla="*/ 254272 w 465873"/>
                <a:gd name="connsiteY29" fmla="*/ 228124 h 606722"/>
                <a:gd name="connsiteX30" fmla="*/ 237094 w 465873"/>
                <a:gd name="connsiteY30" fmla="*/ 262871 h 606722"/>
                <a:gd name="connsiteX31" fmla="*/ 202649 w 465873"/>
                <a:gd name="connsiteY31" fmla="*/ 262871 h 606722"/>
                <a:gd name="connsiteX32" fmla="*/ 193571 w 465873"/>
                <a:gd name="connsiteY32" fmla="*/ 268470 h 606722"/>
                <a:gd name="connsiteX33" fmla="*/ 194550 w 465873"/>
                <a:gd name="connsiteY33" fmla="*/ 279045 h 606722"/>
                <a:gd name="connsiteX34" fmla="*/ 220272 w 465873"/>
                <a:gd name="connsiteY34" fmla="*/ 313348 h 606722"/>
                <a:gd name="connsiteX35" fmla="*/ 212885 w 465873"/>
                <a:gd name="connsiteY35" fmla="*/ 352006 h 606722"/>
                <a:gd name="connsiteX36" fmla="*/ 216712 w 465873"/>
                <a:gd name="connsiteY36" fmla="*/ 361959 h 606722"/>
                <a:gd name="connsiteX37" fmla="*/ 227304 w 465873"/>
                <a:gd name="connsiteY37" fmla="*/ 363026 h 606722"/>
                <a:gd name="connsiteX38" fmla="*/ 263351 w 465873"/>
                <a:gd name="connsiteY38" fmla="*/ 345519 h 606722"/>
                <a:gd name="connsiteX39" fmla="*/ 299486 w 465873"/>
                <a:gd name="connsiteY39" fmla="*/ 363026 h 606722"/>
                <a:gd name="connsiteX40" fmla="*/ 303848 w 465873"/>
                <a:gd name="connsiteY40" fmla="*/ 364003 h 606722"/>
                <a:gd name="connsiteX41" fmla="*/ 310078 w 465873"/>
                <a:gd name="connsiteY41" fmla="*/ 361959 h 606722"/>
                <a:gd name="connsiteX42" fmla="*/ 313816 w 465873"/>
                <a:gd name="connsiteY42" fmla="*/ 352006 h 606722"/>
                <a:gd name="connsiteX43" fmla="*/ 306429 w 465873"/>
                <a:gd name="connsiteY43" fmla="*/ 313348 h 606722"/>
                <a:gd name="connsiteX44" fmla="*/ 332240 w 465873"/>
                <a:gd name="connsiteY44" fmla="*/ 279045 h 606722"/>
                <a:gd name="connsiteX45" fmla="*/ 333219 w 465873"/>
                <a:gd name="connsiteY45" fmla="*/ 268470 h 606722"/>
                <a:gd name="connsiteX46" fmla="*/ 324141 w 465873"/>
                <a:gd name="connsiteY46" fmla="*/ 262871 h 606722"/>
                <a:gd name="connsiteX47" fmla="*/ 289607 w 465873"/>
                <a:gd name="connsiteY47" fmla="*/ 262871 h 606722"/>
                <a:gd name="connsiteX48" fmla="*/ 272429 w 465873"/>
                <a:gd name="connsiteY48" fmla="*/ 228124 h 606722"/>
                <a:gd name="connsiteX49" fmla="*/ 263384 w 465873"/>
                <a:gd name="connsiteY49" fmla="*/ 222925 h 606722"/>
                <a:gd name="connsiteX50" fmla="*/ 173990 w 465873"/>
                <a:gd name="connsiteY50" fmla="*/ 187422 h 606722"/>
                <a:gd name="connsiteX51" fmla="*/ 222853 w 465873"/>
                <a:gd name="connsiteY51" fmla="*/ 202263 h 606722"/>
                <a:gd name="connsiteX52" fmla="*/ 263351 w 465873"/>
                <a:gd name="connsiteY52" fmla="*/ 189555 h 606722"/>
                <a:gd name="connsiteX53" fmla="*/ 303848 w 465873"/>
                <a:gd name="connsiteY53" fmla="*/ 202263 h 606722"/>
                <a:gd name="connsiteX54" fmla="*/ 352622 w 465873"/>
                <a:gd name="connsiteY54" fmla="*/ 187422 h 606722"/>
                <a:gd name="connsiteX55" fmla="*/ 362324 w 465873"/>
                <a:gd name="connsiteY55" fmla="*/ 201908 h 606722"/>
                <a:gd name="connsiteX56" fmla="*/ 353423 w 465873"/>
                <a:gd name="connsiteY56" fmla="*/ 252385 h 606722"/>
                <a:gd name="connsiteX57" fmla="*/ 355648 w 465873"/>
                <a:gd name="connsiteY57" fmla="*/ 260205 h 606722"/>
                <a:gd name="connsiteX58" fmla="*/ 362858 w 465873"/>
                <a:gd name="connsiteY58" fmla="*/ 284999 h 606722"/>
                <a:gd name="connsiteX59" fmla="*/ 323785 w 465873"/>
                <a:gd name="connsiteY59" fmla="*/ 379200 h 606722"/>
                <a:gd name="connsiteX60" fmla="*/ 315774 w 465873"/>
                <a:gd name="connsiteY60" fmla="*/ 383199 h 606722"/>
                <a:gd name="connsiteX61" fmla="*/ 263351 w 465873"/>
                <a:gd name="connsiteY61" fmla="*/ 414925 h 606722"/>
                <a:gd name="connsiteX62" fmla="*/ 211461 w 465873"/>
                <a:gd name="connsiteY62" fmla="*/ 383466 h 606722"/>
                <a:gd name="connsiteX63" fmla="*/ 202827 w 465873"/>
                <a:gd name="connsiteY63" fmla="*/ 379289 h 606722"/>
                <a:gd name="connsiteX64" fmla="*/ 163843 w 465873"/>
                <a:gd name="connsiteY64" fmla="*/ 284999 h 606722"/>
                <a:gd name="connsiteX65" fmla="*/ 170964 w 465873"/>
                <a:gd name="connsiteY65" fmla="*/ 260205 h 606722"/>
                <a:gd name="connsiteX66" fmla="*/ 173278 w 465873"/>
                <a:gd name="connsiteY66" fmla="*/ 252296 h 606722"/>
                <a:gd name="connsiteX67" fmla="*/ 164288 w 465873"/>
                <a:gd name="connsiteY67" fmla="*/ 201908 h 606722"/>
                <a:gd name="connsiteX68" fmla="*/ 172054 w 465873"/>
                <a:gd name="connsiteY68" fmla="*/ 161745 h 606722"/>
                <a:gd name="connsiteX69" fmla="*/ 163777 w 465873"/>
                <a:gd name="connsiteY69" fmla="*/ 166278 h 606722"/>
                <a:gd name="connsiteX70" fmla="*/ 143482 w 465873"/>
                <a:gd name="connsiteY70" fmla="*/ 196583 h 606722"/>
                <a:gd name="connsiteX71" fmla="*/ 144640 w 465873"/>
                <a:gd name="connsiteY71" fmla="*/ 209202 h 606722"/>
                <a:gd name="connsiteX72" fmla="*/ 153540 w 465873"/>
                <a:gd name="connsiteY72" fmla="*/ 247950 h 606722"/>
                <a:gd name="connsiteX73" fmla="*/ 151582 w 465873"/>
                <a:gd name="connsiteY73" fmla="*/ 254438 h 606722"/>
                <a:gd name="connsiteX74" fmla="*/ 144283 w 465873"/>
                <a:gd name="connsiteY74" fmla="*/ 279677 h 606722"/>
                <a:gd name="connsiteX75" fmla="*/ 192348 w 465873"/>
                <a:gd name="connsiteY75" fmla="*/ 396542 h 606722"/>
                <a:gd name="connsiteX76" fmla="*/ 193773 w 465873"/>
                <a:gd name="connsiteY76" fmla="*/ 397342 h 606722"/>
                <a:gd name="connsiteX77" fmla="*/ 203030 w 465873"/>
                <a:gd name="connsiteY77" fmla="*/ 401874 h 606722"/>
                <a:gd name="connsiteX78" fmla="*/ 253231 w 465873"/>
                <a:gd name="connsiteY78" fmla="*/ 434757 h 606722"/>
                <a:gd name="connsiteX79" fmla="*/ 263378 w 465873"/>
                <a:gd name="connsiteY79" fmla="*/ 444977 h 606722"/>
                <a:gd name="connsiteX80" fmla="*/ 273436 w 465873"/>
                <a:gd name="connsiteY80" fmla="*/ 435290 h 606722"/>
                <a:gd name="connsiteX81" fmla="*/ 273436 w 465873"/>
                <a:gd name="connsiteY81" fmla="*/ 434846 h 606722"/>
                <a:gd name="connsiteX82" fmla="*/ 324260 w 465873"/>
                <a:gd name="connsiteY82" fmla="*/ 401608 h 606722"/>
                <a:gd name="connsiteX83" fmla="*/ 332805 w 465873"/>
                <a:gd name="connsiteY83" fmla="*/ 397342 h 606722"/>
                <a:gd name="connsiteX84" fmla="*/ 334318 w 465873"/>
                <a:gd name="connsiteY84" fmla="*/ 396542 h 606722"/>
                <a:gd name="connsiteX85" fmla="*/ 382383 w 465873"/>
                <a:gd name="connsiteY85" fmla="*/ 279677 h 606722"/>
                <a:gd name="connsiteX86" fmla="*/ 375084 w 465873"/>
                <a:gd name="connsiteY86" fmla="*/ 254438 h 606722"/>
                <a:gd name="connsiteX87" fmla="*/ 373215 w 465873"/>
                <a:gd name="connsiteY87" fmla="*/ 248039 h 606722"/>
                <a:gd name="connsiteX88" fmla="*/ 382116 w 465873"/>
                <a:gd name="connsiteY88" fmla="*/ 209202 h 606722"/>
                <a:gd name="connsiteX89" fmla="*/ 383184 w 465873"/>
                <a:gd name="connsiteY89" fmla="*/ 196583 h 606722"/>
                <a:gd name="connsiteX90" fmla="*/ 362890 w 465873"/>
                <a:gd name="connsiteY90" fmla="*/ 166278 h 606722"/>
                <a:gd name="connsiteX91" fmla="*/ 354790 w 465873"/>
                <a:gd name="connsiteY91" fmla="*/ 161834 h 606722"/>
                <a:gd name="connsiteX92" fmla="*/ 346334 w 465873"/>
                <a:gd name="connsiteY92" fmla="*/ 165922 h 606722"/>
                <a:gd name="connsiteX93" fmla="*/ 303877 w 465873"/>
                <a:gd name="connsiteY93" fmla="*/ 182008 h 606722"/>
                <a:gd name="connsiteX94" fmla="*/ 273169 w 465873"/>
                <a:gd name="connsiteY94" fmla="*/ 169477 h 606722"/>
                <a:gd name="connsiteX95" fmla="*/ 263645 w 465873"/>
                <a:gd name="connsiteY95" fmla="*/ 162012 h 606722"/>
                <a:gd name="connsiteX96" fmla="*/ 253498 w 465873"/>
                <a:gd name="connsiteY96" fmla="*/ 169388 h 606722"/>
                <a:gd name="connsiteX97" fmla="*/ 222879 w 465873"/>
                <a:gd name="connsiteY97" fmla="*/ 182008 h 606722"/>
                <a:gd name="connsiteX98" fmla="*/ 180421 w 465873"/>
                <a:gd name="connsiteY98" fmla="*/ 166011 h 606722"/>
                <a:gd name="connsiteX99" fmla="*/ 172054 w 465873"/>
                <a:gd name="connsiteY99" fmla="*/ 161745 h 606722"/>
                <a:gd name="connsiteX100" fmla="*/ 50646 w 465873"/>
                <a:gd name="connsiteY100" fmla="*/ 20263 h 606722"/>
                <a:gd name="connsiteX101" fmla="*/ 20294 w 465873"/>
                <a:gd name="connsiteY101" fmla="*/ 50568 h 606722"/>
                <a:gd name="connsiteX102" fmla="*/ 20294 w 465873"/>
                <a:gd name="connsiteY102" fmla="*/ 515718 h 606722"/>
                <a:gd name="connsiteX103" fmla="*/ 21540 w 465873"/>
                <a:gd name="connsiteY103" fmla="*/ 514918 h 606722"/>
                <a:gd name="connsiteX104" fmla="*/ 24121 w 465873"/>
                <a:gd name="connsiteY104" fmla="*/ 513230 h 606722"/>
                <a:gd name="connsiteX105" fmla="*/ 29462 w 465873"/>
                <a:gd name="connsiteY105" fmla="*/ 510386 h 606722"/>
                <a:gd name="connsiteX106" fmla="*/ 32399 w 465873"/>
                <a:gd name="connsiteY106" fmla="*/ 509142 h 606722"/>
                <a:gd name="connsiteX107" fmla="*/ 38452 w 465873"/>
                <a:gd name="connsiteY107" fmla="*/ 507275 h 606722"/>
                <a:gd name="connsiteX108" fmla="*/ 41300 w 465873"/>
                <a:gd name="connsiteY108" fmla="*/ 506564 h 606722"/>
                <a:gd name="connsiteX109" fmla="*/ 50646 w 465873"/>
                <a:gd name="connsiteY109" fmla="*/ 505587 h 606722"/>
                <a:gd name="connsiteX110" fmla="*/ 60793 w 465873"/>
                <a:gd name="connsiteY110" fmla="*/ 505587 h 606722"/>
                <a:gd name="connsiteX111" fmla="*/ 60793 w 465873"/>
                <a:gd name="connsiteY111" fmla="*/ 20263 h 606722"/>
                <a:gd name="connsiteX112" fmla="*/ 151927 w 465873"/>
                <a:gd name="connsiteY112" fmla="*/ 0 h 606722"/>
                <a:gd name="connsiteX113" fmla="*/ 212684 w 465873"/>
                <a:gd name="connsiteY113" fmla="*/ 0 h 606722"/>
                <a:gd name="connsiteX114" fmla="*/ 212684 w 465873"/>
                <a:gd name="connsiteY114" fmla="*/ 91029 h 606722"/>
                <a:gd name="connsiteX115" fmla="*/ 188399 w 465873"/>
                <a:gd name="connsiteY115" fmla="*/ 72805 h 606722"/>
                <a:gd name="connsiteX116" fmla="*/ 176212 w 465873"/>
                <a:gd name="connsiteY116" fmla="*/ 72805 h 606722"/>
                <a:gd name="connsiteX117" fmla="*/ 151927 w 465873"/>
                <a:gd name="connsiteY117" fmla="*/ 91029 h 606722"/>
                <a:gd name="connsiteX118" fmla="*/ 50646 w 465873"/>
                <a:gd name="connsiteY118" fmla="*/ 0 h 606722"/>
                <a:gd name="connsiteX119" fmla="*/ 70940 w 465873"/>
                <a:gd name="connsiteY119" fmla="*/ 0 h 606722"/>
                <a:gd name="connsiteX120" fmla="*/ 131733 w 465873"/>
                <a:gd name="connsiteY120" fmla="*/ 0 h 606722"/>
                <a:gd name="connsiteX121" fmla="*/ 131733 w 465873"/>
                <a:gd name="connsiteY121" fmla="*/ 111266 h 606722"/>
                <a:gd name="connsiteX122" fmla="*/ 137252 w 465873"/>
                <a:gd name="connsiteY122" fmla="*/ 120242 h 606722"/>
                <a:gd name="connsiteX123" fmla="*/ 147933 w 465873"/>
                <a:gd name="connsiteY123" fmla="*/ 119354 h 606722"/>
                <a:gd name="connsiteX124" fmla="*/ 182290 w 465873"/>
                <a:gd name="connsiteY124" fmla="*/ 93492 h 606722"/>
                <a:gd name="connsiteX125" fmla="*/ 216737 w 465873"/>
                <a:gd name="connsiteY125" fmla="*/ 119354 h 606722"/>
                <a:gd name="connsiteX126" fmla="*/ 222879 w 465873"/>
                <a:gd name="connsiteY126" fmla="*/ 121309 h 606722"/>
                <a:gd name="connsiteX127" fmla="*/ 227329 w 465873"/>
                <a:gd name="connsiteY127" fmla="*/ 120242 h 606722"/>
                <a:gd name="connsiteX128" fmla="*/ 232937 w 465873"/>
                <a:gd name="connsiteY128" fmla="*/ 111266 h 606722"/>
                <a:gd name="connsiteX129" fmla="*/ 232937 w 465873"/>
                <a:gd name="connsiteY129" fmla="*/ 0 h 606722"/>
                <a:gd name="connsiteX130" fmla="*/ 455726 w 465873"/>
                <a:gd name="connsiteY130" fmla="*/ 0 h 606722"/>
                <a:gd name="connsiteX131" fmla="*/ 465873 w 465873"/>
                <a:gd name="connsiteY131" fmla="*/ 10131 h 606722"/>
                <a:gd name="connsiteX132" fmla="*/ 465873 w 465873"/>
                <a:gd name="connsiteY132" fmla="*/ 515718 h 606722"/>
                <a:gd name="connsiteX133" fmla="*/ 465873 w 465873"/>
                <a:gd name="connsiteY133" fmla="*/ 596591 h 606722"/>
                <a:gd name="connsiteX134" fmla="*/ 455726 w 465873"/>
                <a:gd name="connsiteY134" fmla="*/ 606722 h 606722"/>
                <a:gd name="connsiteX135" fmla="*/ 50646 w 465873"/>
                <a:gd name="connsiteY135" fmla="*/ 606722 h 606722"/>
                <a:gd name="connsiteX136" fmla="*/ 0 w 465873"/>
                <a:gd name="connsiteY136" fmla="*/ 556154 h 606722"/>
                <a:gd name="connsiteX137" fmla="*/ 0 w 465873"/>
                <a:gd name="connsiteY137" fmla="*/ 50568 h 606722"/>
                <a:gd name="connsiteX138" fmla="*/ 50646 w 465873"/>
                <a:gd name="connsiteY13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465873" h="606722">
                  <a:moveTo>
                    <a:pt x="60812" y="546036"/>
                  </a:moveTo>
                  <a:lnTo>
                    <a:pt x="405150" y="546036"/>
                  </a:lnTo>
                  <a:cubicBezTo>
                    <a:pt x="410668" y="546036"/>
                    <a:pt x="415207" y="550566"/>
                    <a:pt x="415207" y="556162"/>
                  </a:cubicBezTo>
                  <a:cubicBezTo>
                    <a:pt x="415207" y="561758"/>
                    <a:pt x="410668" y="566288"/>
                    <a:pt x="405150" y="566288"/>
                  </a:cubicBezTo>
                  <a:lnTo>
                    <a:pt x="60812" y="566288"/>
                  </a:lnTo>
                  <a:cubicBezTo>
                    <a:pt x="55205" y="566288"/>
                    <a:pt x="50666" y="561758"/>
                    <a:pt x="50666" y="556162"/>
                  </a:cubicBezTo>
                  <a:cubicBezTo>
                    <a:pt x="50666" y="550566"/>
                    <a:pt x="55205" y="546036"/>
                    <a:pt x="60812" y="546036"/>
                  </a:cubicBezTo>
                  <a:close/>
                  <a:moveTo>
                    <a:pt x="50646" y="525761"/>
                  </a:moveTo>
                  <a:cubicBezTo>
                    <a:pt x="33912" y="525761"/>
                    <a:pt x="20294" y="539447"/>
                    <a:pt x="20294" y="556154"/>
                  </a:cubicBezTo>
                  <a:cubicBezTo>
                    <a:pt x="20294" y="572862"/>
                    <a:pt x="33912" y="586459"/>
                    <a:pt x="50646" y="586459"/>
                  </a:cubicBezTo>
                  <a:lnTo>
                    <a:pt x="445668" y="586459"/>
                  </a:lnTo>
                  <a:lnTo>
                    <a:pt x="445668" y="525761"/>
                  </a:lnTo>
                  <a:lnTo>
                    <a:pt x="70940" y="525761"/>
                  </a:lnTo>
                  <a:close/>
                  <a:moveTo>
                    <a:pt x="263342" y="255447"/>
                  </a:moveTo>
                  <a:lnTo>
                    <a:pt x="274289" y="277482"/>
                  </a:lnTo>
                  <a:cubicBezTo>
                    <a:pt x="275980" y="280947"/>
                    <a:pt x="279451" y="283079"/>
                    <a:pt x="283367" y="283079"/>
                  </a:cubicBezTo>
                  <a:lnTo>
                    <a:pt x="303926" y="283168"/>
                  </a:lnTo>
                  <a:lnTo>
                    <a:pt x="287550" y="304847"/>
                  </a:lnTo>
                  <a:cubicBezTo>
                    <a:pt x="285859" y="307068"/>
                    <a:pt x="285147" y="310000"/>
                    <a:pt x="285681" y="312755"/>
                  </a:cubicBezTo>
                  <a:lnTo>
                    <a:pt x="290131" y="336033"/>
                  </a:lnTo>
                  <a:lnTo>
                    <a:pt x="267792" y="325193"/>
                  </a:lnTo>
                  <a:cubicBezTo>
                    <a:pt x="265033" y="323861"/>
                    <a:pt x="261740" y="323861"/>
                    <a:pt x="258981" y="325193"/>
                  </a:cubicBezTo>
                  <a:lnTo>
                    <a:pt x="236552" y="336033"/>
                  </a:lnTo>
                  <a:lnTo>
                    <a:pt x="241002" y="312755"/>
                  </a:lnTo>
                  <a:cubicBezTo>
                    <a:pt x="241536" y="310000"/>
                    <a:pt x="240913" y="307068"/>
                    <a:pt x="239133" y="304847"/>
                  </a:cubicBezTo>
                  <a:lnTo>
                    <a:pt x="222846" y="283168"/>
                  </a:lnTo>
                  <a:lnTo>
                    <a:pt x="243405" y="283079"/>
                  </a:lnTo>
                  <a:cubicBezTo>
                    <a:pt x="247232" y="283079"/>
                    <a:pt x="250792" y="280947"/>
                    <a:pt x="252483" y="277482"/>
                  </a:cubicBezTo>
                  <a:close/>
                  <a:moveTo>
                    <a:pt x="263384" y="222925"/>
                  </a:moveTo>
                  <a:cubicBezTo>
                    <a:pt x="259701" y="222925"/>
                    <a:pt x="256008" y="224658"/>
                    <a:pt x="254272" y="228124"/>
                  </a:cubicBezTo>
                  <a:lnTo>
                    <a:pt x="237094" y="262871"/>
                  </a:lnTo>
                  <a:lnTo>
                    <a:pt x="202649" y="262871"/>
                  </a:lnTo>
                  <a:cubicBezTo>
                    <a:pt x="198733" y="262871"/>
                    <a:pt x="195262" y="265093"/>
                    <a:pt x="193571" y="268470"/>
                  </a:cubicBezTo>
                  <a:cubicBezTo>
                    <a:pt x="191880" y="271936"/>
                    <a:pt x="192236" y="276024"/>
                    <a:pt x="194550" y="279045"/>
                  </a:cubicBezTo>
                  <a:lnTo>
                    <a:pt x="220272" y="313348"/>
                  </a:lnTo>
                  <a:lnTo>
                    <a:pt x="212885" y="352006"/>
                  </a:lnTo>
                  <a:cubicBezTo>
                    <a:pt x="212173" y="355739"/>
                    <a:pt x="213686" y="359560"/>
                    <a:pt x="216712" y="361959"/>
                  </a:cubicBezTo>
                  <a:cubicBezTo>
                    <a:pt x="219738" y="364270"/>
                    <a:pt x="223833" y="364626"/>
                    <a:pt x="227304" y="363026"/>
                  </a:cubicBezTo>
                  <a:lnTo>
                    <a:pt x="263351" y="345519"/>
                  </a:lnTo>
                  <a:lnTo>
                    <a:pt x="299486" y="363026"/>
                  </a:lnTo>
                  <a:cubicBezTo>
                    <a:pt x="300911" y="363648"/>
                    <a:pt x="302424" y="364003"/>
                    <a:pt x="303848" y="364003"/>
                  </a:cubicBezTo>
                  <a:cubicBezTo>
                    <a:pt x="306073" y="364003"/>
                    <a:pt x="308209" y="363292"/>
                    <a:pt x="310078" y="361959"/>
                  </a:cubicBezTo>
                  <a:cubicBezTo>
                    <a:pt x="313104" y="359560"/>
                    <a:pt x="314528" y="355739"/>
                    <a:pt x="313816" y="352006"/>
                  </a:cubicBezTo>
                  <a:lnTo>
                    <a:pt x="306429" y="313348"/>
                  </a:lnTo>
                  <a:lnTo>
                    <a:pt x="332240" y="279045"/>
                  </a:lnTo>
                  <a:cubicBezTo>
                    <a:pt x="334554" y="276024"/>
                    <a:pt x="334910" y="271936"/>
                    <a:pt x="333219" y="268470"/>
                  </a:cubicBezTo>
                  <a:cubicBezTo>
                    <a:pt x="331528" y="265093"/>
                    <a:pt x="327968" y="262871"/>
                    <a:pt x="324141" y="262871"/>
                  </a:cubicBezTo>
                  <a:lnTo>
                    <a:pt x="289607" y="262871"/>
                  </a:lnTo>
                  <a:lnTo>
                    <a:pt x="272429" y="228124"/>
                  </a:lnTo>
                  <a:cubicBezTo>
                    <a:pt x="270738" y="224658"/>
                    <a:pt x="267066" y="222925"/>
                    <a:pt x="263384" y="222925"/>
                  </a:cubicBezTo>
                  <a:close/>
                  <a:moveTo>
                    <a:pt x="173990" y="187422"/>
                  </a:moveTo>
                  <a:cubicBezTo>
                    <a:pt x="183157" y="194265"/>
                    <a:pt x="199000" y="202263"/>
                    <a:pt x="222853" y="202263"/>
                  </a:cubicBezTo>
                  <a:cubicBezTo>
                    <a:pt x="243681" y="202263"/>
                    <a:pt x="256052" y="196042"/>
                    <a:pt x="263351" y="189555"/>
                  </a:cubicBezTo>
                  <a:cubicBezTo>
                    <a:pt x="270560" y="196042"/>
                    <a:pt x="282932" y="202263"/>
                    <a:pt x="303848" y="202263"/>
                  </a:cubicBezTo>
                  <a:cubicBezTo>
                    <a:pt x="327701" y="202263"/>
                    <a:pt x="343455" y="194265"/>
                    <a:pt x="352622" y="187422"/>
                  </a:cubicBezTo>
                  <a:lnTo>
                    <a:pt x="362324" y="201908"/>
                  </a:lnTo>
                  <a:cubicBezTo>
                    <a:pt x="356449" y="210972"/>
                    <a:pt x="348261" y="228746"/>
                    <a:pt x="353423" y="252385"/>
                  </a:cubicBezTo>
                  <a:cubicBezTo>
                    <a:pt x="353601" y="253185"/>
                    <a:pt x="354402" y="256028"/>
                    <a:pt x="355648" y="260205"/>
                  </a:cubicBezTo>
                  <a:cubicBezTo>
                    <a:pt x="357517" y="266248"/>
                    <a:pt x="360188" y="275402"/>
                    <a:pt x="362858" y="284999"/>
                  </a:cubicBezTo>
                  <a:cubicBezTo>
                    <a:pt x="369622" y="309705"/>
                    <a:pt x="357695" y="358582"/>
                    <a:pt x="323785" y="379200"/>
                  </a:cubicBezTo>
                  <a:lnTo>
                    <a:pt x="315774" y="383199"/>
                  </a:lnTo>
                  <a:cubicBezTo>
                    <a:pt x="302691" y="388709"/>
                    <a:pt x="277413" y="400528"/>
                    <a:pt x="263351" y="414925"/>
                  </a:cubicBezTo>
                  <a:cubicBezTo>
                    <a:pt x="249288" y="400617"/>
                    <a:pt x="224100" y="388798"/>
                    <a:pt x="211461" y="383466"/>
                  </a:cubicBezTo>
                  <a:lnTo>
                    <a:pt x="202827" y="379289"/>
                  </a:lnTo>
                  <a:cubicBezTo>
                    <a:pt x="168917" y="358582"/>
                    <a:pt x="157079" y="309705"/>
                    <a:pt x="163843" y="284999"/>
                  </a:cubicBezTo>
                  <a:cubicBezTo>
                    <a:pt x="166425" y="275402"/>
                    <a:pt x="169184" y="266248"/>
                    <a:pt x="170964" y="260205"/>
                  </a:cubicBezTo>
                  <a:cubicBezTo>
                    <a:pt x="172210" y="256028"/>
                    <a:pt x="173100" y="253185"/>
                    <a:pt x="173278" y="252296"/>
                  </a:cubicBezTo>
                  <a:cubicBezTo>
                    <a:pt x="178440" y="228746"/>
                    <a:pt x="170163" y="210972"/>
                    <a:pt x="164288" y="201908"/>
                  </a:cubicBezTo>
                  <a:close/>
                  <a:moveTo>
                    <a:pt x="172054" y="161745"/>
                  </a:moveTo>
                  <a:cubicBezTo>
                    <a:pt x="168672" y="161834"/>
                    <a:pt x="165646" y="163523"/>
                    <a:pt x="163777" y="166278"/>
                  </a:cubicBezTo>
                  <a:lnTo>
                    <a:pt x="143482" y="196583"/>
                  </a:lnTo>
                  <a:cubicBezTo>
                    <a:pt x="140901" y="200582"/>
                    <a:pt x="141346" y="205825"/>
                    <a:pt x="144640" y="209202"/>
                  </a:cubicBezTo>
                  <a:cubicBezTo>
                    <a:pt x="144729" y="209380"/>
                    <a:pt x="158703" y="224221"/>
                    <a:pt x="153540" y="247950"/>
                  </a:cubicBezTo>
                  <a:cubicBezTo>
                    <a:pt x="153273" y="248750"/>
                    <a:pt x="152561" y="251149"/>
                    <a:pt x="151582" y="254438"/>
                  </a:cubicBezTo>
                  <a:cubicBezTo>
                    <a:pt x="149713" y="260570"/>
                    <a:pt x="146954" y="269901"/>
                    <a:pt x="144283" y="279677"/>
                  </a:cubicBezTo>
                  <a:cubicBezTo>
                    <a:pt x="134582" y="315136"/>
                    <a:pt x="153095" y="372636"/>
                    <a:pt x="192348" y="396542"/>
                  </a:cubicBezTo>
                  <a:cubicBezTo>
                    <a:pt x="192616" y="396720"/>
                    <a:pt x="193595" y="397164"/>
                    <a:pt x="193773" y="397342"/>
                  </a:cubicBezTo>
                  <a:lnTo>
                    <a:pt x="203030" y="401874"/>
                  </a:lnTo>
                  <a:cubicBezTo>
                    <a:pt x="227952" y="412361"/>
                    <a:pt x="252341" y="428447"/>
                    <a:pt x="253231" y="434757"/>
                  </a:cubicBezTo>
                  <a:cubicBezTo>
                    <a:pt x="253231" y="440356"/>
                    <a:pt x="257770" y="444977"/>
                    <a:pt x="263378" y="444977"/>
                  </a:cubicBezTo>
                  <a:cubicBezTo>
                    <a:pt x="268807" y="444977"/>
                    <a:pt x="273258" y="440711"/>
                    <a:pt x="273436" y="435290"/>
                  </a:cubicBezTo>
                  <a:cubicBezTo>
                    <a:pt x="273436" y="435112"/>
                    <a:pt x="273436" y="435023"/>
                    <a:pt x="273436" y="434846"/>
                  </a:cubicBezTo>
                  <a:cubicBezTo>
                    <a:pt x="274415" y="428447"/>
                    <a:pt x="298714" y="412361"/>
                    <a:pt x="324260" y="401608"/>
                  </a:cubicBezTo>
                  <a:lnTo>
                    <a:pt x="332805" y="397342"/>
                  </a:lnTo>
                  <a:cubicBezTo>
                    <a:pt x="333161" y="397164"/>
                    <a:pt x="334051" y="396720"/>
                    <a:pt x="334318" y="396542"/>
                  </a:cubicBezTo>
                  <a:cubicBezTo>
                    <a:pt x="373660" y="372636"/>
                    <a:pt x="392174" y="315136"/>
                    <a:pt x="382383" y="279677"/>
                  </a:cubicBezTo>
                  <a:cubicBezTo>
                    <a:pt x="379712" y="269901"/>
                    <a:pt x="376953" y="260570"/>
                    <a:pt x="375084" y="254438"/>
                  </a:cubicBezTo>
                  <a:cubicBezTo>
                    <a:pt x="374105" y="251149"/>
                    <a:pt x="373393" y="248839"/>
                    <a:pt x="373215" y="248039"/>
                  </a:cubicBezTo>
                  <a:cubicBezTo>
                    <a:pt x="368141" y="224666"/>
                    <a:pt x="381582" y="209735"/>
                    <a:pt x="382116" y="209202"/>
                  </a:cubicBezTo>
                  <a:cubicBezTo>
                    <a:pt x="385320" y="205825"/>
                    <a:pt x="385765" y="200582"/>
                    <a:pt x="383184" y="196583"/>
                  </a:cubicBezTo>
                  <a:lnTo>
                    <a:pt x="362890" y="166278"/>
                  </a:lnTo>
                  <a:cubicBezTo>
                    <a:pt x="361110" y="163611"/>
                    <a:pt x="357994" y="161923"/>
                    <a:pt x="354790" y="161834"/>
                  </a:cubicBezTo>
                  <a:cubicBezTo>
                    <a:pt x="351408" y="161745"/>
                    <a:pt x="348292" y="163345"/>
                    <a:pt x="346334" y="165922"/>
                  </a:cubicBezTo>
                  <a:cubicBezTo>
                    <a:pt x="345800" y="166544"/>
                    <a:pt x="333784" y="182008"/>
                    <a:pt x="303877" y="182008"/>
                  </a:cubicBezTo>
                  <a:cubicBezTo>
                    <a:pt x="277708" y="182008"/>
                    <a:pt x="273436" y="170366"/>
                    <a:pt x="273169" y="169477"/>
                  </a:cubicBezTo>
                  <a:cubicBezTo>
                    <a:pt x="272101" y="165122"/>
                    <a:pt x="268184" y="162189"/>
                    <a:pt x="263645" y="162012"/>
                  </a:cubicBezTo>
                  <a:cubicBezTo>
                    <a:pt x="259550" y="161745"/>
                    <a:pt x="254833" y="165033"/>
                    <a:pt x="253498" y="169388"/>
                  </a:cubicBezTo>
                  <a:cubicBezTo>
                    <a:pt x="253409" y="169921"/>
                    <a:pt x="249492" y="182008"/>
                    <a:pt x="222879" y="182008"/>
                  </a:cubicBezTo>
                  <a:cubicBezTo>
                    <a:pt x="192883" y="182008"/>
                    <a:pt x="180866" y="166544"/>
                    <a:pt x="180421" y="166011"/>
                  </a:cubicBezTo>
                  <a:cubicBezTo>
                    <a:pt x="178463" y="163345"/>
                    <a:pt x="175170" y="161745"/>
                    <a:pt x="172054" y="161745"/>
                  </a:cubicBezTo>
                  <a:close/>
                  <a:moveTo>
                    <a:pt x="50646" y="20263"/>
                  </a:moveTo>
                  <a:cubicBezTo>
                    <a:pt x="33912" y="20263"/>
                    <a:pt x="20294" y="33860"/>
                    <a:pt x="20294" y="50568"/>
                  </a:cubicBezTo>
                  <a:lnTo>
                    <a:pt x="20294" y="515718"/>
                  </a:lnTo>
                  <a:cubicBezTo>
                    <a:pt x="20650" y="515452"/>
                    <a:pt x="21095" y="515185"/>
                    <a:pt x="21540" y="514918"/>
                  </a:cubicBezTo>
                  <a:cubicBezTo>
                    <a:pt x="22341" y="514296"/>
                    <a:pt x="23231" y="513852"/>
                    <a:pt x="24121" y="513230"/>
                  </a:cubicBezTo>
                  <a:cubicBezTo>
                    <a:pt x="25813" y="512252"/>
                    <a:pt x="27593" y="511275"/>
                    <a:pt x="29462" y="510386"/>
                  </a:cubicBezTo>
                  <a:cubicBezTo>
                    <a:pt x="30441" y="509942"/>
                    <a:pt x="31420" y="509497"/>
                    <a:pt x="32399" y="509142"/>
                  </a:cubicBezTo>
                  <a:cubicBezTo>
                    <a:pt x="34357" y="508342"/>
                    <a:pt x="36405" y="507720"/>
                    <a:pt x="38452" y="507275"/>
                  </a:cubicBezTo>
                  <a:cubicBezTo>
                    <a:pt x="39431" y="507009"/>
                    <a:pt x="40321" y="506742"/>
                    <a:pt x="41300" y="506564"/>
                  </a:cubicBezTo>
                  <a:cubicBezTo>
                    <a:pt x="44326" y="505942"/>
                    <a:pt x="47442" y="505587"/>
                    <a:pt x="50646" y="505587"/>
                  </a:cubicBezTo>
                  <a:lnTo>
                    <a:pt x="60793" y="505587"/>
                  </a:lnTo>
                  <a:lnTo>
                    <a:pt x="60793" y="20263"/>
                  </a:lnTo>
                  <a:close/>
                  <a:moveTo>
                    <a:pt x="151927" y="0"/>
                  </a:moveTo>
                  <a:lnTo>
                    <a:pt x="212684" y="0"/>
                  </a:lnTo>
                  <a:lnTo>
                    <a:pt x="212684" y="91029"/>
                  </a:lnTo>
                  <a:lnTo>
                    <a:pt x="188399" y="72805"/>
                  </a:lnTo>
                  <a:cubicBezTo>
                    <a:pt x="184752" y="70139"/>
                    <a:pt x="179859" y="70139"/>
                    <a:pt x="176212" y="72805"/>
                  </a:cubicBezTo>
                  <a:lnTo>
                    <a:pt x="151927" y="91029"/>
                  </a:lnTo>
                  <a:close/>
                  <a:moveTo>
                    <a:pt x="50646" y="0"/>
                  </a:moveTo>
                  <a:lnTo>
                    <a:pt x="70940" y="0"/>
                  </a:lnTo>
                  <a:lnTo>
                    <a:pt x="131733" y="0"/>
                  </a:lnTo>
                  <a:lnTo>
                    <a:pt x="131733" y="111266"/>
                  </a:lnTo>
                  <a:cubicBezTo>
                    <a:pt x="131733" y="115088"/>
                    <a:pt x="133869" y="118554"/>
                    <a:pt x="137252" y="120242"/>
                  </a:cubicBezTo>
                  <a:cubicBezTo>
                    <a:pt x="140723" y="122020"/>
                    <a:pt x="144818" y="121664"/>
                    <a:pt x="147933" y="119354"/>
                  </a:cubicBezTo>
                  <a:lnTo>
                    <a:pt x="182290" y="93492"/>
                  </a:lnTo>
                  <a:lnTo>
                    <a:pt x="216737" y="119354"/>
                  </a:lnTo>
                  <a:cubicBezTo>
                    <a:pt x="218517" y="120687"/>
                    <a:pt x="220653" y="121309"/>
                    <a:pt x="222879" y="121309"/>
                  </a:cubicBezTo>
                  <a:cubicBezTo>
                    <a:pt x="224392" y="121309"/>
                    <a:pt x="225905" y="120953"/>
                    <a:pt x="227329" y="120242"/>
                  </a:cubicBezTo>
                  <a:cubicBezTo>
                    <a:pt x="230800" y="118554"/>
                    <a:pt x="232937" y="115088"/>
                    <a:pt x="232937" y="111266"/>
                  </a:cubicBezTo>
                  <a:lnTo>
                    <a:pt x="232937" y="0"/>
                  </a:lnTo>
                  <a:lnTo>
                    <a:pt x="455726" y="0"/>
                  </a:lnTo>
                  <a:cubicBezTo>
                    <a:pt x="461334" y="0"/>
                    <a:pt x="465873" y="4532"/>
                    <a:pt x="465873" y="10131"/>
                  </a:cubicBezTo>
                  <a:lnTo>
                    <a:pt x="465873" y="515718"/>
                  </a:lnTo>
                  <a:lnTo>
                    <a:pt x="465873" y="596591"/>
                  </a:lnTo>
                  <a:cubicBezTo>
                    <a:pt x="465873" y="602190"/>
                    <a:pt x="461334" y="606722"/>
                    <a:pt x="455726" y="606722"/>
                  </a:cubicBezTo>
                  <a:lnTo>
                    <a:pt x="50646" y="606722"/>
                  </a:lnTo>
                  <a:cubicBezTo>
                    <a:pt x="22786" y="606722"/>
                    <a:pt x="0" y="583971"/>
                    <a:pt x="0" y="556154"/>
                  </a:cubicBezTo>
                  <a:lnTo>
                    <a:pt x="0" y="50568"/>
                  </a:lnTo>
                  <a:cubicBezTo>
                    <a:pt x="0" y="22662"/>
                    <a:pt x="22786" y="0"/>
                    <a:pt x="50646" y="0"/>
                  </a:cubicBezTo>
                  <a:close/>
                </a:path>
              </a:pathLst>
            </a:custGeom>
            <a:solidFill>
              <a:srgbClr val="71A3D6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CustomText">
              <a:extLst>
                <a:ext uri="{FF2B5EF4-FFF2-40B4-BE49-F238E27FC236}">
                  <a16:creationId xmlns:a16="http://schemas.microsoft.com/office/drawing/2014/main" id="{7061DDA9-9B45-486C-ACC9-5B0C30B5D5B1}"/>
                </a:ext>
              </a:extLst>
            </p:cNvPr>
            <p:cNvSpPr/>
            <p:nvPr/>
          </p:nvSpPr>
          <p:spPr>
            <a:xfrm>
              <a:off x="7094038" y="2644654"/>
              <a:ext cx="2202863" cy="311230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请输入内容请输入内容</a:t>
              </a:r>
              <a:endPara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940B7EF5-E7D6-4DCC-A9B5-741EF57955E4}"/>
              </a:ext>
            </a:extLst>
          </p:cNvPr>
          <p:cNvSpPr txBox="1"/>
          <p:nvPr/>
        </p:nvSpPr>
        <p:spPr>
          <a:xfrm>
            <a:off x="4284363" y="299545"/>
            <a:ext cx="36232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C9E4723D-2913-45FC-986F-DC97CC9D6448}"/>
              </a:ext>
            </a:extLst>
          </p:cNvPr>
          <p:cNvCxnSpPr/>
          <p:nvPr/>
        </p:nvCxnSpPr>
        <p:spPr>
          <a:xfrm>
            <a:off x="3389586" y="822765"/>
            <a:ext cx="5139558" cy="0"/>
          </a:xfrm>
          <a:prstGeom prst="line">
            <a:avLst/>
          </a:prstGeom>
          <a:ln w="38100">
            <a:solidFill>
              <a:srgbClr val="71A3D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>
            <a:extLst>
              <a:ext uri="{FF2B5EF4-FFF2-40B4-BE49-F238E27FC236}">
                <a16:creationId xmlns:a16="http://schemas.microsoft.com/office/drawing/2014/main" id="{AA3846F2-1095-403D-98A6-1C71C8E3D013}"/>
              </a:ext>
            </a:extLst>
          </p:cNvPr>
          <p:cNvSpPr txBox="1"/>
          <p:nvPr/>
        </p:nvSpPr>
        <p:spPr>
          <a:xfrm>
            <a:off x="3389586" y="868494"/>
            <a:ext cx="51395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请输入标题请输入标题请输入标题请输入标题</a:t>
            </a:r>
          </a:p>
        </p:txBody>
      </p:sp>
      <p:grpSp>
        <p:nvGrpSpPr>
          <p:cNvPr id="126" name="bd9232f5-b874-4bf4-a79c-526fb59e1bc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8158F6CB-4369-41EC-8C96-42522921014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788577" y="6104"/>
            <a:ext cx="2251854" cy="533794"/>
            <a:chOff x="1919288" y="2593975"/>
            <a:chExt cx="7353301" cy="1743076"/>
          </a:xfrm>
        </p:grpSpPr>
        <p:sp>
          <p:nvSpPr>
            <p:cNvPr id="127" name="îṣľîḍè">
              <a:extLst>
                <a:ext uri="{FF2B5EF4-FFF2-40B4-BE49-F238E27FC236}">
                  <a16:creationId xmlns:a16="http://schemas.microsoft.com/office/drawing/2014/main" id="{8598D4F1-D39D-44D2-89B5-E55514361B64}"/>
                </a:ext>
              </a:extLst>
            </p:cNvPr>
            <p:cNvSpPr/>
            <p:nvPr/>
          </p:nvSpPr>
          <p:spPr bwMode="auto">
            <a:xfrm>
              <a:off x="7856539" y="2841626"/>
              <a:ext cx="665163" cy="784225"/>
            </a:xfrm>
            <a:custGeom>
              <a:avLst/>
              <a:gdLst>
                <a:gd name="T0" fmla="*/ 93 w 220"/>
                <a:gd name="T1" fmla="*/ 0 h 257"/>
                <a:gd name="T2" fmla="*/ 107 w 220"/>
                <a:gd name="T3" fmla="*/ 7 h 257"/>
                <a:gd name="T4" fmla="*/ 107 w 220"/>
                <a:gd name="T5" fmla="*/ 106 h 257"/>
                <a:gd name="T6" fmla="*/ 135 w 220"/>
                <a:gd name="T7" fmla="*/ 98 h 257"/>
                <a:gd name="T8" fmla="*/ 140 w 220"/>
                <a:gd name="T9" fmla="*/ 94 h 257"/>
                <a:gd name="T10" fmla="*/ 182 w 220"/>
                <a:gd name="T11" fmla="*/ 106 h 257"/>
                <a:gd name="T12" fmla="*/ 178 w 220"/>
                <a:gd name="T13" fmla="*/ 120 h 257"/>
                <a:gd name="T14" fmla="*/ 108 w 220"/>
                <a:gd name="T15" fmla="*/ 129 h 257"/>
                <a:gd name="T16" fmla="*/ 108 w 220"/>
                <a:gd name="T17" fmla="*/ 132 h 257"/>
                <a:gd name="T18" fmla="*/ 171 w 220"/>
                <a:gd name="T19" fmla="*/ 212 h 257"/>
                <a:gd name="T20" fmla="*/ 220 w 220"/>
                <a:gd name="T21" fmla="*/ 239 h 257"/>
                <a:gd name="T22" fmla="*/ 219 w 220"/>
                <a:gd name="T23" fmla="*/ 241 h 257"/>
                <a:gd name="T24" fmla="*/ 214 w 220"/>
                <a:gd name="T25" fmla="*/ 241 h 257"/>
                <a:gd name="T26" fmla="*/ 218 w 220"/>
                <a:gd name="T27" fmla="*/ 252 h 257"/>
                <a:gd name="T28" fmla="*/ 213 w 220"/>
                <a:gd name="T29" fmla="*/ 252 h 257"/>
                <a:gd name="T30" fmla="*/ 215 w 220"/>
                <a:gd name="T31" fmla="*/ 255 h 257"/>
                <a:gd name="T32" fmla="*/ 194 w 220"/>
                <a:gd name="T33" fmla="*/ 257 h 257"/>
                <a:gd name="T34" fmla="*/ 159 w 220"/>
                <a:gd name="T35" fmla="*/ 240 h 257"/>
                <a:gd name="T36" fmla="*/ 132 w 220"/>
                <a:gd name="T37" fmla="*/ 200 h 257"/>
                <a:gd name="T38" fmla="*/ 131 w 220"/>
                <a:gd name="T39" fmla="*/ 199 h 257"/>
                <a:gd name="T40" fmla="*/ 99 w 220"/>
                <a:gd name="T41" fmla="*/ 155 h 257"/>
                <a:gd name="T42" fmla="*/ 98 w 220"/>
                <a:gd name="T43" fmla="*/ 153 h 257"/>
                <a:gd name="T44" fmla="*/ 64 w 220"/>
                <a:gd name="T45" fmla="*/ 234 h 257"/>
                <a:gd name="T46" fmla="*/ 61 w 220"/>
                <a:gd name="T47" fmla="*/ 237 h 257"/>
                <a:gd name="T48" fmla="*/ 47 w 220"/>
                <a:gd name="T49" fmla="*/ 251 h 257"/>
                <a:gd name="T50" fmla="*/ 11 w 220"/>
                <a:gd name="T51" fmla="*/ 257 h 257"/>
                <a:gd name="T52" fmla="*/ 9 w 220"/>
                <a:gd name="T53" fmla="*/ 254 h 257"/>
                <a:gd name="T54" fmla="*/ 9 w 220"/>
                <a:gd name="T55" fmla="*/ 253 h 257"/>
                <a:gd name="T56" fmla="*/ 72 w 220"/>
                <a:gd name="T57" fmla="*/ 175 h 257"/>
                <a:gd name="T58" fmla="*/ 83 w 220"/>
                <a:gd name="T59" fmla="*/ 139 h 257"/>
                <a:gd name="T60" fmla="*/ 81 w 220"/>
                <a:gd name="T61" fmla="*/ 138 h 257"/>
                <a:gd name="T62" fmla="*/ 0 w 220"/>
                <a:gd name="T63" fmla="*/ 126 h 257"/>
                <a:gd name="T64" fmla="*/ 4 w 220"/>
                <a:gd name="T65" fmla="*/ 126 h 257"/>
                <a:gd name="T66" fmla="*/ 63 w 220"/>
                <a:gd name="T67" fmla="*/ 117 h 257"/>
                <a:gd name="T68" fmla="*/ 88 w 220"/>
                <a:gd name="T69" fmla="*/ 110 h 257"/>
                <a:gd name="T70" fmla="*/ 91 w 220"/>
                <a:gd name="T71" fmla="*/ 98 h 257"/>
                <a:gd name="T72" fmla="*/ 89 w 220"/>
                <a:gd name="T73" fmla="*/ 100 h 257"/>
                <a:gd name="T74" fmla="*/ 93 w 220"/>
                <a:gd name="T75" fmla="*/ 32 h 257"/>
                <a:gd name="T76" fmla="*/ 93 w 220"/>
                <a:gd name="T7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0" h="257">
                  <a:moveTo>
                    <a:pt x="93" y="0"/>
                  </a:moveTo>
                  <a:cubicBezTo>
                    <a:pt x="97" y="1"/>
                    <a:pt x="103" y="1"/>
                    <a:pt x="107" y="7"/>
                  </a:cubicBezTo>
                  <a:cubicBezTo>
                    <a:pt x="115" y="19"/>
                    <a:pt x="109" y="99"/>
                    <a:pt x="107" y="106"/>
                  </a:cubicBezTo>
                  <a:cubicBezTo>
                    <a:pt x="116" y="104"/>
                    <a:pt x="129" y="103"/>
                    <a:pt x="135" y="98"/>
                  </a:cubicBezTo>
                  <a:cubicBezTo>
                    <a:pt x="135" y="94"/>
                    <a:pt x="134" y="96"/>
                    <a:pt x="140" y="94"/>
                  </a:cubicBezTo>
                  <a:cubicBezTo>
                    <a:pt x="149" y="96"/>
                    <a:pt x="186" y="91"/>
                    <a:pt x="182" y="106"/>
                  </a:cubicBezTo>
                  <a:cubicBezTo>
                    <a:pt x="181" y="111"/>
                    <a:pt x="179" y="115"/>
                    <a:pt x="178" y="120"/>
                  </a:cubicBezTo>
                  <a:cubicBezTo>
                    <a:pt x="166" y="117"/>
                    <a:pt x="112" y="120"/>
                    <a:pt x="108" y="129"/>
                  </a:cubicBezTo>
                  <a:cubicBezTo>
                    <a:pt x="108" y="130"/>
                    <a:pt x="108" y="131"/>
                    <a:pt x="108" y="132"/>
                  </a:cubicBezTo>
                  <a:cubicBezTo>
                    <a:pt x="111" y="145"/>
                    <a:pt x="154" y="198"/>
                    <a:pt x="171" y="212"/>
                  </a:cubicBezTo>
                  <a:cubicBezTo>
                    <a:pt x="188" y="221"/>
                    <a:pt x="204" y="230"/>
                    <a:pt x="220" y="239"/>
                  </a:cubicBezTo>
                  <a:cubicBezTo>
                    <a:pt x="220" y="240"/>
                    <a:pt x="220" y="240"/>
                    <a:pt x="219" y="241"/>
                  </a:cubicBezTo>
                  <a:cubicBezTo>
                    <a:pt x="218" y="241"/>
                    <a:pt x="216" y="241"/>
                    <a:pt x="214" y="241"/>
                  </a:cubicBezTo>
                  <a:cubicBezTo>
                    <a:pt x="217" y="246"/>
                    <a:pt x="218" y="246"/>
                    <a:pt x="218" y="252"/>
                  </a:cubicBezTo>
                  <a:cubicBezTo>
                    <a:pt x="217" y="252"/>
                    <a:pt x="215" y="252"/>
                    <a:pt x="213" y="252"/>
                  </a:cubicBezTo>
                  <a:cubicBezTo>
                    <a:pt x="214" y="253"/>
                    <a:pt x="215" y="254"/>
                    <a:pt x="215" y="255"/>
                  </a:cubicBezTo>
                  <a:cubicBezTo>
                    <a:pt x="208" y="256"/>
                    <a:pt x="201" y="256"/>
                    <a:pt x="194" y="257"/>
                  </a:cubicBezTo>
                  <a:cubicBezTo>
                    <a:pt x="182" y="255"/>
                    <a:pt x="168" y="244"/>
                    <a:pt x="159" y="240"/>
                  </a:cubicBezTo>
                  <a:cubicBezTo>
                    <a:pt x="152" y="232"/>
                    <a:pt x="137" y="210"/>
                    <a:pt x="132" y="200"/>
                  </a:cubicBezTo>
                  <a:cubicBezTo>
                    <a:pt x="132" y="200"/>
                    <a:pt x="132" y="198"/>
                    <a:pt x="131" y="199"/>
                  </a:cubicBezTo>
                  <a:cubicBezTo>
                    <a:pt x="123" y="187"/>
                    <a:pt x="101" y="154"/>
                    <a:pt x="99" y="155"/>
                  </a:cubicBezTo>
                  <a:cubicBezTo>
                    <a:pt x="99" y="154"/>
                    <a:pt x="99" y="154"/>
                    <a:pt x="98" y="153"/>
                  </a:cubicBezTo>
                  <a:cubicBezTo>
                    <a:pt x="97" y="167"/>
                    <a:pt x="67" y="234"/>
                    <a:pt x="64" y="234"/>
                  </a:cubicBezTo>
                  <a:cubicBezTo>
                    <a:pt x="63" y="235"/>
                    <a:pt x="62" y="236"/>
                    <a:pt x="61" y="237"/>
                  </a:cubicBezTo>
                  <a:cubicBezTo>
                    <a:pt x="56" y="240"/>
                    <a:pt x="47" y="251"/>
                    <a:pt x="47" y="251"/>
                  </a:cubicBezTo>
                  <a:cubicBezTo>
                    <a:pt x="38" y="255"/>
                    <a:pt x="22" y="253"/>
                    <a:pt x="11" y="257"/>
                  </a:cubicBezTo>
                  <a:cubicBezTo>
                    <a:pt x="10" y="256"/>
                    <a:pt x="10" y="255"/>
                    <a:pt x="9" y="254"/>
                  </a:cubicBezTo>
                  <a:cubicBezTo>
                    <a:pt x="9" y="254"/>
                    <a:pt x="9" y="253"/>
                    <a:pt x="9" y="253"/>
                  </a:cubicBezTo>
                  <a:cubicBezTo>
                    <a:pt x="45" y="228"/>
                    <a:pt x="54" y="209"/>
                    <a:pt x="72" y="175"/>
                  </a:cubicBezTo>
                  <a:cubicBezTo>
                    <a:pt x="76" y="163"/>
                    <a:pt x="79" y="151"/>
                    <a:pt x="83" y="139"/>
                  </a:cubicBezTo>
                  <a:cubicBezTo>
                    <a:pt x="82" y="138"/>
                    <a:pt x="82" y="138"/>
                    <a:pt x="81" y="138"/>
                  </a:cubicBezTo>
                  <a:cubicBezTo>
                    <a:pt x="56" y="145"/>
                    <a:pt x="26" y="161"/>
                    <a:pt x="0" y="126"/>
                  </a:cubicBezTo>
                  <a:cubicBezTo>
                    <a:pt x="2" y="126"/>
                    <a:pt x="3" y="126"/>
                    <a:pt x="4" y="126"/>
                  </a:cubicBezTo>
                  <a:cubicBezTo>
                    <a:pt x="24" y="119"/>
                    <a:pt x="57" y="120"/>
                    <a:pt x="63" y="117"/>
                  </a:cubicBezTo>
                  <a:cubicBezTo>
                    <a:pt x="70" y="112"/>
                    <a:pt x="82" y="109"/>
                    <a:pt x="88" y="110"/>
                  </a:cubicBezTo>
                  <a:cubicBezTo>
                    <a:pt x="89" y="106"/>
                    <a:pt x="90" y="102"/>
                    <a:pt x="91" y="98"/>
                  </a:cubicBezTo>
                  <a:cubicBezTo>
                    <a:pt x="90" y="99"/>
                    <a:pt x="89" y="100"/>
                    <a:pt x="89" y="100"/>
                  </a:cubicBezTo>
                  <a:cubicBezTo>
                    <a:pt x="92" y="76"/>
                    <a:pt x="90" y="57"/>
                    <a:pt x="93" y="32"/>
                  </a:cubicBezTo>
                  <a:cubicBezTo>
                    <a:pt x="95" y="19"/>
                    <a:pt x="89" y="13"/>
                    <a:pt x="93" y="0"/>
                  </a:cubicBezTo>
                  <a:close/>
                </a:path>
              </a:pathLst>
            </a:custGeom>
            <a:solidFill>
              <a:srgbClr val="D62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8" name="íşḷiḓê">
              <a:extLst>
                <a:ext uri="{FF2B5EF4-FFF2-40B4-BE49-F238E27FC236}">
                  <a16:creationId xmlns:a16="http://schemas.microsoft.com/office/drawing/2014/main" id="{24659603-C58A-4B1E-A3ED-A0E772292CFE}"/>
                </a:ext>
              </a:extLst>
            </p:cNvPr>
            <p:cNvGrpSpPr/>
            <p:nvPr/>
          </p:nvGrpSpPr>
          <p:grpSpPr>
            <a:xfrm>
              <a:off x="8694739" y="2811463"/>
              <a:ext cx="577850" cy="841375"/>
              <a:chOff x="8694739" y="2811463"/>
              <a:chExt cx="577850" cy="841375"/>
            </a:xfrm>
          </p:grpSpPr>
          <p:sp>
            <p:nvSpPr>
              <p:cNvPr id="209" name="íṡḻîḍè">
                <a:extLst>
                  <a:ext uri="{FF2B5EF4-FFF2-40B4-BE49-F238E27FC236}">
                    <a16:creationId xmlns:a16="http://schemas.microsoft.com/office/drawing/2014/main" id="{563C1440-AD6D-4563-BA98-3059BE4813AC}"/>
                  </a:ext>
                </a:extLst>
              </p:cNvPr>
              <p:cNvSpPr/>
              <p:nvPr/>
            </p:nvSpPr>
            <p:spPr bwMode="auto">
              <a:xfrm>
                <a:off x="8942389" y="2890838"/>
                <a:ext cx="6350" cy="6350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2" y="2"/>
                      <a:pt x="2" y="2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0" name="îšlîdé">
                <a:extLst>
                  <a:ext uri="{FF2B5EF4-FFF2-40B4-BE49-F238E27FC236}">
                    <a16:creationId xmlns:a16="http://schemas.microsoft.com/office/drawing/2014/main" id="{E48CBE21-55AF-4ADA-AB3D-A7D817125E56}"/>
                  </a:ext>
                </a:extLst>
              </p:cNvPr>
              <p:cNvSpPr/>
              <p:nvPr/>
            </p:nvSpPr>
            <p:spPr bwMode="auto">
              <a:xfrm>
                <a:off x="8951914" y="2900363"/>
                <a:ext cx="9525" cy="952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1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2" y="2"/>
                      <a:pt x="1" y="3"/>
                      <a:pt x="3" y="1"/>
                    </a:cubicBezTo>
                    <a:cubicBezTo>
                      <a:pt x="1" y="1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1" name="i$1ïďe">
                <a:extLst>
                  <a:ext uri="{FF2B5EF4-FFF2-40B4-BE49-F238E27FC236}">
                    <a16:creationId xmlns:a16="http://schemas.microsoft.com/office/drawing/2014/main" id="{EE04C4F9-5632-4ACA-B358-E4B54673D5A3}"/>
                  </a:ext>
                </a:extLst>
              </p:cNvPr>
              <p:cNvSpPr/>
              <p:nvPr/>
            </p:nvSpPr>
            <p:spPr bwMode="auto">
              <a:xfrm>
                <a:off x="8955089" y="2911476"/>
                <a:ext cx="9525" cy="12700"/>
              </a:xfrm>
              <a:custGeom>
                <a:avLst/>
                <a:gdLst>
                  <a:gd name="T0" fmla="*/ 0 w 3"/>
                  <a:gd name="T1" fmla="*/ 0 h 4"/>
                  <a:gd name="T2" fmla="*/ 2 w 3"/>
                  <a:gd name="T3" fmla="*/ 4 h 4"/>
                  <a:gd name="T4" fmla="*/ 3 w 3"/>
                  <a:gd name="T5" fmla="*/ 1 h 4"/>
                  <a:gd name="T6" fmla="*/ 3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1"/>
                      <a:pt x="2" y="3"/>
                      <a:pt x="2" y="4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2" name="îs1iḍé">
                <a:extLst>
                  <a:ext uri="{FF2B5EF4-FFF2-40B4-BE49-F238E27FC236}">
                    <a16:creationId xmlns:a16="http://schemas.microsoft.com/office/drawing/2014/main" id="{F5F31ED8-3950-45F6-B42C-DA0450CCBA04}"/>
                  </a:ext>
                </a:extLst>
              </p:cNvPr>
              <p:cNvSpPr/>
              <p:nvPr/>
            </p:nvSpPr>
            <p:spPr bwMode="auto">
              <a:xfrm>
                <a:off x="9005889" y="3036888"/>
                <a:ext cx="9525" cy="952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0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3"/>
                      <a:pt x="1" y="2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3" name="isḷîdé">
                <a:extLst>
                  <a:ext uri="{FF2B5EF4-FFF2-40B4-BE49-F238E27FC236}">
                    <a16:creationId xmlns:a16="http://schemas.microsoft.com/office/drawing/2014/main" id="{EBDE3DB2-D8F3-4B92-A669-AF271D741553}"/>
                  </a:ext>
                </a:extLst>
              </p:cNvPr>
              <p:cNvSpPr/>
              <p:nvPr/>
            </p:nvSpPr>
            <p:spPr bwMode="auto">
              <a:xfrm>
                <a:off x="8967789" y="3098801"/>
                <a:ext cx="1588" cy="4763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4" name="iṧḷïḑè">
                <a:extLst>
                  <a:ext uri="{FF2B5EF4-FFF2-40B4-BE49-F238E27FC236}">
                    <a16:creationId xmlns:a16="http://schemas.microsoft.com/office/drawing/2014/main" id="{7973BE54-3CE8-46CB-B1B0-10DD1448A75F}"/>
                  </a:ext>
                </a:extLst>
              </p:cNvPr>
              <p:cNvSpPr/>
              <p:nvPr/>
            </p:nvSpPr>
            <p:spPr bwMode="auto">
              <a:xfrm>
                <a:off x="9129714" y="3128963"/>
                <a:ext cx="0" cy="6350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5" name="işḻíḋê">
                <a:extLst>
                  <a:ext uri="{FF2B5EF4-FFF2-40B4-BE49-F238E27FC236}">
                    <a16:creationId xmlns:a16="http://schemas.microsoft.com/office/drawing/2014/main" id="{73E6B7C9-9D79-49EF-AB4D-87001E34FB33}"/>
                  </a:ext>
                </a:extLst>
              </p:cNvPr>
              <p:cNvSpPr/>
              <p:nvPr/>
            </p:nvSpPr>
            <p:spPr bwMode="auto">
              <a:xfrm>
                <a:off x="9136064" y="3128963"/>
                <a:ext cx="0" cy="6350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6" name="îṧlíḋè">
                <a:extLst>
                  <a:ext uri="{FF2B5EF4-FFF2-40B4-BE49-F238E27FC236}">
                    <a16:creationId xmlns:a16="http://schemas.microsoft.com/office/drawing/2014/main" id="{548FE947-E3FE-4861-9D76-4A0E774DB689}"/>
                  </a:ext>
                </a:extLst>
              </p:cNvPr>
              <p:cNvSpPr/>
              <p:nvPr/>
            </p:nvSpPr>
            <p:spPr bwMode="auto">
              <a:xfrm>
                <a:off x="8694739" y="2811463"/>
                <a:ext cx="577850" cy="841375"/>
              </a:xfrm>
              <a:custGeom>
                <a:avLst/>
                <a:gdLst>
                  <a:gd name="T0" fmla="*/ 140 w 191"/>
                  <a:gd name="T1" fmla="*/ 108 h 276"/>
                  <a:gd name="T2" fmla="*/ 191 w 191"/>
                  <a:gd name="T3" fmla="*/ 95 h 276"/>
                  <a:gd name="T4" fmla="*/ 131 w 191"/>
                  <a:gd name="T5" fmla="*/ 75 h 276"/>
                  <a:gd name="T6" fmla="*/ 125 w 191"/>
                  <a:gd name="T7" fmla="*/ 73 h 276"/>
                  <a:gd name="T8" fmla="*/ 165 w 191"/>
                  <a:gd name="T9" fmla="*/ 35 h 276"/>
                  <a:gd name="T10" fmla="*/ 143 w 191"/>
                  <a:gd name="T11" fmla="*/ 0 h 276"/>
                  <a:gd name="T12" fmla="*/ 135 w 191"/>
                  <a:gd name="T13" fmla="*/ 3 h 276"/>
                  <a:gd name="T14" fmla="*/ 83 w 191"/>
                  <a:gd name="T15" fmla="*/ 4 h 276"/>
                  <a:gd name="T16" fmla="*/ 76 w 191"/>
                  <a:gd name="T17" fmla="*/ 35 h 276"/>
                  <a:gd name="T18" fmla="*/ 66 w 191"/>
                  <a:gd name="T19" fmla="*/ 18 h 276"/>
                  <a:gd name="T20" fmla="*/ 56 w 191"/>
                  <a:gd name="T21" fmla="*/ 84 h 276"/>
                  <a:gd name="T22" fmla="*/ 38 w 191"/>
                  <a:gd name="T23" fmla="*/ 71 h 276"/>
                  <a:gd name="T24" fmla="*/ 7 w 191"/>
                  <a:gd name="T25" fmla="*/ 108 h 276"/>
                  <a:gd name="T26" fmla="*/ 1 w 191"/>
                  <a:gd name="T27" fmla="*/ 134 h 276"/>
                  <a:gd name="T28" fmla="*/ 9 w 191"/>
                  <a:gd name="T29" fmla="*/ 138 h 276"/>
                  <a:gd name="T30" fmla="*/ 13 w 191"/>
                  <a:gd name="T31" fmla="*/ 142 h 276"/>
                  <a:gd name="T32" fmla="*/ 28 w 191"/>
                  <a:gd name="T33" fmla="*/ 128 h 276"/>
                  <a:gd name="T34" fmla="*/ 32 w 191"/>
                  <a:gd name="T35" fmla="*/ 127 h 276"/>
                  <a:gd name="T36" fmla="*/ 41 w 191"/>
                  <a:gd name="T37" fmla="*/ 112 h 276"/>
                  <a:gd name="T38" fmla="*/ 45 w 191"/>
                  <a:gd name="T39" fmla="*/ 107 h 276"/>
                  <a:gd name="T40" fmla="*/ 75 w 191"/>
                  <a:gd name="T41" fmla="*/ 95 h 276"/>
                  <a:gd name="T42" fmla="*/ 77 w 191"/>
                  <a:gd name="T43" fmla="*/ 96 h 276"/>
                  <a:gd name="T44" fmla="*/ 79 w 191"/>
                  <a:gd name="T45" fmla="*/ 97 h 276"/>
                  <a:gd name="T46" fmla="*/ 68 w 191"/>
                  <a:gd name="T47" fmla="*/ 147 h 276"/>
                  <a:gd name="T48" fmla="*/ 89 w 191"/>
                  <a:gd name="T49" fmla="*/ 132 h 276"/>
                  <a:gd name="T50" fmla="*/ 99 w 191"/>
                  <a:gd name="T51" fmla="*/ 150 h 276"/>
                  <a:gd name="T52" fmla="*/ 9 w 191"/>
                  <a:gd name="T53" fmla="*/ 166 h 276"/>
                  <a:gd name="T54" fmla="*/ 67 w 191"/>
                  <a:gd name="T55" fmla="*/ 166 h 276"/>
                  <a:gd name="T56" fmla="*/ 99 w 191"/>
                  <a:gd name="T57" fmla="*/ 165 h 276"/>
                  <a:gd name="T58" fmla="*/ 51 w 191"/>
                  <a:gd name="T59" fmla="*/ 251 h 276"/>
                  <a:gd name="T60" fmla="*/ 98 w 191"/>
                  <a:gd name="T61" fmla="*/ 276 h 276"/>
                  <a:gd name="T62" fmla="*/ 137 w 191"/>
                  <a:gd name="T63" fmla="*/ 159 h 276"/>
                  <a:gd name="T64" fmla="*/ 179 w 191"/>
                  <a:gd name="T65" fmla="*/ 158 h 276"/>
                  <a:gd name="T66" fmla="*/ 114 w 191"/>
                  <a:gd name="T67" fmla="*/ 149 h 276"/>
                  <a:gd name="T68" fmla="*/ 136 w 191"/>
                  <a:gd name="T69" fmla="*/ 117 h 276"/>
                  <a:gd name="T70" fmla="*/ 86 w 191"/>
                  <a:gd name="T71" fmla="*/ 38 h 276"/>
                  <a:gd name="T72" fmla="*/ 102 w 191"/>
                  <a:gd name="T73" fmla="*/ 67 h 276"/>
                  <a:gd name="T74" fmla="*/ 87 w 191"/>
                  <a:gd name="T75" fmla="*/ 76 h 276"/>
                  <a:gd name="T76" fmla="*/ 101 w 191"/>
                  <a:gd name="T77" fmla="*/ 126 h 276"/>
                  <a:gd name="T78" fmla="*/ 93 w 191"/>
                  <a:gd name="T79" fmla="*/ 118 h 276"/>
                  <a:gd name="T80" fmla="*/ 104 w 191"/>
                  <a:gd name="T81" fmla="*/ 114 h 276"/>
                  <a:gd name="T82" fmla="*/ 91 w 191"/>
                  <a:gd name="T83" fmla="*/ 111 h 276"/>
                  <a:gd name="T84" fmla="*/ 87 w 191"/>
                  <a:gd name="T85" fmla="*/ 95 h 276"/>
                  <a:gd name="T86" fmla="*/ 88 w 191"/>
                  <a:gd name="T87" fmla="*/ 93 h 276"/>
                  <a:gd name="T88" fmla="*/ 152 w 191"/>
                  <a:gd name="T89" fmla="*/ 93 h 276"/>
                  <a:gd name="T90" fmla="*/ 139 w 191"/>
                  <a:gd name="T91" fmla="*/ 102 h 276"/>
                  <a:gd name="T92" fmla="*/ 124 w 191"/>
                  <a:gd name="T93" fmla="*/ 95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1" h="276">
                    <a:moveTo>
                      <a:pt x="136" y="117"/>
                    </a:moveTo>
                    <a:cubicBezTo>
                      <a:pt x="139" y="112"/>
                      <a:pt x="136" y="111"/>
                      <a:pt x="140" y="108"/>
                    </a:cubicBezTo>
                    <a:cubicBezTo>
                      <a:pt x="152" y="116"/>
                      <a:pt x="171" y="106"/>
                      <a:pt x="189" y="106"/>
                    </a:cubicBezTo>
                    <a:cubicBezTo>
                      <a:pt x="190" y="102"/>
                      <a:pt x="190" y="99"/>
                      <a:pt x="191" y="95"/>
                    </a:cubicBezTo>
                    <a:cubicBezTo>
                      <a:pt x="175" y="75"/>
                      <a:pt x="155" y="75"/>
                      <a:pt x="136" y="70"/>
                    </a:cubicBezTo>
                    <a:cubicBezTo>
                      <a:pt x="132" y="72"/>
                      <a:pt x="133" y="71"/>
                      <a:pt x="131" y="75"/>
                    </a:cubicBezTo>
                    <a:cubicBezTo>
                      <a:pt x="128" y="75"/>
                      <a:pt x="125" y="75"/>
                      <a:pt x="122" y="75"/>
                    </a:cubicBezTo>
                    <a:cubicBezTo>
                      <a:pt x="122" y="73"/>
                      <a:pt x="121" y="73"/>
                      <a:pt x="125" y="73"/>
                    </a:cubicBezTo>
                    <a:cubicBezTo>
                      <a:pt x="123" y="69"/>
                      <a:pt x="120" y="70"/>
                      <a:pt x="115" y="70"/>
                    </a:cubicBezTo>
                    <a:cubicBezTo>
                      <a:pt x="126" y="59"/>
                      <a:pt x="149" y="39"/>
                      <a:pt x="165" y="35"/>
                    </a:cubicBezTo>
                    <a:cubicBezTo>
                      <a:pt x="165" y="33"/>
                      <a:pt x="166" y="26"/>
                      <a:pt x="168" y="25"/>
                    </a:cubicBezTo>
                    <a:cubicBezTo>
                      <a:pt x="164" y="12"/>
                      <a:pt x="143" y="1"/>
                      <a:pt x="143" y="0"/>
                    </a:cubicBezTo>
                    <a:cubicBezTo>
                      <a:pt x="142" y="0"/>
                      <a:pt x="142" y="0"/>
                      <a:pt x="141" y="0"/>
                    </a:cubicBezTo>
                    <a:cubicBezTo>
                      <a:pt x="139" y="1"/>
                      <a:pt x="137" y="2"/>
                      <a:pt x="135" y="3"/>
                    </a:cubicBezTo>
                    <a:cubicBezTo>
                      <a:pt x="132" y="18"/>
                      <a:pt x="126" y="30"/>
                      <a:pt x="115" y="36"/>
                    </a:cubicBezTo>
                    <a:cubicBezTo>
                      <a:pt x="109" y="11"/>
                      <a:pt x="89" y="15"/>
                      <a:pt x="83" y="4"/>
                    </a:cubicBezTo>
                    <a:cubicBezTo>
                      <a:pt x="83" y="5"/>
                      <a:pt x="82" y="6"/>
                      <a:pt x="81" y="6"/>
                    </a:cubicBezTo>
                    <a:cubicBezTo>
                      <a:pt x="82" y="19"/>
                      <a:pt x="81" y="19"/>
                      <a:pt x="76" y="35"/>
                    </a:cubicBezTo>
                    <a:cubicBezTo>
                      <a:pt x="75" y="34"/>
                      <a:pt x="75" y="34"/>
                      <a:pt x="75" y="33"/>
                    </a:cubicBezTo>
                    <a:cubicBezTo>
                      <a:pt x="73" y="34"/>
                      <a:pt x="67" y="19"/>
                      <a:pt x="66" y="18"/>
                    </a:cubicBezTo>
                    <a:cubicBezTo>
                      <a:pt x="64" y="16"/>
                      <a:pt x="62" y="15"/>
                      <a:pt x="60" y="14"/>
                    </a:cubicBezTo>
                    <a:cubicBezTo>
                      <a:pt x="47" y="22"/>
                      <a:pt x="35" y="72"/>
                      <a:pt x="56" y="84"/>
                    </a:cubicBezTo>
                    <a:cubicBezTo>
                      <a:pt x="52" y="85"/>
                      <a:pt x="48" y="86"/>
                      <a:pt x="43" y="87"/>
                    </a:cubicBezTo>
                    <a:cubicBezTo>
                      <a:pt x="41" y="82"/>
                      <a:pt x="40" y="77"/>
                      <a:pt x="38" y="71"/>
                    </a:cubicBezTo>
                    <a:cubicBezTo>
                      <a:pt x="34" y="69"/>
                      <a:pt x="35" y="74"/>
                      <a:pt x="34" y="70"/>
                    </a:cubicBezTo>
                    <a:cubicBezTo>
                      <a:pt x="20" y="73"/>
                      <a:pt x="15" y="104"/>
                      <a:pt x="7" y="108"/>
                    </a:cubicBezTo>
                    <a:cubicBezTo>
                      <a:pt x="7" y="109"/>
                      <a:pt x="2" y="111"/>
                      <a:pt x="0" y="112"/>
                    </a:cubicBezTo>
                    <a:cubicBezTo>
                      <a:pt x="1" y="121"/>
                      <a:pt x="3" y="127"/>
                      <a:pt x="1" y="134"/>
                    </a:cubicBezTo>
                    <a:cubicBezTo>
                      <a:pt x="5" y="136"/>
                      <a:pt x="7" y="135"/>
                      <a:pt x="8" y="141"/>
                    </a:cubicBezTo>
                    <a:cubicBezTo>
                      <a:pt x="8" y="140"/>
                      <a:pt x="9" y="139"/>
                      <a:pt x="9" y="138"/>
                    </a:cubicBezTo>
                    <a:cubicBezTo>
                      <a:pt x="9" y="139"/>
                      <a:pt x="9" y="140"/>
                      <a:pt x="9" y="142"/>
                    </a:cubicBezTo>
                    <a:cubicBezTo>
                      <a:pt x="13" y="141"/>
                      <a:pt x="12" y="139"/>
                      <a:pt x="13" y="142"/>
                    </a:cubicBezTo>
                    <a:cubicBezTo>
                      <a:pt x="19" y="138"/>
                      <a:pt x="25" y="133"/>
                      <a:pt x="30" y="133"/>
                    </a:cubicBezTo>
                    <a:cubicBezTo>
                      <a:pt x="29" y="131"/>
                      <a:pt x="28" y="130"/>
                      <a:pt x="28" y="128"/>
                    </a:cubicBezTo>
                    <a:cubicBezTo>
                      <a:pt x="30" y="128"/>
                      <a:pt x="28" y="127"/>
                      <a:pt x="30" y="128"/>
                    </a:cubicBezTo>
                    <a:cubicBezTo>
                      <a:pt x="30" y="128"/>
                      <a:pt x="31" y="127"/>
                      <a:pt x="32" y="127"/>
                    </a:cubicBezTo>
                    <a:cubicBezTo>
                      <a:pt x="27" y="122"/>
                      <a:pt x="36" y="123"/>
                      <a:pt x="39" y="113"/>
                    </a:cubicBezTo>
                    <a:cubicBezTo>
                      <a:pt x="40" y="112"/>
                      <a:pt x="40" y="112"/>
                      <a:pt x="41" y="112"/>
                    </a:cubicBezTo>
                    <a:cubicBezTo>
                      <a:pt x="40" y="113"/>
                      <a:pt x="40" y="115"/>
                      <a:pt x="39" y="117"/>
                    </a:cubicBezTo>
                    <a:cubicBezTo>
                      <a:pt x="41" y="113"/>
                      <a:pt x="43" y="110"/>
                      <a:pt x="45" y="107"/>
                    </a:cubicBezTo>
                    <a:cubicBezTo>
                      <a:pt x="73" y="96"/>
                      <a:pt x="73" y="96"/>
                      <a:pt x="73" y="96"/>
                    </a:cubicBezTo>
                    <a:cubicBezTo>
                      <a:pt x="73" y="99"/>
                      <a:pt x="74" y="97"/>
                      <a:pt x="75" y="95"/>
                    </a:cubicBezTo>
                    <a:cubicBezTo>
                      <a:pt x="75" y="97"/>
                      <a:pt x="75" y="98"/>
                      <a:pt x="75" y="99"/>
                    </a:cubicBezTo>
                    <a:cubicBezTo>
                      <a:pt x="75" y="98"/>
                      <a:pt x="76" y="97"/>
                      <a:pt x="77" y="96"/>
                    </a:cubicBezTo>
                    <a:cubicBezTo>
                      <a:pt x="77" y="98"/>
                      <a:pt x="77" y="99"/>
                      <a:pt x="77" y="100"/>
                    </a:cubicBezTo>
                    <a:cubicBezTo>
                      <a:pt x="77" y="99"/>
                      <a:pt x="78" y="98"/>
                      <a:pt x="79" y="97"/>
                    </a:cubicBezTo>
                    <a:cubicBezTo>
                      <a:pt x="79" y="97"/>
                      <a:pt x="79" y="97"/>
                      <a:pt x="80" y="97"/>
                    </a:cubicBezTo>
                    <a:cubicBezTo>
                      <a:pt x="74" y="115"/>
                      <a:pt x="59" y="124"/>
                      <a:pt x="68" y="147"/>
                    </a:cubicBezTo>
                    <a:cubicBezTo>
                      <a:pt x="72" y="147"/>
                      <a:pt x="75" y="146"/>
                      <a:pt x="77" y="148"/>
                    </a:cubicBezTo>
                    <a:cubicBezTo>
                      <a:pt x="83" y="145"/>
                      <a:pt x="87" y="140"/>
                      <a:pt x="89" y="132"/>
                    </a:cubicBezTo>
                    <a:cubicBezTo>
                      <a:pt x="90" y="132"/>
                      <a:pt x="91" y="133"/>
                      <a:pt x="92" y="133"/>
                    </a:cubicBezTo>
                    <a:cubicBezTo>
                      <a:pt x="94" y="139"/>
                      <a:pt x="96" y="144"/>
                      <a:pt x="99" y="150"/>
                    </a:cubicBezTo>
                    <a:cubicBezTo>
                      <a:pt x="99" y="150"/>
                      <a:pt x="14" y="165"/>
                      <a:pt x="12" y="166"/>
                    </a:cubicBezTo>
                    <a:cubicBezTo>
                      <a:pt x="11" y="166"/>
                      <a:pt x="10" y="166"/>
                      <a:pt x="9" y="166"/>
                    </a:cubicBezTo>
                    <a:cubicBezTo>
                      <a:pt x="8" y="166"/>
                      <a:pt x="8" y="167"/>
                      <a:pt x="7" y="167"/>
                    </a:cubicBezTo>
                    <a:cubicBezTo>
                      <a:pt x="20" y="190"/>
                      <a:pt x="48" y="173"/>
                      <a:pt x="67" y="166"/>
                    </a:cubicBezTo>
                    <a:cubicBezTo>
                      <a:pt x="77" y="165"/>
                      <a:pt x="87" y="164"/>
                      <a:pt x="97" y="163"/>
                    </a:cubicBezTo>
                    <a:cubicBezTo>
                      <a:pt x="97" y="163"/>
                      <a:pt x="98" y="164"/>
                      <a:pt x="99" y="165"/>
                    </a:cubicBezTo>
                    <a:cubicBezTo>
                      <a:pt x="108" y="170"/>
                      <a:pt x="105" y="249"/>
                      <a:pt x="89" y="254"/>
                    </a:cubicBezTo>
                    <a:cubicBezTo>
                      <a:pt x="93" y="257"/>
                      <a:pt x="54" y="251"/>
                      <a:pt x="51" y="251"/>
                    </a:cubicBezTo>
                    <a:cubicBezTo>
                      <a:pt x="50" y="251"/>
                      <a:pt x="49" y="251"/>
                      <a:pt x="49" y="251"/>
                    </a:cubicBezTo>
                    <a:cubicBezTo>
                      <a:pt x="62" y="270"/>
                      <a:pt x="75" y="270"/>
                      <a:pt x="98" y="276"/>
                    </a:cubicBezTo>
                    <a:cubicBezTo>
                      <a:pt x="125" y="258"/>
                      <a:pt x="122" y="193"/>
                      <a:pt x="114" y="161"/>
                    </a:cubicBezTo>
                    <a:cubicBezTo>
                      <a:pt x="122" y="160"/>
                      <a:pt x="129" y="159"/>
                      <a:pt x="137" y="159"/>
                    </a:cubicBezTo>
                    <a:cubicBezTo>
                      <a:pt x="144" y="161"/>
                      <a:pt x="163" y="169"/>
                      <a:pt x="173" y="165"/>
                    </a:cubicBezTo>
                    <a:cubicBezTo>
                      <a:pt x="177" y="165"/>
                      <a:pt x="179" y="164"/>
                      <a:pt x="179" y="158"/>
                    </a:cubicBezTo>
                    <a:cubicBezTo>
                      <a:pt x="174" y="155"/>
                      <a:pt x="168" y="153"/>
                      <a:pt x="163" y="150"/>
                    </a:cubicBezTo>
                    <a:cubicBezTo>
                      <a:pt x="114" y="149"/>
                      <a:pt x="114" y="149"/>
                      <a:pt x="114" y="149"/>
                    </a:cubicBezTo>
                    <a:cubicBezTo>
                      <a:pt x="111" y="146"/>
                      <a:pt x="113" y="140"/>
                      <a:pt x="108" y="136"/>
                    </a:cubicBezTo>
                    <a:cubicBezTo>
                      <a:pt x="115" y="125"/>
                      <a:pt x="130" y="124"/>
                      <a:pt x="136" y="117"/>
                    </a:cubicBezTo>
                    <a:close/>
                    <a:moveTo>
                      <a:pt x="79" y="79"/>
                    </a:moveTo>
                    <a:cubicBezTo>
                      <a:pt x="85" y="58"/>
                      <a:pt x="77" y="57"/>
                      <a:pt x="86" y="38"/>
                    </a:cubicBezTo>
                    <a:cubicBezTo>
                      <a:pt x="88" y="39"/>
                      <a:pt x="103" y="62"/>
                      <a:pt x="104" y="64"/>
                    </a:cubicBezTo>
                    <a:cubicBezTo>
                      <a:pt x="100" y="65"/>
                      <a:pt x="101" y="64"/>
                      <a:pt x="102" y="67"/>
                    </a:cubicBezTo>
                    <a:cubicBezTo>
                      <a:pt x="101" y="67"/>
                      <a:pt x="88" y="74"/>
                      <a:pt x="82" y="75"/>
                    </a:cubicBezTo>
                    <a:cubicBezTo>
                      <a:pt x="86" y="78"/>
                      <a:pt x="85" y="77"/>
                      <a:pt x="87" y="76"/>
                    </a:cubicBezTo>
                    <a:cubicBezTo>
                      <a:pt x="85" y="80"/>
                      <a:pt x="84" y="79"/>
                      <a:pt x="79" y="79"/>
                    </a:cubicBezTo>
                    <a:close/>
                    <a:moveTo>
                      <a:pt x="101" y="126"/>
                    </a:moveTo>
                    <a:cubicBezTo>
                      <a:pt x="98" y="125"/>
                      <a:pt x="96" y="124"/>
                      <a:pt x="94" y="123"/>
                    </a:cubicBezTo>
                    <a:cubicBezTo>
                      <a:pt x="93" y="122"/>
                      <a:pt x="95" y="123"/>
                      <a:pt x="93" y="118"/>
                    </a:cubicBezTo>
                    <a:cubicBezTo>
                      <a:pt x="96" y="118"/>
                      <a:pt x="101" y="116"/>
                      <a:pt x="103" y="114"/>
                    </a:cubicBezTo>
                    <a:cubicBezTo>
                      <a:pt x="103" y="114"/>
                      <a:pt x="103" y="114"/>
                      <a:pt x="104" y="114"/>
                    </a:cubicBezTo>
                    <a:cubicBezTo>
                      <a:pt x="106" y="118"/>
                      <a:pt x="103" y="122"/>
                      <a:pt x="101" y="126"/>
                    </a:cubicBezTo>
                    <a:close/>
                    <a:moveTo>
                      <a:pt x="91" y="111"/>
                    </a:moveTo>
                    <a:cubicBezTo>
                      <a:pt x="92" y="106"/>
                      <a:pt x="89" y="103"/>
                      <a:pt x="90" y="96"/>
                    </a:cubicBezTo>
                    <a:cubicBezTo>
                      <a:pt x="87" y="96"/>
                      <a:pt x="90" y="97"/>
                      <a:pt x="87" y="95"/>
                    </a:cubicBezTo>
                    <a:cubicBezTo>
                      <a:pt x="87" y="96"/>
                      <a:pt x="87" y="97"/>
                      <a:pt x="86" y="97"/>
                    </a:cubicBezTo>
                    <a:cubicBezTo>
                      <a:pt x="88" y="92"/>
                      <a:pt x="89" y="97"/>
                      <a:pt x="88" y="93"/>
                    </a:cubicBezTo>
                    <a:cubicBezTo>
                      <a:pt x="94" y="96"/>
                      <a:pt x="115" y="91"/>
                      <a:pt x="117" y="89"/>
                    </a:cubicBezTo>
                    <a:cubicBezTo>
                      <a:pt x="123" y="92"/>
                      <a:pt x="146" y="93"/>
                      <a:pt x="152" y="93"/>
                    </a:cubicBezTo>
                    <a:cubicBezTo>
                      <a:pt x="153" y="94"/>
                      <a:pt x="153" y="95"/>
                      <a:pt x="153" y="96"/>
                    </a:cubicBezTo>
                    <a:cubicBezTo>
                      <a:pt x="149" y="98"/>
                      <a:pt x="144" y="100"/>
                      <a:pt x="139" y="102"/>
                    </a:cubicBezTo>
                    <a:cubicBezTo>
                      <a:pt x="140" y="103"/>
                      <a:pt x="142" y="103"/>
                      <a:pt x="143" y="104"/>
                    </a:cubicBezTo>
                    <a:cubicBezTo>
                      <a:pt x="136" y="109"/>
                      <a:pt x="127" y="92"/>
                      <a:pt x="124" y="95"/>
                    </a:cubicBezTo>
                    <a:cubicBezTo>
                      <a:pt x="111" y="97"/>
                      <a:pt x="101" y="107"/>
                      <a:pt x="91" y="111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9" name="îṧ1iḋê">
              <a:extLst>
                <a:ext uri="{FF2B5EF4-FFF2-40B4-BE49-F238E27FC236}">
                  <a16:creationId xmlns:a16="http://schemas.microsoft.com/office/drawing/2014/main" id="{8EAB36D6-96BC-4E40-B8C9-521453AEC0CA}"/>
                </a:ext>
              </a:extLst>
            </p:cNvPr>
            <p:cNvGrpSpPr/>
            <p:nvPr/>
          </p:nvGrpSpPr>
          <p:grpSpPr>
            <a:xfrm>
              <a:off x="5556251" y="2735263"/>
              <a:ext cx="538163" cy="993775"/>
              <a:chOff x="5556251" y="2735263"/>
              <a:chExt cx="538163" cy="993775"/>
            </a:xfrm>
          </p:grpSpPr>
          <p:sp>
            <p:nvSpPr>
              <p:cNvPr id="205" name="iŝḷidè">
                <a:extLst>
                  <a:ext uri="{FF2B5EF4-FFF2-40B4-BE49-F238E27FC236}">
                    <a16:creationId xmlns:a16="http://schemas.microsoft.com/office/drawing/2014/main" id="{874E309D-CB2A-4974-8A65-A397DF74A8C2}"/>
                  </a:ext>
                </a:extLst>
              </p:cNvPr>
              <p:cNvSpPr/>
              <p:nvPr/>
            </p:nvSpPr>
            <p:spPr bwMode="auto">
              <a:xfrm>
                <a:off x="5556251" y="2735263"/>
                <a:ext cx="538163" cy="993775"/>
              </a:xfrm>
              <a:custGeom>
                <a:avLst/>
                <a:gdLst>
                  <a:gd name="T0" fmla="*/ 176 w 178"/>
                  <a:gd name="T1" fmla="*/ 113 h 326"/>
                  <a:gd name="T2" fmla="*/ 152 w 178"/>
                  <a:gd name="T3" fmla="*/ 86 h 326"/>
                  <a:gd name="T4" fmla="*/ 94 w 178"/>
                  <a:gd name="T5" fmla="*/ 89 h 326"/>
                  <a:gd name="T6" fmla="*/ 94 w 178"/>
                  <a:gd name="T7" fmla="*/ 9 h 326"/>
                  <a:gd name="T8" fmla="*/ 82 w 178"/>
                  <a:gd name="T9" fmla="*/ 0 h 326"/>
                  <a:gd name="T10" fmla="*/ 73 w 178"/>
                  <a:gd name="T11" fmla="*/ 4 h 326"/>
                  <a:gd name="T12" fmla="*/ 71 w 178"/>
                  <a:gd name="T13" fmla="*/ 24 h 326"/>
                  <a:gd name="T14" fmla="*/ 71 w 178"/>
                  <a:gd name="T15" fmla="*/ 92 h 326"/>
                  <a:gd name="T16" fmla="*/ 47 w 178"/>
                  <a:gd name="T17" fmla="*/ 98 h 326"/>
                  <a:gd name="T18" fmla="*/ 39 w 178"/>
                  <a:gd name="T19" fmla="*/ 98 h 326"/>
                  <a:gd name="T20" fmla="*/ 10 w 178"/>
                  <a:gd name="T21" fmla="*/ 102 h 326"/>
                  <a:gd name="T22" fmla="*/ 1 w 178"/>
                  <a:gd name="T23" fmla="*/ 129 h 326"/>
                  <a:gd name="T24" fmla="*/ 37 w 178"/>
                  <a:gd name="T25" fmla="*/ 182 h 326"/>
                  <a:gd name="T26" fmla="*/ 44 w 178"/>
                  <a:gd name="T27" fmla="*/ 178 h 326"/>
                  <a:gd name="T28" fmla="*/ 42 w 178"/>
                  <a:gd name="T29" fmla="*/ 173 h 326"/>
                  <a:gd name="T30" fmla="*/ 53 w 178"/>
                  <a:gd name="T31" fmla="*/ 165 h 326"/>
                  <a:gd name="T32" fmla="*/ 70 w 178"/>
                  <a:gd name="T33" fmla="*/ 165 h 326"/>
                  <a:gd name="T34" fmla="*/ 67 w 178"/>
                  <a:gd name="T35" fmla="*/ 273 h 326"/>
                  <a:gd name="T36" fmla="*/ 67 w 178"/>
                  <a:gd name="T37" fmla="*/ 317 h 326"/>
                  <a:gd name="T38" fmla="*/ 76 w 178"/>
                  <a:gd name="T39" fmla="*/ 325 h 326"/>
                  <a:gd name="T40" fmla="*/ 83 w 178"/>
                  <a:gd name="T41" fmla="*/ 326 h 326"/>
                  <a:gd name="T42" fmla="*/ 93 w 178"/>
                  <a:gd name="T43" fmla="*/ 287 h 326"/>
                  <a:gd name="T44" fmla="*/ 95 w 178"/>
                  <a:gd name="T45" fmla="*/ 237 h 326"/>
                  <a:gd name="T46" fmla="*/ 92 w 178"/>
                  <a:gd name="T47" fmla="*/ 220 h 326"/>
                  <a:gd name="T48" fmla="*/ 97 w 178"/>
                  <a:gd name="T49" fmla="*/ 160 h 326"/>
                  <a:gd name="T50" fmla="*/ 131 w 178"/>
                  <a:gd name="T51" fmla="*/ 159 h 326"/>
                  <a:gd name="T52" fmla="*/ 140 w 178"/>
                  <a:gd name="T53" fmla="*/ 155 h 326"/>
                  <a:gd name="T54" fmla="*/ 140 w 178"/>
                  <a:gd name="T55" fmla="*/ 142 h 326"/>
                  <a:gd name="T56" fmla="*/ 178 w 178"/>
                  <a:gd name="T57" fmla="*/ 113 h 326"/>
                  <a:gd name="T58" fmla="*/ 176 w 178"/>
                  <a:gd name="T59" fmla="*/ 113 h 326"/>
                  <a:gd name="T60" fmla="*/ 70 w 178"/>
                  <a:gd name="T61" fmla="*/ 146 h 326"/>
                  <a:gd name="T62" fmla="*/ 45 w 178"/>
                  <a:gd name="T63" fmla="*/ 148 h 326"/>
                  <a:gd name="T64" fmla="*/ 34 w 178"/>
                  <a:gd name="T65" fmla="*/ 124 h 326"/>
                  <a:gd name="T66" fmla="*/ 58 w 178"/>
                  <a:gd name="T67" fmla="*/ 117 h 326"/>
                  <a:gd name="T68" fmla="*/ 57 w 178"/>
                  <a:gd name="T69" fmla="*/ 114 h 326"/>
                  <a:gd name="T70" fmla="*/ 71 w 178"/>
                  <a:gd name="T71" fmla="*/ 114 h 326"/>
                  <a:gd name="T72" fmla="*/ 70 w 178"/>
                  <a:gd name="T73" fmla="*/ 146 h 326"/>
                  <a:gd name="T74" fmla="*/ 133 w 178"/>
                  <a:gd name="T75" fmla="*/ 110 h 326"/>
                  <a:gd name="T76" fmla="*/ 108 w 178"/>
                  <a:gd name="T77" fmla="*/ 135 h 326"/>
                  <a:gd name="T78" fmla="*/ 110 w 178"/>
                  <a:gd name="T79" fmla="*/ 140 h 326"/>
                  <a:gd name="T80" fmla="*/ 96 w 178"/>
                  <a:gd name="T81" fmla="*/ 143 h 326"/>
                  <a:gd name="T82" fmla="*/ 98 w 178"/>
                  <a:gd name="T83" fmla="*/ 108 h 326"/>
                  <a:gd name="T84" fmla="*/ 122 w 178"/>
                  <a:gd name="T85" fmla="*/ 105 h 326"/>
                  <a:gd name="T86" fmla="*/ 121 w 178"/>
                  <a:gd name="T87" fmla="*/ 103 h 326"/>
                  <a:gd name="T88" fmla="*/ 134 w 178"/>
                  <a:gd name="T89" fmla="*/ 110 h 326"/>
                  <a:gd name="T90" fmla="*/ 133 w 178"/>
                  <a:gd name="T91" fmla="*/ 11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8" h="326">
                    <a:moveTo>
                      <a:pt x="176" y="113"/>
                    </a:moveTo>
                    <a:cubicBezTo>
                      <a:pt x="174" y="99"/>
                      <a:pt x="167" y="90"/>
                      <a:pt x="152" y="86"/>
                    </a:cubicBezTo>
                    <a:cubicBezTo>
                      <a:pt x="133" y="87"/>
                      <a:pt x="113" y="88"/>
                      <a:pt x="94" y="89"/>
                    </a:cubicBezTo>
                    <a:cubicBezTo>
                      <a:pt x="97" y="80"/>
                      <a:pt x="95" y="11"/>
                      <a:pt x="94" y="9"/>
                    </a:cubicBezTo>
                    <a:cubicBezTo>
                      <a:pt x="91" y="4"/>
                      <a:pt x="85" y="2"/>
                      <a:pt x="82" y="0"/>
                    </a:cubicBezTo>
                    <a:cubicBezTo>
                      <a:pt x="79" y="2"/>
                      <a:pt x="76" y="3"/>
                      <a:pt x="73" y="4"/>
                    </a:cubicBezTo>
                    <a:cubicBezTo>
                      <a:pt x="72" y="11"/>
                      <a:pt x="72" y="18"/>
                      <a:pt x="71" y="24"/>
                    </a:cubicBezTo>
                    <a:cubicBezTo>
                      <a:pt x="75" y="49"/>
                      <a:pt x="68" y="72"/>
                      <a:pt x="71" y="92"/>
                    </a:cubicBezTo>
                    <a:cubicBezTo>
                      <a:pt x="62" y="89"/>
                      <a:pt x="48" y="98"/>
                      <a:pt x="47" y="98"/>
                    </a:cubicBezTo>
                    <a:cubicBezTo>
                      <a:pt x="45" y="98"/>
                      <a:pt x="42" y="98"/>
                      <a:pt x="39" y="98"/>
                    </a:cubicBezTo>
                    <a:cubicBezTo>
                      <a:pt x="28" y="102"/>
                      <a:pt x="14" y="98"/>
                      <a:pt x="10" y="102"/>
                    </a:cubicBezTo>
                    <a:cubicBezTo>
                      <a:pt x="7" y="111"/>
                      <a:pt x="4" y="120"/>
                      <a:pt x="1" y="129"/>
                    </a:cubicBezTo>
                    <a:cubicBezTo>
                      <a:pt x="7" y="155"/>
                      <a:pt x="0" y="169"/>
                      <a:pt x="37" y="182"/>
                    </a:cubicBezTo>
                    <a:cubicBezTo>
                      <a:pt x="39" y="178"/>
                      <a:pt x="39" y="178"/>
                      <a:pt x="44" y="178"/>
                    </a:cubicBezTo>
                    <a:cubicBezTo>
                      <a:pt x="44" y="176"/>
                      <a:pt x="43" y="175"/>
                      <a:pt x="42" y="173"/>
                    </a:cubicBezTo>
                    <a:cubicBezTo>
                      <a:pt x="47" y="171"/>
                      <a:pt x="53" y="166"/>
                      <a:pt x="53" y="165"/>
                    </a:cubicBezTo>
                    <a:cubicBezTo>
                      <a:pt x="60" y="166"/>
                      <a:pt x="63" y="166"/>
                      <a:pt x="70" y="165"/>
                    </a:cubicBezTo>
                    <a:cubicBezTo>
                      <a:pt x="72" y="201"/>
                      <a:pt x="73" y="235"/>
                      <a:pt x="67" y="273"/>
                    </a:cubicBezTo>
                    <a:cubicBezTo>
                      <a:pt x="67" y="288"/>
                      <a:pt x="67" y="303"/>
                      <a:pt x="67" y="317"/>
                    </a:cubicBezTo>
                    <a:cubicBezTo>
                      <a:pt x="70" y="320"/>
                      <a:pt x="73" y="322"/>
                      <a:pt x="76" y="325"/>
                    </a:cubicBezTo>
                    <a:cubicBezTo>
                      <a:pt x="78" y="325"/>
                      <a:pt x="80" y="326"/>
                      <a:pt x="83" y="326"/>
                    </a:cubicBezTo>
                    <a:cubicBezTo>
                      <a:pt x="98" y="316"/>
                      <a:pt x="91" y="305"/>
                      <a:pt x="93" y="287"/>
                    </a:cubicBezTo>
                    <a:cubicBezTo>
                      <a:pt x="95" y="276"/>
                      <a:pt x="94" y="258"/>
                      <a:pt x="95" y="237"/>
                    </a:cubicBezTo>
                    <a:cubicBezTo>
                      <a:pt x="94" y="231"/>
                      <a:pt x="93" y="226"/>
                      <a:pt x="92" y="220"/>
                    </a:cubicBezTo>
                    <a:cubicBezTo>
                      <a:pt x="96" y="208"/>
                      <a:pt x="100" y="174"/>
                      <a:pt x="97" y="160"/>
                    </a:cubicBezTo>
                    <a:cubicBezTo>
                      <a:pt x="103" y="161"/>
                      <a:pt x="128" y="154"/>
                      <a:pt x="131" y="159"/>
                    </a:cubicBezTo>
                    <a:cubicBezTo>
                      <a:pt x="133" y="157"/>
                      <a:pt x="134" y="155"/>
                      <a:pt x="140" y="155"/>
                    </a:cubicBezTo>
                    <a:cubicBezTo>
                      <a:pt x="140" y="151"/>
                      <a:pt x="140" y="146"/>
                      <a:pt x="140" y="142"/>
                    </a:cubicBezTo>
                    <a:cubicBezTo>
                      <a:pt x="153" y="139"/>
                      <a:pt x="172" y="132"/>
                      <a:pt x="178" y="113"/>
                    </a:cubicBezTo>
                    <a:cubicBezTo>
                      <a:pt x="177" y="113"/>
                      <a:pt x="176" y="113"/>
                      <a:pt x="176" y="113"/>
                    </a:cubicBezTo>
                    <a:close/>
                    <a:moveTo>
                      <a:pt x="70" y="146"/>
                    </a:moveTo>
                    <a:cubicBezTo>
                      <a:pt x="62" y="149"/>
                      <a:pt x="55" y="146"/>
                      <a:pt x="45" y="148"/>
                    </a:cubicBezTo>
                    <a:cubicBezTo>
                      <a:pt x="37" y="139"/>
                      <a:pt x="39" y="130"/>
                      <a:pt x="34" y="124"/>
                    </a:cubicBezTo>
                    <a:cubicBezTo>
                      <a:pt x="41" y="117"/>
                      <a:pt x="52" y="117"/>
                      <a:pt x="58" y="117"/>
                    </a:cubicBezTo>
                    <a:cubicBezTo>
                      <a:pt x="57" y="116"/>
                      <a:pt x="57" y="115"/>
                      <a:pt x="57" y="114"/>
                    </a:cubicBezTo>
                    <a:cubicBezTo>
                      <a:pt x="61" y="116"/>
                      <a:pt x="65" y="115"/>
                      <a:pt x="71" y="114"/>
                    </a:cubicBezTo>
                    <a:cubicBezTo>
                      <a:pt x="68" y="125"/>
                      <a:pt x="73" y="134"/>
                      <a:pt x="70" y="146"/>
                    </a:cubicBezTo>
                    <a:close/>
                    <a:moveTo>
                      <a:pt x="133" y="110"/>
                    </a:moveTo>
                    <a:cubicBezTo>
                      <a:pt x="132" y="123"/>
                      <a:pt x="113" y="126"/>
                      <a:pt x="108" y="135"/>
                    </a:cubicBezTo>
                    <a:cubicBezTo>
                      <a:pt x="109" y="136"/>
                      <a:pt x="109" y="138"/>
                      <a:pt x="110" y="140"/>
                    </a:cubicBezTo>
                    <a:cubicBezTo>
                      <a:pt x="106" y="141"/>
                      <a:pt x="101" y="142"/>
                      <a:pt x="96" y="143"/>
                    </a:cubicBezTo>
                    <a:cubicBezTo>
                      <a:pt x="95" y="129"/>
                      <a:pt x="94" y="120"/>
                      <a:pt x="98" y="108"/>
                    </a:cubicBezTo>
                    <a:cubicBezTo>
                      <a:pt x="104" y="104"/>
                      <a:pt x="115" y="105"/>
                      <a:pt x="122" y="105"/>
                    </a:cubicBezTo>
                    <a:cubicBezTo>
                      <a:pt x="122" y="104"/>
                      <a:pt x="121" y="104"/>
                      <a:pt x="121" y="103"/>
                    </a:cubicBezTo>
                    <a:cubicBezTo>
                      <a:pt x="128" y="106"/>
                      <a:pt x="131" y="104"/>
                      <a:pt x="134" y="110"/>
                    </a:cubicBezTo>
                    <a:cubicBezTo>
                      <a:pt x="134" y="110"/>
                      <a:pt x="133" y="110"/>
                      <a:pt x="133" y="11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6" name="í$ḻíḍe">
                <a:extLst>
                  <a:ext uri="{FF2B5EF4-FFF2-40B4-BE49-F238E27FC236}">
                    <a16:creationId xmlns:a16="http://schemas.microsoft.com/office/drawing/2014/main" id="{092F40B7-7D19-415F-BB31-3BCC7B351098}"/>
                  </a:ext>
                </a:extLst>
              </p:cNvPr>
              <p:cNvSpPr/>
              <p:nvPr/>
            </p:nvSpPr>
            <p:spPr bwMode="auto">
              <a:xfrm>
                <a:off x="5903914" y="3143251"/>
                <a:ext cx="9525" cy="15875"/>
              </a:xfrm>
              <a:custGeom>
                <a:avLst/>
                <a:gdLst>
                  <a:gd name="T0" fmla="*/ 3 w 3"/>
                  <a:gd name="T1" fmla="*/ 0 h 5"/>
                  <a:gd name="T2" fmla="*/ 0 w 3"/>
                  <a:gd name="T3" fmla="*/ 1 h 5"/>
                  <a:gd name="T4" fmla="*/ 1 w 3"/>
                  <a:gd name="T5" fmla="*/ 5 h 5"/>
                  <a:gd name="T6" fmla="*/ 2 w 3"/>
                  <a:gd name="T7" fmla="*/ 3 h 5"/>
                  <a:gd name="T8" fmla="*/ 3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1" y="2"/>
                      <a:pt x="3" y="0"/>
                      <a:pt x="0" y="1"/>
                    </a:cubicBezTo>
                    <a:cubicBezTo>
                      <a:pt x="1" y="2"/>
                      <a:pt x="1" y="3"/>
                      <a:pt x="1" y="5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2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7" name="îṧḻîḑe">
                <a:extLst>
                  <a:ext uri="{FF2B5EF4-FFF2-40B4-BE49-F238E27FC236}">
                    <a16:creationId xmlns:a16="http://schemas.microsoft.com/office/drawing/2014/main" id="{FC47B7F6-4E79-46FD-8584-148EA441881F}"/>
                  </a:ext>
                </a:extLst>
              </p:cNvPr>
              <p:cNvSpPr/>
              <p:nvPr/>
            </p:nvSpPr>
            <p:spPr bwMode="auto">
              <a:xfrm>
                <a:off x="5916614" y="314325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8" name="îśļîďê">
                <a:extLst>
                  <a:ext uri="{FF2B5EF4-FFF2-40B4-BE49-F238E27FC236}">
                    <a16:creationId xmlns:a16="http://schemas.microsoft.com/office/drawing/2014/main" id="{DE172556-3E6F-47FF-AE66-6A46D25DA254}"/>
                  </a:ext>
                </a:extLst>
              </p:cNvPr>
              <p:cNvSpPr/>
              <p:nvPr/>
            </p:nvSpPr>
            <p:spPr bwMode="auto">
              <a:xfrm>
                <a:off x="5895976" y="3149601"/>
                <a:ext cx="4763" cy="317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0" name="îSḷíďe">
              <a:extLst>
                <a:ext uri="{FF2B5EF4-FFF2-40B4-BE49-F238E27FC236}">
                  <a16:creationId xmlns:a16="http://schemas.microsoft.com/office/drawing/2014/main" id="{23ADFA03-9FC7-4FCC-9679-1587AACC5F94}"/>
                </a:ext>
              </a:extLst>
            </p:cNvPr>
            <p:cNvGrpSpPr/>
            <p:nvPr/>
          </p:nvGrpSpPr>
          <p:grpSpPr>
            <a:xfrm>
              <a:off x="3886201" y="2867026"/>
              <a:ext cx="641351" cy="736600"/>
              <a:chOff x="3886201" y="2867026"/>
              <a:chExt cx="641351" cy="736600"/>
            </a:xfrm>
          </p:grpSpPr>
          <p:sp>
            <p:nvSpPr>
              <p:cNvPr id="201" name="íṡḻiḍé">
                <a:extLst>
                  <a:ext uri="{FF2B5EF4-FFF2-40B4-BE49-F238E27FC236}">
                    <a16:creationId xmlns:a16="http://schemas.microsoft.com/office/drawing/2014/main" id="{8E95FCC3-AB87-4E2C-BCA8-8D34F6421073}"/>
                  </a:ext>
                </a:extLst>
              </p:cNvPr>
              <p:cNvSpPr/>
              <p:nvPr/>
            </p:nvSpPr>
            <p:spPr bwMode="auto">
              <a:xfrm>
                <a:off x="4252914" y="2867026"/>
                <a:ext cx="274638" cy="654050"/>
              </a:xfrm>
              <a:custGeom>
                <a:avLst/>
                <a:gdLst>
                  <a:gd name="T0" fmla="*/ 22 w 91"/>
                  <a:gd name="T1" fmla="*/ 0 h 215"/>
                  <a:gd name="T2" fmla="*/ 46 w 91"/>
                  <a:gd name="T3" fmla="*/ 56 h 215"/>
                  <a:gd name="T4" fmla="*/ 52 w 91"/>
                  <a:gd name="T5" fmla="*/ 86 h 215"/>
                  <a:gd name="T6" fmla="*/ 91 w 91"/>
                  <a:gd name="T7" fmla="*/ 106 h 215"/>
                  <a:gd name="T8" fmla="*/ 79 w 91"/>
                  <a:gd name="T9" fmla="*/ 121 h 215"/>
                  <a:gd name="T10" fmla="*/ 55 w 91"/>
                  <a:gd name="T11" fmla="*/ 125 h 215"/>
                  <a:gd name="T12" fmla="*/ 43 w 91"/>
                  <a:gd name="T13" fmla="*/ 187 h 215"/>
                  <a:gd name="T14" fmla="*/ 50 w 91"/>
                  <a:gd name="T15" fmla="*/ 185 h 215"/>
                  <a:gd name="T16" fmla="*/ 84 w 91"/>
                  <a:gd name="T17" fmla="*/ 197 h 215"/>
                  <a:gd name="T18" fmla="*/ 84 w 91"/>
                  <a:gd name="T19" fmla="*/ 202 h 215"/>
                  <a:gd name="T20" fmla="*/ 80 w 91"/>
                  <a:gd name="T21" fmla="*/ 209 h 215"/>
                  <a:gd name="T22" fmla="*/ 0 w 91"/>
                  <a:gd name="T23" fmla="*/ 194 h 215"/>
                  <a:gd name="T24" fmla="*/ 14 w 91"/>
                  <a:gd name="T25" fmla="*/ 187 h 215"/>
                  <a:gd name="T26" fmla="*/ 17 w 91"/>
                  <a:gd name="T27" fmla="*/ 108 h 215"/>
                  <a:gd name="T28" fmla="*/ 12 w 91"/>
                  <a:gd name="T29" fmla="*/ 105 h 215"/>
                  <a:gd name="T30" fmla="*/ 20 w 91"/>
                  <a:gd name="T31" fmla="*/ 36 h 215"/>
                  <a:gd name="T32" fmla="*/ 20 w 91"/>
                  <a:gd name="T33" fmla="*/ 3 h 215"/>
                  <a:gd name="T34" fmla="*/ 22 w 91"/>
                  <a:gd name="T35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1" h="215">
                    <a:moveTo>
                      <a:pt x="22" y="0"/>
                    </a:moveTo>
                    <a:cubicBezTo>
                      <a:pt x="58" y="5"/>
                      <a:pt x="41" y="31"/>
                      <a:pt x="46" y="56"/>
                    </a:cubicBezTo>
                    <a:cubicBezTo>
                      <a:pt x="48" y="64"/>
                      <a:pt x="54" y="80"/>
                      <a:pt x="52" y="86"/>
                    </a:cubicBezTo>
                    <a:cubicBezTo>
                      <a:pt x="73" y="78"/>
                      <a:pt x="83" y="84"/>
                      <a:pt x="91" y="106"/>
                    </a:cubicBezTo>
                    <a:cubicBezTo>
                      <a:pt x="87" y="111"/>
                      <a:pt x="85" y="118"/>
                      <a:pt x="79" y="121"/>
                    </a:cubicBezTo>
                    <a:cubicBezTo>
                      <a:pt x="73" y="124"/>
                      <a:pt x="59" y="119"/>
                      <a:pt x="55" y="125"/>
                    </a:cubicBezTo>
                    <a:cubicBezTo>
                      <a:pt x="46" y="140"/>
                      <a:pt x="49" y="172"/>
                      <a:pt x="43" y="187"/>
                    </a:cubicBezTo>
                    <a:cubicBezTo>
                      <a:pt x="45" y="187"/>
                      <a:pt x="48" y="186"/>
                      <a:pt x="50" y="185"/>
                    </a:cubicBezTo>
                    <a:cubicBezTo>
                      <a:pt x="63" y="190"/>
                      <a:pt x="71" y="187"/>
                      <a:pt x="84" y="197"/>
                    </a:cubicBezTo>
                    <a:cubicBezTo>
                      <a:pt x="84" y="198"/>
                      <a:pt x="84" y="200"/>
                      <a:pt x="84" y="202"/>
                    </a:cubicBezTo>
                    <a:cubicBezTo>
                      <a:pt x="82" y="204"/>
                      <a:pt x="81" y="207"/>
                      <a:pt x="80" y="209"/>
                    </a:cubicBezTo>
                    <a:cubicBezTo>
                      <a:pt x="59" y="215"/>
                      <a:pt x="1" y="212"/>
                      <a:pt x="0" y="194"/>
                    </a:cubicBezTo>
                    <a:cubicBezTo>
                      <a:pt x="6" y="191"/>
                      <a:pt x="7" y="186"/>
                      <a:pt x="14" y="187"/>
                    </a:cubicBezTo>
                    <a:cubicBezTo>
                      <a:pt x="14" y="182"/>
                      <a:pt x="17" y="108"/>
                      <a:pt x="17" y="108"/>
                    </a:cubicBezTo>
                    <a:cubicBezTo>
                      <a:pt x="16" y="107"/>
                      <a:pt x="14" y="106"/>
                      <a:pt x="12" y="105"/>
                    </a:cubicBezTo>
                    <a:cubicBezTo>
                      <a:pt x="24" y="92"/>
                      <a:pt x="17" y="55"/>
                      <a:pt x="20" y="36"/>
                    </a:cubicBezTo>
                    <a:cubicBezTo>
                      <a:pt x="22" y="25"/>
                      <a:pt x="15" y="10"/>
                      <a:pt x="20" y="3"/>
                    </a:cubicBezTo>
                    <a:cubicBezTo>
                      <a:pt x="21" y="2"/>
                      <a:pt x="21" y="1"/>
                      <a:pt x="22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2" name="íṧḷíḓè">
                <a:extLst>
                  <a:ext uri="{FF2B5EF4-FFF2-40B4-BE49-F238E27FC236}">
                    <a16:creationId xmlns:a16="http://schemas.microsoft.com/office/drawing/2014/main" id="{E1F9A8DE-343D-4A0F-BC15-C48EF90C019B}"/>
                  </a:ext>
                </a:extLst>
              </p:cNvPr>
              <p:cNvSpPr/>
              <p:nvPr/>
            </p:nvSpPr>
            <p:spPr bwMode="auto">
              <a:xfrm>
                <a:off x="3886201" y="2976563"/>
                <a:ext cx="400050" cy="627063"/>
              </a:xfrm>
              <a:custGeom>
                <a:avLst/>
                <a:gdLst>
                  <a:gd name="T0" fmla="*/ 67 w 132"/>
                  <a:gd name="T1" fmla="*/ 0 h 206"/>
                  <a:gd name="T2" fmla="*/ 93 w 132"/>
                  <a:gd name="T3" fmla="*/ 6 h 206"/>
                  <a:gd name="T4" fmla="*/ 106 w 132"/>
                  <a:gd name="T5" fmla="*/ 95 h 206"/>
                  <a:gd name="T6" fmla="*/ 109 w 132"/>
                  <a:gd name="T7" fmla="*/ 96 h 206"/>
                  <a:gd name="T8" fmla="*/ 108 w 132"/>
                  <a:gd name="T9" fmla="*/ 94 h 206"/>
                  <a:gd name="T10" fmla="*/ 124 w 132"/>
                  <a:gd name="T11" fmla="*/ 79 h 206"/>
                  <a:gd name="T12" fmla="*/ 122 w 132"/>
                  <a:gd name="T13" fmla="*/ 84 h 206"/>
                  <a:gd name="T14" fmla="*/ 131 w 132"/>
                  <a:gd name="T15" fmla="*/ 79 h 206"/>
                  <a:gd name="T16" fmla="*/ 132 w 132"/>
                  <a:gd name="T17" fmla="*/ 82 h 206"/>
                  <a:gd name="T18" fmla="*/ 131 w 132"/>
                  <a:gd name="T19" fmla="*/ 86 h 206"/>
                  <a:gd name="T20" fmla="*/ 116 w 132"/>
                  <a:gd name="T21" fmla="*/ 98 h 206"/>
                  <a:gd name="T22" fmla="*/ 122 w 132"/>
                  <a:gd name="T23" fmla="*/ 99 h 206"/>
                  <a:gd name="T24" fmla="*/ 109 w 132"/>
                  <a:gd name="T25" fmla="*/ 121 h 206"/>
                  <a:gd name="T26" fmla="*/ 105 w 132"/>
                  <a:gd name="T27" fmla="*/ 146 h 206"/>
                  <a:gd name="T28" fmla="*/ 43 w 132"/>
                  <a:gd name="T29" fmla="*/ 204 h 206"/>
                  <a:gd name="T30" fmla="*/ 20 w 132"/>
                  <a:gd name="T31" fmla="*/ 200 h 206"/>
                  <a:gd name="T32" fmla="*/ 42 w 132"/>
                  <a:gd name="T33" fmla="*/ 140 h 206"/>
                  <a:gd name="T34" fmla="*/ 49 w 132"/>
                  <a:gd name="T35" fmla="*/ 142 h 206"/>
                  <a:gd name="T36" fmla="*/ 50 w 132"/>
                  <a:gd name="T37" fmla="*/ 152 h 206"/>
                  <a:gd name="T38" fmla="*/ 51 w 132"/>
                  <a:gd name="T39" fmla="*/ 152 h 206"/>
                  <a:gd name="T40" fmla="*/ 51 w 132"/>
                  <a:gd name="T41" fmla="*/ 150 h 206"/>
                  <a:gd name="T42" fmla="*/ 60 w 132"/>
                  <a:gd name="T43" fmla="*/ 143 h 206"/>
                  <a:gd name="T44" fmla="*/ 51 w 132"/>
                  <a:gd name="T45" fmla="*/ 120 h 206"/>
                  <a:gd name="T46" fmla="*/ 55 w 132"/>
                  <a:gd name="T47" fmla="*/ 123 h 206"/>
                  <a:gd name="T48" fmla="*/ 57 w 132"/>
                  <a:gd name="T49" fmla="*/ 122 h 206"/>
                  <a:gd name="T50" fmla="*/ 61 w 132"/>
                  <a:gd name="T51" fmla="*/ 124 h 206"/>
                  <a:gd name="T52" fmla="*/ 64 w 132"/>
                  <a:gd name="T53" fmla="*/ 121 h 206"/>
                  <a:gd name="T54" fmla="*/ 62 w 132"/>
                  <a:gd name="T55" fmla="*/ 102 h 206"/>
                  <a:gd name="T56" fmla="*/ 52 w 132"/>
                  <a:gd name="T57" fmla="*/ 100 h 206"/>
                  <a:gd name="T58" fmla="*/ 42 w 132"/>
                  <a:gd name="T59" fmla="*/ 87 h 206"/>
                  <a:gd name="T60" fmla="*/ 11 w 132"/>
                  <a:gd name="T61" fmla="*/ 72 h 206"/>
                  <a:gd name="T62" fmla="*/ 13 w 132"/>
                  <a:gd name="T63" fmla="*/ 72 h 206"/>
                  <a:gd name="T64" fmla="*/ 56 w 132"/>
                  <a:gd name="T65" fmla="*/ 52 h 206"/>
                  <a:gd name="T66" fmla="*/ 50 w 132"/>
                  <a:gd name="T67" fmla="*/ 5 h 206"/>
                  <a:gd name="T68" fmla="*/ 67 w 132"/>
                  <a:gd name="T69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2" h="206">
                    <a:moveTo>
                      <a:pt x="67" y="0"/>
                    </a:moveTo>
                    <a:cubicBezTo>
                      <a:pt x="76" y="2"/>
                      <a:pt x="85" y="4"/>
                      <a:pt x="93" y="6"/>
                    </a:cubicBezTo>
                    <a:cubicBezTo>
                      <a:pt x="106" y="17"/>
                      <a:pt x="108" y="77"/>
                      <a:pt x="106" y="95"/>
                    </a:cubicBezTo>
                    <a:cubicBezTo>
                      <a:pt x="107" y="95"/>
                      <a:pt x="108" y="95"/>
                      <a:pt x="109" y="96"/>
                    </a:cubicBezTo>
                    <a:cubicBezTo>
                      <a:pt x="108" y="95"/>
                      <a:pt x="108" y="94"/>
                      <a:pt x="108" y="94"/>
                    </a:cubicBezTo>
                    <a:cubicBezTo>
                      <a:pt x="113" y="89"/>
                      <a:pt x="118" y="84"/>
                      <a:pt x="124" y="79"/>
                    </a:cubicBezTo>
                    <a:cubicBezTo>
                      <a:pt x="123" y="81"/>
                      <a:pt x="123" y="82"/>
                      <a:pt x="122" y="84"/>
                    </a:cubicBezTo>
                    <a:cubicBezTo>
                      <a:pt x="125" y="82"/>
                      <a:pt x="128" y="81"/>
                      <a:pt x="131" y="79"/>
                    </a:cubicBezTo>
                    <a:cubicBezTo>
                      <a:pt x="131" y="80"/>
                      <a:pt x="131" y="81"/>
                      <a:pt x="132" y="82"/>
                    </a:cubicBezTo>
                    <a:cubicBezTo>
                      <a:pt x="129" y="85"/>
                      <a:pt x="130" y="83"/>
                      <a:pt x="131" y="86"/>
                    </a:cubicBezTo>
                    <a:cubicBezTo>
                      <a:pt x="126" y="86"/>
                      <a:pt x="117" y="90"/>
                      <a:pt x="116" y="98"/>
                    </a:cubicBezTo>
                    <a:cubicBezTo>
                      <a:pt x="120" y="99"/>
                      <a:pt x="118" y="100"/>
                      <a:pt x="122" y="99"/>
                    </a:cubicBezTo>
                    <a:cubicBezTo>
                      <a:pt x="120" y="109"/>
                      <a:pt x="113" y="112"/>
                      <a:pt x="109" y="121"/>
                    </a:cubicBezTo>
                    <a:cubicBezTo>
                      <a:pt x="107" y="126"/>
                      <a:pt x="105" y="146"/>
                      <a:pt x="105" y="146"/>
                    </a:cubicBezTo>
                    <a:cubicBezTo>
                      <a:pt x="76" y="167"/>
                      <a:pt x="59" y="167"/>
                      <a:pt x="43" y="204"/>
                    </a:cubicBezTo>
                    <a:cubicBezTo>
                      <a:pt x="36" y="204"/>
                      <a:pt x="23" y="206"/>
                      <a:pt x="20" y="200"/>
                    </a:cubicBezTo>
                    <a:cubicBezTo>
                      <a:pt x="0" y="190"/>
                      <a:pt x="41" y="148"/>
                      <a:pt x="42" y="140"/>
                    </a:cubicBezTo>
                    <a:cubicBezTo>
                      <a:pt x="47" y="142"/>
                      <a:pt x="43" y="144"/>
                      <a:pt x="49" y="142"/>
                    </a:cubicBezTo>
                    <a:cubicBezTo>
                      <a:pt x="49" y="145"/>
                      <a:pt x="50" y="149"/>
                      <a:pt x="50" y="152"/>
                    </a:cubicBezTo>
                    <a:cubicBezTo>
                      <a:pt x="50" y="152"/>
                      <a:pt x="51" y="152"/>
                      <a:pt x="51" y="152"/>
                    </a:cubicBezTo>
                    <a:cubicBezTo>
                      <a:pt x="51" y="152"/>
                      <a:pt x="51" y="151"/>
                      <a:pt x="51" y="150"/>
                    </a:cubicBezTo>
                    <a:cubicBezTo>
                      <a:pt x="55" y="148"/>
                      <a:pt x="57" y="146"/>
                      <a:pt x="60" y="143"/>
                    </a:cubicBezTo>
                    <a:cubicBezTo>
                      <a:pt x="57" y="133"/>
                      <a:pt x="49" y="123"/>
                      <a:pt x="51" y="120"/>
                    </a:cubicBezTo>
                    <a:cubicBezTo>
                      <a:pt x="52" y="122"/>
                      <a:pt x="53" y="122"/>
                      <a:pt x="55" y="123"/>
                    </a:cubicBezTo>
                    <a:cubicBezTo>
                      <a:pt x="56" y="121"/>
                      <a:pt x="55" y="121"/>
                      <a:pt x="57" y="122"/>
                    </a:cubicBezTo>
                    <a:cubicBezTo>
                      <a:pt x="61" y="125"/>
                      <a:pt x="60" y="125"/>
                      <a:pt x="61" y="124"/>
                    </a:cubicBezTo>
                    <a:cubicBezTo>
                      <a:pt x="63" y="123"/>
                      <a:pt x="63" y="123"/>
                      <a:pt x="64" y="121"/>
                    </a:cubicBezTo>
                    <a:cubicBezTo>
                      <a:pt x="61" y="120"/>
                      <a:pt x="66" y="104"/>
                      <a:pt x="62" y="102"/>
                    </a:cubicBezTo>
                    <a:cubicBezTo>
                      <a:pt x="59" y="102"/>
                      <a:pt x="55" y="101"/>
                      <a:pt x="52" y="100"/>
                    </a:cubicBezTo>
                    <a:cubicBezTo>
                      <a:pt x="51" y="95"/>
                      <a:pt x="48" y="91"/>
                      <a:pt x="42" y="87"/>
                    </a:cubicBezTo>
                    <a:cubicBezTo>
                      <a:pt x="38" y="87"/>
                      <a:pt x="16" y="83"/>
                      <a:pt x="11" y="72"/>
                    </a:cubicBezTo>
                    <a:cubicBezTo>
                      <a:pt x="11" y="72"/>
                      <a:pt x="12" y="72"/>
                      <a:pt x="13" y="72"/>
                    </a:cubicBezTo>
                    <a:cubicBezTo>
                      <a:pt x="17" y="49"/>
                      <a:pt x="50" y="59"/>
                      <a:pt x="56" y="52"/>
                    </a:cubicBezTo>
                    <a:cubicBezTo>
                      <a:pt x="52" y="38"/>
                      <a:pt x="48" y="18"/>
                      <a:pt x="50" y="5"/>
                    </a:cubicBezTo>
                    <a:cubicBezTo>
                      <a:pt x="55" y="3"/>
                      <a:pt x="61" y="3"/>
                      <a:pt x="6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3" name="ïşḷíḍè">
                <a:extLst>
                  <a:ext uri="{FF2B5EF4-FFF2-40B4-BE49-F238E27FC236}">
                    <a16:creationId xmlns:a16="http://schemas.microsoft.com/office/drawing/2014/main" id="{FB3388ED-CEE9-4776-B7E1-746057668ECA}"/>
                  </a:ext>
                </a:extLst>
              </p:cNvPr>
              <p:cNvSpPr/>
              <p:nvPr/>
            </p:nvSpPr>
            <p:spPr bwMode="auto">
              <a:xfrm>
                <a:off x="4246564" y="323215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4" name="íṧľîḑé">
                <a:extLst>
                  <a:ext uri="{FF2B5EF4-FFF2-40B4-BE49-F238E27FC236}">
                    <a16:creationId xmlns:a16="http://schemas.microsoft.com/office/drawing/2014/main" id="{5AF094B6-FB7C-4DB5-A164-F0C70095F8EB}"/>
                  </a:ext>
                </a:extLst>
              </p:cNvPr>
              <p:cNvSpPr/>
              <p:nvPr/>
            </p:nvSpPr>
            <p:spPr bwMode="auto">
              <a:xfrm>
                <a:off x="4224339" y="3265488"/>
                <a:ext cx="6350" cy="317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31" name="iSliḓe">
              <a:extLst>
                <a:ext uri="{FF2B5EF4-FFF2-40B4-BE49-F238E27FC236}">
                  <a16:creationId xmlns:a16="http://schemas.microsoft.com/office/drawing/2014/main" id="{A1760A94-0FFF-415B-838B-7151D6F300B7}"/>
                </a:ext>
              </a:extLst>
            </p:cNvPr>
            <p:cNvSpPr/>
            <p:nvPr/>
          </p:nvSpPr>
          <p:spPr bwMode="auto">
            <a:xfrm>
              <a:off x="4911726" y="3113088"/>
              <a:ext cx="327025" cy="563563"/>
            </a:xfrm>
            <a:custGeom>
              <a:avLst/>
              <a:gdLst>
                <a:gd name="T0" fmla="*/ 67 w 108"/>
                <a:gd name="T1" fmla="*/ 0 h 185"/>
                <a:gd name="T2" fmla="*/ 19 w 108"/>
                <a:gd name="T3" fmla="*/ 12 h 185"/>
                <a:gd name="T4" fmla="*/ 2 w 108"/>
                <a:gd name="T5" fmla="*/ 10 h 185"/>
                <a:gd name="T6" fmla="*/ 0 w 108"/>
                <a:gd name="T7" fmla="*/ 9 h 185"/>
                <a:gd name="T8" fmla="*/ 19 w 108"/>
                <a:gd name="T9" fmla="*/ 82 h 185"/>
                <a:gd name="T10" fmla="*/ 28 w 108"/>
                <a:gd name="T11" fmla="*/ 84 h 185"/>
                <a:gd name="T12" fmla="*/ 36 w 108"/>
                <a:gd name="T13" fmla="*/ 80 h 185"/>
                <a:gd name="T14" fmla="*/ 38 w 108"/>
                <a:gd name="T15" fmla="*/ 98 h 185"/>
                <a:gd name="T16" fmla="*/ 33 w 108"/>
                <a:gd name="T17" fmla="*/ 156 h 185"/>
                <a:gd name="T18" fmla="*/ 29 w 108"/>
                <a:gd name="T19" fmla="*/ 157 h 185"/>
                <a:gd name="T20" fmla="*/ 10 w 108"/>
                <a:gd name="T21" fmla="*/ 146 h 185"/>
                <a:gd name="T22" fmla="*/ 7 w 108"/>
                <a:gd name="T23" fmla="*/ 148 h 185"/>
                <a:gd name="T24" fmla="*/ 47 w 108"/>
                <a:gd name="T25" fmla="*/ 177 h 185"/>
                <a:gd name="T26" fmla="*/ 55 w 108"/>
                <a:gd name="T27" fmla="*/ 143 h 185"/>
                <a:gd name="T28" fmla="*/ 56 w 108"/>
                <a:gd name="T29" fmla="*/ 69 h 185"/>
                <a:gd name="T30" fmla="*/ 57 w 108"/>
                <a:gd name="T31" fmla="*/ 67 h 185"/>
                <a:gd name="T32" fmla="*/ 75 w 108"/>
                <a:gd name="T33" fmla="*/ 66 h 185"/>
                <a:gd name="T34" fmla="*/ 102 w 108"/>
                <a:gd name="T35" fmla="*/ 23 h 185"/>
                <a:gd name="T36" fmla="*/ 67 w 108"/>
                <a:gd name="T37" fmla="*/ 0 h 185"/>
                <a:gd name="T38" fmla="*/ 58 w 108"/>
                <a:gd name="T39" fmla="*/ 26 h 185"/>
                <a:gd name="T40" fmla="*/ 51 w 108"/>
                <a:gd name="T41" fmla="*/ 47 h 185"/>
                <a:gd name="T42" fmla="*/ 37 w 108"/>
                <a:gd name="T43" fmla="*/ 51 h 185"/>
                <a:gd name="T44" fmla="*/ 34 w 108"/>
                <a:gd name="T45" fmla="*/ 49 h 185"/>
                <a:gd name="T46" fmla="*/ 31 w 108"/>
                <a:gd name="T47" fmla="*/ 31 h 185"/>
                <a:gd name="T48" fmla="*/ 54 w 108"/>
                <a:gd name="T49" fmla="*/ 20 h 185"/>
                <a:gd name="T50" fmla="*/ 58 w 108"/>
                <a:gd name="T51" fmla="*/ 22 h 185"/>
                <a:gd name="T52" fmla="*/ 60 w 108"/>
                <a:gd name="T53" fmla="*/ 27 h 185"/>
                <a:gd name="T54" fmla="*/ 58 w 108"/>
                <a:gd name="T55" fmla="*/ 2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8" h="185">
                  <a:moveTo>
                    <a:pt x="67" y="0"/>
                  </a:moveTo>
                  <a:cubicBezTo>
                    <a:pt x="60" y="7"/>
                    <a:pt x="33" y="10"/>
                    <a:pt x="19" y="12"/>
                  </a:cubicBezTo>
                  <a:cubicBezTo>
                    <a:pt x="13" y="10"/>
                    <a:pt x="8" y="8"/>
                    <a:pt x="2" y="10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2" y="29"/>
                    <a:pt x="0" y="70"/>
                    <a:pt x="19" y="82"/>
                  </a:cubicBezTo>
                  <a:cubicBezTo>
                    <a:pt x="20" y="83"/>
                    <a:pt x="23" y="84"/>
                    <a:pt x="28" y="84"/>
                  </a:cubicBezTo>
                  <a:cubicBezTo>
                    <a:pt x="31" y="82"/>
                    <a:pt x="36" y="77"/>
                    <a:pt x="36" y="80"/>
                  </a:cubicBezTo>
                  <a:cubicBezTo>
                    <a:pt x="37" y="79"/>
                    <a:pt x="39" y="94"/>
                    <a:pt x="38" y="98"/>
                  </a:cubicBezTo>
                  <a:cubicBezTo>
                    <a:pt x="35" y="116"/>
                    <a:pt x="37" y="137"/>
                    <a:pt x="33" y="156"/>
                  </a:cubicBezTo>
                  <a:cubicBezTo>
                    <a:pt x="31" y="157"/>
                    <a:pt x="30" y="157"/>
                    <a:pt x="29" y="157"/>
                  </a:cubicBezTo>
                  <a:cubicBezTo>
                    <a:pt x="22" y="154"/>
                    <a:pt x="16" y="150"/>
                    <a:pt x="10" y="146"/>
                  </a:cubicBezTo>
                  <a:cubicBezTo>
                    <a:pt x="9" y="147"/>
                    <a:pt x="8" y="147"/>
                    <a:pt x="7" y="148"/>
                  </a:cubicBezTo>
                  <a:cubicBezTo>
                    <a:pt x="14" y="161"/>
                    <a:pt x="32" y="185"/>
                    <a:pt x="47" y="177"/>
                  </a:cubicBezTo>
                  <a:cubicBezTo>
                    <a:pt x="59" y="170"/>
                    <a:pt x="53" y="155"/>
                    <a:pt x="55" y="143"/>
                  </a:cubicBezTo>
                  <a:cubicBezTo>
                    <a:pt x="56" y="134"/>
                    <a:pt x="59" y="77"/>
                    <a:pt x="56" y="69"/>
                  </a:cubicBezTo>
                  <a:cubicBezTo>
                    <a:pt x="57" y="71"/>
                    <a:pt x="57" y="68"/>
                    <a:pt x="57" y="67"/>
                  </a:cubicBezTo>
                  <a:cubicBezTo>
                    <a:pt x="62" y="68"/>
                    <a:pt x="66" y="64"/>
                    <a:pt x="75" y="66"/>
                  </a:cubicBezTo>
                  <a:cubicBezTo>
                    <a:pt x="81" y="58"/>
                    <a:pt x="102" y="36"/>
                    <a:pt x="102" y="23"/>
                  </a:cubicBezTo>
                  <a:cubicBezTo>
                    <a:pt x="108" y="9"/>
                    <a:pt x="78" y="1"/>
                    <a:pt x="67" y="0"/>
                  </a:cubicBezTo>
                  <a:close/>
                  <a:moveTo>
                    <a:pt x="58" y="26"/>
                  </a:moveTo>
                  <a:cubicBezTo>
                    <a:pt x="60" y="32"/>
                    <a:pt x="55" y="37"/>
                    <a:pt x="51" y="47"/>
                  </a:cubicBezTo>
                  <a:cubicBezTo>
                    <a:pt x="46" y="48"/>
                    <a:pt x="42" y="50"/>
                    <a:pt x="37" y="51"/>
                  </a:cubicBezTo>
                  <a:cubicBezTo>
                    <a:pt x="36" y="50"/>
                    <a:pt x="35" y="50"/>
                    <a:pt x="34" y="49"/>
                  </a:cubicBezTo>
                  <a:cubicBezTo>
                    <a:pt x="35" y="45"/>
                    <a:pt x="33" y="33"/>
                    <a:pt x="31" y="31"/>
                  </a:cubicBezTo>
                  <a:cubicBezTo>
                    <a:pt x="37" y="24"/>
                    <a:pt x="44" y="25"/>
                    <a:pt x="54" y="20"/>
                  </a:cubicBezTo>
                  <a:cubicBezTo>
                    <a:pt x="57" y="21"/>
                    <a:pt x="57" y="20"/>
                    <a:pt x="58" y="22"/>
                  </a:cubicBezTo>
                  <a:cubicBezTo>
                    <a:pt x="60" y="20"/>
                    <a:pt x="59" y="24"/>
                    <a:pt x="60" y="27"/>
                  </a:cubicBezTo>
                  <a:cubicBezTo>
                    <a:pt x="59" y="27"/>
                    <a:pt x="58" y="26"/>
                    <a:pt x="58" y="26"/>
                  </a:cubicBezTo>
                  <a:close/>
                </a:path>
              </a:pathLst>
            </a:custGeom>
            <a:solidFill>
              <a:srgbClr val="D62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2" name="ïṣļïḍé">
              <a:extLst>
                <a:ext uri="{FF2B5EF4-FFF2-40B4-BE49-F238E27FC236}">
                  <a16:creationId xmlns:a16="http://schemas.microsoft.com/office/drawing/2014/main" id="{3EAF6005-F51F-4A57-871B-7AF6DEEC1AC6}"/>
                </a:ext>
              </a:extLst>
            </p:cNvPr>
            <p:cNvGrpSpPr/>
            <p:nvPr/>
          </p:nvGrpSpPr>
          <p:grpSpPr>
            <a:xfrm>
              <a:off x="4706939" y="2808288"/>
              <a:ext cx="582613" cy="768351"/>
              <a:chOff x="4706939" y="2808288"/>
              <a:chExt cx="582613" cy="768351"/>
            </a:xfrm>
          </p:grpSpPr>
          <p:sp>
            <p:nvSpPr>
              <p:cNvPr id="198" name="ïṩḷïďé">
                <a:extLst>
                  <a:ext uri="{FF2B5EF4-FFF2-40B4-BE49-F238E27FC236}">
                    <a16:creationId xmlns:a16="http://schemas.microsoft.com/office/drawing/2014/main" id="{3DB6CCFB-72D8-44D7-B8DD-D567F1F47491}"/>
                  </a:ext>
                </a:extLst>
              </p:cNvPr>
              <p:cNvSpPr/>
              <p:nvPr/>
            </p:nvSpPr>
            <p:spPr bwMode="auto">
              <a:xfrm>
                <a:off x="4706939" y="2808288"/>
                <a:ext cx="582613" cy="357188"/>
              </a:xfrm>
              <a:custGeom>
                <a:avLst/>
                <a:gdLst>
                  <a:gd name="T0" fmla="*/ 104 w 193"/>
                  <a:gd name="T1" fmla="*/ 0 h 117"/>
                  <a:gd name="T2" fmla="*/ 131 w 193"/>
                  <a:gd name="T3" fmla="*/ 62 h 117"/>
                  <a:gd name="T4" fmla="*/ 134 w 193"/>
                  <a:gd name="T5" fmla="*/ 63 h 117"/>
                  <a:gd name="T6" fmla="*/ 188 w 193"/>
                  <a:gd name="T7" fmla="*/ 63 h 117"/>
                  <a:gd name="T8" fmla="*/ 191 w 193"/>
                  <a:gd name="T9" fmla="*/ 75 h 117"/>
                  <a:gd name="T10" fmla="*/ 188 w 193"/>
                  <a:gd name="T11" fmla="*/ 85 h 117"/>
                  <a:gd name="T12" fmla="*/ 90 w 193"/>
                  <a:gd name="T13" fmla="*/ 87 h 117"/>
                  <a:gd name="T14" fmla="*/ 69 w 193"/>
                  <a:gd name="T15" fmla="*/ 94 h 117"/>
                  <a:gd name="T16" fmla="*/ 0 w 193"/>
                  <a:gd name="T17" fmla="*/ 82 h 117"/>
                  <a:gd name="T18" fmla="*/ 75 w 193"/>
                  <a:gd name="T19" fmla="*/ 66 h 117"/>
                  <a:gd name="T20" fmla="*/ 104 w 193"/>
                  <a:gd name="T21" fmla="*/ 63 h 117"/>
                  <a:gd name="T22" fmla="*/ 106 w 193"/>
                  <a:gd name="T23" fmla="*/ 63 h 117"/>
                  <a:gd name="T24" fmla="*/ 104 w 193"/>
                  <a:gd name="T25" fmla="*/ 61 h 117"/>
                  <a:gd name="T26" fmla="*/ 92 w 193"/>
                  <a:gd name="T27" fmla="*/ 51 h 117"/>
                  <a:gd name="T28" fmla="*/ 101 w 193"/>
                  <a:gd name="T29" fmla="*/ 47 h 117"/>
                  <a:gd name="T30" fmla="*/ 83 w 193"/>
                  <a:gd name="T31" fmla="*/ 13 h 117"/>
                  <a:gd name="T32" fmla="*/ 104 w 193"/>
                  <a:gd name="T33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3" h="117">
                    <a:moveTo>
                      <a:pt x="104" y="0"/>
                    </a:moveTo>
                    <a:cubicBezTo>
                      <a:pt x="137" y="3"/>
                      <a:pt x="147" y="36"/>
                      <a:pt x="131" y="62"/>
                    </a:cubicBezTo>
                    <a:cubicBezTo>
                      <a:pt x="132" y="62"/>
                      <a:pt x="133" y="62"/>
                      <a:pt x="134" y="63"/>
                    </a:cubicBezTo>
                    <a:cubicBezTo>
                      <a:pt x="135" y="60"/>
                      <a:pt x="186" y="58"/>
                      <a:pt x="188" y="63"/>
                    </a:cubicBezTo>
                    <a:cubicBezTo>
                      <a:pt x="192" y="66"/>
                      <a:pt x="193" y="77"/>
                      <a:pt x="191" y="75"/>
                    </a:cubicBezTo>
                    <a:cubicBezTo>
                      <a:pt x="193" y="82"/>
                      <a:pt x="192" y="81"/>
                      <a:pt x="188" y="85"/>
                    </a:cubicBezTo>
                    <a:cubicBezTo>
                      <a:pt x="146" y="81"/>
                      <a:pt x="129" y="89"/>
                      <a:pt x="90" y="87"/>
                    </a:cubicBezTo>
                    <a:cubicBezTo>
                      <a:pt x="83" y="90"/>
                      <a:pt x="76" y="92"/>
                      <a:pt x="69" y="94"/>
                    </a:cubicBezTo>
                    <a:cubicBezTo>
                      <a:pt x="38" y="96"/>
                      <a:pt x="26" y="117"/>
                      <a:pt x="0" y="82"/>
                    </a:cubicBezTo>
                    <a:cubicBezTo>
                      <a:pt x="3" y="66"/>
                      <a:pt x="72" y="67"/>
                      <a:pt x="75" y="66"/>
                    </a:cubicBezTo>
                    <a:cubicBezTo>
                      <a:pt x="81" y="65"/>
                      <a:pt x="105" y="64"/>
                      <a:pt x="104" y="63"/>
                    </a:cubicBezTo>
                    <a:cubicBezTo>
                      <a:pt x="105" y="63"/>
                      <a:pt x="106" y="63"/>
                      <a:pt x="106" y="63"/>
                    </a:cubicBezTo>
                    <a:cubicBezTo>
                      <a:pt x="106" y="63"/>
                      <a:pt x="105" y="62"/>
                      <a:pt x="104" y="61"/>
                    </a:cubicBezTo>
                    <a:cubicBezTo>
                      <a:pt x="104" y="60"/>
                      <a:pt x="92" y="53"/>
                      <a:pt x="92" y="51"/>
                    </a:cubicBezTo>
                    <a:cubicBezTo>
                      <a:pt x="94" y="50"/>
                      <a:pt x="98" y="46"/>
                      <a:pt x="101" y="47"/>
                    </a:cubicBezTo>
                    <a:cubicBezTo>
                      <a:pt x="95" y="31"/>
                      <a:pt x="94" y="23"/>
                      <a:pt x="83" y="13"/>
                    </a:cubicBezTo>
                    <a:cubicBezTo>
                      <a:pt x="85" y="2"/>
                      <a:pt x="100" y="4"/>
                      <a:pt x="104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9" name="ísḷídé">
                <a:extLst>
                  <a:ext uri="{FF2B5EF4-FFF2-40B4-BE49-F238E27FC236}">
                    <a16:creationId xmlns:a16="http://schemas.microsoft.com/office/drawing/2014/main" id="{AA5C3F39-24D2-40CA-8FF6-510A7B17BF88}"/>
                  </a:ext>
                </a:extLst>
              </p:cNvPr>
              <p:cNvSpPr/>
              <p:nvPr/>
            </p:nvSpPr>
            <p:spPr bwMode="auto">
              <a:xfrm>
                <a:off x="4791076" y="3390901"/>
                <a:ext cx="136525" cy="185738"/>
              </a:xfrm>
              <a:custGeom>
                <a:avLst/>
                <a:gdLst>
                  <a:gd name="T0" fmla="*/ 23 w 45"/>
                  <a:gd name="T1" fmla="*/ 0 h 61"/>
                  <a:gd name="T2" fmla="*/ 24 w 45"/>
                  <a:gd name="T3" fmla="*/ 5 h 61"/>
                  <a:gd name="T4" fmla="*/ 29 w 45"/>
                  <a:gd name="T5" fmla="*/ 2 h 61"/>
                  <a:gd name="T6" fmla="*/ 32 w 45"/>
                  <a:gd name="T7" fmla="*/ 16 h 61"/>
                  <a:gd name="T8" fmla="*/ 42 w 45"/>
                  <a:gd name="T9" fmla="*/ 19 h 61"/>
                  <a:gd name="T10" fmla="*/ 33 w 45"/>
                  <a:gd name="T11" fmla="*/ 58 h 61"/>
                  <a:gd name="T12" fmla="*/ 15 w 45"/>
                  <a:gd name="T13" fmla="*/ 61 h 61"/>
                  <a:gd name="T14" fmla="*/ 23 w 45"/>
                  <a:gd name="T1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61">
                    <a:moveTo>
                      <a:pt x="23" y="0"/>
                    </a:moveTo>
                    <a:cubicBezTo>
                      <a:pt x="24" y="3"/>
                      <a:pt x="24" y="2"/>
                      <a:pt x="24" y="5"/>
                    </a:cubicBezTo>
                    <a:cubicBezTo>
                      <a:pt x="26" y="4"/>
                      <a:pt x="27" y="3"/>
                      <a:pt x="29" y="2"/>
                    </a:cubicBezTo>
                    <a:cubicBezTo>
                      <a:pt x="30" y="7"/>
                      <a:pt x="31" y="11"/>
                      <a:pt x="32" y="16"/>
                    </a:cubicBezTo>
                    <a:cubicBezTo>
                      <a:pt x="37" y="14"/>
                      <a:pt x="42" y="14"/>
                      <a:pt x="42" y="19"/>
                    </a:cubicBezTo>
                    <a:cubicBezTo>
                      <a:pt x="45" y="36"/>
                      <a:pt x="39" y="42"/>
                      <a:pt x="33" y="58"/>
                    </a:cubicBezTo>
                    <a:cubicBezTo>
                      <a:pt x="27" y="59"/>
                      <a:pt x="21" y="60"/>
                      <a:pt x="15" y="61"/>
                    </a:cubicBezTo>
                    <a:cubicBezTo>
                      <a:pt x="0" y="31"/>
                      <a:pt x="6" y="22"/>
                      <a:pt x="23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0" name="íś1íḓé">
                <a:extLst>
                  <a:ext uri="{FF2B5EF4-FFF2-40B4-BE49-F238E27FC236}">
                    <a16:creationId xmlns:a16="http://schemas.microsoft.com/office/drawing/2014/main" id="{B47FEA8D-5DEF-4F70-A6EF-E9F5EF151639}"/>
                  </a:ext>
                </a:extLst>
              </p:cNvPr>
              <p:cNvSpPr/>
              <p:nvPr/>
            </p:nvSpPr>
            <p:spPr bwMode="auto">
              <a:xfrm>
                <a:off x="5095876" y="3394076"/>
                <a:ext cx="169863" cy="123825"/>
              </a:xfrm>
              <a:custGeom>
                <a:avLst/>
                <a:gdLst>
                  <a:gd name="T0" fmla="*/ 22 w 56"/>
                  <a:gd name="T1" fmla="*/ 0 h 41"/>
                  <a:gd name="T2" fmla="*/ 43 w 56"/>
                  <a:gd name="T3" fmla="*/ 2 h 41"/>
                  <a:gd name="T4" fmla="*/ 56 w 56"/>
                  <a:gd name="T5" fmla="*/ 30 h 41"/>
                  <a:gd name="T6" fmla="*/ 49 w 56"/>
                  <a:gd name="T7" fmla="*/ 38 h 41"/>
                  <a:gd name="T8" fmla="*/ 0 w 56"/>
                  <a:gd name="T9" fmla="*/ 6 h 41"/>
                  <a:gd name="T10" fmla="*/ 2 w 56"/>
                  <a:gd name="T11" fmla="*/ 4 h 41"/>
                  <a:gd name="T12" fmla="*/ 22 w 56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41">
                    <a:moveTo>
                      <a:pt x="22" y="0"/>
                    </a:moveTo>
                    <a:cubicBezTo>
                      <a:pt x="29" y="1"/>
                      <a:pt x="36" y="1"/>
                      <a:pt x="43" y="2"/>
                    </a:cubicBezTo>
                    <a:cubicBezTo>
                      <a:pt x="50" y="17"/>
                      <a:pt x="52" y="16"/>
                      <a:pt x="56" y="30"/>
                    </a:cubicBezTo>
                    <a:cubicBezTo>
                      <a:pt x="53" y="32"/>
                      <a:pt x="52" y="32"/>
                      <a:pt x="49" y="38"/>
                    </a:cubicBezTo>
                    <a:cubicBezTo>
                      <a:pt x="28" y="41"/>
                      <a:pt x="16" y="23"/>
                      <a:pt x="0" y="6"/>
                    </a:cubicBezTo>
                    <a:cubicBezTo>
                      <a:pt x="1" y="5"/>
                      <a:pt x="2" y="5"/>
                      <a:pt x="2" y="4"/>
                    </a:cubicBezTo>
                    <a:cubicBezTo>
                      <a:pt x="4" y="4"/>
                      <a:pt x="22" y="0"/>
                      <a:pt x="22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3" name="îṩ1iḑe">
              <a:extLst>
                <a:ext uri="{FF2B5EF4-FFF2-40B4-BE49-F238E27FC236}">
                  <a16:creationId xmlns:a16="http://schemas.microsoft.com/office/drawing/2014/main" id="{EEAC6289-C737-4CD2-B6BA-EB3D57CE5ADF}"/>
                </a:ext>
              </a:extLst>
            </p:cNvPr>
            <p:cNvGrpSpPr/>
            <p:nvPr/>
          </p:nvGrpSpPr>
          <p:grpSpPr>
            <a:xfrm>
              <a:off x="7081839" y="2805113"/>
              <a:ext cx="560388" cy="857251"/>
              <a:chOff x="7081839" y="2805113"/>
              <a:chExt cx="560388" cy="857251"/>
            </a:xfrm>
          </p:grpSpPr>
          <p:sp>
            <p:nvSpPr>
              <p:cNvPr id="189" name="í$ḷide">
                <a:extLst>
                  <a:ext uri="{FF2B5EF4-FFF2-40B4-BE49-F238E27FC236}">
                    <a16:creationId xmlns:a16="http://schemas.microsoft.com/office/drawing/2014/main" id="{6EDDF0EF-51AB-48AE-AEA9-0D283AE60B5F}"/>
                  </a:ext>
                </a:extLst>
              </p:cNvPr>
              <p:cNvSpPr/>
              <p:nvPr/>
            </p:nvSpPr>
            <p:spPr bwMode="auto">
              <a:xfrm>
                <a:off x="7359651" y="2805113"/>
                <a:ext cx="209550" cy="290513"/>
              </a:xfrm>
              <a:custGeom>
                <a:avLst/>
                <a:gdLst>
                  <a:gd name="T0" fmla="*/ 37 w 69"/>
                  <a:gd name="T1" fmla="*/ 0 h 95"/>
                  <a:gd name="T2" fmla="*/ 53 w 69"/>
                  <a:gd name="T3" fmla="*/ 8 h 95"/>
                  <a:gd name="T4" fmla="*/ 26 w 69"/>
                  <a:gd name="T5" fmla="*/ 63 h 95"/>
                  <a:gd name="T6" fmla="*/ 29 w 69"/>
                  <a:gd name="T7" fmla="*/ 65 h 95"/>
                  <a:gd name="T8" fmla="*/ 63 w 69"/>
                  <a:gd name="T9" fmla="*/ 59 h 95"/>
                  <a:gd name="T10" fmla="*/ 69 w 69"/>
                  <a:gd name="T11" fmla="*/ 64 h 95"/>
                  <a:gd name="T12" fmla="*/ 69 w 69"/>
                  <a:gd name="T13" fmla="*/ 71 h 95"/>
                  <a:gd name="T14" fmla="*/ 17 w 69"/>
                  <a:gd name="T15" fmla="*/ 78 h 95"/>
                  <a:gd name="T16" fmla="*/ 4 w 69"/>
                  <a:gd name="T17" fmla="*/ 95 h 95"/>
                  <a:gd name="T18" fmla="*/ 5 w 69"/>
                  <a:gd name="T19" fmla="*/ 92 h 95"/>
                  <a:gd name="T20" fmla="*/ 2 w 69"/>
                  <a:gd name="T21" fmla="*/ 95 h 95"/>
                  <a:gd name="T22" fmla="*/ 0 w 69"/>
                  <a:gd name="T23" fmla="*/ 93 h 95"/>
                  <a:gd name="T24" fmla="*/ 6 w 69"/>
                  <a:gd name="T25" fmla="*/ 82 h 95"/>
                  <a:gd name="T26" fmla="*/ 5 w 69"/>
                  <a:gd name="T27" fmla="*/ 75 h 95"/>
                  <a:gd name="T28" fmla="*/ 9 w 69"/>
                  <a:gd name="T29" fmla="*/ 76 h 95"/>
                  <a:gd name="T30" fmla="*/ 6 w 69"/>
                  <a:gd name="T31" fmla="*/ 68 h 95"/>
                  <a:gd name="T32" fmla="*/ 30 w 69"/>
                  <a:gd name="T33" fmla="*/ 7 h 95"/>
                  <a:gd name="T34" fmla="*/ 34 w 69"/>
                  <a:gd name="T35" fmla="*/ 7 h 95"/>
                  <a:gd name="T36" fmla="*/ 32 w 69"/>
                  <a:gd name="T37" fmla="*/ 3 h 95"/>
                  <a:gd name="T38" fmla="*/ 34 w 69"/>
                  <a:gd name="T39" fmla="*/ 1 h 95"/>
                  <a:gd name="T40" fmla="*/ 37 w 69"/>
                  <a:gd name="T4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9" h="95">
                    <a:moveTo>
                      <a:pt x="37" y="0"/>
                    </a:moveTo>
                    <a:cubicBezTo>
                      <a:pt x="46" y="4"/>
                      <a:pt x="43" y="3"/>
                      <a:pt x="53" y="8"/>
                    </a:cubicBezTo>
                    <a:cubicBezTo>
                      <a:pt x="46" y="19"/>
                      <a:pt x="40" y="58"/>
                      <a:pt x="26" y="63"/>
                    </a:cubicBezTo>
                    <a:cubicBezTo>
                      <a:pt x="27" y="64"/>
                      <a:pt x="28" y="65"/>
                      <a:pt x="29" y="65"/>
                    </a:cubicBezTo>
                    <a:cubicBezTo>
                      <a:pt x="31" y="61"/>
                      <a:pt x="51" y="62"/>
                      <a:pt x="63" y="59"/>
                    </a:cubicBezTo>
                    <a:cubicBezTo>
                      <a:pt x="65" y="62"/>
                      <a:pt x="67" y="62"/>
                      <a:pt x="69" y="64"/>
                    </a:cubicBezTo>
                    <a:cubicBezTo>
                      <a:pt x="69" y="67"/>
                      <a:pt x="69" y="69"/>
                      <a:pt x="69" y="71"/>
                    </a:cubicBezTo>
                    <a:cubicBezTo>
                      <a:pt x="52" y="74"/>
                      <a:pt x="35" y="73"/>
                      <a:pt x="17" y="78"/>
                    </a:cubicBezTo>
                    <a:cubicBezTo>
                      <a:pt x="18" y="80"/>
                      <a:pt x="10" y="92"/>
                      <a:pt x="4" y="95"/>
                    </a:cubicBezTo>
                    <a:cubicBezTo>
                      <a:pt x="4" y="94"/>
                      <a:pt x="5" y="93"/>
                      <a:pt x="5" y="92"/>
                    </a:cubicBezTo>
                    <a:cubicBezTo>
                      <a:pt x="2" y="94"/>
                      <a:pt x="2" y="92"/>
                      <a:pt x="2" y="95"/>
                    </a:cubicBezTo>
                    <a:cubicBezTo>
                      <a:pt x="0" y="94"/>
                      <a:pt x="0" y="92"/>
                      <a:pt x="0" y="93"/>
                    </a:cubicBezTo>
                    <a:cubicBezTo>
                      <a:pt x="0" y="92"/>
                      <a:pt x="0" y="81"/>
                      <a:pt x="6" y="82"/>
                    </a:cubicBezTo>
                    <a:cubicBezTo>
                      <a:pt x="4" y="77"/>
                      <a:pt x="6" y="78"/>
                      <a:pt x="5" y="75"/>
                    </a:cubicBezTo>
                    <a:cubicBezTo>
                      <a:pt x="6" y="75"/>
                      <a:pt x="8" y="76"/>
                      <a:pt x="9" y="76"/>
                    </a:cubicBezTo>
                    <a:cubicBezTo>
                      <a:pt x="8" y="73"/>
                      <a:pt x="7" y="71"/>
                      <a:pt x="6" y="68"/>
                    </a:cubicBezTo>
                    <a:cubicBezTo>
                      <a:pt x="18" y="61"/>
                      <a:pt x="32" y="13"/>
                      <a:pt x="30" y="7"/>
                    </a:cubicBezTo>
                    <a:cubicBezTo>
                      <a:pt x="31" y="7"/>
                      <a:pt x="33" y="7"/>
                      <a:pt x="34" y="7"/>
                    </a:cubicBezTo>
                    <a:cubicBezTo>
                      <a:pt x="32" y="5"/>
                      <a:pt x="33" y="6"/>
                      <a:pt x="32" y="3"/>
                    </a:cubicBezTo>
                    <a:cubicBezTo>
                      <a:pt x="34" y="2"/>
                      <a:pt x="32" y="3"/>
                      <a:pt x="34" y="1"/>
                    </a:cubicBezTo>
                    <a:cubicBezTo>
                      <a:pt x="37" y="0"/>
                      <a:pt x="35" y="2"/>
                      <a:pt x="3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" name="íṥḷídè">
                <a:extLst>
                  <a:ext uri="{FF2B5EF4-FFF2-40B4-BE49-F238E27FC236}">
                    <a16:creationId xmlns:a16="http://schemas.microsoft.com/office/drawing/2014/main" id="{73364194-3997-4759-A0A5-CFE7C1CD33E3}"/>
                  </a:ext>
                </a:extLst>
              </p:cNvPr>
              <p:cNvSpPr/>
              <p:nvPr/>
            </p:nvSpPr>
            <p:spPr bwMode="auto">
              <a:xfrm>
                <a:off x="7121526" y="2851151"/>
                <a:ext cx="231775" cy="258763"/>
              </a:xfrm>
              <a:custGeom>
                <a:avLst/>
                <a:gdLst>
                  <a:gd name="T0" fmla="*/ 44 w 77"/>
                  <a:gd name="T1" fmla="*/ 0 h 85"/>
                  <a:gd name="T2" fmla="*/ 59 w 77"/>
                  <a:gd name="T3" fmla="*/ 6 h 85"/>
                  <a:gd name="T4" fmla="*/ 72 w 77"/>
                  <a:gd name="T5" fmla="*/ 40 h 85"/>
                  <a:gd name="T6" fmla="*/ 72 w 77"/>
                  <a:gd name="T7" fmla="*/ 52 h 85"/>
                  <a:gd name="T8" fmla="*/ 73 w 77"/>
                  <a:gd name="T9" fmla="*/ 54 h 85"/>
                  <a:gd name="T10" fmla="*/ 70 w 77"/>
                  <a:gd name="T11" fmla="*/ 57 h 85"/>
                  <a:gd name="T12" fmla="*/ 72 w 77"/>
                  <a:gd name="T13" fmla="*/ 76 h 85"/>
                  <a:gd name="T14" fmla="*/ 68 w 77"/>
                  <a:gd name="T15" fmla="*/ 81 h 85"/>
                  <a:gd name="T16" fmla="*/ 58 w 77"/>
                  <a:gd name="T17" fmla="*/ 81 h 85"/>
                  <a:gd name="T18" fmla="*/ 48 w 77"/>
                  <a:gd name="T19" fmla="*/ 69 h 85"/>
                  <a:gd name="T20" fmla="*/ 47 w 77"/>
                  <a:gd name="T21" fmla="*/ 71 h 85"/>
                  <a:gd name="T22" fmla="*/ 44 w 77"/>
                  <a:gd name="T23" fmla="*/ 72 h 85"/>
                  <a:gd name="T24" fmla="*/ 41 w 77"/>
                  <a:gd name="T25" fmla="*/ 75 h 85"/>
                  <a:gd name="T26" fmla="*/ 8 w 77"/>
                  <a:gd name="T27" fmla="*/ 84 h 85"/>
                  <a:gd name="T28" fmla="*/ 7 w 77"/>
                  <a:gd name="T29" fmla="*/ 82 h 85"/>
                  <a:gd name="T30" fmla="*/ 0 w 77"/>
                  <a:gd name="T31" fmla="*/ 73 h 85"/>
                  <a:gd name="T32" fmla="*/ 2 w 77"/>
                  <a:gd name="T33" fmla="*/ 65 h 85"/>
                  <a:gd name="T34" fmla="*/ 48 w 77"/>
                  <a:gd name="T35" fmla="*/ 53 h 85"/>
                  <a:gd name="T36" fmla="*/ 44 w 77"/>
                  <a:gd name="T37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85">
                    <a:moveTo>
                      <a:pt x="44" y="0"/>
                    </a:moveTo>
                    <a:cubicBezTo>
                      <a:pt x="51" y="1"/>
                      <a:pt x="52" y="4"/>
                      <a:pt x="59" y="6"/>
                    </a:cubicBezTo>
                    <a:cubicBezTo>
                      <a:pt x="61" y="18"/>
                      <a:pt x="67" y="36"/>
                      <a:pt x="72" y="40"/>
                    </a:cubicBezTo>
                    <a:cubicBezTo>
                      <a:pt x="72" y="40"/>
                      <a:pt x="71" y="50"/>
                      <a:pt x="72" y="52"/>
                    </a:cubicBezTo>
                    <a:cubicBezTo>
                      <a:pt x="73" y="55"/>
                      <a:pt x="71" y="53"/>
                      <a:pt x="73" y="54"/>
                    </a:cubicBezTo>
                    <a:cubicBezTo>
                      <a:pt x="72" y="56"/>
                      <a:pt x="73" y="56"/>
                      <a:pt x="70" y="57"/>
                    </a:cubicBezTo>
                    <a:cubicBezTo>
                      <a:pt x="72" y="61"/>
                      <a:pt x="77" y="80"/>
                      <a:pt x="72" y="76"/>
                    </a:cubicBezTo>
                    <a:cubicBezTo>
                      <a:pt x="71" y="79"/>
                      <a:pt x="71" y="79"/>
                      <a:pt x="68" y="81"/>
                    </a:cubicBezTo>
                    <a:cubicBezTo>
                      <a:pt x="64" y="81"/>
                      <a:pt x="61" y="81"/>
                      <a:pt x="58" y="81"/>
                    </a:cubicBezTo>
                    <a:cubicBezTo>
                      <a:pt x="54" y="77"/>
                      <a:pt x="52" y="72"/>
                      <a:pt x="48" y="69"/>
                    </a:cubicBezTo>
                    <a:cubicBezTo>
                      <a:pt x="48" y="70"/>
                      <a:pt x="47" y="71"/>
                      <a:pt x="47" y="71"/>
                    </a:cubicBezTo>
                    <a:cubicBezTo>
                      <a:pt x="46" y="72"/>
                      <a:pt x="45" y="72"/>
                      <a:pt x="44" y="72"/>
                    </a:cubicBezTo>
                    <a:cubicBezTo>
                      <a:pt x="42" y="73"/>
                      <a:pt x="43" y="74"/>
                      <a:pt x="41" y="75"/>
                    </a:cubicBezTo>
                    <a:cubicBezTo>
                      <a:pt x="32" y="80"/>
                      <a:pt x="21" y="80"/>
                      <a:pt x="8" y="84"/>
                    </a:cubicBezTo>
                    <a:cubicBezTo>
                      <a:pt x="6" y="85"/>
                      <a:pt x="7" y="83"/>
                      <a:pt x="7" y="82"/>
                    </a:cubicBezTo>
                    <a:cubicBezTo>
                      <a:pt x="3" y="81"/>
                      <a:pt x="2" y="77"/>
                      <a:pt x="0" y="73"/>
                    </a:cubicBezTo>
                    <a:cubicBezTo>
                      <a:pt x="1" y="70"/>
                      <a:pt x="2" y="68"/>
                      <a:pt x="2" y="65"/>
                    </a:cubicBezTo>
                    <a:cubicBezTo>
                      <a:pt x="16" y="65"/>
                      <a:pt x="35" y="62"/>
                      <a:pt x="48" y="53"/>
                    </a:cubicBezTo>
                    <a:cubicBezTo>
                      <a:pt x="43" y="43"/>
                      <a:pt x="39" y="9"/>
                      <a:pt x="44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" name="í$1ïḑe">
                <a:extLst>
                  <a:ext uri="{FF2B5EF4-FFF2-40B4-BE49-F238E27FC236}">
                    <a16:creationId xmlns:a16="http://schemas.microsoft.com/office/drawing/2014/main" id="{2992BCC3-E0B5-4AE9-BD20-118BCCC37AA4}"/>
                  </a:ext>
                </a:extLst>
              </p:cNvPr>
              <p:cNvSpPr/>
              <p:nvPr/>
            </p:nvSpPr>
            <p:spPr bwMode="auto">
              <a:xfrm>
                <a:off x="7375526" y="307340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" name="î$1idè">
                <a:extLst>
                  <a:ext uri="{FF2B5EF4-FFF2-40B4-BE49-F238E27FC236}">
                    <a16:creationId xmlns:a16="http://schemas.microsoft.com/office/drawing/2014/main" id="{E807EFBE-3FF7-4759-99C0-2BDA22C3BD03}"/>
                  </a:ext>
                </a:extLst>
              </p:cNvPr>
              <p:cNvSpPr/>
              <p:nvPr/>
            </p:nvSpPr>
            <p:spPr bwMode="auto">
              <a:xfrm>
                <a:off x="7081839" y="3086101"/>
                <a:ext cx="560388" cy="576263"/>
              </a:xfrm>
              <a:custGeom>
                <a:avLst/>
                <a:gdLst>
                  <a:gd name="T0" fmla="*/ 178 w 185"/>
                  <a:gd name="T1" fmla="*/ 68 h 189"/>
                  <a:gd name="T2" fmla="*/ 112 w 185"/>
                  <a:gd name="T3" fmla="*/ 52 h 189"/>
                  <a:gd name="T4" fmla="*/ 110 w 185"/>
                  <a:gd name="T5" fmla="*/ 46 h 189"/>
                  <a:gd name="T6" fmla="*/ 133 w 185"/>
                  <a:gd name="T7" fmla="*/ 12 h 189"/>
                  <a:gd name="T8" fmla="*/ 129 w 185"/>
                  <a:gd name="T9" fmla="*/ 3 h 189"/>
                  <a:gd name="T10" fmla="*/ 120 w 185"/>
                  <a:gd name="T11" fmla="*/ 0 h 189"/>
                  <a:gd name="T12" fmla="*/ 105 w 185"/>
                  <a:gd name="T13" fmla="*/ 39 h 189"/>
                  <a:gd name="T14" fmla="*/ 94 w 185"/>
                  <a:gd name="T15" fmla="*/ 52 h 189"/>
                  <a:gd name="T16" fmla="*/ 88 w 185"/>
                  <a:gd name="T17" fmla="*/ 52 h 189"/>
                  <a:gd name="T18" fmla="*/ 96 w 185"/>
                  <a:gd name="T19" fmla="*/ 44 h 189"/>
                  <a:gd name="T20" fmla="*/ 84 w 185"/>
                  <a:gd name="T21" fmla="*/ 31 h 189"/>
                  <a:gd name="T22" fmla="*/ 76 w 185"/>
                  <a:gd name="T23" fmla="*/ 35 h 189"/>
                  <a:gd name="T24" fmla="*/ 65 w 185"/>
                  <a:gd name="T25" fmla="*/ 7 h 189"/>
                  <a:gd name="T26" fmla="*/ 61 w 185"/>
                  <a:gd name="T27" fmla="*/ 12 h 189"/>
                  <a:gd name="T28" fmla="*/ 61 w 185"/>
                  <a:gd name="T29" fmla="*/ 18 h 189"/>
                  <a:gd name="T30" fmla="*/ 38 w 185"/>
                  <a:gd name="T31" fmla="*/ 48 h 189"/>
                  <a:gd name="T32" fmla="*/ 18 w 185"/>
                  <a:gd name="T33" fmla="*/ 71 h 189"/>
                  <a:gd name="T34" fmla="*/ 5 w 185"/>
                  <a:gd name="T35" fmla="*/ 76 h 189"/>
                  <a:gd name="T36" fmla="*/ 4 w 185"/>
                  <a:gd name="T37" fmla="*/ 92 h 189"/>
                  <a:gd name="T38" fmla="*/ 18 w 185"/>
                  <a:gd name="T39" fmla="*/ 101 h 189"/>
                  <a:gd name="T40" fmla="*/ 22 w 185"/>
                  <a:gd name="T41" fmla="*/ 100 h 189"/>
                  <a:gd name="T42" fmla="*/ 45 w 185"/>
                  <a:gd name="T43" fmla="*/ 87 h 189"/>
                  <a:gd name="T44" fmla="*/ 20 w 185"/>
                  <a:gd name="T45" fmla="*/ 127 h 189"/>
                  <a:gd name="T46" fmla="*/ 21 w 185"/>
                  <a:gd name="T47" fmla="*/ 139 h 189"/>
                  <a:gd name="T48" fmla="*/ 38 w 185"/>
                  <a:gd name="T49" fmla="*/ 148 h 189"/>
                  <a:gd name="T50" fmla="*/ 86 w 185"/>
                  <a:gd name="T51" fmla="*/ 103 h 189"/>
                  <a:gd name="T52" fmla="*/ 86 w 185"/>
                  <a:gd name="T53" fmla="*/ 98 h 189"/>
                  <a:gd name="T54" fmla="*/ 92 w 185"/>
                  <a:gd name="T55" fmla="*/ 96 h 189"/>
                  <a:gd name="T56" fmla="*/ 89 w 185"/>
                  <a:gd name="T57" fmla="*/ 88 h 189"/>
                  <a:gd name="T58" fmla="*/ 90 w 185"/>
                  <a:gd name="T59" fmla="*/ 86 h 189"/>
                  <a:gd name="T60" fmla="*/ 116 w 185"/>
                  <a:gd name="T61" fmla="*/ 114 h 189"/>
                  <a:gd name="T62" fmla="*/ 135 w 185"/>
                  <a:gd name="T63" fmla="*/ 109 h 189"/>
                  <a:gd name="T64" fmla="*/ 90 w 185"/>
                  <a:gd name="T65" fmla="*/ 77 h 189"/>
                  <a:gd name="T66" fmla="*/ 92 w 185"/>
                  <a:gd name="T67" fmla="*/ 84 h 189"/>
                  <a:gd name="T68" fmla="*/ 74 w 185"/>
                  <a:gd name="T69" fmla="*/ 88 h 189"/>
                  <a:gd name="T70" fmla="*/ 60 w 185"/>
                  <a:gd name="T71" fmla="*/ 102 h 189"/>
                  <a:gd name="T72" fmla="*/ 89 w 185"/>
                  <a:gd name="T73" fmla="*/ 56 h 189"/>
                  <a:gd name="T74" fmla="*/ 92 w 185"/>
                  <a:gd name="T75" fmla="*/ 64 h 189"/>
                  <a:gd name="T76" fmla="*/ 100 w 185"/>
                  <a:gd name="T77" fmla="*/ 64 h 189"/>
                  <a:gd name="T78" fmla="*/ 106 w 185"/>
                  <a:gd name="T79" fmla="*/ 57 h 189"/>
                  <a:gd name="T80" fmla="*/ 134 w 185"/>
                  <a:gd name="T81" fmla="*/ 56 h 189"/>
                  <a:gd name="T82" fmla="*/ 155 w 185"/>
                  <a:gd name="T83" fmla="*/ 61 h 189"/>
                  <a:gd name="T84" fmla="*/ 120 w 185"/>
                  <a:gd name="T85" fmla="*/ 160 h 189"/>
                  <a:gd name="T86" fmla="*/ 104 w 185"/>
                  <a:gd name="T87" fmla="*/ 143 h 189"/>
                  <a:gd name="T88" fmla="*/ 95 w 185"/>
                  <a:gd name="T89" fmla="*/ 141 h 189"/>
                  <a:gd name="T90" fmla="*/ 94 w 185"/>
                  <a:gd name="T91" fmla="*/ 149 h 189"/>
                  <a:gd name="T92" fmla="*/ 115 w 185"/>
                  <a:gd name="T93" fmla="*/ 186 h 189"/>
                  <a:gd name="T94" fmla="*/ 135 w 185"/>
                  <a:gd name="T95" fmla="*/ 188 h 189"/>
                  <a:gd name="T96" fmla="*/ 178 w 185"/>
                  <a:gd name="T97" fmla="*/ 68 h 189"/>
                  <a:gd name="T98" fmla="*/ 66 w 185"/>
                  <a:gd name="T99" fmla="*/ 53 h 189"/>
                  <a:gd name="T100" fmla="*/ 68 w 185"/>
                  <a:gd name="T101" fmla="*/ 56 h 189"/>
                  <a:gd name="T102" fmla="*/ 55 w 185"/>
                  <a:gd name="T103" fmla="*/ 64 h 189"/>
                  <a:gd name="T104" fmla="*/ 54 w 185"/>
                  <a:gd name="T105" fmla="*/ 61 h 189"/>
                  <a:gd name="T106" fmla="*/ 61 w 185"/>
                  <a:gd name="T107" fmla="*/ 56 h 189"/>
                  <a:gd name="T108" fmla="*/ 60 w 185"/>
                  <a:gd name="T109" fmla="*/ 55 h 189"/>
                  <a:gd name="T110" fmla="*/ 75 w 185"/>
                  <a:gd name="T111" fmla="*/ 36 h 189"/>
                  <a:gd name="T112" fmla="*/ 76 w 185"/>
                  <a:gd name="T113" fmla="*/ 36 h 189"/>
                  <a:gd name="T114" fmla="*/ 66 w 185"/>
                  <a:gd name="T115" fmla="*/ 53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5" h="189">
                    <a:moveTo>
                      <a:pt x="178" y="68"/>
                    </a:moveTo>
                    <a:cubicBezTo>
                      <a:pt x="184" y="47"/>
                      <a:pt x="122" y="47"/>
                      <a:pt x="112" y="52"/>
                    </a:cubicBezTo>
                    <a:cubicBezTo>
                      <a:pt x="112" y="50"/>
                      <a:pt x="111" y="48"/>
                      <a:pt x="110" y="46"/>
                    </a:cubicBezTo>
                    <a:cubicBezTo>
                      <a:pt x="115" y="48"/>
                      <a:pt x="125" y="17"/>
                      <a:pt x="133" y="12"/>
                    </a:cubicBezTo>
                    <a:cubicBezTo>
                      <a:pt x="132" y="7"/>
                      <a:pt x="131" y="5"/>
                      <a:pt x="129" y="3"/>
                    </a:cubicBezTo>
                    <a:cubicBezTo>
                      <a:pt x="125" y="0"/>
                      <a:pt x="123" y="1"/>
                      <a:pt x="120" y="0"/>
                    </a:cubicBezTo>
                    <a:cubicBezTo>
                      <a:pt x="115" y="13"/>
                      <a:pt x="110" y="26"/>
                      <a:pt x="105" y="39"/>
                    </a:cubicBezTo>
                    <a:cubicBezTo>
                      <a:pt x="102" y="42"/>
                      <a:pt x="96" y="47"/>
                      <a:pt x="94" y="52"/>
                    </a:cubicBezTo>
                    <a:cubicBezTo>
                      <a:pt x="92" y="52"/>
                      <a:pt x="90" y="52"/>
                      <a:pt x="88" y="52"/>
                    </a:cubicBezTo>
                    <a:cubicBezTo>
                      <a:pt x="91" y="47"/>
                      <a:pt x="92" y="50"/>
                      <a:pt x="96" y="44"/>
                    </a:cubicBezTo>
                    <a:cubicBezTo>
                      <a:pt x="93" y="40"/>
                      <a:pt x="89" y="35"/>
                      <a:pt x="84" y="31"/>
                    </a:cubicBezTo>
                    <a:cubicBezTo>
                      <a:pt x="81" y="32"/>
                      <a:pt x="78" y="33"/>
                      <a:pt x="76" y="35"/>
                    </a:cubicBezTo>
                    <a:cubicBezTo>
                      <a:pt x="85" y="9"/>
                      <a:pt x="74" y="20"/>
                      <a:pt x="65" y="7"/>
                    </a:cubicBezTo>
                    <a:cubicBezTo>
                      <a:pt x="62" y="9"/>
                      <a:pt x="62" y="8"/>
                      <a:pt x="61" y="12"/>
                    </a:cubicBezTo>
                    <a:cubicBezTo>
                      <a:pt x="63" y="9"/>
                      <a:pt x="61" y="18"/>
                      <a:pt x="61" y="18"/>
                    </a:cubicBezTo>
                    <a:cubicBezTo>
                      <a:pt x="59" y="18"/>
                      <a:pt x="51" y="40"/>
                      <a:pt x="38" y="48"/>
                    </a:cubicBezTo>
                    <a:cubicBezTo>
                      <a:pt x="30" y="54"/>
                      <a:pt x="25" y="62"/>
                      <a:pt x="18" y="71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4" y="79"/>
                      <a:pt x="0" y="89"/>
                      <a:pt x="4" y="92"/>
                    </a:cubicBezTo>
                    <a:cubicBezTo>
                      <a:pt x="3" y="96"/>
                      <a:pt x="14" y="102"/>
                      <a:pt x="18" y="101"/>
                    </a:cubicBezTo>
                    <a:cubicBezTo>
                      <a:pt x="20" y="102"/>
                      <a:pt x="21" y="102"/>
                      <a:pt x="22" y="100"/>
                    </a:cubicBezTo>
                    <a:cubicBezTo>
                      <a:pt x="28" y="92"/>
                      <a:pt x="37" y="91"/>
                      <a:pt x="45" y="87"/>
                    </a:cubicBezTo>
                    <a:cubicBezTo>
                      <a:pt x="43" y="93"/>
                      <a:pt x="27" y="124"/>
                      <a:pt x="20" y="127"/>
                    </a:cubicBezTo>
                    <a:cubicBezTo>
                      <a:pt x="21" y="131"/>
                      <a:pt x="21" y="135"/>
                      <a:pt x="21" y="139"/>
                    </a:cubicBezTo>
                    <a:cubicBezTo>
                      <a:pt x="26" y="148"/>
                      <a:pt x="31" y="147"/>
                      <a:pt x="38" y="148"/>
                    </a:cubicBezTo>
                    <a:cubicBezTo>
                      <a:pt x="42" y="134"/>
                      <a:pt x="82" y="117"/>
                      <a:pt x="86" y="103"/>
                    </a:cubicBezTo>
                    <a:cubicBezTo>
                      <a:pt x="89" y="102"/>
                      <a:pt x="87" y="100"/>
                      <a:pt x="86" y="98"/>
                    </a:cubicBezTo>
                    <a:cubicBezTo>
                      <a:pt x="88" y="97"/>
                      <a:pt x="90" y="97"/>
                      <a:pt x="92" y="96"/>
                    </a:cubicBezTo>
                    <a:cubicBezTo>
                      <a:pt x="91" y="93"/>
                      <a:pt x="90" y="90"/>
                      <a:pt x="89" y="88"/>
                    </a:cubicBezTo>
                    <a:cubicBezTo>
                      <a:pt x="91" y="89"/>
                      <a:pt x="90" y="86"/>
                      <a:pt x="90" y="86"/>
                    </a:cubicBezTo>
                    <a:cubicBezTo>
                      <a:pt x="97" y="89"/>
                      <a:pt x="115" y="111"/>
                      <a:pt x="116" y="114"/>
                    </a:cubicBezTo>
                    <a:cubicBezTo>
                      <a:pt x="126" y="114"/>
                      <a:pt x="126" y="111"/>
                      <a:pt x="135" y="109"/>
                    </a:cubicBezTo>
                    <a:cubicBezTo>
                      <a:pt x="128" y="81"/>
                      <a:pt x="115" y="83"/>
                      <a:pt x="90" y="77"/>
                    </a:cubicBezTo>
                    <a:cubicBezTo>
                      <a:pt x="90" y="81"/>
                      <a:pt x="89" y="81"/>
                      <a:pt x="92" y="84"/>
                    </a:cubicBezTo>
                    <a:cubicBezTo>
                      <a:pt x="86" y="85"/>
                      <a:pt x="80" y="87"/>
                      <a:pt x="74" y="88"/>
                    </a:cubicBezTo>
                    <a:cubicBezTo>
                      <a:pt x="68" y="94"/>
                      <a:pt x="68" y="98"/>
                      <a:pt x="60" y="102"/>
                    </a:cubicBezTo>
                    <a:cubicBezTo>
                      <a:pt x="69" y="83"/>
                      <a:pt x="81" y="61"/>
                      <a:pt x="89" y="56"/>
                    </a:cubicBezTo>
                    <a:cubicBezTo>
                      <a:pt x="90" y="59"/>
                      <a:pt x="92" y="61"/>
                      <a:pt x="92" y="64"/>
                    </a:cubicBezTo>
                    <a:cubicBezTo>
                      <a:pt x="97" y="64"/>
                      <a:pt x="98" y="65"/>
                      <a:pt x="100" y="64"/>
                    </a:cubicBezTo>
                    <a:cubicBezTo>
                      <a:pt x="103" y="63"/>
                      <a:pt x="104" y="60"/>
                      <a:pt x="106" y="57"/>
                    </a:cubicBezTo>
                    <a:cubicBezTo>
                      <a:pt x="115" y="56"/>
                      <a:pt x="125" y="56"/>
                      <a:pt x="134" y="56"/>
                    </a:cubicBezTo>
                    <a:cubicBezTo>
                      <a:pt x="141" y="57"/>
                      <a:pt x="148" y="59"/>
                      <a:pt x="155" y="61"/>
                    </a:cubicBezTo>
                    <a:cubicBezTo>
                      <a:pt x="159" y="91"/>
                      <a:pt x="148" y="140"/>
                      <a:pt x="120" y="160"/>
                    </a:cubicBezTo>
                    <a:cubicBezTo>
                      <a:pt x="111" y="155"/>
                      <a:pt x="107" y="154"/>
                      <a:pt x="104" y="143"/>
                    </a:cubicBezTo>
                    <a:cubicBezTo>
                      <a:pt x="101" y="143"/>
                      <a:pt x="98" y="142"/>
                      <a:pt x="95" y="141"/>
                    </a:cubicBezTo>
                    <a:cubicBezTo>
                      <a:pt x="95" y="144"/>
                      <a:pt x="94" y="146"/>
                      <a:pt x="94" y="149"/>
                    </a:cubicBezTo>
                    <a:cubicBezTo>
                      <a:pt x="103" y="155"/>
                      <a:pt x="113" y="180"/>
                      <a:pt x="115" y="186"/>
                    </a:cubicBezTo>
                    <a:cubicBezTo>
                      <a:pt x="125" y="189"/>
                      <a:pt x="126" y="187"/>
                      <a:pt x="135" y="188"/>
                    </a:cubicBezTo>
                    <a:cubicBezTo>
                      <a:pt x="151" y="164"/>
                      <a:pt x="185" y="102"/>
                      <a:pt x="178" y="68"/>
                    </a:cubicBezTo>
                    <a:close/>
                    <a:moveTo>
                      <a:pt x="66" y="53"/>
                    </a:moveTo>
                    <a:cubicBezTo>
                      <a:pt x="67" y="54"/>
                      <a:pt x="68" y="55"/>
                      <a:pt x="68" y="56"/>
                    </a:cubicBezTo>
                    <a:cubicBezTo>
                      <a:pt x="65" y="56"/>
                      <a:pt x="61" y="62"/>
                      <a:pt x="55" y="64"/>
                    </a:cubicBezTo>
                    <a:cubicBezTo>
                      <a:pt x="54" y="63"/>
                      <a:pt x="54" y="62"/>
                      <a:pt x="54" y="61"/>
                    </a:cubicBezTo>
                    <a:cubicBezTo>
                      <a:pt x="56" y="59"/>
                      <a:pt x="59" y="57"/>
                      <a:pt x="61" y="56"/>
                    </a:cubicBezTo>
                    <a:cubicBezTo>
                      <a:pt x="60" y="54"/>
                      <a:pt x="62" y="54"/>
                      <a:pt x="60" y="55"/>
                    </a:cubicBezTo>
                    <a:cubicBezTo>
                      <a:pt x="63" y="46"/>
                      <a:pt x="71" y="42"/>
                      <a:pt x="75" y="36"/>
                    </a:cubicBezTo>
                    <a:cubicBezTo>
                      <a:pt x="75" y="36"/>
                      <a:pt x="76" y="36"/>
                      <a:pt x="76" y="36"/>
                    </a:cubicBezTo>
                    <a:cubicBezTo>
                      <a:pt x="77" y="43"/>
                      <a:pt x="71" y="51"/>
                      <a:pt x="66" y="53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3" name="ïsḷïḍè">
                <a:extLst>
                  <a:ext uri="{FF2B5EF4-FFF2-40B4-BE49-F238E27FC236}">
                    <a16:creationId xmlns:a16="http://schemas.microsoft.com/office/drawing/2014/main" id="{EB75A69A-E7EE-41C8-9E92-BD777B615786}"/>
                  </a:ext>
                </a:extLst>
              </p:cNvPr>
              <p:cNvSpPr/>
              <p:nvPr/>
            </p:nvSpPr>
            <p:spPr bwMode="auto">
              <a:xfrm>
                <a:off x="7302501" y="3208338"/>
                <a:ext cx="6350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4" name="íṥlîḑè">
                <a:extLst>
                  <a:ext uri="{FF2B5EF4-FFF2-40B4-BE49-F238E27FC236}">
                    <a16:creationId xmlns:a16="http://schemas.microsoft.com/office/drawing/2014/main" id="{EFF5DD2E-DD34-4CF5-97F4-4B52D5D2CEF7}"/>
                  </a:ext>
                </a:extLst>
              </p:cNvPr>
              <p:cNvSpPr/>
              <p:nvPr/>
            </p:nvSpPr>
            <p:spPr bwMode="auto">
              <a:xfrm>
                <a:off x="7342189" y="3248026"/>
                <a:ext cx="6350" cy="7938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" name="iṧlîḋè">
                <a:extLst>
                  <a:ext uri="{FF2B5EF4-FFF2-40B4-BE49-F238E27FC236}">
                    <a16:creationId xmlns:a16="http://schemas.microsoft.com/office/drawing/2014/main" id="{908B46A3-5F74-46A0-A3AF-D753800BE921}"/>
                  </a:ext>
                </a:extLst>
              </p:cNvPr>
              <p:cNvSpPr/>
              <p:nvPr/>
            </p:nvSpPr>
            <p:spPr bwMode="auto">
              <a:xfrm>
                <a:off x="7269164" y="3381376"/>
                <a:ext cx="6350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" name="ïsḻíďê">
                <a:extLst>
                  <a:ext uri="{FF2B5EF4-FFF2-40B4-BE49-F238E27FC236}">
                    <a16:creationId xmlns:a16="http://schemas.microsoft.com/office/drawing/2014/main" id="{73594A48-2E13-41B9-99BB-C4042073B95D}"/>
                  </a:ext>
                </a:extLst>
              </p:cNvPr>
              <p:cNvSpPr/>
              <p:nvPr/>
            </p:nvSpPr>
            <p:spPr bwMode="auto">
              <a:xfrm>
                <a:off x="7254876" y="3384551"/>
                <a:ext cx="4763" cy="6350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1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" name="îṣḷïďé">
                <a:extLst>
                  <a:ext uri="{FF2B5EF4-FFF2-40B4-BE49-F238E27FC236}">
                    <a16:creationId xmlns:a16="http://schemas.microsoft.com/office/drawing/2014/main" id="{0EF075EB-41E5-4D03-A367-83FF5611527D}"/>
                  </a:ext>
                </a:extLst>
              </p:cNvPr>
              <p:cNvSpPr/>
              <p:nvPr/>
            </p:nvSpPr>
            <p:spPr bwMode="auto">
              <a:xfrm>
                <a:off x="7142164" y="3473451"/>
                <a:ext cx="203200" cy="185738"/>
              </a:xfrm>
              <a:custGeom>
                <a:avLst/>
                <a:gdLst>
                  <a:gd name="T0" fmla="*/ 57 w 67"/>
                  <a:gd name="T1" fmla="*/ 0 h 61"/>
                  <a:gd name="T2" fmla="*/ 67 w 67"/>
                  <a:gd name="T3" fmla="*/ 9 h 61"/>
                  <a:gd name="T4" fmla="*/ 65 w 67"/>
                  <a:gd name="T5" fmla="*/ 10 h 61"/>
                  <a:gd name="T6" fmla="*/ 61 w 67"/>
                  <a:gd name="T7" fmla="*/ 9 h 61"/>
                  <a:gd name="T8" fmla="*/ 17 w 67"/>
                  <a:gd name="T9" fmla="*/ 61 h 61"/>
                  <a:gd name="T10" fmla="*/ 2 w 67"/>
                  <a:gd name="T11" fmla="*/ 58 h 61"/>
                  <a:gd name="T12" fmla="*/ 0 w 67"/>
                  <a:gd name="T13" fmla="*/ 53 h 61"/>
                  <a:gd name="T14" fmla="*/ 1 w 67"/>
                  <a:gd name="T15" fmla="*/ 50 h 61"/>
                  <a:gd name="T16" fmla="*/ 39 w 67"/>
                  <a:gd name="T17" fmla="*/ 18 h 61"/>
                  <a:gd name="T18" fmla="*/ 58 w 67"/>
                  <a:gd name="T19" fmla="*/ 7 h 61"/>
                  <a:gd name="T20" fmla="*/ 60 w 67"/>
                  <a:gd name="T21" fmla="*/ 7 h 61"/>
                  <a:gd name="T22" fmla="*/ 55 w 67"/>
                  <a:gd name="T23" fmla="*/ 3 h 61"/>
                  <a:gd name="T24" fmla="*/ 57 w 67"/>
                  <a:gd name="T2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61">
                    <a:moveTo>
                      <a:pt x="57" y="0"/>
                    </a:moveTo>
                    <a:cubicBezTo>
                      <a:pt x="63" y="1"/>
                      <a:pt x="65" y="2"/>
                      <a:pt x="67" y="9"/>
                    </a:cubicBezTo>
                    <a:cubicBezTo>
                      <a:pt x="67" y="9"/>
                      <a:pt x="66" y="10"/>
                      <a:pt x="65" y="10"/>
                    </a:cubicBezTo>
                    <a:cubicBezTo>
                      <a:pt x="63" y="7"/>
                      <a:pt x="64" y="10"/>
                      <a:pt x="61" y="9"/>
                    </a:cubicBezTo>
                    <a:cubicBezTo>
                      <a:pt x="62" y="24"/>
                      <a:pt x="18" y="55"/>
                      <a:pt x="17" y="61"/>
                    </a:cubicBezTo>
                    <a:cubicBezTo>
                      <a:pt x="12" y="60"/>
                      <a:pt x="7" y="59"/>
                      <a:pt x="2" y="58"/>
                    </a:cubicBezTo>
                    <a:cubicBezTo>
                      <a:pt x="2" y="56"/>
                      <a:pt x="2" y="56"/>
                      <a:pt x="0" y="53"/>
                    </a:cubicBezTo>
                    <a:cubicBezTo>
                      <a:pt x="1" y="52"/>
                      <a:pt x="1" y="51"/>
                      <a:pt x="1" y="50"/>
                    </a:cubicBezTo>
                    <a:cubicBezTo>
                      <a:pt x="13" y="49"/>
                      <a:pt x="29" y="28"/>
                      <a:pt x="39" y="18"/>
                    </a:cubicBezTo>
                    <a:cubicBezTo>
                      <a:pt x="44" y="13"/>
                      <a:pt x="58" y="7"/>
                      <a:pt x="58" y="7"/>
                    </a:cubicBezTo>
                    <a:cubicBezTo>
                      <a:pt x="58" y="7"/>
                      <a:pt x="59" y="7"/>
                      <a:pt x="60" y="7"/>
                    </a:cubicBezTo>
                    <a:cubicBezTo>
                      <a:pt x="58" y="5"/>
                      <a:pt x="57" y="4"/>
                      <a:pt x="55" y="3"/>
                    </a:cubicBezTo>
                    <a:cubicBezTo>
                      <a:pt x="58" y="1"/>
                      <a:pt x="56" y="2"/>
                      <a:pt x="5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4" name="išḷîḋê">
              <a:extLst>
                <a:ext uri="{FF2B5EF4-FFF2-40B4-BE49-F238E27FC236}">
                  <a16:creationId xmlns:a16="http://schemas.microsoft.com/office/drawing/2014/main" id="{5F834754-F93F-4151-8EE2-7024713E174F}"/>
                </a:ext>
              </a:extLst>
            </p:cNvPr>
            <p:cNvGrpSpPr/>
            <p:nvPr/>
          </p:nvGrpSpPr>
          <p:grpSpPr>
            <a:xfrm>
              <a:off x="6350001" y="2863851"/>
              <a:ext cx="431800" cy="733425"/>
              <a:chOff x="6350001" y="2863851"/>
              <a:chExt cx="431800" cy="733425"/>
            </a:xfrm>
          </p:grpSpPr>
          <p:sp>
            <p:nvSpPr>
              <p:cNvPr id="186" name="íślîḋe">
                <a:extLst>
                  <a:ext uri="{FF2B5EF4-FFF2-40B4-BE49-F238E27FC236}">
                    <a16:creationId xmlns:a16="http://schemas.microsoft.com/office/drawing/2014/main" id="{1C3F3DCA-D86B-4598-AED6-08AB4A53A164}"/>
                  </a:ext>
                </a:extLst>
              </p:cNvPr>
              <p:cNvSpPr/>
              <p:nvPr/>
            </p:nvSpPr>
            <p:spPr bwMode="auto">
              <a:xfrm>
                <a:off x="6618289" y="3116263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" name="íṣlíďé">
                <a:extLst>
                  <a:ext uri="{FF2B5EF4-FFF2-40B4-BE49-F238E27FC236}">
                    <a16:creationId xmlns:a16="http://schemas.microsoft.com/office/drawing/2014/main" id="{63074CFC-2EAA-4BDF-92C3-DFBBBEED813E}"/>
                  </a:ext>
                </a:extLst>
              </p:cNvPr>
              <p:cNvSpPr/>
              <p:nvPr/>
            </p:nvSpPr>
            <p:spPr bwMode="auto">
              <a:xfrm>
                <a:off x="6350001" y="2863851"/>
                <a:ext cx="431800" cy="733425"/>
              </a:xfrm>
              <a:custGeom>
                <a:avLst/>
                <a:gdLst>
                  <a:gd name="T0" fmla="*/ 143 w 143"/>
                  <a:gd name="T1" fmla="*/ 12 h 241"/>
                  <a:gd name="T2" fmla="*/ 120 w 143"/>
                  <a:gd name="T3" fmla="*/ 1 h 241"/>
                  <a:gd name="T4" fmla="*/ 35 w 143"/>
                  <a:gd name="T5" fmla="*/ 9 h 241"/>
                  <a:gd name="T6" fmla="*/ 10 w 143"/>
                  <a:gd name="T7" fmla="*/ 21 h 241"/>
                  <a:gd name="T8" fmla="*/ 74 w 143"/>
                  <a:gd name="T9" fmla="*/ 31 h 241"/>
                  <a:gd name="T10" fmla="*/ 63 w 143"/>
                  <a:gd name="T11" fmla="*/ 62 h 241"/>
                  <a:gd name="T12" fmla="*/ 80 w 143"/>
                  <a:gd name="T13" fmla="*/ 89 h 241"/>
                  <a:gd name="T14" fmla="*/ 81 w 143"/>
                  <a:gd name="T15" fmla="*/ 111 h 241"/>
                  <a:gd name="T16" fmla="*/ 32 w 143"/>
                  <a:gd name="T17" fmla="*/ 113 h 241"/>
                  <a:gd name="T18" fmla="*/ 36 w 143"/>
                  <a:gd name="T19" fmla="*/ 70 h 241"/>
                  <a:gd name="T20" fmla="*/ 28 w 143"/>
                  <a:gd name="T21" fmla="*/ 44 h 241"/>
                  <a:gd name="T22" fmla="*/ 10 w 143"/>
                  <a:gd name="T23" fmla="*/ 71 h 241"/>
                  <a:gd name="T24" fmla="*/ 4 w 143"/>
                  <a:gd name="T25" fmla="*/ 185 h 241"/>
                  <a:gd name="T26" fmla="*/ 37 w 143"/>
                  <a:gd name="T27" fmla="*/ 241 h 241"/>
                  <a:gd name="T28" fmla="*/ 37 w 143"/>
                  <a:gd name="T29" fmla="*/ 221 h 241"/>
                  <a:gd name="T30" fmla="*/ 63 w 143"/>
                  <a:gd name="T31" fmla="*/ 224 h 241"/>
                  <a:gd name="T32" fmla="*/ 133 w 143"/>
                  <a:gd name="T33" fmla="*/ 225 h 241"/>
                  <a:gd name="T34" fmla="*/ 73 w 143"/>
                  <a:gd name="T35" fmla="*/ 208 h 241"/>
                  <a:gd name="T36" fmla="*/ 71 w 143"/>
                  <a:gd name="T37" fmla="*/ 207 h 241"/>
                  <a:gd name="T38" fmla="*/ 90 w 143"/>
                  <a:gd name="T39" fmla="*/ 161 h 241"/>
                  <a:gd name="T40" fmla="*/ 131 w 143"/>
                  <a:gd name="T41" fmla="*/ 176 h 241"/>
                  <a:gd name="T42" fmla="*/ 93 w 143"/>
                  <a:gd name="T43" fmla="*/ 148 h 241"/>
                  <a:gd name="T44" fmla="*/ 130 w 143"/>
                  <a:gd name="T45" fmla="*/ 124 h 241"/>
                  <a:gd name="T46" fmla="*/ 128 w 143"/>
                  <a:gd name="T47" fmla="*/ 108 h 241"/>
                  <a:gd name="T48" fmla="*/ 95 w 143"/>
                  <a:gd name="T49" fmla="*/ 86 h 241"/>
                  <a:gd name="T50" fmla="*/ 132 w 143"/>
                  <a:gd name="T51" fmla="*/ 77 h 241"/>
                  <a:gd name="T52" fmla="*/ 125 w 143"/>
                  <a:gd name="T53" fmla="*/ 62 h 241"/>
                  <a:gd name="T54" fmla="*/ 93 w 143"/>
                  <a:gd name="T55" fmla="*/ 27 h 241"/>
                  <a:gd name="T56" fmla="*/ 142 w 143"/>
                  <a:gd name="T57" fmla="*/ 20 h 241"/>
                  <a:gd name="T58" fmla="*/ 70 w 143"/>
                  <a:gd name="T59" fmla="*/ 152 h 241"/>
                  <a:gd name="T60" fmla="*/ 64 w 143"/>
                  <a:gd name="T61" fmla="*/ 208 h 241"/>
                  <a:gd name="T62" fmla="*/ 36 w 143"/>
                  <a:gd name="T63" fmla="*/ 209 h 241"/>
                  <a:gd name="T64" fmla="*/ 45 w 143"/>
                  <a:gd name="T65" fmla="*/ 141 h 241"/>
                  <a:gd name="T66" fmla="*/ 73 w 143"/>
                  <a:gd name="T67" fmla="*/ 141 h 241"/>
                  <a:gd name="T68" fmla="*/ 72 w 143"/>
                  <a:gd name="T69" fmla="*/ 146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3" h="241">
                    <a:moveTo>
                      <a:pt x="142" y="20"/>
                    </a:moveTo>
                    <a:cubicBezTo>
                      <a:pt x="143" y="17"/>
                      <a:pt x="143" y="15"/>
                      <a:pt x="143" y="12"/>
                    </a:cubicBezTo>
                    <a:cubicBezTo>
                      <a:pt x="139" y="10"/>
                      <a:pt x="141" y="7"/>
                      <a:pt x="138" y="5"/>
                    </a:cubicBezTo>
                    <a:cubicBezTo>
                      <a:pt x="132" y="0"/>
                      <a:pt x="127" y="2"/>
                      <a:pt x="120" y="1"/>
                    </a:cubicBezTo>
                    <a:cubicBezTo>
                      <a:pt x="114" y="7"/>
                      <a:pt x="103" y="0"/>
                      <a:pt x="94" y="4"/>
                    </a:cubicBezTo>
                    <a:cubicBezTo>
                      <a:pt x="80" y="10"/>
                      <a:pt x="46" y="5"/>
                      <a:pt x="35" y="9"/>
                    </a:cubicBezTo>
                    <a:cubicBezTo>
                      <a:pt x="26" y="12"/>
                      <a:pt x="20" y="14"/>
                      <a:pt x="11" y="17"/>
                    </a:cubicBezTo>
                    <a:cubicBezTo>
                      <a:pt x="10" y="18"/>
                      <a:pt x="10" y="20"/>
                      <a:pt x="10" y="21"/>
                    </a:cubicBezTo>
                    <a:cubicBezTo>
                      <a:pt x="34" y="33"/>
                      <a:pt x="28" y="43"/>
                      <a:pt x="54" y="34"/>
                    </a:cubicBezTo>
                    <a:cubicBezTo>
                      <a:pt x="59" y="36"/>
                      <a:pt x="69" y="34"/>
                      <a:pt x="74" y="31"/>
                    </a:cubicBezTo>
                    <a:cubicBezTo>
                      <a:pt x="74" y="34"/>
                      <a:pt x="73" y="32"/>
                      <a:pt x="75" y="34"/>
                    </a:cubicBezTo>
                    <a:cubicBezTo>
                      <a:pt x="71" y="43"/>
                      <a:pt x="67" y="52"/>
                      <a:pt x="63" y="62"/>
                    </a:cubicBezTo>
                    <a:cubicBezTo>
                      <a:pt x="44" y="87"/>
                      <a:pt x="25" y="100"/>
                      <a:pt x="69" y="107"/>
                    </a:cubicBezTo>
                    <a:cubicBezTo>
                      <a:pt x="74" y="99"/>
                      <a:pt x="79" y="97"/>
                      <a:pt x="80" y="89"/>
                    </a:cubicBezTo>
                    <a:cubicBezTo>
                      <a:pt x="82" y="89"/>
                      <a:pt x="80" y="89"/>
                      <a:pt x="84" y="89"/>
                    </a:cubicBezTo>
                    <a:cubicBezTo>
                      <a:pt x="80" y="96"/>
                      <a:pt x="79" y="106"/>
                      <a:pt x="81" y="111"/>
                    </a:cubicBezTo>
                    <a:cubicBezTo>
                      <a:pt x="73" y="111"/>
                      <a:pt x="46" y="117"/>
                      <a:pt x="37" y="120"/>
                    </a:cubicBezTo>
                    <a:cubicBezTo>
                      <a:pt x="33" y="117"/>
                      <a:pt x="33" y="116"/>
                      <a:pt x="32" y="113"/>
                    </a:cubicBezTo>
                    <a:cubicBezTo>
                      <a:pt x="33" y="111"/>
                      <a:pt x="33" y="70"/>
                      <a:pt x="33" y="69"/>
                    </a:cubicBezTo>
                    <a:cubicBezTo>
                      <a:pt x="34" y="70"/>
                      <a:pt x="35" y="70"/>
                      <a:pt x="36" y="70"/>
                    </a:cubicBezTo>
                    <a:cubicBezTo>
                      <a:pt x="33" y="64"/>
                      <a:pt x="35" y="58"/>
                      <a:pt x="36" y="49"/>
                    </a:cubicBezTo>
                    <a:cubicBezTo>
                      <a:pt x="33" y="48"/>
                      <a:pt x="31" y="46"/>
                      <a:pt x="28" y="44"/>
                    </a:cubicBezTo>
                    <a:cubicBezTo>
                      <a:pt x="27" y="44"/>
                      <a:pt x="26" y="44"/>
                      <a:pt x="25" y="43"/>
                    </a:cubicBezTo>
                    <a:cubicBezTo>
                      <a:pt x="21" y="53"/>
                      <a:pt x="14" y="61"/>
                      <a:pt x="10" y="71"/>
                    </a:cubicBezTo>
                    <a:cubicBezTo>
                      <a:pt x="15" y="80"/>
                      <a:pt x="0" y="118"/>
                      <a:pt x="5" y="136"/>
                    </a:cubicBezTo>
                    <a:cubicBezTo>
                      <a:pt x="7" y="141"/>
                      <a:pt x="1" y="180"/>
                      <a:pt x="4" y="185"/>
                    </a:cubicBezTo>
                    <a:cubicBezTo>
                      <a:pt x="11" y="199"/>
                      <a:pt x="12" y="222"/>
                      <a:pt x="18" y="240"/>
                    </a:cubicBezTo>
                    <a:cubicBezTo>
                      <a:pt x="24" y="241"/>
                      <a:pt x="31" y="241"/>
                      <a:pt x="37" y="241"/>
                    </a:cubicBezTo>
                    <a:cubicBezTo>
                      <a:pt x="39" y="239"/>
                      <a:pt x="40" y="237"/>
                      <a:pt x="42" y="234"/>
                    </a:cubicBezTo>
                    <a:cubicBezTo>
                      <a:pt x="40" y="230"/>
                      <a:pt x="39" y="225"/>
                      <a:pt x="37" y="221"/>
                    </a:cubicBezTo>
                    <a:cubicBezTo>
                      <a:pt x="37" y="220"/>
                      <a:pt x="38" y="220"/>
                      <a:pt x="39" y="219"/>
                    </a:cubicBezTo>
                    <a:cubicBezTo>
                      <a:pt x="37" y="226"/>
                      <a:pt x="59" y="225"/>
                      <a:pt x="63" y="224"/>
                    </a:cubicBezTo>
                    <a:cubicBezTo>
                      <a:pt x="74" y="219"/>
                      <a:pt x="94" y="224"/>
                      <a:pt x="109" y="218"/>
                    </a:cubicBezTo>
                    <a:cubicBezTo>
                      <a:pt x="113" y="221"/>
                      <a:pt x="133" y="225"/>
                      <a:pt x="133" y="225"/>
                    </a:cubicBezTo>
                    <a:cubicBezTo>
                      <a:pt x="136" y="222"/>
                      <a:pt x="139" y="220"/>
                      <a:pt x="142" y="217"/>
                    </a:cubicBezTo>
                    <a:cubicBezTo>
                      <a:pt x="137" y="199"/>
                      <a:pt x="82" y="204"/>
                      <a:pt x="73" y="208"/>
                    </a:cubicBezTo>
                    <a:cubicBezTo>
                      <a:pt x="73" y="207"/>
                      <a:pt x="73" y="206"/>
                      <a:pt x="73" y="206"/>
                    </a:cubicBezTo>
                    <a:cubicBezTo>
                      <a:pt x="72" y="206"/>
                      <a:pt x="72" y="206"/>
                      <a:pt x="71" y="207"/>
                    </a:cubicBezTo>
                    <a:cubicBezTo>
                      <a:pt x="77" y="186"/>
                      <a:pt x="87" y="181"/>
                      <a:pt x="89" y="162"/>
                    </a:cubicBezTo>
                    <a:cubicBezTo>
                      <a:pt x="90" y="162"/>
                      <a:pt x="90" y="161"/>
                      <a:pt x="90" y="161"/>
                    </a:cubicBezTo>
                    <a:cubicBezTo>
                      <a:pt x="98" y="162"/>
                      <a:pt x="101" y="185"/>
                      <a:pt x="117" y="182"/>
                    </a:cubicBezTo>
                    <a:cubicBezTo>
                      <a:pt x="124" y="183"/>
                      <a:pt x="126" y="179"/>
                      <a:pt x="131" y="176"/>
                    </a:cubicBezTo>
                    <a:cubicBezTo>
                      <a:pt x="123" y="159"/>
                      <a:pt x="110" y="150"/>
                      <a:pt x="95" y="152"/>
                    </a:cubicBezTo>
                    <a:cubicBezTo>
                      <a:pt x="95" y="151"/>
                      <a:pt x="94" y="149"/>
                      <a:pt x="93" y="148"/>
                    </a:cubicBezTo>
                    <a:cubicBezTo>
                      <a:pt x="98" y="145"/>
                      <a:pt x="94" y="132"/>
                      <a:pt x="100" y="128"/>
                    </a:cubicBezTo>
                    <a:cubicBezTo>
                      <a:pt x="99" y="126"/>
                      <a:pt x="124" y="122"/>
                      <a:pt x="130" y="124"/>
                    </a:cubicBezTo>
                    <a:cubicBezTo>
                      <a:pt x="132" y="122"/>
                      <a:pt x="130" y="123"/>
                      <a:pt x="133" y="123"/>
                    </a:cubicBezTo>
                    <a:cubicBezTo>
                      <a:pt x="131" y="118"/>
                      <a:pt x="129" y="113"/>
                      <a:pt x="128" y="108"/>
                    </a:cubicBezTo>
                    <a:cubicBezTo>
                      <a:pt x="120" y="107"/>
                      <a:pt x="111" y="103"/>
                      <a:pt x="103" y="106"/>
                    </a:cubicBezTo>
                    <a:cubicBezTo>
                      <a:pt x="102" y="95"/>
                      <a:pt x="100" y="95"/>
                      <a:pt x="95" y="86"/>
                    </a:cubicBezTo>
                    <a:cubicBezTo>
                      <a:pt x="95" y="86"/>
                      <a:pt x="94" y="86"/>
                      <a:pt x="93" y="87"/>
                    </a:cubicBezTo>
                    <a:cubicBezTo>
                      <a:pt x="101" y="79"/>
                      <a:pt x="120" y="77"/>
                      <a:pt x="132" y="77"/>
                    </a:cubicBezTo>
                    <a:cubicBezTo>
                      <a:pt x="131" y="76"/>
                      <a:pt x="131" y="75"/>
                      <a:pt x="131" y="74"/>
                    </a:cubicBezTo>
                    <a:cubicBezTo>
                      <a:pt x="131" y="73"/>
                      <a:pt x="130" y="65"/>
                      <a:pt x="125" y="62"/>
                    </a:cubicBezTo>
                    <a:cubicBezTo>
                      <a:pt x="118" y="56"/>
                      <a:pt x="107" y="58"/>
                      <a:pt x="95" y="63"/>
                    </a:cubicBezTo>
                    <a:cubicBezTo>
                      <a:pt x="99" y="52"/>
                      <a:pt x="99" y="41"/>
                      <a:pt x="93" y="27"/>
                    </a:cubicBezTo>
                    <a:cubicBezTo>
                      <a:pt x="94" y="26"/>
                      <a:pt x="94" y="26"/>
                      <a:pt x="94" y="25"/>
                    </a:cubicBezTo>
                    <a:cubicBezTo>
                      <a:pt x="105" y="24"/>
                      <a:pt x="129" y="16"/>
                      <a:pt x="142" y="20"/>
                    </a:cubicBezTo>
                    <a:close/>
                    <a:moveTo>
                      <a:pt x="72" y="146"/>
                    </a:moveTo>
                    <a:cubicBezTo>
                      <a:pt x="71" y="148"/>
                      <a:pt x="71" y="150"/>
                      <a:pt x="70" y="152"/>
                    </a:cubicBezTo>
                    <a:cubicBezTo>
                      <a:pt x="68" y="156"/>
                      <a:pt x="51" y="190"/>
                      <a:pt x="51" y="192"/>
                    </a:cubicBezTo>
                    <a:cubicBezTo>
                      <a:pt x="48" y="194"/>
                      <a:pt x="63" y="205"/>
                      <a:pt x="64" y="208"/>
                    </a:cubicBezTo>
                    <a:cubicBezTo>
                      <a:pt x="60" y="205"/>
                      <a:pt x="40" y="205"/>
                      <a:pt x="37" y="210"/>
                    </a:cubicBezTo>
                    <a:cubicBezTo>
                      <a:pt x="36" y="210"/>
                      <a:pt x="36" y="209"/>
                      <a:pt x="36" y="209"/>
                    </a:cubicBezTo>
                    <a:cubicBezTo>
                      <a:pt x="29" y="201"/>
                      <a:pt x="29" y="140"/>
                      <a:pt x="32" y="129"/>
                    </a:cubicBezTo>
                    <a:cubicBezTo>
                      <a:pt x="37" y="133"/>
                      <a:pt x="43" y="139"/>
                      <a:pt x="45" y="141"/>
                    </a:cubicBezTo>
                    <a:cubicBezTo>
                      <a:pt x="56" y="144"/>
                      <a:pt x="67" y="140"/>
                      <a:pt x="72" y="141"/>
                    </a:cubicBezTo>
                    <a:cubicBezTo>
                      <a:pt x="72" y="141"/>
                      <a:pt x="72" y="141"/>
                      <a:pt x="73" y="141"/>
                    </a:cubicBezTo>
                    <a:cubicBezTo>
                      <a:pt x="73" y="141"/>
                      <a:pt x="72" y="141"/>
                      <a:pt x="72" y="141"/>
                    </a:cubicBezTo>
                    <a:cubicBezTo>
                      <a:pt x="71" y="142"/>
                      <a:pt x="72" y="146"/>
                      <a:pt x="72" y="146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" name="iṧļîḑé">
                <a:extLst>
                  <a:ext uri="{FF2B5EF4-FFF2-40B4-BE49-F238E27FC236}">
                    <a16:creationId xmlns:a16="http://schemas.microsoft.com/office/drawing/2014/main" id="{07ED216F-0C6B-4A0E-B90A-04D4C9704718}"/>
                  </a:ext>
                </a:extLst>
              </p:cNvPr>
              <p:cNvSpPr/>
              <p:nvPr/>
            </p:nvSpPr>
            <p:spPr bwMode="auto">
              <a:xfrm>
                <a:off x="6551614" y="3484563"/>
                <a:ext cx="9525" cy="12700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4 h 4"/>
                  <a:gd name="T4" fmla="*/ 3 w 3"/>
                  <a:gd name="T5" fmla="*/ 1 h 4"/>
                  <a:gd name="T6" fmla="*/ 1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0" y="3"/>
                      <a:pt x="0" y="1"/>
                      <a:pt x="1" y="4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1" y="1"/>
                      <a:pt x="3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35" name="ïšḻïḍê">
              <a:extLst>
                <a:ext uri="{FF2B5EF4-FFF2-40B4-BE49-F238E27FC236}">
                  <a16:creationId xmlns:a16="http://schemas.microsoft.com/office/drawing/2014/main" id="{FACF010A-2651-445A-8679-A36AFF3DF14B}"/>
                </a:ext>
              </a:extLst>
            </p:cNvPr>
            <p:cNvSpPr/>
            <p:nvPr/>
          </p:nvSpPr>
          <p:spPr bwMode="auto">
            <a:xfrm>
              <a:off x="2009775" y="2593975"/>
              <a:ext cx="1500187" cy="423863"/>
            </a:xfrm>
            <a:custGeom>
              <a:avLst/>
              <a:gdLst>
                <a:gd name="T0" fmla="*/ 0 w 676"/>
                <a:gd name="T1" fmla="*/ 98 h 191"/>
                <a:gd name="T2" fmla="*/ 77 w 676"/>
                <a:gd name="T3" fmla="*/ 190 h 191"/>
                <a:gd name="T4" fmla="*/ 341 w 676"/>
                <a:gd name="T5" fmla="*/ 123 h 191"/>
                <a:gd name="T6" fmla="*/ 600 w 676"/>
                <a:gd name="T7" fmla="*/ 187 h 191"/>
                <a:gd name="T8" fmla="*/ 676 w 676"/>
                <a:gd name="T9" fmla="*/ 97 h 191"/>
                <a:gd name="T10" fmla="*/ 332 w 676"/>
                <a:gd name="T11" fmla="*/ 6 h 191"/>
                <a:gd name="T12" fmla="*/ 0 w 676"/>
                <a:gd name="T13" fmla="*/ 9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6" h="191">
                  <a:moveTo>
                    <a:pt x="0" y="98"/>
                  </a:moveTo>
                  <a:cubicBezTo>
                    <a:pt x="77" y="190"/>
                    <a:pt x="77" y="190"/>
                    <a:pt x="77" y="190"/>
                  </a:cubicBezTo>
                  <a:cubicBezTo>
                    <a:pt x="77" y="190"/>
                    <a:pt x="223" y="123"/>
                    <a:pt x="341" y="123"/>
                  </a:cubicBezTo>
                  <a:cubicBezTo>
                    <a:pt x="462" y="123"/>
                    <a:pt x="597" y="191"/>
                    <a:pt x="600" y="187"/>
                  </a:cubicBezTo>
                  <a:cubicBezTo>
                    <a:pt x="609" y="180"/>
                    <a:pt x="676" y="97"/>
                    <a:pt x="676" y="97"/>
                  </a:cubicBezTo>
                  <a:cubicBezTo>
                    <a:pt x="676" y="97"/>
                    <a:pt x="455" y="0"/>
                    <a:pt x="332" y="6"/>
                  </a:cubicBezTo>
                  <a:cubicBezTo>
                    <a:pt x="210" y="13"/>
                    <a:pt x="95" y="59"/>
                    <a:pt x="0" y="98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íṩ1ïdé">
              <a:extLst>
                <a:ext uri="{FF2B5EF4-FFF2-40B4-BE49-F238E27FC236}">
                  <a16:creationId xmlns:a16="http://schemas.microsoft.com/office/drawing/2014/main" id="{0ACC5D25-C20F-4203-AF88-EC5CFF04B2CC}"/>
                </a:ext>
              </a:extLst>
            </p:cNvPr>
            <p:cNvSpPr/>
            <p:nvPr/>
          </p:nvSpPr>
          <p:spPr bwMode="auto">
            <a:xfrm>
              <a:off x="2254250" y="2755900"/>
              <a:ext cx="169862" cy="169863"/>
            </a:xfrm>
            <a:custGeom>
              <a:avLst/>
              <a:gdLst>
                <a:gd name="T0" fmla="*/ 72 w 77"/>
                <a:gd name="T1" fmla="*/ 38 h 76"/>
                <a:gd name="T2" fmla="*/ 49 w 77"/>
                <a:gd name="T3" fmla="*/ 26 h 76"/>
                <a:gd name="T4" fmla="*/ 44 w 77"/>
                <a:gd name="T5" fmla="*/ 3 h 76"/>
                <a:gd name="T6" fmla="*/ 0 w 77"/>
                <a:gd name="T7" fmla="*/ 18 h 76"/>
                <a:gd name="T8" fmla="*/ 1 w 77"/>
                <a:gd name="T9" fmla="*/ 20 h 76"/>
                <a:gd name="T10" fmla="*/ 7 w 77"/>
                <a:gd name="T11" fmla="*/ 23 h 76"/>
                <a:gd name="T12" fmla="*/ 21 w 77"/>
                <a:gd name="T13" fmla="*/ 63 h 76"/>
                <a:gd name="T14" fmla="*/ 21 w 77"/>
                <a:gd name="T15" fmla="*/ 73 h 76"/>
                <a:gd name="T16" fmla="*/ 21 w 77"/>
                <a:gd name="T17" fmla="*/ 76 h 76"/>
                <a:gd name="T18" fmla="*/ 58 w 77"/>
                <a:gd name="T19" fmla="*/ 63 h 76"/>
                <a:gd name="T20" fmla="*/ 72 w 77"/>
                <a:gd name="T21" fmla="*/ 38 h 76"/>
                <a:gd name="T22" fmla="*/ 25 w 77"/>
                <a:gd name="T23" fmla="*/ 19 h 76"/>
                <a:gd name="T24" fmla="*/ 32 w 77"/>
                <a:gd name="T25" fmla="*/ 13 h 76"/>
                <a:gd name="T26" fmla="*/ 30 w 77"/>
                <a:gd name="T27" fmla="*/ 32 h 76"/>
                <a:gd name="T28" fmla="*/ 25 w 77"/>
                <a:gd name="T29" fmla="*/ 19 h 76"/>
                <a:gd name="T30" fmla="*/ 53 w 77"/>
                <a:gd name="T31" fmla="*/ 55 h 76"/>
                <a:gd name="T32" fmla="*/ 40 w 77"/>
                <a:gd name="T33" fmla="*/ 60 h 76"/>
                <a:gd name="T34" fmla="*/ 32 w 77"/>
                <a:gd name="T35" fmla="*/ 39 h 76"/>
                <a:gd name="T36" fmla="*/ 40 w 77"/>
                <a:gd name="T37" fmla="*/ 33 h 76"/>
                <a:gd name="T38" fmla="*/ 53 w 77"/>
                <a:gd name="T39" fmla="*/ 5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76">
                  <a:moveTo>
                    <a:pt x="72" y="38"/>
                  </a:moveTo>
                  <a:cubicBezTo>
                    <a:pt x="67" y="28"/>
                    <a:pt x="58" y="26"/>
                    <a:pt x="49" y="26"/>
                  </a:cubicBezTo>
                  <a:cubicBezTo>
                    <a:pt x="68" y="7"/>
                    <a:pt x="52" y="0"/>
                    <a:pt x="44" y="3"/>
                  </a:cubicBezTo>
                  <a:cubicBezTo>
                    <a:pt x="42" y="3"/>
                    <a:pt x="0" y="18"/>
                    <a:pt x="0" y="18"/>
                  </a:cubicBezTo>
                  <a:cubicBezTo>
                    <a:pt x="0" y="18"/>
                    <a:pt x="0" y="18"/>
                    <a:pt x="1" y="20"/>
                  </a:cubicBezTo>
                  <a:cubicBezTo>
                    <a:pt x="7" y="20"/>
                    <a:pt x="7" y="23"/>
                    <a:pt x="7" y="23"/>
                  </a:cubicBezTo>
                  <a:cubicBezTo>
                    <a:pt x="7" y="23"/>
                    <a:pt x="18" y="56"/>
                    <a:pt x="21" y="63"/>
                  </a:cubicBezTo>
                  <a:cubicBezTo>
                    <a:pt x="23" y="69"/>
                    <a:pt x="23" y="70"/>
                    <a:pt x="21" y="73"/>
                  </a:cubicBezTo>
                  <a:cubicBezTo>
                    <a:pt x="18" y="75"/>
                    <a:pt x="21" y="76"/>
                    <a:pt x="21" y="76"/>
                  </a:cubicBezTo>
                  <a:cubicBezTo>
                    <a:pt x="21" y="76"/>
                    <a:pt x="46" y="67"/>
                    <a:pt x="58" y="63"/>
                  </a:cubicBezTo>
                  <a:cubicBezTo>
                    <a:pt x="70" y="58"/>
                    <a:pt x="77" y="48"/>
                    <a:pt x="72" y="38"/>
                  </a:cubicBezTo>
                  <a:close/>
                  <a:moveTo>
                    <a:pt x="25" y="19"/>
                  </a:moveTo>
                  <a:cubicBezTo>
                    <a:pt x="25" y="19"/>
                    <a:pt x="24" y="15"/>
                    <a:pt x="32" y="13"/>
                  </a:cubicBezTo>
                  <a:cubicBezTo>
                    <a:pt x="38" y="12"/>
                    <a:pt x="50" y="16"/>
                    <a:pt x="30" y="32"/>
                  </a:cubicBezTo>
                  <a:lnTo>
                    <a:pt x="25" y="19"/>
                  </a:lnTo>
                  <a:close/>
                  <a:moveTo>
                    <a:pt x="53" y="55"/>
                  </a:moveTo>
                  <a:cubicBezTo>
                    <a:pt x="45" y="64"/>
                    <a:pt x="41" y="61"/>
                    <a:pt x="40" y="60"/>
                  </a:cubicBezTo>
                  <a:cubicBezTo>
                    <a:pt x="39" y="58"/>
                    <a:pt x="32" y="39"/>
                    <a:pt x="32" y="39"/>
                  </a:cubicBezTo>
                  <a:cubicBezTo>
                    <a:pt x="32" y="39"/>
                    <a:pt x="36" y="36"/>
                    <a:pt x="40" y="33"/>
                  </a:cubicBezTo>
                  <a:cubicBezTo>
                    <a:pt x="44" y="31"/>
                    <a:pt x="62" y="46"/>
                    <a:pt x="53" y="55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îṩļîdè">
              <a:extLst>
                <a:ext uri="{FF2B5EF4-FFF2-40B4-BE49-F238E27FC236}">
                  <a16:creationId xmlns:a16="http://schemas.microsoft.com/office/drawing/2014/main" id="{37374D70-3275-4F09-8ECC-805ABAFB1BE2}"/>
                </a:ext>
              </a:extLst>
            </p:cNvPr>
            <p:cNvSpPr/>
            <p:nvPr/>
          </p:nvSpPr>
          <p:spPr bwMode="auto">
            <a:xfrm>
              <a:off x="2533650" y="2700338"/>
              <a:ext cx="139700" cy="150813"/>
            </a:xfrm>
            <a:custGeom>
              <a:avLst/>
              <a:gdLst>
                <a:gd name="T0" fmla="*/ 0 w 63"/>
                <a:gd name="T1" fmla="*/ 9 h 68"/>
                <a:gd name="T2" fmla="*/ 7 w 63"/>
                <a:gd name="T3" fmla="*/ 20 h 68"/>
                <a:gd name="T4" fmla="*/ 21 w 63"/>
                <a:gd name="T5" fmla="*/ 65 h 68"/>
                <a:gd name="T6" fmla="*/ 53 w 63"/>
                <a:gd name="T7" fmla="*/ 59 h 68"/>
                <a:gd name="T8" fmla="*/ 56 w 63"/>
                <a:gd name="T9" fmla="*/ 14 h 68"/>
                <a:gd name="T10" fmla="*/ 61 w 63"/>
                <a:gd name="T11" fmla="*/ 2 h 68"/>
                <a:gd name="T12" fmla="*/ 61 w 63"/>
                <a:gd name="T13" fmla="*/ 0 h 68"/>
                <a:gd name="T14" fmla="*/ 40 w 63"/>
                <a:gd name="T15" fmla="*/ 2 h 68"/>
                <a:gd name="T16" fmla="*/ 40 w 63"/>
                <a:gd name="T17" fmla="*/ 5 h 68"/>
                <a:gd name="T18" fmla="*/ 48 w 63"/>
                <a:gd name="T19" fmla="*/ 14 h 68"/>
                <a:gd name="T20" fmla="*/ 47 w 63"/>
                <a:gd name="T21" fmla="*/ 56 h 68"/>
                <a:gd name="T22" fmla="*/ 29 w 63"/>
                <a:gd name="T23" fmla="*/ 51 h 68"/>
                <a:gd name="T24" fmla="*/ 25 w 63"/>
                <a:gd name="T25" fmla="*/ 15 h 68"/>
                <a:gd name="T26" fmla="*/ 31 w 63"/>
                <a:gd name="T27" fmla="*/ 6 h 68"/>
                <a:gd name="T28" fmla="*/ 31 w 63"/>
                <a:gd name="T29" fmla="*/ 3 h 68"/>
                <a:gd name="T30" fmla="*/ 0 w 63"/>
                <a:gd name="T31" fmla="*/ 6 h 68"/>
                <a:gd name="T32" fmla="*/ 0 w 63"/>
                <a:gd name="T3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68">
                  <a:moveTo>
                    <a:pt x="0" y="9"/>
                  </a:moveTo>
                  <a:cubicBezTo>
                    <a:pt x="0" y="9"/>
                    <a:pt x="7" y="7"/>
                    <a:pt x="7" y="20"/>
                  </a:cubicBezTo>
                  <a:cubicBezTo>
                    <a:pt x="7" y="33"/>
                    <a:pt x="6" y="63"/>
                    <a:pt x="21" y="65"/>
                  </a:cubicBezTo>
                  <a:cubicBezTo>
                    <a:pt x="36" y="68"/>
                    <a:pt x="47" y="65"/>
                    <a:pt x="53" y="59"/>
                  </a:cubicBezTo>
                  <a:cubicBezTo>
                    <a:pt x="59" y="54"/>
                    <a:pt x="63" y="53"/>
                    <a:pt x="56" y="14"/>
                  </a:cubicBezTo>
                  <a:cubicBezTo>
                    <a:pt x="54" y="4"/>
                    <a:pt x="61" y="2"/>
                    <a:pt x="61" y="2"/>
                  </a:cubicBezTo>
                  <a:cubicBezTo>
                    <a:pt x="61" y="1"/>
                    <a:pt x="61" y="0"/>
                    <a:pt x="61" y="0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6" y="5"/>
                    <a:pt x="48" y="14"/>
                  </a:cubicBezTo>
                  <a:cubicBezTo>
                    <a:pt x="49" y="24"/>
                    <a:pt x="57" y="52"/>
                    <a:pt x="47" y="56"/>
                  </a:cubicBezTo>
                  <a:cubicBezTo>
                    <a:pt x="39" y="59"/>
                    <a:pt x="31" y="59"/>
                    <a:pt x="29" y="51"/>
                  </a:cubicBezTo>
                  <a:cubicBezTo>
                    <a:pt x="26" y="44"/>
                    <a:pt x="25" y="17"/>
                    <a:pt x="25" y="15"/>
                  </a:cubicBezTo>
                  <a:cubicBezTo>
                    <a:pt x="25" y="13"/>
                    <a:pt x="25" y="6"/>
                    <a:pt x="31" y="6"/>
                  </a:cubicBezTo>
                  <a:cubicBezTo>
                    <a:pt x="31" y="4"/>
                    <a:pt x="31" y="3"/>
                    <a:pt x="31" y="3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íŝļíḋé">
              <a:extLst>
                <a:ext uri="{FF2B5EF4-FFF2-40B4-BE49-F238E27FC236}">
                  <a16:creationId xmlns:a16="http://schemas.microsoft.com/office/drawing/2014/main" id="{E07868E1-FB2F-4A08-9C1D-0EAA4B8776D2}"/>
                </a:ext>
              </a:extLst>
            </p:cNvPr>
            <p:cNvSpPr/>
            <p:nvPr/>
          </p:nvSpPr>
          <p:spPr bwMode="auto">
            <a:xfrm>
              <a:off x="2813050" y="2693988"/>
              <a:ext cx="134937" cy="150813"/>
            </a:xfrm>
            <a:custGeom>
              <a:avLst/>
              <a:gdLst>
                <a:gd name="T0" fmla="*/ 55 w 61"/>
                <a:gd name="T1" fmla="*/ 29 h 68"/>
                <a:gd name="T2" fmla="*/ 58 w 61"/>
                <a:gd name="T3" fmla="*/ 29 h 68"/>
                <a:gd name="T4" fmla="*/ 55 w 61"/>
                <a:gd name="T5" fmla="*/ 4 h 68"/>
                <a:gd name="T6" fmla="*/ 37 w 61"/>
                <a:gd name="T7" fmla="*/ 4 h 68"/>
                <a:gd name="T8" fmla="*/ 0 w 61"/>
                <a:gd name="T9" fmla="*/ 33 h 68"/>
                <a:gd name="T10" fmla="*/ 37 w 61"/>
                <a:gd name="T11" fmla="*/ 68 h 68"/>
                <a:gd name="T12" fmla="*/ 52 w 61"/>
                <a:gd name="T13" fmla="*/ 68 h 68"/>
                <a:gd name="T14" fmla="*/ 61 w 61"/>
                <a:gd name="T15" fmla="*/ 49 h 68"/>
                <a:gd name="T16" fmla="*/ 59 w 61"/>
                <a:gd name="T17" fmla="*/ 48 h 68"/>
                <a:gd name="T18" fmla="*/ 31 w 61"/>
                <a:gd name="T19" fmla="*/ 58 h 68"/>
                <a:gd name="T20" fmla="*/ 36 w 61"/>
                <a:gd name="T21" fmla="*/ 12 h 68"/>
                <a:gd name="T22" fmla="*/ 55 w 61"/>
                <a:gd name="T23" fmla="*/ 2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" h="68">
                  <a:moveTo>
                    <a:pt x="55" y="29"/>
                  </a:moveTo>
                  <a:cubicBezTo>
                    <a:pt x="58" y="29"/>
                    <a:pt x="58" y="29"/>
                    <a:pt x="58" y="29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4"/>
                    <a:pt x="47" y="6"/>
                    <a:pt x="37" y="4"/>
                  </a:cubicBezTo>
                  <a:cubicBezTo>
                    <a:pt x="28" y="2"/>
                    <a:pt x="1" y="0"/>
                    <a:pt x="0" y="33"/>
                  </a:cubicBezTo>
                  <a:cubicBezTo>
                    <a:pt x="1" y="63"/>
                    <a:pt x="24" y="67"/>
                    <a:pt x="37" y="68"/>
                  </a:cubicBezTo>
                  <a:cubicBezTo>
                    <a:pt x="51" y="67"/>
                    <a:pt x="51" y="68"/>
                    <a:pt x="52" y="68"/>
                  </a:cubicBezTo>
                  <a:cubicBezTo>
                    <a:pt x="55" y="64"/>
                    <a:pt x="61" y="49"/>
                    <a:pt x="61" y="49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1" y="68"/>
                    <a:pt x="31" y="58"/>
                  </a:cubicBezTo>
                  <a:cubicBezTo>
                    <a:pt x="16" y="48"/>
                    <a:pt x="14" y="16"/>
                    <a:pt x="36" y="12"/>
                  </a:cubicBezTo>
                  <a:cubicBezTo>
                    <a:pt x="44" y="12"/>
                    <a:pt x="50" y="15"/>
                    <a:pt x="55" y="29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iṩ1íde">
              <a:extLst>
                <a:ext uri="{FF2B5EF4-FFF2-40B4-BE49-F238E27FC236}">
                  <a16:creationId xmlns:a16="http://schemas.microsoft.com/office/drawing/2014/main" id="{1DD97AB3-A27D-4EBC-8417-C84E8182D268}"/>
                </a:ext>
              </a:extLst>
            </p:cNvPr>
            <p:cNvSpPr/>
            <p:nvPr/>
          </p:nvSpPr>
          <p:spPr bwMode="auto">
            <a:xfrm>
              <a:off x="3070225" y="2743200"/>
              <a:ext cx="193675" cy="182563"/>
            </a:xfrm>
            <a:custGeom>
              <a:avLst/>
              <a:gdLst>
                <a:gd name="T0" fmla="*/ 17 w 87"/>
                <a:gd name="T1" fmla="*/ 64 h 82"/>
                <a:gd name="T2" fmla="*/ 18 w 87"/>
                <a:gd name="T3" fmla="*/ 62 h 82"/>
                <a:gd name="T4" fmla="*/ 15 w 87"/>
                <a:gd name="T5" fmla="*/ 51 h 82"/>
                <a:gd name="T6" fmla="*/ 27 w 87"/>
                <a:gd name="T7" fmla="*/ 18 h 82"/>
                <a:gd name="T8" fmla="*/ 32 w 87"/>
                <a:gd name="T9" fmla="*/ 56 h 82"/>
                <a:gd name="T10" fmla="*/ 59 w 87"/>
                <a:gd name="T11" fmla="*/ 29 h 82"/>
                <a:gd name="T12" fmla="*/ 48 w 87"/>
                <a:gd name="T13" fmla="*/ 63 h 82"/>
                <a:gd name="T14" fmla="*/ 40 w 87"/>
                <a:gd name="T15" fmla="*/ 70 h 82"/>
                <a:gd name="T16" fmla="*/ 39 w 87"/>
                <a:gd name="T17" fmla="*/ 72 h 82"/>
                <a:gd name="T18" fmla="*/ 66 w 87"/>
                <a:gd name="T19" fmla="*/ 82 h 82"/>
                <a:gd name="T20" fmla="*/ 67 w 87"/>
                <a:gd name="T21" fmla="*/ 79 h 82"/>
                <a:gd name="T22" fmla="*/ 67 w 87"/>
                <a:gd name="T23" fmla="*/ 67 h 82"/>
                <a:gd name="T24" fmla="*/ 79 w 87"/>
                <a:gd name="T25" fmla="*/ 30 h 82"/>
                <a:gd name="T26" fmla="*/ 86 w 87"/>
                <a:gd name="T27" fmla="*/ 26 h 82"/>
                <a:gd name="T28" fmla="*/ 87 w 87"/>
                <a:gd name="T29" fmla="*/ 23 h 82"/>
                <a:gd name="T30" fmla="*/ 60 w 87"/>
                <a:gd name="T31" fmla="*/ 14 h 82"/>
                <a:gd name="T32" fmla="*/ 58 w 87"/>
                <a:gd name="T33" fmla="*/ 17 h 82"/>
                <a:gd name="T34" fmla="*/ 56 w 87"/>
                <a:gd name="T35" fmla="*/ 22 h 82"/>
                <a:gd name="T36" fmla="*/ 46 w 87"/>
                <a:gd name="T37" fmla="*/ 32 h 82"/>
                <a:gd name="T38" fmla="*/ 45 w 87"/>
                <a:gd name="T39" fmla="*/ 14 h 82"/>
                <a:gd name="T40" fmla="*/ 48 w 87"/>
                <a:gd name="T41" fmla="*/ 12 h 82"/>
                <a:gd name="T42" fmla="*/ 49 w 87"/>
                <a:gd name="T43" fmla="*/ 10 h 82"/>
                <a:gd name="T44" fmla="*/ 21 w 87"/>
                <a:gd name="T45" fmla="*/ 0 h 82"/>
                <a:gd name="T46" fmla="*/ 19 w 87"/>
                <a:gd name="T47" fmla="*/ 3 h 82"/>
                <a:gd name="T48" fmla="*/ 20 w 87"/>
                <a:gd name="T49" fmla="*/ 14 h 82"/>
                <a:gd name="T50" fmla="*/ 8 w 87"/>
                <a:gd name="T51" fmla="*/ 50 h 82"/>
                <a:gd name="T52" fmla="*/ 1 w 87"/>
                <a:gd name="T53" fmla="*/ 56 h 82"/>
                <a:gd name="T54" fmla="*/ 0 w 87"/>
                <a:gd name="T55" fmla="*/ 59 h 82"/>
                <a:gd name="T56" fmla="*/ 17 w 87"/>
                <a:gd name="T57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7" h="82">
                  <a:moveTo>
                    <a:pt x="17" y="64"/>
                  </a:moveTo>
                  <a:cubicBezTo>
                    <a:pt x="18" y="62"/>
                    <a:pt x="18" y="62"/>
                    <a:pt x="18" y="62"/>
                  </a:cubicBezTo>
                  <a:cubicBezTo>
                    <a:pt x="18" y="62"/>
                    <a:pt x="12" y="61"/>
                    <a:pt x="15" y="51"/>
                  </a:cubicBezTo>
                  <a:cubicBezTo>
                    <a:pt x="19" y="42"/>
                    <a:pt x="27" y="18"/>
                    <a:pt x="27" y="18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8" y="63"/>
                    <a:pt x="47" y="71"/>
                    <a:pt x="40" y="70"/>
                  </a:cubicBezTo>
                  <a:cubicBezTo>
                    <a:pt x="39" y="71"/>
                    <a:pt x="39" y="72"/>
                    <a:pt x="39" y="72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7" y="79"/>
                    <a:pt x="63" y="79"/>
                    <a:pt x="67" y="67"/>
                  </a:cubicBezTo>
                  <a:cubicBezTo>
                    <a:pt x="70" y="56"/>
                    <a:pt x="79" y="30"/>
                    <a:pt x="79" y="30"/>
                  </a:cubicBezTo>
                  <a:cubicBezTo>
                    <a:pt x="79" y="30"/>
                    <a:pt x="81" y="25"/>
                    <a:pt x="86" y="26"/>
                  </a:cubicBezTo>
                  <a:cubicBezTo>
                    <a:pt x="87" y="24"/>
                    <a:pt x="87" y="23"/>
                    <a:pt x="87" y="2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62" y="18"/>
                    <a:pt x="56" y="22"/>
                  </a:cubicBezTo>
                  <a:cubicBezTo>
                    <a:pt x="52" y="27"/>
                    <a:pt x="46" y="32"/>
                    <a:pt x="46" y="32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4"/>
                    <a:pt x="46" y="12"/>
                    <a:pt x="48" y="12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25" y="3"/>
                    <a:pt x="20" y="14"/>
                  </a:cubicBezTo>
                  <a:cubicBezTo>
                    <a:pt x="16" y="25"/>
                    <a:pt x="8" y="50"/>
                    <a:pt x="8" y="50"/>
                  </a:cubicBezTo>
                  <a:cubicBezTo>
                    <a:pt x="8" y="50"/>
                    <a:pt x="7" y="59"/>
                    <a:pt x="1" y="56"/>
                  </a:cubicBezTo>
                  <a:cubicBezTo>
                    <a:pt x="0" y="59"/>
                    <a:pt x="0" y="59"/>
                    <a:pt x="0" y="59"/>
                  </a:cubicBezTo>
                  <a:lnTo>
                    <a:pt x="17" y="64"/>
                  </a:ln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iS1iďe">
              <a:extLst>
                <a:ext uri="{FF2B5EF4-FFF2-40B4-BE49-F238E27FC236}">
                  <a16:creationId xmlns:a16="http://schemas.microsoft.com/office/drawing/2014/main" id="{6200762C-64E5-45EB-9EEB-5A5BC3017DB5}"/>
                </a:ext>
              </a:extLst>
            </p:cNvPr>
            <p:cNvSpPr/>
            <p:nvPr/>
          </p:nvSpPr>
          <p:spPr bwMode="auto">
            <a:xfrm>
              <a:off x="1919288" y="2871788"/>
              <a:ext cx="822325" cy="1465263"/>
            </a:xfrm>
            <a:custGeom>
              <a:avLst/>
              <a:gdLst>
                <a:gd name="T0" fmla="*/ 90 w 371"/>
                <a:gd name="T1" fmla="*/ 430 h 660"/>
                <a:gd name="T2" fmla="*/ 24 w 371"/>
                <a:gd name="T3" fmla="*/ 0 h 660"/>
                <a:gd name="T4" fmla="*/ 94 w 371"/>
                <a:gd name="T5" fmla="*/ 82 h 660"/>
                <a:gd name="T6" fmla="*/ 139 w 371"/>
                <a:gd name="T7" fmla="*/ 425 h 660"/>
                <a:gd name="T8" fmla="*/ 360 w 371"/>
                <a:gd name="T9" fmla="*/ 606 h 660"/>
                <a:gd name="T10" fmla="*/ 371 w 371"/>
                <a:gd name="T11" fmla="*/ 660 h 660"/>
                <a:gd name="T12" fmla="*/ 90 w 371"/>
                <a:gd name="T13" fmla="*/ 43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1" h="660">
                  <a:moveTo>
                    <a:pt x="90" y="430"/>
                  </a:moveTo>
                  <a:cubicBezTo>
                    <a:pt x="28" y="325"/>
                    <a:pt x="0" y="186"/>
                    <a:pt x="24" y="0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2"/>
                    <a:pt x="54" y="270"/>
                    <a:pt x="139" y="425"/>
                  </a:cubicBezTo>
                  <a:cubicBezTo>
                    <a:pt x="184" y="495"/>
                    <a:pt x="246" y="554"/>
                    <a:pt x="360" y="606"/>
                  </a:cubicBezTo>
                  <a:cubicBezTo>
                    <a:pt x="368" y="649"/>
                    <a:pt x="371" y="660"/>
                    <a:pt x="371" y="660"/>
                  </a:cubicBezTo>
                  <a:cubicBezTo>
                    <a:pt x="371" y="660"/>
                    <a:pt x="182" y="587"/>
                    <a:pt x="90" y="430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îŝḻídê">
              <a:extLst>
                <a:ext uri="{FF2B5EF4-FFF2-40B4-BE49-F238E27FC236}">
                  <a16:creationId xmlns:a16="http://schemas.microsoft.com/office/drawing/2014/main" id="{CB3AE250-16EF-44C8-A54F-6CB78A4A82D9}"/>
                </a:ext>
              </a:extLst>
            </p:cNvPr>
            <p:cNvSpPr/>
            <p:nvPr/>
          </p:nvSpPr>
          <p:spPr bwMode="auto">
            <a:xfrm>
              <a:off x="2781300" y="2887663"/>
              <a:ext cx="990600" cy="1444625"/>
            </a:xfrm>
            <a:custGeom>
              <a:avLst/>
              <a:gdLst>
                <a:gd name="T0" fmla="*/ 12 w 446"/>
                <a:gd name="T1" fmla="*/ 598 h 651"/>
                <a:gd name="T2" fmla="*/ 0 w 446"/>
                <a:gd name="T3" fmla="*/ 651 h 651"/>
                <a:gd name="T4" fmla="*/ 340 w 446"/>
                <a:gd name="T5" fmla="*/ 0 h 651"/>
                <a:gd name="T6" fmla="*/ 273 w 446"/>
                <a:gd name="T7" fmla="*/ 79 h 651"/>
                <a:gd name="T8" fmla="*/ 12 w 446"/>
                <a:gd name="T9" fmla="*/ 598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6" h="651">
                  <a:moveTo>
                    <a:pt x="12" y="598"/>
                  </a:moveTo>
                  <a:cubicBezTo>
                    <a:pt x="0" y="651"/>
                    <a:pt x="0" y="651"/>
                    <a:pt x="0" y="651"/>
                  </a:cubicBezTo>
                  <a:cubicBezTo>
                    <a:pt x="0" y="651"/>
                    <a:pt x="446" y="473"/>
                    <a:pt x="340" y="0"/>
                  </a:cubicBezTo>
                  <a:cubicBezTo>
                    <a:pt x="303" y="40"/>
                    <a:pt x="273" y="79"/>
                    <a:pt x="273" y="79"/>
                  </a:cubicBezTo>
                  <a:cubicBezTo>
                    <a:pt x="273" y="79"/>
                    <a:pt x="382" y="415"/>
                    <a:pt x="12" y="598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ïṥļíḓè">
              <a:extLst>
                <a:ext uri="{FF2B5EF4-FFF2-40B4-BE49-F238E27FC236}">
                  <a16:creationId xmlns:a16="http://schemas.microsoft.com/office/drawing/2014/main" id="{F7B42C01-AE7F-4287-956B-D88427B63F4C}"/>
                </a:ext>
              </a:extLst>
            </p:cNvPr>
            <p:cNvSpPr/>
            <p:nvPr/>
          </p:nvSpPr>
          <p:spPr bwMode="auto">
            <a:xfrm>
              <a:off x="2220913" y="3194050"/>
              <a:ext cx="669925" cy="849313"/>
            </a:xfrm>
            <a:custGeom>
              <a:avLst/>
              <a:gdLst>
                <a:gd name="T0" fmla="*/ 60 w 302"/>
                <a:gd name="T1" fmla="*/ 0 h 383"/>
                <a:gd name="T2" fmla="*/ 117 w 302"/>
                <a:gd name="T3" fmla="*/ 69 h 383"/>
                <a:gd name="T4" fmla="*/ 124 w 302"/>
                <a:gd name="T5" fmla="*/ 109 h 383"/>
                <a:gd name="T6" fmla="*/ 101 w 302"/>
                <a:gd name="T7" fmla="*/ 165 h 383"/>
                <a:gd name="T8" fmla="*/ 125 w 302"/>
                <a:gd name="T9" fmla="*/ 143 h 383"/>
                <a:gd name="T10" fmla="*/ 153 w 302"/>
                <a:gd name="T11" fmla="*/ 115 h 383"/>
                <a:gd name="T12" fmla="*/ 139 w 302"/>
                <a:gd name="T13" fmla="*/ 164 h 383"/>
                <a:gd name="T14" fmla="*/ 91 w 302"/>
                <a:gd name="T15" fmla="*/ 192 h 383"/>
                <a:gd name="T16" fmla="*/ 95 w 302"/>
                <a:gd name="T17" fmla="*/ 263 h 383"/>
                <a:gd name="T18" fmla="*/ 114 w 302"/>
                <a:gd name="T19" fmla="*/ 208 h 383"/>
                <a:gd name="T20" fmla="*/ 153 w 302"/>
                <a:gd name="T21" fmla="*/ 182 h 383"/>
                <a:gd name="T22" fmla="*/ 132 w 302"/>
                <a:gd name="T23" fmla="*/ 229 h 383"/>
                <a:gd name="T24" fmla="*/ 100 w 302"/>
                <a:gd name="T25" fmla="*/ 276 h 383"/>
                <a:gd name="T26" fmla="*/ 149 w 302"/>
                <a:gd name="T27" fmla="*/ 334 h 383"/>
                <a:gd name="T28" fmla="*/ 155 w 302"/>
                <a:gd name="T29" fmla="*/ 228 h 383"/>
                <a:gd name="T30" fmla="*/ 163 w 302"/>
                <a:gd name="T31" fmla="*/ 285 h 383"/>
                <a:gd name="T32" fmla="*/ 157 w 302"/>
                <a:gd name="T33" fmla="*/ 340 h 383"/>
                <a:gd name="T34" fmla="*/ 302 w 302"/>
                <a:gd name="T35" fmla="*/ 377 h 383"/>
                <a:gd name="T36" fmla="*/ 298 w 302"/>
                <a:gd name="T37" fmla="*/ 383 h 383"/>
                <a:gd name="T38" fmla="*/ 122 w 302"/>
                <a:gd name="T39" fmla="*/ 319 h 383"/>
                <a:gd name="T40" fmla="*/ 35 w 302"/>
                <a:gd name="T41" fmla="*/ 305 h 383"/>
                <a:gd name="T42" fmla="*/ 0 w 302"/>
                <a:gd name="T43" fmla="*/ 258 h 383"/>
                <a:gd name="T44" fmla="*/ 51 w 302"/>
                <a:gd name="T45" fmla="*/ 278 h 383"/>
                <a:gd name="T46" fmla="*/ 109 w 302"/>
                <a:gd name="T47" fmla="*/ 304 h 383"/>
                <a:gd name="T48" fmla="*/ 80 w 302"/>
                <a:gd name="T49" fmla="*/ 239 h 383"/>
                <a:gd name="T50" fmla="*/ 37 w 302"/>
                <a:gd name="T51" fmla="*/ 193 h 383"/>
                <a:gd name="T52" fmla="*/ 11 w 302"/>
                <a:gd name="T53" fmla="*/ 154 h 383"/>
                <a:gd name="T54" fmla="*/ 80 w 302"/>
                <a:gd name="T55" fmla="*/ 209 h 383"/>
                <a:gd name="T56" fmla="*/ 96 w 302"/>
                <a:gd name="T57" fmla="*/ 158 h 383"/>
                <a:gd name="T58" fmla="*/ 65 w 302"/>
                <a:gd name="T59" fmla="*/ 109 h 383"/>
                <a:gd name="T60" fmla="*/ 49 w 302"/>
                <a:gd name="T61" fmla="*/ 70 h 383"/>
                <a:gd name="T62" fmla="*/ 99 w 302"/>
                <a:gd name="T63" fmla="*/ 152 h 383"/>
                <a:gd name="T64" fmla="*/ 119 w 302"/>
                <a:gd name="T65" fmla="*/ 107 h 383"/>
                <a:gd name="T66" fmla="*/ 113 w 302"/>
                <a:gd name="T67" fmla="*/ 67 h 383"/>
                <a:gd name="T68" fmla="*/ 80 w 302"/>
                <a:gd name="T69" fmla="*/ 29 h 383"/>
                <a:gd name="T70" fmla="*/ 60 w 302"/>
                <a:gd name="T7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2" h="383">
                  <a:moveTo>
                    <a:pt x="60" y="0"/>
                  </a:moveTo>
                  <a:cubicBezTo>
                    <a:pt x="60" y="0"/>
                    <a:pt x="126" y="10"/>
                    <a:pt x="117" y="69"/>
                  </a:cubicBezTo>
                  <a:cubicBezTo>
                    <a:pt x="124" y="84"/>
                    <a:pt x="127" y="94"/>
                    <a:pt x="124" y="109"/>
                  </a:cubicBezTo>
                  <a:cubicBezTo>
                    <a:pt x="121" y="122"/>
                    <a:pt x="113" y="139"/>
                    <a:pt x="101" y="165"/>
                  </a:cubicBezTo>
                  <a:cubicBezTo>
                    <a:pt x="108" y="157"/>
                    <a:pt x="119" y="147"/>
                    <a:pt x="125" y="143"/>
                  </a:cubicBezTo>
                  <a:cubicBezTo>
                    <a:pt x="131" y="140"/>
                    <a:pt x="150" y="125"/>
                    <a:pt x="153" y="115"/>
                  </a:cubicBezTo>
                  <a:cubicBezTo>
                    <a:pt x="151" y="134"/>
                    <a:pt x="146" y="150"/>
                    <a:pt x="139" y="164"/>
                  </a:cubicBezTo>
                  <a:cubicBezTo>
                    <a:pt x="132" y="178"/>
                    <a:pt x="120" y="191"/>
                    <a:pt x="91" y="192"/>
                  </a:cubicBezTo>
                  <a:cubicBezTo>
                    <a:pt x="88" y="207"/>
                    <a:pt x="80" y="236"/>
                    <a:pt x="95" y="263"/>
                  </a:cubicBezTo>
                  <a:cubicBezTo>
                    <a:pt x="95" y="232"/>
                    <a:pt x="99" y="227"/>
                    <a:pt x="114" y="208"/>
                  </a:cubicBezTo>
                  <a:cubicBezTo>
                    <a:pt x="129" y="193"/>
                    <a:pt x="146" y="184"/>
                    <a:pt x="153" y="182"/>
                  </a:cubicBezTo>
                  <a:cubicBezTo>
                    <a:pt x="145" y="192"/>
                    <a:pt x="134" y="214"/>
                    <a:pt x="132" y="229"/>
                  </a:cubicBezTo>
                  <a:cubicBezTo>
                    <a:pt x="129" y="245"/>
                    <a:pt x="116" y="267"/>
                    <a:pt x="100" y="276"/>
                  </a:cubicBezTo>
                  <a:cubicBezTo>
                    <a:pt x="107" y="290"/>
                    <a:pt x="122" y="316"/>
                    <a:pt x="149" y="334"/>
                  </a:cubicBezTo>
                  <a:cubicBezTo>
                    <a:pt x="138" y="319"/>
                    <a:pt x="116" y="299"/>
                    <a:pt x="155" y="228"/>
                  </a:cubicBezTo>
                  <a:cubicBezTo>
                    <a:pt x="155" y="244"/>
                    <a:pt x="154" y="255"/>
                    <a:pt x="163" y="285"/>
                  </a:cubicBezTo>
                  <a:cubicBezTo>
                    <a:pt x="168" y="316"/>
                    <a:pt x="159" y="336"/>
                    <a:pt x="157" y="340"/>
                  </a:cubicBezTo>
                  <a:cubicBezTo>
                    <a:pt x="170" y="348"/>
                    <a:pt x="221" y="377"/>
                    <a:pt x="302" y="377"/>
                  </a:cubicBezTo>
                  <a:cubicBezTo>
                    <a:pt x="298" y="383"/>
                    <a:pt x="298" y="383"/>
                    <a:pt x="298" y="383"/>
                  </a:cubicBezTo>
                  <a:cubicBezTo>
                    <a:pt x="298" y="383"/>
                    <a:pt x="183" y="383"/>
                    <a:pt x="122" y="319"/>
                  </a:cubicBezTo>
                  <a:cubicBezTo>
                    <a:pt x="94" y="330"/>
                    <a:pt x="68" y="337"/>
                    <a:pt x="35" y="305"/>
                  </a:cubicBezTo>
                  <a:cubicBezTo>
                    <a:pt x="6" y="274"/>
                    <a:pt x="6" y="271"/>
                    <a:pt x="0" y="258"/>
                  </a:cubicBezTo>
                  <a:cubicBezTo>
                    <a:pt x="10" y="266"/>
                    <a:pt x="32" y="275"/>
                    <a:pt x="51" y="278"/>
                  </a:cubicBezTo>
                  <a:cubicBezTo>
                    <a:pt x="71" y="281"/>
                    <a:pt x="89" y="285"/>
                    <a:pt x="109" y="304"/>
                  </a:cubicBezTo>
                  <a:cubicBezTo>
                    <a:pt x="95" y="285"/>
                    <a:pt x="83" y="259"/>
                    <a:pt x="80" y="239"/>
                  </a:cubicBezTo>
                  <a:cubicBezTo>
                    <a:pt x="55" y="224"/>
                    <a:pt x="50" y="219"/>
                    <a:pt x="37" y="193"/>
                  </a:cubicBezTo>
                  <a:cubicBezTo>
                    <a:pt x="25" y="166"/>
                    <a:pt x="14" y="154"/>
                    <a:pt x="11" y="154"/>
                  </a:cubicBezTo>
                  <a:cubicBezTo>
                    <a:pt x="25" y="157"/>
                    <a:pt x="71" y="171"/>
                    <a:pt x="80" y="209"/>
                  </a:cubicBezTo>
                  <a:cubicBezTo>
                    <a:pt x="83" y="185"/>
                    <a:pt x="95" y="162"/>
                    <a:pt x="96" y="158"/>
                  </a:cubicBezTo>
                  <a:cubicBezTo>
                    <a:pt x="84" y="149"/>
                    <a:pt x="72" y="139"/>
                    <a:pt x="65" y="109"/>
                  </a:cubicBezTo>
                  <a:cubicBezTo>
                    <a:pt x="60" y="84"/>
                    <a:pt x="52" y="74"/>
                    <a:pt x="49" y="70"/>
                  </a:cubicBezTo>
                  <a:cubicBezTo>
                    <a:pt x="62" y="76"/>
                    <a:pt x="111" y="101"/>
                    <a:pt x="99" y="152"/>
                  </a:cubicBezTo>
                  <a:cubicBezTo>
                    <a:pt x="103" y="144"/>
                    <a:pt x="113" y="126"/>
                    <a:pt x="119" y="107"/>
                  </a:cubicBezTo>
                  <a:cubicBezTo>
                    <a:pt x="121" y="95"/>
                    <a:pt x="120" y="81"/>
                    <a:pt x="113" y="67"/>
                  </a:cubicBezTo>
                  <a:cubicBezTo>
                    <a:pt x="91" y="53"/>
                    <a:pt x="85" y="38"/>
                    <a:pt x="80" y="29"/>
                  </a:cubicBezTo>
                  <a:cubicBezTo>
                    <a:pt x="80" y="29"/>
                    <a:pt x="67" y="5"/>
                    <a:pt x="60" y="0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ïṡļíḍê">
              <a:extLst>
                <a:ext uri="{FF2B5EF4-FFF2-40B4-BE49-F238E27FC236}">
                  <a16:creationId xmlns:a16="http://schemas.microsoft.com/office/drawing/2014/main" id="{4BBC3163-2186-49A6-A633-EB26A6C896EA}"/>
                </a:ext>
              </a:extLst>
            </p:cNvPr>
            <p:cNvSpPr/>
            <p:nvPr/>
          </p:nvSpPr>
          <p:spPr bwMode="auto">
            <a:xfrm>
              <a:off x="2630488" y="3194050"/>
              <a:ext cx="669925" cy="849313"/>
            </a:xfrm>
            <a:custGeom>
              <a:avLst/>
              <a:gdLst>
                <a:gd name="T0" fmla="*/ 242 w 302"/>
                <a:gd name="T1" fmla="*/ 0 h 383"/>
                <a:gd name="T2" fmla="*/ 184 w 302"/>
                <a:gd name="T3" fmla="*/ 69 h 383"/>
                <a:gd name="T4" fmla="*/ 178 w 302"/>
                <a:gd name="T5" fmla="*/ 109 h 383"/>
                <a:gd name="T6" fmla="*/ 201 w 302"/>
                <a:gd name="T7" fmla="*/ 165 h 383"/>
                <a:gd name="T8" fmla="*/ 177 w 302"/>
                <a:gd name="T9" fmla="*/ 143 h 383"/>
                <a:gd name="T10" fmla="*/ 149 w 302"/>
                <a:gd name="T11" fmla="*/ 115 h 383"/>
                <a:gd name="T12" fmla="*/ 163 w 302"/>
                <a:gd name="T13" fmla="*/ 164 h 383"/>
                <a:gd name="T14" fmla="*/ 211 w 302"/>
                <a:gd name="T15" fmla="*/ 192 h 383"/>
                <a:gd name="T16" fmla="*/ 206 w 302"/>
                <a:gd name="T17" fmla="*/ 263 h 383"/>
                <a:gd name="T18" fmla="*/ 188 w 302"/>
                <a:gd name="T19" fmla="*/ 208 h 383"/>
                <a:gd name="T20" fmla="*/ 149 w 302"/>
                <a:gd name="T21" fmla="*/ 182 h 383"/>
                <a:gd name="T22" fmla="*/ 170 w 302"/>
                <a:gd name="T23" fmla="*/ 229 h 383"/>
                <a:gd name="T24" fmla="*/ 201 w 302"/>
                <a:gd name="T25" fmla="*/ 276 h 383"/>
                <a:gd name="T26" fmla="*/ 153 w 302"/>
                <a:gd name="T27" fmla="*/ 334 h 383"/>
                <a:gd name="T28" fmla="*/ 146 w 302"/>
                <a:gd name="T29" fmla="*/ 228 h 383"/>
                <a:gd name="T30" fmla="*/ 139 w 302"/>
                <a:gd name="T31" fmla="*/ 285 h 383"/>
                <a:gd name="T32" fmla="*/ 145 w 302"/>
                <a:gd name="T33" fmla="*/ 340 h 383"/>
                <a:gd name="T34" fmla="*/ 0 w 302"/>
                <a:gd name="T35" fmla="*/ 377 h 383"/>
                <a:gd name="T36" fmla="*/ 3 w 302"/>
                <a:gd name="T37" fmla="*/ 383 h 383"/>
                <a:gd name="T38" fmla="*/ 180 w 302"/>
                <a:gd name="T39" fmla="*/ 319 h 383"/>
                <a:gd name="T40" fmla="*/ 267 w 302"/>
                <a:gd name="T41" fmla="*/ 305 h 383"/>
                <a:gd name="T42" fmla="*/ 302 w 302"/>
                <a:gd name="T43" fmla="*/ 258 h 383"/>
                <a:gd name="T44" fmla="*/ 250 w 302"/>
                <a:gd name="T45" fmla="*/ 278 h 383"/>
                <a:gd name="T46" fmla="*/ 193 w 302"/>
                <a:gd name="T47" fmla="*/ 304 h 383"/>
                <a:gd name="T48" fmla="*/ 222 w 302"/>
                <a:gd name="T49" fmla="*/ 239 h 383"/>
                <a:gd name="T50" fmla="*/ 264 w 302"/>
                <a:gd name="T51" fmla="*/ 193 h 383"/>
                <a:gd name="T52" fmla="*/ 290 w 302"/>
                <a:gd name="T53" fmla="*/ 154 h 383"/>
                <a:gd name="T54" fmla="*/ 222 w 302"/>
                <a:gd name="T55" fmla="*/ 209 h 383"/>
                <a:gd name="T56" fmla="*/ 206 w 302"/>
                <a:gd name="T57" fmla="*/ 158 h 383"/>
                <a:gd name="T58" fmla="*/ 236 w 302"/>
                <a:gd name="T59" fmla="*/ 109 h 383"/>
                <a:gd name="T60" fmla="*/ 253 w 302"/>
                <a:gd name="T61" fmla="*/ 70 h 383"/>
                <a:gd name="T62" fmla="*/ 203 w 302"/>
                <a:gd name="T63" fmla="*/ 152 h 383"/>
                <a:gd name="T64" fmla="*/ 183 w 302"/>
                <a:gd name="T65" fmla="*/ 107 h 383"/>
                <a:gd name="T66" fmla="*/ 188 w 302"/>
                <a:gd name="T67" fmla="*/ 67 h 383"/>
                <a:gd name="T68" fmla="*/ 221 w 302"/>
                <a:gd name="T69" fmla="*/ 29 h 383"/>
                <a:gd name="T70" fmla="*/ 242 w 302"/>
                <a:gd name="T7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2" h="383">
                  <a:moveTo>
                    <a:pt x="242" y="0"/>
                  </a:moveTo>
                  <a:cubicBezTo>
                    <a:pt x="242" y="0"/>
                    <a:pt x="176" y="10"/>
                    <a:pt x="184" y="69"/>
                  </a:cubicBezTo>
                  <a:cubicBezTo>
                    <a:pt x="178" y="84"/>
                    <a:pt x="175" y="94"/>
                    <a:pt x="178" y="109"/>
                  </a:cubicBezTo>
                  <a:cubicBezTo>
                    <a:pt x="181" y="122"/>
                    <a:pt x="189" y="139"/>
                    <a:pt x="201" y="165"/>
                  </a:cubicBezTo>
                  <a:cubicBezTo>
                    <a:pt x="194" y="157"/>
                    <a:pt x="182" y="147"/>
                    <a:pt x="177" y="143"/>
                  </a:cubicBezTo>
                  <a:cubicBezTo>
                    <a:pt x="171" y="140"/>
                    <a:pt x="152" y="125"/>
                    <a:pt x="149" y="115"/>
                  </a:cubicBezTo>
                  <a:cubicBezTo>
                    <a:pt x="150" y="134"/>
                    <a:pt x="156" y="150"/>
                    <a:pt x="163" y="164"/>
                  </a:cubicBezTo>
                  <a:cubicBezTo>
                    <a:pt x="170" y="178"/>
                    <a:pt x="181" y="191"/>
                    <a:pt x="211" y="192"/>
                  </a:cubicBezTo>
                  <a:cubicBezTo>
                    <a:pt x="214" y="207"/>
                    <a:pt x="222" y="236"/>
                    <a:pt x="206" y="263"/>
                  </a:cubicBezTo>
                  <a:cubicBezTo>
                    <a:pt x="207" y="232"/>
                    <a:pt x="203" y="227"/>
                    <a:pt x="188" y="208"/>
                  </a:cubicBezTo>
                  <a:cubicBezTo>
                    <a:pt x="173" y="193"/>
                    <a:pt x="155" y="184"/>
                    <a:pt x="149" y="182"/>
                  </a:cubicBezTo>
                  <a:cubicBezTo>
                    <a:pt x="156" y="192"/>
                    <a:pt x="168" y="214"/>
                    <a:pt x="170" y="229"/>
                  </a:cubicBezTo>
                  <a:cubicBezTo>
                    <a:pt x="172" y="245"/>
                    <a:pt x="186" y="267"/>
                    <a:pt x="201" y="276"/>
                  </a:cubicBezTo>
                  <a:cubicBezTo>
                    <a:pt x="194" y="290"/>
                    <a:pt x="180" y="316"/>
                    <a:pt x="153" y="334"/>
                  </a:cubicBezTo>
                  <a:cubicBezTo>
                    <a:pt x="163" y="319"/>
                    <a:pt x="186" y="299"/>
                    <a:pt x="146" y="228"/>
                  </a:cubicBezTo>
                  <a:cubicBezTo>
                    <a:pt x="147" y="244"/>
                    <a:pt x="147" y="255"/>
                    <a:pt x="139" y="285"/>
                  </a:cubicBezTo>
                  <a:cubicBezTo>
                    <a:pt x="134" y="316"/>
                    <a:pt x="143" y="336"/>
                    <a:pt x="145" y="340"/>
                  </a:cubicBezTo>
                  <a:cubicBezTo>
                    <a:pt x="132" y="348"/>
                    <a:pt x="81" y="377"/>
                    <a:pt x="0" y="377"/>
                  </a:cubicBezTo>
                  <a:cubicBezTo>
                    <a:pt x="3" y="383"/>
                    <a:pt x="3" y="383"/>
                    <a:pt x="3" y="383"/>
                  </a:cubicBezTo>
                  <a:cubicBezTo>
                    <a:pt x="3" y="383"/>
                    <a:pt x="119" y="383"/>
                    <a:pt x="180" y="319"/>
                  </a:cubicBezTo>
                  <a:cubicBezTo>
                    <a:pt x="208" y="330"/>
                    <a:pt x="234" y="337"/>
                    <a:pt x="267" y="305"/>
                  </a:cubicBezTo>
                  <a:cubicBezTo>
                    <a:pt x="296" y="274"/>
                    <a:pt x="296" y="271"/>
                    <a:pt x="302" y="258"/>
                  </a:cubicBezTo>
                  <a:cubicBezTo>
                    <a:pt x="292" y="266"/>
                    <a:pt x="270" y="275"/>
                    <a:pt x="250" y="278"/>
                  </a:cubicBezTo>
                  <a:cubicBezTo>
                    <a:pt x="231" y="281"/>
                    <a:pt x="213" y="285"/>
                    <a:pt x="193" y="304"/>
                  </a:cubicBezTo>
                  <a:cubicBezTo>
                    <a:pt x="207" y="285"/>
                    <a:pt x="218" y="259"/>
                    <a:pt x="222" y="239"/>
                  </a:cubicBezTo>
                  <a:cubicBezTo>
                    <a:pt x="247" y="224"/>
                    <a:pt x="252" y="219"/>
                    <a:pt x="264" y="193"/>
                  </a:cubicBezTo>
                  <a:cubicBezTo>
                    <a:pt x="276" y="166"/>
                    <a:pt x="287" y="154"/>
                    <a:pt x="290" y="154"/>
                  </a:cubicBezTo>
                  <a:cubicBezTo>
                    <a:pt x="277" y="157"/>
                    <a:pt x="231" y="171"/>
                    <a:pt x="222" y="209"/>
                  </a:cubicBezTo>
                  <a:cubicBezTo>
                    <a:pt x="219" y="185"/>
                    <a:pt x="206" y="162"/>
                    <a:pt x="206" y="158"/>
                  </a:cubicBezTo>
                  <a:cubicBezTo>
                    <a:pt x="217" y="149"/>
                    <a:pt x="229" y="139"/>
                    <a:pt x="236" y="109"/>
                  </a:cubicBezTo>
                  <a:cubicBezTo>
                    <a:pt x="242" y="84"/>
                    <a:pt x="250" y="74"/>
                    <a:pt x="253" y="70"/>
                  </a:cubicBezTo>
                  <a:cubicBezTo>
                    <a:pt x="239" y="76"/>
                    <a:pt x="191" y="101"/>
                    <a:pt x="203" y="152"/>
                  </a:cubicBezTo>
                  <a:cubicBezTo>
                    <a:pt x="199" y="144"/>
                    <a:pt x="189" y="126"/>
                    <a:pt x="183" y="107"/>
                  </a:cubicBezTo>
                  <a:cubicBezTo>
                    <a:pt x="181" y="95"/>
                    <a:pt x="181" y="81"/>
                    <a:pt x="188" y="67"/>
                  </a:cubicBezTo>
                  <a:cubicBezTo>
                    <a:pt x="211" y="53"/>
                    <a:pt x="216" y="38"/>
                    <a:pt x="221" y="29"/>
                  </a:cubicBezTo>
                  <a:cubicBezTo>
                    <a:pt x="221" y="29"/>
                    <a:pt x="235" y="5"/>
                    <a:pt x="242" y="0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iŝļiḑê">
              <a:extLst>
                <a:ext uri="{FF2B5EF4-FFF2-40B4-BE49-F238E27FC236}">
                  <a16:creationId xmlns:a16="http://schemas.microsoft.com/office/drawing/2014/main" id="{BD706046-F72D-4AB4-85A8-C733B618BD12}"/>
                </a:ext>
              </a:extLst>
            </p:cNvPr>
            <p:cNvSpPr/>
            <p:nvPr/>
          </p:nvSpPr>
          <p:spPr bwMode="auto">
            <a:xfrm>
              <a:off x="2601913" y="2892425"/>
              <a:ext cx="128587" cy="123825"/>
            </a:xfrm>
            <a:custGeom>
              <a:avLst/>
              <a:gdLst>
                <a:gd name="T0" fmla="*/ 58 w 58"/>
                <a:gd name="T1" fmla="*/ 25 h 56"/>
                <a:gd name="T2" fmla="*/ 29 w 58"/>
                <a:gd name="T3" fmla="*/ 54 h 56"/>
                <a:gd name="T4" fmla="*/ 0 w 58"/>
                <a:gd name="T5" fmla="*/ 27 h 56"/>
                <a:gd name="T6" fmla="*/ 30 w 58"/>
                <a:gd name="T7" fmla="*/ 1 h 56"/>
                <a:gd name="T8" fmla="*/ 58 w 58"/>
                <a:gd name="T9" fmla="*/ 2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6">
                  <a:moveTo>
                    <a:pt x="58" y="25"/>
                  </a:moveTo>
                  <a:cubicBezTo>
                    <a:pt x="57" y="41"/>
                    <a:pt x="46" y="52"/>
                    <a:pt x="29" y="54"/>
                  </a:cubicBezTo>
                  <a:cubicBezTo>
                    <a:pt x="7" y="56"/>
                    <a:pt x="0" y="43"/>
                    <a:pt x="0" y="27"/>
                  </a:cubicBezTo>
                  <a:cubicBezTo>
                    <a:pt x="1" y="15"/>
                    <a:pt x="12" y="2"/>
                    <a:pt x="30" y="1"/>
                  </a:cubicBezTo>
                  <a:cubicBezTo>
                    <a:pt x="49" y="0"/>
                    <a:pt x="58" y="10"/>
                    <a:pt x="58" y="25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ïşľïḓe">
              <a:extLst>
                <a:ext uri="{FF2B5EF4-FFF2-40B4-BE49-F238E27FC236}">
                  <a16:creationId xmlns:a16="http://schemas.microsoft.com/office/drawing/2014/main" id="{A76FFF19-273A-43AF-873B-C190FA8742E5}"/>
                </a:ext>
              </a:extLst>
            </p:cNvPr>
            <p:cNvSpPr/>
            <p:nvPr/>
          </p:nvSpPr>
          <p:spPr bwMode="auto">
            <a:xfrm>
              <a:off x="2638425" y="3005138"/>
              <a:ext cx="74612" cy="95250"/>
            </a:xfrm>
            <a:custGeom>
              <a:avLst/>
              <a:gdLst>
                <a:gd name="T0" fmla="*/ 0 w 34"/>
                <a:gd name="T1" fmla="*/ 7 h 43"/>
                <a:gd name="T2" fmla="*/ 32 w 34"/>
                <a:gd name="T3" fmla="*/ 0 h 43"/>
                <a:gd name="T4" fmla="*/ 34 w 34"/>
                <a:gd name="T5" fmla="*/ 23 h 43"/>
                <a:gd name="T6" fmla="*/ 6 w 34"/>
                <a:gd name="T7" fmla="*/ 43 h 43"/>
                <a:gd name="T8" fmla="*/ 0 w 34"/>
                <a:gd name="T9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3">
                  <a:moveTo>
                    <a:pt x="0" y="7"/>
                  </a:moveTo>
                  <a:cubicBezTo>
                    <a:pt x="0" y="7"/>
                    <a:pt x="15" y="13"/>
                    <a:pt x="32" y="0"/>
                  </a:cubicBezTo>
                  <a:cubicBezTo>
                    <a:pt x="33" y="13"/>
                    <a:pt x="34" y="23"/>
                    <a:pt x="34" y="23"/>
                  </a:cubicBezTo>
                  <a:cubicBezTo>
                    <a:pt x="34" y="23"/>
                    <a:pt x="17" y="34"/>
                    <a:pt x="6" y="43"/>
                  </a:cubicBezTo>
                  <a:cubicBezTo>
                    <a:pt x="4" y="29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îṣļîdè">
              <a:extLst>
                <a:ext uri="{FF2B5EF4-FFF2-40B4-BE49-F238E27FC236}">
                  <a16:creationId xmlns:a16="http://schemas.microsoft.com/office/drawing/2014/main" id="{E8CCFB2A-124F-41BD-8385-4913988FA3C9}"/>
                </a:ext>
              </a:extLst>
            </p:cNvPr>
            <p:cNvSpPr/>
            <p:nvPr/>
          </p:nvSpPr>
          <p:spPr bwMode="auto">
            <a:xfrm>
              <a:off x="2657475" y="3127375"/>
              <a:ext cx="84137" cy="298450"/>
            </a:xfrm>
            <a:custGeom>
              <a:avLst/>
              <a:gdLst>
                <a:gd name="T0" fmla="*/ 0 w 38"/>
                <a:gd name="T1" fmla="*/ 11 h 135"/>
                <a:gd name="T2" fmla="*/ 28 w 38"/>
                <a:gd name="T3" fmla="*/ 0 h 135"/>
                <a:gd name="T4" fmla="*/ 38 w 38"/>
                <a:gd name="T5" fmla="*/ 129 h 135"/>
                <a:gd name="T6" fmla="*/ 19 w 38"/>
                <a:gd name="T7" fmla="*/ 133 h 135"/>
                <a:gd name="T8" fmla="*/ 0 w 38"/>
                <a:gd name="T9" fmla="*/ 1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35">
                  <a:moveTo>
                    <a:pt x="0" y="11"/>
                  </a:moveTo>
                  <a:cubicBezTo>
                    <a:pt x="0" y="11"/>
                    <a:pt x="27" y="1"/>
                    <a:pt x="28" y="0"/>
                  </a:cubicBezTo>
                  <a:cubicBezTo>
                    <a:pt x="28" y="7"/>
                    <a:pt x="38" y="129"/>
                    <a:pt x="38" y="129"/>
                  </a:cubicBezTo>
                  <a:cubicBezTo>
                    <a:pt x="38" y="129"/>
                    <a:pt x="26" y="135"/>
                    <a:pt x="19" y="133"/>
                  </a:cubicBezTo>
                  <a:cubicBezTo>
                    <a:pt x="17" y="122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íşļîḍé">
              <a:extLst>
                <a:ext uri="{FF2B5EF4-FFF2-40B4-BE49-F238E27FC236}">
                  <a16:creationId xmlns:a16="http://schemas.microsoft.com/office/drawing/2014/main" id="{F7E51C2D-AEFE-4CA7-B0E9-0CC9B48F1223}"/>
                </a:ext>
              </a:extLst>
            </p:cNvPr>
            <p:cNvSpPr/>
            <p:nvPr/>
          </p:nvSpPr>
          <p:spPr bwMode="auto">
            <a:xfrm>
              <a:off x="2713038" y="3506788"/>
              <a:ext cx="61912" cy="301625"/>
            </a:xfrm>
            <a:custGeom>
              <a:avLst/>
              <a:gdLst>
                <a:gd name="T0" fmla="*/ 0 w 39"/>
                <a:gd name="T1" fmla="*/ 7 h 190"/>
                <a:gd name="T2" fmla="*/ 24 w 39"/>
                <a:gd name="T3" fmla="*/ 0 h 190"/>
                <a:gd name="T4" fmla="*/ 39 w 39"/>
                <a:gd name="T5" fmla="*/ 190 h 190"/>
                <a:gd name="T6" fmla="*/ 28 w 39"/>
                <a:gd name="T7" fmla="*/ 190 h 190"/>
                <a:gd name="T8" fmla="*/ 0 w 39"/>
                <a:gd name="T9" fmla="*/ 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90">
                  <a:moveTo>
                    <a:pt x="0" y="7"/>
                  </a:moveTo>
                  <a:lnTo>
                    <a:pt x="24" y="0"/>
                  </a:lnTo>
                  <a:lnTo>
                    <a:pt x="39" y="190"/>
                  </a:lnTo>
                  <a:lnTo>
                    <a:pt x="28" y="19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iŝḷîḍê">
              <a:extLst>
                <a:ext uri="{FF2B5EF4-FFF2-40B4-BE49-F238E27FC236}">
                  <a16:creationId xmlns:a16="http://schemas.microsoft.com/office/drawing/2014/main" id="{EB64984F-A511-47B6-8CA9-8BAD655C541C}"/>
                </a:ext>
              </a:extLst>
            </p:cNvPr>
            <p:cNvSpPr/>
            <p:nvPr/>
          </p:nvSpPr>
          <p:spPr bwMode="auto">
            <a:xfrm>
              <a:off x="2763838" y="3852863"/>
              <a:ext cx="22225" cy="90488"/>
            </a:xfrm>
            <a:custGeom>
              <a:avLst/>
              <a:gdLst>
                <a:gd name="T0" fmla="*/ 0 w 14"/>
                <a:gd name="T1" fmla="*/ 0 h 57"/>
                <a:gd name="T2" fmla="*/ 10 w 14"/>
                <a:gd name="T3" fmla="*/ 3 h 57"/>
                <a:gd name="T4" fmla="*/ 14 w 14"/>
                <a:gd name="T5" fmla="*/ 56 h 57"/>
                <a:gd name="T6" fmla="*/ 10 w 14"/>
                <a:gd name="T7" fmla="*/ 57 h 57"/>
                <a:gd name="T8" fmla="*/ 0 w 14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7">
                  <a:moveTo>
                    <a:pt x="0" y="0"/>
                  </a:moveTo>
                  <a:lnTo>
                    <a:pt x="10" y="3"/>
                  </a:lnTo>
                  <a:lnTo>
                    <a:pt x="14" y="56"/>
                  </a:lnTo>
                  <a:lnTo>
                    <a:pt x="10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îṧļíḓè">
              <a:extLst>
                <a:ext uri="{FF2B5EF4-FFF2-40B4-BE49-F238E27FC236}">
                  <a16:creationId xmlns:a16="http://schemas.microsoft.com/office/drawing/2014/main" id="{103C61B2-32CE-4F77-BF51-ECF3FA3E067E}"/>
                </a:ext>
              </a:extLst>
            </p:cNvPr>
            <p:cNvSpPr/>
            <p:nvPr/>
          </p:nvSpPr>
          <p:spPr bwMode="auto">
            <a:xfrm>
              <a:off x="2549525" y="3024188"/>
              <a:ext cx="390525" cy="377825"/>
            </a:xfrm>
            <a:custGeom>
              <a:avLst/>
              <a:gdLst>
                <a:gd name="T0" fmla="*/ 0 w 176"/>
                <a:gd name="T1" fmla="*/ 74 h 170"/>
                <a:gd name="T2" fmla="*/ 43 w 176"/>
                <a:gd name="T3" fmla="*/ 41 h 170"/>
                <a:gd name="T4" fmla="*/ 118 w 176"/>
                <a:gd name="T5" fmla="*/ 2 h 170"/>
                <a:gd name="T6" fmla="*/ 156 w 176"/>
                <a:gd name="T7" fmla="*/ 82 h 170"/>
                <a:gd name="T8" fmla="*/ 91 w 176"/>
                <a:gd name="T9" fmla="*/ 170 h 170"/>
                <a:gd name="T10" fmla="*/ 88 w 176"/>
                <a:gd name="T11" fmla="*/ 126 h 170"/>
                <a:gd name="T12" fmla="*/ 113 w 176"/>
                <a:gd name="T13" fmla="*/ 37 h 170"/>
                <a:gd name="T14" fmla="*/ 47 w 176"/>
                <a:gd name="T15" fmla="*/ 53 h 170"/>
                <a:gd name="T16" fmla="*/ 7 w 176"/>
                <a:gd name="T17" fmla="*/ 77 h 170"/>
                <a:gd name="T18" fmla="*/ 15 w 176"/>
                <a:gd name="T19" fmla="*/ 71 h 170"/>
                <a:gd name="T20" fmla="*/ 20 w 176"/>
                <a:gd name="T21" fmla="*/ 66 h 170"/>
                <a:gd name="T22" fmla="*/ 0 w 176"/>
                <a:gd name="T23" fmla="*/ 7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" h="170">
                  <a:moveTo>
                    <a:pt x="0" y="74"/>
                  </a:moveTo>
                  <a:cubicBezTo>
                    <a:pt x="0" y="74"/>
                    <a:pt x="1" y="42"/>
                    <a:pt x="43" y="41"/>
                  </a:cubicBezTo>
                  <a:cubicBezTo>
                    <a:pt x="66" y="24"/>
                    <a:pt x="84" y="7"/>
                    <a:pt x="118" y="2"/>
                  </a:cubicBezTo>
                  <a:cubicBezTo>
                    <a:pt x="152" y="0"/>
                    <a:pt x="176" y="27"/>
                    <a:pt x="156" y="82"/>
                  </a:cubicBezTo>
                  <a:cubicBezTo>
                    <a:pt x="134" y="138"/>
                    <a:pt x="89" y="170"/>
                    <a:pt x="91" y="170"/>
                  </a:cubicBezTo>
                  <a:cubicBezTo>
                    <a:pt x="90" y="156"/>
                    <a:pt x="88" y="126"/>
                    <a:pt x="88" y="126"/>
                  </a:cubicBezTo>
                  <a:cubicBezTo>
                    <a:pt x="88" y="126"/>
                    <a:pt x="145" y="50"/>
                    <a:pt x="113" y="37"/>
                  </a:cubicBezTo>
                  <a:cubicBezTo>
                    <a:pt x="113" y="37"/>
                    <a:pt x="99" y="27"/>
                    <a:pt x="47" y="53"/>
                  </a:cubicBezTo>
                  <a:cubicBezTo>
                    <a:pt x="38" y="68"/>
                    <a:pt x="29" y="77"/>
                    <a:pt x="7" y="77"/>
                  </a:cubicBezTo>
                  <a:cubicBezTo>
                    <a:pt x="9" y="75"/>
                    <a:pt x="11" y="74"/>
                    <a:pt x="15" y="71"/>
                  </a:cubicBezTo>
                  <a:cubicBezTo>
                    <a:pt x="19" y="69"/>
                    <a:pt x="20" y="66"/>
                    <a:pt x="20" y="66"/>
                  </a:cubicBezTo>
                  <a:cubicBezTo>
                    <a:pt x="20" y="66"/>
                    <a:pt x="5" y="72"/>
                    <a:pt x="0" y="74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îṥ1iḑe">
              <a:extLst>
                <a:ext uri="{FF2B5EF4-FFF2-40B4-BE49-F238E27FC236}">
                  <a16:creationId xmlns:a16="http://schemas.microsoft.com/office/drawing/2014/main" id="{2AD8C9CA-3785-4245-97B9-50409CFDDB11}"/>
                </a:ext>
              </a:extLst>
            </p:cNvPr>
            <p:cNvSpPr/>
            <p:nvPr/>
          </p:nvSpPr>
          <p:spPr bwMode="auto">
            <a:xfrm>
              <a:off x="2600325" y="3132138"/>
              <a:ext cx="17462" cy="14288"/>
            </a:xfrm>
            <a:custGeom>
              <a:avLst/>
              <a:gdLst>
                <a:gd name="T0" fmla="*/ 2 w 8"/>
                <a:gd name="T1" fmla="*/ 2 h 7"/>
                <a:gd name="T2" fmla="*/ 5 w 8"/>
                <a:gd name="T3" fmla="*/ 4 h 7"/>
                <a:gd name="T4" fmla="*/ 4 w 8"/>
                <a:gd name="T5" fmla="*/ 1 h 7"/>
                <a:gd name="T6" fmla="*/ 8 w 8"/>
                <a:gd name="T7" fmla="*/ 4 h 7"/>
                <a:gd name="T8" fmla="*/ 2 w 8"/>
                <a:gd name="T9" fmla="*/ 6 h 7"/>
                <a:gd name="T10" fmla="*/ 2 w 8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2" y="2"/>
                  </a:moveTo>
                  <a:cubicBezTo>
                    <a:pt x="2" y="2"/>
                    <a:pt x="4" y="3"/>
                    <a:pt x="5" y="4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6" y="1"/>
                    <a:pt x="8" y="0"/>
                    <a:pt x="8" y="4"/>
                  </a:cubicBezTo>
                  <a:cubicBezTo>
                    <a:pt x="7" y="6"/>
                    <a:pt x="5" y="7"/>
                    <a:pt x="2" y="6"/>
                  </a:cubicBezTo>
                  <a:cubicBezTo>
                    <a:pt x="1" y="6"/>
                    <a:pt x="0" y="4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íšḷíďe">
              <a:extLst>
                <a:ext uri="{FF2B5EF4-FFF2-40B4-BE49-F238E27FC236}">
                  <a16:creationId xmlns:a16="http://schemas.microsoft.com/office/drawing/2014/main" id="{2AC29528-1708-44B9-B844-A6D787AFE85E}"/>
                </a:ext>
              </a:extLst>
            </p:cNvPr>
            <p:cNvSpPr/>
            <p:nvPr/>
          </p:nvSpPr>
          <p:spPr bwMode="auto">
            <a:xfrm>
              <a:off x="2633663" y="3379788"/>
              <a:ext cx="407987" cy="495300"/>
            </a:xfrm>
            <a:custGeom>
              <a:avLst/>
              <a:gdLst>
                <a:gd name="T0" fmla="*/ 23 w 184"/>
                <a:gd name="T1" fmla="*/ 2 h 223"/>
                <a:gd name="T2" fmla="*/ 25 w 184"/>
                <a:gd name="T3" fmla="*/ 22 h 223"/>
                <a:gd name="T4" fmla="*/ 65 w 184"/>
                <a:gd name="T5" fmla="*/ 15 h 223"/>
                <a:gd name="T6" fmla="*/ 171 w 184"/>
                <a:gd name="T7" fmla="*/ 72 h 223"/>
                <a:gd name="T8" fmla="*/ 133 w 184"/>
                <a:gd name="T9" fmla="*/ 195 h 223"/>
                <a:gd name="T10" fmla="*/ 0 w 184"/>
                <a:gd name="T11" fmla="*/ 172 h 223"/>
                <a:gd name="T12" fmla="*/ 124 w 184"/>
                <a:gd name="T13" fmla="*/ 176 h 223"/>
                <a:gd name="T14" fmla="*/ 141 w 184"/>
                <a:gd name="T15" fmla="*/ 74 h 223"/>
                <a:gd name="T16" fmla="*/ 68 w 184"/>
                <a:gd name="T17" fmla="*/ 48 h 223"/>
                <a:gd name="T18" fmla="*/ 4 w 184"/>
                <a:gd name="T19" fmla="*/ 39 h 223"/>
                <a:gd name="T20" fmla="*/ 23 w 184"/>
                <a:gd name="T21" fmla="*/ 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4" h="223">
                  <a:moveTo>
                    <a:pt x="23" y="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9" y="27"/>
                    <a:pt x="65" y="15"/>
                  </a:cubicBezTo>
                  <a:cubicBezTo>
                    <a:pt x="97" y="9"/>
                    <a:pt x="142" y="0"/>
                    <a:pt x="171" y="72"/>
                  </a:cubicBezTo>
                  <a:cubicBezTo>
                    <a:pt x="184" y="117"/>
                    <a:pt x="173" y="164"/>
                    <a:pt x="133" y="195"/>
                  </a:cubicBezTo>
                  <a:cubicBezTo>
                    <a:pt x="95" y="222"/>
                    <a:pt x="50" y="223"/>
                    <a:pt x="0" y="172"/>
                  </a:cubicBezTo>
                  <a:cubicBezTo>
                    <a:pt x="18" y="186"/>
                    <a:pt x="73" y="221"/>
                    <a:pt x="124" y="176"/>
                  </a:cubicBezTo>
                  <a:cubicBezTo>
                    <a:pt x="157" y="143"/>
                    <a:pt x="157" y="110"/>
                    <a:pt x="141" y="74"/>
                  </a:cubicBezTo>
                  <a:cubicBezTo>
                    <a:pt x="124" y="41"/>
                    <a:pt x="102" y="39"/>
                    <a:pt x="68" y="48"/>
                  </a:cubicBezTo>
                  <a:cubicBezTo>
                    <a:pt x="30" y="58"/>
                    <a:pt x="11" y="71"/>
                    <a:pt x="4" y="39"/>
                  </a:cubicBezTo>
                  <a:cubicBezTo>
                    <a:pt x="4" y="39"/>
                    <a:pt x="1" y="20"/>
                    <a:pt x="23" y="2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ïṩľidè">
              <a:extLst>
                <a:ext uri="{FF2B5EF4-FFF2-40B4-BE49-F238E27FC236}">
                  <a16:creationId xmlns:a16="http://schemas.microsoft.com/office/drawing/2014/main" id="{299B6F5C-76A5-4E37-A389-530434DD5BA2}"/>
                </a:ext>
              </a:extLst>
            </p:cNvPr>
            <p:cNvSpPr/>
            <p:nvPr/>
          </p:nvSpPr>
          <p:spPr bwMode="auto">
            <a:xfrm>
              <a:off x="391160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7 h 49"/>
                <a:gd name="T8" fmla="*/ 0 w 42"/>
                <a:gd name="T9" fmla="*/ 2 h 49"/>
                <a:gd name="T10" fmla="*/ 0 w 42"/>
                <a:gd name="T11" fmla="*/ 0 h 49"/>
                <a:gd name="T12" fmla="*/ 23 w 42"/>
                <a:gd name="T13" fmla="*/ 0 h 49"/>
                <a:gd name="T14" fmla="*/ 39 w 42"/>
                <a:gd name="T15" fmla="*/ 12 h 49"/>
                <a:gd name="T16" fmla="*/ 29 w 42"/>
                <a:gd name="T17" fmla="*/ 23 h 49"/>
                <a:gd name="T18" fmla="*/ 42 w 42"/>
                <a:gd name="T19" fmla="*/ 36 h 49"/>
                <a:gd name="T20" fmla="*/ 25 w 42"/>
                <a:gd name="T21" fmla="*/ 49 h 49"/>
                <a:gd name="T22" fmla="*/ 0 w 42"/>
                <a:gd name="T23" fmla="*/ 49 h 49"/>
                <a:gd name="T24" fmla="*/ 10 w 42"/>
                <a:gd name="T25" fmla="*/ 22 h 49"/>
                <a:gd name="T26" fmla="*/ 23 w 42"/>
                <a:gd name="T27" fmla="*/ 22 h 49"/>
                <a:gd name="T28" fmla="*/ 35 w 42"/>
                <a:gd name="T29" fmla="*/ 11 h 49"/>
                <a:gd name="T30" fmla="*/ 23 w 42"/>
                <a:gd name="T31" fmla="*/ 2 h 49"/>
                <a:gd name="T32" fmla="*/ 16 w 42"/>
                <a:gd name="T33" fmla="*/ 2 h 49"/>
                <a:gd name="T34" fmla="*/ 10 w 42"/>
                <a:gd name="T35" fmla="*/ 7 h 49"/>
                <a:gd name="T36" fmla="*/ 10 w 42"/>
                <a:gd name="T37" fmla="*/ 22 h 49"/>
                <a:gd name="T38" fmla="*/ 10 w 42"/>
                <a:gd name="T39" fmla="*/ 24 h 49"/>
                <a:gd name="T40" fmla="*/ 10 w 42"/>
                <a:gd name="T41" fmla="*/ 43 h 49"/>
                <a:gd name="T42" fmla="*/ 16 w 42"/>
                <a:gd name="T43" fmla="*/ 48 h 49"/>
                <a:gd name="T44" fmla="*/ 24 w 42"/>
                <a:gd name="T45" fmla="*/ 48 h 49"/>
                <a:gd name="T46" fmla="*/ 37 w 42"/>
                <a:gd name="T47" fmla="*/ 36 h 49"/>
                <a:gd name="T48" fmla="*/ 24 w 42"/>
                <a:gd name="T49" fmla="*/ 24 h 49"/>
                <a:gd name="T50" fmla="*/ 10 w 42"/>
                <a:gd name="T51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7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4" y="0"/>
                    <a:pt x="39" y="5"/>
                    <a:pt x="39" y="12"/>
                  </a:cubicBezTo>
                  <a:cubicBezTo>
                    <a:pt x="39" y="16"/>
                    <a:pt x="37" y="20"/>
                    <a:pt x="29" y="23"/>
                  </a:cubicBezTo>
                  <a:cubicBezTo>
                    <a:pt x="38" y="24"/>
                    <a:pt x="42" y="29"/>
                    <a:pt x="42" y="36"/>
                  </a:cubicBezTo>
                  <a:cubicBezTo>
                    <a:pt x="42" y="43"/>
                    <a:pt x="36" y="49"/>
                    <a:pt x="25" y="49"/>
                  </a:cubicBezTo>
                  <a:lnTo>
                    <a:pt x="0" y="49"/>
                  </a:lnTo>
                  <a:close/>
                  <a:moveTo>
                    <a:pt x="10" y="22"/>
                  </a:moveTo>
                  <a:cubicBezTo>
                    <a:pt x="23" y="22"/>
                    <a:pt x="23" y="22"/>
                    <a:pt x="23" y="22"/>
                  </a:cubicBezTo>
                  <a:cubicBezTo>
                    <a:pt x="30" y="22"/>
                    <a:pt x="35" y="17"/>
                    <a:pt x="35" y="11"/>
                  </a:cubicBezTo>
                  <a:cubicBezTo>
                    <a:pt x="35" y="7"/>
                    <a:pt x="31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7"/>
                  </a:cubicBezTo>
                  <a:lnTo>
                    <a:pt x="10" y="22"/>
                  </a:lnTo>
                  <a:close/>
                  <a:moveTo>
                    <a:pt x="10" y="24"/>
                  </a:moveTo>
                  <a:cubicBezTo>
                    <a:pt x="10" y="43"/>
                    <a:pt x="10" y="43"/>
                    <a:pt x="10" y="43"/>
                  </a:cubicBezTo>
                  <a:cubicBezTo>
                    <a:pt x="10" y="47"/>
                    <a:pt x="12" y="48"/>
                    <a:pt x="16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32" y="48"/>
                    <a:pt x="37" y="42"/>
                    <a:pt x="37" y="36"/>
                  </a:cubicBezTo>
                  <a:cubicBezTo>
                    <a:pt x="37" y="30"/>
                    <a:pt x="32" y="24"/>
                    <a:pt x="24" y="24"/>
                  </a:cubicBezTo>
                  <a:lnTo>
                    <a:pt x="10" y="24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iṥlïdê">
              <a:extLst>
                <a:ext uri="{FF2B5EF4-FFF2-40B4-BE49-F238E27FC236}">
                  <a16:creationId xmlns:a16="http://schemas.microsoft.com/office/drawing/2014/main" id="{AAF57031-31D6-4A8F-91A0-C6E2DB815B49}"/>
                </a:ext>
              </a:extLst>
            </p:cNvPr>
            <p:cNvSpPr/>
            <p:nvPr/>
          </p:nvSpPr>
          <p:spPr bwMode="auto">
            <a:xfrm>
              <a:off x="4071938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2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0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2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5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0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isļîḍê">
              <a:extLst>
                <a:ext uri="{FF2B5EF4-FFF2-40B4-BE49-F238E27FC236}">
                  <a16:creationId xmlns:a16="http://schemas.microsoft.com/office/drawing/2014/main" id="{85DA5F6D-E5D1-4C2E-AC8A-0D39FF2AD190}"/>
                </a:ext>
              </a:extLst>
            </p:cNvPr>
            <p:cNvSpPr/>
            <p:nvPr/>
          </p:nvSpPr>
          <p:spPr bwMode="auto">
            <a:xfrm>
              <a:off x="4232275" y="3832225"/>
              <a:ext cx="60325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8 w 19"/>
                <a:gd name="T19" fmla="*/ 44 h 49"/>
                <a:gd name="T20" fmla="*/ 8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4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4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8" y="46"/>
                    <a:pt x="8" y="4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îśḻíďé">
              <a:extLst>
                <a:ext uri="{FF2B5EF4-FFF2-40B4-BE49-F238E27FC236}">
                  <a16:creationId xmlns:a16="http://schemas.microsoft.com/office/drawing/2014/main" id="{8C5B6D86-93DC-472F-8F63-3E0F9DCDDC63}"/>
                </a:ext>
              </a:extLst>
            </p:cNvPr>
            <p:cNvSpPr/>
            <p:nvPr/>
          </p:nvSpPr>
          <p:spPr bwMode="auto">
            <a:xfrm>
              <a:off x="4319588" y="3832225"/>
              <a:ext cx="82550" cy="169863"/>
            </a:xfrm>
            <a:custGeom>
              <a:avLst/>
              <a:gdLst>
                <a:gd name="T0" fmla="*/ 26 w 26"/>
                <a:gd name="T1" fmla="*/ 0 h 50"/>
                <a:gd name="T2" fmla="*/ 26 w 26"/>
                <a:gd name="T3" fmla="*/ 2 h 50"/>
                <a:gd name="T4" fmla="*/ 19 w 26"/>
                <a:gd name="T5" fmla="*/ 6 h 50"/>
                <a:gd name="T6" fmla="*/ 19 w 26"/>
                <a:gd name="T7" fmla="*/ 37 h 50"/>
                <a:gd name="T8" fmla="*/ 9 w 26"/>
                <a:gd name="T9" fmla="*/ 50 h 50"/>
                <a:gd name="T10" fmla="*/ 0 w 26"/>
                <a:gd name="T11" fmla="*/ 45 h 50"/>
                <a:gd name="T12" fmla="*/ 3 w 26"/>
                <a:gd name="T13" fmla="*/ 41 h 50"/>
                <a:gd name="T14" fmla="*/ 6 w 26"/>
                <a:gd name="T15" fmla="*/ 45 h 50"/>
                <a:gd name="T16" fmla="*/ 10 w 26"/>
                <a:gd name="T17" fmla="*/ 49 h 50"/>
                <a:gd name="T18" fmla="*/ 15 w 26"/>
                <a:gd name="T19" fmla="*/ 38 h 50"/>
                <a:gd name="T20" fmla="*/ 15 w 26"/>
                <a:gd name="T21" fmla="*/ 6 h 50"/>
                <a:gd name="T22" fmla="*/ 8 w 26"/>
                <a:gd name="T23" fmla="*/ 2 h 50"/>
                <a:gd name="T24" fmla="*/ 8 w 26"/>
                <a:gd name="T25" fmla="*/ 0 h 50"/>
                <a:gd name="T26" fmla="*/ 26 w 26"/>
                <a:gd name="T2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50">
                  <a:moveTo>
                    <a:pt x="26" y="0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1" y="2"/>
                    <a:pt x="19" y="3"/>
                    <a:pt x="19" y="6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46"/>
                    <a:pt x="15" y="50"/>
                    <a:pt x="9" y="50"/>
                  </a:cubicBezTo>
                  <a:cubicBezTo>
                    <a:pt x="4" y="50"/>
                    <a:pt x="0" y="49"/>
                    <a:pt x="0" y="45"/>
                  </a:cubicBezTo>
                  <a:cubicBezTo>
                    <a:pt x="0" y="43"/>
                    <a:pt x="1" y="41"/>
                    <a:pt x="3" y="41"/>
                  </a:cubicBezTo>
                  <a:cubicBezTo>
                    <a:pt x="5" y="41"/>
                    <a:pt x="6" y="43"/>
                    <a:pt x="6" y="45"/>
                  </a:cubicBezTo>
                  <a:cubicBezTo>
                    <a:pt x="6" y="47"/>
                    <a:pt x="7" y="49"/>
                    <a:pt x="10" y="49"/>
                  </a:cubicBezTo>
                  <a:cubicBezTo>
                    <a:pt x="13" y="49"/>
                    <a:pt x="15" y="44"/>
                    <a:pt x="15" y="3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3"/>
                    <a:pt x="13" y="2"/>
                    <a:pt x="8" y="2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í$ľíḋè">
              <a:extLst>
                <a:ext uri="{FF2B5EF4-FFF2-40B4-BE49-F238E27FC236}">
                  <a16:creationId xmlns:a16="http://schemas.microsoft.com/office/drawing/2014/main" id="{8601C024-5016-437D-802A-BC91E880C22E}"/>
                </a:ext>
              </a:extLst>
            </p:cNvPr>
            <p:cNvSpPr/>
            <p:nvPr/>
          </p:nvSpPr>
          <p:spPr bwMode="auto">
            <a:xfrm>
              <a:off x="4437063" y="3832225"/>
              <a:ext cx="58738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ïṧḷîḓê">
              <a:extLst>
                <a:ext uri="{FF2B5EF4-FFF2-40B4-BE49-F238E27FC236}">
                  <a16:creationId xmlns:a16="http://schemas.microsoft.com/office/drawing/2014/main" id="{31BE4FE1-24E7-4348-8FAD-D9645BF03A07}"/>
                </a:ext>
              </a:extLst>
            </p:cNvPr>
            <p:cNvSpPr/>
            <p:nvPr/>
          </p:nvSpPr>
          <p:spPr bwMode="auto">
            <a:xfrm>
              <a:off x="4521200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7 w 49"/>
                <a:gd name="T5" fmla="*/ 43 h 50"/>
                <a:gd name="T6" fmla="*/ 7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9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íśļidè">
              <a:extLst>
                <a:ext uri="{FF2B5EF4-FFF2-40B4-BE49-F238E27FC236}">
                  <a16:creationId xmlns:a16="http://schemas.microsoft.com/office/drawing/2014/main" id="{D5DDB0CE-E822-4F3C-89D0-EF5EB3AD66EB}"/>
                </a:ext>
              </a:extLst>
            </p:cNvPr>
            <p:cNvSpPr/>
            <p:nvPr/>
          </p:nvSpPr>
          <p:spPr bwMode="auto">
            <a:xfrm>
              <a:off x="4703763" y="3829050"/>
              <a:ext cx="144463" cy="173038"/>
            </a:xfrm>
            <a:custGeom>
              <a:avLst/>
              <a:gdLst>
                <a:gd name="T0" fmla="*/ 45 w 45"/>
                <a:gd name="T1" fmla="*/ 28 h 51"/>
                <a:gd name="T2" fmla="*/ 45 w 45"/>
                <a:gd name="T3" fmla="*/ 30 h 51"/>
                <a:gd name="T4" fmla="*/ 39 w 45"/>
                <a:gd name="T5" fmla="*/ 35 h 51"/>
                <a:gd name="T6" fmla="*/ 39 w 45"/>
                <a:gd name="T7" fmla="*/ 50 h 51"/>
                <a:gd name="T8" fmla="*/ 36 w 45"/>
                <a:gd name="T9" fmla="*/ 50 h 51"/>
                <a:gd name="T10" fmla="*/ 35 w 45"/>
                <a:gd name="T11" fmla="*/ 47 h 51"/>
                <a:gd name="T12" fmla="*/ 21 w 45"/>
                <a:gd name="T13" fmla="*/ 51 h 51"/>
                <a:gd name="T14" fmla="*/ 0 w 45"/>
                <a:gd name="T15" fmla="*/ 26 h 51"/>
                <a:gd name="T16" fmla="*/ 22 w 45"/>
                <a:gd name="T17" fmla="*/ 0 h 51"/>
                <a:gd name="T18" fmla="*/ 31 w 45"/>
                <a:gd name="T19" fmla="*/ 2 h 51"/>
                <a:gd name="T20" fmla="*/ 36 w 45"/>
                <a:gd name="T21" fmla="*/ 0 h 51"/>
                <a:gd name="T22" fmla="*/ 41 w 45"/>
                <a:gd name="T23" fmla="*/ 12 h 51"/>
                <a:gd name="T24" fmla="*/ 40 w 45"/>
                <a:gd name="T25" fmla="*/ 13 h 51"/>
                <a:gd name="T26" fmla="*/ 22 w 45"/>
                <a:gd name="T27" fmla="*/ 2 h 51"/>
                <a:gd name="T28" fmla="*/ 5 w 45"/>
                <a:gd name="T29" fmla="*/ 25 h 51"/>
                <a:gd name="T30" fmla="*/ 21 w 45"/>
                <a:gd name="T31" fmla="*/ 50 h 51"/>
                <a:gd name="T32" fmla="*/ 35 w 45"/>
                <a:gd name="T33" fmla="*/ 40 h 51"/>
                <a:gd name="T34" fmla="*/ 35 w 45"/>
                <a:gd name="T35" fmla="*/ 35 h 51"/>
                <a:gd name="T36" fmla="*/ 27 w 45"/>
                <a:gd name="T37" fmla="*/ 30 h 51"/>
                <a:gd name="T38" fmla="*/ 27 w 45"/>
                <a:gd name="T39" fmla="*/ 28 h 51"/>
                <a:gd name="T40" fmla="*/ 45 w 45"/>
                <a:gd name="T41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51">
                  <a:moveTo>
                    <a:pt x="45" y="28"/>
                  </a:moveTo>
                  <a:cubicBezTo>
                    <a:pt x="45" y="30"/>
                    <a:pt x="45" y="30"/>
                    <a:pt x="45" y="30"/>
                  </a:cubicBezTo>
                  <a:cubicBezTo>
                    <a:pt x="40" y="30"/>
                    <a:pt x="39" y="32"/>
                    <a:pt x="39" y="35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2" y="49"/>
                    <a:pt x="28" y="51"/>
                    <a:pt x="21" y="51"/>
                  </a:cubicBezTo>
                  <a:cubicBezTo>
                    <a:pt x="8" y="51"/>
                    <a:pt x="0" y="42"/>
                    <a:pt x="0" y="26"/>
                  </a:cubicBezTo>
                  <a:cubicBezTo>
                    <a:pt x="0" y="11"/>
                    <a:pt x="9" y="0"/>
                    <a:pt x="22" y="0"/>
                  </a:cubicBezTo>
                  <a:cubicBezTo>
                    <a:pt x="26" y="0"/>
                    <a:pt x="29" y="1"/>
                    <a:pt x="31" y="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6" y="8"/>
                    <a:pt x="31" y="2"/>
                    <a:pt x="22" y="2"/>
                  </a:cubicBezTo>
                  <a:cubicBezTo>
                    <a:pt x="12" y="2"/>
                    <a:pt x="5" y="12"/>
                    <a:pt x="5" y="25"/>
                  </a:cubicBezTo>
                  <a:cubicBezTo>
                    <a:pt x="5" y="42"/>
                    <a:pt x="13" y="50"/>
                    <a:pt x="21" y="50"/>
                  </a:cubicBezTo>
                  <a:cubicBezTo>
                    <a:pt x="29" y="50"/>
                    <a:pt x="35" y="44"/>
                    <a:pt x="35" y="40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2"/>
                    <a:pt x="33" y="30"/>
                    <a:pt x="27" y="30"/>
                  </a:cubicBezTo>
                  <a:cubicBezTo>
                    <a:pt x="27" y="28"/>
                    <a:pt x="27" y="28"/>
                    <a:pt x="27" y="28"/>
                  </a:cubicBezTo>
                  <a:lnTo>
                    <a:pt x="45" y="2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ïŝľiďè">
              <a:extLst>
                <a:ext uri="{FF2B5EF4-FFF2-40B4-BE49-F238E27FC236}">
                  <a16:creationId xmlns:a16="http://schemas.microsoft.com/office/drawing/2014/main" id="{D8794152-340C-4B69-A49A-FB2DCBBDA77C}"/>
                </a:ext>
              </a:extLst>
            </p:cNvPr>
            <p:cNvSpPr/>
            <p:nvPr/>
          </p:nvSpPr>
          <p:spPr bwMode="auto">
            <a:xfrm>
              <a:off x="4946650" y="3832225"/>
              <a:ext cx="157163" cy="169863"/>
            </a:xfrm>
            <a:custGeom>
              <a:avLst/>
              <a:gdLst>
                <a:gd name="T0" fmla="*/ 0 w 49"/>
                <a:gd name="T1" fmla="*/ 0 h 50"/>
                <a:gd name="T2" fmla="*/ 18 w 49"/>
                <a:gd name="T3" fmla="*/ 0 h 50"/>
                <a:gd name="T4" fmla="*/ 18 w 49"/>
                <a:gd name="T5" fmla="*/ 2 h 50"/>
                <a:gd name="T6" fmla="*/ 11 w 49"/>
                <a:gd name="T7" fmla="*/ 6 h 50"/>
                <a:gd name="T8" fmla="*/ 11 w 49"/>
                <a:gd name="T9" fmla="*/ 34 h 50"/>
                <a:gd name="T10" fmla="*/ 26 w 49"/>
                <a:gd name="T11" fmla="*/ 48 h 50"/>
                <a:gd name="T12" fmla="*/ 41 w 49"/>
                <a:gd name="T13" fmla="*/ 34 h 50"/>
                <a:gd name="T14" fmla="*/ 41 w 49"/>
                <a:gd name="T15" fmla="*/ 6 h 50"/>
                <a:gd name="T16" fmla="*/ 34 w 49"/>
                <a:gd name="T17" fmla="*/ 2 h 50"/>
                <a:gd name="T18" fmla="*/ 34 w 49"/>
                <a:gd name="T19" fmla="*/ 0 h 50"/>
                <a:gd name="T20" fmla="*/ 49 w 49"/>
                <a:gd name="T21" fmla="*/ 0 h 50"/>
                <a:gd name="T22" fmla="*/ 49 w 49"/>
                <a:gd name="T23" fmla="*/ 2 h 50"/>
                <a:gd name="T24" fmla="*/ 43 w 49"/>
                <a:gd name="T25" fmla="*/ 6 h 50"/>
                <a:gd name="T26" fmla="*/ 43 w 49"/>
                <a:gd name="T27" fmla="*/ 34 h 50"/>
                <a:gd name="T28" fmla="*/ 24 w 49"/>
                <a:gd name="T29" fmla="*/ 50 h 50"/>
                <a:gd name="T30" fmla="*/ 7 w 49"/>
                <a:gd name="T31" fmla="*/ 33 h 50"/>
                <a:gd name="T32" fmla="*/ 7 w 49"/>
                <a:gd name="T33" fmla="*/ 6 h 50"/>
                <a:gd name="T34" fmla="*/ 0 w 49"/>
                <a:gd name="T35" fmla="*/ 2 h 50"/>
                <a:gd name="T36" fmla="*/ 0 w 49"/>
                <a:gd name="T3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50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42"/>
                    <a:pt x="17" y="48"/>
                    <a:pt x="26" y="48"/>
                  </a:cubicBezTo>
                  <a:cubicBezTo>
                    <a:pt x="33" y="48"/>
                    <a:pt x="41" y="45"/>
                    <a:pt x="41" y="34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9" y="2"/>
                    <a:pt x="34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3" y="3"/>
                    <a:pt x="43" y="6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45"/>
                    <a:pt x="35" y="50"/>
                    <a:pt x="24" y="50"/>
                  </a:cubicBezTo>
                  <a:cubicBezTo>
                    <a:pt x="15" y="50"/>
                    <a:pt x="7" y="45"/>
                    <a:pt x="7" y="3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îšľïďé">
              <a:extLst>
                <a:ext uri="{FF2B5EF4-FFF2-40B4-BE49-F238E27FC236}">
                  <a16:creationId xmlns:a16="http://schemas.microsoft.com/office/drawing/2014/main" id="{9518B206-B920-4AEE-A9BB-254F16354EE2}"/>
                </a:ext>
              </a:extLst>
            </p:cNvPr>
            <p:cNvSpPr/>
            <p:nvPr/>
          </p:nvSpPr>
          <p:spPr bwMode="auto">
            <a:xfrm>
              <a:off x="51260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6 w 49"/>
                <a:gd name="T5" fmla="*/ 43 h 50"/>
                <a:gd name="T6" fmla="*/ 6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9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iŝľïďê">
              <a:extLst>
                <a:ext uri="{FF2B5EF4-FFF2-40B4-BE49-F238E27FC236}">
                  <a16:creationId xmlns:a16="http://schemas.microsoft.com/office/drawing/2014/main" id="{B443FF36-9DCC-4FBA-8C24-F928EAE4B292}"/>
                </a:ext>
              </a:extLst>
            </p:cNvPr>
            <p:cNvSpPr/>
            <p:nvPr/>
          </p:nvSpPr>
          <p:spPr bwMode="auto">
            <a:xfrm>
              <a:off x="5310188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ïṧlïďè">
              <a:extLst>
                <a:ext uri="{FF2B5EF4-FFF2-40B4-BE49-F238E27FC236}">
                  <a16:creationId xmlns:a16="http://schemas.microsoft.com/office/drawing/2014/main" id="{F6C46AD1-CE8B-460F-8D36-889C3995D32F}"/>
                </a:ext>
              </a:extLst>
            </p:cNvPr>
            <p:cNvSpPr/>
            <p:nvPr/>
          </p:nvSpPr>
          <p:spPr bwMode="auto">
            <a:xfrm>
              <a:off x="5389563" y="3832225"/>
              <a:ext cx="150813" cy="169863"/>
            </a:xfrm>
            <a:custGeom>
              <a:avLst/>
              <a:gdLst>
                <a:gd name="T0" fmla="*/ 32 w 47"/>
                <a:gd name="T1" fmla="*/ 0 h 50"/>
                <a:gd name="T2" fmla="*/ 47 w 47"/>
                <a:gd name="T3" fmla="*/ 0 h 50"/>
                <a:gd name="T4" fmla="*/ 47 w 47"/>
                <a:gd name="T5" fmla="*/ 2 h 50"/>
                <a:gd name="T6" fmla="*/ 40 w 47"/>
                <a:gd name="T7" fmla="*/ 7 h 50"/>
                <a:gd name="T8" fmla="*/ 24 w 47"/>
                <a:gd name="T9" fmla="*/ 50 h 50"/>
                <a:gd name="T10" fmla="*/ 23 w 47"/>
                <a:gd name="T11" fmla="*/ 50 h 50"/>
                <a:gd name="T12" fmla="*/ 7 w 47"/>
                <a:gd name="T13" fmla="*/ 6 h 50"/>
                <a:gd name="T14" fmla="*/ 0 w 47"/>
                <a:gd name="T15" fmla="*/ 2 h 50"/>
                <a:gd name="T16" fmla="*/ 0 w 47"/>
                <a:gd name="T17" fmla="*/ 0 h 50"/>
                <a:gd name="T18" fmla="*/ 18 w 47"/>
                <a:gd name="T19" fmla="*/ 0 h 50"/>
                <a:gd name="T20" fmla="*/ 18 w 47"/>
                <a:gd name="T21" fmla="*/ 2 h 50"/>
                <a:gd name="T22" fmla="*/ 11 w 47"/>
                <a:gd name="T23" fmla="*/ 4 h 50"/>
                <a:gd name="T24" fmla="*/ 12 w 47"/>
                <a:gd name="T25" fmla="*/ 5 h 50"/>
                <a:gd name="T26" fmla="*/ 25 w 47"/>
                <a:gd name="T27" fmla="*/ 43 h 50"/>
                <a:gd name="T28" fmla="*/ 38 w 47"/>
                <a:gd name="T29" fmla="*/ 7 h 50"/>
                <a:gd name="T30" fmla="*/ 39 w 47"/>
                <a:gd name="T31" fmla="*/ 4 h 50"/>
                <a:gd name="T32" fmla="*/ 32 w 47"/>
                <a:gd name="T33" fmla="*/ 2 h 50"/>
                <a:gd name="T34" fmla="*/ 32 w 47"/>
                <a:gd name="T3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50">
                  <a:moveTo>
                    <a:pt x="32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2"/>
                    <a:pt x="42" y="3"/>
                    <a:pt x="40" y="7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4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2"/>
                    <a:pt x="11" y="4"/>
                  </a:cubicBezTo>
                  <a:cubicBezTo>
                    <a:pt x="11" y="4"/>
                    <a:pt x="11" y="5"/>
                    <a:pt x="12" y="5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9" y="6"/>
                    <a:pt x="39" y="5"/>
                    <a:pt x="39" y="4"/>
                  </a:cubicBezTo>
                  <a:cubicBezTo>
                    <a:pt x="39" y="3"/>
                    <a:pt x="37" y="2"/>
                    <a:pt x="32" y="2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iṥľîḋe">
              <a:extLst>
                <a:ext uri="{FF2B5EF4-FFF2-40B4-BE49-F238E27FC236}">
                  <a16:creationId xmlns:a16="http://schemas.microsoft.com/office/drawing/2014/main" id="{3A7880A5-DF93-4FBF-A809-3E8E2731B15C}"/>
                </a:ext>
              </a:extLst>
            </p:cNvPr>
            <p:cNvSpPr/>
            <p:nvPr/>
          </p:nvSpPr>
          <p:spPr bwMode="auto">
            <a:xfrm>
              <a:off x="556260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6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íślîḋè">
              <a:extLst>
                <a:ext uri="{FF2B5EF4-FFF2-40B4-BE49-F238E27FC236}">
                  <a16:creationId xmlns:a16="http://schemas.microsoft.com/office/drawing/2014/main" id="{892A6D61-31C1-488F-AC59-E70A19384993}"/>
                </a:ext>
              </a:extLst>
            </p:cNvPr>
            <p:cNvSpPr/>
            <p:nvPr/>
          </p:nvSpPr>
          <p:spPr bwMode="auto">
            <a:xfrm>
              <a:off x="5722938" y="3832225"/>
              <a:ext cx="138113" cy="166688"/>
            </a:xfrm>
            <a:custGeom>
              <a:avLst/>
              <a:gdLst>
                <a:gd name="T0" fmla="*/ 0 w 43"/>
                <a:gd name="T1" fmla="*/ 49 h 49"/>
                <a:gd name="T2" fmla="*/ 0 w 43"/>
                <a:gd name="T3" fmla="*/ 48 h 49"/>
                <a:gd name="T4" fmla="*/ 6 w 43"/>
                <a:gd name="T5" fmla="*/ 43 h 49"/>
                <a:gd name="T6" fmla="*/ 6 w 43"/>
                <a:gd name="T7" fmla="*/ 6 h 49"/>
                <a:gd name="T8" fmla="*/ 0 w 43"/>
                <a:gd name="T9" fmla="*/ 2 h 49"/>
                <a:gd name="T10" fmla="*/ 0 w 43"/>
                <a:gd name="T11" fmla="*/ 0 h 49"/>
                <a:gd name="T12" fmla="*/ 22 w 43"/>
                <a:gd name="T13" fmla="*/ 0 h 49"/>
                <a:gd name="T14" fmla="*/ 38 w 43"/>
                <a:gd name="T15" fmla="*/ 12 h 49"/>
                <a:gd name="T16" fmla="*/ 24 w 43"/>
                <a:gd name="T17" fmla="*/ 25 h 49"/>
                <a:gd name="T18" fmla="*/ 36 w 43"/>
                <a:gd name="T19" fmla="*/ 44 h 49"/>
                <a:gd name="T20" fmla="*/ 43 w 43"/>
                <a:gd name="T21" fmla="*/ 48 h 49"/>
                <a:gd name="T22" fmla="*/ 43 w 43"/>
                <a:gd name="T23" fmla="*/ 49 h 49"/>
                <a:gd name="T24" fmla="*/ 33 w 43"/>
                <a:gd name="T25" fmla="*/ 49 h 49"/>
                <a:gd name="T26" fmla="*/ 20 w 43"/>
                <a:gd name="T27" fmla="*/ 25 h 49"/>
                <a:gd name="T28" fmla="*/ 10 w 43"/>
                <a:gd name="T29" fmla="*/ 25 h 49"/>
                <a:gd name="T30" fmla="*/ 10 w 43"/>
                <a:gd name="T31" fmla="*/ 43 h 49"/>
                <a:gd name="T32" fmla="*/ 17 w 43"/>
                <a:gd name="T33" fmla="*/ 48 h 49"/>
                <a:gd name="T34" fmla="*/ 17 w 43"/>
                <a:gd name="T35" fmla="*/ 49 h 49"/>
                <a:gd name="T36" fmla="*/ 0 w 43"/>
                <a:gd name="T37" fmla="*/ 49 h 49"/>
                <a:gd name="T38" fmla="*/ 10 w 43"/>
                <a:gd name="T39" fmla="*/ 23 h 49"/>
                <a:gd name="T40" fmla="*/ 23 w 43"/>
                <a:gd name="T41" fmla="*/ 23 h 49"/>
                <a:gd name="T42" fmla="*/ 33 w 43"/>
                <a:gd name="T43" fmla="*/ 12 h 49"/>
                <a:gd name="T44" fmla="*/ 21 w 43"/>
                <a:gd name="T45" fmla="*/ 2 h 49"/>
                <a:gd name="T46" fmla="*/ 15 w 43"/>
                <a:gd name="T47" fmla="*/ 2 h 49"/>
                <a:gd name="T48" fmla="*/ 10 w 43"/>
                <a:gd name="T49" fmla="*/ 6 h 49"/>
                <a:gd name="T50" fmla="*/ 10 w 43"/>
                <a:gd name="T51" fmla="*/ 2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2" y="0"/>
                    <a:pt x="38" y="5"/>
                    <a:pt x="38" y="12"/>
                  </a:cubicBezTo>
                  <a:cubicBezTo>
                    <a:pt x="38" y="19"/>
                    <a:pt x="34" y="24"/>
                    <a:pt x="24" y="25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7" y="47"/>
                    <a:pt x="39" y="4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  <a:moveTo>
                    <a:pt x="10" y="23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31" y="23"/>
                    <a:pt x="33" y="18"/>
                    <a:pt x="33" y="12"/>
                  </a:cubicBezTo>
                  <a:cubicBezTo>
                    <a:pt x="33" y="6"/>
                    <a:pt x="29" y="2"/>
                    <a:pt x="21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2" y="2"/>
                    <a:pt x="10" y="3"/>
                    <a:pt x="10" y="6"/>
                  </a:cubicBezTo>
                  <a:lnTo>
                    <a:pt x="10" y="23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isľiḓè">
              <a:extLst>
                <a:ext uri="{FF2B5EF4-FFF2-40B4-BE49-F238E27FC236}">
                  <a16:creationId xmlns:a16="http://schemas.microsoft.com/office/drawing/2014/main" id="{D5BC69D0-8CDF-49A3-986C-C9233325F26E}"/>
                </a:ext>
              </a:extLst>
            </p:cNvPr>
            <p:cNvSpPr/>
            <p:nvPr/>
          </p:nvSpPr>
          <p:spPr bwMode="auto">
            <a:xfrm>
              <a:off x="5886450" y="3829050"/>
              <a:ext cx="115888" cy="173038"/>
            </a:xfrm>
            <a:custGeom>
              <a:avLst/>
              <a:gdLst>
                <a:gd name="T0" fmla="*/ 2 w 36"/>
                <a:gd name="T1" fmla="*/ 38 h 51"/>
                <a:gd name="T2" fmla="*/ 20 w 36"/>
                <a:gd name="T3" fmla="*/ 50 h 51"/>
                <a:gd name="T4" fmla="*/ 33 w 36"/>
                <a:gd name="T5" fmla="*/ 39 h 51"/>
                <a:gd name="T6" fmla="*/ 18 w 36"/>
                <a:gd name="T7" fmla="*/ 27 h 51"/>
                <a:gd name="T8" fmla="*/ 2 w 36"/>
                <a:gd name="T9" fmla="*/ 12 h 51"/>
                <a:gd name="T10" fmla="*/ 17 w 36"/>
                <a:gd name="T11" fmla="*/ 0 h 51"/>
                <a:gd name="T12" fmla="*/ 26 w 36"/>
                <a:gd name="T13" fmla="*/ 2 h 51"/>
                <a:gd name="T14" fmla="*/ 27 w 36"/>
                <a:gd name="T15" fmla="*/ 2 h 51"/>
                <a:gd name="T16" fmla="*/ 31 w 36"/>
                <a:gd name="T17" fmla="*/ 1 h 51"/>
                <a:gd name="T18" fmla="*/ 35 w 36"/>
                <a:gd name="T19" fmla="*/ 13 h 51"/>
                <a:gd name="T20" fmla="*/ 34 w 36"/>
                <a:gd name="T21" fmla="*/ 14 h 51"/>
                <a:gd name="T22" fmla="*/ 16 w 36"/>
                <a:gd name="T23" fmla="*/ 2 h 51"/>
                <a:gd name="T24" fmla="*/ 6 w 36"/>
                <a:gd name="T25" fmla="*/ 11 h 51"/>
                <a:gd name="T26" fmla="*/ 20 w 36"/>
                <a:gd name="T27" fmla="*/ 23 h 51"/>
                <a:gd name="T28" fmla="*/ 36 w 36"/>
                <a:gd name="T29" fmla="*/ 38 h 51"/>
                <a:gd name="T30" fmla="*/ 21 w 36"/>
                <a:gd name="T31" fmla="*/ 51 h 51"/>
                <a:gd name="T32" fmla="*/ 10 w 36"/>
                <a:gd name="T33" fmla="*/ 49 h 51"/>
                <a:gd name="T34" fmla="*/ 5 w 36"/>
                <a:gd name="T35" fmla="*/ 51 h 51"/>
                <a:gd name="T36" fmla="*/ 0 w 36"/>
                <a:gd name="T37" fmla="*/ 38 h 51"/>
                <a:gd name="T38" fmla="*/ 2 w 36"/>
                <a:gd name="T3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51">
                  <a:moveTo>
                    <a:pt x="2" y="38"/>
                  </a:moveTo>
                  <a:cubicBezTo>
                    <a:pt x="5" y="43"/>
                    <a:pt x="11" y="50"/>
                    <a:pt x="20" y="50"/>
                  </a:cubicBezTo>
                  <a:cubicBezTo>
                    <a:pt x="27" y="50"/>
                    <a:pt x="33" y="47"/>
                    <a:pt x="33" y="39"/>
                  </a:cubicBezTo>
                  <a:cubicBezTo>
                    <a:pt x="33" y="32"/>
                    <a:pt x="28" y="30"/>
                    <a:pt x="18" y="27"/>
                  </a:cubicBezTo>
                  <a:cubicBezTo>
                    <a:pt x="10" y="25"/>
                    <a:pt x="2" y="21"/>
                    <a:pt x="2" y="12"/>
                  </a:cubicBezTo>
                  <a:cubicBezTo>
                    <a:pt x="2" y="7"/>
                    <a:pt x="6" y="0"/>
                    <a:pt x="17" y="0"/>
                  </a:cubicBezTo>
                  <a:cubicBezTo>
                    <a:pt x="22" y="0"/>
                    <a:pt x="25" y="2"/>
                    <a:pt x="26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0" y="7"/>
                    <a:pt x="24" y="2"/>
                    <a:pt x="16" y="2"/>
                  </a:cubicBezTo>
                  <a:cubicBezTo>
                    <a:pt x="11" y="2"/>
                    <a:pt x="6" y="4"/>
                    <a:pt x="6" y="11"/>
                  </a:cubicBezTo>
                  <a:cubicBezTo>
                    <a:pt x="6" y="19"/>
                    <a:pt x="13" y="21"/>
                    <a:pt x="20" y="23"/>
                  </a:cubicBezTo>
                  <a:cubicBezTo>
                    <a:pt x="29" y="26"/>
                    <a:pt x="36" y="29"/>
                    <a:pt x="36" y="38"/>
                  </a:cubicBezTo>
                  <a:cubicBezTo>
                    <a:pt x="36" y="47"/>
                    <a:pt x="29" y="51"/>
                    <a:pt x="21" y="51"/>
                  </a:cubicBezTo>
                  <a:cubicBezTo>
                    <a:pt x="16" y="51"/>
                    <a:pt x="12" y="49"/>
                    <a:pt x="10" y="49"/>
                  </a:cubicBezTo>
                  <a:cubicBezTo>
                    <a:pt x="8" y="49"/>
                    <a:pt x="6" y="50"/>
                    <a:pt x="5" y="51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2" y="3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isḻiḍe">
              <a:extLst>
                <a:ext uri="{FF2B5EF4-FFF2-40B4-BE49-F238E27FC236}">
                  <a16:creationId xmlns:a16="http://schemas.microsoft.com/office/drawing/2014/main" id="{CE158F72-781E-418F-B63A-B4969477B105}"/>
                </a:ext>
              </a:extLst>
            </p:cNvPr>
            <p:cNvSpPr/>
            <p:nvPr/>
          </p:nvSpPr>
          <p:spPr bwMode="auto">
            <a:xfrm>
              <a:off x="6037263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îṥlïḋe">
              <a:extLst>
                <a:ext uri="{FF2B5EF4-FFF2-40B4-BE49-F238E27FC236}">
                  <a16:creationId xmlns:a16="http://schemas.microsoft.com/office/drawing/2014/main" id="{0238F36D-0B26-422B-AC63-8EAC7A2D577A}"/>
                </a:ext>
              </a:extLst>
            </p:cNvPr>
            <p:cNvSpPr/>
            <p:nvPr/>
          </p:nvSpPr>
          <p:spPr bwMode="auto">
            <a:xfrm>
              <a:off x="6121400" y="3832225"/>
              <a:ext cx="157163" cy="166688"/>
            </a:xfrm>
            <a:custGeom>
              <a:avLst/>
              <a:gdLst>
                <a:gd name="T0" fmla="*/ 15 w 49"/>
                <a:gd name="T1" fmla="*/ 49 h 49"/>
                <a:gd name="T2" fmla="*/ 15 w 49"/>
                <a:gd name="T3" fmla="*/ 48 h 49"/>
                <a:gd name="T4" fmla="*/ 22 w 49"/>
                <a:gd name="T5" fmla="*/ 44 h 49"/>
                <a:gd name="T6" fmla="*/ 22 w 49"/>
                <a:gd name="T7" fmla="*/ 6 h 49"/>
                <a:gd name="T8" fmla="*/ 17 w 49"/>
                <a:gd name="T9" fmla="*/ 2 h 49"/>
                <a:gd name="T10" fmla="*/ 1 w 49"/>
                <a:gd name="T11" fmla="*/ 12 h 49"/>
                <a:gd name="T12" fmla="*/ 0 w 49"/>
                <a:gd name="T13" fmla="*/ 12 h 49"/>
                <a:gd name="T14" fmla="*/ 4 w 49"/>
                <a:gd name="T15" fmla="*/ 0 h 49"/>
                <a:gd name="T16" fmla="*/ 45 w 49"/>
                <a:gd name="T17" fmla="*/ 0 h 49"/>
                <a:gd name="T18" fmla="*/ 49 w 49"/>
                <a:gd name="T19" fmla="*/ 12 h 49"/>
                <a:gd name="T20" fmla="*/ 48 w 49"/>
                <a:gd name="T21" fmla="*/ 13 h 49"/>
                <a:gd name="T22" fmla="*/ 33 w 49"/>
                <a:gd name="T23" fmla="*/ 2 h 49"/>
                <a:gd name="T24" fmla="*/ 27 w 49"/>
                <a:gd name="T25" fmla="*/ 6 h 49"/>
                <a:gd name="T26" fmla="*/ 27 w 49"/>
                <a:gd name="T27" fmla="*/ 44 h 49"/>
                <a:gd name="T28" fmla="*/ 34 w 49"/>
                <a:gd name="T29" fmla="*/ 48 h 49"/>
                <a:gd name="T30" fmla="*/ 34 w 49"/>
                <a:gd name="T31" fmla="*/ 49 h 49"/>
                <a:gd name="T32" fmla="*/ 15 w 49"/>
                <a:gd name="T3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49">
                  <a:moveTo>
                    <a:pt x="15" y="49"/>
                  </a:moveTo>
                  <a:cubicBezTo>
                    <a:pt x="15" y="48"/>
                    <a:pt x="15" y="48"/>
                    <a:pt x="15" y="48"/>
                  </a:cubicBezTo>
                  <a:cubicBezTo>
                    <a:pt x="19" y="48"/>
                    <a:pt x="22" y="47"/>
                    <a:pt x="22" y="44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3"/>
                    <a:pt x="21" y="2"/>
                    <a:pt x="17" y="2"/>
                  </a:cubicBezTo>
                  <a:cubicBezTo>
                    <a:pt x="8" y="2"/>
                    <a:pt x="4" y="7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4" y="7"/>
                    <a:pt x="42" y="2"/>
                    <a:pt x="33" y="2"/>
                  </a:cubicBezTo>
                  <a:cubicBezTo>
                    <a:pt x="29" y="2"/>
                    <a:pt x="27" y="3"/>
                    <a:pt x="27" y="6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7"/>
                    <a:pt x="29" y="48"/>
                    <a:pt x="34" y="48"/>
                  </a:cubicBezTo>
                  <a:cubicBezTo>
                    <a:pt x="34" y="49"/>
                    <a:pt x="34" y="49"/>
                    <a:pt x="34" y="49"/>
                  </a:cubicBezTo>
                  <a:lnTo>
                    <a:pt x="15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ïSḷidè">
              <a:extLst>
                <a:ext uri="{FF2B5EF4-FFF2-40B4-BE49-F238E27FC236}">
                  <a16:creationId xmlns:a16="http://schemas.microsoft.com/office/drawing/2014/main" id="{EB072BD4-6CA9-41A0-8039-B8ED165DCD5C}"/>
                </a:ext>
              </a:extLst>
            </p:cNvPr>
            <p:cNvSpPr/>
            <p:nvPr/>
          </p:nvSpPr>
          <p:spPr bwMode="auto">
            <a:xfrm>
              <a:off x="6297613" y="3832225"/>
              <a:ext cx="141288" cy="166688"/>
            </a:xfrm>
            <a:custGeom>
              <a:avLst/>
              <a:gdLst>
                <a:gd name="T0" fmla="*/ 13 w 44"/>
                <a:gd name="T1" fmla="*/ 49 h 49"/>
                <a:gd name="T2" fmla="*/ 13 w 44"/>
                <a:gd name="T3" fmla="*/ 48 h 49"/>
                <a:gd name="T4" fmla="*/ 20 w 44"/>
                <a:gd name="T5" fmla="*/ 44 h 49"/>
                <a:gd name="T6" fmla="*/ 20 w 44"/>
                <a:gd name="T7" fmla="*/ 30 h 49"/>
                <a:gd name="T8" fmla="*/ 7 w 44"/>
                <a:gd name="T9" fmla="*/ 5 h 49"/>
                <a:gd name="T10" fmla="*/ 0 w 44"/>
                <a:gd name="T11" fmla="*/ 2 h 49"/>
                <a:gd name="T12" fmla="*/ 0 w 44"/>
                <a:gd name="T13" fmla="*/ 0 h 49"/>
                <a:gd name="T14" fmla="*/ 18 w 44"/>
                <a:gd name="T15" fmla="*/ 0 h 49"/>
                <a:gd name="T16" fmla="*/ 18 w 44"/>
                <a:gd name="T17" fmla="*/ 2 h 49"/>
                <a:gd name="T18" fmla="*/ 11 w 44"/>
                <a:gd name="T19" fmla="*/ 4 h 49"/>
                <a:gd name="T20" fmla="*/ 12 w 44"/>
                <a:gd name="T21" fmla="*/ 5 h 49"/>
                <a:gd name="T22" fmla="*/ 23 w 44"/>
                <a:gd name="T23" fmla="*/ 27 h 49"/>
                <a:gd name="T24" fmla="*/ 35 w 44"/>
                <a:gd name="T25" fmla="*/ 6 h 49"/>
                <a:gd name="T26" fmla="*/ 36 w 44"/>
                <a:gd name="T27" fmla="*/ 4 h 49"/>
                <a:gd name="T28" fmla="*/ 29 w 44"/>
                <a:gd name="T29" fmla="*/ 2 h 49"/>
                <a:gd name="T30" fmla="*/ 29 w 44"/>
                <a:gd name="T31" fmla="*/ 0 h 49"/>
                <a:gd name="T32" fmla="*/ 44 w 44"/>
                <a:gd name="T33" fmla="*/ 0 h 49"/>
                <a:gd name="T34" fmla="*/ 44 w 44"/>
                <a:gd name="T35" fmla="*/ 2 h 49"/>
                <a:gd name="T36" fmla="*/ 37 w 44"/>
                <a:gd name="T37" fmla="*/ 7 h 49"/>
                <a:gd name="T38" fmla="*/ 24 w 44"/>
                <a:gd name="T39" fmla="*/ 29 h 49"/>
                <a:gd name="T40" fmla="*/ 24 w 44"/>
                <a:gd name="T41" fmla="*/ 44 h 49"/>
                <a:gd name="T42" fmla="*/ 31 w 44"/>
                <a:gd name="T43" fmla="*/ 48 h 49"/>
                <a:gd name="T44" fmla="*/ 31 w 44"/>
                <a:gd name="T45" fmla="*/ 49 h 49"/>
                <a:gd name="T46" fmla="*/ 13 w 44"/>
                <a:gd name="T4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" h="49">
                  <a:moveTo>
                    <a:pt x="13" y="49"/>
                  </a:moveTo>
                  <a:cubicBezTo>
                    <a:pt x="13" y="48"/>
                    <a:pt x="13" y="48"/>
                    <a:pt x="13" y="48"/>
                  </a:cubicBezTo>
                  <a:cubicBezTo>
                    <a:pt x="19" y="48"/>
                    <a:pt x="20" y="46"/>
                    <a:pt x="20" y="44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5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2"/>
                    <a:pt x="11" y="4"/>
                  </a:cubicBezTo>
                  <a:cubicBezTo>
                    <a:pt x="11" y="4"/>
                    <a:pt x="11" y="4"/>
                    <a:pt x="12" y="5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5"/>
                    <a:pt x="36" y="5"/>
                    <a:pt x="36" y="4"/>
                  </a:cubicBezTo>
                  <a:cubicBezTo>
                    <a:pt x="36" y="3"/>
                    <a:pt x="34" y="2"/>
                    <a:pt x="29" y="2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39" y="2"/>
                    <a:pt x="39" y="3"/>
                    <a:pt x="37" y="7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6"/>
                    <a:pt x="26" y="48"/>
                    <a:pt x="31" y="48"/>
                  </a:cubicBezTo>
                  <a:cubicBezTo>
                    <a:pt x="31" y="49"/>
                    <a:pt x="31" y="49"/>
                    <a:pt x="31" y="49"/>
                  </a:cubicBezTo>
                  <a:lnTo>
                    <a:pt x="13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iSḷiḍé">
              <a:extLst>
                <a:ext uri="{FF2B5EF4-FFF2-40B4-BE49-F238E27FC236}">
                  <a16:creationId xmlns:a16="http://schemas.microsoft.com/office/drawing/2014/main" id="{C88201F3-62BC-4037-9279-81EF0746C192}"/>
                </a:ext>
              </a:extLst>
            </p:cNvPr>
            <p:cNvSpPr/>
            <p:nvPr/>
          </p:nvSpPr>
          <p:spPr bwMode="auto">
            <a:xfrm>
              <a:off x="6540500" y="3829050"/>
              <a:ext cx="138113" cy="173038"/>
            </a:xfrm>
            <a:custGeom>
              <a:avLst/>
              <a:gdLst>
                <a:gd name="T0" fmla="*/ 43 w 43"/>
                <a:gd name="T1" fmla="*/ 26 h 51"/>
                <a:gd name="T2" fmla="*/ 21 w 43"/>
                <a:gd name="T3" fmla="*/ 51 h 51"/>
                <a:gd name="T4" fmla="*/ 0 w 43"/>
                <a:gd name="T5" fmla="*/ 26 h 51"/>
                <a:gd name="T6" fmla="*/ 21 w 43"/>
                <a:gd name="T7" fmla="*/ 0 h 51"/>
                <a:gd name="T8" fmla="*/ 43 w 43"/>
                <a:gd name="T9" fmla="*/ 26 h 51"/>
                <a:gd name="T10" fmla="*/ 5 w 43"/>
                <a:gd name="T11" fmla="*/ 26 h 51"/>
                <a:gd name="T12" fmla="*/ 21 w 43"/>
                <a:gd name="T13" fmla="*/ 50 h 51"/>
                <a:gd name="T14" fmla="*/ 38 w 43"/>
                <a:gd name="T15" fmla="*/ 26 h 51"/>
                <a:gd name="T16" fmla="*/ 21 w 43"/>
                <a:gd name="T17" fmla="*/ 2 h 51"/>
                <a:gd name="T18" fmla="*/ 5 w 43"/>
                <a:gd name="T19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1">
                  <a:moveTo>
                    <a:pt x="43" y="26"/>
                  </a:moveTo>
                  <a:cubicBezTo>
                    <a:pt x="43" y="39"/>
                    <a:pt x="36" y="51"/>
                    <a:pt x="21" y="51"/>
                  </a:cubicBezTo>
                  <a:cubicBezTo>
                    <a:pt x="7" y="51"/>
                    <a:pt x="0" y="39"/>
                    <a:pt x="0" y="26"/>
                  </a:cubicBezTo>
                  <a:cubicBezTo>
                    <a:pt x="0" y="13"/>
                    <a:pt x="7" y="0"/>
                    <a:pt x="21" y="0"/>
                  </a:cubicBezTo>
                  <a:cubicBezTo>
                    <a:pt x="36" y="0"/>
                    <a:pt x="43" y="13"/>
                    <a:pt x="43" y="26"/>
                  </a:cubicBezTo>
                  <a:close/>
                  <a:moveTo>
                    <a:pt x="5" y="26"/>
                  </a:moveTo>
                  <a:cubicBezTo>
                    <a:pt x="5" y="38"/>
                    <a:pt x="10" y="50"/>
                    <a:pt x="21" y="50"/>
                  </a:cubicBezTo>
                  <a:cubicBezTo>
                    <a:pt x="33" y="50"/>
                    <a:pt x="38" y="38"/>
                    <a:pt x="38" y="26"/>
                  </a:cubicBezTo>
                  <a:cubicBezTo>
                    <a:pt x="38" y="14"/>
                    <a:pt x="33" y="2"/>
                    <a:pt x="21" y="2"/>
                  </a:cubicBezTo>
                  <a:cubicBezTo>
                    <a:pt x="10" y="2"/>
                    <a:pt x="5" y="14"/>
                    <a:pt x="5" y="26"/>
                  </a:cubicBez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íṣľiḓê">
              <a:extLst>
                <a:ext uri="{FF2B5EF4-FFF2-40B4-BE49-F238E27FC236}">
                  <a16:creationId xmlns:a16="http://schemas.microsoft.com/office/drawing/2014/main" id="{34B96CC1-0ACA-46A7-A48C-19B021CDCFE7}"/>
                </a:ext>
              </a:extLst>
            </p:cNvPr>
            <p:cNvSpPr/>
            <p:nvPr/>
          </p:nvSpPr>
          <p:spPr bwMode="auto">
            <a:xfrm>
              <a:off x="6707188" y="3832225"/>
              <a:ext cx="128588" cy="166688"/>
            </a:xfrm>
            <a:custGeom>
              <a:avLst/>
              <a:gdLst>
                <a:gd name="T0" fmla="*/ 0 w 40"/>
                <a:gd name="T1" fmla="*/ 49 h 49"/>
                <a:gd name="T2" fmla="*/ 0 w 40"/>
                <a:gd name="T3" fmla="*/ 48 h 49"/>
                <a:gd name="T4" fmla="*/ 6 w 40"/>
                <a:gd name="T5" fmla="*/ 43 h 49"/>
                <a:gd name="T6" fmla="*/ 6 w 40"/>
                <a:gd name="T7" fmla="*/ 6 h 49"/>
                <a:gd name="T8" fmla="*/ 0 w 40"/>
                <a:gd name="T9" fmla="*/ 2 h 49"/>
                <a:gd name="T10" fmla="*/ 0 w 40"/>
                <a:gd name="T11" fmla="*/ 0 h 49"/>
                <a:gd name="T12" fmla="*/ 35 w 40"/>
                <a:gd name="T13" fmla="*/ 0 h 49"/>
                <a:gd name="T14" fmla="*/ 40 w 40"/>
                <a:gd name="T15" fmla="*/ 11 h 49"/>
                <a:gd name="T16" fmla="*/ 39 w 40"/>
                <a:gd name="T17" fmla="*/ 12 h 49"/>
                <a:gd name="T18" fmla="*/ 22 w 40"/>
                <a:gd name="T19" fmla="*/ 2 h 49"/>
                <a:gd name="T20" fmla="*/ 15 w 40"/>
                <a:gd name="T21" fmla="*/ 2 h 49"/>
                <a:gd name="T22" fmla="*/ 10 w 40"/>
                <a:gd name="T23" fmla="*/ 6 h 49"/>
                <a:gd name="T24" fmla="*/ 10 w 40"/>
                <a:gd name="T25" fmla="*/ 23 h 49"/>
                <a:gd name="T26" fmla="*/ 20 w 40"/>
                <a:gd name="T27" fmla="*/ 23 h 49"/>
                <a:gd name="T28" fmla="*/ 28 w 40"/>
                <a:gd name="T29" fmla="*/ 14 h 49"/>
                <a:gd name="T30" fmla="*/ 30 w 40"/>
                <a:gd name="T31" fmla="*/ 14 h 49"/>
                <a:gd name="T32" fmla="*/ 30 w 40"/>
                <a:gd name="T33" fmla="*/ 34 h 49"/>
                <a:gd name="T34" fmla="*/ 28 w 40"/>
                <a:gd name="T35" fmla="*/ 34 h 49"/>
                <a:gd name="T36" fmla="*/ 20 w 40"/>
                <a:gd name="T37" fmla="*/ 24 h 49"/>
                <a:gd name="T38" fmla="*/ 10 w 40"/>
                <a:gd name="T39" fmla="*/ 24 h 49"/>
                <a:gd name="T40" fmla="*/ 10 w 40"/>
                <a:gd name="T41" fmla="*/ 43 h 49"/>
                <a:gd name="T42" fmla="*/ 17 w 40"/>
                <a:gd name="T43" fmla="*/ 48 h 49"/>
                <a:gd name="T44" fmla="*/ 17 w 40"/>
                <a:gd name="T45" fmla="*/ 49 h 49"/>
                <a:gd name="T46" fmla="*/ 0 w 40"/>
                <a:gd name="T4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6" y="8"/>
                    <a:pt x="31" y="2"/>
                    <a:pt x="22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5" y="23"/>
                    <a:pt x="28" y="22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27"/>
                    <a:pt x="25" y="24"/>
                    <a:pt x="2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îş1ïďê">
              <a:extLst>
                <a:ext uri="{FF2B5EF4-FFF2-40B4-BE49-F238E27FC236}">
                  <a16:creationId xmlns:a16="http://schemas.microsoft.com/office/drawing/2014/main" id="{98B2ECC9-814B-4497-9AC9-78F071FE4ADF}"/>
                </a:ext>
              </a:extLst>
            </p:cNvPr>
            <p:cNvSpPr/>
            <p:nvPr/>
          </p:nvSpPr>
          <p:spPr bwMode="auto">
            <a:xfrm>
              <a:off x="6942138" y="3829050"/>
              <a:ext cx="130175" cy="173038"/>
            </a:xfrm>
            <a:custGeom>
              <a:avLst/>
              <a:gdLst>
                <a:gd name="T0" fmla="*/ 41 w 41"/>
                <a:gd name="T1" fmla="*/ 37 h 51"/>
                <a:gd name="T2" fmla="*/ 21 w 41"/>
                <a:gd name="T3" fmla="*/ 51 h 51"/>
                <a:gd name="T4" fmla="*/ 0 w 41"/>
                <a:gd name="T5" fmla="*/ 25 h 51"/>
                <a:gd name="T6" fmla="*/ 20 w 41"/>
                <a:gd name="T7" fmla="*/ 0 h 51"/>
                <a:gd name="T8" fmla="*/ 30 w 41"/>
                <a:gd name="T9" fmla="*/ 2 h 51"/>
                <a:gd name="T10" fmla="*/ 35 w 41"/>
                <a:gd name="T11" fmla="*/ 0 h 51"/>
                <a:gd name="T12" fmla="*/ 39 w 41"/>
                <a:gd name="T13" fmla="*/ 13 h 51"/>
                <a:gd name="T14" fmla="*/ 38 w 41"/>
                <a:gd name="T15" fmla="*/ 13 h 51"/>
                <a:gd name="T16" fmla="*/ 20 w 41"/>
                <a:gd name="T17" fmla="*/ 2 h 51"/>
                <a:gd name="T18" fmla="*/ 4 w 41"/>
                <a:gd name="T19" fmla="*/ 25 h 51"/>
                <a:gd name="T20" fmla="*/ 23 w 41"/>
                <a:gd name="T21" fmla="*/ 48 h 51"/>
                <a:gd name="T22" fmla="*/ 39 w 41"/>
                <a:gd name="T23" fmla="*/ 36 h 51"/>
                <a:gd name="T24" fmla="*/ 41 w 41"/>
                <a:gd name="T25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1">
                  <a:moveTo>
                    <a:pt x="41" y="37"/>
                  </a:moveTo>
                  <a:cubicBezTo>
                    <a:pt x="37" y="45"/>
                    <a:pt x="32" y="51"/>
                    <a:pt x="21" y="51"/>
                  </a:cubicBezTo>
                  <a:cubicBezTo>
                    <a:pt x="10" y="51"/>
                    <a:pt x="0" y="42"/>
                    <a:pt x="0" y="25"/>
                  </a:cubicBezTo>
                  <a:cubicBezTo>
                    <a:pt x="0" y="12"/>
                    <a:pt x="8" y="0"/>
                    <a:pt x="20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5" y="9"/>
                    <a:pt x="29" y="2"/>
                    <a:pt x="20" y="2"/>
                  </a:cubicBezTo>
                  <a:cubicBezTo>
                    <a:pt x="11" y="2"/>
                    <a:pt x="4" y="12"/>
                    <a:pt x="4" y="25"/>
                  </a:cubicBezTo>
                  <a:cubicBezTo>
                    <a:pt x="4" y="38"/>
                    <a:pt x="12" y="48"/>
                    <a:pt x="23" y="48"/>
                  </a:cubicBezTo>
                  <a:cubicBezTo>
                    <a:pt x="30" y="48"/>
                    <a:pt x="35" y="45"/>
                    <a:pt x="39" y="36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íS1ídé">
              <a:extLst>
                <a:ext uri="{FF2B5EF4-FFF2-40B4-BE49-F238E27FC236}">
                  <a16:creationId xmlns:a16="http://schemas.microsoft.com/office/drawing/2014/main" id="{1337FC1E-CFA5-43B1-8D78-4A6D122381C8}"/>
                </a:ext>
              </a:extLst>
            </p:cNvPr>
            <p:cNvSpPr/>
            <p:nvPr/>
          </p:nvSpPr>
          <p:spPr bwMode="auto">
            <a:xfrm>
              <a:off x="7099300" y="3832225"/>
              <a:ext cx="153988" cy="166688"/>
            </a:xfrm>
            <a:custGeom>
              <a:avLst/>
              <a:gdLst>
                <a:gd name="T0" fmla="*/ 0 w 48"/>
                <a:gd name="T1" fmla="*/ 49 h 49"/>
                <a:gd name="T2" fmla="*/ 0 w 48"/>
                <a:gd name="T3" fmla="*/ 48 h 49"/>
                <a:gd name="T4" fmla="*/ 6 w 48"/>
                <a:gd name="T5" fmla="*/ 43 h 49"/>
                <a:gd name="T6" fmla="*/ 6 w 48"/>
                <a:gd name="T7" fmla="*/ 6 h 49"/>
                <a:gd name="T8" fmla="*/ 0 w 48"/>
                <a:gd name="T9" fmla="*/ 2 h 49"/>
                <a:gd name="T10" fmla="*/ 0 w 48"/>
                <a:gd name="T11" fmla="*/ 0 h 49"/>
                <a:gd name="T12" fmla="*/ 17 w 48"/>
                <a:gd name="T13" fmla="*/ 0 h 49"/>
                <a:gd name="T14" fmla="*/ 17 w 48"/>
                <a:gd name="T15" fmla="*/ 2 h 49"/>
                <a:gd name="T16" fmla="*/ 11 w 48"/>
                <a:gd name="T17" fmla="*/ 6 h 49"/>
                <a:gd name="T18" fmla="*/ 11 w 48"/>
                <a:gd name="T19" fmla="*/ 23 h 49"/>
                <a:gd name="T20" fmla="*/ 37 w 48"/>
                <a:gd name="T21" fmla="*/ 23 h 49"/>
                <a:gd name="T22" fmla="*/ 37 w 48"/>
                <a:gd name="T23" fmla="*/ 6 h 49"/>
                <a:gd name="T24" fmla="*/ 31 w 48"/>
                <a:gd name="T25" fmla="*/ 2 h 49"/>
                <a:gd name="T26" fmla="*/ 31 w 48"/>
                <a:gd name="T27" fmla="*/ 0 h 49"/>
                <a:gd name="T28" fmla="*/ 48 w 48"/>
                <a:gd name="T29" fmla="*/ 0 h 49"/>
                <a:gd name="T30" fmla="*/ 48 w 48"/>
                <a:gd name="T31" fmla="*/ 2 h 49"/>
                <a:gd name="T32" fmla="*/ 41 w 48"/>
                <a:gd name="T33" fmla="*/ 6 h 49"/>
                <a:gd name="T34" fmla="*/ 41 w 48"/>
                <a:gd name="T35" fmla="*/ 43 h 49"/>
                <a:gd name="T36" fmla="*/ 48 w 48"/>
                <a:gd name="T37" fmla="*/ 48 h 49"/>
                <a:gd name="T38" fmla="*/ 48 w 48"/>
                <a:gd name="T39" fmla="*/ 49 h 49"/>
                <a:gd name="T40" fmla="*/ 31 w 48"/>
                <a:gd name="T41" fmla="*/ 49 h 49"/>
                <a:gd name="T42" fmla="*/ 31 w 48"/>
                <a:gd name="T43" fmla="*/ 48 h 49"/>
                <a:gd name="T44" fmla="*/ 37 w 48"/>
                <a:gd name="T45" fmla="*/ 43 h 49"/>
                <a:gd name="T46" fmla="*/ 37 w 48"/>
                <a:gd name="T47" fmla="*/ 25 h 49"/>
                <a:gd name="T48" fmla="*/ 11 w 48"/>
                <a:gd name="T49" fmla="*/ 25 h 49"/>
                <a:gd name="T50" fmla="*/ 11 w 48"/>
                <a:gd name="T51" fmla="*/ 43 h 49"/>
                <a:gd name="T52" fmla="*/ 17 w 48"/>
                <a:gd name="T53" fmla="*/ 48 h 49"/>
                <a:gd name="T54" fmla="*/ 17 w 48"/>
                <a:gd name="T55" fmla="*/ 49 h 49"/>
                <a:gd name="T56" fmla="*/ 0 w 48"/>
                <a:gd name="T5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2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3"/>
                    <a:pt x="35" y="2"/>
                    <a:pt x="31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3" y="2"/>
                    <a:pt x="41" y="3"/>
                    <a:pt x="41" y="6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6"/>
                    <a:pt x="43" y="48"/>
                    <a:pt x="48" y="48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5" y="48"/>
                    <a:pt x="37" y="46"/>
                    <a:pt x="37" y="43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ïṥḻïḑè">
              <a:extLst>
                <a:ext uri="{FF2B5EF4-FFF2-40B4-BE49-F238E27FC236}">
                  <a16:creationId xmlns:a16="http://schemas.microsoft.com/office/drawing/2014/main" id="{4A25DAAC-1BB3-4DBB-8474-C856CF94FB9C}"/>
                </a:ext>
              </a:extLst>
            </p:cNvPr>
            <p:cNvSpPr/>
            <p:nvPr/>
          </p:nvSpPr>
          <p:spPr bwMode="auto">
            <a:xfrm>
              <a:off x="7278688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îš1iďê">
              <a:extLst>
                <a:ext uri="{FF2B5EF4-FFF2-40B4-BE49-F238E27FC236}">
                  <a16:creationId xmlns:a16="http://schemas.microsoft.com/office/drawing/2014/main" id="{0EC2F887-07D2-4733-B16A-B460D835E50D}"/>
                </a:ext>
              </a:extLst>
            </p:cNvPr>
            <p:cNvSpPr/>
            <p:nvPr/>
          </p:nvSpPr>
          <p:spPr bwMode="auto">
            <a:xfrm>
              <a:off x="73612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7 w 49"/>
                <a:gd name="T5" fmla="*/ 43 h 50"/>
                <a:gd name="T6" fmla="*/ 7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10 w 49"/>
                <a:gd name="T13" fmla="*/ 0 h 50"/>
                <a:gd name="T14" fmla="*/ 41 w 49"/>
                <a:gd name="T15" fmla="*/ 41 h 50"/>
                <a:gd name="T16" fmla="*/ 41 w 49"/>
                <a:gd name="T17" fmla="*/ 6 h 50"/>
                <a:gd name="T18" fmla="*/ 34 w 49"/>
                <a:gd name="T19" fmla="*/ 2 h 50"/>
                <a:gd name="T20" fmla="*/ 34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3 w 49"/>
                <a:gd name="T27" fmla="*/ 6 h 50"/>
                <a:gd name="T28" fmla="*/ 43 w 49"/>
                <a:gd name="T29" fmla="*/ 50 h 50"/>
                <a:gd name="T30" fmla="*/ 42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9" y="2"/>
                    <a:pt x="34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5" y="2"/>
                    <a:pt x="43" y="3"/>
                    <a:pt x="43" y="6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îṧļíḓê">
              <a:extLst>
                <a:ext uri="{FF2B5EF4-FFF2-40B4-BE49-F238E27FC236}">
                  <a16:creationId xmlns:a16="http://schemas.microsoft.com/office/drawing/2014/main" id="{2791A33A-36E5-401E-A27D-14CBE38F2F23}"/>
                </a:ext>
              </a:extLst>
            </p:cNvPr>
            <p:cNvSpPr/>
            <p:nvPr/>
          </p:nvSpPr>
          <p:spPr bwMode="auto">
            <a:xfrm>
              <a:off x="7540625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40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1 w 42"/>
                <a:gd name="T27" fmla="*/ 23 h 49"/>
                <a:gd name="T28" fmla="*/ 29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9 w 42"/>
                <a:gd name="T35" fmla="*/ 33 h 49"/>
                <a:gd name="T36" fmla="*/ 21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6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9" y="21"/>
                    <a:pt x="29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7"/>
                    <a:pt x="26" y="25"/>
                    <a:pt x="2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6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1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îṡḷíḋè">
              <a:extLst>
                <a:ext uri="{FF2B5EF4-FFF2-40B4-BE49-F238E27FC236}">
                  <a16:creationId xmlns:a16="http://schemas.microsoft.com/office/drawing/2014/main" id="{79A1584A-5ADF-44D4-84EB-E1DE1C4C93E8}"/>
                </a:ext>
              </a:extLst>
            </p:cNvPr>
            <p:cNvSpPr/>
            <p:nvPr/>
          </p:nvSpPr>
          <p:spPr bwMode="auto">
            <a:xfrm>
              <a:off x="7707313" y="3829050"/>
              <a:ext cx="115888" cy="173038"/>
            </a:xfrm>
            <a:custGeom>
              <a:avLst/>
              <a:gdLst>
                <a:gd name="T0" fmla="*/ 1 w 36"/>
                <a:gd name="T1" fmla="*/ 38 h 51"/>
                <a:gd name="T2" fmla="*/ 20 w 36"/>
                <a:gd name="T3" fmla="*/ 50 h 51"/>
                <a:gd name="T4" fmla="*/ 32 w 36"/>
                <a:gd name="T5" fmla="*/ 39 h 51"/>
                <a:gd name="T6" fmla="*/ 17 w 36"/>
                <a:gd name="T7" fmla="*/ 27 h 51"/>
                <a:gd name="T8" fmla="*/ 2 w 36"/>
                <a:gd name="T9" fmla="*/ 12 h 51"/>
                <a:gd name="T10" fmla="*/ 16 w 36"/>
                <a:gd name="T11" fmla="*/ 0 h 51"/>
                <a:gd name="T12" fmla="*/ 26 w 36"/>
                <a:gd name="T13" fmla="*/ 2 h 51"/>
                <a:gd name="T14" fmla="*/ 27 w 36"/>
                <a:gd name="T15" fmla="*/ 2 h 51"/>
                <a:gd name="T16" fmla="*/ 30 w 36"/>
                <a:gd name="T17" fmla="*/ 1 h 51"/>
                <a:gd name="T18" fmla="*/ 34 w 36"/>
                <a:gd name="T19" fmla="*/ 13 h 51"/>
                <a:gd name="T20" fmla="*/ 33 w 36"/>
                <a:gd name="T21" fmla="*/ 14 h 51"/>
                <a:gd name="T22" fmla="*/ 16 w 36"/>
                <a:gd name="T23" fmla="*/ 2 h 51"/>
                <a:gd name="T24" fmla="*/ 5 w 36"/>
                <a:gd name="T25" fmla="*/ 11 h 51"/>
                <a:gd name="T26" fmla="*/ 19 w 36"/>
                <a:gd name="T27" fmla="*/ 23 h 51"/>
                <a:gd name="T28" fmla="*/ 36 w 36"/>
                <a:gd name="T29" fmla="*/ 38 h 51"/>
                <a:gd name="T30" fmla="*/ 20 w 36"/>
                <a:gd name="T31" fmla="*/ 51 h 51"/>
                <a:gd name="T32" fmla="*/ 9 w 36"/>
                <a:gd name="T33" fmla="*/ 49 h 51"/>
                <a:gd name="T34" fmla="*/ 4 w 36"/>
                <a:gd name="T35" fmla="*/ 51 h 51"/>
                <a:gd name="T36" fmla="*/ 0 w 36"/>
                <a:gd name="T37" fmla="*/ 38 h 51"/>
                <a:gd name="T38" fmla="*/ 1 w 36"/>
                <a:gd name="T3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51">
                  <a:moveTo>
                    <a:pt x="1" y="38"/>
                  </a:moveTo>
                  <a:cubicBezTo>
                    <a:pt x="5" y="43"/>
                    <a:pt x="10" y="50"/>
                    <a:pt x="20" y="50"/>
                  </a:cubicBezTo>
                  <a:cubicBezTo>
                    <a:pt x="27" y="50"/>
                    <a:pt x="32" y="47"/>
                    <a:pt x="32" y="39"/>
                  </a:cubicBezTo>
                  <a:cubicBezTo>
                    <a:pt x="32" y="32"/>
                    <a:pt x="28" y="30"/>
                    <a:pt x="17" y="27"/>
                  </a:cubicBezTo>
                  <a:cubicBezTo>
                    <a:pt x="10" y="25"/>
                    <a:pt x="2" y="21"/>
                    <a:pt x="2" y="12"/>
                  </a:cubicBezTo>
                  <a:cubicBezTo>
                    <a:pt x="2" y="7"/>
                    <a:pt x="5" y="0"/>
                    <a:pt x="16" y="0"/>
                  </a:cubicBezTo>
                  <a:cubicBezTo>
                    <a:pt x="21" y="0"/>
                    <a:pt x="24" y="2"/>
                    <a:pt x="26" y="2"/>
                  </a:cubicBezTo>
                  <a:cubicBezTo>
                    <a:pt x="26" y="2"/>
                    <a:pt x="26" y="2"/>
                    <a:pt x="27" y="2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29" y="7"/>
                    <a:pt x="24" y="2"/>
                    <a:pt x="16" y="2"/>
                  </a:cubicBezTo>
                  <a:cubicBezTo>
                    <a:pt x="10" y="2"/>
                    <a:pt x="5" y="4"/>
                    <a:pt x="5" y="11"/>
                  </a:cubicBezTo>
                  <a:cubicBezTo>
                    <a:pt x="5" y="19"/>
                    <a:pt x="12" y="21"/>
                    <a:pt x="19" y="23"/>
                  </a:cubicBezTo>
                  <a:cubicBezTo>
                    <a:pt x="28" y="26"/>
                    <a:pt x="36" y="29"/>
                    <a:pt x="36" y="38"/>
                  </a:cubicBezTo>
                  <a:cubicBezTo>
                    <a:pt x="36" y="47"/>
                    <a:pt x="29" y="51"/>
                    <a:pt x="20" y="51"/>
                  </a:cubicBezTo>
                  <a:cubicBezTo>
                    <a:pt x="15" y="51"/>
                    <a:pt x="11" y="49"/>
                    <a:pt x="9" y="49"/>
                  </a:cubicBezTo>
                  <a:cubicBezTo>
                    <a:pt x="8" y="49"/>
                    <a:pt x="6" y="50"/>
                    <a:pt x="4" y="51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1" y="3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iS1ïďê">
              <a:extLst>
                <a:ext uri="{FF2B5EF4-FFF2-40B4-BE49-F238E27FC236}">
                  <a16:creationId xmlns:a16="http://schemas.microsoft.com/office/drawing/2014/main" id="{DE3CB086-4905-444D-BCBA-5C772CEFEF32}"/>
                </a:ext>
              </a:extLst>
            </p:cNvPr>
            <p:cNvSpPr/>
            <p:nvPr/>
          </p:nvSpPr>
          <p:spPr bwMode="auto">
            <a:xfrm>
              <a:off x="7851775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39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6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6" y="25"/>
                    <a:pt x="2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6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0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iŝḻiḍê">
              <a:extLst>
                <a:ext uri="{FF2B5EF4-FFF2-40B4-BE49-F238E27FC236}">
                  <a16:creationId xmlns:a16="http://schemas.microsoft.com/office/drawing/2014/main" id="{E80E8741-B90A-46E6-8CD2-CB60B91BB64A}"/>
                </a:ext>
              </a:extLst>
            </p:cNvPr>
            <p:cNvSpPr/>
            <p:nvPr/>
          </p:nvSpPr>
          <p:spPr bwMode="auto">
            <a:xfrm>
              <a:off x="8093075" y="3832225"/>
              <a:ext cx="179388" cy="169863"/>
            </a:xfrm>
            <a:custGeom>
              <a:avLst/>
              <a:gdLst>
                <a:gd name="T0" fmla="*/ 0 w 56"/>
                <a:gd name="T1" fmla="*/ 49 h 50"/>
                <a:gd name="T2" fmla="*/ 0 w 56"/>
                <a:gd name="T3" fmla="*/ 48 h 50"/>
                <a:gd name="T4" fmla="*/ 6 w 56"/>
                <a:gd name="T5" fmla="*/ 43 h 50"/>
                <a:gd name="T6" fmla="*/ 6 w 56"/>
                <a:gd name="T7" fmla="*/ 6 h 50"/>
                <a:gd name="T8" fmla="*/ 0 w 56"/>
                <a:gd name="T9" fmla="*/ 2 h 50"/>
                <a:gd name="T10" fmla="*/ 0 w 56"/>
                <a:gd name="T11" fmla="*/ 0 h 50"/>
                <a:gd name="T12" fmla="*/ 12 w 56"/>
                <a:gd name="T13" fmla="*/ 0 h 50"/>
                <a:gd name="T14" fmla="*/ 28 w 56"/>
                <a:gd name="T15" fmla="*/ 43 h 50"/>
                <a:gd name="T16" fmla="*/ 44 w 56"/>
                <a:gd name="T17" fmla="*/ 0 h 50"/>
                <a:gd name="T18" fmla="*/ 56 w 56"/>
                <a:gd name="T19" fmla="*/ 0 h 50"/>
                <a:gd name="T20" fmla="*/ 56 w 56"/>
                <a:gd name="T21" fmla="*/ 2 h 50"/>
                <a:gd name="T22" fmla="*/ 50 w 56"/>
                <a:gd name="T23" fmla="*/ 6 h 50"/>
                <a:gd name="T24" fmla="*/ 50 w 56"/>
                <a:gd name="T25" fmla="*/ 43 h 50"/>
                <a:gd name="T26" fmla="*/ 56 w 56"/>
                <a:gd name="T27" fmla="*/ 48 h 50"/>
                <a:gd name="T28" fmla="*/ 56 w 56"/>
                <a:gd name="T29" fmla="*/ 49 h 50"/>
                <a:gd name="T30" fmla="*/ 39 w 56"/>
                <a:gd name="T31" fmla="*/ 49 h 50"/>
                <a:gd name="T32" fmla="*/ 39 w 56"/>
                <a:gd name="T33" fmla="*/ 48 h 50"/>
                <a:gd name="T34" fmla="*/ 46 w 56"/>
                <a:gd name="T35" fmla="*/ 43 h 50"/>
                <a:gd name="T36" fmla="*/ 46 w 56"/>
                <a:gd name="T37" fmla="*/ 3 h 50"/>
                <a:gd name="T38" fmla="*/ 45 w 56"/>
                <a:gd name="T39" fmla="*/ 3 h 50"/>
                <a:gd name="T40" fmla="*/ 27 w 56"/>
                <a:gd name="T41" fmla="*/ 50 h 50"/>
                <a:gd name="T42" fmla="*/ 26 w 56"/>
                <a:gd name="T43" fmla="*/ 50 h 50"/>
                <a:gd name="T44" fmla="*/ 9 w 56"/>
                <a:gd name="T45" fmla="*/ 4 h 50"/>
                <a:gd name="T46" fmla="*/ 8 w 56"/>
                <a:gd name="T47" fmla="*/ 4 h 50"/>
                <a:gd name="T48" fmla="*/ 8 w 56"/>
                <a:gd name="T49" fmla="*/ 43 h 50"/>
                <a:gd name="T50" fmla="*/ 14 w 56"/>
                <a:gd name="T51" fmla="*/ 48 h 50"/>
                <a:gd name="T52" fmla="*/ 14 w 56"/>
                <a:gd name="T53" fmla="*/ 49 h 50"/>
                <a:gd name="T54" fmla="*/ 0 w 56"/>
                <a:gd name="T55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1" y="2"/>
                    <a:pt x="50" y="3"/>
                    <a:pt x="50" y="6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0" y="46"/>
                    <a:pt x="51" y="48"/>
                    <a:pt x="56" y="48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44" y="48"/>
                    <a:pt x="46" y="46"/>
                    <a:pt x="46" y="4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6"/>
                    <a:pt x="9" y="48"/>
                    <a:pt x="14" y="48"/>
                  </a:cubicBezTo>
                  <a:cubicBezTo>
                    <a:pt x="14" y="49"/>
                    <a:pt x="14" y="49"/>
                    <a:pt x="14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îṩ1iḑê">
              <a:extLst>
                <a:ext uri="{FF2B5EF4-FFF2-40B4-BE49-F238E27FC236}">
                  <a16:creationId xmlns:a16="http://schemas.microsoft.com/office/drawing/2014/main" id="{5F3B7F9D-6437-46DE-A6FF-A7B5495990AE}"/>
                </a:ext>
              </a:extLst>
            </p:cNvPr>
            <p:cNvSpPr/>
            <p:nvPr/>
          </p:nvSpPr>
          <p:spPr bwMode="auto">
            <a:xfrm>
              <a:off x="8297863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2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0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2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5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0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ïṩḻíḋe">
              <a:extLst>
                <a:ext uri="{FF2B5EF4-FFF2-40B4-BE49-F238E27FC236}">
                  <a16:creationId xmlns:a16="http://schemas.microsoft.com/office/drawing/2014/main" id="{08E65A7C-6141-484F-8D24-F700E71434FA}"/>
                </a:ext>
              </a:extLst>
            </p:cNvPr>
            <p:cNvSpPr/>
            <p:nvPr/>
          </p:nvSpPr>
          <p:spPr bwMode="auto">
            <a:xfrm>
              <a:off x="8455025" y="3832225"/>
              <a:ext cx="144463" cy="166688"/>
            </a:xfrm>
            <a:custGeom>
              <a:avLst/>
              <a:gdLst>
                <a:gd name="T0" fmla="*/ 0 w 45"/>
                <a:gd name="T1" fmla="*/ 49 h 49"/>
                <a:gd name="T2" fmla="*/ 0 w 45"/>
                <a:gd name="T3" fmla="*/ 47 h 49"/>
                <a:gd name="T4" fmla="*/ 7 w 45"/>
                <a:gd name="T5" fmla="*/ 43 h 49"/>
                <a:gd name="T6" fmla="*/ 7 w 45"/>
                <a:gd name="T7" fmla="*/ 6 h 49"/>
                <a:gd name="T8" fmla="*/ 0 w 45"/>
                <a:gd name="T9" fmla="*/ 2 h 49"/>
                <a:gd name="T10" fmla="*/ 0 w 45"/>
                <a:gd name="T11" fmla="*/ 0 h 49"/>
                <a:gd name="T12" fmla="*/ 22 w 45"/>
                <a:gd name="T13" fmla="*/ 0 h 49"/>
                <a:gd name="T14" fmla="*/ 45 w 45"/>
                <a:gd name="T15" fmla="*/ 25 h 49"/>
                <a:gd name="T16" fmla="*/ 22 w 45"/>
                <a:gd name="T17" fmla="*/ 49 h 49"/>
                <a:gd name="T18" fmla="*/ 0 w 45"/>
                <a:gd name="T19" fmla="*/ 49 h 49"/>
                <a:gd name="T20" fmla="*/ 11 w 45"/>
                <a:gd name="T21" fmla="*/ 43 h 49"/>
                <a:gd name="T22" fmla="*/ 17 w 45"/>
                <a:gd name="T23" fmla="*/ 47 h 49"/>
                <a:gd name="T24" fmla="*/ 22 w 45"/>
                <a:gd name="T25" fmla="*/ 47 h 49"/>
                <a:gd name="T26" fmla="*/ 41 w 45"/>
                <a:gd name="T27" fmla="*/ 25 h 49"/>
                <a:gd name="T28" fmla="*/ 22 w 45"/>
                <a:gd name="T29" fmla="*/ 2 h 49"/>
                <a:gd name="T30" fmla="*/ 17 w 45"/>
                <a:gd name="T31" fmla="*/ 2 h 49"/>
                <a:gd name="T32" fmla="*/ 11 w 45"/>
                <a:gd name="T33" fmla="*/ 6 h 49"/>
                <a:gd name="T34" fmla="*/ 11 w 45"/>
                <a:gd name="T35" fmla="*/ 4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" h="49">
                  <a:moveTo>
                    <a:pt x="0" y="49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5" y="47"/>
                    <a:pt x="7" y="46"/>
                    <a:pt x="7" y="4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8" y="0"/>
                    <a:pt x="45" y="13"/>
                    <a:pt x="45" y="25"/>
                  </a:cubicBezTo>
                  <a:cubicBezTo>
                    <a:pt x="45" y="37"/>
                    <a:pt x="38" y="49"/>
                    <a:pt x="22" y="49"/>
                  </a:cubicBezTo>
                  <a:lnTo>
                    <a:pt x="0" y="49"/>
                  </a:lnTo>
                  <a:close/>
                  <a:moveTo>
                    <a:pt x="11" y="43"/>
                  </a:moveTo>
                  <a:cubicBezTo>
                    <a:pt x="11" y="46"/>
                    <a:pt x="13" y="47"/>
                    <a:pt x="17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34" y="47"/>
                    <a:pt x="41" y="36"/>
                    <a:pt x="41" y="25"/>
                  </a:cubicBezTo>
                  <a:cubicBezTo>
                    <a:pt x="41" y="13"/>
                    <a:pt x="34" y="2"/>
                    <a:pt x="22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3" y="2"/>
                    <a:pt x="11" y="3"/>
                    <a:pt x="11" y="6"/>
                  </a:cubicBezTo>
                  <a:lnTo>
                    <a:pt x="11" y="43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išľíḓé">
              <a:extLst>
                <a:ext uri="{FF2B5EF4-FFF2-40B4-BE49-F238E27FC236}">
                  <a16:creationId xmlns:a16="http://schemas.microsoft.com/office/drawing/2014/main" id="{E6F2361C-A541-4D8E-8495-B56ECA7ADE48}"/>
                </a:ext>
              </a:extLst>
            </p:cNvPr>
            <p:cNvSpPr/>
            <p:nvPr/>
          </p:nvSpPr>
          <p:spPr bwMode="auto">
            <a:xfrm>
              <a:off x="8628063" y="3832225"/>
              <a:ext cx="60325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7 w 19"/>
                <a:gd name="T19" fmla="*/ 44 h 49"/>
                <a:gd name="T20" fmla="*/ 7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3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3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ïṩľîḓé">
              <a:extLst>
                <a:ext uri="{FF2B5EF4-FFF2-40B4-BE49-F238E27FC236}">
                  <a16:creationId xmlns:a16="http://schemas.microsoft.com/office/drawing/2014/main" id="{AD747728-9ADE-4D55-897A-3C2579C6D388}"/>
                </a:ext>
              </a:extLst>
            </p:cNvPr>
            <p:cNvSpPr/>
            <p:nvPr/>
          </p:nvSpPr>
          <p:spPr bwMode="auto">
            <a:xfrm>
              <a:off x="8718550" y="3829050"/>
              <a:ext cx="130175" cy="173038"/>
            </a:xfrm>
            <a:custGeom>
              <a:avLst/>
              <a:gdLst>
                <a:gd name="T0" fmla="*/ 41 w 41"/>
                <a:gd name="T1" fmla="*/ 37 h 51"/>
                <a:gd name="T2" fmla="*/ 21 w 41"/>
                <a:gd name="T3" fmla="*/ 51 h 51"/>
                <a:gd name="T4" fmla="*/ 0 w 41"/>
                <a:gd name="T5" fmla="*/ 25 h 51"/>
                <a:gd name="T6" fmla="*/ 20 w 41"/>
                <a:gd name="T7" fmla="*/ 0 h 51"/>
                <a:gd name="T8" fmla="*/ 30 w 41"/>
                <a:gd name="T9" fmla="*/ 2 h 51"/>
                <a:gd name="T10" fmla="*/ 35 w 41"/>
                <a:gd name="T11" fmla="*/ 0 h 51"/>
                <a:gd name="T12" fmla="*/ 39 w 41"/>
                <a:gd name="T13" fmla="*/ 13 h 51"/>
                <a:gd name="T14" fmla="*/ 38 w 41"/>
                <a:gd name="T15" fmla="*/ 13 h 51"/>
                <a:gd name="T16" fmla="*/ 20 w 41"/>
                <a:gd name="T17" fmla="*/ 2 h 51"/>
                <a:gd name="T18" fmla="*/ 4 w 41"/>
                <a:gd name="T19" fmla="*/ 25 h 51"/>
                <a:gd name="T20" fmla="*/ 23 w 41"/>
                <a:gd name="T21" fmla="*/ 48 h 51"/>
                <a:gd name="T22" fmla="*/ 39 w 41"/>
                <a:gd name="T23" fmla="*/ 36 h 51"/>
                <a:gd name="T24" fmla="*/ 41 w 41"/>
                <a:gd name="T25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1">
                  <a:moveTo>
                    <a:pt x="41" y="37"/>
                  </a:moveTo>
                  <a:cubicBezTo>
                    <a:pt x="37" y="45"/>
                    <a:pt x="32" y="51"/>
                    <a:pt x="21" y="51"/>
                  </a:cubicBezTo>
                  <a:cubicBezTo>
                    <a:pt x="10" y="51"/>
                    <a:pt x="0" y="42"/>
                    <a:pt x="0" y="25"/>
                  </a:cubicBezTo>
                  <a:cubicBezTo>
                    <a:pt x="0" y="12"/>
                    <a:pt x="8" y="0"/>
                    <a:pt x="20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5" y="9"/>
                    <a:pt x="29" y="2"/>
                    <a:pt x="20" y="2"/>
                  </a:cubicBezTo>
                  <a:cubicBezTo>
                    <a:pt x="11" y="2"/>
                    <a:pt x="4" y="12"/>
                    <a:pt x="4" y="25"/>
                  </a:cubicBezTo>
                  <a:cubicBezTo>
                    <a:pt x="4" y="38"/>
                    <a:pt x="12" y="48"/>
                    <a:pt x="23" y="48"/>
                  </a:cubicBezTo>
                  <a:cubicBezTo>
                    <a:pt x="30" y="48"/>
                    <a:pt x="35" y="45"/>
                    <a:pt x="39" y="36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iṣḻiďe">
              <a:extLst>
                <a:ext uri="{FF2B5EF4-FFF2-40B4-BE49-F238E27FC236}">
                  <a16:creationId xmlns:a16="http://schemas.microsoft.com/office/drawing/2014/main" id="{93132429-C2E2-40CA-A638-11FDC92FAD7A}"/>
                </a:ext>
              </a:extLst>
            </p:cNvPr>
            <p:cNvSpPr/>
            <p:nvPr/>
          </p:nvSpPr>
          <p:spPr bwMode="auto">
            <a:xfrm>
              <a:off x="8874125" y="3832225"/>
              <a:ext cx="61913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8 w 19"/>
                <a:gd name="T19" fmla="*/ 44 h 49"/>
                <a:gd name="T20" fmla="*/ 8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4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4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8" y="46"/>
                    <a:pt x="8" y="4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4" name="ïṣľîḓe">
              <a:extLst>
                <a:ext uri="{FF2B5EF4-FFF2-40B4-BE49-F238E27FC236}">
                  <a16:creationId xmlns:a16="http://schemas.microsoft.com/office/drawing/2014/main" id="{D1D6462A-EEA6-45FD-A59C-0B25424FF8AF}"/>
                </a:ext>
              </a:extLst>
            </p:cNvPr>
            <p:cNvSpPr/>
            <p:nvPr/>
          </p:nvSpPr>
          <p:spPr bwMode="auto">
            <a:xfrm>
              <a:off x="89614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6 w 49"/>
                <a:gd name="T5" fmla="*/ 43 h 50"/>
                <a:gd name="T6" fmla="*/ 6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8 w 49"/>
                <a:gd name="T33" fmla="*/ 6 h 50"/>
                <a:gd name="T34" fmla="*/ 8 w 49"/>
                <a:gd name="T35" fmla="*/ 43 h 50"/>
                <a:gd name="T36" fmla="*/ 15 w 49"/>
                <a:gd name="T37" fmla="*/ 48 h 50"/>
                <a:gd name="T38" fmla="*/ 15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8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6"/>
                    <a:pt x="10" y="48"/>
                    <a:pt x="15" y="48"/>
                  </a:cubicBezTo>
                  <a:cubicBezTo>
                    <a:pt x="15" y="49"/>
                    <a:pt x="15" y="49"/>
                    <a:pt x="15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ïṥḷïḓé">
              <a:extLst>
                <a:ext uri="{FF2B5EF4-FFF2-40B4-BE49-F238E27FC236}">
                  <a16:creationId xmlns:a16="http://schemas.microsoft.com/office/drawing/2014/main" id="{48DCD7FD-6222-4391-8077-B0391B04F644}"/>
                </a:ext>
              </a:extLst>
            </p:cNvPr>
            <p:cNvSpPr/>
            <p:nvPr/>
          </p:nvSpPr>
          <p:spPr bwMode="auto">
            <a:xfrm>
              <a:off x="913765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7 w 42"/>
                <a:gd name="T5" fmla="*/ 43 h 49"/>
                <a:gd name="T6" fmla="*/ 7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40 w 42"/>
                <a:gd name="T17" fmla="*/ 13 h 49"/>
                <a:gd name="T18" fmla="*/ 23 w 42"/>
                <a:gd name="T19" fmla="*/ 2 h 49"/>
                <a:gd name="T20" fmla="*/ 17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2 w 42"/>
                <a:gd name="T27" fmla="*/ 23 h 49"/>
                <a:gd name="T28" fmla="*/ 29 w 42"/>
                <a:gd name="T29" fmla="*/ 14 h 49"/>
                <a:gd name="T30" fmla="*/ 31 w 42"/>
                <a:gd name="T31" fmla="*/ 14 h 49"/>
                <a:gd name="T32" fmla="*/ 31 w 42"/>
                <a:gd name="T33" fmla="*/ 33 h 49"/>
                <a:gd name="T34" fmla="*/ 29 w 42"/>
                <a:gd name="T35" fmla="*/ 33 h 49"/>
                <a:gd name="T36" fmla="*/ 22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7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8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7" y="8"/>
                    <a:pt x="34" y="2"/>
                    <a:pt x="23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6" y="23"/>
                    <a:pt x="29" y="21"/>
                    <a:pt x="29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7"/>
                    <a:pt x="26" y="25"/>
                    <a:pt x="22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7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1" y="48"/>
                    <a:pt x="36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8" y="49"/>
                    <a:pt x="38" y="49"/>
                    <a:pt x="38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32" name="Rectangle 6">
            <a:extLst>
              <a:ext uri="{FF2B5EF4-FFF2-40B4-BE49-F238E27FC236}">
                <a16:creationId xmlns:a16="http://schemas.microsoft.com/office/drawing/2014/main" id="{AF97BCC0-58CE-421D-94D4-2CC3EBD71B5F}"/>
              </a:ext>
            </a:extLst>
          </p:cNvPr>
          <p:cNvSpPr/>
          <p:nvPr/>
        </p:nvSpPr>
        <p:spPr>
          <a:xfrm>
            <a:off x="7580095" y="2457735"/>
            <a:ext cx="2300851" cy="3193567"/>
          </a:xfrm>
          <a:prstGeom prst="rect">
            <a:avLst/>
          </a:prstGeom>
          <a:ln>
            <a:noFill/>
            <a:prstDash val="sysDot"/>
          </a:ln>
          <a:effectLst>
            <a:reflection stA="45000" endPos="0" dist="50800" dir="5400000" sy="-100000" algn="bl" rotWithShape="0"/>
          </a:effec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r>
              <a:rPr lang="en-GB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</a:t>
            </a:r>
            <a:endParaRPr lang="en-GB" altLang="zh-CN" sz="14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566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26483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535C4647-5879-4491-AFF0-F54C2460246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220241"/>
            <a:ext cx="10858500" cy="5003800"/>
            <a:chOff x="660400" y="1130300"/>
            <a:chExt cx="10858500" cy="5003800"/>
          </a:xfrm>
        </p:grpSpPr>
        <p:sp>
          <p:nvSpPr>
            <p:cNvPr id="4" name="îSļïďè">
              <a:extLst>
                <a:ext uri="{FF2B5EF4-FFF2-40B4-BE49-F238E27FC236}">
                  <a16:creationId xmlns:a16="http://schemas.microsoft.com/office/drawing/2014/main" id="{CBEF0355-6B51-4F86-A442-2F985E5CAD58}"/>
                </a:ext>
              </a:extLst>
            </p:cNvPr>
            <p:cNvSpPr/>
            <p:nvPr/>
          </p:nvSpPr>
          <p:spPr>
            <a:xfrm>
              <a:off x="660400" y="3953436"/>
              <a:ext cx="10858500" cy="2180664"/>
            </a:xfrm>
            <a:prstGeom prst="rect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76200">
              <a:noFill/>
              <a:prstDash val="solid"/>
              <a:miter lim="800000"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" name="íṣļïďé">
              <a:extLst>
                <a:ext uri="{FF2B5EF4-FFF2-40B4-BE49-F238E27FC236}">
                  <a16:creationId xmlns:a16="http://schemas.microsoft.com/office/drawing/2014/main" id="{C265C640-68DB-4B7F-B19C-5841B8D110B0}"/>
                </a:ext>
              </a:extLst>
            </p:cNvPr>
            <p:cNvGrpSpPr/>
            <p:nvPr/>
          </p:nvGrpSpPr>
          <p:grpSpPr>
            <a:xfrm>
              <a:off x="660400" y="1257834"/>
              <a:ext cx="5265947" cy="1992703"/>
              <a:chOff x="6543975" y="1449237"/>
              <a:chExt cx="4974925" cy="1992703"/>
            </a:xfrm>
          </p:grpSpPr>
          <p:sp>
            <p:nvSpPr>
              <p:cNvPr id="22" name="îṥ1íḑe">
                <a:extLst>
                  <a:ext uri="{FF2B5EF4-FFF2-40B4-BE49-F238E27FC236}">
                    <a16:creationId xmlns:a16="http://schemas.microsoft.com/office/drawing/2014/main" id="{F6C0B8BD-8162-4FCA-B7AC-235FD87189C5}"/>
                  </a:ext>
                </a:extLst>
              </p:cNvPr>
              <p:cNvSpPr txBox="1"/>
              <p:nvPr/>
            </p:nvSpPr>
            <p:spPr>
              <a:xfrm>
                <a:off x="6543975" y="1449237"/>
                <a:ext cx="4974925" cy="100709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buSzPct val="25000"/>
                </a:pPr>
                <a:r>
                  <a:rPr lang="zh-CN" altLang="en-US" sz="2400" b="1" dirty="0"/>
                  <a:t>请输入标题</a:t>
                </a:r>
                <a:endParaRPr lang="en-US" sz="2400" b="1" dirty="0"/>
              </a:p>
            </p:txBody>
          </p:sp>
          <p:sp>
            <p:nvSpPr>
              <p:cNvPr id="23" name="íšlïḓê">
                <a:extLst>
                  <a:ext uri="{FF2B5EF4-FFF2-40B4-BE49-F238E27FC236}">
                    <a16:creationId xmlns:a16="http://schemas.microsoft.com/office/drawing/2014/main" id="{4526A6D4-3938-483E-AE04-387A4D4F50AE}"/>
                  </a:ext>
                </a:extLst>
              </p:cNvPr>
              <p:cNvSpPr txBox="1"/>
              <p:nvPr/>
            </p:nvSpPr>
            <p:spPr>
              <a:xfrm>
                <a:off x="6543975" y="2456329"/>
                <a:ext cx="4974925" cy="98561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buSzPct val="25000"/>
                </a:pPr>
                <a:r>
                  <a:rPr lang="zh-CN" altLang="en-US" sz="1100" dirty="0"/>
                  <a:t>请替换文字内容，修改文字内容，也可以直接复制你的内容到此。 请替换文字内容，修改文字内容，也可以直接复制你的内容到此。</a:t>
                </a:r>
                <a:r>
                  <a:rPr lang="en-US" altLang="zh-CN" sz="1100" dirty="0"/>
                  <a:t>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1100" dirty="0"/>
                  <a:t>……</a:t>
                </a:r>
              </a:p>
            </p:txBody>
          </p:sp>
        </p:grpSp>
        <p:sp>
          <p:nvSpPr>
            <p:cNvPr id="6" name="isľïdê">
              <a:extLst>
                <a:ext uri="{FF2B5EF4-FFF2-40B4-BE49-F238E27FC236}">
                  <a16:creationId xmlns:a16="http://schemas.microsoft.com/office/drawing/2014/main" id="{6F029D5A-D417-46B8-8364-4B56FF117769}"/>
                </a:ext>
              </a:extLst>
            </p:cNvPr>
            <p:cNvSpPr/>
            <p:nvPr/>
          </p:nvSpPr>
          <p:spPr>
            <a:xfrm>
              <a:off x="6027431" y="1130300"/>
              <a:ext cx="77533" cy="2823136"/>
            </a:xfrm>
            <a:prstGeom prst="rect">
              <a:avLst/>
            </a:prstGeom>
            <a:solidFill>
              <a:schemeClr val="accent1"/>
            </a:solidFill>
            <a:ln w="3175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cxnSp>
          <p:nvCxnSpPr>
            <p:cNvPr id="7" name="肘形连接符 7">
              <a:extLst>
                <a:ext uri="{FF2B5EF4-FFF2-40B4-BE49-F238E27FC236}">
                  <a16:creationId xmlns:a16="http://schemas.microsoft.com/office/drawing/2014/main" id="{8C2204B0-2D0A-4395-97AE-674924FD4E90}"/>
                </a:ext>
              </a:extLst>
            </p:cNvPr>
            <p:cNvCxnSpPr>
              <a:stCxn id="6" idx="3"/>
              <a:endCxn id="12" idx="1"/>
            </p:cNvCxnSpPr>
            <p:nvPr/>
          </p:nvCxnSpPr>
          <p:spPr>
            <a:xfrm flipV="1">
              <a:off x="6104964" y="1776111"/>
              <a:ext cx="558406" cy="765757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肘形连接符 13">
              <a:extLst>
                <a:ext uri="{FF2B5EF4-FFF2-40B4-BE49-F238E27FC236}">
                  <a16:creationId xmlns:a16="http://schemas.microsoft.com/office/drawing/2014/main" id="{65E567E7-CAA6-45E1-98A6-8C5A48C0C4E4}"/>
                </a:ext>
              </a:extLst>
            </p:cNvPr>
            <p:cNvCxnSpPr>
              <a:stCxn id="6" idx="3"/>
              <a:endCxn id="16" idx="1"/>
            </p:cNvCxnSpPr>
            <p:nvPr/>
          </p:nvCxnSpPr>
          <p:spPr>
            <a:xfrm>
              <a:off x="6104964" y="2541868"/>
              <a:ext cx="558406" cy="765758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3E766444-AB96-4513-8517-834DEBE4C733}"/>
                </a:ext>
              </a:extLst>
            </p:cNvPr>
            <p:cNvCxnSpPr>
              <a:stCxn id="6" idx="3"/>
              <a:endCxn id="14" idx="1"/>
            </p:cNvCxnSpPr>
            <p:nvPr/>
          </p:nvCxnSpPr>
          <p:spPr>
            <a:xfrm>
              <a:off x="6104964" y="2541868"/>
              <a:ext cx="55840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iṥļíḑè">
              <a:extLst>
                <a:ext uri="{FF2B5EF4-FFF2-40B4-BE49-F238E27FC236}">
                  <a16:creationId xmlns:a16="http://schemas.microsoft.com/office/drawing/2014/main" id="{D1BB1529-C755-4AE3-8111-E6BA6C1A8F21}"/>
                </a:ext>
              </a:extLst>
            </p:cNvPr>
            <p:cNvGrpSpPr/>
            <p:nvPr/>
          </p:nvGrpSpPr>
          <p:grpSpPr>
            <a:xfrm>
              <a:off x="6593462" y="1462720"/>
              <a:ext cx="4925438" cy="2158296"/>
              <a:chOff x="6593462" y="1175037"/>
              <a:chExt cx="4925438" cy="2158296"/>
            </a:xfrm>
          </p:grpSpPr>
          <p:sp>
            <p:nvSpPr>
              <p:cNvPr id="11" name="išļíḓé">
                <a:extLst>
                  <a:ext uri="{FF2B5EF4-FFF2-40B4-BE49-F238E27FC236}">
                    <a16:creationId xmlns:a16="http://schemas.microsoft.com/office/drawing/2014/main" id="{786C8543-C0D1-4FDD-8687-DB5E9A26AEDE}"/>
                  </a:ext>
                </a:extLst>
              </p:cNvPr>
              <p:cNvSpPr/>
              <p:nvPr/>
            </p:nvSpPr>
            <p:spPr bwMode="auto">
              <a:xfrm>
                <a:off x="8373035" y="1175037"/>
                <a:ext cx="3145865" cy="6267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100" dirty="0"/>
                  <a:t>请替换文字内容，修改文字内容，也可以直接复制你的内容到此。 请替换文字内容，修改文字内容，也可以直接复制你的内容到此。</a:t>
                </a: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2" name="iŝḻïdé">
                <a:extLst>
                  <a:ext uri="{FF2B5EF4-FFF2-40B4-BE49-F238E27FC236}">
                    <a16:creationId xmlns:a16="http://schemas.microsoft.com/office/drawing/2014/main" id="{9922CC94-25EC-47CF-BD36-EF945EEF5260}"/>
                  </a:ext>
                </a:extLst>
              </p:cNvPr>
              <p:cNvSpPr txBox="1"/>
              <p:nvPr/>
            </p:nvSpPr>
            <p:spPr bwMode="auto">
              <a:xfrm>
                <a:off x="6663370" y="1267525"/>
                <a:ext cx="1602088" cy="441805"/>
              </a:xfrm>
              <a:prstGeom prst="rect">
                <a:avLst/>
              </a:prstGeom>
              <a:solidFill>
                <a:srgbClr val="71A3D6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…</a:t>
                </a:r>
                <a:r>
                  <a:rPr lang="zh-CN" altLang="en-US" sz="1600" b="1" dirty="0"/>
                  <a:t>内容</a:t>
                </a:r>
                <a:endParaRPr lang="en-US" altLang="zh-CN" sz="1600" b="1" dirty="0"/>
              </a:p>
            </p:txBody>
          </p:sp>
          <p:sp>
            <p:nvSpPr>
              <p:cNvPr id="13" name="íŝḷiḍe">
                <a:extLst>
                  <a:ext uri="{FF2B5EF4-FFF2-40B4-BE49-F238E27FC236}">
                    <a16:creationId xmlns:a16="http://schemas.microsoft.com/office/drawing/2014/main" id="{786C8543-C0D1-4FDD-8687-DB5E9A26AEDE}"/>
                  </a:ext>
                </a:extLst>
              </p:cNvPr>
              <p:cNvSpPr/>
              <p:nvPr/>
            </p:nvSpPr>
            <p:spPr bwMode="auto">
              <a:xfrm>
                <a:off x="8373035" y="1940794"/>
                <a:ext cx="3145865" cy="6267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100" dirty="0"/>
                  <a:t>请替换文字内容，修改文字内容，也可以直接复制你的内容到此。 请替换文字内容，修改文字内容，也可以直接复制你的内容到此。</a:t>
                </a: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4" name="i$ļîḋé">
                <a:extLst>
                  <a:ext uri="{FF2B5EF4-FFF2-40B4-BE49-F238E27FC236}">
                    <a16:creationId xmlns:a16="http://schemas.microsoft.com/office/drawing/2014/main" id="{9922CC94-25EC-47CF-BD36-EF945EEF5260}"/>
                  </a:ext>
                </a:extLst>
              </p:cNvPr>
              <p:cNvSpPr txBox="1"/>
              <p:nvPr/>
            </p:nvSpPr>
            <p:spPr bwMode="auto">
              <a:xfrm>
                <a:off x="6663370" y="2033282"/>
                <a:ext cx="1602088" cy="441805"/>
              </a:xfrm>
              <a:prstGeom prst="rect">
                <a:avLst/>
              </a:prstGeom>
              <a:solidFill>
                <a:srgbClr val="71A3D6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…</a:t>
                </a:r>
                <a:r>
                  <a:rPr lang="zh-CN" altLang="en-US" sz="1600" b="1" dirty="0"/>
                  <a:t>内容</a:t>
                </a:r>
                <a:endParaRPr lang="en-US" altLang="zh-CN" sz="1600" b="1" dirty="0"/>
              </a:p>
            </p:txBody>
          </p:sp>
          <p:sp>
            <p:nvSpPr>
              <p:cNvPr id="15" name="îSļîdé">
                <a:extLst>
                  <a:ext uri="{FF2B5EF4-FFF2-40B4-BE49-F238E27FC236}">
                    <a16:creationId xmlns:a16="http://schemas.microsoft.com/office/drawing/2014/main" id="{786C8543-C0D1-4FDD-8687-DB5E9A26AEDE}"/>
                  </a:ext>
                </a:extLst>
              </p:cNvPr>
              <p:cNvSpPr/>
              <p:nvPr/>
            </p:nvSpPr>
            <p:spPr bwMode="auto">
              <a:xfrm>
                <a:off x="8373035" y="2706552"/>
                <a:ext cx="3145865" cy="6267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100" dirty="0"/>
                  <a:t>请替换文字内容，修改文字内容，也可以直接复制你的内容到此。 请替换文字内容，修改文字内容，也可以直接复制你的内容到此。</a:t>
                </a: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6" name="íṧḻîḓe">
                <a:extLst>
                  <a:ext uri="{FF2B5EF4-FFF2-40B4-BE49-F238E27FC236}">
                    <a16:creationId xmlns:a16="http://schemas.microsoft.com/office/drawing/2014/main" id="{9922CC94-25EC-47CF-BD36-EF945EEF5260}"/>
                  </a:ext>
                </a:extLst>
              </p:cNvPr>
              <p:cNvSpPr txBox="1"/>
              <p:nvPr/>
            </p:nvSpPr>
            <p:spPr bwMode="auto">
              <a:xfrm>
                <a:off x="6663370" y="2799040"/>
                <a:ext cx="1602088" cy="441805"/>
              </a:xfrm>
              <a:prstGeom prst="rect">
                <a:avLst/>
              </a:prstGeom>
              <a:solidFill>
                <a:srgbClr val="71A3D6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…</a:t>
                </a:r>
                <a:r>
                  <a:rPr lang="zh-CN" altLang="en-US" sz="1600" b="1" dirty="0"/>
                  <a:t>内容</a:t>
                </a:r>
                <a:endParaRPr lang="en-US" altLang="zh-CN" sz="1600" b="1" dirty="0"/>
              </a:p>
            </p:txBody>
          </p: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345868C5-5855-494B-A5D8-4DE3717C8A0D}"/>
                  </a:ext>
                </a:extLst>
              </p:cNvPr>
              <p:cNvCxnSpPr/>
              <p:nvPr/>
            </p:nvCxnSpPr>
            <p:spPr>
              <a:xfrm>
                <a:off x="8471647" y="1871306"/>
                <a:ext cx="3047253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B45C3BC1-8FC4-4DD6-B08A-DCEF148905F1}"/>
                  </a:ext>
                </a:extLst>
              </p:cNvPr>
              <p:cNvCxnSpPr/>
              <p:nvPr/>
            </p:nvCxnSpPr>
            <p:spPr>
              <a:xfrm>
                <a:off x="8471647" y="2637063"/>
                <a:ext cx="3047253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îśḷíḋê">
                <a:extLst>
                  <a:ext uri="{FF2B5EF4-FFF2-40B4-BE49-F238E27FC236}">
                    <a16:creationId xmlns:a16="http://schemas.microsoft.com/office/drawing/2014/main" id="{AF11266C-CECA-4D8F-BF8C-1BC139424A00}"/>
                  </a:ext>
                </a:extLst>
              </p:cNvPr>
              <p:cNvSpPr/>
              <p:nvPr/>
            </p:nvSpPr>
            <p:spPr>
              <a:xfrm>
                <a:off x="6593462" y="1453473"/>
                <a:ext cx="69908" cy="69908"/>
              </a:xfrm>
              <a:prstGeom prst="ellips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0" name="iṥḷîḑe">
                <a:extLst>
                  <a:ext uri="{FF2B5EF4-FFF2-40B4-BE49-F238E27FC236}">
                    <a16:creationId xmlns:a16="http://schemas.microsoft.com/office/drawing/2014/main" id="{AF11266C-CECA-4D8F-BF8C-1BC139424A00}"/>
                  </a:ext>
                </a:extLst>
              </p:cNvPr>
              <p:cNvSpPr/>
              <p:nvPr/>
            </p:nvSpPr>
            <p:spPr>
              <a:xfrm>
                <a:off x="6593462" y="2219230"/>
                <a:ext cx="69908" cy="69908"/>
              </a:xfrm>
              <a:prstGeom prst="ellips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1" name="işļíḑê">
                <a:extLst>
                  <a:ext uri="{FF2B5EF4-FFF2-40B4-BE49-F238E27FC236}">
                    <a16:creationId xmlns:a16="http://schemas.microsoft.com/office/drawing/2014/main" id="{AF11266C-CECA-4D8F-BF8C-1BC139424A00}"/>
                  </a:ext>
                </a:extLst>
              </p:cNvPr>
              <p:cNvSpPr/>
              <p:nvPr/>
            </p:nvSpPr>
            <p:spPr>
              <a:xfrm>
                <a:off x="6593462" y="2984988"/>
                <a:ext cx="69908" cy="69908"/>
              </a:xfrm>
              <a:prstGeom prst="ellips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  <p:pic>
        <p:nvPicPr>
          <p:cNvPr id="24" name="图片 23">
            <a:extLst>
              <a:ext uri="{FF2B5EF4-FFF2-40B4-BE49-F238E27FC236}">
                <a16:creationId xmlns:a16="http://schemas.microsoft.com/office/drawing/2014/main" id="{82E55808-231A-4338-BDFD-AD258FA445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702" y="3999008"/>
            <a:ext cx="10911865" cy="2210175"/>
          </a:xfrm>
          <a:prstGeom prst="rect">
            <a:avLst/>
          </a:prstGeom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id="{1FE96AB6-451A-47BE-B637-3DB6EE0AF79B}"/>
              </a:ext>
            </a:extLst>
          </p:cNvPr>
          <p:cNvSpPr txBox="1"/>
          <p:nvPr/>
        </p:nvSpPr>
        <p:spPr>
          <a:xfrm>
            <a:off x="4284363" y="299545"/>
            <a:ext cx="36232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/>
              <a:t>请输入标题</a:t>
            </a: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CC0E620B-6B7D-4744-BB49-F13FBFB0A2FF}"/>
              </a:ext>
            </a:extLst>
          </p:cNvPr>
          <p:cNvCxnSpPr/>
          <p:nvPr/>
        </p:nvCxnSpPr>
        <p:spPr>
          <a:xfrm>
            <a:off x="3389586" y="822765"/>
            <a:ext cx="5139558" cy="0"/>
          </a:xfrm>
          <a:prstGeom prst="line">
            <a:avLst/>
          </a:prstGeom>
          <a:ln w="38100">
            <a:solidFill>
              <a:srgbClr val="71A3D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>
            <a:extLst>
              <a:ext uri="{FF2B5EF4-FFF2-40B4-BE49-F238E27FC236}">
                <a16:creationId xmlns:a16="http://schemas.microsoft.com/office/drawing/2014/main" id="{FD20FF19-0DEC-4824-BB4E-00C3539CD869}"/>
              </a:ext>
            </a:extLst>
          </p:cNvPr>
          <p:cNvSpPr txBox="1"/>
          <p:nvPr/>
        </p:nvSpPr>
        <p:spPr>
          <a:xfrm>
            <a:off x="3389586" y="868494"/>
            <a:ext cx="51395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/>
              <a:t>请输入标题请输入标题请输入标题请输入标题</a:t>
            </a:r>
          </a:p>
        </p:txBody>
      </p:sp>
      <p:grpSp>
        <p:nvGrpSpPr>
          <p:cNvPr id="32" name="bd9232f5-b874-4bf4-a79c-526fb59e1bc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9F6E8B3E-3BAC-4203-A579-A6102D8B89AA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9788577" y="6104"/>
            <a:ext cx="2251854" cy="533794"/>
            <a:chOff x="1919288" y="2593975"/>
            <a:chExt cx="7353301" cy="1743076"/>
          </a:xfrm>
        </p:grpSpPr>
        <p:sp>
          <p:nvSpPr>
            <p:cNvPr id="33" name="îṣľîḍè">
              <a:extLst>
                <a:ext uri="{FF2B5EF4-FFF2-40B4-BE49-F238E27FC236}">
                  <a16:creationId xmlns:a16="http://schemas.microsoft.com/office/drawing/2014/main" id="{01C88C08-BDBB-4CFA-8435-C042969AFE59}"/>
                </a:ext>
              </a:extLst>
            </p:cNvPr>
            <p:cNvSpPr/>
            <p:nvPr/>
          </p:nvSpPr>
          <p:spPr bwMode="auto">
            <a:xfrm>
              <a:off x="7856539" y="2841626"/>
              <a:ext cx="665163" cy="784225"/>
            </a:xfrm>
            <a:custGeom>
              <a:avLst/>
              <a:gdLst>
                <a:gd name="T0" fmla="*/ 93 w 220"/>
                <a:gd name="T1" fmla="*/ 0 h 257"/>
                <a:gd name="T2" fmla="*/ 107 w 220"/>
                <a:gd name="T3" fmla="*/ 7 h 257"/>
                <a:gd name="T4" fmla="*/ 107 w 220"/>
                <a:gd name="T5" fmla="*/ 106 h 257"/>
                <a:gd name="T6" fmla="*/ 135 w 220"/>
                <a:gd name="T7" fmla="*/ 98 h 257"/>
                <a:gd name="T8" fmla="*/ 140 w 220"/>
                <a:gd name="T9" fmla="*/ 94 h 257"/>
                <a:gd name="T10" fmla="*/ 182 w 220"/>
                <a:gd name="T11" fmla="*/ 106 h 257"/>
                <a:gd name="T12" fmla="*/ 178 w 220"/>
                <a:gd name="T13" fmla="*/ 120 h 257"/>
                <a:gd name="T14" fmla="*/ 108 w 220"/>
                <a:gd name="T15" fmla="*/ 129 h 257"/>
                <a:gd name="T16" fmla="*/ 108 w 220"/>
                <a:gd name="T17" fmla="*/ 132 h 257"/>
                <a:gd name="T18" fmla="*/ 171 w 220"/>
                <a:gd name="T19" fmla="*/ 212 h 257"/>
                <a:gd name="T20" fmla="*/ 220 w 220"/>
                <a:gd name="T21" fmla="*/ 239 h 257"/>
                <a:gd name="T22" fmla="*/ 219 w 220"/>
                <a:gd name="T23" fmla="*/ 241 h 257"/>
                <a:gd name="T24" fmla="*/ 214 w 220"/>
                <a:gd name="T25" fmla="*/ 241 h 257"/>
                <a:gd name="T26" fmla="*/ 218 w 220"/>
                <a:gd name="T27" fmla="*/ 252 h 257"/>
                <a:gd name="T28" fmla="*/ 213 w 220"/>
                <a:gd name="T29" fmla="*/ 252 h 257"/>
                <a:gd name="T30" fmla="*/ 215 w 220"/>
                <a:gd name="T31" fmla="*/ 255 h 257"/>
                <a:gd name="T32" fmla="*/ 194 w 220"/>
                <a:gd name="T33" fmla="*/ 257 h 257"/>
                <a:gd name="T34" fmla="*/ 159 w 220"/>
                <a:gd name="T35" fmla="*/ 240 h 257"/>
                <a:gd name="T36" fmla="*/ 132 w 220"/>
                <a:gd name="T37" fmla="*/ 200 h 257"/>
                <a:gd name="T38" fmla="*/ 131 w 220"/>
                <a:gd name="T39" fmla="*/ 199 h 257"/>
                <a:gd name="T40" fmla="*/ 99 w 220"/>
                <a:gd name="T41" fmla="*/ 155 h 257"/>
                <a:gd name="T42" fmla="*/ 98 w 220"/>
                <a:gd name="T43" fmla="*/ 153 h 257"/>
                <a:gd name="T44" fmla="*/ 64 w 220"/>
                <a:gd name="T45" fmla="*/ 234 h 257"/>
                <a:gd name="T46" fmla="*/ 61 w 220"/>
                <a:gd name="T47" fmla="*/ 237 h 257"/>
                <a:gd name="T48" fmla="*/ 47 w 220"/>
                <a:gd name="T49" fmla="*/ 251 h 257"/>
                <a:gd name="T50" fmla="*/ 11 w 220"/>
                <a:gd name="T51" fmla="*/ 257 h 257"/>
                <a:gd name="T52" fmla="*/ 9 w 220"/>
                <a:gd name="T53" fmla="*/ 254 h 257"/>
                <a:gd name="T54" fmla="*/ 9 w 220"/>
                <a:gd name="T55" fmla="*/ 253 h 257"/>
                <a:gd name="T56" fmla="*/ 72 w 220"/>
                <a:gd name="T57" fmla="*/ 175 h 257"/>
                <a:gd name="T58" fmla="*/ 83 w 220"/>
                <a:gd name="T59" fmla="*/ 139 h 257"/>
                <a:gd name="T60" fmla="*/ 81 w 220"/>
                <a:gd name="T61" fmla="*/ 138 h 257"/>
                <a:gd name="T62" fmla="*/ 0 w 220"/>
                <a:gd name="T63" fmla="*/ 126 h 257"/>
                <a:gd name="T64" fmla="*/ 4 w 220"/>
                <a:gd name="T65" fmla="*/ 126 h 257"/>
                <a:gd name="T66" fmla="*/ 63 w 220"/>
                <a:gd name="T67" fmla="*/ 117 h 257"/>
                <a:gd name="T68" fmla="*/ 88 w 220"/>
                <a:gd name="T69" fmla="*/ 110 h 257"/>
                <a:gd name="T70" fmla="*/ 91 w 220"/>
                <a:gd name="T71" fmla="*/ 98 h 257"/>
                <a:gd name="T72" fmla="*/ 89 w 220"/>
                <a:gd name="T73" fmla="*/ 100 h 257"/>
                <a:gd name="T74" fmla="*/ 93 w 220"/>
                <a:gd name="T75" fmla="*/ 32 h 257"/>
                <a:gd name="T76" fmla="*/ 93 w 220"/>
                <a:gd name="T7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0" h="257">
                  <a:moveTo>
                    <a:pt x="93" y="0"/>
                  </a:moveTo>
                  <a:cubicBezTo>
                    <a:pt x="97" y="1"/>
                    <a:pt x="103" y="1"/>
                    <a:pt x="107" y="7"/>
                  </a:cubicBezTo>
                  <a:cubicBezTo>
                    <a:pt x="115" y="19"/>
                    <a:pt x="109" y="99"/>
                    <a:pt x="107" y="106"/>
                  </a:cubicBezTo>
                  <a:cubicBezTo>
                    <a:pt x="116" y="104"/>
                    <a:pt x="129" y="103"/>
                    <a:pt x="135" y="98"/>
                  </a:cubicBezTo>
                  <a:cubicBezTo>
                    <a:pt x="135" y="94"/>
                    <a:pt x="134" y="96"/>
                    <a:pt x="140" y="94"/>
                  </a:cubicBezTo>
                  <a:cubicBezTo>
                    <a:pt x="149" y="96"/>
                    <a:pt x="186" y="91"/>
                    <a:pt x="182" y="106"/>
                  </a:cubicBezTo>
                  <a:cubicBezTo>
                    <a:pt x="181" y="111"/>
                    <a:pt x="179" y="115"/>
                    <a:pt x="178" y="120"/>
                  </a:cubicBezTo>
                  <a:cubicBezTo>
                    <a:pt x="166" y="117"/>
                    <a:pt x="112" y="120"/>
                    <a:pt x="108" y="129"/>
                  </a:cubicBezTo>
                  <a:cubicBezTo>
                    <a:pt x="108" y="130"/>
                    <a:pt x="108" y="131"/>
                    <a:pt x="108" y="132"/>
                  </a:cubicBezTo>
                  <a:cubicBezTo>
                    <a:pt x="111" y="145"/>
                    <a:pt x="154" y="198"/>
                    <a:pt x="171" y="212"/>
                  </a:cubicBezTo>
                  <a:cubicBezTo>
                    <a:pt x="188" y="221"/>
                    <a:pt x="204" y="230"/>
                    <a:pt x="220" y="239"/>
                  </a:cubicBezTo>
                  <a:cubicBezTo>
                    <a:pt x="220" y="240"/>
                    <a:pt x="220" y="240"/>
                    <a:pt x="219" y="241"/>
                  </a:cubicBezTo>
                  <a:cubicBezTo>
                    <a:pt x="218" y="241"/>
                    <a:pt x="216" y="241"/>
                    <a:pt x="214" y="241"/>
                  </a:cubicBezTo>
                  <a:cubicBezTo>
                    <a:pt x="217" y="246"/>
                    <a:pt x="218" y="246"/>
                    <a:pt x="218" y="252"/>
                  </a:cubicBezTo>
                  <a:cubicBezTo>
                    <a:pt x="217" y="252"/>
                    <a:pt x="215" y="252"/>
                    <a:pt x="213" y="252"/>
                  </a:cubicBezTo>
                  <a:cubicBezTo>
                    <a:pt x="214" y="253"/>
                    <a:pt x="215" y="254"/>
                    <a:pt x="215" y="255"/>
                  </a:cubicBezTo>
                  <a:cubicBezTo>
                    <a:pt x="208" y="256"/>
                    <a:pt x="201" y="256"/>
                    <a:pt x="194" y="257"/>
                  </a:cubicBezTo>
                  <a:cubicBezTo>
                    <a:pt x="182" y="255"/>
                    <a:pt x="168" y="244"/>
                    <a:pt x="159" y="240"/>
                  </a:cubicBezTo>
                  <a:cubicBezTo>
                    <a:pt x="152" y="232"/>
                    <a:pt x="137" y="210"/>
                    <a:pt x="132" y="200"/>
                  </a:cubicBezTo>
                  <a:cubicBezTo>
                    <a:pt x="132" y="200"/>
                    <a:pt x="132" y="198"/>
                    <a:pt x="131" y="199"/>
                  </a:cubicBezTo>
                  <a:cubicBezTo>
                    <a:pt x="123" y="187"/>
                    <a:pt x="101" y="154"/>
                    <a:pt x="99" y="155"/>
                  </a:cubicBezTo>
                  <a:cubicBezTo>
                    <a:pt x="99" y="154"/>
                    <a:pt x="99" y="154"/>
                    <a:pt x="98" y="153"/>
                  </a:cubicBezTo>
                  <a:cubicBezTo>
                    <a:pt x="97" y="167"/>
                    <a:pt x="67" y="234"/>
                    <a:pt x="64" y="234"/>
                  </a:cubicBezTo>
                  <a:cubicBezTo>
                    <a:pt x="63" y="235"/>
                    <a:pt x="62" y="236"/>
                    <a:pt x="61" y="237"/>
                  </a:cubicBezTo>
                  <a:cubicBezTo>
                    <a:pt x="56" y="240"/>
                    <a:pt x="47" y="251"/>
                    <a:pt x="47" y="251"/>
                  </a:cubicBezTo>
                  <a:cubicBezTo>
                    <a:pt x="38" y="255"/>
                    <a:pt x="22" y="253"/>
                    <a:pt x="11" y="257"/>
                  </a:cubicBezTo>
                  <a:cubicBezTo>
                    <a:pt x="10" y="256"/>
                    <a:pt x="10" y="255"/>
                    <a:pt x="9" y="254"/>
                  </a:cubicBezTo>
                  <a:cubicBezTo>
                    <a:pt x="9" y="254"/>
                    <a:pt x="9" y="253"/>
                    <a:pt x="9" y="253"/>
                  </a:cubicBezTo>
                  <a:cubicBezTo>
                    <a:pt x="45" y="228"/>
                    <a:pt x="54" y="209"/>
                    <a:pt x="72" y="175"/>
                  </a:cubicBezTo>
                  <a:cubicBezTo>
                    <a:pt x="76" y="163"/>
                    <a:pt x="79" y="151"/>
                    <a:pt x="83" y="139"/>
                  </a:cubicBezTo>
                  <a:cubicBezTo>
                    <a:pt x="82" y="138"/>
                    <a:pt x="82" y="138"/>
                    <a:pt x="81" y="138"/>
                  </a:cubicBezTo>
                  <a:cubicBezTo>
                    <a:pt x="56" y="145"/>
                    <a:pt x="26" y="161"/>
                    <a:pt x="0" y="126"/>
                  </a:cubicBezTo>
                  <a:cubicBezTo>
                    <a:pt x="2" y="126"/>
                    <a:pt x="3" y="126"/>
                    <a:pt x="4" y="126"/>
                  </a:cubicBezTo>
                  <a:cubicBezTo>
                    <a:pt x="24" y="119"/>
                    <a:pt x="57" y="120"/>
                    <a:pt x="63" y="117"/>
                  </a:cubicBezTo>
                  <a:cubicBezTo>
                    <a:pt x="70" y="112"/>
                    <a:pt x="82" y="109"/>
                    <a:pt x="88" y="110"/>
                  </a:cubicBezTo>
                  <a:cubicBezTo>
                    <a:pt x="89" y="106"/>
                    <a:pt x="90" y="102"/>
                    <a:pt x="91" y="98"/>
                  </a:cubicBezTo>
                  <a:cubicBezTo>
                    <a:pt x="90" y="99"/>
                    <a:pt x="89" y="100"/>
                    <a:pt x="89" y="100"/>
                  </a:cubicBezTo>
                  <a:cubicBezTo>
                    <a:pt x="92" y="76"/>
                    <a:pt x="90" y="57"/>
                    <a:pt x="93" y="32"/>
                  </a:cubicBezTo>
                  <a:cubicBezTo>
                    <a:pt x="95" y="19"/>
                    <a:pt x="89" y="13"/>
                    <a:pt x="93" y="0"/>
                  </a:cubicBezTo>
                  <a:close/>
                </a:path>
              </a:pathLst>
            </a:custGeom>
            <a:solidFill>
              <a:srgbClr val="D62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4" name="íşḷiḓê">
              <a:extLst>
                <a:ext uri="{FF2B5EF4-FFF2-40B4-BE49-F238E27FC236}">
                  <a16:creationId xmlns:a16="http://schemas.microsoft.com/office/drawing/2014/main" id="{A23D1BD1-1E5E-4D42-A84B-FDA3D7D91F75}"/>
                </a:ext>
              </a:extLst>
            </p:cNvPr>
            <p:cNvGrpSpPr/>
            <p:nvPr/>
          </p:nvGrpSpPr>
          <p:grpSpPr>
            <a:xfrm>
              <a:off x="8694739" y="2811463"/>
              <a:ext cx="577850" cy="841375"/>
              <a:chOff x="8694739" y="2811463"/>
              <a:chExt cx="577850" cy="841375"/>
            </a:xfrm>
          </p:grpSpPr>
          <p:sp>
            <p:nvSpPr>
              <p:cNvPr id="115" name="íṡḻîḍè">
                <a:extLst>
                  <a:ext uri="{FF2B5EF4-FFF2-40B4-BE49-F238E27FC236}">
                    <a16:creationId xmlns:a16="http://schemas.microsoft.com/office/drawing/2014/main" id="{76714060-1DE0-4955-893A-64FBB04CA3F1}"/>
                  </a:ext>
                </a:extLst>
              </p:cNvPr>
              <p:cNvSpPr/>
              <p:nvPr/>
            </p:nvSpPr>
            <p:spPr bwMode="auto">
              <a:xfrm>
                <a:off x="8942389" y="2890838"/>
                <a:ext cx="6350" cy="6350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2" y="2"/>
                      <a:pt x="2" y="2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îšlîdé">
                <a:extLst>
                  <a:ext uri="{FF2B5EF4-FFF2-40B4-BE49-F238E27FC236}">
                    <a16:creationId xmlns:a16="http://schemas.microsoft.com/office/drawing/2014/main" id="{7FFE4D40-4FC4-4062-81E3-7DF9BFD17E97}"/>
                  </a:ext>
                </a:extLst>
              </p:cNvPr>
              <p:cNvSpPr/>
              <p:nvPr/>
            </p:nvSpPr>
            <p:spPr bwMode="auto">
              <a:xfrm>
                <a:off x="8951914" y="2900363"/>
                <a:ext cx="9525" cy="952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1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2" y="2"/>
                      <a:pt x="1" y="3"/>
                      <a:pt x="3" y="1"/>
                    </a:cubicBezTo>
                    <a:cubicBezTo>
                      <a:pt x="1" y="1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i$1ïďe">
                <a:extLst>
                  <a:ext uri="{FF2B5EF4-FFF2-40B4-BE49-F238E27FC236}">
                    <a16:creationId xmlns:a16="http://schemas.microsoft.com/office/drawing/2014/main" id="{160E4E62-8BE8-4BFD-936C-355C4BAADED9}"/>
                  </a:ext>
                </a:extLst>
              </p:cNvPr>
              <p:cNvSpPr/>
              <p:nvPr/>
            </p:nvSpPr>
            <p:spPr bwMode="auto">
              <a:xfrm>
                <a:off x="8955089" y="2911476"/>
                <a:ext cx="9525" cy="12700"/>
              </a:xfrm>
              <a:custGeom>
                <a:avLst/>
                <a:gdLst>
                  <a:gd name="T0" fmla="*/ 0 w 3"/>
                  <a:gd name="T1" fmla="*/ 0 h 4"/>
                  <a:gd name="T2" fmla="*/ 2 w 3"/>
                  <a:gd name="T3" fmla="*/ 4 h 4"/>
                  <a:gd name="T4" fmla="*/ 3 w 3"/>
                  <a:gd name="T5" fmla="*/ 1 h 4"/>
                  <a:gd name="T6" fmla="*/ 3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1"/>
                      <a:pt x="2" y="3"/>
                      <a:pt x="2" y="4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îs1iḍé">
                <a:extLst>
                  <a:ext uri="{FF2B5EF4-FFF2-40B4-BE49-F238E27FC236}">
                    <a16:creationId xmlns:a16="http://schemas.microsoft.com/office/drawing/2014/main" id="{F577F1A7-E873-4F95-800D-D2C08BB143CF}"/>
                  </a:ext>
                </a:extLst>
              </p:cNvPr>
              <p:cNvSpPr/>
              <p:nvPr/>
            </p:nvSpPr>
            <p:spPr bwMode="auto">
              <a:xfrm>
                <a:off x="9005889" y="3036888"/>
                <a:ext cx="9525" cy="952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0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3"/>
                      <a:pt x="1" y="2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isḷîdé">
                <a:extLst>
                  <a:ext uri="{FF2B5EF4-FFF2-40B4-BE49-F238E27FC236}">
                    <a16:creationId xmlns:a16="http://schemas.microsoft.com/office/drawing/2014/main" id="{57CADF40-E81B-4D03-A5FF-5B5EEC33634E}"/>
                  </a:ext>
                </a:extLst>
              </p:cNvPr>
              <p:cNvSpPr/>
              <p:nvPr/>
            </p:nvSpPr>
            <p:spPr bwMode="auto">
              <a:xfrm>
                <a:off x="8967789" y="3098801"/>
                <a:ext cx="1588" cy="4763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iṧḷïḑè">
                <a:extLst>
                  <a:ext uri="{FF2B5EF4-FFF2-40B4-BE49-F238E27FC236}">
                    <a16:creationId xmlns:a16="http://schemas.microsoft.com/office/drawing/2014/main" id="{F721E700-844D-49B0-8B54-9DCE09B66855}"/>
                  </a:ext>
                </a:extLst>
              </p:cNvPr>
              <p:cNvSpPr/>
              <p:nvPr/>
            </p:nvSpPr>
            <p:spPr bwMode="auto">
              <a:xfrm>
                <a:off x="9129714" y="3128963"/>
                <a:ext cx="0" cy="6350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işḻíḋê">
                <a:extLst>
                  <a:ext uri="{FF2B5EF4-FFF2-40B4-BE49-F238E27FC236}">
                    <a16:creationId xmlns:a16="http://schemas.microsoft.com/office/drawing/2014/main" id="{BE42227E-42DA-415C-99CB-9518DDB5379B}"/>
                  </a:ext>
                </a:extLst>
              </p:cNvPr>
              <p:cNvSpPr/>
              <p:nvPr/>
            </p:nvSpPr>
            <p:spPr bwMode="auto">
              <a:xfrm>
                <a:off x="9136064" y="3128963"/>
                <a:ext cx="0" cy="6350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îṧlíḋè">
                <a:extLst>
                  <a:ext uri="{FF2B5EF4-FFF2-40B4-BE49-F238E27FC236}">
                    <a16:creationId xmlns:a16="http://schemas.microsoft.com/office/drawing/2014/main" id="{CF9A242A-8700-4E8E-8C92-8CFDE7CFCF72}"/>
                  </a:ext>
                </a:extLst>
              </p:cNvPr>
              <p:cNvSpPr/>
              <p:nvPr/>
            </p:nvSpPr>
            <p:spPr bwMode="auto">
              <a:xfrm>
                <a:off x="8694739" y="2811463"/>
                <a:ext cx="577850" cy="841375"/>
              </a:xfrm>
              <a:custGeom>
                <a:avLst/>
                <a:gdLst>
                  <a:gd name="T0" fmla="*/ 140 w 191"/>
                  <a:gd name="T1" fmla="*/ 108 h 276"/>
                  <a:gd name="T2" fmla="*/ 191 w 191"/>
                  <a:gd name="T3" fmla="*/ 95 h 276"/>
                  <a:gd name="T4" fmla="*/ 131 w 191"/>
                  <a:gd name="T5" fmla="*/ 75 h 276"/>
                  <a:gd name="T6" fmla="*/ 125 w 191"/>
                  <a:gd name="T7" fmla="*/ 73 h 276"/>
                  <a:gd name="T8" fmla="*/ 165 w 191"/>
                  <a:gd name="T9" fmla="*/ 35 h 276"/>
                  <a:gd name="T10" fmla="*/ 143 w 191"/>
                  <a:gd name="T11" fmla="*/ 0 h 276"/>
                  <a:gd name="T12" fmla="*/ 135 w 191"/>
                  <a:gd name="T13" fmla="*/ 3 h 276"/>
                  <a:gd name="T14" fmla="*/ 83 w 191"/>
                  <a:gd name="T15" fmla="*/ 4 h 276"/>
                  <a:gd name="T16" fmla="*/ 76 w 191"/>
                  <a:gd name="T17" fmla="*/ 35 h 276"/>
                  <a:gd name="T18" fmla="*/ 66 w 191"/>
                  <a:gd name="T19" fmla="*/ 18 h 276"/>
                  <a:gd name="T20" fmla="*/ 56 w 191"/>
                  <a:gd name="T21" fmla="*/ 84 h 276"/>
                  <a:gd name="T22" fmla="*/ 38 w 191"/>
                  <a:gd name="T23" fmla="*/ 71 h 276"/>
                  <a:gd name="T24" fmla="*/ 7 w 191"/>
                  <a:gd name="T25" fmla="*/ 108 h 276"/>
                  <a:gd name="T26" fmla="*/ 1 w 191"/>
                  <a:gd name="T27" fmla="*/ 134 h 276"/>
                  <a:gd name="T28" fmla="*/ 9 w 191"/>
                  <a:gd name="T29" fmla="*/ 138 h 276"/>
                  <a:gd name="T30" fmla="*/ 13 w 191"/>
                  <a:gd name="T31" fmla="*/ 142 h 276"/>
                  <a:gd name="T32" fmla="*/ 28 w 191"/>
                  <a:gd name="T33" fmla="*/ 128 h 276"/>
                  <a:gd name="T34" fmla="*/ 32 w 191"/>
                  <a:gd name="T35" fmla="*/ 127 h 276"/>
                  <a:gd name="T36" fmla="*/ 41 w 191"/>
                  <a:gd name="T37" fmla="*/ 112 h 276"/>
                  <a:gd name="T38" fmla="*/ 45 w 191"/>
                  <a:gd name="T39" fmla="*/ 107 h 276"/>
                  <a:gd name="T40" fmla="*/ 75 w 191"/>
                  <a:gd name="T41" fmla="*/ 95 h 276"/>
                  <a:gd name="T42" fmla="*/ 77 w 191"/>
                  <a:gd name="T43" fmla="*/ 96 h 276"/>
                  <a:gd name="T44" fmla="*/ 79 w 191"/>
                  <a:gd name="T45" fmla="*/ 97 h 276"/>
                  <a:gd name="T46" fmla="*/ 68 w 191"/>
                  <a:gd name="T47" fmla="*/ 147 h 276"/>
                  <a:gd name="T48" fmla="*/ 89 w 191"/>
                  <a:gd name="T49" fmla="*/ 132 h 276"/>
                  <a:gd name="T50" fmla="*/ 99 w 191"/>
                  <a:gd name="T51" fmla="*/ 150 h 276"/>
                  <a:gd name="T52" fmla="*/ 9 w 191"/>
                  <a:gd name="T53" fmla="*/ 166 h 276"/>
                  <a:gd name="T54" fmla="*/ 67 w 191"/>
                  <a:gd name="T55" fmla="*/ 166 h 276"/>
                  <a:gd name="T56" fmla="*/ 99 w 191"/>
                  <a:gd name="T57" fmla="*/ 165 h 276"/>
                  <a:gd name="T58" fmla="*/ 51 w 191"/>
                  <a:gd name="T59" fmla="*/ 251 h 276"/>
                  <a:gd name="T60" fmla="*/ 98 w 191"/>
                  <a:gd name="T61" fmla="*/ 276 h 276"/>
                  <a:gd name="T62" fmla="*/ 137 w 191"/>
                  <a:gd name="T63" fmla="*/ 159 h 276"/>
                  <a:gd name="T64" fmla="*/ 179 w 191"/>
                  <a:gd name="T65" fmla="*/ 158 h 276"/>
                  <a:gd name="T66" fmla="*/ 114 w 191"/>
                  <a:gd name="T67" fmla="*/ 149 h 276"/>
                  <a:gd name="T68" fmla="*/ 136 w 191"/>
                  <a:gd name="T69" fmla="*/ 117 h 276"/>
                  <a:gd name="T70" fmla="*/ 86 w 191"/>
                  <a:gd name="T71" fmla="*/ 38 h 276"/>
                  <a:gd name="T72" fmla="*/ 102 w 191"/>
                  <a:gd name="T73" fmla="*/ 67 h 276"/>
                  <a:gd name="T74" fmla="*/ 87 w 191"/>
                  <a:gd name="T75" fmla="*/ 76 h 276"/>
                  <a:gd name="T76" fmla="*/ 101 w 191"/>
                  <a:gd name="T77" fmla="*/ 126 h 276"/>
                  <a:gd name="T78" fmla="*/ 93 w 191"/>
                  <a:gd name="T79" fmla="*/ 118 h 276"/>
                  <a:gd name="T80" fmla="*/ 104 w 191"/>
                  <a:gd name="T81" fmla="*/ 114 h 276"/>
                  <a:gd name="T82" fmla="*/ 91 w 191"/>
                  <a:gd name="T83" fmla="*/ 111 h 276"/>
                  <a:gd name="T84" fmla="*/ 87 w 191"/>
                  <a:gd name="T85" fmla="*/ 95 h 276"/>
                  <a:gd name="T86" fmla="*/ 88 w 191"/>
                  <a:gd name="T87" fmla="*/ 93 h 276"/>
                  <a:gd name="T88" fmla="*/ 152 w 191"/>
                  <a:gd name="T89" fmla="*/ 93 h 276"/>
                  <a:gd name="T90" fmla="*/ 139 w 191"/>
                  <a:gd name="T91" fmla="*/ 102 h 276"/>
                  <a:gd name="T92" fmla="*/ 124 w 191"/>
                  <a:gd name="T93" fmla="*/ 95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1" h="276">
                    <a:moveTo>
                      <a:pt x="136" y="117"/>
                    </a:moveTo>
                    <a:cubicBezTo>
                      <a:pt x="139" y="112"/>
                      <a:pt x="136" y="111"/>
                      <a:pt x="140" y="108"/>
                    </a:cubicBezTo>
                    <a:cubicBezTo>
                      <a:pt x="152" y="116"/>
                      <a:pt x="171" y="106"/>
                      <a:pt x="189" y="106"/>
                    </a:cubicBezTo>
                    <a:cubicBezTo>
                      <a:pt x="190" y="102"/>
                      <a:pt x="190" y="99"/>
                      <a:pt x="191" y="95"/>
                    </a:cubicBezTo>
                    <a:cubicBezTo>
                      <a:pt x="175" y="75"/>
                      <a:pt x="155" y="75"/>
                      <a:pt x="136" y="70"/>
                    </a:cubicBezTo>
                    <a:cubicBezTo>
                      <a:pt x="132" y="72"/>
                      <a:pt x="133" y="71"/>
                      <a:pt x="131" y="75"/>
                    </a:cubicBezTo>
                    <a:cubicBezTo>
                      <a:pt x="128" y="75"/>
                      <a:pt x="125" y="75"/>
                      <a:pt x="122" y="75"/>
                    </a:cubicBezTo>
                    <a:cubicBezTo>
                      <a:pt x="122" y="73"/>
                      <a:pt x="121" y="73"/>
                      <a:pt x="125" y="73"/>
                    </a:cubicBezTo>
                    <a:cubicBezTo>
                      <a:pt x="123" y="69"/>
                      <a:pt x="120" y="70"/>
                      <a:pt x="115" y="70"/>
                    </a:cubicBezTo>
                    <a:cubicBezTo>
                      <a:pt x="126" y="59"/>
                      <a:pt x="149" y="39"/>
                      <a:pt x="165" y="35"/>
                    </a:cubicBezTo>
                    <a:cubicBezTo>
                      <a:pt x="165" y="33"/>
                      <a:pt x="166" y="26"/>
                      <a:pt x="168" y="25"/>
                    </a:cubicBezTo>
                    <a:cubicBezTo>
                      <a:pt x="164" y="12"/>
                      <a:pt x="143" y="1"/>
                      <a:pt x="143" y="0"/>
                    </a:cubicBezTo>
                    <a:cubicBezTo>
                      <a:pt x="142" y="0"/>
                      <a:pt x="142" y="0"/>
                      <a:pt x="141" y="0"/>
                    </a:cubicBezTo>
                    <a:cubicBezTo>
                      <a:pt x="139" y="1"/>
                      <a:pt x="137" y="2"/>
                      <a:pt x="135" y="3"/>
                    </a:cubicBezTo>
                    <a:cubicBezTo>
                      <a:pt x="132" y="18"/>
                      <a:pt x="126" y="30"/>
                      <a:pt x="115" y="36"/>
                    </a:cubicBezTo>
                    <a:cubicBezTo>
                      <a:pt x="109" y="11"/>
                      <a:pt x="89" y="15"/>
                      <a:pt x="83" y="4"/>
                    </a:cubicBezTo>
                    <a:cubicBezTo>
                      <a:pt x="83" y="5"/>
                      <a:pt x="82" y="6"/>
                      <a:pt x="81" y="6"/>
                    </a:cubicBezTo>
                    <a:cubicBezTo>
                      <a:pt x="82" y="19"/>
                      <a:pt x="81" y="19"/>
                      <a:pt x="76" y="35"/>
                    </a:cubicBezTo>
                    <a:cubicBezTo>
                      <a:pt x="75" y="34"/>
                      <a:pt x="75" y="34"/>
                      <a:pt x="75" y="33"/>
                    </a:cubicBezTo>
                    <a:cubicBezTo>
                      <a:pt x="73" y="34"/>
                      <a:pt x="67" y="19"/>
                      <a:pt x="66" y="18"/>
                    </a:cubicBezTo>
                    <a:cubicBezTo>
                      <a:pt x="64" y="16"/>
                      <a:pt x="62" y="15"/>
                      <a:pt x="60" y="14"/>
                    </a:cubicBezTo>
                    <a:cubicBezTo>
                      <a:pt x="47" y="22"/>
                      <a:pt x="35" y="72"/>
                      <a:pt x="56" y="84"/>
                    </a:cubicBezTo>
                    <a:cubicBezTo>
                      <a:pt x="52" y="85"/>
                      <a:pt x="48" y="86"/>
                      <a:pt x="43" y="87"/>
                    </a:cubicBezTo>
                    <a:cubicBezTo>
                      <a:pt x="41" y="82"/>
                      <a:pt x="40" y="77"/>
                      <a:pt x="38" y="71"/>
                    </a:cubicBezTo>
                    <a:cubicBezTo>
                      <a:pt x="34" y="69"/>
                      <a:pt x="35" y="74"/>
                      <a:pt x="34" y="70"/>
                    </a:cubicBezTo>
                    <a:cubicBezTo>
                      <a:pt x="20" y="73"/>
                      <a:pt x="15" y="104"/>
                      <a:pt x="7" y="108"/>
                    </a:cubicBezTo>
                    <a:cubicBezTo>
                      <a:pt x="7" y="109"/>
                      <a:pt x="2" y="111"/>
                      <a:pt x="0" y="112"/>
                    </a:cubicBezTo>
                    <a:cubicBezTo>
                      <a:pt x="1" y="121"/>
                      <a:pt x="3" y="127"/>
                      <a:pt x="1" y="134"/>
                    </a:cubicBezTo>
                    <a:cubicBezTo>
                      <a:pt x="5" y="136"/>
                      <a:pt x="7" y="135"/>
                      <a:pt x="8" y="141"/>
                    </a:cubicBezTo>
                    <a:cubicBezTo>
                      <a:pt x="8" y="140"/>
                      <a:pt x="9" y="139"/>
                      <a:pt x="9" y="138"/>
                    </a:cubicBezTo>
                    <a:cubicBezTo>
                      <a:pt x="9" y="139"/>
                      <a:pt x="9" y="140"/>
                      <a:pt x="9" y="142"/>
                    </a:cubicBezTo>
                    <a:cubicBezTo>
                      <a:pt x="13" y="141"/>
                      <a:pt x="12" y="139"/>
                      <a:pt x="13" y="142"/>
                    </a:cubicBezTo>
                    <a:cubicBezTo>
                      <a:pt x="19" y="138"/>
                      <a:pt x="25" y="133"/>
                      <a:pt x="30" y="133"/>
                    </a:cubicBezTo>
                    <a:cubicBezTo>
                      <a:pt x="29" y="131"/>
                      <a:pt x="28" y="130"/>
                      <a:pt x="28" y="128"/>
                    </a:cubicBezTo>
                    <a:cubicBezTo>
                      <a:pt x="30" y="128"/>
                      <a:pt x="28" y="127"/>
                      <a:pt x="30" y="128"/>
                    </a:cubicBezTo>
                    <a:cubicBezTo>
                      <a:pt x="30" y="128"/>
                      <a:pt x="31" y="127"/>
                      <a:pt x="32" y="127"/>
                    </a:cubicBezTo>
                    <a:cubicBezTo>
                      <a:pt x="27" y="122"/>
                      <a:pt x="36" y="123"/>
                      <a:pt x="39" y="113"/>
                    </a:cubicBezTo>
                    <a:cubicBezTo>
                      <a:pt x="40" y="112"/>
                      <a:pt x="40" y="112"/>
                      <a:pt x="41" y="112"/>
                    </a:cubicBezTo>
                    <a:cubicBezTo>
                      <a:pt x="40" y="113"/>
                      <a:pt x="40" y="115"/>
                      <a:pt x="39" y="117"/>
                    </a:cubicBezTo>
                    <a:cubicBezTo>
                      <a:pt x="41" y="113"/>
                      <a:pt x="43" y="110"/>
                      <a:pt x="45" y="107"/>
                    </a:cubicBezTo>
                    <a:cubicBezTo>
                      <a:pt x="73" y="96"/>
                      <a:pt x="73" y="96"/>
                      <a:pt x="73" y="96"/>
                    </a:cubicBezTo>
                    <a:cubicBezTo>
                      <a:pt x="73" y="99"/>
                      <a:pt x="74" y="97"/>
                      <a:pt x="75" y="95"/>
                    </a:cubicBezTo>
                    <a:cubicBezTo>
                      <a:pt x="75" y="97"/>
                      <a:pt x="75" y="98"/>
                      <a:pt x="75" y="99"/>
                    </a:cubicBezTo>
                    <a:cubicBezTo>
                      <a:pt x="75" y="98"/>
                      <a:pt x="76" y="97"/>
                      <a:pt x="77" y="96"/>
                    </a:cubicBezTo>
                    <a:cubicBezTo>
                      <a:pt x="77" y="98"/>
                      <a:pt x="77" y="99"/>
                      <a:pt x="77" y="100"/>
                    </a:cubicBezTo>
                    <a:cubicBezTo>
                      <a:pt x="77" y="99"/>
                      <a:pt x="78" y="98"/>
                      <a:pt x="79" y="97"/>
                    </a:cubicBezTo>
                    <a:cubicBezTo>
                      <a:pt x="79" y="97"/>
                      <a:pt x="79" y="97"/>
                      <a:pt x="80" y="97"/>
                    </a:cubicBezTo>
                    <a:cubicBezTo>
                      <a:pt x="74" y="115"/>
                      <a:pt x="59" y="124"/>
                      <a:pt x="68" y="147"/>
                    </a:cubicBezTo>
                    <a:cubicBezTo>
                      <a:pt x="72" y="147"/>
                      <a:pt x="75" y="146"/>
                      <a:pt x="77" y="148"/>
                    </a:cubicBezTo>
                    <a:cubicBezTo>
                      <a:pt x="83" y="145"/>
                      <a:pt x="87" y="140"/>
                      <a:pt x="89" y="132"/>
                    </a:cubicBezTo>
                    <a:cubicBezTo>
                      <a:pt x="90" y="132"/>
                      <a:pt x="91" y="133"/>
                      <a:pt x="92" y="133"/>
                    </a:cubicBezTo>
                    <a:cubicBezTo>
                      <a:pt x="94" y="139"/>
                      <a:pt x="96" y="144"/>
                      <a:pt x="99" y="150"/>
                    </a:cubicBezTo>
                    <a:cubicBezTo>
                      <a:pt x="99" y="150"/>
                      <a:pt x="14" y="165"/>
                      <a:pt x="12" y="166"/>
                    </a:cubicBezTo>
                    <a:cubicBezTo>
                      <a:pt x="11" y="166"/>
                      <a:pt x="10" y="166"/>
                      <a:pt x="9" y="166"/>
                    </a:cubicBezTo>
                    <a:cubicBezTo>
                      <a:pt x="8" y="166"/>
                      <a:pt x="8" y="167"/>
                      <a:pt x="7" y="167"/>
                    </a:cubicBezTo>
                    <a:cubicBezTo>
                      <a:pt x="20" y="190"/>
                      <a:pt x="48" y="173"/>
                      <a:pt x="67" y="166"/>
                    </a:cubicBezTo>
                    <a:cubicBezTo>
                      <a:pt x="77" y="165"/>
                      <a:pt x="87" y="164"/>
                      <a:pt x="97" y="163"/>
                    </a:cubicBezTo>
                    <a:cubicBezTo>
                      <a:pt x="97" y="163"/>
                      <a:pt x="98" y="164"/>
                      <a:pt x="99" y="165"/>
                    </a:cubicBezTo>
                    <a:cubicBezTo>
                      <a:pt x="108" y="170"/>
                      <a:pt x="105" y="249"/>
                      <a:pt x="89" y="254"/>
                    </a:cubicBezTo>
                    <a:cubicBezTo>
                      <a:pt x="93" y="257"/>
                      <a:pt x="54" y="251"/>
                      <a:pt x="51" y="251"/>
                    </a:cubicBezTo>
                    <a:cubicBezTo>
                      <a:pt x="50" y="251"/>
                      <a:pt x="49" y="251"/>
                      <a:pt x="49" y="251"/>
                    </a:cubicBezTo>
                    <a:cubicBezTo>
                      <a:pt x="62" y="270"/>
                      <a:pt x="75" y="270"/>
                      <a:pt x="98" y="276"/>
                    </a:cubicBezTo>
                    <a:cubicBezTo>
                      <a:pt x="125" y="258"/>
                      <a:pt x="122" y="193"/>
                      <a:pt x="114" y="161"/>
                    </a:cubicBezTo>
                    <a:cubicBezTo>
                      <a:pt x="122" y="160"/>
                      <a:pt x="129" y="159"/>
                      <a:pt x="137" y="159"/>
                    </a:cubicBezTo>
                    <a:cubicBezTo>
                      <a:pt x="144" y="161"/>
                      <a:pt x="163" y="169"/>
                      <a:pt x="173" y="165"/>
                    </a:cubicBezTo>
                    <a:cubicBezTo>
                      <a:pt x="177" y="165"/>
                      <a:pt x="179" y="164"/>
                      <a:pt x="179" y="158"/>
                    </a:cubicBezTo>
                    <a:cubicBezTo>
                      <a:pt x="174" y="155"/>
                      <a:pt x="168" y="153"/>
                      <a:pt x="163" y="150"/>
                    </a:cubicBezTo>
                    <a:cubicBezTo>
                      <a:pt x="114" y="149"/>
                      <a:pt x="114" y="149"/>
                      <a:pt x="114" y="149"/>
                    </a:cubicBezTo>
                    <a:cubicBezTo>
                      <a:pt x="111" y="146"/>
                      <a:pt x="113" y="140"/>
                      <a:pt x="108" y="136"/>
                    </a:cubicBezTo>
                    <a:cubicBezTo>
                      <a:pt x="115" y="125"/>
                      <a:pt x="130" y="124"/>
                      <a:pt x="136" y="117"/>
                    </a:cubicBezTo>
                    <a:close/>
                    <a:moveTo>
                      <a:pt x="79" y="79"/>
                    </a:moveTo>
                    <a:cubicBezTo>
                      <a:pt x="85" y="58"/>
                      <a:pt x="77" y="57"/>
                      <a:pt x="86" y="38"/>
                    </a:cubicBezTo>
                    <a:cubicBezTo>
                      <a:pt x="88" y="39"/>
                      <a:pt x="103" y="62"/>
                      <a:pt x="104" y="64"/>
                    </a:cubicBezTo>
                    <a:cubicBezTo>
                      <a:pt x="100" y="65"/>
                      <a:pt x="101" y="64"/>
                      <a:pt x="102" y="67"/>
                    </a:cubicBezTo>
                    <a:cubicBezTo>
                      <a:pt x="101" y="67"/>
                      <a:pt x="88" y="74"/>
                      <a:pt x="82" y="75"/>
                    </a:cubicBezTo>
                    <a:cubicBezTo>
                      <a:pt x="86" y="78"/>
                      <a:pt x="85" y="77"/>
                      <a:pt x="87" y="76"/>
                    </a:cubicBezTo>
                    <a:cubicBezTo>
                      <a:pt x="85" y="80"/>
                      <a:pt x="84" y="79"/>
                      <a:pt x="79" y="79"/>
                    </a:cubicBezTo>
                    <a:close/>
                    <a:moveTo>
                      <a:pt x="101" y="126"/>
                    </a:moveTo>
                    <a:cubicBezTo>
                      <a:pt x="98" y="125"/>
                      <a:pt x="96" y="124"/>
                      <a:pt x="94" y="123"/>
                    </a:cubicBezTo>
                    <a:cubicBezTo>
                      <a:pt x="93" y="122"/>
                      <a:pt x="95" y="123"/>
                      <a:pt x="93" y="118"/>
                    </a:cubicBezTo>
                    <a:cubicBezTo>
                      <a:pt x="96" y="118"/>
                      <a:pt x="101" y="116"/>
                      <a:pt x="103" y="114"/>
                    </a:cubicBezTo>
                    <a:cubicBezTo>
                      <a:pt x="103" y="114"/>
                      <a:pt x="103" y="114"/>
                      <a:pt x="104" y="114"/>
                    </a:cubicBezTo>
                    <a:cubicBezTo>
                      <a:pt x="106" y="118"/>
                      <a:pt x="103" y="122"/>
                      <a:pt x="101" y="126"/>
                    </a:cubicBezTo>
                    <a:close/>
                    <a:moveTo>
                      <a:pt x="91" y="111"/>
                    </a:moveTo>
                    <a:cubicBezTo>
                      <a:pt x="92" y="106"/>
                      <a:pt x="89" y="103"/>
                      <a:pt x="90" y="96"/>
                    </a:cubicBezTo>
                    <a:cubicBezTo>
                      <a:pt x="87" y="96"/>
                      <a:pt x="90" y="97"/>
                      <a:pt x="87" y="95"/>
                    </a:cubicBezTo>
                    <a:cubicBezTo>
                      <a:pt x="87" y="96"/>
                      <a:pt x="87" y="97"/>
                      <a:pt x="86" y="97"/>
                    </a:cubicBezTo>
                    <a:cubicBezTo>
                      <a:pt x="88" y="92"/>
                      <a:pt x="89" y="97"/>
                      <a:pt x="88" y="93"/>
                    </a:cubicBezTo>
                    <a:cubicBezTo>
                      <a:pt x="94" y="96"/>
                      <a:pt x="115" y="91"/>
                      <a:pt x="117" y="89"/>
                    </a:cubicBezTo>
                    <a:cubicBezTo>
                      <a:pt x="123" y="92"/>
                      <a:pt x="146" y="93"/>
                      <a:pt x="152" y="93"/>
                    </a:cubicBezTo>
                    <a:cubicBezTo>
                      <a:pt x="153" y="94"/>
                      <a:pt x="153" y="95"/>
                      <a:pt x="153" y="96"/>
                    </a:cubicBezTo>
                    <a:cubicBezTo>
                      <a:pt x="149" y="98"/>
                      <a:pt x="144" y="100"/>
                      <a:pt x="139" y="102"/>
                    </a:cubicBezTo>
                    <a:cubicBezTo>
                      <a:pt x="140" y="103"/>
                      <a:pt x="142" y="103"/>
                      <a:pt x="143" y="104"/>
                    </a:cubicBezTo>
                    <a:cubicBezTo>
                      <a:pt x="136" y="109"/>
                      <a:pt x="127" y="92"/>
                      <a:pt x="124" y="95"/>
                    </a:cubicBezTo>
                    <a:cubicBezTo>
                      <a:pt x="111" y="97"/>
                      <a:pt x="101" y="107"/>
                      <a:pt x="91" y="111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5" name="îṧ1iḋê">
              <a:extLst>
                <a:ext uri="{FF2B5EF4-FFF2-40B4-BE49-F238E27FC236}">
                  <a16:creationId xmlns:a16="http://schemas.microsoft.com/office/drawing/2014/main" id="{EF6D3C88-1582-42A8-946D-9767235288B7}"/>
                </a:ext>
              </a:extLst>
            </p:cNvPr>
            <p:cNvGrpSpPr/>
            <p:nvPr/>
          </p:nvGrpSpPr>
          <p:grpSpPr>
            <a:xfrm>
              <a:off x="5556251" y="2735263"/>
              <a:ext cx="538163" cy="993775"/>
              <a:chOff x="5556251" y="2735263"/>
              <a:chExt cx="538163" cy="993775"/>
            </a:xfrm>
          </p:grpSpPr>
          <p:sp>
            <p:nvSpPr>
              <p:cNvPr id="111" name="iŝḷidè">
                <a:extLst>
                  <a:ext uri="{FF2B5EF4-FFF2-40B4-BE49-F238E27FC236}">
                    <a16:creationId xmlns:a16="http://schemas.microsoft.com/office/drawing/2014/main" id="{22F1E716-02AD-4B73-8B1B-B279A126EE9C}"/>
                  </a:ext>
                </a:extLst>
              </p:cNvPr>
              <p:cNvSpPr/>
              <p:nvPr/>
            </p:nvSpPr>
            <p:spPr bwMode="auto">
              <a:xfrm>
                <a:off x="5556251" y="2735263"/>
                <a:ext cx="538163" cy="993775"/>
              </a:xfrm>
              <a:custGeom>
                <a:avLst/>
                <a:gdLst>
                  <a:gd name="T0" fmla="*/ 176 w 178"/>
                  <a:gd name="T1" fmla="*/ 113 h 326"/>
                  <a:gd name="T2" fmla="*/ 152 w 178"/>
                  <a:gd name="T3" fmla="*/ 86 h 326"/>
                  <a:gd name="T4" fmla="*/ 94 w 178"/>
                  <a:gd name="T5" fmla="*/ 89 h 326"/>
                  <a:gd name="T6" fmla="*/ 94 w 178"/>
                  <a:gd name="T7" fmla="*/ 9 h 326"/>
                  <a:gd name="T8" fmla="*/ 82 w 178"/>
                  <a:gd name="T9" fmla="*/ 0 h 326"/>
                  <a:gd name="T10" fmla="*/ 73 w 178"/>
                  <a:gd name="T11" fmla="*/ 4 h 326"/>
                  <a:gd name="T12" fmla="*/ 71 w 178"/>
                  <a:gd name="T13" fmla="*/ 24 h 326"/>
                  <a:gd name="T14" fmla="*/ 71 w 178"/>
                  <a:gd name="T15" fmla="*/ 92 h 326"/>
                  <a:gd name="T16" fmla="*/ 47 w 178"/>
                  <a:gd name="T17" fmla="*/ 98 h 326"/>
                  <a:gd name="T18" fmla="*/ 39 w 178"/>
                  <a:gd name="T19" fmla="*/ 98 h 326"/>
                  <a:gd name="T20" fmla="*/ 10 w 178"/>
                  <a:gd name="T21" fmla="*/ 102 h 326"/>
                  <a:gd name="T22" fmla="*/ 1 w 178"/>
                  <a:gd name="T23" fmla="*/ 129 h 326"/>
                  <a:gd name="T24" fmla="*/ 37 w 178"/>
                  <a:gd name="T25" fmla="*/ 182 h 326"/>
                  <a:gd name="T26" fmla="*/ 44 w 178"/>
                  <a:gd name="T27" fmla="*/ 178 h 326"/>
                  <a:gd name="T28" fmla="*/ 42 w 178"/>
                  <a:gd name="T29" fmla="*/ 173 h 326"/>
                  <a:gd name="T30" fmla="*/ 53 w 178"/>
                  <a:gd name="T31" fmla="*/ 165 h 326"/>
                  <a:gd name="T32" fmla="*/ 70 w 178"/>
                  <a:gd name="T33" fmla="*/ 165 h 326"/>
                  <a:gd name="T34" fmla="*/ 67 w 178"/>
                  <a:gd name="T35" fmla="*/ 273 h 326"/>
                  <a:gd name="T36" fmla="*/ 67 w 178"/>
                  <a:gd name="T37" fmla="*/ 317 h 326"/>
                  <a:gd name="T38" fmla="*/ 76 w 178"/>
                  <a:gd name="T39" fmla="*/ 325 h 326"/>
                  <a:gd name="T40" fmla="*/ 83 w 178"/>
                  <a:gd name="T41" fmla="*/ 326 h 326"/>
                  <a:gd name="T42" fmla="*/ 93 w 178"/>
                  <a:gd name="T43" fmla="*/ 287 h 326"/>
                  <a:gd name="T44" fmla="*/ 95 w 178"/>
                  <a:gd name="T45" fmla="*/ 237 h 326"/>
                  <a:gd name="T46" fmla="*/ 92 w 178"/>
                  <a:gd name="T47" fmla="*/ 220 h 326"/>
                  <a:gd name="T48" fmla="*/ 97 w 178"/>
                  <a:gd name="T49" fmla="*/ 160 h 326"/>
                  <a:gd name="T50" fmla="*/ 131 w 178"/>
                  <a:gd name="T51" fmla="*/ 159 h 326"/>
                  <a:gd name="T52" fmla="*/ 140 w 178"/>
                  <a:gd name="T53" fmla="*/ 155 h 326"/>
                  <a:gd name="T54" fmla="*/ 140 w 178"/>
                  <a:gd name="T55" fmla="*/ 142 h 326"/>
                  <a:gd name="T56" fmla="*/ 178 w 178"/>
                  <a:gd name="T57" fmla="*/ 113 h 326"/>
                  <a:gd name="T58" fmla="*/ 176 w 178"/>
                  <a:gd name="T59" fmla="*/ 113 h 326"/>
                  <a:gd name="T60" fmla="*/ 70 w 178"/>
                  <a:gd name="T61" fmla="*/ 146 h 326"/>
                  <a:gd name="T62" fmla="*/ 45 w 178"/>
                  <a:gd name="T63" fmla="*/ 148 h 326"/>
                  <a:gd name="T64" fmla="*/ 34 w 178"/>
                  <a:gd name="T65" fmla="*/ 124 h 326"/>
                  <a:gd name="T66" fmla="*/ 58 w 178"/>
                  <a:gd name="T67" fmla="*/ 117 h 326"/>
                  <a:gd name="T68" fmla="*/ 57 w 178"/>
                  <a:gd name="T69" fmla="*/ 114 h 326"/>
                  <a:gd name="T70" fmla="*/ 71 w 178"/>
                  <a:gd name="T71" fmla="*/ 114 h 326"/>
                  <a:gd name="T72" fmla="*/ 70 w 178"/>
                  <a:gd name="T73" fmla="*/ 146 h 326"/>
                  <a:gd name="T74" fmla="*/ 133 w 178"/>
                  <a:gd name="T75" fmla="*/ 110 h 326"/>
                  <a:gd name="T76" fmla="*/ 108 w 178"/>
                  <a:gd name="T77" fmla="*/ 135 h 326"/>
                  <a:gd name="T78" fmla="*/ 110 w 178"/>
                  <a:gd name="T79" fmla="*/ 140 h 326"/>
                  <a:gd name="T80" fmla="*/ 96 w 178"/>
                  <a:gd name="T81" fmla="*/ 143 h 326"/>
                  <a:gd name="T82" fmla="*/ 98 w 178"/>
                  <a:gd name="T83" fmla="*/ 108 h 326"/>
                  <a:gd name="T84" fmla="*/ 122 w 178"/>
                  <a:gd name="T85" fmla="*/ 105 h 326"/>
                  <a:gd name="T86" fmla="*/ 121 w 178"/>
                  <a:gd name="T87" fmla="*/ 103 h 326"/>
                  <a:gd name="T88" fmla="*/ 134 w 178"/>
                  <a:gd name="T89" fmla="*/ 110 h 326"/>
                  <a:gd name="T90" fmla="*/ 133 w 178"/>
                  <a:gd name="T91" fmla="*/ 11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8" h="326">
                    <a:moveTo>
                      <a:pt x="176" y="113"/>
                    </a:moveTo>
                    <a:cubicBezTo>
                      <a:pt x="174" y="99"/>
                      <a:pt x="167" y="90"/>
                      <a:pt x="152" y="86"/>
                    </a:cubicBezTo>
                    <a:cubicBezTo>
                      <a:pt x="133" y="87"/>
                      <a:pt x="113" y="88"/>
                      <a:pt x="94" y="89"/>
                    </a:cubicBezTo>
                    <a:cubicBezTo>
                      <a:pt x="97" y="80"/>
                      <a:pt x="95" y="11"/>
                      <a:pt x="94" y="9"/>
                    </a:cubicBezTo>
                    <a:cubicBezTo>
                      <a:pt x="91" y="4"/>
                      <a:pt x="85" y="2"/>
                      <a:pt x="82" y="0"/>
                    </a:cubicBezTo>
                    <a:cubicBezTo>
                      <a:pt x="79" y="2"/>
                      <a:pt x="76" y="3"/>
                      <a:pt x="73" y="4"/>
                    </a:cubicBezTo>
                    <a:cubicBezTo>
                      <a:pt x="72" y="11"/>
                      <a:pt x="72" y="18"/>
                      <a:pt x="71" y="24"/>
                    </a:cubicBezTo>
                    <a:cubicBezTo>
                      <a:pt x="75" y="49"/>
                      <a:pt x="68" y="72"/>
                      <a:pt x="71" y="92"/>
                    </a:cubicBezTo>
                    <a:cubicBezTo>
                      <a:pt x="62" y="89"/>
                      <a:pt x="48" y="98"/>
                      <a:pt x="47" y="98"/>
                    </a:cubicBezTo>
                    <a:cubicBezTo>
                      <a:pt x="45" y="98"/>
                      <a:pt x="42" y="98"/>
                      <a:pt x="39" y="98"/>
                    </a:cubicBezTo>
                    <a:cubicBezTo>
                      <a:pt x="28" y="102"/>
                      <a:pt x="14" y="98"/>
                      <a:pt x="10" y="102"/>
                    </a:cubicBezTo>
                    <a:cubicBezTo>
                      <a:pt x="7" y="111"/>
                      <a:pt x="4" y="120"/>
                      <a:pt x="1" y="129"/>
                    </a:cubicBezTo>
                    <a:cubicBezTo>
                      <a:pt x="7" y="155"/>
                      <a:pt x="0" y="169"/>
                      <a:pt x="37" y="182"/>
                    </a:cubicBezTo>
                    <a:cubicBezTo>
                      <a:pt x="39" y="178"/>
                      <a:pt x="39" y="178"/>
                      <a:pt x="44" y="178"/>
                    </a:cubicBezTo>
                    <a:cubicBezTo>
                      <a:pt x="44" y="176"/>
                      <a:pt x="43" y="175"/>
                      <a:pt x="42" y="173"/>
                    </a:cubicBezTo>
                    <a:cubicBezTo>
                      <a:pt x="47" y="171"/>
                      <a:pt x="53" y="166"/>
                      <a:pt x="53" y="165"/>
                    </a:cubicBezTo>
                    <a:cubicBezTo>
                      <a:pt x="60" y="166"/>
                      <a:pt x="63" y="166"/>
                      <a:pt x="70" y="165"/>
                    </a:cubicBezTo>
                    <a:cubicBezTo>
                      <a:pt x="72" y="201"/>
                      <a:pt x="73" y="235"/>
                      <a:pt x="67" y="273"/>
                    </a:cubicBezTo>
                    <a:cubicBezTo>
                      <a:pt x="67" y="288"/>
                      <a:pt x="67" y="303"/>
                      <a:pt x="67" y="317"/>
                    </a:cubicBezTo>
                    <a:cubicBezTo>
                      <a:pt x="70" y="320"/>
                      <a:pt x="73" y="322"/>
                      <a:pt x="76" y="325"/>
                    </a:cubicBezTo>
                    <a:cubicBezTo>
                      <a:pt x="78" y="325"/>
                      <a:pt x="80" y="326"/>
                      <a:pt x="83" y="326"/>
                    </a:cubicBezTo>
                    <a:cubicBezTo>
                      <a:pt x="98" y="316"/>
                      <a:pt x="91" y="305"/>
                      <a:pt x="93" y="287"/>
                    </a:cubicBezTo>
                    <a:cubicBezTo>
                      <a:pt x="95" y="276"/>
                      <a:pt x="94" y="258"/>
                      <a:pt x="95" y="237"/>
                    </a:cubicBezTo>
                    <a:cubicBezTo>
                      <a:pt x="94" y="231"/>
                      <a:pt x="93" y="226"/>
                      <a:pt x="92" y="220"/>
                    </a:cubicBezTo>
                    <a:cubicBezTo>
                      <a:pt x="96" y="208"/>
                      <a:pt x="100" y="174"/>
                      <a:pt x="97" y="160"/>
                    </a:cubicBezTo>
                    <a:cubicBezTo>
                      <a:pt x="103" y="161"/>
                      <a:pt x="128" y="154"/>
                      <a:pt x="131" y="159"/>
                    </a:cubicBezTo>
                    <a:cubicBezTo>
                      <a:pt x="133" y="157"/>
                      <a:pt x="134" y="155"/>
                      <a:pt x="140" y="155"/>
                    </a:cubicBezTo>
                    <a:cubicBezTo>
                      <a:pt x="140" y="151"/>
                      <a:pt x="140" y="146"/>
                      <a:pt x="140" y="142"/>
                    </a:cubicBezTo>
                    <a:cubicBezTo>
                      <a:pt x="153" y="139"/>
                      <a:pt x="172" y="132"/>
                      <a:pt x="178" y="113"/>
                    </a:cubicBezTo>
                    <a:cubicBezTo>
                      <a:pt x="177" y="113"/>
                      <a:pt x="176" y="113"/>
                      <a:pt x="176" y="113"/>
                    </a:cubicBezTo>
                    <a:close/>
                    <a:moveTo>
                      <a:pt x="70" y="146"/>
                    </a:moveTo>
                    <a:cubicBezTo>
                      <a:pt x="62" y="149"/>
                      <a:pt x="55" y="146"/>
                      <a:pt x="45" y="148"/>
                    </a:cubicBezTo>
                    <a:cubicBezTo>
                      <a:pt x="37" y="139"/>
                      <a:pt x="39" y="130"/>
                      <a:pt x="34" y="124"/>
                    </a:cubicBezTo>
                    <a:cubicBezTo>
                      <a:pt x="41" y="117"/>
                      <a:pt x="52" y="117"/>
                      <a:pt x="58" y="117"/>
                    </a:cubicBezTo>
                    <a:cubicBezTo>
                      <a:pt x="57" y="116"/>
                      <a:pt x="57" y="115"/>
                      <a:pt x="57" y="114"/>
                    </a:cubicBezTo>
                    <a:cubicBezTo>
                      <a:pt x="61" y="116"/>
                      <a:pt x="65" y="115"/>
                      <a:pt x="71" y="114"/>
                    </a:cubicBezTo>
                    <a:cubicBezTo>
                      <a:pt x="68" y="125"/>
                      <a:pt x="73" y="134"/>
                      <a:pt x="70" y="146"/>
                    </a:cubicBezTo>
                    <a:close/>
                    <a:moveTo>
                      <a:pt x="133" y="110"/>
                    </a:moveTo>
                    <a:cubicBezTo>
                      <a:pt x="132" y="123"/>
                      <a:pt x="113" y="126"/>
                      <a:pt x="108" y="135"/>
                    </a:cubicBezTo>
                    <a:cubicBezTo>
                      <a:pt x="109" y="136"/>
                      <a:pt x="109" y="138"/>
                      <a:pt x="110" y="140"/>
                    </a:cubicBezTo>
                    <a:cubicBezTo>
                      <a:pt x="106" y="141"/>
                      <a:pt x="101" y="142"/>
                      <a:pt x="96" y="143"/>
                    </a:cubicBezTo>
                    <a:cubicBezTo>
                      <a:pt x="95" y="129"/>
                      <a:pt x="94" y="120"/>
                      <a:pt x="98" y="108"/>
                    </a:cubicBezTo>
                    <a:cubicBezTo>
                      <a:pt x="104" y="104"/>
                      <a:pt x="115" y="105"/>
                      <a:pt x="122" y="105"/>
                    </a:cubicBezTo>
                    <a:cubicBezTo>
                      <a:pt x="122" y="104"/>
                      <a:pt x="121" y="104"/>
                      <a:pt x="121" y="103"/>
                    </a:cubicBezTo>
                    <a:cubicBezTo>
                      <a:pt x="128" y="106"/>
                      <a:pt x="131" y="104"/>
                      <a:pt x="134" y="110"/>
                    </a:cubicBezTo>
                    <a:cubicBezTo>
                      <a:pt x="134" y="110"/>
                      <a:pt x="133" y="110"/>
                      <a:pt x="133" y="11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í$ḻíḍe">
                <a:extLst>
                  <a:ext uri="{FF2B5EF4-FFF2-40B4-BE49-F238E27FC236}">
                    <a16:creationId xmlns:a16="http://schemas.microsoft.com/office/drawing/2014/main" id="{C35F69F6-4C4B-4EAC-8088-2022AC1727FC}"/>
                  </a:ext>
                </a:extLst>
              </p:cNvPr>
              <p:cNvSpPr/>
              <p:nvPr/>
            </p:nvSpPr>
            <p:spPr bwMode="auto">
              <a:xfrm>
                <a:off x="5903914" y="3143251"/>
                <a:ext cx="9525" cy="15875"/>
              </a:xfrm>
              <a:custGeom>
                <a:avLst/>
                <a:gdLst>
                  <a:gd name="T0" fmla="*/ 3 w 3"/>
                  <a:gd name="T1" fmla="*/ 0 h 5"/>
                  <a:gd name="T2" fmla="*/ 0 w 3"/>
                  <a:gd name="T3" fmla="*/ 1 h 5"/>
                  <a:gd name="T4" fmla="*/ 1 w 3"/>
                  <a:gd name="T5" fmla="*/ 5 h 5"/>
                  <a:gd name="T6" fmla="*/ 2 w 3"/>
                  <a:gd name="T7" fmla="*/ 3 h 5"/>
                  <a:gd name="T8" fmla="*/ 3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1" y="2"/>
                      <a:pt x="3" y="0"/>
                      <a:pt x="0" y="1"/>
                    </a:cubicBezTo>
                    <a:cubicBezTo>
                      <a:pt x="1" y="2"/>
                      <a:pt x="1" y="3"/>
                      <a:pt x="1" y="5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2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îṧḻîḑe">
                <a:extLst>
                  <a:ext uri="{FF2B5EF4-FFF2-40B4-BE49-F238E27FC236}">
                    <a16:creationId xmlns:a16="http://schemas.microsoft.com/office/drawing/2014/main" id="{F3F3E02B-C3FA-4FCE-9AF0-A59A077A0BB4}"/>
                  </a:ext>
                </a:extLst>
              </p:cNvPr>
              <p:cNvSpPr/>
              <p:nvPr/>
            </p:nvSpPr>
            <p:spPr bwMode="auto">
              <a:xfrm>
                <a:off x="5916614" y="314325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îśļîďê">
                <a:extLst>
                  <a:ext uri="{FF2B5EF4-FFF2-40B4-BE49-F238E27FC236}">
                    <a16:creationId xmlns:a16="http://schemas.microsoft.com/office/drawing/2014/main" id="{13E7CA29-9C37-42BC-8BDB-699FDDF0B9DD}"/>
                  </a:ext>
                </a:extLst>
              </p:cNvPr>
              <p:cNvSpPr/>
              <p:nvPr/>
            </p:nvSpPr>
            <p:spPr bwMode="auto">
              <a:xfrm>
                <a:off x="5895976" y="3149601"/>
                <a:ext cx="4763" cy="317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6" name="îSḷíďe">
              <a:extLst>
                <a:ext uri="{FF2B5EF4-FFF2-40B4-BE49-F238E27FC236}">
                  <a16:creationId xmlns:a16="http://schemas.microsoft.com/office/drawing/2014/main" id="{3ABE951A-4146-460C-B233-EFF06AE65F81}"/>
                </a:ext>
              </a:extLst>
            </p:cNvPr>
            <p:cNvGrpSpPr/>
            <p:nvPr/>
          </p:nvGrpSpPr>
          <p:grpSpPr>
            <a:xfrm>
              <a:off x="3886201" y="2867026"/>
              <a:ext cx="641351" cy="736600"/>
              <a:chOff x="3886201" y="2867026"/>
              <a:chExt cx="641351" cy="736600"/>
            </a:xfrm>
          </p:grpSpPr>
          <p:sp>
            <p:nvSpPr>
              <p:cNvPr id="107" name="íṡḻiḍé">
                <a:extLst>
                  <a:ext uri="{FF2B5EF4-FFF2-40B4-BE49-F238E27FC236}">
                    <a16:creationId xmlns:a16="http://schemas.microsoft.com/office/drawing/2014/main" id="{7878F661-319C-4B88-9EA8-774080F1EC4E}"/>
                  </a:ext>
                </a:extLst>
              </p:cNvPr>
              <p:cNvSpPr/>
              <p:nvPr/>
            </p:nvSpPr>
            <p:spPr bwMode="auto">
              <a:xfrm>
                <a:off x="4252914" y="2867026"/>
                <a:ext cx="274638" cy="654050"/>
              </a:xfrm>
              <a:custGeom>
                <a:avLst/>
                <a:gdLst>
                  <a:gd name="T0" fmla="*/ 22 w 91"/>
                  <a:gd name="T1" fmla="*/ 0 h 215"/>
                  <a:gd name="T2" fmla="*/ 46 w 91"/>
                  <a:gd name="T3" fmla="*/ 56 h 215"/>
                  <a:gd name="T4" fmla="*/ 52 w 91"/>
                  <a:gd name="T5" fmla="*/ 86 h 215"/>
                  <a:gd name="T6" fmla="*/ 91 w 91"/>
                  <a:gd name="T7" fmla="*/ 106 h 215"/>
                  <a:gd name="T8" fmla="*/ 79 w 91"/>
                  <a:gd name="T9" fmla="*/ 121 h 215"/>
                  <a:gd name="T10" fmla="*/ 55 w 91"/>
                  <a:gd name="T11" fmla="*/ 125 h 215"/>
                  <a:gd name="T12" fmla="*/ 43 w 91"/>
                  <a:gd name="T13" fmla="*/ 187 h 215"/>
                  <a:gd name="T14" fmla="*/ 50 w 91"/>
                  <a:gd name="T15" fmla="*/ 185 h 215"/>
                  <a:gd name="T16" fmla="*/ 84 w 91"/>
                  <a:gd name="T17" fmla="*/ 197 h 215"/>
                  <a:gd name="T18" fmla="*/ 84 w 91"/>
                  <a:gd name="T19" fmla="*/ 202 h 215"/>
                  <a:gd name="T20" fmla="*/ 80 w 91"/>
                  <a:gd name="T21" fmla="*/ 209 h 215"/>
                  <a:gd name="T22" fmla="*/ 0 w 91"/>
                  <a:gd name="T23" fmla="*/ 194 h 215"/>
                  <a:gd name="T24" fmla="*/ 14 w 91"/>
                  <a:gd name="T25" fmla="*/ 187 h 215"/>
                  <a:gd name="T26" fmla="*/ 17 w 91"/>
                  <a:gd name="T27" fmla="*/ 108 h 215"/>
                  <a:gd name="T28" fmla="*/ 12 w 91"/>
                  <a:gd name="T29" fmla="*/ 105 h 215"/>
                  <a:gd name="T30" fmla="*/ 20 w 91"/>
                  <a:gd name="T31" fmla="*/ 36 h 215"/>
                  <a:gd name="T32" fmla="*/ 20 w 91"/>
                  <a:gd name="T33" fmla="*/ 3 h 215"/>
                  <a:gd name="T34" fmla="*/ 22 w 91"/>
                  <a:gd name="T35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1" h="215">
                    <a:moveTo>
                      <a:pt x="22" y="0"/>
                    </a:moveTo>
                    <a:cubicBezTo>
                      <a:pt x="58" y="5"/>
                      <a:pt x="41" y="31"/>
                      <a:pt x="46" y="56"/>
                    </a:cubicBezTo>
                    <a:cubicBezTo>
                      <a:pt x="48" y="64"/>
                      <a:pt x="54" y="80"/>
                      <a:pt x="52" y="86"/>
                    </a:cubicBezTo>
                    <a:cubicBezTo>
                      <a:pt x="73" y="78"/>
                      <a:pt x="83" y="84"/>
                      <a:pt x="91" y="106"/>
                    </a:cubicBezTo>
                    <a:cubicBezTo>
                      <a:pt x="87" y="111"/>
                      <a:pt x="85" y="118"/>
                      <a:pt x="79" y="121"/>
                    </a:cubicBezTo>
                    <a:cubicBezTo>
                      <a:pt x="73" y="124"/>
                      <a:pt x="59" y="119"/>
                      <a:pt x="55" y="125"/>
                    </a:cubicBezTo>
                    <a:cubicBezTo>
                      <a:pt x="46" y="140"/>
                      <a:pt x="49" y="172"/>
                      <a:pt x="43" y="187"/>
                    </a:cubicBezTo>
                    <a:cubicBezTo>
                      <a:pt x="45" y="187"/>
                      <a:pt x="48" y="186"/>
                      <a:pt x="50" y="185"/>
                    </a:cubicBezTo>
                    <a:cubicBezTo>
                      <a:pt x="63" y="190"/>
                      <a:pt x="71" y="187"/>
                      <a:pt x="84" y="197"/>
                    </a:cubicBezTo>
                    <a:cubicBezTo>
                      <a:pt x="84" y="198"/>
                      <a:pt x="84" y="200"/>
                      <a:pt x="84" y="202"/>
                    </a:cubicBezTo>
                    <a:cubicBezTo>
                      <a:pt x="82" y="204"/>
                      <a:pt x="81" y="207"/>
                      <a:pt x="80" y="209"/>
                    </a:cubicBezTo>
                    <a:cubicBezTo>
                      <a:pt x="59" y="215"/>
                      <a:pt x="1" y="212"/>
                      <a:pt x="0" y="194"/>
                    </a:cubicBezTo>
                    <a:cubicBezTo>
                      <a:pt x="6" y="191"/>
                      <a:pt x="7" y="186"/>
                      <a:pt x="14" y="187"/>
                    </a:cubicBezTo>
                    <a:cubicBezTo>
                      <a:pt x="14" y="182"/>
                      <a:pt x="17" y="108"/>
                      <a:pt x="17" y="108"/>
                    </a:cubicBezTo>
                    <a:cubicBezTo>
                      <a:pt x="16" y="107"/>
                      <a:pt x="14" y="106"/>
                      <a:pt x="12" y="105"/>
                    </a:cubicBezTo>
                    <a:cubicBezTo>
                      <a:pt x="24" y="92"/>
                      <a:pt x="17" y="55"/>
                      <a:pt x="20" y="36"/>
                    </a:cubicBezTo>
                    <a:cubicBezTo>
                      <a:pt x="22" y="25"/>
                      <a:pt x="15" y="10"/>
                      <a:pt x="20" y="3"/>
                    </a:cubicBezTo>
                    <a:cubicBezTo>
                      <a:pt x="21" y="2"/>
                      <a:pt x="21" y="1"/>
                      <a:pt x="22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íṧḷíḓè">
                <a:extLst>
                  <a:ext uri="{FF2B5EF4-FFF2-40B4-BE49-F238E27FC236}">
                    <a16:creationId xmlns:a16="http://schemas.microsoft.com/office/drawing/2014/main" id="{D1F4F275-C072-4D2C-ACDA-599018473A15}"/>
                  </a:ext>
                </a:extLst>
              </p:cNvPr>
              <p:cNvSpPr/>
              <p:nvPr/>
            </p:nvSpPr>
            <p:spPr bwMode="auto">
              <a:xfrm>
                <a:off x="3886201" y="2976563"/>
                <a:ext cx="400050" cy="627063"/>
              </a:xfrm>
              <a:custGeom>
                <a:avLst/>
                <a:gdLst>
                  <a:gd name="T0" fmla="*/ 67 w 132"/>
                  <a:gd name="T1" fmla="*/ 0 h 206"/>
                  <a:gd name="T2" fmla="*/ 93 w 132"/>
                  <a:gd name="T3" fmla="*/ 6 h 206"/>
                  <a:gd name="T4" fmla="*/ 106 w 132"/>
                  <a:gd name="T5" fmla="*/ 95 h 206"/>
                  <a:gd name="T6" fmla="*/ 109 w 132"/>
                  <a:gd name="T7" fmla="*/ 96 h 206"/>
                  <a:gd name="T8" fmla="*/ 108 w 132"/>
                  <a:gd name="T9" fmla="*/ 94 h 206"/>
                  <a:gd name="T10" fmla="*/ 124 w 132"/>
                  <a:gd name="T11" fmla="*/ 79 h 206"/>
                  <a:gd name="T12" fmla="*/ 122 w 132"/>
                  <a:gd name="T13" fmla="*/ 84 h 206"/>
                  <a:gd name="T14" fmla="*/ 131 w 132"/>
                  <a:gd name="T15" fmla="*/ 79 h 206"/>
                  <a:gd name="T16" fmla="*/ 132 w 132"/>
                  <a:gd name="T17" fmla="*/ 82 h 206"/>
                  <a:gd name="T18" fmla="*/ 131 w 132"/>
                  <a:gd name="T19" fmla="*/ 86 h 206"/>
                  <a:gd name="T20" fmla="*/ 116 w 132"/>
                  <a:gd name="T21" fmla="*/ 98 h 206"/>
                  <a:gd name="T22" fmla="*/ 122 w 132"/>
                  <a:gd name="T23" fmla="*/ 99 h 206"/>
                  <a:gd name="T24" fmla="*/ 109 w 132"/>
                  <a:gd name="T25" fmla="*/ 121 h 206"/>
                  <a:gd name="T26" fmla="*/ 105 w 132"/>
                  <a:gd name="T27" fmla="*/ 146 h 206"/>
                  <a:gd name="T28" fmla="*/ 43 w 132"/>
                  <a:gd name="T29" fmla="*/ 204 h 206"/>
                  <a:gd name="T30" fmla="*/ 20 w 132"/>
                  <a:gd name="T31" fmla="*/ 200 h 206"/>
                  <a:gd name="T32" fmla="*/ 42 w 132"/>
                  <a:gd name="T33" fmla="*/ 140 h 206"/>
                  <a:gd name="T34" fmla="*/ 49 w 132"/>
                  <a:gd name="T35" fmla="*/ 142 h 206"/>
                  <a:gd name="T36" fmla="*/ 50 w 132"/>
                  <a:gd name="T37" fmla="*/ 152 h 206"/>
                  <a:gd name="T38" fmla="*/ 51 w 132"/>
                  <a:gd name="T39" fmla="*/ 152 h 206"/>
                  <a:gd name="T40" fmla="*/ 51 w 132"/>
                  <a:gd name="T41" fmla="*/ 150 h 206"/>
                  <a:gd name="T42" fmla="*/ 60 w 132"/>
                  <a:gd name="T43" fmla="*/ 143 h 206"/>
                  <a:gd name="T44" fmla="*/ 51 w 132"/>
                  <a:gd name="T45" fmla="*/ 120 h 206"/>
                  <a:gd name="T46" fmla="*/ 55 w 132"/>
                  <a:gd name="T47" fmla="*/ 123 h 206"/>
                  <a:gd name="T48" fmla="*/ 57 w 132"/>
                  <a:gd name="T49" fmla="*/ 122 h 206"/>
                  <a:gd name="T50" fmla="*/ 61 w 132"/>
                  <a:gd name="T51" fmla="*/ 124 h 206"/>
                  <a:gd name="T52" fmla="*/ 64 w 132"/>
                  <a:gd name="T53" fmla="*/ 121 h 206"/>
                  <a:gd name="T54" fmla="*/ 62 w 132"/>
                  <a:gd name="T55" fmla="*/ 102 h 206"/>
                  <a:gd name="T56" fmla="*/ 52 w 132"/>
                  <a:gd name="T57" fmla="*/ 100 h 206"/>
                  <a:gd name="T58" fmla="*/ 42 w 132"/>
                  <a:gd name="T59" fmla="*/ 87 h 206"/>
                  <a:gd name="T60" fmla="*/ 11 w 132"/>
                  <a:gd name="T61" fmla="*/ 72 h 206"/>
                  <a:gd name="T62" fmla="*/ 13 w 132"/>
                  <a:gd name="T63" fmla="*/ 72 h 206"/>
                  <a:gd name="T64" fmla="*/ 56 w 132"/>
                  <a:gd name="T65" fmla="*/ 52 h 206"/>
                  <a:gd name="T66" fmla="*/ 50 w 132"/>
                  <a:gd name="T67" fmla="*/ 5 h 206"/>
                  <a:gd name="T68" fmla="*/ 67 w 132"/>
                  <a:gd name="T69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2" h="206">
                    <a:moveTo>
                      <a:pt x="67" y="0"/>
                    </a:moveTo>
                    <a:cubicBezTo>
                      <a:pt x="76" y="2"/>
                      <a:pt x="85" y="4"/>
                      <a:pt x="93" y="6"/>
                    </a:cubicBezTo>
                    <a:cubicBezTo>
                      <a:pt x="106" y="17"/>
                      <a:pt x="108" y="77"/>
                      <a:pt x="106" y="95"/>
                    </a:cubicBezTo>
                    <a:cubicBezTo>
                      <a:pt x="107" y="95"/>
                      <a:pt x="108" y="95"/>
                      <a:pt x="109" y="96"/>
                    </a:cubicBezTo>
                    <a:cubicBezTo>
                      <a:pt x="108" y="95"/>
                      <a:pt x="108" y="94"/>
                      <a:pt x="108" y="94"/>
                    </a:cubicBezTo>
                    <a:cubicBezTo>
                      <a:pt x="113" y="89"/>
                      <a:pt x="118" y="84"/>
                      <a:pt x="124" y="79"/>
                    </a:cubicBezTo>
                    <a:cubicBezTo>
                      <a:pt x="123" y="81"/>
                      <a:pt x="123" y="82"/>
                      <a:pt x="122" y="84"/>
                    </a:cubicBezTo>
                    <a:cubicBezTo>
                      <a:pt x="125" y="82"/>
                      <a:pt x="128" y="81"/>
                      <a:pt x="131" y="79"/>
                    </a:cubicBezTo>
                    <a:cubicBezTo>
                      <a:pt x="131" y="80"/>
                      <a:pt x="131" y="81"/>
                      <a:pt x="132" y="82"/>
                    </a:cubicBezTo>
                    <a:cubicBezTo>
                      <a:pt x="129" y="85"/>
                      <a:pt x="130" y="83"/>
                      <a:pt x="131" y="86"/>
                    </a:cubicBezTo>
                    <a:cubicBezTo>
                      <a:pt x="126" y="86"/>
                      <a:pt x="117" y="90"/>
                      <a:pt x="116" y="98"/>
                    </a:cubicBezTo>
                    <a:cubicBezTo>
                      <a:pt x="120" y="99"/>
                      <a:pt x="118" y="100"/>
                      <a:pt x="122" y="99"/>
                    </a:cubicBezTo>
                    <a:cubicBezTo>
                      <a:pt x="120" y="109"/>
                      <a:pt x="113" y="112"/>
                      <a:pt x="109" y="121"/>
                    </a:cubicBezTo>
                    <a:cubicBezTo>
                      <a:pt x="107" y="126"/>
                      <a:pt x="105" y="146"/>
                      <a:pt x="105" y="146"/>
                    </a:cubicBezTo>
                    <a:cubicBezTo>
                      <a:pt x="76" y="167"/>
                      <a:pt x="59" y="167"/>
                      <a:pt x="43" y="204"/>
                    </a:cubicBezTo>
                    <a:cubicBezTo>
                      <a:pt x="36" y="204"/>
                      <a:pt x="23" y="206"/>
                      <a:pt x="20" y="200"/>
                    </a:cubicBezTo>
                    <a:cubicBezTo>
                      <a:pt x="0" y="190"/>
                      <a:pt x="41" y="148"/>
                      <a:pt x="42" y="140"/>
                    </a:cubicBezTo>
                    <a:cubicBezTo>
                      <a:pt x="47" y="142"/>
                      <a:pt x="43" y="144"/>
                      <a:pt x="49" y="142"/>
                    </a:cubicBezTo>
                    <a:cubicBezTo>
                      <a:pt x="49" y="145"/>
                      <a:pt x="50" y="149"/>
                      <a:pt x="50" y="152"/>
                    </a:cubicBezTo>
                    <a:cubicBezTo>
                      <a:pt x="50" y="152"/>
                      <a:pt x="51" y="152"/>
                      <a:pt x="51" y="152"/>
                    </a:cubicBezTo>
                    <a:cubicBezTo>
                      <a:pt x="51" y="152"/>
                      <a:pt x="51" y="151"/>
                      <a:pt x="51" y="150"/>
                    </a:cubicBezTo>
                    <a:cubicBezTo>
                      <a:pt x="55" y="148"/>
                      <a:pt x="57" y="146"/>
                      <a:pt x="60" y="143"/>
                    </a:cubicBezTo>
                    <a:cubicBezTo>
                      <a:pt x="57" y="133"/>
                      <a:pt x="49" y="123"/>
                      <a:pt x="51" y="120"/>
                    </a:cubicBezTo>
                    <a:cubicBezTo>
                      <a:pt x="52" y="122"/>
                      <a:pt x="53" y="122"/>
                      <a:pt x="55" y="123"/>
                    </a:cubicBezTo>
                    <a:cubicBezTo>
                      <a:pt x="56" y="121"/>
                      <a:pt x="55" y="121"/>
                      <a:pt x="57" y="122"/>
                    </a:cubicBezTo>
                    <a:cubicBezTo>
                      <a:pt x="61" y="125"/>
                      <a:pt x="60" y="125"/>
                      <a:pt x="61" y="124"/>
                    </a:cubicBezTo>
                    <a:cubicBezTo>
                      <a:pt x="63" y="123"/>
                      <a:pt x="63" y="123"/>
                      <a:pt x="64" y="121"/>
                    </a:cubicBezTo>
                    <a:cubicBezTo>
                      <a:pt x="61" y="120"/>
                      <a:pt x="66" y="104"/>
                      <a:pt x="62" y="102"/>
                    </a:cubicBezTo>
                    <a:cubicBezTo>
                      <a:pt x="59" y="102"/>
                      <a:pt x="55" y="101"/>
                      <a:pt x="52" y="100"/>
                    </a:cubicBezTo>
                    <a:cubicBezTo>
                      <a:pt x="51" y="95"/>
                      <a:pt x="48" y="91"/>
                      <a:pt x="42" y="87"/>
                    </a:cubicBezTo>
                    <a:cubicBezTo>
                      <a:pt x="38" y="87"/>
                      <a:pt x="16" y="83"/>
                      <a:pt x="11" y="72"/>
                    </a:cubicBezTo>
                    <a:cubicBezTo>
                      <a:pt x="11" y="72"/>
                      <a:pt x="12" y="72"/>
                      <a:pt x="13" y="72"/>
                    </a:cubicBezTo>
                    <a:cubicBezTo>
                      <a:pt x="17" y="49"/>
                      <a:pt x="50" y="59"/>
                      <a:pt x="56" y="52"/>
                    </a:cubicBezTo>
                    <a:cubicBezTo>
                      <a:pt x="52" y="38"/>
                      <a:pt x="48" y="18"/>
                      <a:pt x="50" y="5"/>
                    </a:cubicBezTo>
                    <a:cubicBezTo>
                      <a:pt x="55" y="3"/>
                      <a:pt x="61" y="3"/>
                      <a:pt x="6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ïşḷíḍè">
                <a:extLst>
                  <a:ext uri="{FF2B5EF4-FFF2-40B4-BE49-F238E27FC236}">
                    <a16:creationId xmlns:a16="http://schemas.microsoft.com/office/drawing/2014/main" id="{709532BC-A8ED-43D0-95EB-D573F2FB3722}"/>
                  </a:ext>
                </a:extLst>
              </p:cNvPr>
              <p:cNvSpPr/>
              <p:nvPr/>
            </p:nvSpPr>
            <p:spPr bwMode="auto">
              <a:xfrm>
                <a:off x="4246564" y="323215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íṧľîḑé">
                <a:extLst>
                  <a:ext uri="{FF2B5EF4-FFF2-40B4-BE49-F238E27FC236}">
                    <a16:creationId xmlns:a16="http://schemas.microsoft.com/office/drawing/2014/main" id="{68F2207E-4B3C-45F6-9D21-0F8A10F1A9D9}"/>
                  </a:ext>
                </a:extLst>
              </p:cNvPr>
              <p:cNvSpPr/>
              <p:nvPr/>
            </p:nvSpPr>
            <p:spPr bwMode="auto">
              <a:xfrm>
                <a:off x="4224339" y="3265488"/>
                <a:ext cx="6350" cy="317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7" name="iSliḓe">
              <a:extLst>
                <a:ext uri="{FF2B5EF4-FFF2-40B4-BE49-F238E27FC236}">
                  <a16:creationId xmlns:a16="http://schemas.microsoft.com/office/drawing/2014/main" id="{D487D7FC-AB71-4335-901B-6B80C228A545}"/>
                </a:ext>
              </a:extLst>
            </p:cNvPr>
            <p:cNvSpPr/>
            <p:nvPr/>
          </p:nvSpPr>
          <p:spPr bwMode="auto">
            <a:xfrm>
              <a:off x="4911726" y="3113088"/>
              <a:ext cx="327025" cy="563563"/>
            </a:xfrm>
            <a:custGeom>
              <a:avLst/>
              <a:gdLst>
                <a:gd name="T0" fmla="*/ 67 w 108"/>
                <a:gd name="T1" fmla="*/ 0 h 185"/>
                <a:gd name="T2" fmla="*/ 19 w 108"/>
                <a:gd name="T3" fmla="*/ 12 h 185"/>
                <a:gd name="T4" fmla="*/ 2 w 108"/>
                <a:gd name="T5" fmla="*/ 10 h 185"/>
                <a:gd name="T6" fmla="*/ 0 w 108"/>
                <a:gd name="T7" fmla="*/ 9 h 185"/>
                <a:gd name="T8" fmla="*/ 19 w 108"/>
                <a:gd name="T9" fmla="*/ 82 h 185"/>
                <a:gd name="T10" fmla="*/ 28 w 108"/>
                <a:gd name="T11" fmla="*/ 84 h 185"/>
                <a:gd name="T12" fmla="*/ 36 w 108"/>
                <a:gd name="T13" fmla="*/ 80 h 185"/>
                <a:gd name="T14" fmla="*/ 38 w 108"/>
                <a:gd name="T15" fmla="*/ 98 h 185"/>
                <a:gd name="T16" fmla="*/ 33 w 108"/>
                <a:gd name="T17" fmla="*/ 156 h 185"/>
                <a:gd name="T18" fmla="*/ 29 w 108"/>
                <a:gd name="T19" fmla="*/ 157 h 185"/>
                <a:gd name="T20" fmla="*/ 10 w 108"/>
                <a:gd name="T21" fmla="*/ 146 h 185"/>
                <a:gd name="T22" fmla="*/ 7 w 108"/>
                <a:gd name="T23" fmla="*/ 148 h 185"/>
                <a:gd name="T24" fmla="*/ 47 w 108"/>
                <a:gd name="T25" fmla="*/ 177 h 185"/>
                <a:gd name="T26" fmla="*/ 55 w 108"/>
                <a:gd name="T27" fmla="*/ 143 h 185"/>
                <a:gd name="T28" fmla="*/ 56 w 108"/>
                <a:gd name="T29" fmla="*/ 69 h 185"/>
                <a:gd name="T30" fmla="*/ 57 w 108"/>
                <a:gd name="T31" fmla="*/ 67 h 185"/>
                <a:gd name="T32" fmla="*/ 75 w 108"/>
                <a:gd name="T33" fmla="*/ 66 h 185"/>
                <a:gd name="T34" fmla="*/ 102 w 108"/>
                <a:gd name="T35" fmla="*/ 23 h 185"/>
                <a:gd name="T36" fmla="*/ 67 w 108"/>
                <a:gd name="T37" fmla="*/ 0 h 185"/>
                <a:gd name="T38" fmla="*/ 58 w 108"/>
                <a:gd name="T39" fmla="*/ 26 h 185"/>
                <a:gd name="T40" fmla="*/ 51 w 108"/>
                <a:gd name="T41" fmla="*/ 47 h 185"/>
                <a:gd name="T42" fmla="*/ 37 w 108"/>
                <a:gd name="T43" fmla="*/ 51 h 185"/>
                <a:gd name="T44" fmla="*/ 34 w 108"/>
                <a:gd name="T45" fmla="*/ 49 h 185"/>
                <a:gd name="T46" fmla="*/ 31 w 108"/>
                <a:gd name="T47" fmla="*/ 31 h 185"/>
                <a:gd name="T48" fmla="*/ 54 w 108"/>
                <a:gd name="T49" fmla="*/ 20 h 185"/>
                <a:gd name="T50" fmla="*/ 58 w 108"/>
                <a:gd name="T51" fmla="*/ 22 h 185"/>
                <a:gd name="T52" fmla="*/ 60 w 108"/>
                <a:gd name="T53" fmla="*/ 27 h 185"/>
                <a:gd name="T54" fmla="*/ 58 w 108"/>
                <a:gd name="T55" fmla="*/ 2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8" h="185">
                  <a:moveTo>
                    <a:pt x="67" y="0"/>
                  </a:moveTo>
                  <a:cubicBezTo>
                    <a:pt x="60" y="7"/>
                    <a:pt x="33" y="10"/>
                    <a:pt x="19" y="12"/>
                  </a:cubicBezTo>
                  <a:cubicBezTo>
                    <a:pt x="13" y="10"/>
                    <a:pt x="8" y="8"/>
                    <a:pt x="2" y="10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2" y="29"/>
                    <a:pt x="0" y="70"/>
                    <a:pt x="19" y="82"/>
                  </a:cubicBezTo>
                  <a:cubicBezTo>
                    <a:pt x="20" y="83"/>
                    <a:pt x="23" y="84"/>
                    <a:pt x="28" y="84"/>
                  </a:cubicBezTo>
                  <a:cubicBezTo>
                    <a:pt x="31" y="82"/>
                    <a:pt x="36" y="77"/>
                    <a:pt x="36" y="80"/>
                  </a:cubicBezTo>
                  <a:cubicBezTo>
                    <a:pt x="37" y="79"/>
                    <a:pt x="39" y="94"/>
                    <a:pt x="38" y="98"/>
                  </a:cubicBezTo>
                  <a:cubicBezTo>
                    <a:pt x="35" y="116"/>
                    <a:pt x="37" y="137"/>
                    <a:pt x="33" y="156"/>
                  </a:cubicBezTo>
                  <a:cubicBezTo>
                    <a:pt x="31" y="157"/>
                    <a:pt x="30" y="157"/>
                    <a:pt x="29" y="157"/>
                  </a:cubicBezTo>
                  <a:cubicBezTo>
                    <a:pt x="22" y="154"/>
                    <a:pt x="16" y="150"/>
                    <a:pt x="10" y="146"/>
                  </a:cubicBezTo>
                  <a:cubicBezTo>
                    <a:pt x="9" y="147"/>
                    <a:pt x="8" y="147"/>
                    <a:pt x="7" y="148"/>
                  </a:cubicBezTo>
                  <a:cubicBezTo>
                    <a:pt x="14" y="161"/>
                    <a:pt x="32" y="185"/>
                    <a:pt x="47" y="177"/>
                  </a:cubicBezTo>
                  <a:cubicBezTo>
                    <a:pt x="59" y="170"/>
                    <a:pt x="53" y="155"/>
                    <a:pt x="55" y="143"/>
                  </a:cubicBezTo>
                  <a:cubicBezTo>
                    <a:pt x="56" y="134"/>
                    <a:pt x="59" y="77"/>
                    <a:pt x="56" y="69"/>
                  </a:cubicBezTo>
                  <a:cubicBezTo>
                    <a:pt x="57" y="71"/>
                    <a:pt x="57" y="68"/>
                    <a:pt x="57" y="67"/>
                  </a:cubicBezTo>
                  <a:cubicBezTo>
                    <a:pt x="62" y="68"/>
                    <a:pt x="66" y="64"/>
                    <a:pt x="75" y="66"/>
                  </a:cubicBezTo>
                  <a:cubicBezTo>
                    <a:pt x="81" y="58"/>
                    <a:pt x="102" y="36"/>
                    <a:pt x="102" y="23"/>
                  </a:cubicBezTo>
                  <a:cubicBezTo>
                    <a:pt x="108" y="9"/>
                    <a:pt x="78" y="1"/>
                    <a:pt x="67" y="0"/>
                  </a:cubicBezTo>
                  <a:close/>
                  <a:moveTo>
                    <a:pt x="58" y="26"/>
                  </a:moveTo>
                  <a:cubicBezTo>
                    <a:pt x="60" y="32"/>
                    <a:pt x="55" y="37"/>
                    <a:pt x="51" y="47"/>
                  </a:cubicBezTo>
                  <a:cubicBezTo>
                    <a:pt x="46" y="48"/>
                    <a:pt x="42" y="50"/>
                    <a:pt x="37" y="51"/>
                  </a:cubicBezTo>
                  <a:cubicBezTo>
                    <a:pt x="36" y="50"/>
                    <a:pt x="35" y="50"/>
                    <a:pt x="34" y="49"/>
                  </a:cubicBezTo>
                  <a:cubicBezTo>
                    <a:pt x="35" y="45"/>
                    <a:pt x="33" y="33"/>
                    <a:pt x="31" y="31"/>
                  </a:cubicBezTo>
                  <a:cubicBezTo>
                    <a:pt x="37" y="24"/>
                    <a:pt x="44" y="25"/>
                    <a:pt x="54" y="20"/>
                  </a:cubicBezTo>
                  <a:cubicBezTo>
                    <a:pt x="57" y="21"/>
                    <a:pt x="57" y="20"/>
                    <a:pt x="58" y="22"/>
                  </a:cubicBezTo>
                  <a:cubicBezTo>
                    <a:pt x="60" y="20"/>
                    <a:pt x="59" y="24"/>
                    <a:pt x="60" y="27"/>
                  </a:cubicBezTo>
                  <a:cubicBezTo>
                    <a:pt x="59" y="27"/>
                    <a:pt x="58" y="26"/>
                    <a:pt x="58" y="26"/>
                  </a:cubicBezTo>
                  <a:close/>
                </a:path>
              </a:pathLst>
            </a:custGeom>
            <a:solidFill>
              <a:srgbClr val="D62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8" name="ïṣļïḍé">
              <a:extLst>
                <a:ext uri="{FF2B5EF4-FFF2-40B4-BE49-F238E27FC236}">
                  <a16:creationId xmlns:a16="http://schemas.microsoft.com/office/drawing/2014/main" id="{811D4FA4-18A8-428D-89BD-31FCAC05E83F}"/>
                </a:ext>
              </a:extLst>
            </p:cNvPr>
            <p:cNvGrpSpPr/>
            <p:nvPr/>
          </p:nvGrpSpPr>
          <p:grpSpPr>
            <a:xfrm>
              <a:off x="4706939" y="2808288"/>
              <a:ext cx="582613" cy="768351"/>
              <a:chOff x="4706939" y="2808288"/>
              <a:chExt cx="582613" cy="768351"/>
            </a:xfrm>
          </p:grpSpPr>
          <p:sp>
            <p:nvSpPr>
              <p:cNvPr id="104" name="ïṩḷïďé">
                <a:extLst>
                  <a:ext uri="{FF2B5EF4-FFF2-40B4-BE49-F238E27FC236}">
                    <a16:creationId xmlns:a16="http://schemas.microsoft.com/office/drawing/2014/main" id="{9AB4D857-6257-4F5B-B8CD-EFE2B14FCD9B}"/>
                  </a:ext>
                </a:extLst>
              </p:cNvPr>
              <p:cNvSpPr/>
              <p:nvPr/>
            </p:nvSpPr>
            <p:spPr bwMode="auto">
              <a:xfrm>
                <a:off x="4706939" y="2808288"/>
                <a:ext cx="582613" cy="357188"/>
              </a:xfrm>
              <a:custGeom>
                <a:avLst/>
                <a:gdLst>
                  <a:gd name="T0" fmla="*/ 104 w 193"/>
                  <a:gd name="T1" fmla="*/ 0 h 117"/>
                  <a:gd name="T2" fmla="*/ 131 w 193"/>
                  <a:gd name="T3" fmla="*/ 62 h 117"/>
                  <a:gd name="T4" fmla="*/ 134 w 193"/>
                  <a:gd name="T5" fmla="*/ 63 h 117"/>
                  <a:gd name="T6" fmla="*/ 188 w 193"/>
                  <a:gd name="T7" fmla="*/ 63 h 117"/>
                  <a:gd name="T8" fmla="*/ 191 w 193"/>
                  <a:gd name="T9" fmla="*/ 75 h 117"/>
                  <a:gd name="T10" fmla="*/ 188 w 193"/>
                  <a:gd name="T11" fmla="*/ 85 h 117"/>
                  <a:gd name="T12" fmla="*/ 90 w 193"/>
                  <a:gd name="T13" fmla="*/ 87 h 117"/>
                  <a:gd name="T14" fmla="*/ 69 w 193"/>
                  <a:gd name="T15" fmla="*/ 94 h 117"/>
                  <a:gd name="T16" fmla="*/ 0 w 193"/>
                  <a:gd name="T17" fmla="*/ 82 h 117"/>
                  <a:gd name="T18" fmla="*/ 75 w 193"/>
                  <a:gd name="T19" fmla="*/ 66 h 117"/>
                  <a:gd name="T20" fmla="*/ 104 w 193"/>
                  <a:gd name="T21" fmla="*/ 63 h 117"/>
                  <a:gd name="T22" fmla="*/ 106 w 193"/>
                  <a:gd name="T23" fmla="*/ 63 h 117"/>
                  <a:gd name="T24" fmla="*/ 104 w 193"/>
                  <a:gd name="T25" fmla="*/ 61 h 117"/>
                  <a:gd name="T26" fmla="*/ 92 w 193"/>
                  <a:gd name="T27" fmla="*/ 51 h 117"/>
                  <a:gd name="T28" fmla="*/ 101 w 193"/>
                  <a:gd name="T29" fmla="*/ 47 h 117"/>
                  <a:gd name="T30" fmla="*/ 83 w 193"/>
                  <a:gd name="T31" fmla="*/ 13 h 117"/>
                  <a:gd name="T32" fmla="*/ 104 w 193"/>
                  <a:gd name="T33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3" h="117">
                    <a:moveTo>
                      <a:pt x="104" y="0"/>
                    </a:moveTo>
                    <a:cubicBezTo>
                      <a:pt x="137" y="3"/>
                      <a:pt x="147" y="36"/>
                      <a:pt x="131" y="62"/>
                    </a:cubicBezTo>
                    <a:cubicBezTo>
                      <a:pt x="132" y="62"/>
                      <a:pt x="133" y="62"/>
                      <a:pt x="134" y="63"/>
                    </a:cubicBezTo>
                    <a:cubicBezTo>
                      <a:pt x="135" y="60"/>
                      <a:pt x="186" y="58"/>
                      <a:pt x="188" y="63"/>
                    </a:cubicBezTo>
                    <a:cubicBezTo>
                      <a:pt x="192" y="66"/>
                      <a:pt x="193" y="77"/>
                      <a:pt x="191" y="75"/>
                    </a:cubicBezTo>
                    <a:cubicBezTo>
                      <a:pt x="193" y="82"/>
                      <a:pt x="192" y="81"/>
                      <a:pt x="188" y="85"/>
                    </a:cubicBezTo>
                    <a:cubicBezTo>
                      <a:pt x="146" y="81"/>
                      <a:pt x="129" y="89"/>
                      <a:pt x="90" y="87"/>
                    </a:cubicBezTo>
                    <a:cubicBezTo>
                      <a:pt x="83" y="90"/>
                      <a:pt x="76" y="92"/>
                      <a:pt x="69" y="94"/>
                    </a:cubicBezTo>
                    <a:cubicBezTo>
                      <a:pt x="38" y="96"/>
                      <a:pt x="26" y="117"/>
                      <a:pt x="0" y="82"/>
                    </a:cubicBezTo>
                    <a:cubicBezTo>
                      <a:pt x="3" y="66"/>
                      <a:pt x="72" y="67"/>
                      <a:pt x="75" y="66"/>
                    </a:cubicBezTo>
                    <a:cubicBezTo>
                      <a:pt x="81" y="65"/>
                      <a:pt x="105" y="64"/>
                      <a:pt x="104" y="63"/>
                    </a:cubicBezTo>
                    <a:cubicBezTo>
                      <a:pt x="105" y="63"/>
                      <a:pt x="106" y="63"/>
                      <a:pt x="106" y="63"/>
                    </a:cubicBezTo>
                    <a:cubicBezTo>
                      <a:pt x="106" y="63"/>
                      <a:pt x="105" y="62"/>
                      <a:pt x="104" y="61"/>
                    </a:cubicBezTo>
                    <a:cubicBezTo>
                      <a:pt x="104" y="60"/>
                      <a:pt x="92" y="53"/>
                      <a:pt x="92" y="51"/>
                    </a:cubicBezTo>
                    <a:cubicBezTo>
                      <a:pt x="94" y="50"/>
                      <a:pt x="98" y="46"/>
                      <a:pt x="101" y="47"/>
                    </a:cubicBezTo>
                    <a:cubicBezTo>
                      <a:pt x="95" y="31"/>
                      <a:pt x="94" y="23"/>
                      <a:pt x="83" y="13"/>
                    </a:cubicBezTo>
                    <a:cubicBezTo>
                      <a:pt x="85" y="2"/>
                      <a:pt x="100" y="4"/>
                      <a:pt x="104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ísḷídé">
                <a:extLst>
                  <a:ext uri="{FF2B5EF4-FFF2-40B4-BE49-F238E27FC236}">
                    <a16:creationId xmlns:a16="http://schemas.microsoft.com/office/drawing/2014/main" id="{4014F583-E2B8-47DB-BD4B-4E6EF0843F7A}"/>
                  </a:ext>
                </a:extLst>
              </p:cNvPr>
              <p:cNvSpPr/>
              <p:nvPr/>
            </p:nvSpPr>
            <p:spPr bwMode="auto">
              <a:xfrm>
                <a:off x="4791076" y="3390901"/>
                <a:ext cx="136525" cy="185738"/>
              </a:xfrm>
              <a:custGeom>
                <a:avLst/>
                <a:gdLst>
                  <a:gd name="T0" fmla="*/ 23 w 45"/>
                  <a:gd name="T1" fmla="*/ 0 h 61"/>
                  <a:gd name="T2" fmla="*/ 24 w 45"/>
                  <a:gd name="T3" fmla="*/ 5 h 61"/>
                  <a:gd name="T4" fmla="*/ 29 w 45"/>
                  <a:gd name="T5" fmla="*/ 2 h 61"/>
                  <a:gd name="T6" fmla="*/ 32 w 45"/>
                  <a:gd name="T7" fmla="*/ 16 h 61"/>
                  <a:gd name="T8" fmla="*/ 42 w 45"/>
                  <a:gd name="T9" fmla="*/ 19 h 61"/>
                  <a:gd name="T10" fmla="*/ 33 w 45"/>
                  <a:gd name="T11" fmla="*/ 58 h 61"/>
                  <a:gd name="T12" fmla="*/ 15 w 45"/>
                  <a:gd name="T13" fmla="*/ 61 h 61"/>
                  <a:gd name="T14" fmla="*/ 23 w 45"/>
                  <a:gd name="T1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61">
                    <a:moveTo>
                      <a:pt x="23" y="0"/>
                    </a:moveTo>
                    <a:cubicBezTo>
                      <a:pt x="24" y="3"/>
                      <a:pt x="24" y="2"/>
                      <a:pt x="24" y="5"/>
                    </a:cubicBezTo>
                    <a:cubicBezTo>
                      <a:pt x="26" y="4"/>
                      <a:pt x="27" y="3"/>
                      <a:pt x="29" y="2"/>
                    </a:cubicBezTo>
                    <a:cubicBezTo>
                      <a:pt x="30" y="7"/>
                      <a:pt x="31" y="11"/>
                      <a:pt x="32" y="16"/>
                    </a:cubicBezTo>
                    <a:cubicBezTo>
                      <a:pt x="37" y="14"/>
                      <a:pt x="42" y="14"/>
                      <a:pt x="42" y="19"/>
                    </a:cubicBezTo>
                    <a:cubicBezTo>
                      <a:pt x="45" y="36"/>
                      <a:pt x="39" y="42"/>
                      <a:pt x="33" y="58"/>
                    </a:cubicBezTo>
                    <a:cubicBezTo>
                      <a:pt x="27" y="59"/>
                      <a:pt x="21" y="60"/>
                      <a:pt x="15" y="61"/>
                    </a:cubicBezTo>
                    <a:cubicBezTo>
                      <a:pt x="0" y="31"/>
                      <a:pt x="6" y="22"/>
                      <a:pt x="23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íś1íḓé">
                <a:extLst>
                  <a:ext uri="{FF2B5EF4-FFF2-40B4-BE49-F238E27FC236}">
                    <a16:creationId xmlns:a16="http://schemas.microsoft.com/office/drawing/2014/main" id="{BA2E710B-1970-460C-B887-7318301254B2}"/>
                  </a:ext>
                </a:extLst>
              </p:cNvPr>
              <p:cNvSpPr/>
              <p:nvPr/>
            </p:nvSpPr>
            <p:spPr bwMode="auto">
              <a:xfrm>
                <a:off x="5095876" y="3394076"/>
                <a:ext cx="169863" cy="123825"/>
              </a:xfrm>
              <a:custGeom>
                <a:avLst/>
                <a:gdLst>
                  <a:gd name="T0" fmla="*/ 22 w 56"/>
                  <a:gd name="T1" fmla="*/ 0 h 41"/>
                  <a:gd name="T2" fmla="*/ 43 w 56"/>
                  <a:gd name="T3" fmla="*/ 2 h 41"/>
                  <a:gd name="T4" fmla="*/ 56 w 56"/>
                  <a:gd name="T5" fmla="*/ 30 h 41"/>
                  <a:gd name="T6" fmla="*/ 49 w 56"/>
                  <a:gd name="T7" fmla="*/ 38 h 41"/>
                  <a:gd name="T8" fmla="*/ 0 w 56"/>
                  <a:gd name="T9" fmla="*/ 6 h 41"/>
                  <a:gd name="T10" fmla="*/ 2 w 56"/>
                  <a:gd name="T11" fmla="*/ 4 h 41"/>
                  <a:gd name="T12" fmla="*/ 22 w 56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41">
                    <a:moveTo>
                      <a:pt x="22" y="0"/>
                    </a:moveTo>
                    <a:cubicBezTo>
                      <a:pt x="29" y="1"/>
                      <a:pt x="36" y="1"/>
                      <a:pt x="43" y="2"/>
                    </a:cubicBezTo>
                    <a:cubicBezTo>
                      <a:pt x="50" y="17"/>
                      <a:pt x="52" y="16"/>
                      <a:pt x="56" y="30"/>
                    </a:cubicBezTo>
                    <a:cubicBezTo>
                      <a:pt x="53" y="32"/>
                      <a:pt x="52" y="32"/>
                      <a:pt x="49" y="38"/>
                    </a:cubicBezTo>
                    <a:cubicBezTo>
                      <a:pt x="28" y="41"/>
                      <a:pt x="16" y="23"/>
                      <a:pt x="0" y="6"/>
                    </a:cubicBezTo>
                    <a:cubicBezTo>
                      <a:pt x="1" y="5"/>
                      <a:pt x="2" y="5"/>
                      <a:pt x="2" y="4"/>
                    </a:cubicBezTo>
                    <a:cubicBezTo>
                      <a:pt x="4" y="4"/>
                      <a:pt x="22" y="0"/>
                      <a:pt x="22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9" name="îṩ1iḑe">
              <a:extLst>
                <a:ext uri="{FF2B5EF4-FFF2-40B4-BE49-F238E27FC236}">
                  <a16:creationId xmlns:a16="http://schemas.microsoft.com/office/drawing/2014/main" id="{C7CAE44F-CED2-44AB-81F8-E4D3FCC68330}"/>
                </a:ext>
              </a:extLst>
            </p:cNvPr>
            <p:cNvGrpSpPr/>
            <p:nvPr/>
          </p:nvGrpSpPr>
          <p:grpSpPr>
            <a:xfrm>
              <a:off x="7081839" y="2805113"/>
              <a:ext cx="560388" cy="857251"/>
              <a:chOff x="7081839" y="2805113"/>
              <a:chExt cx="560388" cy="857251"/>
            </a:xfrm>
          </p:grpSpPr>
          <p:sp>
            <p:nvSpPr>
              <p:cNvPr id="95" name="í$ḷide">
                <a:extLst>
                  <a:ext uri="{FF2B5EF4-FFF2-40B4-BE49-F238E27FC236}">
                    <a16:creationId xmlns:a16="http://schemas.microsoft.com/office/drawing/2014/main" id="{191C95C5-DEAC-4D38-916A-145227A91C25}"/>
                  </a:ext>
                </a:extLst>
              </p:cNvPr>
              <p:cNvSpPr/>
              <p:nvPr/>
            </p:nvSpPr>
            <p:spPr bwMode="auto">
              <a:xfrm>
                <a:off x="7359651" y="2805113"/>
                <a:ext cx="209550" cy="290513"/>
              </a:xfrm>
              <a:custGeom>
                <a:avLst/>
                <a:gdLst>
                  <a:gd name="T0" fmla="*/ 37 w 69"/>
                  <a:gd name="T1" fmla="*/ 0 h 95"/>
                  <a:gd name="T2" fmla="*/ 53 w 69"/>
                  <a:gd name="T3" fmla="*/ 8 h 95"/>
                  <a:gd name="T4" fmla="*/ 26 w 69"/>
                  <a:gd name="T5" fmla="*/ 63 h 95"/>
                  <a:gd name="T6" fmla="*/ 29 w 69"/>
                  <a:gd name="T7" fmla="*/ 65 h 95"/>
                  <a:gd name="T8" fmla="*/ 63 w 69"/>
                  <a:gd name="T9" fmla="*/ 59 h 95"/>
                  <a:gd name="T10" fmla="*/ 69 w 69"/>
                  <a:gd name="T11" fmla="*/ 64 h 95"/>
                  <a:gd name="T12" fmla="*/ 69 w 69"/>
                  <a:gd name="T13" fmla="*/ 71 h 95"/>
                  <a:gd name="T14" fmla="*/ 17 w 69"/>
                  <a:gd name="T15" fmla="*/ 78 h 95"/>
                  <a:gd name="T16" fmla="*/ 4 w 69"/>
                  <a:gd name="T17" fmla="*/ 95 h 95"/>
                  <a:gd name="T18" fmla="*/ 5 w 69"/>
                  <a:gd name="T19" fmla="*/ 92 h 95"/>
                  <a:gd name="T20" fmla="*/ 2 w 69"/>
                  <a:gd name="T21" fmla="*/ 95 h 95"/>
                  <a:gd name="T22" fmla="*/ 0 w 69"/>
                  <a:gd name="T23" fmla="*/ 93 h 95"/>
                  <a:gd name="T24" fmla="*/ 6 w 69"/>
                  <a:gd name="T25" fmla="*/ 82 h 95"/>
                  <a:gd name="T26" fmla="*/ 5 w 69"/>
                  <a:gd name="T27" fmla="*/ 75 h 95"/>
                  <a:gd name="T28" fmla="*/ 9 w 69"/>
                  <a:gd name="T29" fmla="*/ 76 h 95"/>
                  <a:gd name="T30" fmla="*/ 6 w 69"/>
                  <a:gd name="T31" fmla="*/ 68 h 95"/>
                  <a:gd name="T32" fmla="*/ 30 w 69"/>
                  <a:gd name="T33" fmla="*/ 7 h 95"/>
                  <a:gd name="T34" fmla="*/ 34 w 69"/>
                  <a:gd name="T35" fmla="*/ 7 h 95"/>
                  <a:gd name="T36" fmla="*/ 32 w 69"/>
                  <a:gd name="T37" fmla="*/ 3 h 95"/>
                  <a:gd name="T38" fmla="*/ 34 w 69"/>
                  <a:gd name="T39" fmla="*/ 1 h 95"/>
                  <a:gd name="T40" fmla="*/ 37 w 69"/>
                  <a:gd name="T4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9" h="95">
                    <a:moveTo>
                      <a:pt x="37" y="0"/>
                    </a:moveTo>
                    <a:cubicBezTo>
                      <a:pt x="46" y="4"/>
                      <a:pt x="43" y="3"/>
                      <a:pt x="53" y="8"/>
                    </a:cubicBezTo>
                    <a:cubicBezTo>
                      <a:pt x="46" y="19"/>
                      <a:pt x="40" y="58"/>
                      <a:pt x="26" y="63"/>
                    </a:cubicBezTo>
                    <a:cubicBezTo>
                      <a:pt x="27" y="64"/>
                      <a:pt x="28" y="65"/>
                      <a:pt x="29" y="65"/>
                    </a:cubicBezTo>
                    <a:cubicBezTo>
                      <a:pt x="31" y="61"/>
                      <a:pt x="51" y="62"/>
                      <a:pt x="63" y="59"/>
                    </a:cubicBezTo>
                    <a:cubicBezTo>
                      <a:pt x="65" y="62"/>
                      <a:pt x="67" y="62"/>
                      <a:pt x="69" y="64"/>
                    </a:cubicBezTo>
                    <a:cubicBezTo>
                      <a:pt x="69" y="67"/>
                      <a:pt x="69" y="69"/>
                      <a:pt x="69" y="71"/>
                    </a:cubicBezTo>
                    <a:cubicBezTo>
                      <a:pt x="52" y="74"/>
                      <a:pt x="35" y="73"/>
                      <a:pt x="17" y="78"/>
                    </a:cubicBezTo>
                    <a:cubicBezTo>
                      <a:pt x="18" y="80"/>
                      <a:pt x="10" y="92"/>
                      <a:pt x="4" y="95"/>
                    </a:cubicBezTo>
                    <a:cubicBezTo>
                      <a:pt x="4" y="94"/>
                      <a:pt x="5" y="93"/>
                      <a:pt x="5" y="92"/>
                    </a:cubicBezTo>
                    <a:cubicBezTo>
                      <a:pt x="2" y="94"/>
                      <a:pt x="2" y="92"/>
                      <a:pt x="2" y="95"/>
                    </a:cubicBezTo>
                    <a:cubicBezTo>
                      <a:pt x="0" y="94"/>
                      <a:pt x="0" y="92"/>
                      <a:pt x="0" y="93"/>
                    </a:cubicBezTo>
                    <a:cubicBezTo>
                      <a:pt x="0" y="92"/>
                      <a:pt x="0" y="81"/>
                      <a:pt x="6" y="82"/>
                    </a:cubicBezTo>
                    <a:cubicBezTo>
                      <a:pt x="4" y="77"/>
                      <a:pt x="6" y="78"/>
                      <a:pt x="5" y="75"/>
                    </a:cubicBezTo>
                    <a:cubicBezTo>
                      <a:pt x="6" y="75"/>
                      <a:pt x="8" y="76"/>
                      <a:pt x="9" y="76"/>
                    </a:cubicBezTo>
                    <a:cubicBezTo>
                      <a:pt x="8" y="73"/>
                      <a:pt x="7" y="71"/>
                      <a:pt x="6" y="68"/>
                    </a:cubicBezTo>
                    <a:cubicBezTo>
                      <a:pt x="18" y="61"/>
                      <a:pt x="32" y="13"/>
                      <a:pt x="30" y="7"/>
                    </a:cubicBezTo>
                    <a:cubicBezTo>
                      <a:pt x="31" y="7"/>
                      <a:pt x="33" y="7"/>
                      <a:pt x="34" y="7"/>
                    </a:cubicBezTo>
                    <a:cubicBezTo>
                      <a:pt x="32" y="5"/>
                      <a:pt x="33" y="6"/>
                      <a:pt x="32" y="3"/>
                    </a:cubicBezTo>
                    <a:cubicBezTo>
                      <a:pt x="34" y="2"/>
                      <a:pt x="32" y="3"/>
                      <a:pt x="34" y="1"/>
                    </a:cubicBezTo>
                    <a:cubicBezTo>
                      <a:pt x="37" y="0"/>
                      <a:pt x="35" y="2"/>
                      <a:pt x="3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íṥḷídè">
                <a:extLst>
                  <a:ext uri="{FF2B5EF4-FFF2-40B4-BE49-F238E27FC236}">
                    <a16:creationId xmlns:a16="http://schemas.microsoft.com/office/drawing/2014/main" id="{2B374E72-122B-472D-B700-C502872D7AC8}"/>
                  </a:ext>
                </a:extLst>
              </p:cNvPr>
              <p:cNvSpPr/>
              <p:nvPr/>
            </p:nvSpPr>
            <p:spPr bwMode="auto">
              <a:xfrm>
                <a:off x="7121526" y="2851151"/>
                <a:ext cx="231775" cy="258763"/>
              </a:xfrm>
              <a:custGeom>
                <a:avLst/>
                <a:gdLst>
                  <a:gd name="T0" fmla="*/ 44 w 77"/>
                  <a:gd name="T1" fmla="*/ 0 h 85"/>
                  <a:gd name="T2" fmla="*/ 59 w 77"/>
                  <a:gd name="T3" fmla="*/ 6 h 85"/>
                  <a:gd name="T4" fmla="*/ 72 w 77"/>
                  <a:gd name="T5" fmla="*/ 40 h 85"/>
                  <a:gd name="T6" fmla="*/ 72 w 77"/>
                  <a:gd name="T7" fmla="*/ 52 h 85"/>
                  <a:gd name="T8" fmla="*/ 73 w 77"/>
                  <a:gd name="T9" fmla="*/ 54 h 85"/>
                  <a:gd name="T10" fmla="*/ 70 w 77"/>
                  <a:gd name="T11" fmla="*/ 57 h 85"/>
                  <a:gd name="T12" fmla="*/ 72 w 77"/>
                  <a:gd name="T13" fmla="*/ 76 h 85"/>
                  <a:gd name="T14" fmla="*/ 68 w 77"/>
                  <a:gd name="T15" fmla="*/ 81 h 85"/>
                  <a:gd name="T16" fmla="*/ 58 w 77"/>
                  <a:gd name="T17" fmla="*/ 81 h 85"/>
                  <a:gd name="T18" fmla="*/ 48 w 77"/>
                  <a:gd name="T19" fmla="*/ 69 h 85"/>
                  <a:gd name="T20" fmla="*/ 47 w 77"/>
                  <a:gd name="T21" fmla="*/ 71 h 85"/>
                  <a:gd name="T22" fmla="*/ 44 w 77"/>
                  <a:gd name="T23" fmla="*/ 72 h 85"/>
                  <a:gd name="T24" fmla="*/ 41 w 77"/>
                  <a:gd name="T25" fmla="*/ 75 h 85"/>
                  <a:gd name="T26" fmla="*/ 8 w 77"/>
                  <a:gd name="T27" fmla="*/ 84 h 85"/>
                  <a:gd name="T28" fmla="*/ 7 w 77"/>
                  <a:gd name="T29" fmla="*/ 82 h 85"/>
                  <a:gd name="T30" fmla="*/ 0 w 77"/>
                  <a:gd name="T31" fmla="*/ 73 h 85"/>
                  <a:gd name="T32" fmla="*/ 2 w 77"/>
                  <a:gd name="T33" fmla="*/ 65 h 85"/>
                  <a:gd name="T34" fmla="*/ 48 w 77"/>
                  <a:gd name="T35" fmla="*/ 53 h 85"/>
                  <a:gd name="T36" fmla="*/ 44 w 77"/>
                  <a:gd name="T37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85">
                    <a:moveTo>
                      <a:pt x="44" y="0"/>
                    </a:moveTo>
                    <a:cubicBezTo>
                      <a:pt x="51" y="1"/>
                      <a:pt x="52" y="4"/>
                      <a:pt x="59" y="6"/>
                    </a:cubicBezTo>
                    <a:cubicBezTo>
                      <a:pt x="61" y="18"/>
                      <a:pt x="67" y="36"/>
                      <a:pt x="72" y="40"/>
                    </a:cubicBezTo>
                    <a:cubicBezTo>
                      <a:pt x="72" y="40"/>
                      <a:pt x="71" y="50"/>
                      <a:pt x="72" y="52"/>
                    </a:cubicBezTo>
                    <a:cubicBezTo>
                      <a:pt x="73" y="55"/>
                      <a:pt x="71" y="53"/>
                      <a:pt x="73" y="54"/>
                    </a:cubicBezTo>
                    <a:cubicBezTo>
                      <a:pt x="72" y="56"/>
                      <a:pt x="73" y="56"/>
                      <a:pt x="70" y="57"/>
                    </a:cubicBezTo>
                    <a:cubicBezTo>
                      <a:pt x="72" y="61"/>
                      <a:pt x="77" y="80"/>
                      <a:pt x="72" y="76"/>
                    </a:cubicBezTo>
                    <a:cubicBezTo>
                      <a:pt x="71" y="79"/>
                      <a:pt x="71" y="79"/>
                      <a:pt x="68" y="81"/>
                    </a:cubicBezTo>
                    <a:cubicBezTo>
                      <a:pt x="64" y="81"/>
                      <a:pt x="61" y="81"/>
                      <a:pt x="58" y="81"/>
                    </a:cubicBezTo>
                    <a:cubicBezTo>
                      <a:pt x="54" y="77"/>
                      <a:pt x="52" y="72"/>
                      <a:pt x="48" y="69"/>
                    </a:cubicBezTo>
                    <a:cubicBezTo>
                      <a:pt x="48" y="70"/>
                      <a:pt x="47" y="71"/>
                      <a:pt x="47" y="71"/>
                    </a:cubicBezTo>
                    <a:cubicBezTo>
                      <a:pt x="46" y="72"/>
                      <a:pt x="45" y="72"/>
                      <a:pt x="44" y="72"/>
                    </a:cubicBezTo>
                    <a:cubicBezTo>
                      <a:pt x="42" y="73"/>
                      <a:pt x="43" y="74"/>
                      <a:pt x="41" y="75"/>
                    </a:cubicBezTo>
                    <a:cubicBezTo>
                      <a:pt x="32" y="80"/>
                      <a:pt x="21" y="80"/>
                      <a:pt x="8" y="84"/>
                    </a:cubicBezTo>
                    <a:cubicBezTo>
                      <a:pt x="6" y="85"/>
                      <a:pt x="7" y="83"/>
                      <a:pt x="7" y="82"/>
                    </a:cubicBezTo>
                    <a:cubicBezTo>
                      <a:pt x="3" y="81"/>
                      <a:pt x="2" y="77"/>
                      <a:pt x="0" y="73"/>
                    </a:cubicBezTo>
                    <a:cubicBezTo>
                      <a:pt x="1" y="70"/>
                      <a:pt x="2" y="68"/>
                      <a:pt x="2" y="65"/>
                    </a:cubicBezTo>
                    <a:cubicBezTo>
                      <a:pt x="16" y="65"/>
                      <a:pt x="35" y="62"/>
                      <a:pt x="48" y="53"/>
                    </a:cubicBezTo>
                    <a:cubicBezTo>
                      <a:pt x="43" y="43"/>
                      <a:pt x="39" y="9"/>
                      <a:pt x="44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í$1ïḑe">
                <a:extLst>
                  <a:ext uri="{FF2B5EF4-FFF2-40B4-BE49-F238E27FC236}">
                    <a16:creationId xmlns:a16="http://schemas.microsoft.com/office/drawing/2014/main" id="{C3BF5407-1C41-480A-B437-50F2FF71FAC8}"/>
                  </a:ext>
                </a:extLst>
              </p:cNvPr>
              <p:cNvSpPr/>
              <p:nvPr/>
            </p:nvSpPr>
            <p:spPr bwMode="auto">
              <a:xfrm>
                <a:off x="7375526" y="307340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î$1idè">
                <a:extLst>
                  <a:ext uri="{FF2B5EF4-FFF2-40B4-BE49-F238E27FC236}">
                    <a16:creationId xmlns:a16="http://schemas.microsoft.com/office/drawing/2014/main" id="{1EBE89EC-E966-4A38-8184-8F91A6C0FC19}"/>
                  </a:ext>
                </a:extLst>
              </p:cNvPr>
              <p:cNvSpPr/>
              <p:nvPr/>
            </p:nvSpPr>
            <p:spPr bwMode="auto">
              <a:xfrm>
                <a:off x="7081839" y="3086101"/>
                <a:ext cx="560388" cy="576263"/>
              </a:xfrm>
              <a:custGeom>
                <a:avLst/>
                <a:gdLst>
                  <a:gd name="T0" fmla="*/ 178 w 185"/>
                  <a:gd name="T1" fmla="*/ 68 h 189"/>
                  <a:gd name="T2" fmla="*/ 112 w 185"/>
                  <a:gd name="T3" fmla="*/ 52 h 189"/>
                  <a:gd name="T4" fmla="*/ 110 w 185"/>
                  <a:gd name="T5" fmla="*/ 46 h 189"/>
                  <a:gd name="T6" fmla="*/ 133 w 185"/>
                  <a:gd name="T7" fmla="*/ 12 h 189"/>
                  <a:gd name="T8" fmla="*/ 129 w 185"/>
                  <a:gd name="T9" fmla="*/ 3 h 189"/>
                  <a:gd name="T10" fmla="*/ 120 w 185"/>
                  <a:gd name="T11" fmla="*/ 0 h 189"/>
                  <a:gd name="T12" fmla="*/ 105 w 185"/>
                  <a:gd name="T13" fmla="*/ 39 h 189"/>
                  <a:gd name="T14" fmla="*/ 94 w 185"/>
                  <a:gd name="T15" fmla="*/ 52 h 189"/>
                  <a:gd name="T16" fmla="*/ 88 w 185"/>
                  <a:gd name="T17" fmla="*/ 52 h 189"/>
                  <a:gd name="T18" fmla="*/ 96 w 185"/>
                  <a:gd name="T19" fmla="*/ 44 h 189"/>
                  <a:gd name="T20" fmla="*/ 84 w 185"/>
                  <a:gd name="T21" fmla="*/ 31 h 189"/>
                  <a:gd name="T22" fmla="*/ 76 w 185"/>
                  <a:gd name="T23" fmla="*/ 35 h 189"/>
                  <a:gd name="T24" fmla="*/ 65 w 185"/>
                  <a:gd name="T25" fmla="*/ 7 h 189"/>
                  <a:gd name="T26" fmla="*/ 61 w 185"/>
                  <a:gd name="T27" fmla="*/ 12 h 189"/>
                  <a:gd name="T28" fmla="*/ 61 w 185"/>
                  <a:gd name="T29" fmla="*/ 18 h 189"/>
                  <a:gd name="T30" fmla="*/ 38 w 185"/>
                  <a:gd name="T31" fmla="*/ 48 h 189"/>
                  <a:gd name="T32" fmla="*/ 18 w 185"/>
                  <a:gd name="T33" fmla="*/ 71 h 189"/>
                  <a:gd name="T34" fmla="*/ 5 w 185"/>
                  <a:gd name="T35" fmla="*/ 76 h 189"/>
                  <a:gd name="T36" fmla="*/ 4 w 185"/>
                  <a:gd name="T37" fmla="*/ 92 h 189"/>
                  <a:gd name="T38" fmla="*/ 18 w 185"/>
                  <a:gd name="T39" fmla="*/ 101 h 189"/>
                  <a:gd name="T40" fmla="*/ 22 w 185"/>
                  <a:gd name="T41" fmla="*/ 100 h 189"/>
                  <a:gd name="T42" fmla="*/ 45 w 185"/>
                  <a:gd name="T43" fmla="*/ 87 h 189"/>
                  <a:gd name="T44" fmla="*/ 20 w 185"/>
                  <a:gd name="T45" fmla="*/ 127 h 189"/>
                  <a:gd name="T46" fmla="*/ 21 w 185"/>
                  <a:gd name="T47" fmla="*/ 139 h 189"/>
                  <a:gd name="T48" fmla="*/ 38 w 185"/>
                  <a:gd name="T49" fmla="*/ 148 h 189"/>
                  <a:gd name="T50" fmla="*/ 86 w 185"/>
                  <a:gd name="T51" fmla="*/ 103 h 189"/>
                  <a:gd name="T52" fmla="*/ 86 w 185"/>
                  <a:gd name="T53" fmla="*/ 98 h 189"/>
                  <a:gd name="T54" fmla="*/ 92 w 185"/>
                  <a:gd name="T55" fmla="*/ 96 h 189"/>
                  <a:gd name="T56" fmla="*/ 89 w 185"/>
                  <a:gd name="T57" fmla="*/ 88 h 189"/>
                  <a:gd name="T58" fmla="*/ 90 w 185"/>
                  <a:gd name="T59" fmla="*/ 86 h 189"/>
                  <a:gd name="T60" fmla="*/ 116 w 185"/>
                  <a:gd name="T61" fmla="*/ 114 h 189"/>
                  <a:gd name="T62" fmla="*/ 135 w 185"/>
                  <a:gd name="T63" fmla="*/ 109 h 189"/>
                  <a:gd name="T64" fmla="*/ 90 w 185"/>
                  <a:gd name="T65" fmla="*/ 77 h 189"/>
                  <a:gd name="T66" fmla="*/ 92 w 185"/>
                  <a:gd name="T67" fmla="*/ 84 h 189"/>
                  <a:gd name="T68" fmla="*/ 74 w 185"/>
                  <a:gd name="T69" fmla="*/ 88 h 189"/>
                  <a:gd name="T70" fmla="*/ 60 w 185"/>
                  <a:gd name="T71" fmla="*/ 102 h 189"/>
                  <a:gd name="T72" fmla="*/ 89 w 185"/>
                  <a:gd name="T73" fmla="*/ 56 h 189"/>
                  <a:gd name="T74" fmla="*/ 92 w 185"/>
                  <a:gd name="T75" fmla="*/ 64 h 189"/>
                  <a:gd name="T76" fmla="*/ 100 w 185"/>
                  <a:gd name="T77" fmla="*/ 64 h 189"/>
                  <a:gd name="T78" fmla="*/ 106 w 185"/>
                  <a:gd name="T79" fmla="*/ 57 h 189"/>
                  <a:gd name="T80" fmla="*/ 134 w 185"/>
                  <a:gd name="T81" fmla="*/ 56 h 189"/>
                  <a:gd name="T82" fmla="*/ 155 w 185"/>
                  <a:gd name="T83" fmla="*/ 61 h 189"/>
                  <a:gd name="T84" fmla="*/ 120 w 185"/>
                  <a:gd name="T85" fmla="*/ 160 h 189"/>
                  <a:gd name="T86" fmla="*/ 104 w 185"/>
                  <a:gd name="T87" fmla="*/ 143 h 189"/>
                  <a:gd name="T88" fmla="*/ 95 w 185"/>
                  <a:gd name="T89" fmla="*/ 141 h 189"/>
                  <a:gd name="T90" fmla="*/ 94 w 185"/>
                  <a:gd name="T91" fmla="*/ 149 h 189"/>
                  <a:gd name="T92" fmla="*/ 115 w 185"/>
                  <a:gd name="T93" fmla="*/ 186 h 189"/>
                  <a:gd name="T94" fmla="*/ 135 w 185"/>
                  <a:gd name="T95" fmla="*/ 188 h 189"/>
                  <a:gd name="T96" fmla="*/ 178 w 185"/>
                  <a:gd name="T97" fmla="*/ 68 h 189"/>
                  <a:gd name="T98" fmla="*/ 66 w 185"/>
                  <a:gd name="T99" fmla="*/ 53 h 189"/>
                  <a:gd name="T100" fmla="*/ 68 w 185"/>
                  <a:gd name="T101" fmla="*/ 56 h 189"/>
                  <a:gd name="T102" fmla="*/ 55 w 185"/>
                  <a:gd name="T103" fmla="*/ 64 h 189"/>
                  <a:gd name="T104" fmla="*/ 54 w 185"/>
                  <a:gd name="T105" fmla="*/ 61 h 189"/>
                  <a:gd name="T106" fmla="*/ 61 w 185"/>
                  <a:gd name="T107" fmla="*/ 56 h 189"/>
                  <a:gd name="T108" fmla="*/ 60 w 185"/>
                  <a:gd name="T109" fmla="*/ 55 h 189"/>
                  <a:gd name="T110" fmla="*/ 75 w 185"/>
                  <a:gd name="T111" fmla="*/ 36 h 189"/>
                  <a:gd name="T112" fmla="*/ 76 w 185"/>
                  <a:gd name="T113" fmla="*/ 36 h 189"/>
                  <a:gd name="T114" fmla="*/ 66 w 185"/>
                  <a:gd name="T115" fmla="*/ 53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5" h="189">
                    <a:moveTo>
                      <a:pt x="178" y="68"/>
                    </a:moveTo>
                    <a:cubicBezTo>
                      <a:pt x="184" y="47"/>
                      <a:pt x="122" y="47"/>
                      <a:pt x="112" y="52"/>
                    </a:cubicBezTo>
                    <a:cubicBezTo>
                      <a:pt x="112" y="50"/>
                      <a:pt x="111" y="48"/>
                      <a:pt x="110" y="46"/>
                    </a:cubicBezTo>
                    <a:cubicBezTo>
                      <a:pt x="115" y="48"/>
                      <a:pt x="125" y="17"/>
                      <a:pt x="133" y="12"/>
                    </a:cubicBezTo>
                    <a:cubicBezTo>
                      <a:pt x="132" y="7"/>
                      <a:pt x="131" y="5"/>
                      <a:pt x="129" y="3"/>
                    </a:cubicBezTo>
                    <a:cubicBezTo>
                      <a:pt x="125" y="0"/>
                      <a:pt x="123" y="1"/>
                      <a:pt x="120" y="0"/>
                    </a:cubicBezTo>
                    <a:cubicBezTo>
                      <a:pt x="115" y="13"/>
                      <a:pt x="110" y="26"/>
                      <a:pt x="105" y="39"/>
                    </a:cubicBezTo>
                    <a:cubicBezTo>
                      <a:pt x="102" y="42"/>
                      <a:pt x="96" y="47"/>
                      <a:pt x="94" y="52"/>
                    </a:cubicBezTo>
                    <a:cubicBezTo>
                      <a:pt x="92" y="52"/>
                      <a:pt x="90" y="52"/>
                      <a:pt x="88" y="52"/>
                    </a:cubicBezTo>
                    <a:cubicBezTo>
                      <a:pt x="91" y="47"/>
                      <a:pt x="92" y="50"/>
                      <a:pt x="96" y="44"/>
                    </a:cubicBezTo>
                    <a:cubicBezTo>
                      <a:pt x="93" y="40"/>
                      <a:pt x="89" y="35"/>
                      <a:pt x="84" y="31"/>
                    </a:cubicBezTo>
                    <a:cubicBezTo>
                      <a:pt x="81" y="32"/>
                      <a:pt x="78" y="33"/>
                      <a:pt x="76" y="35"/>
                    </a:cubicBezTo>
                    <a:cubicBezTo>
                      <a:pt x="85" y="9"/>
                      <a:pt x="74" y="20"/>
                      <a:pt x="65" y="7"/>
                    </a:cubicBezTo>
                    <a:cubicBezTo>
                      <a:pt x="62" y="9"/>
                      <a:pt x="62" y="8"/>
                      <a:pt x="61" y="12"/>
                    </a:cubicBezTo>
                    <a:cubicBezTo>
                      <a:pt x="63" y="9"/>
                      <a:pt x="61" y="18"/>
                      <a:pt x="61" y="18"/>
                    </a:cubicBezTo>
                    <a:cubicBezTo>
                      <a:pt x="59" y="18"/>
                      <a:pt x="51" y="40"/>
                      <a:pt x="38" y="48"/>
                    </a:cubicBezTo>
                    <a:cubicBezTo>
                      <a:pt x="30" y="54"/>
                      <a:pt x="25" y="62"/>
                      <a:pt x="18" y="71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4" y="79"/>
                      <a:pt x="0" y="89"/>
                      <a:pt x="4" y="92"/>
                    </a:cubicBezTo>
                    <a:cubicBezTo>
                      <a:pt x="3" y="96"/>
                      <a:pt x="14" y="102"/>
                      <a:pt x="18" y="101"/>
                    </a:cubicBezTo>
                    <a:cubicBezTo>
                      <a:pt x="20" y="102"/>
                      <a:pt x="21" y="102"/>
                      <a:pt x="22" y="100"/>
                    </a:cubicBezTo>
                    <a:cubicBezTo>
                      <a:pt x="28" y="92"/>
                      <a:pt x="37" y="91"/>
                      <a:pt x="45" y="87"/>
                    </a:cubicBezTo>
                    <a:cubicBezTo>
                      <a:pt x="43" y="93"/>
                      <a:pt x="27" y="124"/>
                      <a:pt x="20" y="127"/>
                    </a:cubicBezTo>
                    <a:cubicBezTo>
                      <a:pt x="21" y="131"/>
                      <a:pt x="21" y="135"/>
                      <a:pt x="21" y="139"/>
                    </a:cubicBezTo>
                    <a:cubicBezTo>
                      <a:pt x="26" y="148"/>
                      <a:pt x="31" y="147"/>
                      <a:pt x="38" y="148"/>
                    </a:cubicBezTo>
                    <a:cubicBezTo>
                      <a:pt x="42" y="134"/>
                      <a:pt x="82" y="117"/>
                      <a:pt x="86" y="103"/>
                    </a:cubicBezTo>
                    <a:cubicBezTo>
                      <a:pt x="89" y="102"/>
                      <a:pt x="87" y="100"/>
                      <a:pt x="86" y="98"/>
                    </a:cubicBezTo>
                    <a:cubicBezTo>
                      <a:pt x="88" y="97"/>
                      <a:pt x="90" y="97"/>
                      <a:pt x="92" y="96"/>
                    </a:cubicBezTo>
                    <a:cubicBezTo>
                      <a:pt x="91" y="93"/>
                      <a:pt x="90" y="90"/>
                      <a:pt x="89" y="88"/>
                    </a:cubicBezTo>
                    <a:cubicBezTo>
                      <a:pt x="91" y="89"/>
                      <a:pt x="90" y="86"/>
                      <a:pt x="90" y="86"/>
                    </a:cubicBezTo>
                    <a:cubicBezTo>
                      <a:pt x="97" y="89"/>
                      <a:pt x="115" y="111"/>
                      <a:pt x="116" y="114"/>
                    </a:cubicBezTo>
                    <a:cubicBezTo>
                      <a:pt x="126" y="114"/>
                      <a:pt x="126" y="111"/>
                      <a:pt x="135" y="109"/>
                    </a:cubicBezTo>
                    <a:cubicBezTo>
                      <a:pt x="128" y="81"/>
                      <a:pt x="115" y="83"/>
                      <a:pt x="90" y="77"/>
                    </a:cubicBezTo>
                    <a:cubicBezTo>
                      <a:pt x="90" y="81"/>
                      <a:pt x="89" y="81"/>
                      <a:pt x="92" y="84"/>
                    </a:cubicBezTo>
                    <a:cubicBezTo>
                      <a:pt x="86" y="85"/>
                      <a:pt x="80" y="87"/>
                      <a:pt x="74" y="88"/>
                    </a:cubicBezTo>
                    <a:cubicBezTo>
                      <a:pt x="68" y="94"/>
                      <a:pt x="68" y="98"/>
                      <a:pt x="60" y="102"/>
                    </a:cubicBezTo>
                    <a:cubicBezTo>
                      <a:pt x="69" y="83"/>
                      <a:pt x="81" y="61"/>
                      <a:pt x="89" y="56"/>
                    </a:cubicBezTo>
                    <a:cubicBezTo>
                      <a:pt x="90" y="59"/>
                      <a:pt x="92" y="61"/>
                      <a:pt x="92" y="64"/>
                    </a:cubicBezTo>
                    <a:cubicBezTo>
                      <a:pt x="97" y="64"/>
                      <a:pt x="98" y="65"/>
                      <a:pt x="100" y="64"/>
                    </a:cubicBezTo>
                    <a:cubicBezTo>
                      <a:pt x="103" y="63"/>
                      <a:pt x="104" y="60"/>
                      <a:pt x="106" y="57"/>
                    </a:cubicBezTo>
                    <a:cubicBezTo>
                      <a:pt x="115" y="56"/>
                      <a:pt x="125" y="56"/>
                      <a:pt x="134" y="56"/>
                    </a:cubicBezTo>
                    <a:cubicBezTo>
                      <a:pt x="141" y="57"/>
                      <a:pt x="148" y="59"/>
                      <a:pt x="155" y="61"/>
                    </a:cubicBezTo>
                    <a:cubicBezTo>
                      <a:pt x="159" y="91"/>
                      <a:pt x="148" y="140"/>
                      <a:pt x="120" y="160"/>
                    </a:cubicBezTo>
                    <a:cubicBezTo>
                      <a:pt x="111" y="155"/>
                      <a:pt x="107" y="154"/>
                      <a:pt x="104" y="143"/>
                    </a:cubicBezTo>
                    <a:cubicBezTo>
                      <a:pt x="101" y="143"/>
                      <a:pt x="98" y="142"/>
                      <a:pt x="95" y="141"/>
                    </a:cubicBezTo>
                    <a:cubicBezTo>
                      <a:pt x="95" y="144"/>
                      <a:pt x="94" y="146"/>
                      <a:pt x="94" y="149"/>
                    </a:cubicBezTo>
                    <a:cubicBezTo>
                      <a:pt x="103" y="155"/>
                      <a:pt x="113" y="180"/>
                      <a:pt x="115" y="186"/>
                    </a:cubicBezTo>
                    <a:cubicBezTo>
                      <a:pt x="125" y="189"/>
                      <a:pt x="126" y="187"/>
                      <a:pt x="135" y="188"/>
                    </a:cubicBezTo>
                    <a:cubicBezTo>
                      <a:pt x="151" y="164"/>
                      <a:pt x="185" y="102"/>
                      <a:pt x="178" y="68"/>
                    </a:cubicBezTo>
                    <a:close/>
                    <a:moveTo>
                      <a:pt x="66" y="53"/>
                    </a:moveTo>
                    <a:cubicBezTo>
                      <a:pt x="67" y="54"/>
                      <a:pt x="68" y="55"/>
                      <a:pt x="68" y="56"/>
                    </a:cubicBezTo>
                    <a:cubicBezTo>
                      <a:pt x="65" y="56"/>
                      <a:pt x="61" y="62"/>
                      <a:pt x="55" y="64"/>
                    </a:cubicBezTo>
                    <a:cubicBezTo>
                      <a:pt x="54" y="63"/>
                      <a:pt x="54" y="62"/>
                      <a:pt x="54" y="61"/>
                    </a:cubicBezTo>
                    <a:cubicBezTo>
                      <a:pt x="56" y="59"/>
                      <a:pt x="59" y="57"/>
                      <a:pt x="61" y="56"/>
                    </a:cubicBezTo>
                    <a:cubicBezTo>
                      <a:pt x="60" y="54"/>
                      <a:pt x="62" y="54"/>
                      <a:pt x="60" y="55"/>
                    </a:cubicBezTo>
                    <a:cubicBezTo>
                      <a:pt x="63" y="46"/>
                      <a:pt x="71" y="42"/>
                      <a:pt x="75" y="36"/>
                    </a:cubicBezTo>
                    <a:cubicBezTo>
                      <a:pt x="75" y="36"/>
                      <a:pt x="76" y="36"/>
                      <a:pt x="76" y="36"/>
                    </a:cubicBezTo>
                    <a:cubicBezTo>
                      <a:pt x="77" y="43"/>
                      <a:pt x="71" y="51"/>
                      <a:pt x="66" y="53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ïsḷïḍè">
                <a:extLst>
                  <a:ext uri="{FF2B5EF4-FFF2-40B4-BE49-F238E27FC236}">
                    <a16:creationId xmlns:a16="http://schemas.microsoft.com/office/drawing/2014/main" id="{6A13B3FB-C49C-4F2B-AAF5-674AA0C2FC71}"/>
                  </a:ext>
                </a:extLst>
              </p:cNvPr>
              <p:cNvSpPr/>
              <p:nvPr/>
            </p:nvSpPr>
            <p:spPr bwMode="auto">
              <a:xfrm>
                <a:off x="7302501" y="3208338"/>
                <a:ext cx="6350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íṥlîḑè">
                <a:extLst>
                  <a:ext uri="{FF2B5EF4-FFF2-40B4-BE49-F238E27FC236}">
                    <a16:creationId xmlns:a16="http://schemas.microsoft.com/office/drawing/2014/main" id="{2B1919C1-7C2B-464E-8A0C-E50AEE6B69B0}"/>
                  </a:ext>
                </a:extLst>
              </p:cNvPr>
              <p:cNvSpPr/>
              <p:nvPr/>
            </p:nvSpPr>
            <p:spPr bwMode="auto">
              <a:xfrm>
                <a:off x="7342189" y="3248026"/>
                <a:ext cx="6350" cy="7938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iṧlîḋè">
                <a:extLst>
                  <a:ext uri="{FF2B5EF4-FFF2-40B4-BE49-F238E27FC236}">
                    <a16:creationId xmlns:a16="http://schemas.microsoft.com/office/drawing/2014/main" id="{D0EE3C12-A501-485C-81FD-D3F24A5B913F}"/>
                  </a:ext>
                </a:extLst>
              </p:cNvPr>
              <p:cNvSpPr/>
              <p:nvPr/>
            </p:nvSpPr>
            <p:spPr bwMode="auto">
              <a:xfrm>
                <a:off x="7269164" y="3381376"/>
                <a:ext cx="6350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ïsḻíďê">
                <a:extLst>
                  <a:ext uri="{FF2B5EF4-FFF2-40B4-BE49-F238E27FC236}">
                    <a16:creationId xmlns:a16="http://schemas.microsoft.com/office/drawing/2014/main" id="{0ADCEAC5-A093-4943-A79D-7C21B5CD3946}"/>
                  </a:ext>
                </a:extLst>
              </p:cNvPr>
              <p:cNvSpPr/>
              <p:nvPr/>
            </p:nvSpPr>
            <p:spPr bwMode="auto">
              <a:xfrm>
                <a:off x="7254876" y="3384551"/>
                <a:ext cx="4763" cy="6350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1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îṣḷïďé">
                <a:extLst>
                  <a:ext uri="{FF2B5EF4-FFF2-40B4-BE49-F238E27FC236}">
                    <a16:creationId xmlns:a16="http://schemas.microsoft.com/office/drawing/2014/main" id="{D270EFC1-6955-4BDC-B158-129F9C28CEA0}"/>
                  </a:ext>
                </a:extLst>
              </p:cNvPr>
              <p:cNvSpPr/>
              <p:nvPr/>
            </p:nvSpPr>
            <p:spPr bwMode="auto">
              <a:xfrm>
                <a:off x="7142164" y="3473451"/>
                <a:ext cx="203200" cy="185738"/>
              </a:xfrm>
              <a:custGeom>
                <a:avLst/>
                <a:gdLst>
                  <a:gd name="T0" fmla="*/ 57 w 67"/>
                  <a:gd name="T1" fmla="*/ 0 h 61"/>
                  <a:gd name="T2" fmla="*/ 67 w 67"/>
                  <a:gd name="T3" fmla="*/ 9 h 61"/>
                  <a:gd name="T4" fmla="*/ 65 w 67"/>
                  <a:gd name="T5" fmla="*/ 10 h 61"/>
                  <a:gd name="T6" fmla="*/ 61 w 67"/>
                  <a:gd name="T7" fmla="*/ 9 h 61"/>
                  <a:gd name="T8" fmla="*/ 17 w 67"/>
                  <a:gd name="T9" fmla="*/ 61 h 61"/>
                  <a:gd name="T10" fmla="*/ 2 w 67"/>
                  <a:gd name="T11" fmla="*/ 58 h 61"/>
                  <a:gd name="T12" fmla="*/ 0 w 67"/>
                  <a:gd name="T13" fmla="*/ 53 h 61"/>
                  <a:gd name="T14" fmla="*/ 1 w 67"/>
                  <a:gd name="T15" fmla="*/ 50 h 61"/>
                  <a:gd name="T16" fmla="*/ 39 w 67"/>
                  <a:gd name="T17" fmla="*/ 18 h 61"/>
                  <a:gd name="T18" fmla="*/ 58 w 67"/>
                  <a:gd name="T19" fmla="*/ 7 h 61"/>
                  <a:gd name="T20" fmla="*/ 60 w 67"/>
                  <a:gd name="T21" fmla="*/ 7 h 61"/>
                  <a:gd name="T22" fmla="*/ 55 w 67"/>
                  <a:gd name="T23" fmla="*/ 3 h 61"/>
                  <a:gd name="T24" fmla="*/ 57 w 67"/>
                  <a:gd name="T2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61">
                    <a:moveTo>
                      <a:pt x="57" y="0"/>
                    </a:moveTo>
                    <a:cubicBezTo>
                      <a:pt x="63" y="1"/>
                      <a:pt x="65" y="2"/>
                      <a:pt x="67" y="9"/>
                    </a:cubicBezTo>
                    <a:cubicBezTo>
                      <a:pt x="67" y="9"/>
                      <a:pt x="66" y="10"/>
                      <a:pt x="65" y="10"/>
                    </a:cubicBezTo>
                    <a:cubicBezTo>
                      <a:pt x="63" y="7"/>
                      <a:pt x="64" y="10"/>
                      <a:pt x="61" y="9"/>
                    </a:cubicBezTo>
                    <a:cubicBezTo>
                      <a:pt x="62" y="24"/>
                      <a:pt x="18" y="55"/>
                      <a:pt x="17" y="61"/>
                    </a:cubicBezTo>
                    <a:cubicBezTo>
                      <a:pt x="12" y="60"/>
                      <a:pt x="7" y="59"/>
                      <a:pt x="2" y="58"/>
                    </a:cubicBezTo>
                    <a:cubicBezTo>
                      <a:pt x="2" y="56"/>
                      <a:pt x="2" y="56"/>
                      <a:pt x="0" y="53"/>
                    </a:cubicBezTo>
                    <a:cubicBezTo>
                      <a:pt x="1" y="52"/>
                      <a:pt x="1" y="51"/>
                      <a:pt x="1" y="50"/>
                    </a:cubicBezTo>
                    <a:cubicBezTo>
                      <a:pt x="13" y="49"/>
                      <a:pt x="29" y="28"/>
                      <a:pt x="39" y="18"/>
                    </a:cubicBezTo>
                    <a:cubicBezTo>
                      <a:pt x="44" y="13"/>
                      <a:pt x="58" y="7"/>
                      <a:pt x="58" y="7"/>
                    </a:cubicBezTo>
                    <a:cubicBezTo>
                      <a:pt x="58" y="7"/>
                      <a:pt x="59" y="7"/>
                      <a:pt x="60" y="7"/>
                    </a:cubicBezTo>
                    <a:cubicBezTo>
                      <a:pt x="58" y="5"/>
                      <a:pt x="57" y="4"/>
                      <a:pt x="55" y="3"/>
                    </a:cubicBezTo>
                    <a:cubicBezTo>
                      <a:pt x="58" y="1"/>
                      <a:pt x="56" y="2"/>
                      <a:pt x="5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0" name="išḷîḋê">
              <a:extLst>
                <a:ext uri="{FF2B5EF4-FFF2-40B4-BE49-F238E27FC236}">
                  <a16:creationId xmlns:a16="http://schemas.microsoft.com/office/drawing/2014/main" id="{7208B353-AE88-430C-B755-31A5374BAFF9}"/>
                </a:ext>
              </a:extLst>
            </p:cNvPr>
            <p:cNvGrpSpPr/>
            <p:nvPr/>
          </p:nvGrpSpPr>
          <p:grpSpPr>
            <a:xfrm>
              <a:off x="6350001" y="2863851"/>
              <a:ext cx="431800" cy="733425"/>
              <a:chOff x="6350001" y="2863851"/>
              <a:chExt cx="431800" cy="733425"/>
            </a:xfrm>
          </p:grpSpPr>
          <p:sp>
            <p:nvSpPr>
              <p:cNvPr id="92" name="íślîḋe">
                <a:extLst>
                  <a:ext uri="{FF2B5EF4-FFF2-40B4-BE49-F238E27FC236}">
                    <a16:creationId xmlns:a16="http://schemas.microsoft.com/office/drawing/2014/main" id="{EC44F563-E6EB-464C-8F34-96712A382FA1}"/>
                  </a:ext>
                </a:extLst>
              </p:cNvPr>
              <p:cNvSpPr/>
              <p:nvPr/>
            </p:nvSpPr>
            <p:spPr bwMode="auto">
              <a:xfrm>
                <a:off x="6618289" y="3116263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íṣlíďé">
                <a:extLst>
                  <a:ext uri="{FF2B5EF4-FFF2-40B4-BE49-F238E27FC236}">
                    <a16:creationId xmlns:a16="http://schemas.microsoft.com/office/drawing/2014/main" id="{1685809D-89B5-4D47-AF4C-51FB2FCA11A7}"/>
                  </a:ext>
                </a:extLst>
              </p:cNvPr>
              <p:cNvSpPr/>
              <p:nvPr/>
            </p:nvSpPr>
            <p:spPr bwMode="auto">
              <a:xfrm>
                <a:off x="6350001" y="2863851"/>
                <a:ext cx="431800" cy="733425"/>
              </a:xfrm>
              <a:custGeom>
                <a:avLst/>
                <a:gdLst>
                  <a:gd name="T0" fmla="*/ 143 w 143"/>
                  <a:gd name="T1" fmla="*/ 12 h 241"/>
                  <a:gd name="T2" fmla="*/ 120 w 143"/>
                  <a:gd name="T3" fmla="*/ 1 h 241"/>
                  <a:gd name="T4" fmla="*/ 35 w 143"/>
                  <a:gd name="T5" fmla="*/ 9 h 241"/>
                  <a:gd name="T6" fmla="*/ 10 w 143"/>
                  <a:gd name="T7" fmla="*/ 21 h 241"/>
                  <a:gd name="T8" fmla="*/ 74 w 143"/>
                  <a:gd name="T9" fmla="*/ 31 h 241"/>
                  <a:gd name="T10" fmla="*/ 63 w 143"/>
                  <a:gd name="T11" fmla="*/ 62 h 241"/>
                  <a:gd name="T12" fmla="*/ 80 w 143"/>
                  <a:gd name="T13" fmla="*/ 89 h 241"/>
                  <a:gd name="T14" fmla="*/ 81 w 143"/>
                  <a:gd name="T15" fmla="*/ 111 h 241"/>
                  <a:gd name="T16" fmla="*/ 32 w 143"/>
                  <a:gd name="T17" fmla="*/ 113 h 241"/>
                  <a:gd name="T18" fmla="*/ 36 w 143"/>
                  <a:gd name="T19" fmla="*/ 70 h 241"/>
                  <a:gd name="T20" fmla="*/ 28 w 143"/>
                  <a:gd name="T21" fmla="*/ 44 h 241"/>
                  <a:gd name="T22" fmla="*/ 10 w 143"/>
                  <a:gd name="T23" fmla="*/ 71 h 241"/>
                  <a:gd name="T24" fmla="*/ 4 w 143"/>
                  <a:gd name="T25" fmla="*/ 185 h 241"/>
                  <a:gd name="T26" fmla="*/ 37 w 143"/>
                  <a:gd name="T27" fmla="*/ 241 h 241"/>
                  <a:gd name="T28" fmla="*/ 37 w 143"/>
                  <a:gd name="T29" fmla="*/ 221 h 241"/>
                  <a:gd name="T30" fmla="*/ 63 w 143"/>
                  <a:gd name="T31" fmla="*/ 224 h 241"/>
                  <a:gd name="T32" fmla="*/ 133 w 143"/>
                  <a:gd name="T33" fmla="*/ 225 h 241"/>
                  <a:gd name="T34" fmla="*/ 73 w 143"/>
                  <a:gd name="T35" fmla="*/ 208 h 241"/>
                  <a:gd name="T36" fmla="*/ 71 w 143"/>
                  <a:gd name="T37" fmla="*/ 207 h 241"/>
                  <a:gd name="T38" fmla="*/ 90 w 143"/>
                  <a:gd name="T39" fmla="*/ 161 h 241"/>
                  <a:gd name="T40" fmla="*/ 131 w 143"/>
                  <a:gd name="T41" fmla="*/ 176 h 241"/>
                  <a:gd name="T42" fmla="*/ 93 w 143"/>
                  <a:gd name="T43" fmla="*/ 148 h 241"/>
                  <a:gd name="T44" fmla="*/ 130 w 143"/>
                  <a:gd name="T45" fmla="*/ 124 h 241"/>
                  <a:gd name="T46" fmla="*/ 128 w 143"/>
                  <a:gd name="T47" fmla="*/ 108 h 241"/>
                  <a:gd name="T48" fmla="*/ 95 w 143"/>
                  <a:gd name="T49" fmla="*/ 86 h 241"/>
                  <a:gd name="T50" fmla="*/ 132 w 143"/>
                  <a:gd name="T51" fmla="*/ 77 h 241"/>
                  <a:gd name="T52" fmla="*/ 125 w 143"/>
                  <a:gd name="T53" fmla="*/ 62 h 241"/>
                  <a:gd name="T54" fmla="*/ 93 w 143"/>
                  <a:gd name="T55" fmla="*/ 27 h 241"/>
                  <a:gd name="T56" fmla="*/ 142 w 143"/>
                  <a:gd name="T57" fmla="*/ 20 h 241"/>
                  <a:gd name="T58" fmla="*/ 70 w 143"/>
                  <a:gd name="T59" fmla="*/ 152 h 241"/>
                  <a:gd name="T60" fmla="*/ 64 w 143"/>
                  <a:gd name="T61" fmla="*/ 208 h 241"/>
                  <a:gd name="T62" fmla="*/ 36 w 143"/>
                  <a:gd name="T63" fmla="*/ 209 h 241"/>
                  <a:gd name="T64" fmla="*/ 45 w 143"/>
                  <a:gd name="T65" fmla="*/ 141 h 241"/>
                  <a:gd name="T66" fmla="*/ 73 w 143"/>
                  <a:gd name="T67" fmla="*/ 141 h 241"/>
                  <a:gd name="T68" fmla="*/ 72 w 143"/>
                  <a:gd name="T69" fmla="*/ 146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3" h="241">
                    <a:moveTo>
                      <a:pt x="142" y="20"/>
                    </a:moveTo>
                    <a:cubicBezTo>
                      <a:pt x="143" y="17"/>
                      <a:pt x="143" y="15"/>
                      <a:pt x="143" y="12"/>
                    </a:cubicBezTo>
                    <a:cubicBezTo>
                      <a:pt x="139" y="10"/>
                      <a:pt x="141" y="7"/>
                      <a:pt x="138" y="5"/>
                    </a:cubicBezTo>
                    <a:cubicBezTo>
                      <a:pt x="132" y="0"/>
                      <a:pt x="127" y="2"/>
                      <a:pt x="120" y="1"/>
                    </a:cubicBezTo>
                    <a:cubicBezTo>
                      <a:pt x="114" y="7"/>
                      <a:pt x="103" y="0"/>
                      <a:pt x="94" y="4"/>
                    </a:cubicBezTo>
                    <a:cubicBezTo>
                      <a:pt x="80" y="10"/>
                      <a:pt x="46" y="5"/>
                      <a:pt x="35" y="9"/>
                    </a:cubicBezTo>
                    <a:cubicBezTo>
                      <a:pt x="26" y="12"/>
                      <a:pt x="20" y="14"/>
                      <a:pt x="11" y="17"/>
                    </a:cubicBezTo>
                    <a:cubicBezTo>
                      <a:pt x="10" y="18"/>
                      <a:pt x="10" y="20"/>
                      <a:pt x="10" y="21"/>
                    </a:cubicBezTo>
                    <a:cubicBezTo>
                      <a:pt x="34" y="33"/>
                      <a:pt x="28" y="43"/>
                      <a:pt x="54" y="34"/>
                    </a:cubicBezTo>
                    <a:cubicBezTo>
                      <a:pt x="59" y="36"/>
                      <a:pt x="69" y="34"/>
                      <a:pt x="74" y="31"/>
                    </a:cubicBezTo>
                    <a:cubicBezTo>
                      <a:pt x="74" y="34"/>
                      <a:pt x="73" y="32"/>
                      <a:pt x="75" y="34"/>
                    </a:cubicBezTo>
                    <a:cubicBezTo>
                      <a:pt x="71" y="43"/>
                      <a:pt x="67" y="52"/>
                      <a:pt x="63" y="62"/>
                    </a:cubicBezTo>
                    <a:cubicBezTo>
                      <a:pt x="44" y="87"/>
                      <a:pt x="25" y="100"/>
                      <a:pt x="69" y="107"/>
                    </a:cubicBezTo>
                    <a:cubicBezTo>
                      <a:pt x="74" y="99"/>
                      <a:pt x="79" y="97"/>
                      <a:pt x="80" y="89"/>
                    </a:cubicBezTo>
                    <a:cubicBezTo>
                      <a:pt x="82" y="89"/>
                      <a:pt x="80" y="89"/>
                      <a:pt x="84" y="89"/>
                    </a:cubicBezTo>
                    <a:cubicBezTo>
                      <a:pt x="80" y="96"/>
                      <a:pt x="79" y="106"/>
                      <a:pt x="81" y="111"/>
                    </a:cubicBezTo>
                    <a:cubicBezTo>
                      <a:pt x="73" y="111"/>
                      <a:pt x="46" y="117"/>
                      <a:pt x="37" y="120"/>
                    </a:cubicBezTo>
                    <a:cubicBezTo>
                      <a:pt x="33" y="117"/>
                      <a:pt x="33" y="116"/>
                      <a:pt x="32" y="113"/>
                    </a:cubicBezTo>
                    <a:cubicBezTo>
                      <a:pt x="33" y="111"/>
                      <a:pt x="33" y="70"/>
                      <a:pt x="33" y="69"/>
                    </a:cubicBezTo>
                    <a:cubicBezTo>
                      <a:pt x="34" y="70"/>
                      <a:pt x="35" y="70"/>
                      <a:pt x="36" y="70"/>
                    </a:cubicBezTo>
                    <a:cubicBezTo>
                      <a:pt x="33" y="64"/>
                      <a:pt x="35" y="58"/>
                      <a:pt x="36" y="49"/>
                    </a:cubicBezTo>
                    <a:cubicBezTo>
                      <a:pt x="33" y="48"/>
                      <a:pt x="31" y="46"/>
                      <a:pt x="28" y="44"/>
                    </a:cubicBezTo>
                    <a:cubicBezTo>
                      <a:pt x="27" y="44"/>
                      <a:pt x="26" y="44"/>
                      <a:pt x="25" y="43"/>
                    </a:cubicBezTo>
                    <a:cubicBezTo>
                      <a:pt x="21" y="53"/>
                      <a:pt x="14" y="61"/>
                      <a:pt x="10" y="71"/>
                    </a:cubicBezTo>
                    <a:cubicBezTo>
                      <a:pt x="15" y="80"/>
                      <a:pt x="0" y="118"/>
                      <a:pt x="5" y="136"/>
                    </a:cubicBezTo>
                    <a:cubicBezTo>
                      <a:pt x="7" y="141"/>
                      <a:pt x="1" y="180"/>
                      <a:pt x="4" y="185"/>
                    </a:cubicBezTo>
                    <a:cubicBezTo>
                      <a:pt x="11" y="199"/>
                      <a:pt x="12" y="222"/>
                      <a:pt x="18" y="240"/>
                    </a:cubicBezTo>
                    <a:cubicBezTo>
                      <a:pt x="24" y="241"/>
                      <a:pt x="31" y="241"/>
                      <a:pt x="37" y="241"/>
                    </a:cubicBezTo>
                    <a:cubicBezTo>
                      <a:pt x="39" y="239"/>
                      <a:pt x="40" y="237"/>
                      <a:pt x="42" y="234"/>
                    </a:cubicBezTo>
                    <a:cubicBezTo>
                      <a:pt x="40" y="230"/>
                      <a:pt x="39" y="225"/>
                      <a:pt x="37" y="221"/>
                    </a:cubicBezTo>
                    <a:cubicBezTo>
                      <a:pt x="37" y="220"/>
                      <a:pt x="38" y="220"/>
                      <a:pt x="39" y="219"/>
                    </a:cubicBezTo>
                    <a:cubicBezTo>
                      <a:pt x="37" y="226"/>
                      <a:pt x="59" y="225"/>
                      <a:pt x="63" y="224"/>
                    </a:cubicBezTo>
                    <a:cubicBezTo>
                      <a:pt x="74" y="219"/>
                      <a:pt x="94" y="224"/>
                      <a:pt x="109" y="218"/>
                    </a:cubicBezTo>
                    <a:cubicBezTo>
                      <a:pt x="113" y="221"/>
                      <a:pt x="133" y="225"/>
                      <a:pt x="133" y="225"/>
                    </a:cubicBezTo>
                    <a:cubicBezTo>
                      <a:pt x="136" y="222"/>
                      <a:pt x="139" y="220"/>
                      <a:pt x="142" y="217"/>
                    </a:cubicBezTo>
                    <a:cubicBezTo>
                      <a:pt x="137" y="199"/>
                      <a:pt x="82" y="204"/>
                      <a:pt x="73" y="208"/>
                    </a:cubicBezTo>
                    <a:cubicBezTo>
                      <a:pt x="73" y="207"/>
                      <a:pt x="73" y="206"/>
                      <a:pt x="73" y="206"/>
                    </a:cubicBezTo>
                    <a:cubicBezTo>
                      <a:pt x="72" y="206"/>
                      <a:pt x="72" y="206"/>
                      <a:pt x="71" y="207"/>
                    </a:cubicBezTo>
                    <a:cubicBezTo>
                      <a:pt x="77" y="186"/>
                      <a:pt x="87" y="181"/>
                      <a:pt x="89" y="162"/>
                    </a:cubicBezTo>
                    <a:cubicBezTo>
                      <a:pt x="90" y="162"/>
                      <a:pt x="90" y="161"/>
                      <a:pt x="90" y="161"/>
                    </a:cubicBezTo>
                    <a:cubicBezTo>
                      <a:pt x="98" y="162"/>
                      <a:pt x="101" y="185"/>
                      <a:pt x="117" y="182"/>
                    </a:cubicBezTo>
                    <a:cubicBezTo>
                      <a:pt x="124" y="183"/>
                      <a:pt x="126" y="179"/>
                      <a:pt x="131" y="176"/>
                    </a:cubicBezTo>
                    <a:cubicBezTo>
                      <a:pt x="123" y="159"/>
                      <a:pt x="110" y="150"/>
                      <a:pt x="95" y="152"/>
                    </a:cubicBezTo>
                    <a:cubicBezTo>
                      <a:pt x="95" y="151"/>
                      <a:pt x="94" y="149"/>
                      <a:pt x="93" y="148"/>
                    </a:cubicBezTo>
                    <a:cubicBezTo>
                      <a:pt x="98" y="145"/>
                      <a:pt x="94" y="132"/>
                      <a:pt x="100" y="128"/>
                    </a:cubicBezTo>
                    <a:cubicBezTo>
                      <a:pt x="99" y="126"/>
                      <a:pt x="124" y="122"/>
                      <a:pt x="130" y="124"/>
                    </a:cubicBezTo>
                    <a:cubicBezTo>
                      <a:pt x="132" y="122"/>
                      <a:pt x="130" y="123"/>
                      <a:pt x="133" y="123"/>
                    </a:cubicBezTo>
                    <a:cubicBezTo>
                      <a:pt x="131" y="118"/>
                      <a:pt x="129" y="113"/>
                      <a:pt x="128" y="108"/>
                    </a:cubicBezTo>
                    <a:cubicBezTo>
                      <a:pt x="120" y="107"/>
                      <a:pt x="111" y="103"/>
                      <a:pt x="103" y="106"/>
                    </a:cubicBezTo>
                    <a:cubicBezTo>
                      <a:pt x="102" y="95"/>
                      <a:pt x="100" y="95"/>
                      <a:pt x="95" y="86"/>
                    </a:cubicBezTo>
                    <a:cubicBezTo>
                      <a:pt x="95" y="86"/>
                      <a:pt x="94" y="86"/>
                      <a:pt x="93" y="87"/>
                    </a:cubicBezTo>
                    <a:cubicBezTo>
                      <a:pt x="101" y="79"/>
                      <a:pt x="120" y="77"/>
                      <a:pt x="132" y="77"/>
                    </a:cubicBezTo>
                    <a:cubicBezTo>
                      <a:pt x="131" y="76"/>
                      <a:pt x="131" y="75"/>
                      <a:pt x="131" y="74"/>
                    </a:cubicBezTo>
                    <a:cubicBezTo>
                      <a:pt x="131" y="73"/>
                      <a:pt x="130" y="65"/>
                      <a:pt x="125" y="62"/>
                    </a:cubicBezTo>
                    <a:cubicBezTo>
                      <a:pt x="118" y="56"/>
                      <a:pt x="107" y="58"/>
                      <a:pt x="95" y="63"/>
                    </a:cubicBezTo>
                    <a:cubicBezTo>
                      <a:pt x="99" y="52"/>
                      <a:pt x="99" y="41"/>
                      <a:pt x="93" y="27"/>
                    </a:cubicBezTo>
                    <a:cubicBezTo>
                      <a:pt x="94" y="26"/>
                      <a:pt x="94" y="26"/>
                      <a:pt x="94" y="25"/>
                    </a:cubicBezTo>
                    <a:cubicBezTo>
                      <a:pt x="105" y="24"/>
                      <a:pt x="129" y="16"/>
                      <a:pt x="142" y="20"/>
                    </a:cubicBezTo>
                    <a:close/>
                    <a:moveTo>
                      <a:pt x="72" y="146"/>
                    </a:moveTo>
                    <a:cubicBezTo>
                      <a:pt x="71" y="148"/>
                      <a:pt x="71" y="150"/>
                      <a:pt x="70" y="152"/>
                    </a:cubicBezTo>
                    <a:cubicBezTo>
                      <a:pt x="68" y="156"/>
                      <a:pt x="51" y="190"/>
                      <a:pt x="51" y="192"/>
                    </a:cubicBezTo>
                    <a:cubicBezTo>
                      <a:pt x="48" y="194"/>
                      <a:pt x="63" y="205"/>
                      <a:pt x="64" y="208"/>
                    </a:cubicBezTo>
                    <a:cubicBezTo>
                      <a:pt x="60" y="205"/>
                      <a:pt x="40" y="205"/>
                      <a:pt x="37" y="210"/>
                    </a:cubicBezTo>
                    <a:cubicBezTo>
                      <a:pt x="36" y="210"/>
                      <a:pt x="36" y="209"/>
                      <a:pt x="36" y="209"/>
                    </a:cubicBezTo>
                    <a:cubicBezTo>
                      <a:pt x="29" y="201"/>
                      <a:pt x="29" y="140"/>
                      <a:pt x="32" y="129"/>
                    </a:cubicBezTo>
                    <a:cubicBezTo>
                      <a:pt x="37" y="133"/>
                      <a:pt x="43" y="139"/>
                      <a:pt x="45" y="141"/>
                    </a:cubicBezTo>
                    <a:cubicBezTo>
                      <a:pt x="56" y="144"/>
                      <a:pt x="67" y="140"/>
                      <a:pt x="72" y="141"/>
                    </a:cubicBezTo>
                    <a:cubicBezTo>
                      <a:pt x="72" y="141"/>
                      <a:pt x="72" y="141"/>
                      <a:pt x="73" y="141"/>
                    </a:cubicBezTo>
                    <a:cubicBezTo>
                      <a:pt x="73" y="141"/>
                      <a:pt x="72" y="141"/>
                      <a:pt x="72" y="141"/>
                    </a:cubicBezTo>
                    <a:cubicBezTo>
                      <a:pt x="71" y="142"/>
                      <a:pt x="72" y="146"/>
                      <a:pt x="72" y="146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iṧļîḑé">
                <a:extLst>
                  <a:ext uri="{FF2B5EF4-FFF2-40B4-BE49-F238E27FC236}">
                    <a16:creationId xmlns:a16="http://schemas.microsoft.com/office/drawing/2014/main" id="{CD530173-F6BF-4905-85C7-6D5D5BDFE1D4}"/>
                  </a:ext>
                </a:extLst>
              </p:cNvPr>
              <p:cNvSpPr/>
              <p:nvPr/>
            </p:nvSpPr>
            <p:spPr bwMode="auto">
              <a:xfrm>
                <a:off x="6551614" y="3484563"/>
                <a:ext cx="9525" cy="12700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4 h 4"/>
                  <a:gd name="T4" fmla="*/ 3 w 3"/>
                  <a:gd name="T5" fmla="*/ 1 h 4"/>
                  <a:gd name="T6" fmla="*/ 1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0" y="3"/>
                      <a:pt x="0" y="1"/>
                      <a:pt x="1" y="4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1" y="1"/>
                      <a:pt x="3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1" name="ïšḻïḍê">
              <a:extLst>
                <a:ext uri="{FF2B5EF4-FFF2-40B4-BE49-F238E27FC236}">
                  <a16:creationId xmlns:a16="http://schemas.microsoft.com/office/drawing/2014/main" id="{24ACB005-8B8B-481B-8A97-D8630A057F3A}"/>
                </a:ext>
              </a:extLst>
            </p:cNvPr>
            <p:cNvSpPr/>
            <p:nvPr/>
          </p:nvSpPr>
          <p:spPr bwMode="auto">
            <a:xfrm>
              <a:off x="2009775" y="2593975"/>
              <a:ext cx="1500187" cy="423863"/>
            </a:xfrm>
            <a:custGeom>
              <a:avLst/>
              <a:gdLst>
                <a:gd name="T0" fmla="*/ 0 w 676"/>
                <a:gd name="T1" fmla="*/ 98 h 191"/>
                <a:gd name="T2" fmla="*/ 77 w 676"/>
                <a:gd name="T3" fmla="*/ 190 h 191"/>
                <a:gd name="T4" fmla="*/ 341 w 676"/>
                <a:gd name="T5" fmla="*/ 123 h 191"/>
                <a:gd name="T6" fmla="*/ 600 w 676"/>
                <a:gd name="T7" fmla="*/ 187 h 191"/>
                <a:gd name="T8" fmla="*/ 676 w 676"/>
                <a:gd name="T9" fmla="*/ 97 h 191"/>
                <a:gd name="T10" fmla="*/ 332 w 676"/>
                <a:gd name="T11" fmla="*/ 6 h 191"/>
                <a:gd name="T12" fmla="*/ 0 w 676"/>
                <a:gd name="T13" fmla="*/ 9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6" h="191">
                  <a:moveTo>
                    <a:pt x="0" y="98"/>
                  </a:moveTo>
                  <a:cubicBezTo>
                    <a:pt x="77" y="190"/>
                    <a:pt x="77" y="190"/>
                    <a:pt x="77" y="190"/>
                  </a:cubicBezTo>
                  <a:cubicBezTo>
                    <a:pt x="77" y="190"/>
                    <a:pt x="223" y="123"/>
                    <a:pt x="341" y="123"/>
                  </a:cubicBezTo>
                  <a:cubicBezTo>
                    <a:pt x="462" y="123"/>
                    <a:pt x="597" y="191"/>
                    <a:pt x="600" y="187"/>
                  </a:cubicBezTo>
                  <a:cubicBezTo>
                    <a:pt x="609" y="180"/>
                    <a:pt x="676" y="97"/>
                    <a:pt x="676" y="97"/>
                  </a:cubicBezTo>
                  <a:cubicBezTo>
                    <a:pt x="676" y="97"/>
                    <a:pt x="455" y="0"/>
                    <a:pt x="332" y="6"/>
                  </a:cubicBezTo>
                  <a:cubicBezTo>
                    <a:pt x="210" y="13"/>
                    <a:pt x="95" y="59"/>
                    <a:pt x="0" y="98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íṩ1ïdé">
              <a:extLst>
                <a:ext uri="{FF2B5EF4-FFF2-40B4-BE49-F238E27FC236}">
                  <a16:creationId xmlns:a16="http://schemas.microsoft.com/office/drawing/2014/main" id="{729F840D-51DE-4535-B850-F8EA25F94DCA}"/>
                </a:ext>
              </a:extLst>
            </p:cNvPr>
            <p:cNvSpPr/>
            <p:nvPr/>
          </p:nvSpPr>
          <p:spPr bwMode="auto">
            <a:xfrm>
              <a:off x="2254250" y="2755900"/>
              <a:ext cx="169862" cy="169863"/>
            </a:xfrm>
            <a:custGeom>
              <a:avLst/>
              <a:gdLst>
                <a:gd name="T0" fmla="*/ 72 w 77"/>
                <a:gd name="T1" fmla="*/ 38 h 76"/>
                <a:gd name="T2" fmla="*/ 49 w 77"/>
                <a:gd name="T3" fmla="*/ 26 h 76"/>
                <a:gd name="T4" fmla="*/ 44 w 77"/>
                <a:gd name="T5" fmla="*/ 3 h 76"/>
                <a:gd name="T6" fmla="*/ 0 w 77"/>
                <a:gd name="T7" fmla="*/ 18 h 76"/>
                <a:gd name="T8" fmla="*/ 1 w 77"/>
                <a:gd name="T9" fmla="*/ 20 h 76"/>
                <a:gd name="T10" fmla="*/ 7 w 77"/>
                <a:gd name="T11" fmla="*/ 23 h 76"/>
                <a:gd name="T12" fmla="*/ 21 w 77"/>
                <a:gd name="T13" fmla="*/ 63 h 76"/>
                <a:gd name="T14" fmla="*/ 21 w 77"/>
                <a:gd name="T15" fmla="*/ 73 h 76"/>
                <a:gd name="T16" fmla="*/ 21 w 77"/>
                <a:gd name="T17" fmla="*/ 76 h 76"/>
                <a:gd name="T18" fmla="*/ 58 w 77"/>
                <a:gd name="T19" fmla="*/ 63 h 76"/>
                <a:gd name="T20" fmla="*/ 72 w 77"/>
                <a:gd name="T21" fmla="*/ 38 h 76"/>
                <a:gd name="T22" fmla="*/ 25 w 77"/>
                <a:gd name="T23" fmla="*/ 19 h 76"/>
                <a:gd name="T24" fmla="*/ 32 w 77"/>
                <a:gd name="T25" fmla="*/ 13 h 76"/>
                <a:gd name="T26" fmla="*/ 30 w 77"/>
                <a:gd name="T27" fmla="*/ 32 h 76"/>
                <a:gd name="T28" fmla="*/ 25 w 77"/>
                <a:gd name="T29" fmla="*/ 19 h 76"/>
                <a:gd name="T30" fmla="*/ 53 w 77"/>
                <a:gd name="T31" fmla="*/ 55 h 76"/>
                <a:gd name="T32" fmla="*/ 40 w 77"/>
                <a:gd name="T33" fmla="*/ 60 h 76"/>
                <a:gd name="T34" fmla="*/ 32 w 77"/>
                <a:gd name="T35" fmla="*/ 39 h 76"/>
                <a:gd name="T36" fmla="*/ 40 w 77"/>
                <a:gd name="T37" fmla="*/ 33 h 76"/>
                <a:gd name="T38" fmla="*/ 53 w 77"/>
                <a:gd name="T39" fmla="*/ 5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76">
                  <a:moveTo>
                    <a:pt x="72" y="38"/>
                  </a:moveTo>
                  <a:cubicBezTo>
                    <a:pt x="67" y="28"/>
                    <a:pt x="58" y="26"/>
                    <a:pt x="49" y="26"/>
                  </a:cubicBezTo>
                  <a:cubicBezTo>
                    <a:pt x="68" y="7"/>
                    <a:pt x="52" y="0"/>
                    <a:pt x="44" y="3"/>
                  </a:cubicBezTo>
                  <a:cubicBezTo>
                    <a:pt x="42" y="3"/>
                    <a:pt x="0" y="18"/>
                    <a:pt x="0" y="18"/>
                  </a:cubicBezTo>
                  <a:cubicBezTo>
                    <a:pt x="0" y="18"/>
                    <a:pt x="0" y="18"/>
                    <a:pt x="1" y="20"/>
                  </a:cubicBezTo>
                  <a:cubicBezTo>
                    <a:pt x="7" y="20"/>
                    <a:pt x="7" y="23"/>
                    <a:pt x="7" y="23"/>
                  </a:cubicBezTo>
                  <a:cubicBezTo>
                    <a:pt x="7" y="23"/>
                    <a:pt x="18" y="56"/>
                    <a:pt x="21" y="63"/>
                  </a:cubicBezTo>
                  <a:cubicBezTo>
                    <a:pt x="23" y="69"/>
                    <a:pt x="23" y="70"/>
                    <a:pt x="21" y="73"/>
                  </a:cubicBezTo>
                  <a:cubicBezTo>
                    <a:pt x="18" y="75"/>
                    <a:pt x="21" y="76"/>
                    <a:pt x="21" y="76"/>
                  </a:cubicBezTo>
                  <a:cubicBezTo>
                    <a:pt x="21" y="76"/>
                    <a:pt x="46" y="67"/>
                    <a:pt x="58" y="63"/>
                  </a:cubicBezTo>
                  <a:cubicBezTo>
                    <a:pt x="70" y="58"/>
                    <a:pt x="77" y="48"/>
                    <a:pt x="72" y="38"/>
                  </a:cubicBezTo>
                  <a:close/>
                  <a:moveTo>
                    <a:pt x="25" y="19"/>
                  </a:moveTo>
                  <a:cubicBezTo>
                    <a:pt x="25" y="19"/>
                    <a:pt x="24" y="15"/>
                    <a:pt x="32" y="13"/>
                  </a:cubicBezTo>
                  <a:cubicBezTo>
                    <a:pt x="38" y="12"/>
                    <a:pt x="50" y="16"/>
                    <a:pt x="30" y="32"/>
                  </a:cubicBezTo>
                  <a:lnTo>
                    <a:pt x="25" y="19"/>
                  </a:lnTo>
                  <a:close/>
                  <a:moveTo>
                    <a:pt x="53" y="55"/>
                  </a:moveTo>
                  <a:cubicBezTo>
                    <a:pt x="45" y="64"/>
                    <a:pt x="41" y="61"/>
                    <a:pt x="40" y="60"/>
                  </a:cubicBezTo>
                  <a:cubicBezTo>
                    <a:pt x="39" y="58"/>
                    <a:pt x="32" y="39"/>
                    <a:pt x="32" y="39"/>
                  </a:cubicBezTo>
                  <a:cubicBezTo>
                    <a:pt x="32" y="39"/>
                    <a:pt x="36" y="36"/>
                    <a:pt x="40" y="33"/>
                  </a:cubicBezTo>
                  <a:cubicBezTo>
                    <a:pt x="44" y="31"/>
                    <a:pt x="62" y="46"/>
                    <a:pt x="53" y="55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îṩļîdè">
              <a:extLst>
                <a:ext uri="{FF2B5EF4-FFF2-40B4-BE49-F238E27FC236}">
                  <a16:creationId xmlns:a16="http://schemas.microsoft.com/office/drawing/2014/main" id="{1389055A-8C0D-4D8F-AA2D-273E0DD3E552}"/>
                </a:ext>
              </a:extLst>
            </p:cNvPr>
            <p:cNvSpPr/>
            <p:nvPr/>
          </p:nvSpPr>
          <p:spPr bwMode="auto">
            <a:xfrm>
              <a:off x="2533650" y="2700338"/>
              <a:ext cx="139700" cy="150813"/>
            </a:xfrm>
            <a:custGeom>
              <a:avLst/>
              <a:gdLst>
                <a:gd name="T0" fmla="*/ 0 w 63"/>
                <a:gd name="T1" fmla="*/ 9 h 68"/>
                <a:gd name="T2" fmla="*/ 7 w 63"/>
                <a:gd name="T3" fmla="*/ 20 h 68"/>
                <a:gd name="T4" fmla="*/ 21 w 63"/>
                <a:gd name="T5" fmla="*/ 65 h 68"/>
                <a:gd name="T6" fmla="*/ 53 w 63"/>
                <a:gd name="T7" fmla="*/ 59 h 68"/>
                <a:gd name="T8" fmla="*/ 56 w 63"/>
                <a:gd name="T9" fmla="*/ 14 h 68"/>
                <a:gd name="T10" fmla="*/ 61 w 63"/>
                <a:gd name="T11" fmla="*/ 2 h 68"/>
                <a:gd name="T12" fmla="*/ 61 w 63"/>
                <a:gd name="T13" fmla="*/ 0 h 68"/>
                <a:gd name="T14" fmla="*/ 40 w 63"/>
                <a:gd name="T15" fmla="*/ 2 h 68"/>
                <a:gd name="T16" fmla="*/ 40 w 63"/>
                <a:gd name="T17" fmla="*/ 5 h 68"/>
                <a:gd name="T18" fmla="*/ 48 w 63"/>
                <a:gd name="T19" fmla="*/ 14 h 68"/>
                <a:gd name="T20" fmla="*/ 47 w 63"/>
                <a:gd name="T21" fmla="*/ 56 h 68"/>
                <a:gd name="T22" fmla="*/ 29 w 63"/>
                <a:gd name="T23" fmla="*/ 51 h 68"/>
                <a:gd name="T24" fmla="*/ 25 w 63"/>
                <a:gd name="T25" fmla="*/ 15 h 68"/>
                <a:gd name="T26" fmla="*/ 31 w 63"/>
                <a:gd name="T27" fmla="*/ 6 h 68"/>
                <a:gd name="T28" fmla="*/ 31 w 63"/>
                <a:gd name="T29" fmla="*/ 3 h 68"/>
                <a:gd name="T30" fmla="*/ 0 w 63"/>
                <a:gd name="T31" fmla="*/ 6 h 68"/>
                <a:gd name="T32" fmla="*/ 0 w 63"/>
                <a:gd name="T3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68">
                  <a:moveTo>
                    <a:pt x="0" y="9"/>
                  </a:moveTo>
                  <a:cubicBezTo>
                    <a:pt x="0" y="9"/>
                    <a:pt x="7" y="7"/>
                    <a:pt x="7" y="20"/>
                  </a:cubicBezTo>
                  <a:cubicBezTo>
                    <a:pt x="7" y="33"/>
                    <a:pt x="6" y="63"/>
                    <a:pt x="21" y="65"/>
                  </a:cubicBezTo>
                  <a:cubicBezTo>
                    <a:pt x="36" y="68"/>
                    <a:pt x="47" y="65"/>
                    <a:pt x="53" y="59"/>
                  </a:cubicBezTo>
                  <a:cubicBezTo>
                    <a:pt x="59" y="54"/>
                    <a:pt x="63" y="53"/>
                    <a:pt x="56" y="14"/>
                  </a:cubicBezTo>
                  <a:cubicBezTo>
                    <a:pt x="54" y="4"/>
                    <a:pt x="61" y="2"/>
                    <a:pt x="61" y="2"/>
                  </a:cubicBezTo>
                  <a:cubicBezTo>
                    <a:pt x="61" y="1"/>
                    <a:pt x="61" y="0"/>
                    <a:pt x="61" y="0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6" y="5"/>
                    <a:pt x="48" y="14"/>
                  </a:cubicBezTo>
                  <a:cubicBezTo>
                    <a:pt x="49" y="24"/>
                    <a:pt x="57" y="52"/>
                    <a:pt x="47" y="56"/>
                  </a:cubicBezTo>
                  <a:cubicBezTo>
                    <a:pt x="39" y="59"/>
                    <a:pt x="31" y="59"/>
                    <a:pt x="29" y="51"/>
                  </a:cubicBezTo>
                  <a:cubicBezTo>
                    <a:pt x="26" y="44"/>
                    <a:pt x="25" y="17"/>
                    <a:pt x="25" y="15"/>
                  </a:cubicBezTo>
                  <a:cubicBezTo>
                    <a:pt x="25" y="13"/>
                    <a:pt x="25" y="6"/>
                    <a:pt x="31" y="6"/>
                  </a:cubicBezTo>
                  <a:cubicBezTo>
                    <a:pt x="31" y="4"/>
                    <a:pt x="31" y="3"/>
                    <a:pt x="31" y="3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íŝļíḋé">
              <a:extLst>
                <a:ext uri="{FF2B5EF4-FFF2-40B4-BE49-F238E27FC236}">
                  <a16:creationId xmlns:a16="http://schemas.microsoft.com/office/drawing/2014/main" id="{8938DB93-51C6-4725-A477-EF04EDCD76CF}"/>
                </a:ext>
              </a:extLst>
            </p:cNvPr>
            <p:cNvSpPr/>
            <p:nvPr/>
          </p:nvSpPr>
          <p:spPr bwMode="auto">
            <a:xfrm>
              <a:off x="2813050" y="2693988"/>
              <a:ext cx="134937" cy="150813"/>
            </a:xfrm>
            <a:custGeom>
              <a:avLst/>
              <a:gdLst>
                <a:gd name="T0" fmla="*/ 55 w 61"/>
                <a:gd name="T1" fmla="*/ 29 h 68"/>
                <a:gd name="T2" fmla="*/ 58 w 61"/>
                <a:gd name="T3" fmla="*/ 29 h 68"/>
                <a:gd name="T4" fmla="*/ 55 w 61"/>
                <a:gd name="T5" fmla="*/ 4 h 68"/>
                <a:gd name="T6" fmla="*/ 37 w 61"/>
                <a:gd name="T7" fmla="*/ 4 h 68"/>
                <a:gd name="T8" fmla="*/ 0 w 61"/>
                <a:gd name="T9" fmla="*/ 33 h 68"/>
                <a:gd name="T10" fmla="*/ 37 w 61"/>
                <a:gd name="T11" fmla="*/ 68 h 68"/>
                <a:gd name="T12" fmla="*/ 52 w 61"/>
                <a:gd name="T13" fmla="*/ 68 h 68"/>
                <a:gd name="T14" fmla="*/ 61 w 61"/>
                <a:gd name="T15" fmla="*/ 49 h 68"/>
                <a:gd name="T16" fmla="*/ 59 w 61"/>
                <a:gd name="T17" fmla="*/ 48 h 68"/>
                <a:gd name="T18" fmla="*/ 31 w 61"/>
                <a:gd name="T19" fmla="*/ 58 h 68"/>
                <a:gd name="T20" fmla="*/ 36 w 61"/>
                <a:gd name="T21" fmla="*/ 12 h 68"/>
                <a:gd name="T22" fmla="*/ 55 w 61"/>
                <a:gd name="T23" fmla="*/ 2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" h="68">
                  <a:moveTo>
                    <a:pt x="55" y="29"/>
                  </a:moveTo>
                  <a:cubicBezTo>
                    <a:pt x="58" y="29"/>
                    <a:pt x="58" y="29"/>
                    <a:pt x="58" y="29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4"/>
                    <a:pt x="47" y="6"/>
                    <a:pt x="37" y="4"/>
                  </a:cubicBezTo>
                  <a:cubicBezTo>
                    <a:pt x="28" y="2"/>
                    <a:pt x="1" y="0"/>
                    <a:pt x="0" y="33"/>
                  </a:cubicBezTo>
                  <a:cubicBezTo>
                    <a:pt x="1" y="63"/>
                    <a:pt x="24" y="67"/>
                    <a:pt x="37" y="68"/>
                  </a:cubicBezTo>
                  <a:cubicBezTo>
                    <a:pt x="51" y="67"/>
                    <a:pt x="51" y="68"/>
                    <a:pt x="52" y="68"/>
                  </a:cubicBezTo>
                  <a:cubicBezTo>
                    <a:pt x="55" y="64"/>
                    <a:pt x="61" y="49"/>
                    <a:pt x="61" y="49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1" y="68"/>
                    <a:pt x="31" y="58"/>
                  </a:cubicBezTo>
                  <a:cubicBezTo>
                    <a:pt x="16" y="48"/>
                    <a:pt x="14" y="16"/>
                    <a:pt x="36" y="12"/>
                  </a:cubicBezTo>
                  <a:cubicBezTo>
                    <a:pt x="44" y="12"/>
                    <a:pt x="50" y="15"/>
                    <a:pt x="55" y="29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iṩ1íde">
              <a:extLst>
                <a:ext uri="{FF2B5EF4-FFF2-40B4-BE49-F238E27FC236}">
                  <a16:creationId xmlns:a16="http://schemas.microsoft.com/office/drawing/2014/main" id="{828A2837-6817-47AB-B480-1AE4AF07F9F1}"/>
                </a:ext>
              </a:extLst>
            </p:cNvPr>
            <p:cNvSpPr/>
            <p:nvPr/>
          </p:nvSpPr>
          <p:spPr bwMode="auto">
            <a:xfrm>
              <a:off x="3070225" y="2743200"/>
              <a:ext cx="193675" cy="182563"/>
            </a:xfrm>
            <a:custGeom>
              <a:avLst/>
              <a:gdLst>
                <a:gd name="T0" fmla="*/ 17 w 87"/>
                <a:gd name="T1" fmla="*/ 64 h 82"/>
                <a:gd name="T2" fmla="*/ 18 w 87"/>
                <a:gd name="T3" fmla="*/ 62 h 82"/>
                <a:gd name="T4" fmla="*/ 15 w 87"/>
                <a:gd name="T5" fmla="*/ 51 h 82"/>
                <a:gd name="T6" fmla="*/ 27 w 87"/>
                <a:gd name="T7" fmla="*/ 18 h 82"/>
                <a:gd name="T8" fmla="*/ 32 w 87"/>
                <a:gd name="T9" fmla="*/ 56 h 82"/>
                <a:gd name="T10" fmla="*/ 59 w 87"/>
                <a:gd name="T11" fmla="*/ 29 h 82"/>
                <a:gd name="T12" fmla="*/ 48 w 87"/>
                <a:gd name="T13" fmla="*/ 63 h 82"/>
                <a:gd name="T14" fmla="*/ 40 w 87"/>
                <a:gd name="T15" fmla="*/ 70 h 82"/>
                <a:gd name="T16" fmla="*/ 39 w 87"/>
                <a:gd name="T17" fmla="*/ 72 h 82"/>
                <a:gd name="T18" fmla="*/ 66 w 87"/>
                <a:gd name="T19" fmla="*/ 82 h 82"/>
                <a:gd name="T20" fmla="*/ 67 w 87"/>
                <a:gd name="T21" fmla="*/ 79 h 82"/>
                <a:gd name="T22" fmla="*/ 67 w 87"/>
                <a:gd name="T23" fmla="*/ 67 h 82"/>
                <a:gd name="T24" fmla="*/ 79 w 87"/>
                <a:gd name="T25" fmla="*/ 30 h 82"/>
                <a:gd name="T26" fmla="*/ 86 w 87"/>
                <a:gd name="T27" fmla="*/ 26 h 82"/>
                <a:gd name="T28" fmla="*/ 87 w 87"/>
                <a:gd name="T29" fmla="*/ 23 h 82"/>
                <a:gd name="T30" fmla="*/ 60 w 87"/>
                <a:gd name="T31" fmla="*/ 14 h 82"/>
                <a:gd name="T32" fmla="*/ 58 w 87"/>
                <a:gd name="T33" fmla="*/ 17 h 82"/>
                <a:gd name="T34" fmla="*/ 56 w 87"/>
                <a:gd name="T35" fmla="*/ 22 h 82"/>
                <a:gd name="T36" fmla="*/ 46 w 87"/>
                <a:gd name="T37" fmla="*/ 32 h 82"/>
                <a:gd name="T38" fmla="*/ 45 w 87"/>
                <a:gd name="T39" fmla="*/ 14 h 82"/>
                <a:gd name="T40" fmla="*/ 48 w 87"/>
                <a:gd name="T41" fmla="*/ 12 h 82"/>
                <a:gd name="T42" fmla="*/ 49 w 87"/>
                <a:gd name="T43" fmla="*/ 10 h 82"/>
                <a:gd name="T44" fmla="*/ 21 w 87"/>
                <a:gd name="T45" fmla="*/ 0 h 82"/>
                <a:gd name="T46" fmla="*/ 19 w 87"/>
                <a:gd name="T47" fmla="*/ 3 h 82"/>
                <a:gd name="T48" fmla="*/ 20 w 87"/>
                <a:gd name="T49" fmla="*/ 14 h 82"/>
                <a:gd name="T50" fmla="*/ 8 w 87"/>
                <a:gd name="T51" fmla="*/ 50 h 82"/>
                <a:gd name="T52" fmla="*/ 1 w 87"/>
                <a:gd name="T53" fmla="*/ 56 h 82"/>
                <a:gd name="T54" fmla="*/ 0 w 87"/>
                <a:gd name="T55" fmla="*/ 59 h 82"/>
                <a:gd name="T56" fmla="*/ 17 w 87"/>
                <a:gd name="T57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7" h="82">
                  <a:moveTo>
                    <a:pt x="17" y="64"/>
                  </a:moveTo>
                  <a:cubicBezTo>
                    <a:pt x="18" y="62"/>
                    <a:pt x="18" y="62"/>
                    <a:pt x="18" y="62"/>
                  </a:cubicBezTo>
                  <a:cubicBezTo>
                    <a:pt x="18" y="62"/>
                    <a:pt x="12" y="61"/>
                    <a:pt x="15" y="51"/>
                  </a:cubicBezTo>
                  <a:cubicBezTo>
                    <a:pt x="19" y="42"/>
                    <a:pt x="27" y="18"/>
                    <a:pt x="27" y="18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8" y="63"/>
                    <a:pt x="47" y="71"/>
                    <a:pt x="40" y="70"/>
                  </a:cubicBezTo>
                  <a:cubicBezTo>
                    <a:pt x="39" y="71"/>
                    <a:pt x="39" y="72"/>
                    <a:pt x="39" y="72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7" y="79"/>
                    <a:pt x="63" y="79"/>
                    <a:pt x="67" y="67"/>
                  </a:cubicBezTo>
                  <a:cubicBezTo>
                    <a:pt x="70" y="56"/>
                    <a:pt x="79" y="30"/>
                    <a:pt x="79" y="30"/>
                  </a:cubicBezTo>
                  <a:cubicBezTo>
                    <a:pt x="79" y="30"/>
                    <a:pt x="81" y="25"/>
                    <a:pt x="86" y="26"/>
                  </a:cubicBezTo>
                  <a:cubicBezTo>
                    <a:pt x="87" y="24"/>
                    <a:pt x="87" y="23"/>
                    <a:pt x="87" y="2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62" y="18"/>
                    <a:pt x="56" y="22"/>
                  </a:cubicBezTo>
                  <a:cubicBezTo>
                    <a:pt x="52" y="27"/>
                    <a:pt x="46" y="32"/>
                    <a:pt x="46" y="32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4"/>
                    <a:pt x="46" y="12"/>
                    <a:pt x="48" y="12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25" y="3"/>
                    <a:pt x="20" y="14"/>
                  </a:cubicBezTo>
                  <a:cubicBezTo>
                    <a:pt x="16" y="25"/>
                    <a:pt x="8" y="50"/>
                    <a:pt x="8" y="50"/>
                  </a:cubicBezTo>
                  <a:cubicBezTo>
                    <a:pt x="8" y="50"/>
                    <a:pt x="7" y="59"/>
                    <a:pt x="1" y="56"/>
                  </a:cubicBezTo>
                  <a:cubicBezTo>
                    <a:pt x="0" y="59"/>
                    <a:pt x="0" y="59"/>
                    <a:pt x="0" y="59"/>
                  </a:cubicBezTo>
                  <a:lnTo>
                    <a:pt x="17" y="64"/>
                  </a:ln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iS1iďe">
              <a:extLst>
                <a:ext uri="{FF2B5EF4-FFF2-40B4-BE49-F238E27FC236}">
                  <a16:creationId xmlns:a16="http://schemas.microsoft.com/office/drawing/2014/main" id="{AAD715DE-3A7D-4C06-9E0A-5194EC46ADEC}"/>
                </a:ext>
              </a:extLst>
            </p:cNvPr>
            <p:cNvSpPr/>
            <p:nvPr/>
          </p:nvSpPr>
          <p:spPr bwMode="auto">
            <a:xfrm>
              <a:off x="1919288" y="2871788"/>
              <a:ext cx="822325" cy="1465263"/>
            </a:xfrm>
            <a:custGeom>
              <a:avLst/>
              <a:gdLst>
                <a:gd name="T0" fmla="*/ 90 w 371"/>
                <a:gd name="T1" fmla="*/ 430 h 660"/>
                <a:gd name="T2" fmla="*/ 24 w 371"/>
                <a:gd name="T3" fmla="*/ 0 h 660"/>
                <a:gd name="T4" fmla="*/ 94 w 371"/>
                <a:gd name="T5" fmla="*/ 82 h 660"/>
                <a:gd name="T6" fmla="*/ 139 w 371"/>
                <a:gd name="T7" fmla="*/ 425 h 660"/>
                <a:gd name="T8" fmla="*/ 360 w 371"/>
                <a:gd name="T9" fmla="*/ 606 h 660"/>
                <a:gd name="T10" fmla="*/ 371 w 371"/>
                <a:gd name="T11" fmla="*/ 660 h 660"/>
                <a:gd name="T12" fmla="*/ 90 w 371"/>
                <a:gd name="T13" fmla="*/ 43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1" h="660">
                  <a:moveTo>
                    <a:pt x="90" y="430"/>
                  </a:moveTo>
                  <a:cubicBezTo>
                    <a:pt x="28" y="325"/>
                    <a:pt x="0" y="186"/>
                    <a:pt x="24" y="0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2"/>
                    <a:pt x="54" y="270"/>
                    <a:pt x="139" y="425"/>
                  </a:cubicBezTo>
                  <a:cubicBezTo>
                    <a:pt x="184" y="495"/>
                    <a:pt x="246" y="554"/>
                    <a:pt x="360" y="606"/>
                  </a:cubicBezTo>
                  <a:cubicBezTo>
                    <a:pt x="368" y="649"/>
                    <a:pt x="371" y="660"/>
                    <a:pt x="371" y="660"/>
                  </a:cubicBezTo>
                  <a:cubicBezTo>
                    <a:pt x="371" y="660"/>
                    <a:pt x="182" y="587"/>
                    <a:pt x="90" y="430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îŝḻídê">
              <a:extLst>
                <a:ext uri="{FF2B5EF4-FFF2-40B4-BE49-F238E27FC236}">
                  <a16:creationId xmlns:a16="http://schemas.microsoft.com/office/drawing/2014/main" id="{8D217D8A-BA29-4934-91B9-918EE50101F0}"/>
                </a:ext>
              </a:extLst>
            </p:cNvPr>
            <p:cNvSpPr/>
            <p:nvPr/>
          </p:nvSpPr>
          <p:spPr bwMode="auto">
            <a:xfrm>
              <a:off x="2781300" y="2887663"/>
              <a:ext cx="990600" cy="1444625"/>
            </a:xfrm>
            <a:custGeom>
              <a:avLst/>
              <a:gdLst>
                <a:gd name="T0" fmla="*/ 12 w 446"/>
                <a:gd name="T1" fmla="*/ 598 h 651"/>
                <a:gd name="T2" fmla="*/ 0 w 446"/>
                <a:gd name="T3" fmla="*/ 651 h 651"/>
                <a:gd name="T4" fmla="*/ 340 w 446"/>
                <a:gd name="T5" fmla="*/ 0 h 651"/>
                <a:gd name="T6" fmla="*/ 273 w 446"/>
                <a:gd name="T7" fmla="*/ 79 h 651"/>
                <a:gd name="T8" fmla="*/ 12 w 446"/>
                <a:gd name="T9" fmla="*/ 598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6" h="651">
                  <a:moveTo>
                    <a:pt x="12" y="598"/>
                  </a:moveTo>
                  <a:cubicBezTo>
                    <a:pt x="0" y="651"/>
                    <a:pt x="0" y="651"/>
                    <a:pt x="0" y="651"/>
                  </a:cubicBezTo>
                  <a:cubicBezTo>
                    <a:pt x="0" y="651"/>
                    <a:pt x="446" y="473"/>
                    <a:pt x="340" y="0"/>
                  </a:cubicBezTo>
                  <a:cubicBezTo>
                    <a:pt x="303" y="40"/>
                    <a:pt x="273" y="79"/>
                    <a:pt x="273" y="79"/>
                  </a:cubicBezTo>
                  <a:cubicBezTo>
                    <a:pt x="273" y="79"/>
                    <a:pt x="382" y="415"/>
                    <a:pt x="12" y="598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ïṥļíḓè">
              <a:extLst>
                <a:ext uri="{FF2B5EF4-FFF2-40B4-BE49-F238E27FC236}">
                  <a16:creationId xmlns:a16="http://schemas.microsoft.com/office/drawing/2014/main" id="{9585B319-800B-4E6C-B4BA-108D8E585B87}"/>
                </a:ext>
              </a:extLst>
            </p:cNvPr>
            <p:cNvSpPr/>
            <p:nvPr/>
          </p:nvSpPr>
          <p:spPr bwMode="auto">
            <a:xfrm>
              <a:off x="2220913" y="3194050"/>
              <a:ext cx="669925" cy="849313"/>
            </a:xfrm>
            <a:custGeom>
              <a:avLst/>
              <a:gdLst>
                <a:gd name="T0" fmla="*/ 60 w 302"/>
                <a:gd name="T1" fmla="*/ 0 h 383"/>
                <a:gd name="T2" fmla="*/ 117 w 302"/>
                <a:gd name="T3" fmla="*/ 69 h 383"/>
                <a:gd name="T4" fmla="*/ 124 w 302"/>
                <a:gd name="T5" fmla="*/ 109 h 383"/>
                <a:gd name="T6" fmla="*/ 101 w 302"/>
                <a:gd name="T7" fmla="*/ 165 h 383"/>
                <a:gd name="T8" fmla="*/ 125 w 302"/>
                <a:gd name="T9" fmla="*/ 143 h 383"/>
                <a:gd name="T10" fmla="*/ 153 w 302"/>
                <a:gd name="T11" fmla="*/ 115 h 383"/>
                <a:gd name="T12" fmla="*/ 139 w 302"/>
                <a:gd name="T13" fmla="*/ 164 h 383"/>
                <a:gd name="T14" fmla="*/ 91 w 302"/>
                <a:gd name="T15" fmla="*/ 192 h 383"/>
                <a:gd name="T16" fmla="*/ 95 w 302"/>
                <a:gd name="T17" fmla="*/ 263 h 383"/>
                <a:gd name="T18" fmla="*/ 114 w 302"/>
                <a:gd name="T19" fmla="*/ 208 h 383"/>
                <a:gd name="T20" fmla="*/ 153 w 302"/>
                <a:gd name="T21" fmla="*/ 182 h 383"/>
                <a:gd name="T22" fmla="*/ 132 w 302"/>
                <a:gd name="T23" fmla="*/ 229 h 383"/>
                <a:gd name="T24" fmla="*/ 100 w 302"/>
                <a:gd name="T25" fmla="*/ 276 h 383"/>
                <a:gd name="T26" fmla="*/ 149 w 302"/>
                <a:gd name="T27" fmla="*/ 334 h 383"/>
                <a:gd name="T28" fmla="*/ 155 w 302"/>
                <a:gd name="T29" fmla="*/ 228 h 383"/>
                <a:gd name="T30" fmla="*/ 163 w 302"/>
                <a:gd name="T31" fmla="*/ 285 h 383"/>
                <a:gd name="T32" fmla="*/ 157 w 302"/>
                <a:gd name="T33" fmla="*/ 340 h 383"/>
                <a:gd name="T34" fmla="*/ 302 w 302"/>
                <a:gd name="T35" fmla="*/ 377 h 383"/>
                <a:gd name="T36" fmla="*/ 298 w 302"/>
                <a:gd name="T37" fmla="*/ 383 h 383"/>
                <a:gd name="T38" fmla="*/ 122 w 302"/>
                <a:gd name="T39" fmla="*/ 319 h 383"/>
                <a:gd name="T40" fmla="*/ 35 w 302"/>
                <a:gd name="T41" fmla="*/ 305 h 383"/>
                <a:gd name="T42" fmla="*/ 0 w 302"/>
                <a:gd name="T43" fmla="*/ 258 h 383"/>
                <a:gd name="T44" fmla="*/ 51 w 302"/>
                <a:gd name="T45" fmla="*/ 278 h 383"/>
                <a:gd name="T46" fmla="*/ 109 w 302"/>
                <a:gd name="T47" fmla="*/ 304 h 383"/>
                <a:gd name="T48" fmla="*/ 80 w 302"/>
                <a:gd name="T49" fmla="*/ 239 h 383"/>
                <a:gd name="T50" fmla="*/ 37 w 302"/>
                <a:gd name="T51" fmla="*/ 193 h 383"/>
                <a:gd name="T52" fmla="*/ 11 w 302"/>
                <a:gd name="T53" fmla="*/ 154 h 383"/>
                <a:gd name="T54" fmla="*/ 80 w 302"/>
                <a:gd name="T55" fmla="*/ 209 h 383"/>
                <a:gd name="T56" fmla="*/ 96 w 302"/>
                <a:gd name="T57" fmla="*/ 158 h 383"/>
                <a:gd name="T58" fmla="*/ 65 w 302"/>
                <a:gd name="T59" fmla="*/ 109 h 383"/>
                <a:gd name="T60" fmla="*/ 49 w 302"/>
                <a:gd name="T61" fmla="*/ 70 h 383"/>
                <a:gd name="T62" fmla="*/ 99 w 302"/>
                <a:gd name="T63" fmla="*/ 152 h 383"/>
                <a:gd name="T64" fmla="*/ 119 w 302"/>
                <a:gd name="T65" fmla="*/ 107 h 383"/>
                <a:gd name="T66" fmla="*/ 113 w 302"/>
                <a:gd name="T67" fmla="*/ 67 h 383"/>
                <a:gd name="T68" fmla="*/ 80 w 302"/>
                <a:gd name="T69" fmla="*/ 29 h 383"/>
                <a:gd name="T70" fmla="*/ 60 w 302"/>
                <a:gd name="T7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2" h="383">
                  <a:moveTo>
                    <a:pt x="60" y="0"/>
                  </a:moveTo>
                  <a:cubicBezTo>
                    <a:pt x="60" y="0"/>
                    <a:pt x="126" y="10"/>
                    <a:pt x="117" y="69"/>
                  </a:cubicBezTo>
                  <a:cubicBezTo>
                    <a:pt x="124" y="84"/>
                    <a:pt x="127" y="94"/>
                    <a:pt x="124" y="109"/>
                  </a:cubicBezTo>
                  <a:cubicBezTo>
                    <a:pt x="121" y="122"/>
                    <a:pt x="113" y="139"/>
                    <a:pt x="101" y="165"/>
                  </a:cubicBezTo>
                  <a:cubicBezTo>
                    <a:pt x="108" y="157"/>
                    <a:pt x="119" y="147"/>
                    <a:pt x="125" y="143"/>
                  </a:cubicBezTo>
                  <a:cubicBezTo>
                    <a:pt x="131" y="140"/>
                    <a:pt x="150" y="125"/>
                    <a:pt x="153" y="115"/>
                  </a:cubicBezTo>
                  <a:cubicBezTo>
                    <a:pt x="151" y="134"/>
                    <a:pt x="146" y="150"/>
                    <a:pt x="139" y="164"/>
                  </a:cubicBezTo>
                  <a:cubicBezTo>
                    <a:pt x="132" y="178"/>
                    <a:pt x="120" y="191"/>
                    <a:pt x="91" y="192"/>
                  </a:cubicBezTo>
                  <a:cubicBezTo>
                    <a:pt x="88" y="207"/>
                    <a:pt x="80" y="236"/>
                    <a:pt x="95" y="263"/>
                  </a:cubicBezTo>
                  <a:cubicBezTo>
                    <a:pt x="95" y="232"/>
                    <a:pt x="99" y="227"/>
                    <a:pt x="114" y="208"/>
                  </a:cubicBezTo>
                  <a:cubicBezTo>
                    <a:pt x="129" y="193"/>
                    <a:pt x="146" y="184"/>
                    <a:pt x="153" y="182"/>
                  </a:cubicBezTo>
                  <a:cubicBezTo>
                    <a:pt x="145" y="192"/>
                    <a:pt x="134" y="214"/>
                    <a:pt x="132" y="229"/>
                  </a:cubicBezTo>
                  <a:cubicBezTo>
                    <a:pt x="129" y="245"/>
                    <a:pt x="116" y="267"/>
                    <a:pt x="100" y="276"/>
                  </a:cubicBezTo>
                  <a:cubicBezTo>
                    <a:pt x="107" y="290"/>
                    <a:pt x="122" y="316"/>
                    <a:pt x="149" y="334"/>
                  </a:cubicBezTo>
                  <a:cubicBezTo>
                    <a:pt x="138" y="319"/>
                    <a:pt x="116" y="299"/>
                    <a:pt x="155" y="228"/>
                  </a:cubicBezTo>
                  <a:cubicBezTo>
                    <a:pt x="155" y="244"/>
                    <a:pt x="154" y="255"/>
                    <a:pt x="163" y="285"/>
                  </a:cubicBezTo>
                  <a:cubicBezTo>
                    <a:pt x="168" y="316"/>
                    <a:pt x="159" y="336"/>
                    <a:pt x="157" y="340"/>
                  </a:cubicBezTo>
                  <a:cubicBezTo>
                    <a:pt x="170" y="348"/>
                    <a:pt x="221" y="377"/>
                    <a:pt x="302" y="377"/>
                  </a:cubicBezTo>
                  <a:cubicBezTo>
                    <a:pt x="298" y="383"/>
                    <a:pt x="298" y="383"/>
                    <a:pt x="298" y="383"/>
                  </a:cubicBezTo>
                  <a:cubicBezTo>
                    <a:pt x="298" y="383"/>
                    <a:pt x="183" y="383"/>
                    <a:pt x="122" y="319"/>
                  </a:cubicBezTo>
                  <a:cubicBezTo>
                    <a:pt x="94" y="330"/>
                    <a:pt x="68" y="337"/>
                    <a:pt x="35" y="305"/>
                  </a:cubicBezTo>
                  <a:cubicBezTo>
                    <a:pt x="6" y="274"/>
                    <a:pt x="6" y="271"/>
                    <a:pt x="0" y="258"/>
                  </a:cubicBezTo>
                  <a:cubicBezTo>
                    <a:pt x="10" y="266"/>
                    <a:pt x="32" y="275"/>
                    <a:pt x="51" y="278"/>
                  </a:cubicBezTo>
                  <a:cubicBezTo>
                    <a:pt x="71" y="281"/>
                    <a:pt x="89" y="285"/>
                    <a:pt x="109" y="304"/>
                  </a:cubicBezTo>
                  <a:cubicBezTo>
                    <a:pt x="95" y="285"/>
                    <a:pt x="83" y="259"/>
                    <a:pt x="80" y="239"/>
                  </a:cubicBezTo>
                  <a:cubicBezTo>
                    <a:pt x="55" y="224"/>
                    <a:pt x="50" y="219"/>
                    <a:pt x="37" y="193"/>
                  </a:cubicBezTo>
                  <a:cubicBezTo>
                    <a:pt x="25" y="166"/>
                    <a:pt x="14" y="154"/>
                    <a:pt x="11" y="154"/>
                  </a:cubicBezTo>
                  <a:cubicBezTo>
                    <a:pt x="25" y="157"/>
                    <a:pt x="71" y="171"/>
                    <a:pt x="80" y="209"/>
                  </a:cubicBezTo>
                  <a:cubicBezTo>
                    <a:pt x="83" y="185"/>
                    <a:pt x="95" y="162"/>
                    <a:pt x="96" y="158"/>
                  </a:cubicBezTo>
                  <a:cubicBezTo>
                    <a:pt x="84" y="149"/>
                    <a:pt x="72" y="139"/>
                    <a:pt x="65" y="109"/>
                  </a:cubicBezTo>
                  <a:cubicBezTo>
                    <a:pt x="60" y="84"/>
                    <a:pt x="52" y="74"/>
                    <a:pt x="49" y="70"/>
                  </a:cubicBezTo>
                  <a:cubicBezTo>
                    <a:pt x="62" y="76"/>
                    <a:pt x="111" y="101"/>
                    <a:pt x="99" y="152"/>
                  </a:cubicBezTo>
                  <a:cubicBezTo>
                    <a:pt x="103" y="144"/>
                    <a:pt x="113" y="126"/>
                    <a:pt x="119" y="107"/>
                  </a:cubicBezTo>
                  <a:cubicBezTo>
                    <a:pt x="121" y="95"/>
                    <a:pt x="120" y="81"/>
                    <a:pt x="113" y="67"/>
                  </a:cubicBezTo>
                  <a:cubicBezTo>
                    <a:pt x="91" y="53"/>
                    <a:pt x="85" y="38"/>
                    <a:pt x="80" y="29"/>
                  </a:cubicBezTo>
                  <a:cubicBezTo>
                    <a:pt x="80" y="29"/>
                    <a:pt x="67" y="5"/>
                    <a:pt x="60" y="0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ïṡļíḍê">
              <a:extLst>
                <a:ext uri="{FF2B5EF4-FFF2-40B4-BE49-F238E27FC236}">
                  <a16:creationId xmlns:a16="http://schemas.microsoft.com/office/drawing/2014/main" id="{22F7225E-9986-447F-A100-5CDE5E2025E2}"/>
                </a:ext>
              </a:extLst>
            </p:cNvPr>
            <p:cNvSpPr/>
            <p:nvPr/>
          </p:nvSpPr>
          <p:spPr bwMode="auto">
            <a:xfrm>
              <a:off x="2630488" y="3194050"/>
              <a:ext cx="669925" cy="849313"/>
            </a:xfrm>
            <a:custGeom>
              <a:avLst/>
              <a:gdLst>
                <a:gd name="T0" fmla="*/ 242 w 302"/>
                <a:gd name="T1" fmla="*/ 0 h 383"/>
                <a:gd name="T2" fmla="*/ 184 w 302"/>
                <a:gd name="T3" fmla="*/ 69 h 383"/>
                <a:gd name="T4" fmla="*/ 178 w 302"/>
                <a:gd name="T5" fmla="*/ 109 h 383"/>
                <a:gd name="T6" fmla="*/ 201 w 302"/>
                <a:gd name="T7" fmla="*/ 165 h 383"/>
                <a:gd name="T8" fmla="*/ 177 w 302"/>
                <a:gd name="T9" fmla="*/ 143 h 383"/>
                <a:gd name="T10" fmla="*/ 149 w 302"/>
                <a:gd name="T11" fmla="*/ 115 h 383"/>
                <a:gd name="T12" fmla="*/ 163 w 302"/>
                <a:gd name="T13" fmla="*/ 164 h 383"/>
                <a:gd name="T14" fmla="*/ 211 w 302"/>
                <a:gd name="T15" fmla="*/ 192 h 383"/>
                <a:gd name="T16" fmla="*/ 206 w 302"/>
                <a:gd name="T17" fmla="*/ 263 h 383"/>
                <a:gd name="T18" fmla="*/ 188 w 302"/>
                <a:gd name="T19" fmla="*/ 208 h 383"/>
                <a:gd name="T20" fmla="*/ 149 w 302"/>
                <a:gd name="T21" fmla="*/ 182 h 383"/>
                <a:gd name="T22" fmla="*/ 170 w 302"/>
                <a:gd name="T23" fmla="*/ 229 h 383"/>
                <a:gd name="T24" fmla="*/ 201 w 302"/>
                <a:gd name="T25" fmla="*/ 276 h 383"/>
                <a:gd name="T26" fmla="*/ 153 w 302"/>
                <a:gd name="T27" fmla="*/ 334 h 383"/>
                <a:gd name="T28" fmla="*/ 146 w 302"/>
                <a:gd name="T29" fmla="*/ 228 h 383"/>
                <a:gd name="T30" fmla="*/ 139 w 302"/>
                <a:gd name="T31" fmla="*/ 285 h 383"/>
                <a:gd name="T32" fmla="*/ 145 w 302"/>
                <a:gd name="T33" fmla="*/ 340 h 383"/>
                <a:gd name="T34" fmla="*/ 0 w 302"/>
                <a:gd name="T35" fmla="*/ 377 h 383"/>
                <a:gd name="T36" fmla="*/ 3 w 302"/>
                <a:gd name="T37" fmla="*/ 383 h 383"/>
                <a:gd name="T38" fmla="*/ 180 w 302"/>
                <a:gd name="T39" fmla="*/ 319 h 383"/>
                <a:gd name="T40" fmla="*/ 267 w 302"/>
                <a:gd name="T41" fmla="*/ 305 h 383"/>
                <a:gd name="T42" fmla="*/ 302 w 302"/>
                <a:gd name="T43" fmla="*/ 258 h 383"/>
                <a:gd name="T44" fmla="*/ 250 w 302"/>
                <a:gd name="T45" fmla="*/ 278 h 383"/>
                <a:gd name="T46" fmla="*/ 193 w 302"/>
                <a:gd name="T47" fmla="*/ 304 h 383"/>
                <a:gd name="T48" fmla="*/ 222 w 302"/>
                <a:gd name="T49" fmla="*/ 239 h 383"/>
                <a:gd name="T50" fmla="*/ 264 w 302"/>
                <a:gd name="T51" fmla="*/ 193 h 383"/>
                <a:gd name="T52" fmla="*/ 290 w 302"/>
                <a:gd name="T53" fmla="*/ 154 h 383"/>
                <a:gd name="T54" fmla="*/ 222 w 302"/>
                <a:gd name="T55" fmla="*/ 209 h 383"/>
                <a:gd name="T56" fmla="*/ 206 w 302"/>
                <a:gd name="T57" fmla="*/ 158 h 383"/>
                <a:gd name="T58" fmla="*/ 236 w 302"/>
                <a:gd name="T59" fmla="*/ 109 h 383"/>
                <a:gd name="T60" fmla="*/ 253 w 302"/>
                <a:gd name="T61" fmla="*/ 70 h 383"/>
                <a:gd name="T62" fmla="*/ 203 w 302"/>
                <a:gd name="T63" fmla="*/ 152 h 383"/>
                <a:gd name="T64" fmla="*/ 183 w 302"/>
                <a:gd name="T65" fmla="*/ 107 h 383"/>
                <a:gd name="T66" fmla="*/ 188 w 302"/>
                <a:gd name="T67" fmla="*/ 67 h 383"/>
                <a:gd name="T68" fmla="*/ 221 w 302"/>
                <a:gd name="T69" fmla="*/ 29 h 383"/>
                <a:gd name="T70" fmla="*/ 242 w 302"/>
                <a:gd name="T7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2" h="383">
                  <a:moveTo>
                    <a:pt x="242" y="0"/>
                  </a:moveTo>
                  <a:cubicBezTo>
                    <a:pt x="242" y="0"/>
                    <a:pt x="176" y="10"/>
                    <a:pt x="184" y="69"/>
                  </a:cubicBezTo>
                  <a:cubicBezTo>
                    <a:pt x="178" y="84"/>
                    <a:pt x="175" y="94"/>
                    <a:pt x="178" y="109"/>
                  </a:cubicBezTo>
                  <a:cubicBezTo>
                    <a:pt x="181" y="122"/>
                    <a:pt x="189" y="139"/>
                    <a:pt x="201" y="165"/>
                  </a:cubicBezTo>
                  <a:cubicBezTo>
                    <a:pt x="194" y="157"/>
                    <a:pt x="182" y="147"/>
                    <a:pt x="177" y="143"/>
                  </a:cubicBezTo>
                  <a:cubicBezTo>
                    <a:pt x="171" y="140"/>
                    <a:pt x="152" y="125"/>
                    <a:pt x="149" y="115"/>
                  </a:cubicBezTo>
                  <a:cubicBezTo>
                    <a:pt x="150" y="134"/>
                    <a:pt x="156" y="150"/>
                    <a:pt x="163" y="164"/>
                  </a:cubicBezTo>
                  <a:cubicBezTo>
                    <a:pt x="170" y="178"/>
                    <a:pt x="181" y="191"/>
                    <a:pt x="211" y="192"/>
                  </a:cubicBezTo>
                  <a:cubicBezTo>
                    <a:pt x="214" y="207"/>
                    <a:pt x="222" y="236"/>
                    <a:pt x="206" y="263"/>
                  </a:cubicBezTo>
                  <a:cubicBezTo>
                    <a:pt x="207" y="232"/>
                    <a:pt x="203" y="227"/>
                    <a:pt x="188" y="208"/>
                  </a:cubicBezTo>
                  <a:cubicBezTo>
                    <a:pt x="173" y="193"/>
                    <a:pt x="155" y="184"/>
                    <a:pt x="149" y="182"/>
                  </a:cubicBezTo>
                  <a:cubicBezTo>
                    <a:pt x="156" y="192"/>
                    <a:pt x="168" y="214"/>
                    <a:pt x="170" y="229"/>
                  </a:cubicBezTo>
                  <a:cubicBezTo>
                    <a:pt x="172" y="245"/>
                    <a:pt x="186" y="267"/>
                    <a:pt x="201" y="276"/>
                  </a:cubicBezTo>
                  <a:cubicBezTo>
                    <a:pt x="194" y="290"/>
                    <a:pt x="180" y="316"/>
                    <a:pt x="153" y="334"/>
                  </a:cubicBezTo>
                  <a:cubicBezTo>
                    <a:pt x="163" y="319"/>
                    <a:pt x="186" y="299"/>
                    <a:pt x="146" y="228"/>
                  </a:cubicBezTo>
                  <a:cubicBezTo>
                    <a:pt x="147" y="244"/>
                    <a:pt x="147" y="255"/>
                    <a:pt x="139" y="285"/>
                  </a:cubicBezTo>
                  <a:cubicBezTo>
                    <a:pt x="134" y="316"/>
                    <a:pt x="143" y="336"/>
                    <a:pt x="145" y="340"/>
                  </a:cubicBezTo>
                  <a:cubicBezTo>
                    <a:pt x="132" y="348"/>
                    <a:pt x="81" y="377"/>
                    <a:pt x="0" y="377"/>
                  </a:cubicBezTo>
                  <a:cubicBezTo>
                    <a:pt x="3" y="383"/>
                    <a:pt x="3" y="383"/>
                    <a:pt x="3" y="383"/>
                  </a:cubicBezTo>
                  <a:cubicBezTo>
                    <a:pt x="3" y="383"/>
                    <a:pt x="119" y="383"/>
                    <a:pt x="180" y="319"/>
                  </a:cubicBezTo>
                  <a:cubicBezTo>
                    <a:pt x="208" y="330"/>
                    <a:pt x="234" y="337"/>
                    <a:pt x="267" y="305"/>
                  </a:cubicBezTo>
                  <a:cubicBezTo>
                    <a:pt x="296" y="274"/>
                    <a:pt x="296" y="271"/>
                    <a:pt x="302" y="258"/>
                  </a:cubicBezTo>
                  <a:cubicBezTo>
                    <a:pt x="292" y="266"/>
                    <a:pt x="270" y="275"/>
                    <a:pt x="250" y="278"/>
                  </a:cubicBezTo>
                  <a:cubicBezTo>
                    <a:pt x="231" y="281"/>
                    <a:pt x="213" y="285"/>
                    <a:pt x="193" y="304"/>
                  </a:cubicBezTo>
                  <a:cubicBezTo>
                    <a:pt x="207" y="285"/>
                    <a:pt x="218" y="259"/>
                    <a:pt x="222" y="239"/>
                  </a:cubicBezTo>
                  <a:cubicBezTo>
                    <a:pt x="247" y="224"/>
                    <a:pt x="252" y="219"/>
                    <a:pt x="264" y="193"/>
                  </a:cubicBezTo>
                  <a:cubicBezTo>
                    <a:pt x="276" y="166"/>
                    <a:pt x="287" y="154"/>
                    <a:pt x="290" y="154"/>
                  </a:cubicBezTo>
                  <a:cubicBezTo>
                    <a:pt x="277" y="157"/>
                    <a:pt x="231" y="171"/>
                    <a:pt x="222" y="209"/>
                  </a:cubicBezTo>
                  <a:cubicBezTo>
                    <a:pt x="219" y="185"/>
                    <a:pt x="206" y="162"/>
                    <a:pt x="206" y="158"/>
                  </a:cubicBezTo>
                  <a:cubicBezTo>
                    <a:pt x="217" y="149"/>
                    <a:pt x="229" y="139"/>
                    <a:pt x="236" y="109"/>
                  </a:cubicBezTo>
                  <a:cubicBezTo>
                    <a:pt x="242" y="84"/>
                    <a:pt x="250" y="74"/>
                    <a:pt x="253" y="70"/>
                  </a:cubicBezTo>
                  <a:cubicBezTo>
                    <a:pt x="239" y="76"/>
                    <a:pt x="191" y="101"/>
                    <a:pt x="203" y="152"/>
                  </a:cubicBezTo>
                  <a:cubicBezTo>
                    <a:pt x="199" y="144"/>
                    <a:pt x="189" y="126"/>
                    <a:pt x="183" y="107"/>
                  </a:cubicBezTo>
                  <a:cubicBezTo>
                    <a:pt x="181" y="95"/>
                    <a:pt x="181" y="81"/>
                    <a:pt x="188" y="67"/>
                  </a:cubicBezTo>
                  <a:cubicBezTo>
                    <a:pt x="211" y="53"/>
                    <a:pt x="216" y="38"/>
                    <a:pt x="221" y="29"/>
                  </a:cubicBezTo>
                  <a:cubicBezTo>
                    <a:pt x="221" y="29"/>
                    <a:pt x="235" y="5"/>
                    <a:pt x="242" y="0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iŝļiḑê">
              <a:extLst>
                <a:ext uri="{FF2B5EF4-FFF2-40B4-BE49-F238E27FC236}">
                  <a16:creationId xmlns:a16="http://schemas.microsoft.com/office/drawing/2014/main" id="{4856D18C-381E-45AA-BDC3-D49EF6CC8D77}"/>
                </a:ext>
              </a:extLst>
            </p:cNvPr>
            <p:cNvSpPr/>
            <p:nvPr/>
          </p:nvSpPr>
          <p:spPr bwMode="auto">
            <a:xfrm>
              <a:off x="2601913" y="2892425"/>
              <a:ext cx="128587" cy="123825"/>
            </a:xfrm>
            <a:custGeom>
              <a:avLst/>
              <a:gdLst>
                <a:gd name="T0" fmla="*/ 58 w 58"/>
                <a:gd name="T1" fmla="*/ 25 h 56"/>
                <a:gd name="T2" fmla="*/ 29 w 58"/>
                <a:gd name="T3" fmla="*/ 54 h 56"/>
                <a:gd name="T4" fmla="*/ 0 w 58"/>
                <a:gd name="T5" fmla="*/ 27 h 56"/>
                <a:gd name="T6" fmla="*/ 30 w 58"/>
                <a:gd name="T7" fmla="*/ 1 h 56"/>
                <a:gd name="T8" fmla="*/ 58 w 58"/>
                <a:gd name="T9" fmla="*/ 2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6">
                  <a:moveTo>
                    <a:pt x="58" y="25"/>
                  </a:moveTo>
                  <a:cubicBezTo>
                    <a:pt x="57" y="41"/>
                    <a:pt x="46" y="52"/>
                    <a:pt x="29" y="54"/>
                  </a:cubicBezTo>
                  <a:cubicBezTo>
                    <a:pt x="7" y="56"/>
                    <a:pt x="0" y="43"/>
                    <a:pt x="0" y="27"/>
                  </a:cubicBezTo>
                  <a:cubicBezTo>
                    <a:pt x="1" y="15"/>
                    <a:pt x="12" y="2"/>
                    <a:pt x="30" y="1"/>
                  </a:cubicBezTo>
                  <a:cubicBezTo>
                    <a:pt x="49" y="0"/>
                    <a:pt x="58" y="10"/>
                    <a:pt x="58" y="25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ïşľïḓe">
              <a:extLst>
                <a:ext uri="{FF2B5EF4-FFF2-40B4-BE49-F238E27FC236}">
                  <a16:creationId xmlns:a16="http://schemas.microsoft.com/office/drawing/2014/main" id="{45BAF78B-4006-4690-85F8-3329FF3B674F}"/>
                </a:ext>
              </a:extLst>
            </p:cNvPr>
            <p:cNvSpPr/>
            <p:nvPr/>
          </p:nvSpPr>
          <p:spPr bwMode="auto">
            <a:xfrm>
              <a:off x="2638425" y="3005138"/>
              <a:ext cx="74612" cy="95250"/>
            </a:xfrm>
            <a:custGeom>
              <a:avLst/>
              <a:gdLst>
                <a:gd name="T0" fmla="*/ 0 w 34"/>
                <a:gd name="T1" fmla="*/ 7 h 43"/>
                <a:gd name="T2" fmla="*/ 32 w 34"/>
                <a:gd name="T3" fmla="*/ 0 h 43"/>
                <a:gd name="T4" fmla="*/ 34 w 34"/>
                <a:gd name="T5" fmla="*/ 23 h 43"/>
                <a:gd name="T6" fmla="*/ 6 w 34"/>
                <a:gd name="T7" fmla="*/ 43 h 43"/>
                <a:gd name="T8" fmla="*/ 0 w 34"/>
                <a:gd name="T9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3">
                  <a:moveTo>
                    <a:pt x="0" y="7"/>
                  </a:moveTo>
                  <a:cubicBezTo>
                    <a:pt x="0" y="7"/>
                    <a:pt x="15" y="13"/>
                    <a:pt x="32" y="0"/>
                  </a:cubicBezTo>
                  <a:cubicBezTo>
                    <a:pt x="33" y="13"/>
                    <a:pt x="34" y="23"/>
                    <a:pt x="34" y="23"/>
                  </a:cubicBezTo>
                  <a:cubicBezTo>
                    <a:pt x="34" y="23"/>
                    <a:pt x="17" y="34"/>
                    <a:pt x="6" y="43"/>
                  </a:cubicBezTo>
                  <a:cubicBezTo>
                    <a:pt x="4" y="29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îṣļîdè">
              <a:extLst>
                <a:ext uri="{FF2B5EF4-FFF2-40B4-BE49-F238E27FC236}">
                  <a16:creationId xmlns:a16="http://schemas.microsoft.com/office/drawing/2014/main" id="{A7DCF1C7-0DD2-4BF1-B757-44437EBAEC13}"/>
                </a:ext>
              </a:extLst>
            </p:cNvPr>
            <p:cNvSpPr/>
            <p:nvPr/>
          </p:nvSpPr>
          <p:spPr bwMode="auto">
            <a:xfrm>
              <a:off x="2657475" y="3127375"/>
              <a:ext cx="84137" cy="298450"/>
            </a:xfrm>
            <a:custGeom>
              <a:avLst/>
              <a:gdLst>
                <a:gd name="T0" fmla="*/ 0 w 38"/>
                <a:gd name="T1" fmla="*/ 11 h 135"/>
                <a:gd name="T2" fmla="*/ 28 w 38"/>
                <a:gd name="T3" fmla="*/ 0 h 135"/>
                <a:gd name="T4" fmla="*/ 38 w 38"/>
                <a:gd name="T5" fmla="*/ 129 h 135"/>
                <a:gd name="T6" fmla="*/ 19 w 38"/>
                <a:gd name="T7" fmla="*/ 133 h 135"/>
                <a:gd name="T8" fmla="*/ 0 w 38"/>
                <a:gd name="T9" fmla="*/ 1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35">
                  <a:moveTo>
                    <a:pt x="0" y="11"/>
                  </a:moveTo>
                  <a:cubicBezTo>
                    <a:pt x="0" y="11"/>
                    <a:pt x="27" y="1"/>
                    <a:pt x="28" y="0"/>
                  </a:cubicBezTo>
                  <a:cubicBezTo>
                    <a:pt x="28" y="7"/>
                    <a:pt x="38" y="129"/>
                    <a:pt x="38" y="129"/>
                  </a:cubicBezTo>
                  <a:cubicBezTo>
                    <a:pt x="38" y="129"/>
                    <a:pt x="26" y="135"/>
                    <a:pt x="19" y="133"/>
                  </a:cubicBezTo>
                  <a:cubicBezTo>
                    <a:pt x="17" y="122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íşļîḍé">
              <a:extLst>
                <a:ext uri="{FF2B5EF4-FFF2-40B4-BE49-F238E27FC236}">
                  <a16:creationId xmlns:a16="http://schemas.microsoft.com/office/drawing/2014/main" id="{5668ECF9-CFE1-4035-8D2A-38E2325933E8}"/>
                </a:ext>
              </a:extLst>
            </p:cNvPr>
            <p:cNvSpPr/>
            <p:nvPr/>
          </p:nvSpPr>
          <p:spPr bwMode="auto">
            <a:xfrm>
              <a:off x="2713038" y="3506788"/>
              <a:ext cx="61912" cy="301625"/>
            </a:xfrm>
            <a:custGeom>
              <a:avLst/>
              <a:gdLst>
                <a:gd name="T0" fmla="*/ 0 w 39"/>
                <a:gd name="T1" fmla="*/ 7 h 190"/>
                <a:gd name="T2" fmla="*/ 24 w 39"/>
                <a:gd name="T3" fmla="*/ 0 h 190"/>
                <a:gd name="T4" fmla="*/ 39 w 39"/>
                <a:gd name="T5" fmla="*/ 190 h 190"/>
                <a:gd name="T6" fmla="*/ 28 w 39"/>
                <a:gd name="T7" fmla="*/ 190 h 190"/>
                <a:gd name="T8" fmla="*/ 0 w 39"/>
                <a:gd name="T9" fmla="*/ 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90">
                  <a:moveTo>
                    <a:pt x="0" y="7"/>
                  </a:moveTo>
                  <a:lnTo>
                    <a:pt x="24" y="0"/>
                  </a:lnTo>
                  <a:lnTo>
                    <a:pt x="39" y="190"/>
                  </a:lnTo>
                  <a:lnTo>
                    <a:pt x="28" y="19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iŝḷîḍê">
              <a:extLst>
                <a:ext uri="{FF2B5EF4-FFF2-40B4-BE49-F238E27FC236}">
                  <a16:creationId xmlns:a16="http://schemas.microsoft.com/office/drawing/2014/main" id="{207A668A-D3A3-4C8C-80D9-BB9B194879E1}"/>
                </a:ext>
              </a:extLst>
            </p:cNvPr>
            <p:cNvSpPr/>
            <p:nvPr/>
          </p:nvSpPr>
          <p:spPr bwMode="auto">
            <a:xfrm>
              <a:off x="2763838" y="3852863"/>
              <a:ext cx="22225" cy="90488"/>
            </a:xfrm>
            <a:custGeom>
              <a:avLst/>
              <a:gdLst>
                <a:gd name="T0" fmla="*/ 0 w 14"/>
                <a:gd name="T1" fmla="*/ 0 h 57"/>
                <a:gd name="T2" fmla="*/ 10 w 14"/>
                <a:gd name="T3" fmla="*/ 3 h 57"/>
                <a:gd name="T4" fmla="*/ 14 w 14"/>
                <a:gd name="T5" fmla="*/ 56 h 57"/>
                <a:gd name="T6" fmla="*/ 10 w 14"/>
                <a:gd name="T7" fmla="*/ 57 h 57"/>
                <a:gd name="T8" fmla="*/ 0 w 14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7">
                  <a:moveTo>
                    <a:pt x="0" y="0"/>
                  </a:moveTo>
                  <a:lnTo>
                    <a:pt x="10" y="3"/>
                  </a:lnTo>
                  <a:lnTo>
                    <a:pt x="14" y="56"/>
                  </a:lnTo>
                  <a:lnTo>
                    <a:pt x="10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îṧļíḓè">
              <a:extLst>
                <a:ext uri="{FF2B5EF4-FFF2-40B4-BE49-F238E27FC236}">
                  <a16:creationId xmlns:a16="http://schemas.microsoft.com/office/drawing/2014/main" id="{784E618D-AA83-4C05-A4F4-7F5B3270F75C}"/>
                </a:ext>
              </a:extLst>
            </p:cNvPr>
            <p:cNvSpPr/>
            <p:nvPr/>
          </p:nvSpPr>
          <p:spPr bwMode="auto">
            <a:xfrm>
              <a:off x="2549525" y="3024188"/>
              <a:ext cx="390525" cy="377825"/>
            </a:xfrm>
            <a:custGeom>
              <a:avLst/>
              <a:gdLst>
                <a:gd name="T0" fmla="*/ 0 w 176"/>
                <a:gd name="T1" fmla="*/ 74 h 170"/>
                <a:gd name="T2" fmla="*/ 43 w 176"/>
                <a:gd name="T3" fmla="*/ 41 h 170"/>
                <a:gd name="T4" fmla="*/ 118 w 176"/>
                <a:gd name="T5" fmla="*/ 2 h 170"/>
                <a:gd name="T6" fmla="*/ 156 w 176"/>
                <a:gd name="T7" fmla="*/ 82 h 170"/>
                <a:gd name="T8" fmla="*/ 91 w 176"/>
                <a:gd name="T9" fmla="*/ 170 h 170"/>
                <a:gd name="T10" fmla="*/ 88 w 176"/>
                <a:gd name="T11" fmla="*/ 126 h 170"/>
                <a:gd name="T12" fmla="*/ 113 w 176"/>
                <a:gd name="T13" fmla="*/ 37 h 170"/>
                <a:gd name="T14" fmla="*/ 47 w 176"/>
                <a:gd name="T15" fmla="*/ 53 h 170"/>
                <a:gd name="T16" fmla="*/ 7 w 176"/>
                <a:gd name="T17" fmla="*/ 77 h 170"/>
                <a:gd name="T18" fmla="*/ 15 w 176"/>
                <a:gd name="T19" fmla="*/ 71 h 170"/>
                <a:gd name="T20" fmla="*/ 20 w 176"/>
                <a:gd name="T21" fmla="*/ 66 h 170"/>
                <a:gd name="T22" fmla="*/ 0 w 176"/>
                <a:gd name="T23" fmla="*/ 7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" h="170">
                  <a:moveTo>
                    <a:pt x="0" y="74"/>
                  </a:moveTo>
                  <a:cubicBezTo>
                    <a:pt x="0" y="74"/>
                    <a:pt x="1" y="42"/>
                    <a:pt x="43" y="41"/>
                  </a:cubicBezTo>
                  <a:cubicBezTo>
                    <a:pt x="66" y="24"/>
                    <a:pt x="84" y="7"/>
                    <a:pt x="118" y="2"/>
                  </a:cubicBezTo>
                  <a:cubicBezTo>
                    <a:pt x="152" y="0"/>
                    <a:pt x="176" y="27"/>
                    <a:pt x="156" y="82"/>
                  </a:cubicBezTo>
                  <a:cubicBezTo>
                    <a:pt x="134" y="138"/>
                    <a:pt x="89" y="170"/>
                    <a:pt x="91" y="170"/>
                  </a:cubicBezTo>
                  <a:cubicBezTo>
                    <a:pt x="90" y="156"/>
                    <a:pt x="88" y="126"/>
                    <a:pt x="88" y="126"/>
                  </a:cubicBezTo>
                  <a:cubicBezTo>
                    <a:pt x="88" y="126"/>
                    <a:pt x="145" y="50"/>
                    <a:pt x="113" y="37"/>
                  </a:cubicBezTo>
                  <a:cubicBezTo>
                    <a:pt x="113" y="37"/>
                    <a:pt x="99" y="27"/>
                    <a:pt x="47" y="53"/>
                  </a:cubicBezTo>
                  <a:cubicBezTo>
                    <a:pt x="38" y="68"/>
                    <a:pt x="29" y="77"/>
                    <a:pt x="7" y="77"/>
                  </a:cubicBezTo>
                  <a:cubicBezTo>
                    <a:pt x="9" y="75"/>
                    <a:pt x="11" y="74"/>
                    <a:pt x="15" y="71"/>
                  </a:cubicBezTo>
                  <a:cubicBezTo>
                    <a:pt x="19" y="69"/>
                    <a:pt x="20" y="66"/>
                    <a:pt x="20" y="66"/>
                  </a:cubicBezTo>
                  <a:cubicBezTo>
                    <a:pt x="20" y="66"/>
                    <a:pt x="5" y="72"/>
                    <a:pt x="0" y="74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îṥ1iḑe">
              <a:extLst>
                <a:ext uri="{FF2B5EF4-FFF2-40B4-BE49-F238E27FC236}">
                  <a16:creationId xmlns:a16="http://schemas.microsoft.com/office/drawing/2014/main" id="{2D400592-6843-45A9-9B59-B4D6C4E3A875}"/>
                </a:ext>
              </a:extLst>
            </p:cNvPr>
            <p:cNvSpPr/>
            <p:nvPr/>
          </p:nvSpPr>
          <p:spPr bwMode="auto">
            <a:xfrm>
              <a:off x="2600325" y="3132138"/>
              <a:ext cx="17462" cy="14288"/>
            </a:xfrm>
            <a:custGeom>
              <a:avLst/>
              <a:gdLst>
                <a:gd name="T0" fmla="*/ 2 w 8"/>
                <a:gd name="T1" fmla="*/ 2 h 7"/>
                <a:gd name="T2" fmla="*/ 5 w 8"/>
                <a:gd name="T3" fmla="*/ 4 h 7"/>
                <a:gd name="T4" fmla="*/ 4 w 8"/>
                <a:gd name="T5" fmla="*/ 1 h 7"/>
                <a:gd name="T6" fmla="*/ 8 w 8"/>
                <a:gd name="T7" fmla="*/ 4 h 7"/>
                <a:gd name="T8" fmla="*/ 2 w 8"/>
                <a:gd name="T9" fmla="*/ 6 h 7"/>
                <a:gd name="T10" fmla="*/ 2 w 8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2" y="2"/>
                  </a:moveTo>
                  <a:cubicBezTo>
                    <a:pt x="2" y="2"/>
                    <a:pt x="4" y="3"/>
                    <a:pt x="5" y="4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6" y="1"/>
                    <a:pt x="8" y="0"/>
                    <a:pt x="8" y="4"/>
                  </a:cubicBezTo>
                  <a:cubicBezTo>
                    <a:pt x="7" y="6"/>
                    <a:pt x="5" y="7"/>
                    <a:pt x="2" y="6"/>
                  </a:cubicBezTo>
                  <a:cubicBezTo>
                    <a:pt x="1" y="6"/>
                    <a:pt x="0" y="4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íšḷíďe">
              <a:extLst>
                <a:ext uri="{FF2B5EF4-FFF2-40B4-BE49-F238E27FC236}">
                  <a16:creationId xmlns:a16="http://schemas.microsoft.com/office/drawing/2014/main" id="{2C140C20-4A0F-4231-965E-3AF5CA564835}"/>
                </a:ext>
              </a:extLst>
            </p:cNvPr>
            <p:cNvSpPr/>
            <p:nvPr/>
          </p:nvSpPr>
          <p:spPr bwMode="auto">
            <a:xfrm>
              <a:off x="2633663" y="3379788"/>
              <a:ext cx="407987" cy="495300"/>
            </a:xfrm>
            <a:custGeom>
              <a:avLst/>
              <a:gdLst>
                <a:gd name="T0" fmla="*/ 23 w 184"/>
                <a:gd name="T1" fmla="*/ 2 h 223"/>
                <a:gd name="T2" fmla="*/ 25 w 184"/>
                <a:gd name="T3" fmla="*/ 22 h 223"/>
                <a:gd name="T4" fmla="*/ 65 w 184"/>
                <a:gd name="T5" fmla="*/ 15 h 223"/>
                <a:gd name="T6" fmla="*/ 171 w 184"/>
                <a:gd name="T7" fmla="*/ 72 h 223"/>
                <a:gd name="T8" fmla="*/ 133 w 184"/>
                <a:gd name="T9" fmla="*/ 195 h 223"/>
                <a:gd name="T10" fmla="*/ 0 w 184"/>
                <a:gd name="T11" fmla="*/ 172 h 223"/>
                <a:gd name="T12" fmla="*/ 124 w 184"/>
                <a:gd name="T13" fmla="*/ 176 h 223"/>
                <a:gd name="T14" fmla="*/ 141 w 184"/>
                <a:gd name="T15" fmla="*/ 74 h 223"/>
                <a:gd name="T16" fmla="*/ 68 w 184"/>
                <a:gd name="T17" fmla="*/ 48 h 223"/>
                <a:gd name="T18" fmla="*/ 4 w 184"/>
                <a:gd name="T19" fmla="*/ 39 h 223"/>
                <a:gd name="T20" fmla="*/ 23 w 184"/>
                <a:gd name="T21" fmla="*/ 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4" h="223">
                  <a:moveTo>
                    <a:pt x="23" y="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9" y="27"/>
                    <a:pt x="65" y="15"/>
                  </a:cubicBezTo>
                  <a:cubicBezTo>
                    <a:pt x="97" y="9"/>
                    <a:pt x="142" y="0"/>
                    <a:pt x="171" y="72"/>
                  </a:cubicBezTo>
                  <a:cubicBezTo>
                    <a:pt x="184" y="117"/>
                    <a:pt x="173" y="164"/>
                    <a:pt x="133" y="195"/>
                  </a:cubicBezTo>
                  <a:cubicBezTo>
                    <a:pt x="95" y="222"/>
                    <a:pt x="50" y="223"/>
                    <a:pt x="0" y="172"/>
                  </a:cubicBezTo>
                  <a:cubicBezTo>
                    <a:pt x="18" y="186"/>
                    <a:pt x="73" y="221"/>
                    <a:pt x="124" y="176"/>
                  </a:cubicBezTo>
                  <a:cubicBezTo>
                    <a:pt x="157" y="143"/>
                    <a:pt x="157" y="110"/>
                    <a:pt x="141" y="74"/>
                  </a:cubicBezTo>
                  <a:cubicBezTo>
                    <a:pt x="124" y="41"/>
                    <a:pt x="102" y="39"/>
                    <a:pt x="68" y="48"/>
                  </a:cubicBezTo>
                  <a:cubicBezTo>
                    <a:pt x="30" y="58"/>
                    <a:pt x="11" y="71"/>
                    <a:pt x="4" y="39"/>
                  </a:cubicBezTo>
                  <a:cubicBezTo>
                    <a:pt x="4" y="39"/>
                    <a:pt x="1" y="20"/>
                    <a:pt x="23" y="2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ïṩľidè">
              <a:extLst>
                <a:ext uri="{FF2B5EF4-FFF2-40B4-BE49-F238E27FC236}">
                  <a16:creationId xmlns:a16="http://schemas.microsoft.com/office/drawing/2014/main" id="{CE0ADAFB-F09E-49D4-B2E4-2EFFA6B601B6}"/>
                </a:ext>
              </a:extLst>
            </p:cNvPr>
            <p:cNvSpPr/>
            <p:nvPr/>
          </p:nvSpPr>
          <p:spPr bwMode="auto">
            <a:xfrm>
              <a:off x="391160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7 h 49"/>
                <a:gd name="T8" fmla="*/ 0 w 42"/>
                <a:gd name="T9" fmla="*/ 2 h 49"/>
                <a:gd name="T10" fmla="*/ 0 w 42"/>
                <a:gd name="T11" fmla="*/ 0 h 49"/>
                <a:gd name="T12" fmla="*/ 23 w 42"/>
                <a:gd name="T13" fmla="*/ 0 h 49"/>
                <a:gd name="T14" fmla="*/ 39 w 42"/>
                <a:gd name="T15" fmla="*/ 12 h 49"/>
                <a:gd name="T16" fmla="*/ 29 w 42"/>
                <a:gd name="T17" fmla="*/ 23 h 49"/>
                <a:gd name="T18" fmla="*/ 42 w 42"/>
                <a:gd name="T19" fmla="*/ 36 h 49"/>
                <a:gd name="T20" fmla="*/ 25 w 42"/>
                <a:gd name="T21" fmla="*/ 49 h 49"/>
                <a:gd name="T22" fmla="*/ 0 w 42"/>
                <a:gd name="T23" fmla="*/ 49 h 49"/>
                <a:gd name="T24" fmla="*/ 10 w 42"/>
                <a:gd name="T25" fmla="*/ 22 h 49"/>
                <a:gd name="T26" fmla="*/ 23 w 42"/>
                <a:gd name="T27" fmla="*/ 22 h 49"/>
                <a:gd name="T28" fmla="*/ 35 w 42"/>
                <a:gd name="T29" fmla="*/ 11 h 49"/>
                <a:gd name="T30" fmla="*/ 23 w 42"/>
                <a:gd name="T31" fmla="*/ 2 h 49"/>
                <a:gd name="T32" fmla="*/ 16 w 42"/>
                <a:gd name="T33" fmla="*/ 2 h 49"/>
                <a:gd name="T34" fmla="*/ 10 w 42"/>
                <a:gd name="T35" fmla="*/ 7 h 49"/>
                <a:gd name="T36" fmla="*/ 10 w 42"/>
                <a:gd name="T37" fmla="*/ 22 h 49"/>
                <a:gd name="T38" fmla="*/ 10 w 42"/>
                <a:gd name="T39" fmla="*/ 24 h 49"/>
                <a:gd name="T40" fmla="*/ 10 w 42"/>
                <a:gd name="T41" fmla="*/ 43 h 49"/>
                <a:gd name="T42" fmla="*/ 16 w 42"/>
                <a:gd name="T43" fmla="*/ 48 h 49"/>
                <a:gd name="T44" fmla="*/ 24 w 42"/>
                <a:gd name="T45" fmla="*/ 48 h 49"/>
                <a:gd name="T46" fmla="*/ 37 w 42"/>
                <a:gd name="T47" fmla="*/ 36 h 49"/>
                <a:gd name="T48" fmla="*/ 24 w 42"/>
                <a:gd name="T49" fmla="*/ 24 h 49"/>
                <a:gd name="T50" fmla="*/ 10 w 42"/>
                <a:gd name="T51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7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4" y="0"/>
                    <a:pt x="39" y="5"/>
                    <a:pt x="39" y="12"/>
                  </a:cubicBezTo>
                  <a:cubicBezTo>
                    <a:pt x="39" y="16"/>
                    <a:pt x="37" y="20"/>
                    <a:pt x="29" y="23"/>
                  </a:cubicBezTo>
                  <a:cubicBezTo>
                    <a:pt x="38" y="24"/>
                    <a:pt x="42" y="29"/>
                    <a:pt x="42" y="36"/>
                  </a:cubicBezTo>
                  <a:cubicBezTo>
                    <a:pt x="42" y="43"/>
                    <a:pt x="36" y="49"/>
                    <a:pt x="25" y="49"/>
                  </a:cubicBezTo>
                  <a:lnTo>
                    <a:pt x="0" y="49"/>
                  </a:lnTo>
                  <a:close/>
                  <a:moveTo>
                    <a:pt x="10" y="22"/>
                  </a:moveTo>
                  <a:cubicBezTo>
                    <a:pt x="23" y="22"/>
                    <a:pt x="23" y="22"/>
                    <a:pt x="23" y="22"/>
                  </a:cubicBezTo>
                  <a:cubicBezTo>
                    <a:pt x="30" y="22"/>
                    <a:pt x="35" y="17"/>
                    <a:pt x="35" y="11"/>
                  </a:cubicBezTo>
                  <a:cubicBezTo>
                    <a:pt x="35" y="7"/>
                    <a:pt x="31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7"/>
                  </a:cubicBezTo>
                  <a:lnTo>
                    <a:pt x="10" y="22"/>
                  </a:lnTo>
                  <a:close/>
                  <a:moveTo>
                    <a:pt x="10" y="24"/>
                  </a:moveTo>
                  <a:cubicBezTo>
                    <a:pt x="10" y="43"/>
                    <a:pt x="10" y="43"/>
                    <a:pt x="10" y="43"/>
                  </a:cubicBezTo>
                  <a:cubicBezTo>
                    <a:pt x="10" y="47"/>
                    <a:pt x="12" y="48"/>
                    <a:pt x="16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32" y="48"/>
                    <a:pt x="37" y="42"/>
                    <a:pt x="37" y="36"/>
                  </a:cubicBezTo>
                  <a:cubicBezTo>
                    <a:pt x="37" y="30"/>
                    <a:pt x="32" y="24"/>
                    <a:pt x="24" y="24"/>
                  </a:cubicBezTo>
                  <a:lnTo>
                    <a:pt x="10" y="24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iṥlïdê">
              <a:extLst>
                <a:ext uri="{FF2B5EF4-FFF2-40B4-BE49-F238E27FC236}">
                  <a16:creationId xmlns:a16="http://schemas.microsoft.com/office/drawing/2014/main" id="{BEDBE40E-2C78-44B4-9354-82F09B816C5B}"/>
                </a:ext>
              </a:extLst>
            </p:cNvPr>
            <p:cNvSpPr/>
            <p:nvPr/>
          </p:nvSpPr>
          <p:spPr bwMode="auto">
            <a:xfrm>
              <a:off x="4071938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2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0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2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5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0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isļîḍê">
              <a:extLst>
                <a:ext uri="{FF2B5EF4-FFF2-40B4-BE49-F238E27FC236}">
                  <a16:creationId xmlns:a16="http://schemas.microsoft.com/office/drawing/2014/main" id="{3B2A34A9-E513-4EED-BD3E-E56BCCD5E5C9}"/>
                </a:ext>
              </a:extLst>
            </p:cNvPr>
            <p:cNvSpPr/>
            <p:nvPr/>
          </p:nvSpPr>
          <p:spPr bwMode="auto">
            <a:xfrm>
              <a:off x="4232275" y="3832225"/>
              <a:ext cx="60325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8 w 19"/>
                <a:gd name="T19" fmla="*/ 44 h 49"/>
                <a:gd name="T20" fmla="*/ 8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4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4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8" y="46"/>
                    <a:pt x="8" y="4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îśḻíďé">
              <a:extLst>
                <a:ext uri="{FF2B5EF4-FFF2-40B4-BE49-F238E27FC236}">
                  <a16:creationId xmlns:a16="http://schemas.microsoft.com/office/drawing/2014/main" id="{D3991E45-6EB5-4104-9157-360B7CA9F24A}"/>
                </a:ext>
              </a:extLst>
            </p:cNvPr>
            <p:cNvSpPr/>
            <p:nvPr/>
          </p:nvSpPr>
          <p:spPr bwMode="auto">
            <a:xfrm>
              <a:off x="4319588" y="3832225"/>
              <a:ext cx="82550" cy="169863"/>
            </a:xfrm>
            <a:custGeom>
              <a:avLst/>
              <a:gdLst>
                <a:gd name="T0" fmla="*/ 26 w 26"/>
                <a:gd name="T1" fmla="*/ 0 h 50"/>
                <a:gd name="T2" fmla="*/ 26 w 26"/>
                <a:gd name="T3" fmla="*/ 2 h 50"/>
                <a:gd name="T4" fmla="*/ 19 w 26"/>
                <a:gd name="T5" fmla="*/ 6 h 50"/>
                <a:gd name="T6" fmla="*/ 19 w 26"/>
                <a:gd name="T7" fmla="*/ 37 h 50"/>
                <a:gd name="T8" fmla="*/ 9 w 26"/>
                <a:gd name="T9" fmla="*/ 50 h 50"/>
                <a:gd name="T10" fmla="*/ 0 w 26"/>
                <a:gd name="T11" fmla="*/ 45 h 50"/>
                <a:gd name="T12" fmla="*/ 3 w 26"/>
                <a:gd name="T13" fmla="*/ 41 h 50"/>
                <a:gd name="T14" fmla="*/ 6 w 26"/>
                <a:gd name="T15" fmla="*/ 45 h 50"/>
                <a:gd name="T16" fmla="*/ 10 w 26"/>
                <a:gd name="T17" fmla="*/ 49 h 50"/>
                <a:gd name="T18" fmla="*/ 15 w 26"/>
                <a:gd name="T19" fmla="*/ 38 h 50"/>
                <a:gd name="T20" fmla="*/ 15 w 26"/>
                <a:gd name="T21" fmla="*/ 6 h 50"/>
                <a:gd name="T22" fmla="*/ 8 w 26"/>
                <a:gd name="T23" fmla="*/ 2 h 50"/>
                <a:gd name="T24" fmla="*/ 8 w 26"/>
                <a:gd name="T25" fmla="*/ 0 h 50"/>
                <a:gd name="T26" fmla="*/ 26 w 26"/>
                <a:gd name="T2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50">
                  <a:moveTo>
                    <a:pt x="26" y="0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1" y="2"/>
                    <a:pt x="19" y="3"/>
                    <a:pt x="19" y="6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46"/>
                    <a:pt x="15" y="50"/>
                    <a:pt x="9" y="50"/>
                  </a:cubicBezTo>
                  <a:cubicBezTo>
                    <a:pt x="4" y="50"/>
                    <a:pt x="0" y="49"/>
                    <a:pt x="0" y="45"/>
                  </a:cubicBezTo>
                  <a:cubicBezTo>
                    <a:pt x="0" y="43"/>
                    <a:pt x="1" y="41"/>
                    <a:pt x="3" y="41"/>
                  </a:cubicBezTo>
                  <a:cubicBezTo>
                    <a:pt x="5" y="41"/>
                    <a:pt x="6" y="43"/>
                    <a:pt x="6" y="45"/>
                  </a:cubicBezTo>
                  <a:cubicBezTo>
                    <a:pt x="6" y="47"/>
                    <a:pt x="7" y="49"/>
                    <a:pt x="10" y="49"/>
                  </a:cubicBezTo>
                  <a:cubicBezTo>
                    <a:pt x="13" y="49"/>
                    <a:pt x="15" y="44"/>
                    <a:pt x="15" y="3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3"/>
                    <a:pt x="13" y="2"/>
                    <a:pt x="8" y="2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í$ľíḋè">
              <a:extLst>
                <a:ext uri="{FF2B5EF4-FFF2-40B4-BE49-F238E27FC236}">
                  <a16:creationId xmlns:a16="http://schemas.microsoft.com/office/drawing/2014/main" id="{BE37056B-D074-4387-99A7-2E2936C1FF61}"/>
                </a:ext>
              </a:extLst>
            </p:cNvPr>
            <p:cNvSpPr/>
            <p:nvPr/>
          </p:nvSpPr>
          <p:spPr bwMode="auto">
            <a:xfrm>
              <a:off x="4437063" y="3832225"/>
              <a:ext cx="58738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ïṧḷîḓê">
              <a:extLst>
                <a:ext uri="{FF2B5EF4-FFF2-40B4-BE49-F238E27FC236}">
                  <a16:creationId xmlns:a16="http://schemas.microsoft.com/office/drawing/2014/main" id="{034052E1-1822-4C54-BEC0-8F48CABB3110}"/>
                </a:ext>
              </a:extLst>
            </p:cNvPr>
            <p:cNvSpPr/>
            <p:nvPr/>
          </p:nvSpPr>
          <p:spPr bwMode="auto">
            <a:xfrm>
              <a:off x="4521200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7 w 49"/>
                <a:gd name="T5" fmla="*/ 43 h 50"/>
                <a:gd name="T6" fmla="*/ 7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9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íśļidè">
              <a:extLst>
                <a:ext uri="{FF2B5EF4-FFF2-40B4-BE49-F238E27FC236}">
                  <a16:creationId xmlns:a16="http://schemas.microsoft.com/office/drawing/2014/main" id="{D27CBF4D-A3EC-41E9-B8E6-7EFCA8FEA1DC}"/>
                </a:ext>
              </a:extLst>
            </p:cNvPr>
            <p:cNvSpPr/>
            <p:nvPr/>
          </p:nvSpPr>
          <p:spPr bwMode="auto">
            <a:xfrm>
              <a:off x="4703763" y="3829050"/>
              <a:ext cx="144463" cy="173038"/>
            </a:xfrm>
            <a:custGeom>
              <a:avLst/>
              <a:gdLst>
                <a:gd name="T0" fmla="*/ 45 w 45"/>
                <a:gd name="T1" fmla="*/ 28 h 51"/>
                <a:gd name="T2" fmla="*/ 45 w 45"/>
                <a:gd name="T3" fmla="*/ 30 h 51"/>
                <a:gd name="T4" fmla="*/ 39 w 45"/>
                <a:gd name="T5" fmla="*/ 35 h 51"/>
                <a:gd name="T6" fmla="*/ 39 w 45"/>
                <a:gd name="T7" fmla="*/ 50 h 51"/>
                <a:gd name="T8" fmla="*/ 36 w 45"/>
                <a:gd name="T9" fmla="*/ 50 h 51"/>
                <a:gd name="T10" fmla="*/ 35 w 45"/>
                <a:gd name="T11" fmla="*/ 47 h 51"/>
                <a:gd name="T12" fmla="*/ 21 w 45"/>
                <a:gd name="T13" fmla="*/ 51 h 51"/>
                <a:gd name="T14" fmla="*/ 0 w 45"/>
                <a:gd name="T15" fmla="*/ 26 h 51"/>
                <a:gd name="T16" fmla="*/ 22 w 45"/>
                <a:gd name="T17" fmla="*/ 0 h 51"/>
                <a:gd name="T18" fmla="*/ 31 w 45"/>
                <a:gd name="T19" fmla="*/ 2 h 51"/>
                <a:gd name="T20" fmla="*/ 36 w 45"/>
                <a:gd name="T21" fmla="*/ 0 h 51"/>
                <a:gd name="T22" fmla="*/ 41 w 45"/>
                <a:gd name="T23" fmla="*/ 12 h 51"/>
                <a:gd name="T24" fmla="*/ 40 w 45"/>
                <a:gd name="T25" fmla="*/ 13 h 51"/>
                <a:gd name="T26" fmla="*/ 22 w 45"/>
                <a:gd name="T27" fmla="*/ 2 h 51"/>
                <a:gd name="T28" fmla="*/ 5 w 45"/>
                <a:gd name="T29" fmla="*/ 25 h 51"/>
                <a:gd name="T30" fmla="*/ 21 w 45"/>
                <a:gd name="T31" fmla="*/ 50 h 51"/>
                <a:gd name="T32" fmla="*/ 35 w 45"/>
                <a:gd name="T33" fmla="*/ 40 h 51"/>
                <a:gd name="T34" fmla="*/ 35 w 45"/>
                <a:gd name="T35" fmla="*/ 35 h 51"/>
                <a:gd name="T36" fmla="*/ 27 w 45"/>
                <a:gd name="T37" fmla="*/ 30 h 51"/>
                <a:gd name="T38" fmla="*/ 27 w 45"/>
                <a:gd name="T39" fmla="*/ 28 h 51"/>
                <a:gd name="T40" fmla="*/ 45 w 45"/>
                <a:gd name="T41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51">
                  <a:moveTo>
                    <a:pt x="45" y="28"/>
                  </a:moveTo>
                  <a:cubicBezTo>
                    <a:pt x="45" y="30"/>
                    <a:pt x="45" y="30"/>
                    <a:pt x="45" y="30"/>
                  </a:cubicBezTo>
                  <a:cubicBezTo>
                    <a:pt x="40" y="30"/>
                    <a:pt x="39" y="32"/>
                    <a:pt x="39" y="35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2" y="49"/>
                    <a:pt x="28" y="51"/>
                    <a:pt x="21" y="51"/>
                  </a:cubicBezTo>
                  <a:cubicBezTo>
                    <a:pt x="8" y="51"/>
                    <a:pt x="0" y="42"/>
                    <a:pt x="0" y="26"/>
                  </a:cubicBezTo>
                  <a:cubicBezTo>
                    <a:pt x="0" y="11"/>
                    <a:pt x="9" y="0"/>
                    <a:pt x="22" y="0"/>
                  </a:cubicBezTo>
                  <a:cubicBezTo>
                    <a:pt x="26" y="0"/>
                    <a:pt x="29" y="1"/>
                    <a:pt x="31" y="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6" y="8"/>
                    <a:pt x="31" y="2"/>
                    <a:pt x="22" y="2"/>
                  </a:cubicBezTo>
                  <a:cubicBezTo>
                    <a:pt x="12" y="2"/>
                    <a:pt x="5" y="12"/>
                    <a:pt x="5" y="25"/>
                  </a:cubicBezTo>
                  <a:cubicBezTo>
                    <a:pt x="5" y="42"/>
                    <a:pt x="13" y="50"/>
                    <a:pt x="21" y="50"/>
                  </a:cubicBezTo>
                  <a:cubicBezTo>
                    <a:pt x="29" y="50"/>
                    <a:pt x="35" y="44"/>
                    <a:pt x="35" y="40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2"/>
                    <a:pt x="33" y="30"/>
                    <a:pt x="27" y="30"/>
                  </a:cubicBezTo>
                  <a:cubicBezTo>
                    <a:pt x="27" y="28"/>
                    <a:pt x="27" y="28"/>
                    <a:pt x="27" y="28"/>
                  </a:cubicBezTo>
                  <a:lnTo>
                    <a:pt x="45" y="2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ïŝľiďè">
              <a:extLst>
                <a:ext uri="{FF2B5EF4-FFF2-40B4-BE49-F238E27FC236}">
                  <a16:creationId xmlns:a16="http://schemas.microsoft.com/office/drawing/2014/main" id="{8846F3B1-F599-44C3-AE22-ED4AFCB58B03}"/>
                </a:ext>
              </a:extLst>
            </p:cNvPr>
            <p:cNvSpPr/>
            <p:nvPr/>
          </p:nvSpPr>
          <p:spPr bwMode="auto">
            <a:xfrm>
              <a:off x="4946650" y="3832225"/>
              <a:ext cx="157163" cy="169863"/>
            </a:xfrm>
            <a:custGeom>
              <a:avLst/>
              <a:gdLst>
                <a:gd name="T0" fmla="*/ 0 w 49"/>
                <a:gd name="T1" fmla="*/ 0 h 50"/>
                <a:gd name="T2" fmla="*/ 18 w 49"/>
                <a:gd name="T3" fmla="*/ 0 h 50"/>
                <a:gd name="T4" fmla="*/ 18 w 49"/>
                <a:gd name="T5" fmla="*/ 2 h 50"/>
                <a:gd name="T6" fmla="*/ 11 w 49"/>
                <a:gd name="T7" fmla="*/ 6 h 50"/>
                <a:gd name="T8" fmla="*/ 11 w 49"/>
                <a:gd name="T9" fmla="*/ 34 h 50"/>
                <a:gd name="T10" fmla="*/ 26 w 49"/>
                <a:gd name="T11" fmla="*/ 48 h 50"/>
                <a:gd name="T12" fmla="*/ 41 w 49"/>
                <a:gd name="T13" fmla="*/ 34 h 50"/>
                <a:gd name="T14" fmla="*/ 41 w 49"/>
                <a:gd name="T15" fmla="*/ 6 h 50"/>
                <a:gd name="T16" fmla="*/ 34 w 49"/>
                <a:gd name="T17" fmla="*/ 2 h 50"/>
                <a:gd name="T18" fmla="*/ 34 w 49"/>
                <a:gd name="T19" fmla="*/ 0 h 50"/>
                <a:gd name="T20" fmla="*/ 49 w 49"/>
                <a:gd name="T21" fmla="*/ 0 h 50"/>
                <a:gd name="T22" fmla="*/ 49 w 49"/>
                <a:gd name="T23" fmla="*/ 2 h 50"/>
                <a:gd name="T24" fmla="*/ 43 w 49"/>
                <a:gd name="T25" fmla="*/ 6 h 50"/>
                <a:gd name="T26" fmla="*/ 43 w 49"/>
                <a:gd name="T27" fmla="*/ 34 h 50"/>
                <a:gd name="T28" fmla="*/ 24 w 49"/>
                <a:gd name="T29" fmla="*/ 50 h 50"/>
                <a:gd name="T30" fmla="*/ 7 w 49"/>
                <a:gd name="T31" fmla="*/ 33 h 50"/>
                <a:gd name="T32" fmla="*/ 7 w 49"/>
                <a:gd name="T33" fmla="*/ 6 h 50"/>
                <a:gd name="T34" fmla="*/ 0 w 49"/>
                <a:gd name="T35" fmla="*/ 2 h 50"/>
                <a:gd name="T36" fmla="*/ 0 w 49"/>
                <a:gd name="T3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50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42"/>
                    <a:pt x="17" y="48"/>
                    <a:pt x="26" y="48"/>
                  </a:cubicBezTo>
                  <a:cubicBezTo>
                    <a:pt x="33" y="48"/>
                    <a:pt x="41" y="45"/>
                    <a:pt x="41" y="34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9" y="2"/>
                    <a:pt x="34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3" y="3"/>
                    <a:pt x="43" y="6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45"/>
                    <a:pt x="35" y="50"/>
                    <a:pt x="24" y="50"/>
                  </a:cubicBezTo>
                  <a:cubicBezTo>
                    <a:pt x="15" y="50"/>
                    <a:pt x="7" y="45"/>
                    <a:pt x="7" y="3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îšľïďé">
              <a:extLst>
                <a:ext uri="{FF2B5EF4-FFF2-40B4-BE49-F238E27FC236}">
                  <a16:creationId xmlns:a16="http://schemas.microsoft.com/office/drawing/2014/main" id="{25A1EDAE-DB98-4C6B-A7C5-41B4703EAEDA}"/>
                </a:ext>
              </a:extLst>
            </p:cNvPr>
            <p:cNvSpPr/>
            <p:nvPr/>
          </p:nvSpPr>
          <p:spPr bwMode="auto">
            <a:xfrm>
              <a:off x="51260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6 w 49"/>
                <a:gd name="T5" fmla="*/ 43 h 50"/>
                <a:gd name="T6" fmla="*/ 6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9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iŝľïďê">
              <a:extLst>
                <a:ext uri="{FF2B5EF4-FFF2-40B4-BE49-F238E27FC236}">
                  <a16:creationId xmlns:a16="http://schemas.microsoft.com/office/drawing/2014/main" id="{5C268BEA-C720-42C2-93A0-D085AA488A4E}"/>
                </a:ext>
              </a:extLst>
            </p:cNvPr>
            <p:cNvSpPr/>
            <p:nvPr/>
          </p:nvSpPr>
          <p:spPr bwMode="auto">
            <a:xfrm>
              <a:off x="5310188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ïṧlïďè">
              <a:extLst>
                <a:ext uri="{FF2B5EF4-FFF2-40B4-BE49-F238E27FC236}">
                  <a16:creationId xmlns:a16="http://schemas.microsoft.com/office/drawing/2014/main" id="{B771117E-B656-4BB9-A56C-4BB8184C8B2A}"/>
                </a:ext>
              </a:extLst>
            </p:cNvPr>
            <p:cNvSpPr/>
            <p:nvPr/>
          </p:nvSpPr>
          <p:spPr bwMode="auto">
            <a:xfrm>
              <a:off x="5389563" y="3832225"/>
              <a:ext cx="150813" cy="169863"/>
            </a:xfrm>
            <a:custGeom>
              <a:avLst/>
              <a:gdLst>
                <a:gd name="T0" fmla="*/ 32 w 47"/>
                <a:gd name="T1" fmla="*/ 0 h 50"/>
                <a:gd name="T2" fmla="*/ 47 w 47"/>
                <a:gd name="T3" fmla="*/ 0 h 50"/>
                <a:gd name="T4" fmla="*/ 47 w 47"/>
                <a:gd name="T5" fmla="*/ 2 h 50"/>
                <a:gd name="T6" fmla="*/ 40 w 47"/>
                <a:gd name="T7" fmla="*/ 7 h 50"/>
                <a:gd name="T8" fmla="*/ 24 w 47"/>
                <a:gd name="T9" fmla="*/ 50 h 50"/>
                <a:gd name="T10" fmla="*/ 23 w 47"/>
                <a:gd name="T11" fmla="*/ 50 h 50"/>
                <a:gd name="T12" fmla="*/ 7 w 47"/>
                <a:gd name="T13" fmla="*/ 6 h 50"/>
                <a:gd name="T14" fmla="*/ 0 w 47"/>
                <a:gd name="T15" fmla="*/ 2 h 50"/>
                <a:gd name="T16" fmla="*/ 0 w 47"/>
                <a:gd name="T17" fmla="*/ 0 h 50"/>
                <a:gd name="T18" fmla="*/ 18 w 47"/>
                <a:gd name="T19" fmla="*/ 0 h 50"/>
                <a:gd name="T20" fmla="*/ 18 w 47"/>
                <a:gd name="T21" fmla="*/ 2 h 50"/>
                <a:gd name="T22" fmla="*/ 11 w 47"/>
                <a:gd name="T23" fmla="*/ 4 h 50"/>
                <a:gd name="T24" fmla="*/ 12 w 47"/>
                <a:gd name="T25" fmla="*/ 5 h 50"/>
                <a:gd name="T26" fmla="*/ 25 w 47"/>
                <a:gd name="T27" fmla="*/ 43 h 50"/>
                <a:gd name="T28" fmla="*/ 38 w 47"/>
                <a:gd name="T29" fmla="*/ 7 h 50"/>
                <a:gd name="T30" fmla="*/ 39 w 47"/>
                <a:gd name="T31" fmla="*/ 4 h 50"/>
                <a:gd name="T32" fmla="*/ 32 w 47"/>
                <a:gd name="T33" fmla="*/ 2 h 50"/>
                <a:gd name="T34" fmla="*/ 32 w 47"/>
                <a:gd name="T3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50">
                  <a:moveTo>
                    <a:pt x="32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2"/>
                    <a:pt x="42" y="3"/>
                    <a:pt x="40" y="7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4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2"/>
                    <a:pt x="11" y="4"/>
                  </a:cubicBezTo>
                  <a:cubicBezTo>
                    <a:pt x="11" y="4"/>
                    <a:pt x="11" y="5"/>
                    <a:pt x="12" y="5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9" y="6"/>
                    <a:pt x="39" y="5"/>
                    <a:pt x="39" y="4"/>
                  </a:cubicBezTo>
                  <a:cubicBezTo>
                    <a:pt x="39" y="3"/>
                    <a:pt x="37" y="2"/>
                    <a:pt x="32" y="2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iṥľîḋe">
              <a:extLst>
                <a:ext uri="{FF2B5EF4-FFF2-40B4-BE49-F238E27FC236}">
                  <a16:creationId xmlns:a16="http://schemas.microsoft.com/office/drawing/2014/main" id="{2C29FD6C-8F85-4C53-9985-24C1D30F42C0}"/>
                </a:ext>
              </a:extLst>
            </p:cNvPr>
            <p:cNvSpPr/>
            <p:nvPr/>
          </p:nvSpPr>
          <p:spPr bwMode="auto">
            <a:xfrm>
              <a:off x="556260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6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íślîḋè">
              <a:extLst>
                <a:ext uri="{FF2B5EF4-FFF2-40B4-BE49-F238E27FC236}">
                  <a16:creationId xmlns:a16="http://schemas.microsoft.com/office/drawing/2014/main" id="{06CEBAF2-133A-41BF-AAD6-9300A910A6E5}"/>
                </a:ext>
              </a:extLst>
            </p:cNvPr>
            <p:cNvSpPr/>
            <p:nvPr/>
          </p:nvSpPr>
          <p:spPr bwMode="auto">
            <a:xfrm>
              <a:off x="5722938" y="3832225"/>
              <a:ext cx="138113" cy="166688"/>
            </a:xfrm>
            <a:custGeom>
              <a:avLst/>
              <a:gdLst>
                <a:gd name="T0" fmla="*/ 0 w 43"/>
                <a:gd name="T1" fmla="*/ 49 h 49"/>
                <a:gd name="T2" fmla="*/ 0 w 43"/>
                <a:gd name="T3" fmla="*/ 48 h 49"/>
                <a:gd name="T4" fmla="*/ 6 w 43"/>
                <a:gd name="T5" fmla="*/ 43 h 49"/>
                <a:gd name="T6" fmla="*/ 6 w 43"/>
                <a:gd name="T7" fmla="*/ 6 h 49"/>
                <a:gd name="T8" fmla="*/ 0 w 43"/>
                <a:gd name="T9" fmla="*/ 2 h 49"/>
                <a:gd name="T10" fmla="*/ 0 w 43"/>
                <a:gd name="T11" fmla="*/ 0 h 49"/>
                <a:gd name="T12" fmla="*/ 22 w 43"/>
                <a:gd name="T13" fmla="*/ 0 h 49"/>
                <a:gd name="T14" fmla="*/ 38 w 43"/>
                <a:gd name="T15" fmla="*/ 12 h 49"/>
                <a:gd name="T16" fmla="*/ 24 w 43"/>
                <a:gd name="T17" fmla="*/ 25 h 49"/>
                <a:gd name="T18" fmla="*/ 36 w 43"/>
                <a:gd name="T19" fmla="*/ 44 h 49"/>
                <a:gd name="T20" fmla="*/ 43 w 43"/>
                <a:gd name="T21" fmla="*/ 48 h 49"/>
                <a:gd name="T22" fmla="*/ 43 w 43"/>
                <a:gd name="T23" fmla="*/ 49 h 49"/>
                <a:gd name="T24" fmla="*/ 33 w 43"/>
                <a:gd name="T25" fmla="*/ 49 h 49"/>
                <a:gd name="T26" fmla="*/ 20 w 43"/>
                <a:gd name="T27" fmla="*/ 25 h 49"/>
                <a:gd name="T28" fmla="*/ 10 w 43"/>
                <a:gd name="T29" fmla="*/ 25 h 49"/>
                <a:gd name="T30" fmla="*/ 10 w 43"/>
                <a:gd name="T31" fmla="*/ 43 h 49"/>
                <a:gd name="T32" fmla="*/ 17 w 43"/>
                <a:gd name="T33" fmla="*/ 48 h 49"/>
                <a:gd name="T34" fmla="*/ 17 w 43"/>
                <a:gd name="T35" fmla="*/ 49 h 49"/>
                <a:gd name="T36" fmla="*/ 0 w 43"/>
                <a:gd name="T37" fmla="*/ 49 h 49"/>
                <a:gd name="T38" fmla="*/ 10 w 43"/>
                <a:gd name="T39" fmla="*/ 23 h 49"/>
                <a:gd name="T40" fmla="*/ 23 w 43"/>
                <a:gd name="T41" fmla="*/ 23 h 49"/>
                <a:gd name="T42" fmla="*/ 33 w 43"/>
                <a:gd name="T43" fmla="*/ 12 h 49"/>
                <a:gd name="T44" fmla="*/ 21 w 43"/>
                <a:gd name="T45" fmla="*/ 2 h 49"/>
                <a:gd name="T46" fmla="*/ 15 w 43"/>
                <a:gd name="T47" fmla="*/ 2 h 49"/>
                <a:gd name="T48" fmla="*/ 10 w 43"/>
                <a:gd name="T49" fmla="*/ 6 h 49"/>
                <a:gd name="T50" fmla="*/ 10 w 43"/>
                <a:gd name="T51" fmla="*/ 2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2" y="0"/>
                    <a:pt x="38" y="5"/>
                    <a:pt x="38" y="12"/>
                  </a:cubicBezTo>
                  <a:cubicBezTo>
                    <a:pt x="38" y="19"/>
                    <a:pt x="34" y="24"/>
                    <a:pt x="24" y="25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7" y="47"/>
                    <a:pt x="39" y="4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  <a:moveTo>
                    <a:pt x="10" y="23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31" y="23"/>
                    <a:pt x="33" y="18"/>
                    <a:pt x="33" y="12"/>
                  </a:cubicBezTo>
                  <a:cubicBezTo>
                    <a:pt x="33" y="6"/>
                    <a:pt x="29" y="2"/>
                    <a:pt x="21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2" y="2"/>
                    <a:pt x="10" y="3"/>
                    <a:pt x="10" y="6"/>
                  </a:cubicBezTo>
                  <a:lnTo>
                    <a:pt x="10" y="23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isľiḓè">
              <a:extLst>
                <a:ext uri="{FF2B5EF4-FFF2-40B4-BE49-F238E27FC236}">
                  <a16:creationId xmlns:a16="http://schemas.microsoft.com/office/drawing/2014/main" id="{B942FC0A-D769-4726-B89C-39BE12138F57}"/>
                </a:ext>
              </a:extLst>
            </p:cNvPr>
            <p:cNvSpPr/>
            <p:nvPr/>
          </p:nvSpPr>
          <p:spPr bwMode="auto">
            <a:xfrm>
              <a:off x="5886450" y="3829050"/>
              <a:ext cx="115888" cy="173038"/>
            </a:xfrm>
            <a:custGeom>
              <a:avLst/>
              <a:gdLst>
                <a:gd name="T0" fmla="*/ 2 w 36"/>
                <a:gd name="T1" fmla="*/ 38 h 51"/>
                <a:gd name="T2" fmla="*/ 20 w 36"/>
                <a:gd name="T3" fmla="*/ 50 h 51"/>
                <a:gd name="T4" fmla="*/ 33 w 36"/>
                <a:gd name="T5" fmla="*/ 39 h 51"/>
                <a:gd name="T6" fmla="*/ 18 w 36"/>
                <a:gd name="T7" fmla="*/ 27 h 51"/>
                <a:gd name="T8" fmla="*/ 2 w 36"/>
                <a:gd name="T9" fmla="*/ 12 h 51"/>
                <a:gd name="T10" fmla="*/ 17 w 36"/>
                <a:gd name="T11" fmla="*/ 0 h 51"/>
                <a:gd name="T12" fmla="*/ 26 w 36"/>
                <a:gd name="T13" fmla="*/ 2 h 51"/>
                <a:gd name="T14" fmla="*/ 27 w 36"/>
                <a:gd name="T15" fmla="*/ 2 h 51"/>
                <a:gd name="T16" fmla="*/ 31 w 36"/>
                <a:gd name="T17" fmla="*/ 1 h 51"/>
                <a:gd name="T18" fmla="*/ 35 w 36"/>
                <a:gd name="T19" fmla="*/ 13 h 51"/>
                <a:gd name="T20" fmla="*/ 34 w 36"/>
                <a:gd name="T21" fmla="*/ 14 h 51"/>
                <a:gd name="T22" fmla="*/ 16 w 36"/>
                <a:gd name="T23" fmla="*/ 2 h 51"/>
                <a:gd name="T24" fmla="*/ 6 w 36"/>
                <a:gd name="T25" fmla="*/ 11 h 51"/>
                <a:gd name="T26" fmla="*/ 20 w 36"/>
                <a:gd name="T27" fmla="*/ 23 h 51"/>
                <a:gd name="T28" fmla="*/ 36 w 36"/>
                <a:gd name="T29" fmla="*/ 38 h 51"/>
                <a:gd name="T30" fmla="*/ 21 w 36"/>
                <a:gd name="T31" fmla="*/ 51 h 51"/>
                <a:gd name="T32" fmla="*/ 10 w 36"/>
                <a:gd name="T33" fmla="*/ 49 h 51"/>
                <a:gd name="T34" fmla="*/ 5 w 36"/>
                <a:gd name="T35" fmla="*/ 51 h 51"/>
                <a:gd name="T36" fmla="*/ 0 w 36"/>
                <a:gd name="T37" fmla="*/ 38 h 51"/>
                <a:gd name="T38" fmla="*/ 2 w 36"/>
                <a:gd name="T3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51">
                  <a:moveTo>
                    <a:pt x="2" y="38"/>
                  </a:moveTo>
                  <a:cubicBezTo>
                    <a:pt x="5" y="43"/>
                    <a:pt x="11" y="50"/>
                    <a:pt x="20" y="50"/>
                  </a:cubicBezTo>
                  <a:cubicBezTo>
                    <a:pt x="27" y="50"/>
                    <a:pt x="33" y="47"/>
                    <a:pt x="33" y="39"/>
                  </a:cubicBezTo>
                  <a:cubicBezTo>
                    <a:pt x="33" y="32"/>
                    <a:pt x="28" y="30"/>
                    <a:pt x="18" y="27"/>
                  </a:cubicBezTo>
                  <a:cubicBezTo>
                    <a:pt x="10" y="25"/>
                    <a:pt x="2" y="21"/>
                    <a:pt x="2" y="12"/>
                  </a:cubicBezTo>
                  <a:cubicBezTo>
                    <a:pt x="2" y="7"/>
                    <a:pt x="6" y="0"/>
                    <a:pt x="17" y="0"/>
                  </a:cubicBezTo>
                  <a:cubicBezTo>
                    <a:pt x="22" y="0"/>
                    <a:pt x="25" y="2"/>
                    <a:pt x="26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0" y="7"/>
                    <a:pt x="24" y="2"/>
                    <a:pt x="16" y="2"/>
                  </a:cubicBezTo>
                  <a:cubicBezTo>
                    <a:pt x="11" y="2"/>
                    <a:pt x="6" y="4"/>
                    <a:pt x="6" y="11"/>
                  </a:cubicBezTo>
                  <a:cubicBezTo>
                    <a:pt x="6" y="19"/>
                    <a:pt x="13" y="21"/>
                    <a:pt x="20" y="23"/>
                  </a:cubicBezTo>
                  <a:cubicBezTo>
                    <a:pt x="29" y="26"/>
                    <a:pt x="36" y="29"/>
                    <a:pt x="36" y="38"/>
                  </a:cubicBezTo>
                  <a:cubicBezTo>
                    <a:pt x="36" y="47"/>
                    <a:pt x="29" y="51"/>
                    <a:pt x="21" y="51"/>
                  </a:cubicBezTo>
                  <a:cubicBezTo>
                    <a:pt x="16" y="51"/>
                    <a:pt x="12" y="49"/>
                    <a:pt x="10" y="49"/>
                  </a:cubicBezTo>
                  <a:cubicBezTo>
                    <a:pt x="8" y="49"/>
                    <a:pt x="6" y="50"/>
                    <a:pt x="5" y="51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2" y="3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isḻiḍe">
              <a:extLst>
                <a:ext uri="{FF2B5EF4-FFF2-40B4-BE49-F238E27FC236}">
                  <a16:creationId xmlns:a16="http://schemas.microsoft.com/office/drawing/2014/main" id="{C03F6668-6EDE-4859-9F18-1855F1247194}"/>
                </a:ext>
              </a:extLst>
            </p:cNvPr>
            <p:cNvSpPr/>
            <p:nvPr/>
          </p:nvSpPr>
          <p:spPr bwMode="auto">
            <a:xfrm>
              <a:off x="6037263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îṥlïḋe">
              <a:extLst>
                <a:ext uri="{FF2B5EF4-FFF2-40B4-BE49-F238E27FC236}">
                  <a16:creationId xmlns:a16="http://schemas.microsoft.com/office/drawing/2014/main" id="{C33660B9-4241-42CA-9CD0-2D098EFF3F61}"/>
                </a:ext>
              </a:extLst>
            </p:cNvPr>
            <p:cNvSpPr/>
            <p:nvPr/>
          </p:nvSpPr>
          <p:spPr bwMode="auto">
            <a:xfrm>
              <a:off x="6121400" y="3832225"/>
              <a:ext cx="157163" cy="166688"/>
            </a:xfrm>
            <a:custGeom>
              <a:avLst/>
              <a:gdLst>
                <a:gd name="T0" fmla="*/ 15 w 49"/>
                <a:gd name="T1" fmla="*/ 49 h 49"/>
                <a:gd name="T2" fmla="*/ 15 w 49"/>
                <a:gd name="T3" fmla="*/ 48 h 49"/>
                <a:gd name="T4" fmla="*/ 22 w 49"/>
                <a:gd name="T5" fmla="*/ 44 h 49"/>
                <a:gd name="T6" fmla="*/ 22 w 49"/>
                <a:gd name="T7" fmla="*/ 6 h 49"/>
                <a:gd name="T8" fmla="*/ 17 w 49"/>
                <a:gd name="T9" fmla="*/ 2 h 49"/>
                <a:gd name="T10" fmla="*/ 1 w 49"/>
                <a:gd name="T11" fmla="*/ 12 h 49"/>
                <a:gd name="T12" fmla="*/ 0 w 49"/>
                <a:gd name="T13" fmla="*/ 12 h 49"/>
                <a:gd name="T14" fmla="*/ 4 w 49"/>
                <a:gd name="T15" fmla="*/ 0 h 49"/>
                <a:gd name="T16" fmla="*/ 45 w 49"/>
                <a:gd name="T17" fmla="*/ 0 h 49"/>
                <a:gd name="T18" fmla="*/ 49 w 49"/>
                <a:gd name="T19" fmla="*/ 12 h 49"/>
                <a:gd name="T20" fmla="*/ 48 w 49"/>
                <a:gd name="T21" fmla="*/ 13 h 49"/>
                <a:gd name="T22" fmla="*/ 33 w 49"/>
                <a:gd name="T23" fmla="*/ 2 h 49"/>
                <a:gd name="T24" fmla="*/ 27 w 49"/>
                <a:gd name="T25" fmla="*/ 6 h 49"/>
                <a:gd name="T26" fmla="*/ 27 w 49"/>
                <a:gd name="T27" fmla="*/ 44 h 49"/>
                <a:gd name="T28" fmla="*/ 34 w 49"/>
                <a:gd name="T29" fmla="*/ 48 h 49"/>
                <a:gd name="T30" fmla="*/ 34 w 49"/>
                <a:gd name="T31" fmla="*/ 49 h 49"/>
                <a:gd name="T32" fmla="*/ 15 w 49"/>
                <a:gd name="T3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49">
                  <a:moveTo>
                    <a:pt x="15" y="49"/>
                  </a:moveTo>
                  <a:cubicBezTo>
                    <a:pt x="15" y="48"/>
                    <a:pt x="15" y="48"/>
                    <a:pt x="15" y="48"/>
                  </a:cubicBezTo>
                  <a:cubicBezTo>
                    <a:pt x="19" y="48"/>
                    <a:pt x="22" y="47"/>
                    <a:pt x="22" y="44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3"/>
                    <a:pt x="21" y="2"/>
                    <a:pt x="17" y="2"/>
                  </a:cubicBezTo>
                  <a:cubicBezTo>
                    <a:pt x="8" y="2"/>
                    <a:pt x="4" y="7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4" y="7"/>
                    <a:pt x="42" y="2"/>
                    <a:pt x="33" y="2"/>
                  </a:cubicBezTo>
                  <a:cubicBezTo>
                    <a:pt x="29" y="2"/>
                    <a:pt x="27" y="3"/>
                    <a:pt x="27" y="6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7"/>
                    <a:pt x="29" y="48"/>
                    <a:pt x="34" y="48"/>
                  </a:cubicBezTo>
                  <a:cubicBezTo>
                    <a:pt x="34" y="49"/>
                    <a:pt x="34" y="49"/>
                    <a:pt x="34" y="49"/>
                  </a:cubicBezTo>
                  <a:lnTo>
                    <a:pt x="15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ïSḷidè">
              <a:extLst>
                <a:ext uri="{FF2B5EF4-FFF2-40B4-BE49-F238E27FC236}">
                  <a16:creationId xmlns:a16="http://schemas.microsoft.com/office/drawing/2014/main" id="{A3180F3F-0F1D-4747-9A62-828B074E08C0}"/>
                </a:ext>
              </a:extLst>
            </p:cNvPr>
            <p:cNvSpPr/>
            <p:nvPr/>
          </p:nvSpPr>
          <p:spPr bwMode="auto">
            <a:xfrm>
              <a:off x="6297613" y="3832225"/>
              <a:ext cx="141288" cy="166688"/>
            </a:xfrm>
            <a:custGeom>
              <a:avLst/>
              <a:gdLst>
                <a:gd name="T0" fmla="*/ 13 w 44"/>
                <a:gd name="T1" fmla="*/ 49 h 49"/>
                <a:gd name="T2" fmla="*/ 13 w 44"/>
                <a:gd name="T3" fmla="*/ 48 h 49"/>
                <a:gd name="T4" fmla="*/ 20 w 44"/>
                <a:gd name="T5" fmla="*/ 44 h 49"/>
                <a:gd name="T6" fmla="*/ 20 w 44"/>
                <a:gd name="T7" fmla="*/ 30 h 49"/>
                <a:gd name="T8" fmla="*/ 7 w 44"/>
                <a:gd name="T9" fmla="*/ 5 h 49"/>
                <a:gd name="T10" fmla="*/ 0 w 44"/>
                <a:gd name="T11" fmla="*/ 2 h 49"/>
                <a:gd name="T12" fmla="*/ 0 w 44"/>
                <a:gd name="T13" fmla="*/ 0 h 49"/>
                <a:gd name="T14" fmla="*/ 18 w 44"/>
                <a:gd name="T15" fmla="*/ 0 h 49"/>
                <a:gd name="T16" fmla="*/ 18 w 44"/>
                <a:gd name="T17" fmla="*/ 2 h 49"/>
                <a:gd name="T18" fmla="*/ 11 w 44"/>
                <a:gd name="T19" fmla="*/ 4 h 49"/>
                <a:gd name="T20" fmla="*/ 12 w 44"/>
                <a:gd name="T21" fmla="*/ 5 h 49"/>
                <a:gd name="T22" fmla="*/ 23 w 44"/>
                <a:gd name="T23" fmla="*/ 27 h 49"/>
                <a:gd name="T24" fmla="*/ 35 w 44"/>
                <a:gd name="T25" fmla="*/ 6 h 49"/>
                <a:gd name="T26" fmla="*/ 36 w 44"/>
                <a:gd name="T27" fmla="*/ 4 h 49"/>
                <a:gd name="T28" fmla="*/ 29 w 44"/>
                <a:gd name="T29" fmla="*/ 2 h 49"/>
                <a:gd name="T30" fmla="*/ 29 w 44"/>
                <a:gd name="T31" fmla="*/ 0 h 49"/>
                <a:gd name="T32" fmla="*/ 44 w 44"/>
                <a:gd name="T33" fmla="*/ 0 h 49"/>
                <a:gd name="T34" fmla="*/ 44 w 44"/>
                <a:gd name="T35" fmla="*/ 2 h 49"/>
                <a:gd name="T36" fmla="*/ 37 w 44"/>
                <a:gd name="T37" fmla="*/ 7 h 49"/>
                <a:gd name="T38" fmla="*/ 24 w 44"/>
                <a:gd name="T39" fmla="*/ 29 h 49"/>
                <a:gd name="T40" fmla="*/ 24 w 44"/>
                <a:gd name="T41" fmla="*/ 44 h 49"/>
                <a:gd name="T42" fmla="*/ 31 w 44"/>
                <a:gd name="T43" fmla="*/ 48 h 49"/>
                <a:gd name="T44" fmla="*/ 31 w 44"/>
                <a:gd name="T45" fmla="*/ 49 h 49"/>
                <a:gd name="T46" fmla="*/ 13 w 44"/>
                <a:gd name="T4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" h="49">
                  <a:moveTo>
                    <a:pt x="13" y="49"/>
                  </a:moveTo>
                  <a:cubicBezTo>
                    <a:pt x="13" y="48"/>
                    <a:pt x="13" y="48"/>
                    <a:pt x="13" y="48"/>
                  </a:cubicBezTo>
                  <a:cubicBezTo>
                    <a:pt x="19" y="48"/>
                    <a:pt x="20" y="46"/>
                    <a:pt x="20" y="44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5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2"/>
                    <a:pt x="11" y="4"/>
                  </a:cubicBezTo>
                  <a:cubicBezTo>
                    <a:pt x="11" y="4"/>
                    <a:pt x="11" y="4"/>
                    <a:pt x="12" y="5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5"/>
                    <a:pt x="36" y="5"/>
                    <a:pt x="36" y="4"/>
                  </a:cubicBezTo>
                  <a:cubicBezTo>
                    <a:pt x="36" y="3"/>
                    <a:pt x="34" y="2"/>
                    <a:pt x="29" y="2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39" y="2"/>
                    <a:pt x="39" y="3"/>
                    <a:pt x="37" y="7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6"/>
                    <a:pt x="26" y="48"/>
                    <a:pt x="31" y="48"/>
                  </a:cubicBezTo>
                  <a:cubicBezTo>
                    <a:pt x="31" y="49"/>
                    <a:pt x="31" y="49"/>
                    <a:pt x="31" y="49"/>
                  </a:cubicBezTo>
                  <a:lnTo>
                    <a:pt x="13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iSḷiḍé">
              <a:extLst>
                <a:ext uri="{FF2B5EF4-FFF2-40B4-BE49-F238E27FC236}">
                  <a16:creationId xmlns:a16="http://schemas.microsoft.com/office/drawing/2014/main" id="{50440CD5-15E9-497F-9D7A-6EC0F6A4567A}"/>
                </a:ext>
              </a:extLst>
            </p:cNvPr>
            <p:cNvSpPr/>
            <p:nvPr/>
          </p:nvSpPr>
          <p:spPr bwMode="auto">
            <a:xfrm>
              <a:off x="6540500" y="3829050"/>
              <a:ext cx="138113" cy="173038"/>
            </a:xfrm>
            <a:custGeom>
              <a:avLst/>
              <a:gdLst>
                <a:gd name="T0" fmla="*/ 43 w 43"/>
                <a:gd name="T1" fmla="*/ 26 h 51"/>
                <a:gd name="T2" fmla="*/ 21 w 43"/>
                <a:gd name="T3" fmla="*/ 51 h 51"/>
                <a:gd name="T4" fmla="*/ 0 w 43"/>
                <a:gd name="T5" fmla="*/ 26 h 51"/>
                <a:gd name="T6" fmla="*/ 21 w 43"/>
                <a:gd name="T7" fmla="*/ 0 h 51"/>
                <a:gd name="T8" fmla="*/ 43 w 43"/>
                <a:gd name="T9" fmla="*/ 26 h 51"/>
                <a:gd name="T10" fmla="*/ 5 w 43"/>
                <a:gd name="T11" fmla="*/ 26 h 51"/>
                <a:gd name="T12" fmla="*/ 21 w 43"/>
                <a:gd name="T13" fmla="*/ 50 h 51"/>
                <a:gd name="T14" fmla="*/ 38 w 43"/>
                <a:gd name="T15" fmla="*/ 26 h 51"/>
                <a:gd name="T16" fmla="*/ 21 w 43"/>
                <a:gd name="T17" fmla="*/ 2 h 51"/>
                <a:gd name="T18" fmla="*/ 5 w 43"/>
                <a:gd name="T19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1">
                  <a:moveTo>
                    <a:pt x="43" y="26"/>
                  </a:moveTo>
                  <a:cubicBezTo>
                    <a:pt x="43" y="39"/>
                    <a:pt x="36" y="51"/>
                    <a:pt x="21" y="51"/>
                  </a:cubicBezTo>
                  <a:cubicBezTo>
                    <a:pt x="7" y="51"/>
                    <a:pt x="0" y="39"/>
                    <a:pt x="0" y="26"/>
                  </a:cubicBezTo>
                  <a:cubicBezTo>
                    <a:pt x="0" y="13"/>
                    <a:pt x="7" y="0"/>
                    <a:pt x="21" y="0"/>
                  </a:cubicBezTo>
                  <a:cubicBezTo>
                    <a:pt x="36" y="0"/>
                    <a:pt x="43" y="13"/>
                    <a:pt x="43" y="26"/>
                  </a:cubicBezTo>
                  <a:close/>
                  <a:moveTo>
                    <a:pt x="5" y="26"/>
                  </a:moveTo>
                  <a:cubicBezTo>
                    <a:pt x="5" y="38"/>
                    <a:pt x="10" y="50"/>
                    <a:pt x="21" y="50"/>
                  </a:cubicBezTo>
                  <a:cubicBezTo>
                    <a:pt x="33" y="50"/>
                    <a:pt x="38" y="38"/>
                    <a:pt x="38" y="26"/>
                  </a:cubicBezTo>
                  <a:cubicBezTo>
                    <a:pt x="38" y="14"/>
                    <a:pt x="33" y="2"/>
                    <a:pt x="21" y="2"/>
                  </a:cubicBezTo>
                  <a:cubicBezTo>
                    <a:pt x="10" y="2"/>
                    <a:pt x="5" y="14"/>
                    <a:pt x="5" y="26"/>
                  </a:cubicBez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íṣľiḓê">
              <a:extLst>
                <a:ext uri="{FF2B5EF4-FFF2-40B4-BE49-F238E27FC236}">
                  <a16:creationId xmlns:a16="http://schemas.microsoft.com/office/drawing/2014/main" id="{66ADAA1C-2C91-4819-8EC3-84DC1FE39BF3}"/>
                </a:ext>
              </a:extLst>
            </p:cNvPr>
            <p:cNvSpPr/>
            <p:nvPr/>
          </p:nvSpPr>
          <p:spPr bwMode="auto">
            <a:xfrm>
              <a:off x="6707188" y="3832225"/>
              <a:ext cx="128588" cy="166688"/>
            </a:xfrm>
            <a:custGeom>
              <a:avLst/>
              <a:gdLst>
                <a:gd name="T0" fmla="*/ 0 w 40"/>
                <a:gd name="T1" fmla="*/ 49 h 49"/>
                <a:gd name="T2" fmla="*/ 0 w 40"/>
                <a:gd name="T3" fmla="*/ 48 h 49"/>
                <a:gd name="T4" fmla="*/ 6 w 40"/>
                <a:gd name="T5" fmla="*/ 43 h 49"/>
                <a:gd name="T6" fmla="*/ 6 w 40"/>
                <a:gd name="T7" fmla="*/ 6 h 49"/>
                <a:gd name="T8" fmla="*/ 0 w 40"/>
                <a:gd name="T9" fmla="*/ 2 h 49"/>
                <a:gd name="T10" fmla="*/ 0 w 40"/>
                <a:gd name="T11" fmla="*/ 0 h 49"/>
                <a:gd name="T12" fmla="*/ 35 w 40"/>
                <a:gd name="T13" fmla="*/ 0 h 49"/>
                <a:gd name="T14" fmla="*/ 40 w 40"/>
                <a:gd name="T15" fmla="*/ 11 h 49"/>
                <a:gd name="T16" fmla="*/ 39 w 40"/>
                <a:gd name="T17" fmla="*/ 12 h 49"/>
                <a:gd name="T18" fmla="*/ 22 w 40"/>
                <a:gd name="T19" fmla="*/ 2 h 49"/>
                <a:gd name="T20" fmla="*/ 15 w 40"/>
                <a:gd name="T21" fmla="*/ 2 h 49"/>
                <a:gd name="T22" fmla="*/ 10 w 40"/>
                <a:gd name="T23" fmla="*/ 6 h 49"/>
                <a:gd name="T24" fmla="*/ 10 w 40"/>
                <a:gd name="T25" fmla="*/ 23 h 49"/>
                <a:gd name="T26" fmla="*/ 20 w 40"/>
                <a:gd name="T27" fmla="*/ 23 h 49"/>
                <a:gd name="T28" fmla="*/ 28 w 40"/>
                <a:gd name="T29" fmla="*/ 14 h 49"/>
                <a:gd name="T30" fmla="*/ 30 w 40"/>
                <a:gd name="T31" fmla="*/ 14 h 49"/>
                <a:gd name="T32" fmla="*/ 30 w 40"/>
                <a:gd name="T33" fmla="*/ 34 h 49"/>
                <a:gd name="T34" fmla="*/ 28 w 40"/>
                <a:gd name="T35" fmla="*/ 34 h 49"/>
                <a:gd name="T36" fmla="*/ 20 w 40"/>
                <a:gd name="T37" fmla="*/ 24 h 49"/>
                <a:gd name="T38" fmla="*/ 10 w 40"/>
                <a:gd name="T39" fmla="*/ 24 h 49"/>
                <a:gd name="T40" fmla="*/ 10 w 40"/>
                <a:gd name="T41" fmla="*/ 43 h 49"/>
                <a:gd name="T42" fmla="*/ 17 w 40"/>
                <a:gd name="T43" fmla="*/ 48 h 49"/>
                <a:gd name="T44" fmla="*/ 17 w 40"/>
                <a:gd name="T45" fmla="*/ 49 h 49"/>
                <a:gd name="T46" fmla="*/ 0 w 40"/>
                <a:gd name="T4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6" y="8"/>
                    <a:pt x="31" y="2"/>
                    <a:pt x="22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5" y="23"/>
                    <a:pt x="28" y="22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27"/>
                    <a:pt x="25" y="24"/>
                    <a:pt x="2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îş1ïďê">
              <a:extLst>
                <a:ext uri="{FF2B5EF4-FFF2-40B4-BE49-F238E27FC236}">
                  <a16:creationId xmlns:a16="http://schemas.microsoft.com/office/drawing/2014/main" id="{85693D0B-A025-42CE-8233-230B6F0C1F75}"/>
                </a:ext>
              </a:extLst>
            </p:cNvPr>
            <p:cNvSpPr/>
            <p:nvPr/>
          </p:nvSpPr>
          <p:spPr bwMode="auto">
            <a:xfrm>
              <a:off x="6942138" y="3829050"/>
              <a:ext cx="130175" cy="173038"/>
            </a:xfrm>
            <a:custGeom>
              <a:avLst/>
              <a:gdLst>
                <a:gd name="T0" fmla="*/ 41 w 41"/>
                <a:gd name="T1" fmla="*/ 37 h 51"/>
                <a:gd name="T2" fmla="*/ 21 w 41"/>
                <a:gd name="T3" fmla="*/ 51 h 51"/>
                <a:gd name="T4" fmla="*/ 0 w 41"/>
                <a:gd name="T5" fmla="*/ 25 h 51"/>
                <a:gd name="T6" fmla="*/ 20 w 41"/>
                <a:gd name="T7" fmla="*/ 0 h 51"/>
                <a:gd name="T8" fmla="*/ 30 w 41"/>
                <a:gd name="T9" fmla="*/ 2 h 51"/>
                <a:gd name="T10" fmla="*/ 35 w 41"/>
                <a:gd name="T11" fmla="*/ 0 h 51"/>
                <a:gd name="T12" fmla="*/ 39 w 41"/>
                <a:gd name="T13" fmla="*/ 13 h 51"/>
                <a:gd name="T14" fmla="*/ 38 w 41"/>
                <a:gd name="T15" fmla="*/ 13 h 51"/>
                <a:gd name="T16" fmla="*/ 20 w 41"/>
                <a:gd name="T17" fmla="*/ 2 h 51"/>
                <a:gd name="T18" fmla="*/ 4 w 41"/>
                <a:gd name="T19" fmla="*/ 25 h 51"/>
                <a:gd name="T20" fmla="*/ 23 w 41"/>
                <a:gd name="T21" fmla="*/ 48 h 51"/>
                <a:gd name="T22" fmla="*/ 39 w 41"/>
                <a:gd name="T23" fmla="*/ 36 h 51"/>
                <a:gd name="T24" fmla="*/ 41 w 41"/>
                <a:gd name="T25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1">
                  <a:moveTo>
                    <a:pt x="41" y="37"/>
                  </a:moveTo>
                  <a:cubicBezTo>
                    <a:pt x="37" y="45"/>
                    <a:pt x="32" y="51"/>
                    <a:pt x="21" y="51"/>
                  </a:cubicBezTo>
                  <a:cubicBezTo>
                    <a:pt x="10" y="51"/>
                    <a:pt x="0" y="42"/>
                    <a:pt x="0" y="25"/>
                  </a:cubicBezTo>
                  <a:cubicBezTo>
                    <a:pt x="0" y="12"/>
                    <a:pt x="8" y="0"/>
                    <a:pt x="20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5" y="9"/>
                    <a:pt x="29" y="2"/>
                    <a:pt x="20" y="2"/>
                  </a:cubicBezTo>
                  <a:cubicBezTo>
                    <a:pt x="11" y="2"/>
                    <a:pt x="4" y="12"/>
                    <a:pt x="4" y="25"/>
                  </a:cubicBezTo>
                  <a:cubicBezTo>
                    <a:pt x="4" y="38"/>
                    <a:pt x="12" y="48"/>
                    <a:pt x="23" y="48"/>
                  </a:cubicBezTo>
                  <a:cubicBezTo>
                    <a:pt x="30" y="48"/>
                    <a:pt x="35" y="45"/>
                    <a:pt x="39" y="36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íS1ídé">
              <a:extLst>
                <a:ext uri="{FF2B5EF4-FFF2-40B4-BE49-F238E27FC236}">
                  <a16:creationId xmlns:a16="http://schemas.microsoft.com/office/drawing/2014/main" id="{09C49E38-02FF-4ACC-95A1-2AB1F043B8A9}"/>
                </a:ext>
              </a:extLst>
            </p:cNvPr>
            <p:cNvSpPr/>
            <p:nvPr/>
          </p:nvSpPr>
          <p:spPr bwMode="auto">
            <a:xfrm>
              <a:off x="7099300" y="3832225"/>
              <a:ext cx="153988" cy="166688"/>
            </a:xfrm>
            <a:custGeom>
              <a:avLst/>
              <a:gdLst>
                <a:gd name="T0" fmla="*/ 0 w 48"/>
                <a:gd name="T1" fmla="*/ 49 h 49"/>
                <a:gd name="T2" fmla="*/ 0 w 48"/>
                <a:gd name="T3" fmla="*/ 48 h 49"/>
                <a:gd name="T4" fmla="*/ 6 w 48"/>
                <a:gd name="T5" fmla="*/ 43 h 49"/>
                <a:gd name="T6" fmla="*/ 6 w 48"/>
                <a:gd name="T7" fmla="*/ 6 h 49"/>
                <a:gd name="T8" fmla="*/ 0 w 48"/>
                <a:gd name="T9" fmla="*/ 2 h 49"/>
                <a:gd name="T10" fmla="*/ 0 w 48"/>
                <a:gd name="T11" fmla="*/ 0 h 49"/>
                <a:gd name="T12" fmla="*/ 17 w 48"/>
                <a:gd name="T13" fmla="*/ 0 h 49"/>
                <a:gd name="T14" fmla="*/ 17 w 48"/>
                <a:gd name="T15" fmla="*/ 2 h 49"/>
                <a:gd name="T16" fmla="*/ 11 w 48"/>
                <a:gd name="T17" fmla="*/ 6 h 49"/>
                <a:gd name="T18" fmla="*/ 11 w 48"/>
                <a:gd name="T19" fmla="*/ 23 h 49"/>
                <a:gd name="T20" fmla="*/ 37 w 48"/>
                <a:gd name="T21" fmla="*/ 23 h 49"/>
                <a:gd name="T22" fmla="*/ 37 w 48"/>
                <a:gd name="T23" fmla="*/ 6 h 49"/>
                <a:gd name="T24" fmla="*/ 31 w 48"/>
                <a:gd name="T25" fmla="*/ 2 h 49"/>
                <a:gd name="T26" fmla="*/ 31 w 48"/>
                <a:gd name="T27" fmla="*/ 0 h 49"/>
                <a:gd name="T28" fmla="*/ 48 w 48"/>
                <a:gd name="T29" fmla="*/ 0 h 49"/>
                <a:gd name="T30" fmla="*/ 48 w 48"/>
                <a:gd name="T31" fmla="*/ 2 h 49"/>
                <a:gd name="T32" fmla="*/ 41 w 48"/>
                <a:gd name="T33" fmla="*/ 6 h 49"/>
                <a:gd name="T34" fmla="*/ 41 w 48"/>
                <a:gd name="T35" fmla="*/ 43 h 49"/>
                <a:gd name="T36" fmla="*/ 48 w 48"/>
                <a:gd name="T37" fmla="*/ 48 h 49"/>
                <a:gd name="T38" fmla="*/ 48 w 48"/>
                <a:gd name="T39" fmla="*/ 49 h 49"/>
                <a:gd name="T40" fmla="*/ 31 w 48"/>
                <a:gd name="T41" fmla="*/ 49 h 49"/>
                <a:gd name="T42" fmla="*/ 31 w 48"/>
                <a:gd name="T43" fmla="*/ 48 h 49"/>
                <a:gd name="T44" fmla="*/ 37 w 48"/>
                <a:gd name="T45" fmla="*/ 43 h 49"/>
                <a:gd name="T46" fmla="*/ 37 w 48"/>
                <a:gd name="T47" fmla="*/ 25 h 49"/>
                <a:gd name="T48" fmla="*/ 11 w 48"/>
                <a:gd name="T49" fmla="*/ 25 h 49"/>
                <a:gd name="T50" fmla="*/ 11 w 48"/>
                <a:gd name="T51" fmla="*/ 43 h 49"/>
                <a:gd name="T52" fmla="*/ 17 w 48"/>
                <a:gd name="T53" fmla="*/ 48 h 49"/>
                <a:gd name="T54" fmla="*/ 17 w 48"/>
                <a:gd name="T55" fmla="*/ 49 h 49"/>
                <a:gd name="T56" fmla="*/ 0 w 48"/>
                <a:gd name="T5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2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3"/>
                    <a:pt x="35" y="2"/>
                    <a:pt x="31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3" y="2"/>
                    <a:pt x="41" y="3"/>
                    <a:pt x="41" y="6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6"/>
                    <a:pt x="43" y="48"/>
                    <a:pt x="48" y="48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5" y="48"/>
                    <a:pt x="37" y="46"/>
                    <a:pt x="37" y="43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ïṥḻïḑè">
              <a:extLst>
                <a:ext uri="{FF2B5EF4-FFF2-40B4-BE49-F238E27FC236}">
                  <a16:creationId xmlns:a16="http://schemas.microsoft.com/office/drawing/2014/main" id="{D904656D-4AA8-4718-99AD-22D8B775A66E}"/>
                </a:ext>
              </a:extLst>
            </p:cNvPr>
            <p:cNvSpPr/>
            <p:nvPr/>
          </p:nvSpPr>
          <p:spPr bwMode="auto">
            <a:xfrm>
              <a:off x="7278688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îš1iďê">
              <a:extLst>
                <a:ext uri="{FF2B5EF4-FFF2-40B4-BE49-F238E27FC236}">
                  <a16:creationId xmlns:a16="http://schemas.microsoft.com/office/drawing/2014/main" id="{4276A25B-513F-41C1-AEA9-46CA46F3F25D}"/>
                </a:ext>
              </a:extLst>
            </p:cNvPr>
            <p:cNvSpPr/>
            <p:nvPr/>
          </p:nvSpPr>
          <p:spPr bwMode="auto">
            <a:xfrm>
              <a:off x="73612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7 w 49"/>
                <a:gd name="T5" fmla="*/ 43 h 50"/>
                <a:gd name="T6" fmla="*/ 7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10 w 49"/>
                <a:gd name="T13" fmla="*/ 0 h 50"/>
                <a:gd name="T14" fmla="*/ 41 w 49"/>
                <a:gd name="T15" fmla="*/ 41 h 50"/>
                <a:gd name="T16" fmla="*/ 41 w 49"/>
                <a:gd name="T17" fmla="*/ 6 h 50"/>
                <a:gd name="T18" fmla="*/ 34 w 49"/>
                <a:gd name="T19" fmla="*/ 2 h 50"/>
                <a:gd name="T20" fmla="*/ 34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3 w 49"/>
                <a:gd name="T27" fmla="*/ 6 h 50"/>
                <a:gd name="T28" fmla="*/ 43 w 49"/>
                <a:gd name="T29" fmla="*/ 50 h 50"/>
                <a:gd name="T30" fmla="*/ 42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9" y="2"/>
                    <a:pt x="34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5" y="2"/>
                    <a:pt x="43" y="3"/>
                    <a:pt x="43" y="6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îṧļíḓê">
              <a:extLst>
                <a:ext uri="{FF2B5EF4-FFF2-40B4-BE49-F238E27FC236}">
                  <a16:creationId xmlns:a16="http://schemas.microsoft.com/office/drawing/2014/main" id="{2927DF6B-9E4F-4F0D-A540-6DEFF05D2027}"/>
                </a:ext>
              </a:extLst>
            </p:cNvPr>
            <p:cNvSpPr/>
            <p:nvPr/>
          </p:nvSpPr>
          <p:spPr bwMode="auto">
            <a:xfrm>
              <a:off x="7540625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40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1 w 42"/>
                <a:gd name="T27" fmla="*/ 23 h 49"/>
                <a:gd name="T28" fmla="*/ 29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9 w 42"/>
                <a:gd name="T35" fmla="*/ 33 h 49"/>
                <a:gd name="T36" fmla="*/ 21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6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9" y="21"/>
                    <a:pt x="29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7"/>
                    <a:pt x="26" y="25"/>
                    <a:pt x="2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6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1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îṡḷíḋè">
              <a:extLst>
                <a:ext uri="{FF2B5EF4-FFF2-40B4-BE49-F238E27FC236}">
                  <a16:creationId xmlns:a16="http://schemas.microsoft.com/office/drawing/2014/main" id="{E8529C78-A235-45E4-970A-5D17AAEFD96B}"/>
                </a:ext>
              </a:extLst>
            </p:cNvPr>
            <p:cNvSpPr/>
            <p:nvPr/>
          </p:nvSpPr>
          <p:spPr bwMode="auto">
            <a:xfrm>
              <a:off x="7707313" y="3829050"/>
              <a:ext cx="115888" cy="173038"/>
            </a:xfrm>
            <a:custGeom>
              <a:avLst/>
              <a:gdLst>
                <a:gd name="T0" fmla="*/ 1 w 36"/>
                <a:gd name="T1" fmla="*/ 38 h 51"/>
                <a:gd name="T2" fmla="*/ 20 w 36"/>
                <a:gd name="T3" fmla="*/ 50 h 51"/>
                <a:gd name="T4" fmla="*/ 32 w 36"/>
                <a:gd name="T5" fmla="*/ 39 h 51"/>
                <a:gd name="T6" fmla="*/ 17 w 36"/>
                <a:gd name="T7" fmla="*/ 27 h 51"/>
                <a:gd name="T8" fmla="*/ 2 w 36"/>
                <a:gd name="T9" fmla="*/ 12 h 51"/>
                <a:gd name="T10" fmla="*/ 16 w 36"/>
                <a:gd name="T11" fmla="*/ 0 h 51"/>
                <a:gd name="T12" fmla="*/ 26 w 36"/>
                <a:gd name="T13" fmla="*/ 2 h 51"/>
                <a:gd name="T14" fmla="*/ 27 w 36"/>
                <a:gd name="T15" fmla="*/ 2 h 51"/>
                <a:gd name="T16" fmla="*/ 30 w 36"/>
                <a:gd name="T17" fmla="*/ 1 h 51"/>
                <a:gd name="T18" fmla="*/ 34 w 36"/>
                <a:gd name="T19" fmla="*/ 13 h 51"/>
                <a:gd name="T20" fmla="*/ 33 w 36"/>
                <a:gd name="T21" fmla="*/ 14 h 51"/>
                <a:gd name="T22" fmla="*/ 16 w 36"/>
                <a:gd name="T23" fmla="*/ 2 h 51"/>
                <a:gd name="T24" fmla="*/ 5 w 36"/>
                <a:gd name="T25" fmla="*/ 11 h 51"/>
                <a:gd name="T26" fmla="*/ 19 w 36"/>
                <a:gd name="T27" fmla="*/ 23 h 51"/>
                <a:gd name="T28" fmla="*/ 36 w 36"/>
                <a:gd name="T29" fmla="*/ 38 h 51"/>
                <a:gd name="T30" fmla="*/ 20 w 36"/>
                <a:gd name="T31" fmla="*/ 51 h 51"/>
                <a:gd name="T32" fmla="*/ 9 w 36"/>
                <a:gd name="T33" fmla="*/ 49 h 51"/>
                <a:gd name="T34" fmla="*/ 4 w 36"/>
                <a:gd name="T35" fmla="*/ 51 h 51"/>
                <a:gd name="T36" fmla="*/ 0 w 36"/>
                <a:gd name="T37" fmla="*/ 38 h 51"/>
                <a:gd name="T38" fmla="*/ 1 w 36"/>
                <a:gd name="T3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51">
                  <a:moveTo>
                    <a:pt x="1" y="38"/>
                  </a:moveTo>
                  <a:cubicBezTo>
                    <a:pt x="5" y="43"/>
                    <a:pt x="10" y="50"/>
                    <a:pt x="20" y="50"/>
                  </a:cubicBezTo>
                  <a:cubicBezTo>
                    <a:pt x="27" y="50"/>
                    <a:pt x="32" y="47"/>
                    <a:pt x="32" y="39"/>
                  </a:cubicBezTo>
                  <a:cubicBezTo>
                    <a:pt x="32" y="32"/>
                    <a:pt x="28" y="30"/>
                    <a:pt x="17" y="27"/>
                  </a:cubicBezTo>
                  <a:cubicBezTo>
                    <a:pt x="10" y="25"/>
                    <a:pt x="2" y="21"/>
                    <a:pt x="2" y="12"/>
                  </a:cubicBezTo>
                  <a:cubicBezTo>
                    <a:pt x="2" y="7"/>
                    <a:pt x="5" y="0"/>
                    <a:pt x="16" y="0"/>
                  </a:cubicBezTo>
                  <a:cubicBezTo>
                    <a:pt x="21" y="0"/>
                    <a:pt x="24" y="2"/>
                    <a:pt x="26" y="2"/>
                  </a:cubicBezTo>
                  <a:cubicBezTo>
                    <a:pt x="26" y="2"/>
                    <a:pt x="26" y="2"/>
                    <a:pt x="27" y="2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29" y="7"/>
                    <a:pt x="24" y="2"/>
                    <a:pt x="16" y="2"/>
                  </a:cubicBezTo>
                  <a:cubicBezTo>
                    <a:pt x="10" y="2"/>
                    <a:pt x="5" y="4"/>
                    <a:pt x="5" y="11"/>
                  </a:cubicBezTo>
                  <a:cubicBezTo>
                    <a:pt x="5" y="19"/>
                    <a:pt x="12" y="21"/>
                    <a:pt x="19" y="23"/>
                  </a:cubicBezTo>
                  <a:cubicBezTo>
                    <a:pt x="28" y="26"/>
                    <a:pt x="36" y="29"/>
                    <a:pt x="36" y="38"/>
                  </a:cubicBezTo>
                  <a:cubicBezTo>
                    <a:pt x="36" y="47"/>
                    <a:pt x="29" y="51"/>
                    <a:pt x="20" y="51"/>
                  </a:cubicBezTo>
                  <a:cubicBezTo>
                    <a:pt x="15" y="51"/>
                    <a:pt x="11" y="49"/>
                    <a:pt x="9" y="49"/>
                  </a:cubicBezTo>
                  <a:cubicBezTo>
                    <a:pt x="8" y="49"/>
                    <a:pt x="6" y="50"/>
                    <a:pt x="4" y="51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1" y="3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iS1ïďê">
              <a:extLst>
                <a:ext uri="{FF2B5EF4-FFF2-40B4-BE49-F238E27FC236}">
                  <a16:creationId xmlns:a16="http://schemas.microsoft.com/office/drawing/2014/main" id="{39C4CEDF-458B-4B09-A49D-EA0091AC33B4}"/>
                </a:ext>
              </a:extLst>
            </p:cNvPr>
            <p:cNvSpPr/>
            <p:nvPr/>
          </p:nvSpPr>
          <p:spPr bwMode="auto">
            <a:xfrm>
              <a:off x="7851775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39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6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6" y="25"/>
                    <a:pt x="2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6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0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iŝḻiḍê">
              <a:extLst>
                <a:ext uri="{FF2B5EF4-FFF2-40B4-BE49-F238E27FC236}">
                  <a16:creationId xmlns:a16="http://schemas.microsoft.com/office/drawing/2014/main" id="{EE05265B-76BA-425A-9EE2-1A9DCDBC29E6}"/>
                </a:ext>
              </a:extLst>
            </p:cNvPr>
            <p:cNvSpPr/>
            <p:nvPr/>
          </p:nvSpPr>
          <p:spPr bwMode="auto">
            <a:xfrm>
              <a:off x="8093075" y="3832225"/>
              <a:ext cx="179388" cy="169863"/>
            </a:xfrm>
            <a:custGeom>
              <a:avLst/>
              <a:gdLst>
                <a:gd name="T0" fmla="*/ 0 w 56"/>
                <a:gd name="T1" fmla="*/ 49 h 50"/>
                <a:gd name="T2" fmla="*/ 0 w 56"/>
                <a:gd name="T3" fmla="*/ 48 h 50"/>
                <a:gd name="T4" fmla="*/ 6 w 56"/>
                <a:gd name="T5" fmla="*/ 43 h 50"/>
                <a:gd name="T6" fmla="*/ 6 w 56"/>
                <a:gd name="T7" fmla="*/ 6 h 50"/>
                <a:gd name="T8" fmla="*/ 0 w 56"/>
                <a:gd name="T9" fmla="*/ 2 h 50"/>
                <a:gd name="T10" fmla="*/ 0 w 56"/>
                <a:gd name="T11" fmla="*/ 0 h 50"/>
                <a:gd name="T12" fmla="*/ 12 w 56"/>
                <a:gd name="T13" fmla="*/ 0 h 50"/>
                <a:gd name="T14" fmla="*/ 28 w 56"/>
                <a:gd name="T15" fmla="*/ 43 h 50"/>
                <a:gd name="T16" fmla="*/ 44 w 56"/>
                <a:gd name="T17" fmla="*/ 0 h 50"/>
                <a:gd name="T18" fmla="*/ 56 w 56"/>
                <a:gd name="T19" fmla="*/ 0 h 50"/>
                <a:gd name="T20" fmla="*/ 56 w 56"/>
                <a:gd name="T21" fmla="*/ 2 h 50"/>
                <a:gd name="T22" fmla="*/ 50 w 56"/>
                <a:gd name="T23" fmla="*/ 6 h 50"/>
                <a:gd name="T24" fmla="*/ 50 w 56"/>
                <a:gd name="T25" fmla="*/ 43 h 50"/>
                <a:gd name="T26" fmla="*/ 56 w 56"/>
                <a:gd name="T27" fmla="*/ 48 h 50"/>
                <a:gd name="T28" fmla="*/ 56 w 56"/>
                <a:gd name="T29" fmla="*/ 49 h 50"/>
                <a:gd name="T30" fmla="*/ 39 w 56"/>
                <a:gd name="T31" fmla="*/ 49 h 50"/>
                <a:gd name="T32" fmla="*/ 39 w 56"/>
                <a:gd name="T33" fmla="*/ 48 h 50"/>
                <a:gd name="T34" fmla="*/ 46 w 56"/>
                <a:gd name="T35" fmla="*/ 43 h 50"/>
                <a:gd name="T36" fmla="*/ 46 w 56"/>
                <a:gd name="T37" fmla="*/ 3 h 50"/>
                <a:gd name="T38" fmla="*/ 45 w 56"/>
                <a:gd name="T39" fmla="*/ 3 h 50"/>
                <a:gd name="T40" fmla="*/ 27 w 56"/>
                <a:gd name="T41" fmla="*/ 50 h 50"/>
                <a:gd name="T42" fmla="*/ 26 w 56"/>
                <a:gd name="T43" fmla="*/ 50 h 50"/>
                <a:gd name="T44" fmla="*/ 9 w 56"/>
                <a:gd name="T45" fmla="*/ 4 h 50"/>
                <a:gd name="T46" fmla="*/ 8 w 56"/>
                <a:gd name="T47" fmla="*/ 4 h 50"/>
                <a:gd name="T48" fmla="*/ 8 w 56"/>
                <a:gd name="T49" fmla="*/ 43 h 50"/>
                <a:gd name="T50" fmla="*/ 14 w 56"/>
                <a:gd name="T51" fmla="*/ 48 h 50"/>
                <a:gd name="T52" fmla="*/ 14 w 56"/>
                <a:gd name="T53" fmla="*/ 49 h 50"/>
                <a:gd name="T54" fmla="*/ 0 w 56"/>
                <a:gd name="T55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1" y="2"/>
                    <a:pt x="50" y="3"/>
                    <a:pt x="50" y="6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0" y="46"/>
                    <a:pt x="51" y="48"/>
                    <a:pt x="56" y="48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44" y="48"/>
                    <a:pt x="46" y="46"/>
                    <a:pt x="46" y="4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6"/>
                    <a:pt x="9" y="48"/>
                    <a:pt x="14" y="48"/>
                  </a:cubicBezTo>
                  <a:cubicBezTo>
                    <a:pt x="14" y="49"/>
                    <a:pt x="14" y="49"/>
                    <a:pt x="14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îṩ1iḑê">
              <a:extLst>
                <a:ext uri="{FF2B5EF4-FFF2-40B4-BE49-F238E27FC236}">
                  <a16:creationId xmlns:a16="http://schemas.microsoft.com/office/drawing/2014/main" id="{5905B823-A634-4CED-8CA8-F5436C98F86D}"/>
                </a:ext>
              </a:extLst>
            </p:cNvPr>
            <p:cNvSpPr/>
            <p:nvPr/>
          </p:nvSpPr>
          <p:spPr bwMode="auto">
            <a:xfrm>
              <a:off x="8297863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2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0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2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5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0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ïṩḻíḋe">
              <a:extLst>
                <a:ext uri="{FF2B5EF4-FFF2-40B4-BE49-F238E27FC236}">
                  <a16:creationId xmlns:a16="http://schemas.microsoft.com/office/drawing/2014/main" id="{094675BC-F69A-4EAE-88D1-5ECAA2C2745E}"/>
                </a:ext>
              </a:extLst>
            </p:cNvPr>
            <p:cNvSpPr/>
            <p:nvPr/>
          </p:nvSpPr>
          <p:spPr bwMode="auto">
            <a:xfrm>
              <a:off x="8455025" y="3832225"/>
              <a:ext cx="144463" cy="166688"/>
            </a:xfrm>
            <a:custGeom>
              <a:avLst/>
              <a:gdLst>
                <a:gd name="T0" fmla="*/ 0 w 45"/>
                <a:gd name="T1" fmla="*/ 49 h 49"/>
                <a:gd name="T2" fmla="*/ 0 w 45"/>
                <a:gd name="T3" fmla="*/ 47 h 49"/>
                <a:gd name="T4" fmla="*/ 7 w 45"/>
                <a:gd name="T5" fmla="*/ 43 h 49"/>
                <a:gd name="T6" fmla="*/ 7 w 45"/>
                <a:gd name="T7" fmla="*/ 6 h 49"/>
                <a:gd name="T8" fmla="*/ 0 w 45"/>
                <a:gd name="T9" fmla="*/ 2 h 49"/>
                <a:gd name="T10" fmla="*/ 0 w 45"/>
                <a:gd name="T11" fmla="*/ 0 h 49"/>
                <a:gd name="T12" fmla="*/ 22 w 45"/>
                <a:gd name="T13" fmla="*/ 0 h 49"/>
                <a:gd name="T14" fmla="*/ 45 w 45"/>
                <a:gd name="T15" fmla="*/ 25 h 49"/>
                <a:gd name="T16" fmla="*/ 22 w 45"/>
                <a:gd name="T17" fmla="*/ 49 h 49"/>
                <a:gd name="T18" fmla="*/ 0 w 45"/>
                <a:gd name="T19" fmla="*/ 49 h 49"/>
                <a:gd name="T20" fmla="*/ 11 w 45"/>
                <a:gd name="T21" fmla="*/ 43 h 49"/>
                <a:gd name="T22" fmla="*/ 17 w 45"/>
                <a:gd name="T23" fmla="*/ 47 h 49"/>
                <a:gd name="T24" fmla="*/ 22 w 45"/>
                <a:gd name="T25" fmla="*/ 47 h 49"/>
                <a:gd name="T26" fmla="*/ 41 w 45"/>
                <a:gd name="T27" fmla="*/ 25 h 49"/>
                <a:gd name="T28" fmla="*/ 22 w 45"/>
                <a:gd name="T29" fmla="*/ 2 h 49"/>
                <a:gd name="T30" fmla="*/ 17 w 45"/>
                <a:gd name="T31" fmla="*/ 2 h 49"/>
                <a:gd name="T32" fmla="*/ 11 w 45"/>
                <a:gd name="T33" fmla="*/ 6 h 49"/>
                <a:gd name="T34" fmla="*/ 11 w 45"/>
                <a:gd name="T35" fmla="*/ 4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" h="49">
                  <a:moveTo>
                    <a:pt x="0" y="49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5" y="47"/>
                    <a:pt x="7" y="46"/>
                    <a:pt x="7" y="4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8" y="0"/>
                    <a:pt x="45" y="13"/>
                    <a:pt x="45" y="25"/>
                  </a:cubicBezTo>
                  <a:cubicBezTo>
                    <a:pt x="45" y="37"/>
                    <a:pt x="38" y="49"/>
                    <a:pt x="22" y="49"/>
                  </a:cubicBezTo>
                  <a:lnTo>
                    <a:pt x="0" y="49"/>
                  </a:lnTo>
                  <a:close/>
                  <a:moveTo>
                    <a:pt x="11" y="43"/>
                  </a:moveTo>
                  <a:cubicBezTo>
                    <a:pt x="11" y="46"/>
                    <a:pt x="13" y="47"/>
                    <a:pt x="17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34" y="47"/>
                    <a:pt x="41" y="36"/>
                    <a:pt x="41" y="25"/>
                  </a:cubicBezTo>
                  <a:cubicBezTo>
                    <a:pt x="41" y="13"/>
                    <a:pt x="34" y="2"/>
                    <a:pt x="22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3" y="2"/>
                    <a:pt x="11" y="3"/>
                    <a:pt x="11" y="6"/>
                  </a:cubicBezTo>
                  <a:lnTo>
                    <a:pt x="11" y="43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išľíḓé">
              <a:extLst>
                <a:ext uri="{FF2B5EF4-FFF2-40B4-BE49-F238E27FC236}">
                  <a16:creationId xmlns:a16="http://schemas.microsoft.com/office/drawing/2014/main" id="{EF4CA2E3-9ACD-4E97-8EDF-BA0D72389B81}"/>
                </a:ext>
              </a:extLst>
            </p:cNvPr>
            <p:cNvSpPr/>
            <p:nvPr/>
          </p:nvSpPr>
          <p:spPr bwMode="auto">
            <a:xfrm>
              <a:off x="8628063" y="3832225"/>
              <a:ext cx="60325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7 w 19"/>
                <a:gd name="T19" fmla="*/ 44 h 49"/>
                <a:gd name="T20" fmla="*/ 7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3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3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ïṩľîḓé">
              <a:extLst>
                <a:ext uri="{FF2B5EF4-FFF2-40B4-BE49-F238E27FC236}">
                  <a16:creationId xmlns:a16="http://schemas.microsoft.com/office/drawing/2014/main" id="{27CF11F5-8464-4521-AD3D-5A54162B1867}"/>
                </a:ext>
              </a:extLst>
            </p:cNvPr>
            <p:cNvSpPr/>
            <p:nvPr/>
          </p:nvSpPr>
          <p:spPr bwMode="auto">
            <a:xfrm>
              <a:off x="8718550" y="3829050"/>
              <a:ext cx="130175" cy="173038"/>
            </a:xfrm>
            <a:custGeom>
              <a:avLst/>
              <a:gdLst>
                <a:gd name="T0" fmla="*/ 41 w 41"/>
                <a:gd name="T1" fmla="*/ 37 h 51"/>
                <a:gd name="T2" fmla="*/ 21 w 41"/>
                <a:gd name="T3" fmla="*/ 51 h 51"/>
                <a:gd name="T4" fmla="*/ 0 w 41"/>
                <a:gd name="T5" fmla="*/ 25 h 51"/>
                <a:gd name="T6" fmla="*/ 20 w 41"/>
                <a:gd name="T7" fmla="*/ 0 h 51"/>
                <a:gd name="T8" fmla="*/ 30 w 41"/>
                <a:gd name="T9" fmla="*/ 2 h 51"/>
                <a:gd name="T10" fmla="*/ 35 w 41"/>
                <a:gd name="T11" fmla="*/ 0 h 51"/>
                <a:gd name="T12" fmla="*/ 39 w 41"/>
                <a:gd name="T13" fmla="*/ 13 h 51"/>
                <a:gd name="T14" fmla="*/ 38 w 41"/>
                <a:gd name="T15" fmla="*/ 13 h 51"/>
                <a:gd name="T16" fmla="*/ 20 w 41"/>
                <a:gd name="T17" fmla="*/ 2 h 51"/>
                <a:gd name="T18" fmla="*/ 4 w 41"/>
                <a:gd name="T19" fmla="*/ 25 h 51"/>
                <a:gd name="T20" fmla="*/ 23 w 41"/>
                <a:gd name="T21" fmla="*/ 48 h 51"/>
                <a:gd name="T22" fmla="*/ 39 w 41"/>
                <a:gd name="T23" fmla="*/ 36 h 51"/>
                <a:gd name="T24" fmla="*/ 41 w 41"/>
                <a:gd name="T25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1">
                  <a:moveTo>
                    <a:pt x="41" y="37"/>
                  </a:moveTo>
                  <a:cubicBezTo>
                    <a:pt x="37" y="45"/>
                    <a:pt x="32" y="51"/>
                    <a:pt x="21" y="51"/>
                  </a:cubicBezTo>
                  <a:cubicBezTo>
                    <a:pt x="10" y="51"/>
                    <a:pt x="0" y="42"/>
                    <a:pt x="0" y="25"/>
                  </a:cubicBezTo>
                  <a:cubicBezTo>
                    <a:pt x="0" y="12"/>
                    <a:pt x="8" y="0"/>
                    <a:pt x="20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5" y="9"/>
                    <a:pt x="29" y="2"/>
                    <a:pt x="20" y="2"/>
                  </a:cubicBezTo>
                  <a:cubicBezTo>
                    <a:pt x="11" y="2"/>
                    <a:pt x="4" y="12"/>
                    <a:pt x="4" y="25"/>
                  </a:cubicBezTo>
                  <a:cubicBezTo>
                    <a:pt x="4" y="38"/>
                    <a:pt x="12" y="48"/>
                    <a:pt x="23" y="48"/>
                  </a:cubicBezTo>
                  <a:cubicBezTo>
                    <a:pt x="30" y="48"/>
                    <a:pt x="35" y="45"/>
                    <a:pt x="39" y="36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iṣḻiďe">
              <a:extLst>
                <a:ext uri="{FF2B5EF4-FFF2-40B4-BE49-F238E27FC236}">
                  <a16:creationId xmlns:a16="http://schemas.microsoft.com/office/drawing/2014/main" id="{8D5D018D-06EB-4A80-83E1-840B09884A5E}"/>
                </a:ext>
              </a:extLst>
            </p:cNvPr>
            <p:cNvSpPr/>
            <p:nvPr/>
          </p:nvSpPr>
          <p:spPr bwMode="auto">
            <a:xfrm>
              <a:off x="8874125" y="3832225"/>
              <a:ext cx="61913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8 w 19"/>
                <a:gd name="T19" fmla="*/ 44 h 49"/>
                <a:gd name="T20" fmla="*/ 8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4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4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8" y="46"/>
                    <a:pt x="8" y="4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ïṣľîḓe">
              <a:extLst>
                <a:ext uri="{FF2B5EF4-FFF2-40B4-BE49-F238E27FC236}">
                  <a16:creationId xmlns:a16="http://schemas.microsoft.com/office/drawing/2014/main" id="{1D1B42E8-CDAA-4F51-A714-6C7A43488510}"/>
                </a:ext>
              </a:extLst>
            </p:cNvPr>
            <p:cNvSpPr/>
            <p:nvPr/>
          </p:nvSpPr>
          <p:spPr bwMode="auto">
            <a:xfrm>
              <a:off x="89614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6 w 49"/>
                <a:gd name="T5" fmla="*/ 43 h 50"/>
                <a:gd name="T6" fmla="*/ 6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8 w 49"/>
                <a:gd name="T33" fmla="*/ 6 h 50"/>
                <a:gd name="T34" fmla="*/ 8 w 49"/>
                <a:gd name="T35" fmla="*/ 43 h 50"/>
                <a:gd name="T36" fmla="*/ 15 w 49"/>
                <a:gd name="T37" fmla="*/ 48 h 50"/>
                <a:gd name="T38" fmla="*/ 15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8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6"/>
                    <a:pt x="10" y="48"/>
                    <a:pt x="15" y="48"/>
                  </a:cubicBezTo>
                  <a:cubicBezTo>
                    <a:pt x="15" y="49"/>
                    <a:pt x="15" y="49"/>
                    <a:pt x="15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ïṥḷïḓé">
              <a:extLst>
                <a:ext uri="{FF2B5EF4-FFF2-40B4-BE49-F238E27FC236}">
                  <a16:creationId xmlns:a16="http://schemas.microsoft.com/office/drawing/2014/main" id="{8BA18FD1-EFC9-4226-904B-120C173DF6A3}"/>
                </a:ext>
              </a:extLst>
            </p:cNvPr>
            <p:cNvSpPr/>
            <p:nvPr/>
          </p:nvSpPr>
          <p:spPr bwMode="auto">
            <a:xfrm>
              <a:off x="913765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7 w 42"/>
                <a:gd name="T5" fmla="*/ 43 h 49"/>
                <a:gd name="T6" fmla="*/ 7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40 w 42"/>
                <a:gd name="T17" fmla="*/ 13 h 49"/>
                <a:gd name="T18" fmla="*/ 23 w 42"/>
                <a:gd name="T19" fmla="*/ 2 h 49"/>
                <a:gd name="T20" fmla="*/ 17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2 w 42"/>
                <a:gd name="T27" fmla="*/ 23 h 49"/>
                <a:gd name="T28" fmla="*/ 29 w 42"/>
                <a:gd name="T29" fmla="*/ 14 h 49"/>
                <a:gd name="T30" fmla="*/ 31 w 42"/>
                <a:gd name="T31" fmla="*/ 14 h 49"/>
                <a:gd name="T32" fmla="*/ 31 w 42"/>
                <a:gd name="T33" fmla="*/ 33 h 49"/>
                <a:gd name="T34" fmla="*/ 29 w 42"/>
                <a:gd name="T35" fmla="*/ 33 h 49"/>
                <a:gd name="T36" fmla="*/ 22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7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8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7" y="8"/>
                    <a:pt x="34" y="2"/>
                    <a:pt x="23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6" y="23"/>
                    <a:pt x="29" y="21"/>
                    <a:pt x="29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7"/>
                    <a:pt x="26" y="25"/>
                    <a:pt x="22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7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1" y="48"/>
                    <a:pt x="36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8" y="49"/>
                    <a:pt x="38" y="49"/>
                    <a:pt x="38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56095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F8A59239-2824-463B-A207-5A948A578A7B}"/>
              </a:ext>
            </a:extLst>
          </p:cNvPr>
          <p:cNvSpPr txBox="1"/>
          <p:nvPr/>
        </p:nvSpPr>
        <p:spPr>
          <a:xfrm>
            <a:off x="110359" y="4791706"/>
            <a:ext cx="40517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请输入标题</a:t>
            </a:r>
          </a:p>
        </p:txBody>
      </p:sp>
      <p:sp>
        <p:nvSpPr>
          <p:cNvPr id="13" name="Rectangle 6">
            <a:extLst>
              <a:ext uri="{FF2B5EF4-FFF2-40B4-BE49-F238E27FC236}">
                <a16:creationId xmlns:a16="http://schemas.microsoft.com/office/drawing/2014/main" id="{79FE718E-676F-46E6-9D24-740A7D671840}"/>
              </a:ext>
            </a:extLst>
          </p:cNvPr>
          <p:cNvSpPr/>
          <p:nvPr/>
        </p:nvSpPr>
        <p:spPr>
          <a:xfrm>
            <a:off x="266274" y="5367644"/>
            <a:ext cx="10989864" cy="9314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r>
              <a:rPr lang="en-GB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GB" altLang="zh-CN" sz="14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D995E2C9-983E-434A-914A-C08A465F4C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9283"/>
            <a:ext cx="12192000" cy="3983441"/>
          </a:xfrm>
          <a:prstGeom prst="rect">
            <a:avLst/>
          </a:prstGeom>
        </p:spPr>
      </p:pic>
      <p:sp useBgFill="1">
        <p:nvSpPr>
          <p:cNvPr id="2" name="文本框 1">
            <a:extLst>
              <a:ext uri="{FF2B5EF4-FFF2-40B4-BE49-F238E27FC236}">
                <a16:creationId xmlns:a16="http://schemas.microsoft.com/office/drawing/2014/main" id="{7A3FF203-5133-4B68-98CF-3CC4600F5307}"/>
              </a:ext>
            </a:extLst>
          </p:cNvPr>
          <p:cNvSpPr txBox="1"/>
          <p:nvPr/>
        </p:nvSpPr>
        <p:spPr>
          <a:xfrm>
            <a:off x="110359" y="3264630"/>
            <a:ext cx="7441324" cy="156966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zh-CN" sz="9600" b="1" dirty="0">
                <a:solidFill>
                  <a:schemeClr val="tx1">
                    <a:alpha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r>
              <a:rPr lang="en-US" altLang="zh-CN" sz="9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600" b="1" dirty="0">
                <a:solidFill>
                  <a:schemeClr val="tx1">
                    <a:alpha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FOUR</a:t>
            </a:r>
            <a:endParaRPr lang="zh-CN" altLang="en-US" sz="9600" b="1" dirty="0">
              <a:solidFill>
                <a:schemeClr val="tx1">
                  <a:alpha val="9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bd9232f5-b874-4bf4-a79c-526fb59e1bc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F895F315-9EFB-45E8-879E-DD0EC54F2E4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788577" y="6104"/>
            <a:ext cx="2251854" cy="533794"/>
            <a:chOff x="1919288" y="2593975"/>
            <a:chExt cx="7353301" cy="1743076"/>
          </a:xfrm>
        </p:grpSpPr>
        <p:sp>
          <p:nvSpPr>
            <p:cNvPr id="7" name="îṣľîḍè">
              <a:extLst>
                <a:ext uri="{FF2B5EF4-FFF2-40B4-BE49-F238E27FC236}">
                  <a16:creationId xmlns:a16="http://schemas.microsoft.com/office/drawing/2014/main" id="{321E866B-B816-4EDC-8F35-E2E11F033352}"/>
                </a:ext>
              </a:extLst>
            </p:cNvPr>
            <p:cNvSpPr/>
            <p:nvPr/>
          </p:nvSpPr>
          <p:spPr bwMode="auto">
            <a:xfrm>
              <a:off x="7856539" y="2841626"/>
              <a:ext cx="665163" cy="784225"/>
            </a:xfrm>
            <a:custGeom>
              <a:avLst/>
              <a:gdLst>
                <a:gd name="T0" fmla="*/ 93 w 220"/>
                <a:gd name="T1" fmla="*/ 0 h 257"/>
                <a:gd name="T2" fmla="*/ 107 w 220"/>
                <a:gd name="T3" fmla="*/ 7 h 257"/>
                <a:gd name="T4" fmla="*/ 107 w 220"/>
                <a:gd name="T5" fmla="*/ 106 h 257"/>
                <a:gd name="T6" fmla="*/ 135 w 220"/>
                <a:gd name="T7" fmla="*/ 98 h 257"/>
                <a:gd name="T8" fmla="*/ 140 w 220"/>
                <a:gd name="T9" fmla="*/ 94 h 257"/>
                <a:gd name="T10" fmla="*/ 182 w 220"/>
                <a:gd name="T11" fmla="*/ 106 h 257"/>
                <a:gd name="T12" fmla="*/ 178 w 220"/>
                <a:gd name="T13" fmla="*/ 120 h 257"/>
                <a:gd name="T14" fmla="*/ 108 w 220"/>
                <a:gd name="T15" fmla="*/ 129 h 257"/>
                <a:gd name="T16" fmla="*/ 108 w 220"/>
                <a:gd name="T17" fmla="*/ 132 h 257"/>
                <a:gd name="T18" fmla="*/ 171 w 220"/>
                <a:gd name="T19" fmla="*/ 212 h 257"/>
                <a:gd name="T20" fmla="*/ 220 w 220"/>
                <a:gd name="T21" fmla="*/ 239 h 257"/>
                <a:gd name="T22" fmla="*/ 219 w 220"/>
                <a:gd name="T23" fmla="*/ 241 h 257"/>
                <a:gd name="T24" fmla="*/ 214 w 220"/>
                <a:gd name="T25" fmla="*/ 241 h 257"/>
                <a:gd name="T26" fmla="*/ 218 w 220"/>
                <a:gd name="T27" fmla="*/ 252 h 257"/>
                <a:gd name="T28" fmla="*/ 213 w 220"/>
                <a:gd name="T29" fmla="*/ 252 h 257"/>
                <a:gd name="T30" fmla="*/ 215 w 220"/>
                <a:gd name="T31" fmla="*/ 255 h 257"/>
                <a:gd name="T32" fmla="*/ 194 w 220"/>
                <a:gd name="T33" fmla="*/ 257 h 257"/>
                <a:gd name="T34" fmla="*/ 159 w 220"/>
                <a:gd name="T35" fmla="*/ 240 h 257"/>
                <a:gd name="T36" fmla="*/ 132 w 220"/>
                <a:gd name="T37" fmla="*/ 200 h 257"/>
                <a:gd name="T38" fmla="*/ 131 w 220"/>
                <a:gd name="T39" fmla="*/ 199 h 257"/>
                <a:gd name="T40" fmla="*/ 99 w 220"/>
                <a:gd name="T41" fmla="*/ 155 h 257"/>
                <a:gd name="T42" fmla="*/ 98 w 220"/>
                <a:gd name="T43" fmla="*/ 153 h 257"/>
                <a:gd name="T44" fmla="*/ 64 w 220"/>
                <a:gd name="T45" fmla="*/ 234 h 257"/>
                <a:gd name="T46" fmla="*/ 61 w 220"/>
                <a:gd name="T47" fmla="*/ 237 h 257"/>
                <a:gd name="T48" fmla="*/ 47 w 220"/>
                <a:gd name="T49" fmla="*/ 251 h 257"/>
                <a:gd name="T50" fmla="*/ 11 w 220"/>
                <a:gd name="T51" fmla="*/ 257 h 257"/>
                <a:gd name="T52" fmla="*/ 9 w 220"/>
                <a:gd name="T53" fmla="*/ 254 h 257"/>
                <a:gd name="T54" fmla="*/ 9 w 220"/>
                <a:gd name="T55" fmla="*/ 253 h 257"/>
                <a:gd name="T56" fmla="*/ 72 w 220"/>
                <a:gd name="T57" fmla="*/ 175 h 257"/>
                <a:gd name="T58" fmla="*/ 83 w 220"/>
                <a:gd name="T59" fmla="*/ 139 h 257"/>
                <a:gd name="T60" fmla="*/ 81 w 220"/>
                <a:gd name="T61" fmla="*/ 138 h 257"/>
                <a:gd name="T62" fmla="*/ 0 w 220"/>
                <a:gd name="T63" fmla="*/ 126 h 257"/>
                <a:gd name="T64" fmla="*/ 4 w 220"/>
                <a:gd name="T65" fmla="*/ 126 h 257"/>
                <a:gd name="T66" fmla="*/ 63 w 220"/>
                <a:gd name="T67" fmla="*/ 117 h 257"/>
                <a:gd name="T68" fmla="*/ 88 w 220"/>
                <a:gd name="T69" fmla="*/ 110 h 257"/>
                <a:gd name="T70" fmla="*/ 91 w 220"/>
                <a:gd name="T71" fmla="*/ 98 h 257"/>
                <a:gd name="T72" fmla="*/ 89 w 220"/>
                <a:gd name="T73" fmla="*/ 100 h 257"/>
                <a:gd name="T74" fmla="*/ 93 w 220"/>
                <a:gd name="T75" fmla="*/ 32 h 257"/>
                <a:gd name="T76" fmla="*/ 93 w 220"/>
                <a:gd name="T7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0" h="257">
                  <a:moveTo>
                    <a:pt x="93" y="0"/>
                  </a:moveTo>
                  <a:cubicBezTo>
                    <a:pt x="97" y="1"/>
                    <a:pt x="103" y="1"/>
                    <a:pt x="107" y="7"/>
                  </a:cubicBezTo>
                  <a:cubicBezTo>
                    <a:pt x="115" y="19"/>
                    <a:pt x="109" y="99"/>
                    <a:pt x="107" y="106"/>
                  </a:cubicBezTo>
                  <a:cubicBezTo>
                    <a:pt x="116" y="104"/>
                    <a:pt x="129" y="103"/>
                    <a:pt x="135" y="98"/>
                  </a:cubicBezTo>
                  <a:cubicBezTo>
                    <a:pt x="135" y="94"/>
                    <a:pt x="134" y="96"/>
                    <a:pt x="140" y="94"/>
                  </a:cubicBezTo>
                  <a:cubicBezTo>
                    <a:pt x="149" y="96"/>
                    <a:pt x="186" y="91"/>
                    <a:pt x="182" y="106"/>
                  </a:cubicBezTo>
                  <a:cubicBezTo>
                    <a:pt x="181" y="111"/>
                    <a:pt x="179" y="115"/>
                    <a:pt x="178" y="120"/>
                  </a:cubicBezTo>
                  <a:cubicBezTo>
                    <a:pt x="166" y="117"/>
                    <a:pt x="112" y="120"/>
                    <a:pt x="108" y="129"/>
                  </a:cubicBezTo>
                  <a:cubicBezTo>
                    <a:pt x="108" y="130"/>
                    <a:pt x="108" y="131"/>
                    <a:pt x="108" y="132"/>
                  </a:cubicBezTo>
                  <a:cubicBezTo>
                    <a:pt x="111" y="145"/>
                    <a:pt x="154" y="198"/>
                    <a:pt x="171" y="212"/>
                  </a:cubicBezTo>
                  <a:cubicBezTo>
                    <a:pt x="188" y="221"/>
                    <a:pt x="204" y="230"/>
                    <a:pt x="220" y="239"/>
                  </a:cubicBezTo>
                  <a:cubicBezTo>
                    <a:pt x="220" y="240"/>
                    <a:pt x="220" y="240"/>
                    <a:pt x="219" y="241"/>
                  </a:cubicBezTo>
                  <a:cubicBezTo>
                    <a:pt x="218" y="241"/>
                    <a:pt x="216" y="241"/>
                    <a:pt x="214" y="241"/>
                  </a:cubicBezTo>
                  <a:cubicBezTo>
                    <a:pt x="217" y="246"/>
                    <a:pt x="218" y="246"/>
                    <a:pt x="218" y="252"/>
                  </a:cubicBezTo>
                  <a:cubicBezTo>
                    <a:pt x="217" y="252"/>
                    <a:pt x="215" y="252"/>
                    <a:pt x="213" y="252"/>
                  </a:cubicBezTo>
                  <a:cubicBezTo>
                    <a:pt x="214" y="253"/>
                    <a:pt x="215" y="254"/>
                    <a:pt x="215" y="255"/>
                  </a:cubicBezTo>
                  <a:cubicBezTo>
                    <a:pt x="208" y="256"/>
                    <a:pt x="201" y="256"/>
                    <a:pt x="194" y="257"/>
                  </a:cubicBezTo>
                  <a:cubicBezTo>
                    <a:pt x="182" y="255"/>
                    <a:pt x="168" y="244"/>
                    <a:pt x="159" y="240"/>
                  </a:cubicBezTo>
                  <a:cubicBezTo>
                    <a:pt x="152" y="232"/>
                    <a:pt x="137" y="210"/>
                    <a:pt x="132" y="200"/>
                  </a:cubicBezTo>
                  <a:cubicBezTo>
                    <a:pt x="132" y="200"/>
                    <a:pt x="132" y="198"/>
                    <a:pt x="131" y="199"/>
                  </a:cubicBezTo>
                  <a:cubicBezTo>
                    <a:pt x="123" y="187"/>
                    <a:pt x="101" y="154"/>
                    <a:pt x="99" y="155"/>
                  </a:cubicBezTo>
                  <a:cubicBezTo>
                    <a:pt x="99" y="154"/>
                    <a:pt x="99" y="154"/>
                    <a:pt x="98" y="153"/>
                  </a:cubicBezTo>
                  <a:cubicBezTo>
                    <a:pt x="97" y="167"/>
                    <a:pt x="67" y="234"/>
                    <a:pt x="64" y="234"/>
                  </a:cubicBezTo>
                  <a:cubicBezTo>
                    <a:pt x="63" y="235"/>
                    <a:pt x="62" y="236"/>
                    <a:pt x="61" y="237"/>
                  </a:cubicBezTo>
                  <a:cubicBezTo>
                    <a:pt x="56" y="240"/>
                    <a:pt x="47" y="251"/>
                    <a:pt x="47" y="251"/>
                  </a:cubicBezTo>
                  <a:cubicBezTo>
                    <a:pt x="38" y="255"/>
                    <a:pt x="22" y="253"/>
                    <a:pt x="11" y="257"/>
                  </a:cubicBezTo>
                  <a:cubicBezTo>
                    <a:pt x="10" y="256"/>
                    <a:pt x="10" y="255"/>
                    <a:pt x="9" y="254"/>
                  </a:cubicBezTo>
                  <a:cubicBezTo>
                    <a:pt x="9" y="254"/>
                    <a:pt x="9" y="253"/>
                    <a:pt x="9" y="253"/>
                  </a:cubicBezTo>
                  <a:cubicBezTo>
                    <a:pt x="45" y="228"/>
                    <a:pt x="54" y="209"/>
                    <a:pt x="72" y="175"/>
                  </a:cubicBezTo>
                  <a:cubicBezTo>
                    <a:pt x="76" y="163"/>
                    <a:pt x="79" y="151"/>
                    <a:pt x="83" y="139"/>
                  </a:cubicBezTo>
                  <a:cubicBezTo>
                    <a:pt x="82" y="138"/>
                    <a:pt x="82" y="138"/>
                    <a:pt x="81" y="138"/>
                  </a:cubicBezTo>
                  <a:cubicBezTo>
                    <a:pt x="56" y="145"/>
                    <a:pt x="26" y="161"/>
                    <a:pt x="0" y="126"/>
                  </a:cubicBezTo>
                  <a:cubicBezTo>
                    <a:pt x="2" y="126"/>
                    <a:pt x="3" y="126"/>
                    <a:pt x="4" y="126"/>
                  </a:cubicBezTo>
                  <a:cubicBezTo>
                    <a:pt x="24" y="119"/>
                    <a:pt x="57" y="120"/>
                    <a:pt x="63" y="117"/>
                  </a:cubicBezTo>
                  <a:cubicBezTo>
                    <a:pt x="70" y="112"/>
                    <a:pt x="82" y="109"/>
                    <a:pt x="88" y="110"/>
                  </a:cubicBezTo>
                  <a:cubicBezTo>
                    <a:pt x="89" y="106"/>
                    <a:pt x="90" y="102"/>
                    <a:pt x="91" y="98"/>
                  </a:cubicBezTo>
                  <a:cubicBezTo>
                    <a:pt x="90" y="99"/>
                    <a:pt x="89" y="100"/>
                    <a:pt x="89" y="100"/>
                  </a:cubicBezTo>
                  <a:cubicBezTo>
                    <a:pt x="92" y="76"/>
                    <a:pt x="90" y="57"/>
                    <a:pt x="93" y="32"/>
                  </a:cubicBezTo>
                  <a:cubicBezTo>
                    <a:pt x="95" y="19"/>
                    <a:pt x="89" y="13"/>
                    <a:pt x="93" y="0"/>
                  </a:cubicBezTo>
                  <a:close/>
                </a:path>
              </a:pathLst>
            </a:custGeom>
            <a:solidFill>
              <a:srgbClr val="D62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íşḷiḓê">
              <a:extLst>
                <a:ext uri="{FF2B5EF4-FFF2-40B4-BE49-F238E27FC236}">
                  <a16:creationId xmlns:a16="http://schemas.microsoft.com/office/drawing/2014/main" id="{528BA62E-FB42-4015-BBDC-A60D006BC581}"/>
                </a:ext>
              </a:extLst>
            </p:cNvPr>
            <p:cNvGrpSpPr/>
            <p:nvPr/>
          </p:nvGrpSpPr>
          <p:grpSpPr>
            <a:xfrm>
              <a:off x="8694739" y="2811463"/>
              <a:ext cx="577850" cy="841375"/>
              <a:chOff x="8694739" y="2811463"/>
              <a:chExt cx="577850" cy="841375"/>
            </a:xfrm>
          </p:grpSpPr>
          <p:sp>
            <p:nvSpPr>
              <p:cNvPr id="92" name="íṡḻîḍè">
                <a:extLst>
                  <a:ext uri="{FF2B5EF4-FFF2-40B4-BE49-F238E27FC236}">
                    <a16:creationId xmlns:a16="http://schemas.microsoft.com/office/drawing/2014/main" id="{DAD1D93F-0E52-4DE5-A1B9-F18070AF5B9B}"/>
                  </a:ext>
                </a:extLst>
              </p:cNvPr>
              <p:cNvSpPr/>
              <p:nvPr/>
            </p:nvSpPr>
            <p:spPr bwMode="auto">
              <a:xfrm>
                <a:off x="8942389" y="2890838"/>
                <a:ext cx="6350" cy="6350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2" y="2"/>
                      <a:pt x="2" y="2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îšlîdé">
                <a:extLst>
                  <a:ext uri="{FF2B5EF4-FFF2-40B4-BE49-F238E27FC236}">
                    <a16:creationId xmlns:a16="http://schemas.microsoft.com/office/drawing/2014/main" id="{9F1C5A50-49B5-4F9E-BC96-3D17EAE4CEF5}"/>
                  </a:ext>
                </a:extLst>
              </p:cNvPr>
              <p:cNvSpPr/>
              <p:nvPr/>
            </p:nvSpPr>
            <p:spPr bwMode="auto">
              <a:xfrm>
                <a:off x="8951914" y="2900363"/>
                <a:ext cx="9525" cy="952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1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2" y="2"/>
                      <a:pt x="1" y="3"/>
                      <a:pt x="3" y="1"/>
                    </a:cubicBezTo>
                    <a:cubicBezTo>
                      <a:pt x="1" y="1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i$1ïďe">
                <a:extLst>
                  <a:ext uri="{FF2B5EF4-FFF2-40B4-BE49-F238E27FC236}">
                    <a16:creationId xmlns:a16="http://schemas.microsoft.com/office/drawing/2014/main" id="{4EA313AC-B69C-40A4-9FC6-ADFB24391D68}"/>
                  </a:ext>
                </a:extLst>
              </p:cNvPr>
              <p:cNvSpPr/>
              <p:nvPr/>
            </p:nvSpPr>
            <p:spPr bwMode="auto">
              <a:xfrm>
                <a:off x="8955089" y="2911476"/>
                <a:ext cx="9525" cy="12700"/>
              </a:xfrm>
              <a:custGeom>
                <a:avLst/>
                <a:gdLst>
                  <a:gd name="T0" fmla="*/ 0 w 3"/>
                  <a:gd name="T1" fmla="*/ 0 h 4"/>
                  <a:gd name="T2" fmla="*/ 2 w 3"/>
                  <a:gd name="T3" fmla="*/ 4 h 4"/>
                  <a:gd name="T4" fmla="*/ 3 w 3"/>
                  <a:gd name="T5" fmla="*/ 1 h 4"/>
                  <a:gd name="T6" fmla="*/ 3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1"/>
                      <a:pt x="2" y="3"/>
                      <a:pt x="2" y="4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îs1iḍé">
                <a:extLst>
                  <a:ext uri="{FF2B5EF4-FFF2-40B4-BE49-F238E27FC236}">
                    <a16:creationId xmlns:a16="http://schemas.microsoft.com/office/drawing/2014/main" id="{0077CF2B-0D19-418D-B514-7C74CA59B62F}"/>
                  </a:ext>
                </a:extLst>
              </p:cNvPr>
              <p:cNvSpPr/>
              <p:nvPr/>
            </p:nvSpPr>
            <p:spPr bwMode="auto">
              <a:xfrm>
                <a:off x="9005889" y="3036888"/>
                <a:ext cx="9525" cy="952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0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3"/>
                      <a:pt x="1" y="2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isḷîdé">
                <a:extLst>
                  <a:ext uri="{FF2B5EF4-FFF2-40B4-BE49-F238E27FC236}">
                    <a16:creationId xmlns:a16="http://schemas.microsoft.com/office/drawing/2014/main" id="{49CD12AE-895A-4216-8BF3-43166BF7D83C}"/>
                  </a:ext>
                </a:extLst>
              </p:cNvPr>
              <p:cNvSpPr/>
              <p:nvPr/>
            </p:nvSpPr>
            <p:spPr bwMode="auto">
              <a:xfrm>
                <a:off x="8967789" y="3098801"/>
                <a:ext cx="1588" cy="4763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iṧḷïḑè">
                <a:extLst>
                  <a:ext uri="{FF2B5EF4-FFF2-40B4-BE49-F238E27FC236}">
                    <a16:creationId xmlns:a16="http://schemas.microsoft.com/office/drawing/2014/main" id="{FA351B9C-D61F-4B1C-BEF6-CEF4025C47F3}"/>
                  </a:ext>
                </a:extLst>
              </p:cNvPr>
              <p:cNvSpPr/>
              <p:nvPr/>
            </p:nvSpPr>
            <p:spPr bwMode="auto">
              <a:xfrm>
                <a:off x="9129714" y="3128963"/>
                <a:ext cx="0" cy="6350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işḻíḋê">
                <a:extLst>
                  <a:ext uri="{FF2B5EF4-FFF2-40B4-BE49-F238E27FC236}">
                    <a16:creationId xmlns:a16="http://schemas.microsoft.com/office/drawing/2014/main" id="{8F2C20D2-A3D8-425E-BEDF-A6D00F472173}"/>
                  </a:ext>
                </a:extLst>
              </p:cNvPr>
              <p:cNvSpPr/>
              <p:nvPr/>
            </p:nvSpPr>
            <p:spPr bwMode="auto">
              <a:xfrm>
                <a:off x="9136064" y="3128963"/>
                <a:ext cx="0" cy="6350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îṧlíḋè">
                <a:extLst>
                  <a:ext uri="{FF2B5EF4-FFF2-40B4-BE49-F238E27FC236}">
                    <a16:creationId xmlns:a16="http://schemas.microsoft.com/office/drawing/2014/main" id="{E969904E-0DD4-4045-AC69-25747C21426D}"/>
                  </a:ext>
                </a:extLst>
              </p:cNvPr>
              <p:cNvSpPr/>
              <p:nvPr/>
            </p:nvSpPr>
            <p:spPr bwMode="auto">
              <a:xfrm>
                <a:off x="8694739" y="2811463"/>
                <a:ext cx="577850" cy="841375"/>
              </a:xfrm>
              <a:custGeom>
                <a:avLst/>
                <a:gdLst>
                  <a:gd name="T0" fmla="*/ 140 w 191"/>
                  <a:gd name="T1" fmla="*/ 108 h 276"/>
                  <a:gd name="T2" fmla="*/ 191 w 191"/>
                  <a:gd name="T3" fmla="*/ 95 h 276"/>
                  <a:gd name="T4" fmla="*/ 131 w 191"/>
                  <a:gd name="T5" fmla="*/ 75 h 276"/>
                  <a:gd name="T6" fmla="*/ 125 w 191"/>
                  <a:gd name="T7" fmla="*/ 73 h 276"/>
                  <a:gd name="T8" fmla="*/ 165 w 191"/>
                  <a:gd name="T9" fmla="*/ 35 h 276"/>
                  <a:gd name="T10" fmla="*/ 143 w 191"/>
                  <a:gd name="T11" fmla="*/ 0 h 276"/>
                  <a:gd name="T12" fmla="*/ 135 w 191"/>
                  <a:gd name="T13" fmla="*/ 3 h 276"/>
                  <a:gd name="T14" fmla="*/ 83 w 191"/>
                  <a:gd name="T15" fmla="*/ 4 h 276"/>
                  <a:gd name="T16" fmla="*/ 76 w 191"/>
                  <a:gd name="T17" fmla="*/ 35 h 276"/>
                  <a:gd name="T18" fmla="*/ 66 w 191"/>
                  <a:gd name="T19" fmla="*/ 18 h 276"/>
                  <a:gd name="T20" fmla="*/ 56 w 191"/>
                  <a:gd name="T21" fmla="*/ 84 h 276"/>
                  <a:gd name="T22" fmla="*/ 38 w 191"/>
                  <a:gd name="T23" fmla="*/ 71 h 276"/>
                  <a:gd name="T24" fmla="*/ 7 w 191"/>
                  <a:gd name="T25" fmla="*/ 108 h 276"/>
                  <a:gd name="T26" fmla="*/ 1 w 191"/>
                  <a:gd name="T27" fmla="*/ 134 h 276"/>
                  <a:gd name="T28" fmla="*/ 9 w 191"/>
                  <a:gd name="T29" fmla="*/ 138 h 276"/>
                  <a:gd name="T30" fmla="*/ 13 w 191"/>
                  <a:gd name="T31" fmla="*/ 142 h 276"/>
                  <a:gd name="T32" fmla="*/ 28 w 191"/>
                  <a:gd name="T33" fmla="*/ 128 h 276"/>
                  <a:gd name="T34" fmla="*/ 32 w 191"/>
                  <a:gd name="T35" fmla="*/ 127 h 276"/>
                  <a:gd name="T36" fmla="*/ 41 w 191"/>
                  <a:gd name="T37" fmla="*/ 112 h 276"/>
                  <a:gd name="T38" fmla="*/ 45 w 191"/>
                  <a:gd name="T39" fmla="*/ 107 h 276"/>
                  <a:gd name="T40" fmla="*/ 75 w 191"/>
                  <a:gd name="T41" fmla="*/ 95 h 276"/>
                  <a:gd name="T42" fmla="*/ 77 w 191"/>
                  <a:gd name="T43" fmla="*/ 96 h 276"/>
                  <a:gd name="T44" fmla="*/ 79 w 191"/>
                  <a:gd name="T45" fmla="*/ 97 h 276"/>
                  <a:gd name="T46" fmla="*/ 68 w 191"/>
                  <a:gd name="T47" fmla="*/ 147 h 276"/>
                  <a:gd name="T48" fmla="*/ 89 w 191"/>
                  <a:gd name="T49" fmla="*/ 132 h 276"/>
                  <a:gd name="T50" fmla="*/ 99 w 191"/>
                  <a:gd name="T51" fmla="*/ 150 h 276"/>
                  <a:gd name="T52" fmla="*/ 9 w 191"/>
                  <a:gd name="T53" fmla="*/ 166 h 276"/>
                  <a:gd name="T54" fmla="*/ 67 w 191"/>
                  <a:gd name="T55" fmla="*/ 166 h 276"/>
                  <a:gd name="T56" fmla="*/ 99 w 191"/>
                  <a:gd name="T57" fmla="*/ 165 h 276"/>
                  <a:gd name="T58" fmla="*/ 51 w 191"/>
                  <a:gd name="T59" fmla="*/ 251 h 276"/>
                  <a:gd name="T60" fmla="*/ 98 w 191"/>
                  <a:gd name="T61" fmla="*/ 276 h 276"/>
                  <a:gd name="T62" fmla="*/ 137 w 191"/>
                  <a:gd name="T63" fmla="*/ 159 h 276"/>
                  <a:gd name="T64" fmla="*/ 179 w 191"/>
                  <a:gd name="T65" fmla="*/ 158 h 276"/>
                  <a:gd name="T66" fmla="*/ 114 w 191"/>
                  <a:gd name="T67" fmla="*/ 149 h 276"/>
                  <a:gd name="T68" fmla="*/ 136 w 191"/>
                  <a:gd name="T69" fmla="*/ 117 h 276"/>
                  <a:gd name="T70" fmla="*/ 86 w 191"/>
                  <a:gd name="T71" fmla="*/ 38 h 276"/>
                  <a:gd name="T72" fmla="*/ 102 w 191"/>
                  <a:gd name="T73" fmla="*/ 67 h 276"/>
                  <a:gd name="T74" fmla="*/ 87 w 191"/>
                  <a:gd name="T75" fmla="*/ 76 h 276"/>
                  <a:gd name="T76" fmla="*/ 101 w 191"/>
                  <a:gd name="T77" fmla="*/ 126 h 276"/>
                  <a:gd name="T78" fmla="*/ 93 w 191"/>
                  <a:gd name="T79" fmla="*/ 118 h 276"/>
                  <a:gd name="T80" fmla="*/ 104 w 191"/>
                  <a:gd name="T81" fmla="*/ 114 h 276"/>
                  <a:gd name="T82" fmla="*/ 91 w 191"/>
                  <a:gd name="T83" fmla="*/ 111 h 276"/>
                  <a:gd name="T84" fmla="*/ 87 w 191"/>
                  <a:gd name="T85" fmla="*/ 95 h 276"/>
                  <a:gd name="T86" fmla="*/ 88 w 191"/>
                  <a:gd name="T87" fmla="*/ 93 h 276"/>
                  <a:gd name="T88" fmla="*/ 152 w 191"/>
                  <a:gd name="T89" fmla="*/ 93 h 276"/>
                  <a:gd name="T90" fmla="*/ 139 w 191"/>
                  <a:gd name="T91" fmla="*/ 102 h 276"/>
                  <a:gd name="T92" fmla="*/ 124 w 191"/>
                  <a:gd name="T93" fmla="*/ 95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1" h="276">
                    <a:moveTo>
                      <a:pt x="136" y="117"/>
                    </a:moveTo>
                    <a:cubicBezTo>
                      <a:pt x="139" y="112"/>
                      <a:pt x="136" y="111"/>
                      <a:pt x="140" y="108"/>
                    </a:cubicBezTo>
                    <a:cubicBezTo>
                      <a:pt x="152" y="116"/>
                      <a:pt x="171" y="106"/>
                      <a:pt x="189" y="106"/>
                    </a:cubicBezTo>
                    <a:cubicBezTo>
                      <a:pt x="190" y="102"/>
                      <a:pt x="190" y="99"/>
                      <a:pt x="191" y="95"/>
                    </a:cubicBezTo>
                    <a:cubicBezTo>
                      <a:pt x="175" y="75"/>
                      <a:pt x="155" y="75"/>
                      <a:pt x="136" y="70"/>
                    </a:cubicBezTo>
                    <a:cubicBezTo>
                      <a:pt x="132" y="72"/>
                      <a:pt x="133" y="71"/>
                      <a:pt x="131" y="75"/>
                    </a:cubicBezTo>
                    <a:cubicBezTo>
                      <a:pt x="128" y="75"/>
                      <a:pt x="125" y="75"/>
                      <a:pt x="122" y="75"/>
                    </a:cubicBezTo>
                    <a:cubicBezTo>
                      <a:pt x="122" y="73"/>
                      <a:pt x="121" y="73"/>
                      <a:pt x="125" y="73"/>
                    </a:cubicBezTo>
                    <a:cubicBezTo>
                      <a:pt x="123" y="69"/>
                      <a:pt x="120" y="70"/>
                      <a:pt x="115" y="70"/>
                    </a:cubicBezTo>
                    <a:cubicBezTo>
                      <a:pt x="126" y="59"/>
                      <a:pt x="149" y="39"/>
                      <a:pt x="165" y="35"/>
                    </a:cubicBezTo>
                    <a:cubicBezTo>
                      <a:pt x="165" y="33"/>
                      <a:pt x="166" y="26"/>
                      <a:pt x="168" y="25"/>
                    </a:cubicBezTo>
                    <a:cubicBezTo>
                      <a:pt x="164" y="12"/>
                      <a:pt x="143" y="1"/>
                      <a:pt x="143" y="0"/>
                    </a:cubicBezTo>
                    <a:cubicBezTo>
                      <a:pt x="142" y="0"/>
                      <a:pt x="142" y="0"/>
                      <a:pt x="141" y="0"/>
                    </a:cubicBezTo>
                    <a:cubicBezTo>
                      <a:pt x="139" y="1"/>
                      <a:pt x="137" y="2"/>
                      <a:pt x="135" y="3"/>
                    </a:cubicBezTo>
                    <a:cubicBezTo>
                      <a:pt x="132" y="18"/>
                      <a:pt x="126" y="30"/>
                      <a:pt x="115" y="36"/>
                    </a:cubicBezTo>
                    <a:cubicBezTo>
                      <a:pt x="109" y="11"/>
                      <a:pt x="89" y="15"/>
                      <a:pt x="83" y="4"/>
                    </a:cubicBezTo>
                    <a:cubicBezTo>
                      <a:pt x="83" y="5"/>
                      <a:pt x="82" y="6"/>
                      <a:pt x="81" y="6"/>
                    </a:cubicBezTo>
                    <a:cubicBezTo>
                      <a:pt x="82" y="19"/>
                      <a:pt x="81" y="19"/>
                      <a:pt x="76" y="35"/>
                    </a:cubicBezTo>
                    <a:cubicBezTo>
                      <a:pt x="75" y="34"/>
                      <a:pt x="75" y="34"/>
                      <a:pt x="75" y="33"/>
                    </a:cubicBezTo>
                    <a:cubicBezTo>
                      <a:pt x="73" y="34"/>
                      <a:pt x="67" y="19"/>
                      <a:pt x="66" y="18"/>
                    </a:cubicBezTo>
                    <a:cubicBezTo>
                      <a:pt x="64" y="16"/>
                      <a:pt x="62" y="15"/>
                      <a:pt x="60" y="14"/>
                    </a:cubicBezTo>
                    <a:cubicBezTo>
                      <a:pt x="47" y="22"/>
                      <a:pt x="35" y="72"/>
                      <a:pt x="56" y="84"/>
                    </a:cubicBezTo>
                    <a:cubicBezTo>
                      <a:pt x="52" y="85"/>
                      <a:pt x="48" y="86"/>
                      <a:pt x="43" y="87"/>
                    </a:cubicBezTo>
                    <a:cubicBezTo>
                      <a:pt x="41" y="82"/>
                      <a:pt x="40" y="77"/>
                      <a:pt x="38" y="71"/>
                    </a:cubicBezTo>
                    <a:cubicBezTo>
                      <a:pt x="34" y="69"/>
                      <a:pt x="35" y="74"/>
                      <a:pt x="34" y="70"/>
                    </a:cubicBezTo>
                    <a:cubicBezTo>
                      <a:pt x="20" y="73"/>
                      <a:pt x="15" y="104"/>
                      <a:pt x="7" y="108"/>
                    </a:cubicBezTo>
                    <a:cubicBezTo>
                      <a:pt x="7" y="109"/>
                      <a:pt x="2" y="111"/>
                      <a:pt x="0" y="112"/>
                    </a:cubicBezTo>
                    <a:cubicBezTo>
                      <a:pt x="1" y="121"/>
                      <a:pt x="3" y="127"/>
                      <a:pt x="1" y="134"/>
                    </a:cubicBezTo>
                    <a:cubicBezTo>
                      <a:pt x="5" y="136"/>
                      <a:pt x="7" y="135"/>
                      <a:pt x="8" y="141"/>
                    </a:cubicBezTo>
                    <a:cubicBezTo>
                      <a:pt x="8" y="140"/>
                      <a:pt x="9" y="139"/>
                      <a:pt x="9" y="138"/>
                    </a:cubicBezTo>
                    <a:cubicBezTo>
                      <a:pt x="9" y="139"/>
                      <a:pt x="9" y="140"/>
                      <a:pt x="9" y="142"/>
                    </a:cubicBezTo>
                    <a:cubicBezTo>
                      <a:pt x="13" y="141"/>
                      <a:pt x="12" y="139"/>
                      <a:pt x="13" y="142"/>
                    </a:cubicBezTo>
                    <a:cubicBezTo>
                      <a:pt x="19" y="138"/>
                      <a:pt x="25" y="133"/>
                      <a:pt x="30" y="133"/>
                    </a:cubicBezTo>
                    <a:cubicBezTo>
                      <a:pt x="29" y="131"/>
                      <a:pt x="28" y="130"/>
                      <a:pt x="28" y="128"/>
                    </a:cubicBezTo>
                    <a:cubicBezTo>
                      <a:pt x="30" y="128"/>
                      <a:pt x="28" y="127"/>
                      <a:pt x="30" y="128"/>
                    </a:cubicBezTo>
                    <a:cubicBezTo>
                      <a:pt x="30" y="128"/>
                      <a:pt x="31" y="127"/>
                      <a:pt x="32" y="127"/>
                    </a:cubicBezTo>
                    <a:cubicBezTo>
                      <a:pt x="27" y="122"/>
                      <a:pt x="36" y="123"/>
                      <a:pt x="39" y="113"/>
                    </a:cubicBezTo>
                    <a:cubicBezTo>
                      <a:pt x="40" y="112"/>
                      <a:pt x="40" y="112"/>
                      <a:pt x="41" y="112"/>
                    </a:cubicBezTo>
                    <a:cubicBezTo>
                      <a:pt x="40" y="113"/>
                      <a:pt x="40" y="115"/>
                      <a:pt x="39" y="117"/>
                    </a:cubicBezTo>
                    <a:cubicBezTo>
                      <a:pt x="41" y="113"/>
                      <a:pt x="43" y="110"/>
                      <a:pt x="45" y="107"/>
                    </a:cubicBezTo>
                    <a:cubicBezTo>
                      <a:pt x="73" y="96"/>
                      <a:pt x="73" y="96"/>
                      <a:pt x="73" y="96"/>
                    </a:cubicBezTo>
                    <a:cubicBezTo>
                      <a:pt x="73" y="99"/>
                      <a:pt x="74" y="97"/>
                      <a:pt x="75" y="95"/>
                    </a:cubicBezTo>
                    <a:cubicBezTo>
                      <a:pt x="75" y="97"/>
                      <a:pt x="75" y="98"/>
                      <a:pt x="75" y="99"/>
                    </a:cubicBezTo>
                    <a:cubicBezTo>
                      <a:pt x="75" y="98"/>
                      <a:pt x="76" y="97"/>
                      <a:pt x="77" y="96"/>
                    </a:cubicBezTo>
                    <a:cubicBezTo>
                      <a:pt x="77" y="98"/>
                      <a:pt x="77" y="99"/>
                      <a:pt x="77" y="100"/>
                    </a:cubicBezTo>
                    <a:cubicBezTo>
                      <a:pt x="77" y="99"/>
                      <a:pt x="78" y="98"/>
                      <a:pt x="79" y="97"/>
                    </a:cubicBezTo>
                    <a:cubicBezTo>
                      <a:pt x="79" y="97"/>
                      <a:pt x="79" y="97"/>
                      <a:pt x="80" y="97"/>
                    </a:cubicBezTo>
                    <a:cubicBezTo>
                      <a:pt x="74" y="115"/>
                      <a:pt x="59" y="124"/>
                      <a:pt x="68" y="147"/>
                    </a:cubicBezTo>
                    <a:cubicBezTo>
                      <a:pt x="72" y="147"/>
                      <a:pt x="75" y="146"/>
                      <a:pt x="77" y="148"/>
                    </a:cubicBezTo>
                    <a:cubicBezTo>
                      <a:pt x="83" y="145"/>
                      <a:pt x="87" y="140"/>
                      <a:pt x="89" y="132"/>
                    </a:cubicBezTo>
                    <a:cubicBezTo>
                      <a:pt x="90" y="132"/>
                      <a:pt x="91" y="133"/>
                      <a:pt x="92" y="133"/>
                    </a:cubicBezTo>
                    <a:cubicBezTo>
                      <a:pt x="94" y="139"/>
                      <a:pt x="96" y="144"/>
                      <a:pt x="99" y="150"/>
                    </a:cubicBezTo>
                    <a:cubicBezTo>
                      <a:pt x="99" y="150"/>
                      <a:pt x="14" y="165"/>
                      <a:pt x="12" y="166"/>
                    </a:cubicBezTo>
                    <a:cubicBezTo>
                      <a:pt x="11" y="166"/>
                      <a:pt x="10" y="166"/>
                      <a:pt x="9" y="166"/>
                    </a:cubicBezTo>
                    <a:cubicBezTo>
                      <a:pt x="8" y="166"/>
                      <a:pt x="8" y="167"/>
                      <a:pt x="7" y="167"/>
                    </a:cubicBezTo>
                    <a:cubicBezTo>
                      <a:pt x="20" y="190"/>
                      <a:pt x="48" y="173"/>
                      <a:pt x="67" y="166"/>
                    </a:cubicBezTo>
                    <a:cubicBezTo>
                      <a:pt x="77" y="165"/>
                      <a:pt x="87" y="164"/>
                      <a:pt x="97" y="163"/>
                    </a:cubicBezTo>
                    <a:cubicBezTo>
                      <a:pt x="97" y="163"/>
                      <a:pt x="98" y="164"/>
                      <a:pt x="99" y="165"/>
                    </a:cubicBezTo>
                    <a:cubicBezTo>
                      <a:pt x="108" y="170"/>
                      <a:pt x="105" y="249"/>
                      <a:pt x="89" y="254"/>
                    </a:cubicBezTo>
                    <a:cubicBezTo>
                      <a:pt x="93" y="257"/>
                      <a:pt x="54" y="251"/>
                      <a:pt x="51" y="251"/>
                    </a:cubicBezTo>
                    <a:cubicBezTo>
                      <a:pt x="50" y="251"/>
                      <a:pt x="49" y="251"/>
                      <a:pt x="49" y="251"/>
                    </a:cubicBezTo>
                    <a:cubicBezTo>
                      <a:pt x="62" y="270"/>
                      <a:pt x="75" y="270"/>
                      <a:pt x="98" y="276"/>
                    </a:cubicBezTo>
                    <a:cubicBezTo>
                      <a:pt x="125" y="258"/>
                      <a:pt x="122" y="193"/>
                      <a:pt x="114" y="161"/>
                    </a:cubicBezTo>
                    <a:cubicBezTo>
                      <a:pt x="122" y="160"/>
                      <a:pt x="129" y="159"/>
                      <a:pt x="137" y="159"/>
                    </a:cubicBezTo>
                    <a:cubicBezTo>
                      <a:pt x="144" y="161"/>
                      <a:pt x="163" y="169"/>
                      <a:pt x="173" y="165"/>
                    </a:cubicBezTo>
                    <a:cubicBezTo>
                      <a:pt x="177" y="165"/>
                      <a:pt x="179" y="164"/>
                      <a:pt x="179" y="158"/>
                    </a:cubicBezTo>
                    <a:cubicBezTo>
                      <a:pt x="174" y="155"/>
                      <a:pt x="168" y="153"/>
                      <a:pt x="163" y="150"/>
                    </a:cubicBezTo>
                    <a:cubicBezTo>
                      <a:pt x="114" y="149"/>
                      <a:pt x="114" y="149"/>
                      <a:pt x="114" y="149"/>
                    </a:cubicBezTo>
                    <a:cubicBezTo>
                      <a:pt x="111" y="146"/>
                      <a:pt x="113" y="140"/>
                      <a:pt x="108" y="136"/>
                    </a:cubicBezTo>
                    <a:cubicBezTo>
                      <a:pt x="115" y="125"/>
                      <a:pt x="130" y="124"/>
                      <a:pt x="136" y="117"/>
                    </a:cubicBezTo>
                    <a:close/>
                    <a:moveTo>
                      <a:pt x="79" y="79"/>
                    </a:moveTo>
                    <a:cubicBezTo>
                      <a:pt x="85" y="58"/>
                      <a:pt x="77" y="57"/>
                      <a:pt x="86" y="38"/>
                    </a:cubicBezTo>
                    <a:cubicBezTo>
                      <a:pt x="88" y="39"/>
                      <a:pt x="103" y="62"/>
                      <a:pt x="104" y="64"/>
                    </a:cubicBezTo>
                    <a:cubicBezTo>
                      <a:pt x="100" y="65"/>
                      <a:pt x="101" y="64"/>
                      <a:pt x="102" y="67"/>
                    </a:cubicBezTo>
                    <a:cubicBezTo>
                      <a:pt x="101" y="67"/>
                      <a:pt x="88" y="74"/>
                      <a:pt x="82" y="75"/>
                    </a:cubicBezTo>
                    <a:cubicBezTo>
                      <a:pt x="86" y="78"/>
                      <a:pt x="85" y="77"/>
                      <a:pt x="87" y="76"/>
                    </a:cubicBezTo>
                    <a:cubicBezTo>
                      <a:pt x="85" y="80"/>
                      <a:pt x="84" y="79"/>
                      <a:pt x="79" y="79"/>
                    </a:cubicBezTo>
                    <a:close/>
                    <a:moveTo>
                      <a:pt x="101" y="126"/>
                    </a:moveTo>
                    <a:cubicBezTo>
                      <a:pt x="98" y="125"/>
                      <a:pt x="96" y="124"/>
                      <a:pt x="94" y="123"/>
                    </a:cubicBezTo>
                    <a:cubicBezTo>
                      <a:pt x="93" y="122"/>
                      <a:pt x="95" y="123"/>
                      <a:pt x="93" y="118"/>
                    </a:cubicBezTo>
                    <a:cubicBezTo>
                      <a:pt x="96" y="118"/>
                      <a:pt x="101" y="116"/>
                      <a:pt x="103" y="114"/>
                    </a:cubicBezTo>
                    <a:cubicBezTo>
                      <a:pt x="103" y="114"/>
                      <a:pt x="103" y="114"/>
                      <a:pt x="104" y="114"/>
                    </a:cubicBezTo>
                    <a:cubicBezTo>
                      <a:pt x="106" y="118"/>
                      <a:pt x="103" y="122"/>
                      <a:pt x="101" y="126"/>
                    </a:cubicBezTo>
                    <a:close/>
                    <a:moveTo>
                      <a:pt x="91" y="111"/>
                    </a:moveTo>
                    <a:cubicBezTo>
                      <a:pt x="92" y="106"/>
                      <a:pt x="89" y="103"/>
                      <a:pt x="90" y="96"/>
                    </a:cubicBezTo>
                    <a:cubicBezTo>
                      <a:pt x="87" y="96"/>
                      <a:pt x="90" y="97"/>
                      <a:pt x="87" y="95"/>
                    </a:cubicBezTo>
                    <a:cubicBezTo>
                      <a:pt x="87" y="96"/>
                      <a:pt x="87" y="97"/>
                      <a:pt x="86" y="97"/>
                    </a:cubicBezTo>
                    <a:cubicBezTo>
                      <a:pt x="88" y="92"/>
                      <a:pt x="89" y="97"/>
                      <a:pt x="88" y="93"/>
                    </a:cubicBezTo>
                    <a:cubicBezTo>
                      <a:pt x="94" y="96"/>
                      <a:pt x="115" y="91"/>
                      <a:pt x="117" y="89"/>
                    </a:cubicBezTo>
                    <a:cubicBezTo>
                      <a:pt x="123" y="92"/>
                      <a:pt x="146" y="93"/>
                      <a:pt x="152" y="93"/>
                    </a:cubicBezTo>
                    <a:cubicBezTo>
                      <a:pt x="153" y="94"/>
                      <a:pt x="153" y="95"/>
                      <a:pt x="153" y="96"/>
                    </a:cubicBezTo>
                    <a:cubicBezTo>
                      <a:pt x="149" y="98"/>
                      <a:pt x="144" y="100"/>
                      <a:pt x="139" y="102"/>
                    </a:cubicBezTo>
                    <a:cubicBezTo>
                      <a:pt x="140" y="103"/>
                      <a:pt x="142" y="103"/>
                      <a:pt x="143" y="104"/>
                    </a:cubicBezTo>
                    <a:cubicBezTo>
                      <a:pt x="136" y="109"/>
                      <a:pt x="127" y="92"/>
                      <a:pt x="124" y="95"/>
                    </a:cubicBezTo>
                    <a:cubicBezTo>
                      <a:pt x="111" y="97"/>
                      <a:pt x="101" y="107"/>
                      <a:pt x="91" y="111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îṧ1iḋê">
              <a:extLst>
                <a:ext uri="{FF2B5EF4-FFF2-40B4-BE49-F238E27FC236}">
                  <a16:creationId xmlns:a16="http://schemas.microsoft.com/office/drawing/2014/main" id="{DB2784ED-C9A0-48BC-9095-E37329614582}"/>
                </a:ext>
              </a:extLst>
            </p:cNvPr>
            <p:cNvGrpSpPr/>
            <p:nvPr/>
          </p:nvGrpSpPr>
          <p:grpSpPr>
            <a:xfrm>
              <a:off x="5556251" y="2735263"/>
              <a:ext cx="538163" cy="993775"/>
              <a:chOff x="5556251" y="2735263"/>
              <a:chExt cx="538163" cy="993775"/>
            </a:xfrm>
          </p:grpSpPr>
          <p:sp>
            <p:nvSpPr>
              <p:cNvPr id="88" name="iŝḷidè">
                <a:extLst>
                  <a:ext uri="{FF2B5EF4-FFF2-40B4-BE49-F238E27FC236}">
                    <a16:creationId xmlns:a16="http://schemas.microsoft.com/office/drawing/2014/main" id="{20DC1AD8-BF8F-4B90-8623-6F27ACEFA79F}"/>
                  </a:ext>
                </a:extLst>
              </p:cNvPr>
              <p:cNvSpPr/>
              <p:nvPr/>
            </p:nvSpPr>
            <p:spPr bwMode="auto">
              <a:xfrm>
                <a:off x="5556251" y="2735263"/>
                <a:ext cx="538163" cy="993775"/>
              </a:xfrm>
              <a:custGeom>
                <a:avLst/>
                <a:gdLst>
                  <a:gd name="T0" fmla="*/ 176 w 178"/>
                  <a:gd name="T1" fmla="*/ 113 h 326"/>
                  <a:gd name="T2" fmla="*/ 152 w 178"/>
                  <a:gd name="T3" fmla="*/ 86 h 326"/>
                  <a:gd name="T4" fmla="*/ 94 w 178"/>
                  <a:gd name="T5" fmla="*/ 89 h 326"/>
                  <a:gd name="T6" fmla="*/ 94 w 178"/>
                  <a:gd name="T7" fmla="*/ 9 h 326"/>
                  <a:gd name="T8" fmla="*/ 82 w 178"/>
                  <a:gd name="T9" fmla="*/ 0 h 326"/>
                  <a:gd name="T10" fmla="*/ 73 w 178"/>
                  <a:gd name="T11" fmla="*/ 4 h 326"/>
                  <a:gd name="T12" fmla="*/ 71 w 178"/>
                  <a:gd name="T13" fmla="*/ 24 h 326"/>
                  <a:gd name="T14" fmla="*/ 71 w 178"/>
                  <a:gd name="T15" fmla="*/ 92 h 326"/>
                  <a:gd name="T16" fmla="*/ 47 w 178"/>
                  <a:gd name="T17" fmla="*/ 98 h 326"/>
                  <a:gd name="T18" fmla="*/ 39 w 178"/>
                  <a:gd name="T19" fmla="*/ 98 h 326"/>
                  <a:gd name="T20" fmla="*/ 10 w 178"/>
                  <a:gd name="T21" fmla="*/ 102 h 326"/>
                  <a:gd name="T22" fmla="*/ 1 w 178"/>
                  <a:gd name="T23" fmla="*/ 129 h 326"/>
                  <a:gd name="T24" fmla="*/ 37 w 178"/>
                  <a:gd name="T25" fmla="*/ 182 h 326"/>
                  <a:gd name="T26" fmla="*/ 44 w 178"/>
                  <a:gd name="T27" fmla="*/ 178 h 326"/>
                  <a:gd name="T28" fmla="*/ 42 w 178"/>
                  <a:gd name="T29" fmla="*/ 173 h 326"/>
                  <a:gd name="T30" fmla="*/ 53 w 178"/>
                  <a:gd name="T31" fmla="*/ 165 h 326"/>
                  <a:gd name="T32" fmla="*/ 70 w 178"/>
                  <a:gd name="T33" fmla="*/ 165 h 326"/>
                  <a:gd name="T34" fmla="*/ 67 w 178"/>
                  <a:gd name="T35" fmla="*/ 273 h 326"/>
                  <a:gd name="T36" fmla="*/ 67 w 178"/>
                  <a:gd name="T37" fmla="*/ 317 h 326"/>
                  <a:gd name="T38" fmla="*/ 76 w 178"/>
                  <a:gd name="T39" fmla="*/ 325 h 326"/>
                  <a:gd name="T40" fmla="*/ 83 w 178"/>
                  <a:gd name="T41" fmla="*/ 326 h 326"/>
                  <a:gd name="T42" fmla="*/ 93 w 178"/>
                  <a:gd name="T43" fmla="*/ 287 h 326"/>
                  <a:gd name="T44" fmla="*/ 95 w 178"/>
                  <a:gd name="T45" fmla="*/ 237 h 326"/>
                  <a:gd name="T46" fmla="*/ 92 w 178"/>
                  <a:gd name="T47" fmla="*/ 220 h 326"/>
                  <a:gd name="T48" fmla="*/ 97 w 178"/>
                  <a:gd name="T49" fmla="*/ 160 h 326"/>
                  <a:gd name="T50" fmla="*/ 131 w 178"/>
                  <a:gd name="T51" fmla="*/ 159 h 326"/>
                  <a:gd name="T52" fmla="*/ 140 w 178"/>
                  <a:gd name="T53" fmla="*/ 155 h 326"/>
                  <a:gd name="T54" fmla="*/ 140 w 178"/>
                  <a:gd name="T55" fmla="*/ 142 h 326"/>
                  <a:gd name="T56" fmla="*/ 178 w 178"/>
                  <a:gd name="T57" fmla="*/ 113 h 326"/>
                  <a:gd name="T58" fmla="*/ 176 w 178"/>
                  <a:gd name="T59" fmla="*/ 113 h 326"/>
                  <a:gd name="T60" fmla="*/ 70 w 178"/>
                  <a:gd name="T61" fmla="*/ 146 h 326"/>
                  <a:gd name="T62" fmla="*/ 45 w 178"/>
                  <a:gd name="T63" fmla="*/ 148 h 326"/>
                  <a:gd name="T64" fmla="*/ 34 w 178"/>
                  <a:gd name="T65" fmla="*/ 124 h 326"/>
                  <a:gd name="T66" fmla="*/ 58 w 178"/>
                  <a:gd name="T67" fmla="*/ 117 h 326"/>
                  <a:gd name="T68" fmla="*/ 57 w 178"/>
                  <a:gd name="T69" fmla="*/ 114 h 326"/>
                  <a:gd name="T70" fmla="*/ 71 w 178"/>
                  <a:gd name="T71" fmla="*/ 114 h 326"/>
                  <a:gd name="T72" fmla="*/ 70 w 178"/>
                  <a:gd name="T73" fmla="*/ 146 h 326"/>
                  <a:gd name="T74" fmla="*/ 133 w 178"/>
                  <a:gd name="T75" fmla="*/ 110 h 326"/>
                  <a:gd name="T76" fmla="*/ 108 w 178"/>
                  <a:gd name="T77" fmla="*/ 135 h 326"/>
                  <a:gd name="T78" fmla="*/ 110 w 178"/>
                  <a:gd name="T79" fmla="*/ 140 h 326"/>
                  <a:gd name="T80" fmla="*/ 96 w 178"/>
                  <a:gd name="T81" fmla="*/ 143 h 326"/>
                  <a:gd name="T82" fmla="*/ 98 w 178"/>
                  <a:gd name="T83" fmla="*/ 108 h 326"/>
                  <a:gd name="T84" fmla="*/ 122 w 178"/>
                  <a:gd name="T85" fmla="*/ 105 h 326"/>
                  <a:gd name="T86" fmla="*/ 121 w 178"/>
                  <a:gd name="T87" fmla="*/ 103 h 326"/>
                  <a:gd name="T88" fmla="*/ 134 w 178"/>
                  <a:gd name="T89" fmla="*/ 110 h 326"/>
                  <a:gd name="T90" fmla="*/ 133 w 178"/>
                  <a:gd name="T91" fmla="*/ 11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8" h="326">
                    <a:moveTo>
                      <a:pt x="176" y="113"/>
                    </a:moveTo>
                    <a:cubicBezTo>
                      <a:pt x="174" y="99"/>
                      <a:pt x="167" y="90"/>
                      <a:pt x="152" y="86"/>
                    </a:cubicBezTo>
                    <a:cubicBezTo>
                      <a:pt x="133" y="87"/>
                      <a:pt x="113" y="88"/>
                      <a:pt x="94" y="89"/>
                    </a:cubicBezTo>
                    <a:cubicBezTo>
                      <a:pt x="97" y="80"/>
                      <a:pt x="95" y="11"/>
                      <a:pt x="94" y="9"/>
                    </a:cubicBezTo>
                    <a:cubicBezTo>
                      <a:pt x="91" y="4"/>
                      <a:pt x="85" y="2"/>
                      <a:pt x="82" y="0"/>
                    </a:cubicBezTo>
                    <a:cubicBezTo>
                      <a:pt x="79" y="2"/>
                      <a:pt x="76" y="3"/>
                      <a:pt x="73" y="4"/>
                    </a:cubicBezTo>
                    <a:cubicBezTo>
                      <a:pt x="72" y="11"/>
                      <a:pt x="72" y="18"/>
                      <a:pt x="71" y="24"/>
                    </a:cubicBezTo>
                    <a:cubicBezTo>
                      <a:pt x="75" y="49"/>
                      <a:pt x="68" y="72"/>
                      <a:pt x="71" y="92"/>
                    </a:cubicBezTo>
                    <a:cubicBezTo>
                      <a:pt x="62" y="89"/>
                      <a:pt x="48" y="98"/>
                      <a:pt x="47" y="98"/>
                    </a:cubicBezTo>
                    <a:cubicBezTo>
                      <a:pt x="45" y="98"/>
                      <a:pt x="42" y="98"/>
                      <a:pt x="39" y="98"/>
                    </a:cubicBezTo>
                    <a:cubicBezTo>
                      <a:pt x="28" y="102"/>
                      <a:pt x="14" y="98"/>
                      <a:pt x="10" y="102"/>
                    </a:cubicBezTo>
                    <a:cubicBezTo>
                      <a:pt x="7" y="111"/>
                      <a:pt x="4" y="120"/>
                      <a:pt x="1" y="129"/>
                    </a:cubicBezTo>
                    <a:cubicBezTo>
                      <a:pt x="7" y="155"/>
                      <a:pt x="0" y="169"/>
                      <a:pt x="37" y="182"/>
                    </a:cubicBezTo>
                    <a:cubicBezTo>
                      <a:pt x="39" y="178"/>
                      <a:pt x="39" y="178"/>
                      <a:pt x="44" y="178"/>
                    </a:cubicBezTo>
                    <a:cubicBezTo>
                      <a:pt x="44" y="176"/>
                      <a:pt x="43" y="175"/>
                      <a:pt x="42" y="173"/>
                    </a:cubicBezTo>
                    <a:cubicBezTo>
                      <a:pt x="47" y="171"/>
                      <a:pt x="53" y="166"/>
                      <a:pt x="53" y="165"/>
                    </a:cubicBezTo>
                    <a:cubicBezTo>
                      <a:pt x="60" y="166"/>
                      <a:pt x="63" y="166"/>
                      <a:pt x="70" y="165"/>
                    </a:cubicBezTo>
                    <a:cubicBezTo>
                      <a:pt x="72" y="201"/>
                      <a:pt x="73" y="235"/>
                      <a:pt x="67" y="273"/>
                    </a:cubicBezTo>
                    <a:cubicBezTo>
                      <a:pt x="67" y="288"/>
                      <a:pt x="67" y="303"/>
                      <a:pt x="67" y="317"/>
                    </a:cubicBezTo>
                    <a:cubicBezTo>
                      <a:pt x="70" y="320"/>
                      <a:pt x="73" y="322"/>
                      <a:pt x="76" y="325"/>
                    </a:cubicBezTo>
                    <a:cubicBezTo>
                      <a:pt x="78" y="325"/>
                      <a:pt x="80" y="326"/>
                      <a:pt x="83" y="326"/>
                    </a:cubicBezTo>
                    <a:cubicBezTo>
                      <a:pt x="98" y="316"/>
                      <a:pt x="91" y="305"/>
                      <a:pt x="93" y="287"/>
                    </a:cubicBezTo>
                    <a:cubicBezTo>
                      <a:pt x="95" y="276"/>
                      <a:pt x="94" y="258"/>
                      <a:pt x="95" y="237"/>
                    </a:cubicBezTo>
                    <a:cubicBezTo>
                      <a:pt x="94" y="231"/>
                      <a:pt x="93" y="226"/>
                      <a:pt x="92" y="220"/>
                    </a:cubicBezTo>
                    <a:cubicBezTo>
                      <a:pt x="96" y="208"/>
                      <a:pt x="100" y="174"/>
                      <a:pt x="97" y="160"/>
                    </a:cubicBezTo>
                    <a:cubicBezTo>
                      <a:pt x="103" y="161"/>
                      <a:pt x="128" y="154"/>
                      <a:pt x="131" y="159"/>
                    </a:cubicBezTo>
                    <a:cubicBezTo>
                      <a:pt x="133" y="157"/>
                      <a:pt x="134" y="155"/>
                      <a:pt x="140" y="155"/>
                    </a:cubicBezTo>
                    <a:cubicBezTo>
                      <a:pt x="140" y="151"/>
                      <a:pt x="140" y="146"/>
                      <a:pt x="140" y="142"/>
                    </a:cubicBezTo>
                    <a:cubicBezTo>
                      <a:pt x="153" y="139"/>
                      <a:pt x="172" y="132"/>
                      <a:pt x="178" y="113"/>
                    </a:cubicBezTo>
                    <a:cubicBezTo>
                      <a:pt x="177" y="113"/>
                      <a:pt x="176" y="113"/>
                      <a:pt x="176" y="113"/>
                    </a:cubicBezTo>
                    <a:close/>
                    <a:moveTo>
                      <a:pt x="70" y="146"/>
                    </a:moveTo>
                    <a:cubicBezTo>
                      <a:pt x="62" y="149"/>
                      <a:pt x="55" y="146"/>
                      <a:pt x="45" y="148"/>
                    </a:cubicBezTo>
                    <a:cubicBezTo>
                      <a:pt x="37" y="139"/>
                      <a:pt x="39" y="130"/>
                      <a:pt x="34" y="124"/>
                    </a:cubicBezTo>
                    <a:cubicBezTo>
                      <a:pt x="41" y="117"/>
                      <a:pt x="52" y="117"/>
                      <a:pt x="58" y="117"/>
                    </a:cubicBezTo>
                    <a:cubicBezTo>
                      <a:pt x="57" y="116"/>
                      <a:pt x="57" y="115"/>
                      <a:pt x="57" y="114"/>
                    </a:cubicBezTo>
                    <a:cubicBezTo>
                      <a:pt x="61" y="116"/>
                      <a:pt x="65" y="115"/>
                      <a:pt x="71" y="114"/>
                    </a:cubicBezTo>
                    <a:cubicBezTo>
                      <a:pt x="68" y="125"/>
                      <a:pt x="73" y="134"/>
                      <a:pt x="70" y="146"/>
                    </a:cubicBezTo>
                    <a:close/>
                    <a:moveTo>
                      <a:pt x="133" y="110"/>
                    </a:moveTo>
                    <a:cubicBezTo>
                      <a:pt x="132" y="123"/>
                      <a:pt x="113" y="126"/>
                      <a:pt x="108" y="135"/>
                    </a:cubicBezTo>
                    <a:cubicBezTo>
                      <a:pt x="109" y="136"/>
                      <a:pt x="109" y="138"/>
                      <a:pt x="110" y="140"/>
                    </a:cubicBezTo>
                    <a:cubicBezTo>
                      <a:pt x="106" y="141"/>
                      <a:pt x="101" y="142"/>
                      <a:pt x="96" y="143"/>
                    </a:cubicBezTo>
                    <a:cubicBezTo>
                      <a:pt x="95" y="129"/>
                      <a:pt x="94" y="120"/>
                      <a:pt x="98" y="108"/>
                    </a:cubicBezTo>
                    <a:cubicBezTo>
                      <a:pt x="104" y="104"/>
                      <a:pt x="115" y="105"/>
                      <a:pt x="122" y="105"/>
                    </a:cubicBezTo>
                    <a:cubicBezTo>
                      <a:pt x="122" y="104"/>
                      <a:pt x="121" y="104"/>
                      <a:pt x="121" y="103"/>
                    </a:cubicBezTo>
                    <a:cubicBezTo>
                      <a:pt x="128" y="106"/>
                      <a:pt x="131" y="104"/>
                      <a:pt x="134" y="110"/>
                    </a:cubicBezTo>
                    <a:cubicBezTo>
                      <a:pt x="134" y="110"/>
                      <a:pt x="133" y="110"/>
                      <a:pt x="133" y="11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í$ḻíḍe">
                <a:extLst>
                  <a:ext uri="{FF2B5EF4-FFF2-40B4-BE49-F238E27FC236}">
                    <a16:creationId xmlns:a16="http://schemas.microsoft.com/office/drawing/2014/main" id="{27E0F179-3E79-4725-86A6-8931C0886D6D}"/>
                  </a:ext>
                </a:extLst>
              </p:cNvPr>
              <p:cNvSpPr/>
              <p:nvPr/>
            </p:nvSpPr>
            <p:spPr bwMode="auto">
              <a:xfrm>
                <a:off x="5903914" y="3143251"/>
                <a:ext cx="9525" cy="15875"/>
              </a:xfrm>
              <a:custGeom>
                <a:avLst/>
                <a:gdLst>
                  <a:gd name="T0" fmla="*/ 3 w 3"/>
                  <a:gd name="T1" fmla="*/ 0 h 5"/>
                  <a:gd name="T2" fmla="*/ 0 w 3"/>
                  <a:gd name="T3" fmla="*/ 1 h 5"/>
                  <a:gd name="T4" fmla="*/ 1 w 3"/>
                  <a:gd name="T5" fmla="*/ 5 h 5"/>
                  <a:gd name="T6" fmla="*/ 2 w 3"/>
                  <a:gd name="T7" fmla="*/ 3 h 5"/>
                  <a:gd name="T8" fmla="*/ 3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1" y="2"/>
                      <a:pt x="3" y="0"/>
                      <a:pt x="0" y="1"/>
                    </a:cubicBezTo>
                    <a:cubicBezTo>
                      <a:pt x="1" y="2"/>
                      <a:pt x="1" y="3"/>
                      <a:pt x="1" y="5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2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îṧḻîḑe">
                <a:extLst>
                  <a:ext uri="{FF2B5EF4-FFF2-40B4-BE49-F238E27FC236}">
                    <a16:creationId xmlns:a16="http://schemas.microsoft.com/office/drawing/2014/main" id="{9FFAC0F1-DEF6-4A45-BE9E-5B59957A2B3C}"/>
                  </a:ext>
                </a:extLst>
              </p:cNvPr>
              <p:cNvSpPr/>
              <p:nvPr/>
            </p:nvSpPr>
            <p:spPr bwMode="auto">
              <a:xfrm>
                <a:off x="5916614" y="314325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îśļîďê">
                <a:extLst>
                  <a:ext uri="{FF2B5EF4-FFF2-40B4-BE49-F238E27FC236}">
                    <a16:creationId xmlns:a16="http://schemas.microsoft.com/office/drawing/2014/main" id="{2DDC53DA-3433-4460-91ED-6219BCB058BE}"/>
                  </a:ext>
                </a:extLst>
              </p:cNvPr>
              <p:cNvSpPr/>
              <p:nvPr/>
            </p:nvSpPr>
            <p:spPr bwMode="auto">
              <a:xfrm>
                <a:off x="5895976" y="3149601"/>
                <a:ext cx="4763" cy="317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îSḷíďe">
              <a:extLst>
                <a:ext uri="{FF2B5EF4-FFF2-40B4-BE49-F238E27FC236}">
                  <a16:creationId xmlns:a16="http://schemas.microsoft.com/office/drawing/2014/main" id="{BFC304C1-2196-40DD-A145-246E8B69C44B}"/>
                </a:ext>
              </a:extLst>
            </p:cNvPr>
            <p:cNvGrpSpPr/>
            <p:nvPr/>
          </p:nvGrpSpPr>
          <p:grpSpPr>
            <a:xfrm>
              <a:off x="3886201" y="2867026"/>
              <a:ext cx="641351" cy="736600"/>
              <a:chOff x="3886201" y="2867026"/>
              <a:chExt cx="641351" cy="736600"/>
            </a:xfrm>
          </p:grpSpPr>
          <p:sp>
            <p:nvSpPr>
              <p:cNvPr id="84" name="íṡḻiḍé">
                <a:extLst>
                  <a:ext uri="{FF2B5EF4-FFF2-40B4-BE49-F238E27FC236}">
                    <a16:creationId xmlns:a16="http://schemas.microsoft.com/office/drawing/2014/main" id="{CC79BB7A-7AA7-45C7-9BE8-CCAD5D90BD3A}"/>
                  </a:ext>
                </a:extLst>
              </p:cNvPr>
              <p:cNvSpPr/>
              <p:nvPr/>
            </p:nvSpPr>
            <p:spPr bwMode="auto">
              <a:xfrm>
                <a:off x="4252914" y="2867026"/>
                <a:ext cx="274638" cy="654050"/>
              </a:xfrm>
              <a:custGeom>
                <a:avLst/>
                <a:gdLst>
                  <a:gd name="T0" fmla="*/ 22 w 91"/>
                  <a:gd name="T1" fmla="*/ 0 h 215"/>
                  <a:gd name="T2" fmla="*/ 46 w 91"/>
                  <a:gd name="T3" fmla="*/ 56 h 215"/>
                  <a:gd name="T4" fmla="*/ 52 w 91"/>
                  <a:gd name="T5" fmla="*/ 86 h 215"/>
                  <a:gd name="T6" fmla="*/ 91 w 91"/>
                  <a:gd name="T7" fmla="*/ 106 h 215"/>
                  <a:gd name="T8" fmla="*/ 79 w 91"/>
                  <a:gd name="T9" fmla="*/ 121 h 215"/>
                  <a:gd name="T10" fmla="*/ 55 w 91"/>
                  <a:gd name="T11" fmla="*/ 125 h 215"/>
                  <a:gd name="T12" fmla="*/ 43 w 91"/>
                  <a:gd name="T13" fmla="*/ 187 h 215"/>
                  <a:gd name="T14" fmla="*/ 50 w 91"/>
                  <a:gd name="T15" fmla="*/ 185 h 215"/>
                  <a:gd name="T16" fmla="*/ 84 w 91"/>
                  <a:gd name="T17" fmla="*/ 197 h 215"/>
                  <a:gd name="T18" fmla="*/ 84 w 91"/>
                  <a:gd name="T19" fmla="*/ 202 h 215"/>
                  <a:gd name="T20" fmla="*/ 80 w 91"/>
                  <a:gd name="T21" fmla="*/ 209 h 215"/>
                  <a:gd name="T22" fmla="*/ 0 w 91"/>
                  <a:gd name="T23" fmla="*/ 194 h 215"/>
                  <a:gd name="T24" fmla="*/ 14 w 91"/>
                  <a:gd name="T25" fmla="*/ 187 h 215"/>
                  <a:gd name="T26" fmla="*/ 17 w 91"/>
                  <a:gd name="T27" fmla="*/ 108 h 215"/>
                  <a:gd name="T28" fmla="*/ 12 w 91"/>
                  <a:gd name="T29" fmla="*/ 105 h 215"/>
                  <a:gd name="T30" fmla="*/ 20 w 91"/>
                  <a:gd name="T31" fmla="*/ 36 h 215"/>
                  <a:gd name="T32" fmla="*/ 20 w 91"/>
                  <a:gd name="T33" fmla="*/ 3 h 215"/>
                  <a:gd name="T34" fmla="*/ 22 w 91"/>
                  <a:gd name="T35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1" h="215">
                    <a:moveTo>
                      <a:pt x="22" y="0"/>
                    </a:moveTo>
                    <a:cubicBezTo>
                      <a:pt x="58" y="5"/>
                      <a:pt x="41" y="31"/>
                      <a:pt x="46" y="56"/>
                    </a:cubicBezTo>
                    <a:cubicBezTo>
                      <a:pt x="48" y="64"/>
                      <a:pt x="54" y="80"/>
                      <a:pt x="52" y="86"/>
                    </a:cubicBezTo>
                    <a:cubicBezTo>
                      <a:pt x="73" y="78"/>
                      <a:pt x="83" y="84"/>
                      <a:pt x="91" y="106"/>
                    </a:cubicBezTo>
                    <a:cubicBezTo>
                      <a:pt x="87" y="111"/>
                      <a:pt x="85" y="118"/>
                      <a:pt x="79" y="121"/>
                    </a:cubicBezTo>
                    <a:cubicBezTo>
                      <a:pt x="73" y="124"/>
                      <a:pt x="59" y="119"/>
                      <a:pt x="55" y="125"/>
                    </a:cubicBezTo>
                    <a:cubicBezTo>
                      <a:pt x="46" y="140"/>
                      <a:pt x="49" y="172"/>
                      <a:pt x="43" y="187"/>
                    </a:cubicBezTo>
                    <a:cubicBezTo>
                      <a:pt x="45" y="187"/>
                      <a:pt x="48" y="186"/>
                      <a:pt x="50" y="185"/>
                    </a:cubicBezTo>
                    <a:cubicBezTo>
                      <a:pt x="63" y="190"/>
                      <a:pt x="71" y="187"/>
                      <a:pt x="84" y="197"/>
                    </a:cubicBezTo>
                    <a:cubicBezTo>
                      <a:pt x="84" y="198"/>
                      <a:pt x="84" y="200"/>
                      <a:pt x="84" y="202"/>
                    </a:cubicBezTo>
                    <a:cubicBezTo>
                      <a:pt x="82" y="204"/>
                      <a:pt x="81" y="207"/>
                      <a:pt x="80" y="209"/>
                    </a:cubicBezTo>
                    <a:cubicBezTo>
                      <a:pt x="59" y="215"/>
                      <a:pt x="1" y="212"/>
                      <a:pt x="0" y="194"/>
                    </a:cubicBezTo>
                    <a:cubicBezTo>
                      <a:pt x="6" y="191"/>
                      <a:pt x="7" y="186"/>
                      <a:pt x="14" y="187"/>
                    </a:cubicBezTo>
                    <a:cubicBezTo>
                      <a:pt x="14" y="182"/>
                      <a:pt x="17" y="108"/>
                      <a:pt x="17" y="108"/>
                    </a:cubicBezTo>
                    <a:cubicBezTo>
                      <a:pt x="16" y="107"/>
                      <a:pt x="14" y="106"/>
                      <a:pt x="12" y="105"/>
                    </a:cubicBezTo>
                    <a:cubicBezTo>
                      <a:pt x="24" y="92"/>
                      <a:pt x="17" y="55"/>
                      <a:pt x="20" y="36"/>
                    </a:cubicBezTo>
                    <a:cubicBezTo>
                      <a:pt x="22" y="25"/>
                      <a:pt x="15" y="10"/>
                      <a:pt x="20" y="3"/>
                    </a:cubicBezTo>
                    <a:cubicBezTo>
                      <a:pt x="21" y="2"/>
                      <a:pt x="21" y="1"/>
                      <a:pt x="22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íṧḷíḓè">
                <a:extLst>
                  <a:ext uri="{FF2B5EF4-FFF2-40B4-BE49-F238E27FC236}">
                    <a16:creationId xmlns:a16="http://schemas.microsoft.com/office/drawing/2014/main" id="{7822DA42-3F77-4DE1-AFAD-CB584FE8664D}"/>
                  </a:ext>
                </a:extLst>
              </p:cNvPr>
              <p:cNvSpPr/>
              <p:nvPr/>
            </p:nvSpPr>
            <p:spPr bwMode="auto">
              <a:xfrm>
                <a:off x="3886201" y="2976563"/>
                <a:ext cx="400050" cy="627063"/>
              </a:xfrm>
              <a:custGeom>
                <a:avLst/>
                <a:gdLst>
                  <a:gd name="T0" fmla="*/ 67 w 132"/>
                  <a:gd name="T1" fmla="*/ 0 h 206"/>
                  <a:gd name="T2" fmla="*/ 93 w 132"/>
                  <a:gd name="T3" fmla="*/ 6 h 206"/>
                  <a:gd name="T4" fmla="*/ 106 w 132"/>
                  <a:gd name="T5" fmla="*/ 95 h 206"/>
                  <a:gd name="T6" fmla="*/ 109 w 132"/>
                  <a:gd name="T7" fmla="*/ 96 h 206"/>
                  <a:gd name="T8" fmla="*/ 108 w 132"/>
                  <a:gd name="T9" fmla="*/ 94 h 206"/>
                  <a:gd name="T10" fmla="*/ 124 w 132"/>
                  <a:gd name="T11" fmla="*/ 79 h 206"/>
                  <a:gd name="T12" fmla="*/ 122 w 132"/>
                  <a:gd name="T13" fmla="*/ 84 h 206"/>
                  <a:gd name="T14" fmla="*/ 131 w 132"/>
                  <a:gd name="T15" fmla="*/ 79 h 206"/>
                  <a:gd name="T16" fmla="*/ 132 w 132"/>
                  <a:gd name="T17" fmla="*/ 82 h 206"/>
                  <a:gd name="T18" fmla="*/ 131 w 132"/>
                  <a:gd name="T19" fmla="*/ 86 h 206"/>
                  <a:gd name="T20" fmla="*/ 116 w 132"/>
                  <a:gd name="T21" fmla="*/ 98 h 206"/>
                  <a:gd name="T22" fmla="*/ 122 w 132"/>
                  <a:gd name="T23" fmla="*/ 99 h 206"/>
                  <a:gd name="T24" fmla="*/ 109 w 132"/>
                  <a:gd name="T25" fmla="*/ 121 h 206"/>
                  <a:gd name="T26" fmla="*/ 105 w 132"/>
                  <a:gd name="T27" fmla="*/ 146 h 206"/>
                  <a:gd name="T28" fmla="*/ 43 w 132"/>
                  <a:gd name="T29" fmla="*/ 204 h 206"/>
                  <a:gd name="T30" fmla="*/ 20 w 132"/>
                  <a:gd name="T31" fmla="*/ 200 h 206"/>
                  <a:gd name="T32" fmla="*/ 42 w 132"/>
                  <a:gd name="T33" fmla="*/ 140 h 206"/>
                  <a:gd name="T34" fmla="*/ 49 w 132"/>
                  <a:gd name="T35" fmla="*/ 142 h 206"/>
                  <a:gd name="T36" fmla="*/ 50 w 132"/>
                  <a:gd name="T37" fmla="*/ 152 h 206"/>
                  <a:gd name="T38" fmla="*/ 51 w 132"/>
                  <a:gd name="T39" fmla="*/ 152 h 206"/>
                  <a:gd name="T40" fmla="*/ 51 w 132"/>
                  <a:gd name="T41" fmla="*/ 150 h 206"/>
                  <a:gd name="T42" fmla="*/ 60 w 132"/>
                  <a:gd name="T43" fmla="*/ 143 h 206"/>
                  <a:gd name="T44" fmla="*/ 51 w 132"/>
                  <a:gd name="T45" fmla="*/ 120 h 206"/>
                  <a:gd name="T46" fmla="*/ 55 w 132"/>
                  <a:gd name="T47" fmla="*/ 123 h 206"/>
                  <a:gd name="T48" fmla="*/ 57 w 132"/>
                  <a:gd name="T49" fmla="*/ 122 h 206"/>
                  <a:gd name="T50" fmla="*/ 61 w 132"/>
                  <a:gd name="T51" fmla="*/ 124 h 206"/>
                  <a:gd name="T52" fmla="*/ 64 w 132"/>
                  <a:gd name="T53" fmla="*/ 121 h 206"/>
                  <a:gd name="T54" fmla="*/ 62 w 132"/>
                  <a:gd name="T55" fmla="*/ 102 h 206"/>
                  <a:gd name="T56" fmla="*/ 52 w 132"/>
                  <a:gd name="T57" fmla="*/ 100 h 206"/>
                  <a:gd name="T58" fmla="*/ 42 w 132"/>
                  <a:gd name="T59" fmla="*/ 87 h 206"/>
                  <a:gd name="T60" fmla="*/ 11 w 132"/>
                  <a:gd name="T61" fmla="*/ 72 h 206"/>
                  <a:gd name="T62" fmla="*/ 13 w 132"/>
                  <a:gd name="T63" fmla="*/ 72 h 206"/>
                  <a:gd name="T64" fmla="*/ 56 w 132"/>
                  <a:gd name="T65" fmla="*/ 52 h 206"/>
                  <a:gd name="T66" fmla="*/ 50 w 132"/>
                  <a:gd name="T67" fmla="*/ 5 h 206"/>
                  <a:gd name="T68" fmla="*/ 67 w 132"/>
                  <a:gd name="T69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2" h="206">
                    <a:moveTo>
                      <a:pt x="67" y="0"/>
                    </a:moveTo>
                    <a:cubicBezTo>
                      <a:pt x="76" y="2"/>
                      <a:pt x="85" y="4"/>
                      <a:pt x="93" y="6"/>
                    </a:cubicBezTo>
                    <a:cubicBezTo>
                      <a:pt x="106" y="17"/>
                      <a:pt x="108" y="77"/>
                      <a:pt x="106" y="95"/>
                    </a:cubicBezTo>
                    <a:cubicBezTo>
                      <a:pt x="107" y="95"/>
                      <a:pt x="108" y="95"/>
                      <a:pt x="109" y="96"/>
                    </a:cubicBezTo>
                    <a:cubicBezTo>
                      <a:pt x="108" y="95"/>
                      <a:pt x="108" y="94"/>
                      <a:pt x="108" y="94"/>
                    </a:cubicBezTo>
                    <a:cubicBezTo>
                      <a:pt x="113" y="89"/>
                      <a:pt x="118" y="84"/>
                      <a:pt x="124" y="79"/>
                    </a:cubicBezTo>
                    <a:cubicBezTo>
                      <a:pt x="123" y="81"/>
                      <a:pt x="123" y="82"/>
                      <a:pt x="122" y="84"/>
                    </a:cubicBezTo>
                    <a:cubicBezTo>
                      <a:pt x="125" y="82"/>
                      <a:pt x="128" y="81"/>
                      <a:pt x="131" y="79"/>
                    </a:cubicBezTo>
                    <a:cubicBezTo>
                      <a:pt x="131" y="80"/>
                      <a:pt x="131" y="81"/>
                      <a:pt x="132" y="82"/>
                    </a:cubicBezTo>
                    <a:cubicBezTo>
                      <a:pt x="129" y="85"/>
                      <a:pt x="130" y="83"/>
                      <a:pt x="131" y="86"/>
                    </a:cubicBezTo>
                    <a:cubicBezTo>
                      <a:pt x="126" y="86"/>
                      <a:pt x="117" y="90"/>
                      <a:pt x="116" y="98"/>
                    </a:cubicBezTo>
                    <a:cubicBezTo>
                      <a:pt x="120" y="99"/>
                      <a:pt x="118" y="100"/>
                      <a:pt x="122" y="99"/>
                    </a:cubicBezTo>
                    <a:cubicBezTo>
                      <a:pt x="120" y="109"/>
                      <a:pt x="113" y="112"/>
                      <a:pt x="109" y="121"/>
                    </a:cubicBezTo>
                    <a:cubicBezTo>
                      <a:pt x="107" y="126"/>
                      <a:pt x="105" y="146"/>
                      <a:pt x="105" y="146"/>
                    </a:cubicBezTo>
                    <a:cubicBezTo>
                      <a:pt x="76" y="167"/>
                      <a:pt x="59" y="167"/>
                      <a:pt x="43" y="204"/>
                    </a:cubicBezTo>
                    <a:cubicBezTo>
                      <a:pt x="36" y="204"/>
                      <a:pt x="23" y="206"/>
                      <a:pt x="20" y="200"/>
                    </a:cubicBezTo>
                    <a:cubicBezTo>
                      <a:pt x="0" y="190"/>
                      <a:pt x="41" y="148"/>
                      <a:pt x="42" y="140"/>
                    </a:cubicBezTo>
                    <a:cubicBezTo>
                      <a:pt x="47" y="142"/>
                      <a:pt x="43" y="144"/>
                      <a:pt x="49" y="142"/>
                    </a:cubicBezTo>
                    <a:cubicBezTo>
                      <a:pt x="49" y="145"/>
                      <a:pt x="50" y="149"/>
                      <a:pt x="50" y="152"/>
                    </a:cubicBezTo>
                    <a:cubicBezTo>
                      <a:pt x="50" y="152"/>
                      <a:pt x="51" y="152"/>
                      <a:pt x="51" y="152"/>
                    </a:cubicBezTo>
                    <a:cubicBezTo>
                      <a:pt x="51" y="152"/>
                      <a:pt x="51" y="151"/>
                      <a:pt x="51" y="150"/>
                    </a:cubicBezTo>
                    <a:cubicBezTo>
                      <a:pt x="55" y="148"/>
                      <a:pt x="57" y="146"/>
                      <a:pt x="60" y="143"/>
                    </a:cubicBezTo>
                    <a:cubicBezTo>
                      <a:pt x="57" y="133"/>
                      <a:pt x="49" y="123"/>
                      <a:pt x="51" y="120"/>
                    </a:cubicBezTo>
                    <a:cubicBezTo>
                      <a:pt x="52" y="122"/>
                      <a:pt x="53" y="122"/>
                      <a:pt x="55" y="123"/>
                    </a:cubicBezTo>
                    <a:cubicBezTo>
                      <a:pt x="56" y="121"/>
                      <a:pt x="55" y="121"/>
                      <a:pt x="57" y="122"/>
                    </a:cubicBezTo>
                    <a:cubicBezTo>
                      <a:pt x="61" y="125"/>
                      <a:pt x="60" y="125"/>
                      <a:pt x="61" y="124"/>
                    </a:cubicBezTo>
                    <a:cubicBezTo>
                      <a:pt x="63" y="123"/>
                      <a:pt x="63" y="123"/>
                      <a:pt x="64" y="121"/>
                    </a:cubicBezTo>
                    <a:cubicBezTo>
                      <a:pt x="61" y="120"/>
                      <a:pt x="66" y="104"/>
                      <a:pt x="62" y="102"/>
                    </a:cubicBezTo>
                    <a:cubicBezTo>
                      <a:pt x="59" y="102"/>
                      <a:pt x="55" y="101"/>
                      <a:pt x="52" y="100"/>
                    </a:cubicBezTo>
                    <a:cubicBezTo>
                      <a:pt x="51" y="95"/>
                      <a:pt x="48" y="91"/>
                      <a:pt x="42" y="87"/>
                    </a:cubicBezTo>
                    <a:cubicBezTo>
                      <a:pt x="38" y="87"/>
                      <a:pt x="16" y="83"/>
                      <a:pt x="11" y="72"/>
                    </a:cubicBezTo>
                    <a:cubicBezTo>
                      <a:pt x="11" y="72"/>
                      <a:pt x="12" y="72"/>
                      <a:pt x="13" y="72"/>
                    </a:cubicBezTo>
                    <a:cubicBezTo>
                      <a:pt x="17" y="49"/>
                      <a:pt x="50" y="59"/>
                      <a:pt x="56" y="52"/>
                    </a:cubicBezTo>
                    <a:cubicBezTo>
                      <a:pt x="52" y="38"/>
                      <a:pt x="48" y="18"/>
                      <a:pt x="50" y="5"/>
                    </a:cubicBezTo>
                    <a:cubicBezTo>
                      <a:pt x="55" y="3"/>
                      <a:pt x="61" y="3"/>
                      <a:pt x="6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ïşḷíḍè">
                <a:extLst>
                  <a:ext uri="{FF2B5EF4-FFF2-40B4-BE49-F238E27FC236}">
                    <a16:creationId xmlns:a16="http://schemas.microsoft.com/office/drawing/2014/main" id="{DE74F7FD-293F-4195-BA13-0D35A62B764B}"/>
                  </a:ext>
                </a:extLst>
              </p:cNvPr>
              <p:cNvSpPr/>
              <p:nvPr/>
            </p:nvSpPr>
            <p:spPr bwMode="auto">
              <a:xfrm>
                <a:off x="4246564" y="323215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íṧľîḑé">
                <a:extLst>
                  <a:ext uri="{FF2B5EF4-FFF2-40B4-BE49-F238E27FC236}">
                    <a16:creationId xmlns:a16="http://schemas.microsoft.com/office/drawing/2014/main" id="{8F79120E-5BA0-4749-AE92-38F5C4EECD36}"/>
                  </a:ext>
                </a:extLst>
              </p:cNvPr>
              <p:cNvSpPr/>
              <p:nvPr/>
            </p:nvSpPr>
            <p:spPr bwMode="auto">
              <a:xfrm>
                <a:off x="4224339" y="3265488"/>
                <a:ext cx="6350" cy="317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iSliḓe">
              <a:extLst>
                <a:ext uri="{FF2B5EF4-FFF2-40B4-BE49-F238E27FC236}">
                  <a16:creationId xmlns:a16="http://schemas.microsoft.com/office/drawing/2014/main" id="{B5FA56EB-FACA-4819-9C5F-EB3DBE9D1CCE}"/>
                </a:ext>
              </a:extLst>
            </p:cNvPr>
            <p:cNvSpPr/>
            <p:nvPr/>
          </p:nvSpPr>
          <p:spPr bwMode="auto">
            <a:xfrm>
              <a:off x="4911726" y="3113088"/>
              <a:ext cx="327025" cy="563563"/>
            </a:xfrm>
            <a:custGeom>
              <a:avLst/>
              <a:gdLst>
                <a:gd name="T0" fmla="*/ 67 w 108"/>
                <a:gd name="T1" fmla="*/ 0 h 185"/>
                <a:gd name="T2" fmla="*/ 19 w 108"/>
                <a:gd name="T3" fmla="*/ 12 h 185"/>
                <a:gd name="T4" fmla="*/ 2 w 108"/>
                <a:gd name="T5" fmla="*/ 10 h 185"/>
                <a:gd name="T6" fmla="*/ 0 w 108"/>
                <a:gd name="T7" fmla="*/ 9 h 185"/>
                <a:gd name="T8" fmla="*/ 19 w 108"/>
                <a:gd name="T9" fmla="*/ 82 h 185"/>
                <a:gd name="T10" fmla="*/ 28 w 108"/>
                <a:gd name="T11" fmla="*/ 84 h 185"/>
                <a:gd name="T12" fmla="*/ 36 w 108"/>
                <a:gd name="T13" fmla="*/ 80 h 185"/>
                <a:gd name="T14" fmla="*/ 38 w 108"/>
                <a:gd name="T15" fmla="*/ 98 h 185"/>
                <a:gd name="T16" fmla="*/ 33 w 108"/>
                <a:gd name="T17" fmla="*/ 156 h 185"/>
                <a:gd name="T18" fmla="*/ 29 w 108"/>
                <a:gd name="T19" fmla="*/ 157 h 185"/>
                <a:gd name="T20" fmla="*/ 10 w 108"/>
                <a:gd name="T21" fmla="*/ 146 h 185"/>
                <a:gd name="T22" fmla="*/ 7 w 108"/>
                <a:gd name="T23" fmla="*/ 148 h 185"/>
                <a:gd name="T24" fmla="*/ 47 w 108"/>
                <a:gd name="T25" fmla="*/ 177 h 185"/>
                <a:gd name="T26" fmla="*/ 55 w 108"/>
                <a:gd name="T27" fmla="*/ 143 h 185"/>
                <a:gd name="T28" fmla="*/ 56 w 108"/>
                <a:gd name="T29" fmla="*/ 69 h 185"/>
                <a:gd name="T30" fmla="*/ 57 w 108"/>
                <a:gd name="T31" fmla="*/ 67 h 185"/>
                <a:gd name="T32" fmla="*/ 75 w 108"/>
                <a:gd name="T33" fmla="*/ 66 h 185"/>
                <a:gd name="T34" fmla="*/ 102 w 108"/>
                <a:gd name="T35" fmla="*/ 23 h 185"/>
                <a:gd name="T36" fmla="*/ 67 w 108"/>
                <a:gd name="T37" fmla="*/ 0 h 185"/>
                <a:gd name="T38" fmla="*/ 58 w 108"/>
                <a:gd name="T39" fmla="*/ 26 h 185"/>
                <a:gd name="T40" fmla="*/ 51 w 108"/>
                <a:gd name="T41" fmla="*/ 47 h 185"/>
                <a:gd name="T42" fmla="*/ 37 w 108"/>
                <a:gd name="T43" fmla="*/ 51 h 185"/>
                <a:gd name="T44" fmla="*/ 34 w 108"/>
                <a:gd name="T45" fmla="*/ 49 h 185"/>
                <a:gd name="T46" fmla="*/ 31 w 108"/>
                <a:gd name="T47" fmla="*/ 31 h 185"/>
                <a:gd name="T48" fmla="*/ 54 w 108"/>
                <a:gd name="T49" fmla="*/ 20 h 185"/>
                <a:gd name="T50" fmla="*/ 58 w 108"/>
                <a:gd name="T51" fmla="*/ 22 h 185"/>
                <a:gd name="T52" fmla="*/ 60 w 108"/>
                <a:gd name="T53" fmla="*/ 27 h 185"/>
                <a:gd name="T54" fmla="*/ 58 w 108"/>
                <a:gd name="T55" fmla="*/ 2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8" h="185">
                  <a:moveTo>
                    <a:pt x="67" y="0"/>
                  </a:moveTo>
                  <a:cubicBezTo>
                    <a:pt x="60" y="7"/>
                    <a:pt x="33" y="10"/>
                    <a:pt x="19" y="12"/>
                  </a:cubicBezTo>
                  <a:cubicBezTo>
                    <a:pt x="13" y="10"/>
                    <a:pt x="8" y="8"/>
                    <a:pt x="2" y="10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2" y="29"/>
                    <a:pt x="0" y="70"/>
                    <a:pt x="19" y="82"/>
                  </a:cubicBezTo>
                  <a:cubicBezTo>
                    <a:pt x="20" y="83"/>
                    <a:pt x="23" y="84"/>
                    <a:pt x="28" y="84"/>
                  </a:cubicBezTo>
                  <a:cubicBezTo>
                    <a:pt x="31" y="82"/>
                    <a:pt x="36" y="77"/>
                    <a:pt x="36" y="80"/>
                  </a:cubicBezTo>
                  <a:cubicBezTo>
                    <a:pt x="37" y="79"/>
                    <a:pt x="39" y="94"/>
                    <a:pt x="38" y="98"/>
                  </a:cubicBezTo>
                  <a:cubicBezTo>
                    <a:pt x="35" y="116"/>
                    <a:pt x="37" y="137"/>
                    <a:pt x="33" y="156"/>
                  </a:cubicBezTo>
                  <a:cubicBezTo>
                    <a:pt x="31" y="157"/>
                    <a:pt x="30" y="157"/>
                    <a:pt x="29" y="157"/>
                  </a:cubicBezTo>
                  <a:cubicBezTo>
                    <a:pt x="22" y="154"/>
                    <a:pt x="16" y="150"/>
                    <a:pt x="10" y="146"/>
                  </a:cubicBezTo>
                  <a:cubicBezTo>
                    <a:pt x="9" y="147"/>
                    <a:pt x="8" y="147"/>
                    <a:pt x="7" y="148"/>
                  </a:cubicBezTo>
                  <a:cubicBezTo>
                    <a:pt x="14" y="161"/>
                    <a:pt x="32" y="185"/>
                    <a:pt x="47" y="177"/>
                  </a:cubicBezTo>
                  <a:cubicBezTo>
                    <a:pt x="59" y="170"/>
                    <a:pt x="53" y="155"/>
                    <a:pt x="55" y="143"/>
                  </a:cubicBezTo>
                  <a:cubicBezTo>
                    <a:pt x="56" y="134"/>
                    <a:pt x="59" y="77"/>
                    <a:pt x="56" y="69"/>
                  </a:cubicBezTo>
                  <a:cubicBezTo>
                    <a:pt x="57" y="71"/>
                    <a:pt x="57" y="68"/>
                    <a:pt x="57" y="67"/>
                  </a:cubicBezTo>
                  <a:cubicBezTo>
                    <a:pt x="62" y="68"/>
                    <a:pt x="66" y="64"/>
                    <a:pt x="75" y="66"/>
                  </a:cubicBezTo>
                  <a:cubicBezTo>
                    <a:pt x="81" y="58"/>
                    <a:pt x="102" y="36"/>
                    <a:pt x="102" y="23"/>
                  </a:cubicBezTo>
                  <a:cubicBezTo>
                    <a:pt x="108" y="9"/>
                    <a:pt x="78" y="1"/>
                    <a:pt x="67" y="0"/>
                  </a:cubicBezTo>
                  <a:close/>
                  <a:moveTo>
                    <a:pt x="58" y="26"/>
                  </a:moveTo>
                  <a:cubicBezTo>
                    <a:pt x="60" y="32"/>
                    <a:pt x="55" y="37"/>
                    <a:pt x="51" y="47"/>
                  </a:cubicBezTo>
                  <a:cubicBezTo>
                    <a:pt x="46" y="48"/>
                    <a:pt x="42" y="50"/>
                    <a:pt x="37" y="51"/>
                  </a:cubicBezTo>
                  <a:cubicBezTo>
                    <a:pt x="36" y="50"/>
                    <a:pt x="35" y="50"/>
                    <a:pt x="34" y="49"/>
                  </a:cubicBezTo>
                  <a:cubicBezTo>
                    <a:pt x="35" y="45"/>
                    <a:pt x="33" y="33"/>
                    <a:pt x="31" y="31"/>
                  </a:cubicBezTo>
                  <a:cubicBezTo>
                    <a:pt x="37" y="24"/>
                    <a:pt x="44" y="25"/>
                    <a:pt x="54" y="20"/>
                  </a:cubicBezTo>
                  <a:cubicBezTo>
                    <a:pt x="57" y="21"/>
                    <a:pt x="57" y="20"/>
                    <a:pt x="58" y="22"/>
                  </a:cubicBezTo>
                  <a:cubicBezTo>
                    <a:pt x="60" y="20"/>
                    <a:pt x="59" y="24"/>
                    <a:pt x="60" y="27"/>
                  </a:cubicBezTo>
                  <a:cubicBezTo>
                    <a:pt x="59" y="27"/>
                    <a:pt x="58" y="26"/>
                    <a:pt x="58" y="26"/>
                  </a:cubicBezTo>
                  <a:close/>
                </a:path>
              </a:pathLst>
            </a:custGeom>
            <a:solidFill>
              <a:srgbClr val="D62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ïṣļïḍé">
              <a:extLst>
                <a:ext uri="{FF2B5EF4-FFF2-40B4-BE49-F238E27FC236}">
                  <a16:creationId xmlns:a16="http://schemas.microsoft.com/office/drawing/2014/main" id="{E703921D-AA0D-4658-B94A-753AF2AE9525}"/>
                </a:ext>
              </a:extLst>
            </p:cNvPr>
            <p:cNvGrpSpPr/>
            <p:nvPr/>
          </p:nvGrpSpPr>
          <p:grpSpPr>
            <a:xfrm>
              <a:off x="4706939" y="2808288"/>
              <a:ext cx="582613" cy="768351"/>
              <a:chOff x="4706939" y="2808288"/>
              <a:chExt cx="582613" cy="768351"/>
            </a:xfrm>
          </p:grpSpPr>
          <p:sp>
            <p:nvSpPr>
              <p:cNvPr id="81" name="ïṩḷïďé">
                <a:extLst>
                  <a:ext uri="{FF2B5EF4-FFF2-40B4-BE49-F238E27FC236}">
                    <a16:creationId xmlns:a16="http://schemas.microsoft.com/office/drawing/2014/main" id="{AE257042-6291-49E5-8C38-2F159686E1F7}"/>
                  </a:ext>
                </a:extLst>
              </p:cNvPr>
              <p:cNvSpPr/>
              <p:nvPr/>
            </p:nvSpPr>
            <p:spPr bwMode="auto">
              <a:xfrm>
                <a:off x="4706939" y="2808288"/>
                <a:ext cx="582613" cy="357188"/>
              </a:xfrm>
              <a:custGeom>
                <a:avLst/>
                <a:gdLst>
                  <a:gd name="T0" fmla="*/ 104 w 193"/>
                  <a:gd name="T1" fmla="*/ 0 h 117"/>
                  <a:gd name="T2" fmla="*/ 131 w 193"/>
                  <a:gd name="T3" fmla="*/ 62 h 117"/>
                  <a:gd name="T4" fmla="*/ 134 w 193"/>
                  <a:gd name="T5" fmla="*/ 63 h 117"/>
                  <a:gd name="T6" fmla="*/ 188 w 193"/>
                  <a:gd name="T7" fmla="*/ 63 h 117"/>
                  <a:gd name="T8" fmla="*/ 191 w 193"/>
                  <a:gd name="T9" fmla="*/ 75 h 117"/>
                  <a:gd name="T10" fmla="*/ 188 w 193"/>
                  <a:gd name="T11" fmla="*/ 85 h 117"/>
                  <a:gd name="T12" fmla="*/ 90 w 193"/>
                  <a:gd name="T13" fmla="*/ 87 h 117"/>
                  <a:gd name="T14" fmla="*/ 69 w 193"/>
                  <a:gd name="T15" fmla="*/ 94 h 117"/>
                  <a:gd name="T16" fmla="*/ 0 w 193"/>
                  <a:gd name="T17" fmla="*/ 82 h 117"/>
                  <a:gd name="T18" fmla="*/ 75 w 193"/>
                  <a:gd name="T19" fmla="*/ 66 h 117"/>
                  <a:gd name="T20" fmla="*/ 104 w 193"/>
                  <a:gd name="T21" fmla="*/ 63 h 117"/>
                  <a:gd name="T22" fmla="*/ 106 w 193"/>
                  <a:gd name="T23" fmla="*/ 63 h 117"/>
                  <a:gd name="T24" fmla="*/ 104 w 193"/>
                  <a:gd name="T25" fmla="*/ 61 h 117"/>
                  <a:gd name="T26" fmla="*/ 92 w 193"/>
                  <a:gd name="T27" fmla="*/ 51 h 117"/>
                  <a:gd name="T28" fmla="*/ 101 w 193"/>
                  <a:gd name="T29" fmla="*/ 47 h 117"/>
                  <a:gd name="T30" fmla="*/ 83 w 193"/>
                  <a:gd name="T31" fmla="*/ 13 h 117"/>
                  <a:gd name="T32" fmla="*/ 104 w 193"/>
                  <a:gd name="T33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3" h="117">
                    <a:moveTo>
                      <a:pt x="104" y="0"/>
                    </a:moveTo>
                    <a:cubicBezTo>
                      <a:pt x="137" y="3"/>
                      <a:pt x="147" y="36"/>
                      <a:pt x="131" y="62"/>
                    </a:cubicBezTo>
                    <a:cubicBezTo>
                      <a:pt x="132" y="62"/>
                      <a:pt x="133" y="62"/>
                      <a:pt x="134" y="63"/>
                    </a:cubicBezTo>
                    <a:cubicBezTo>
                      <a:pt x="135" y="60"/>
                      <a:pt x="186" y="58"/>
                      <a:pt x="188" y="63"/>
                    </a:cubicBezTo>
                    <a:cubicBezTo>
                      <a:pt x="192" y="66"/>
                      <a:pt x="193" y="77"/>
                      <a:pt x="191" y="75"/>
                    </a:cubicBezTo>
                    <a:cubicBezTo>
                      <a:pt x="193" y="82"/>
                      <a:pt x="192" y="81"/>
                      <a:pt x="188" y="85"/>
                    </a:cubicBezTo>
                    <a:cubicBezTo>
                      <a:pt x="146" y="81"/>
                      <a:pt x="129" y="89"/>
                      <a:pt x="90" y="87"/>
                    </a:cubicBezTo>
                    <a:cubicBezTo>
                      <a:pt x="83" y="90"/>
                      <a:pt x="76" y="92"/>
                      <a:pt x="69" y="94"/>
                    </a:cubicBezTo>
                    <a:cubicBezTo>
                      <a:pt x="38" y="96"/>
                      <a:pt x="26" y="117"/>
                      <a:pt x="0" y="82"/>
                    </a:cubicBezTo>
                    <a:cubicBezTo>
                      <a:pt x="3" y="66"/>
                      <a:pt x="72" y="67"/>
                      <a:pt x="75" y="66"/>
                    </a:cubicBezTo>
                    <a:cubicBezTo>
                      <a:pt x="81" y="65"/>
                      <a:pt x="105" y="64"/>
                      <a:pt x="104" y="63"/>
                    </a:cubicBezTo>
                    <a:cubicBezTo>
                      <a:pt x="105" y="63"/>
                      <a:pt x="106" y="63"/>
                      <a:pt x="106" y="63"/>
                    </a:cubicBezTo>
                    <a:cubicBezTo>
                      <a:pt x="106" y="63"/>
                      <a:pt x="105" y="62"/>
                      <a:pt x="104" y="61"/>
                    </a:cubicBezTo>
                    <a:cubicBezTo>
                      <a:pt x="104" y="60"/>
                      <a:pt x="92" y="53"/>
                      <a:pt x="92" y="51"/>
                    </a:cubicBezTo>
                    <a:cubicBezTo>
                      <a:pt x="94" y="50"/>
                      <a:pt x="98" y="46"/>
                      <a:pt x="101" y="47"/>
                    </a:cubicBezTo>
                    <a:cubicBezTo>
                      <a:pt x="95" y="31"/>
                      <a:pt x="94" y="23"/>
                      <a:pt x="83" y="13"/>
                    </a:cubicBezTo>
                    <a:cubicBezTo>
                      <a:pt x="85" y="2"/>
                      <a:pt x="100" y="4"/>
                      <a:pt x="104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ísḷídé">
                <a:extLst>
                  <a:ext uri="{FF2B5EF4-FFF2-40B4-BE49-F238E27FC236}">
                    <a16:creationId xmlns:a16="http://schemas.microsoft.com/office/drawing/2014/main" id="{BE1EDD1B-17E6-48DB-B771-4E06260DB28D}"/>
                  </a:ext>
                </a:extLst>
              </p:cNvPr>
              <p:cNvSpPr/>
              <p:nvPr/>
            </p:nvSpPr>
            <p:spPr bwMode="auto">
              <a:xfrm>
                <a:off x="4791076" y="3390901"/>
                <a:ext cx="136525" cy="185738"/>
              </a:xfrm>
              <a:custGeom>
                <a:avLst/>
                <a:gdLst>
                  <a:gd name="T0" fmla="*/ 23 w 45"/>
                  <a:gd name="T1" fmla="*/ 0 h 61"/>
                  <a:gd name="T2" fmla="*/ 24 w 45"/>
                  <a:gd name="T3" fmla="*/ 5 h 61"/>
                  <a:gd name="T4" fmla="*/ 29 w 45"/>
                  <a:gd name="T5" fmla="*/ 2 h 61"/>
                  <a:gd name="T6" fmla="*/ 32 w 45"/>
                  <a:gd name="T7" fmla="*/ 16 h 61"/>
                  <a:gd name="T8" fmla="*/ 42 w 45"/>
                  <a:gd name="T9" fmla="*/ 19 h 61"/>
                  <a:gd name="T10" fmla="*/ 33 w 45"/>
                  <a:gd name="T11" fmla="*/ 58 h 61"/>
                  <a:gd name="T12" fmla="*/ 15 w 45"/>
                  <a:gd name="T13" fmla="*/ 61 h 61"/>
                  <a:gd name="T14" fmla="*/ 23 w 45"/>
                  <a:gd name="T1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61">
                    <a:moveTo>
                      <a:pt x="23" y="0"/>
                    </a:moveTo>
                    <a:cubicBezTo>
                      <a:pt x="24" y="3"/>
                      <a:pt x="24" y="2"/>
                      <a:pt x="24" y="5"/>
                    </a:cubicBezTo>
                    <a:cubicBezTo>
                      <a:pt x="26" y="4"/>
                      <a:pt x="27" y="3"/>
                      <a:pt x="29" y="2"/>
                    </a:cubicBezTo>
                    <a:cubicBezTo>
                      <a:pt x="30" y="7"/>
                      <a:pt x="31" y="11"/>
                      <a:pt x="32" y="16"/>
                    </a:cubicBezTo>
                    <a:cubicBezTo>
                      <a:pt x="37" y="14"/>
                      <a:pt x="42" y="14"/>
                      <a:pt x="42" y="19"/>
                    </a:cubicBezTo>
                    <a:cubicBezTo>
                      <a:pt x="45" y="36"/>
                      <a:pt x="39" y="42"/>
                      <a:pt x="33" y="58"/>
                    </a:cubicBezTo>
                    <a:cubicBezTo>
                      <a:pt x="27" y="59"/>
                      <a:pt x="21" y="60"/>
                      <a:pt x="15" y="61"/>
                    </a:cubicBezTo>
                    <a:cubicBezTo>
                      <a:pt x="0" y="31"/>
                      <a:pt x="6" y="22"/>
                      <a:pt x="23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íś1íḓé">
                <a:extLst>
                  <a:ext uri="{FF2B5EF4-FFF2-40B4-BE49-F238E27FC236}">
                    <a16:creationId xmlns:a16="http://schemas.microsoft.com/office/drawing/2014/main" id="{B77E1F6B-BED8-43A2-A583-019392EB940A}"/>
                  </a:ext>
                </a:extLst>
              </p:cNvPr>
              <p:cNvSpPr/>
              <p:nvPr/>
            </p:nvSpPr>
            <p:spPr bwMode="auto">
              <a:xfrm>
                <a:off x="5095876" y="3394076"/>
                <a:ext cx="169863" cy="123825"/>
              </a:xfrm>
              <a:custGeom>
                <a:avLst/>
                <a:gdLst>
                  <a:gd name="T0" fmla="*/ 22 w 56"/>
                  <a:gd name="T1" fmla="*/ 0 h 41"/>
                  <a:gd name="T2" fmla="*/ 43 w 56"/>
                  <a:gd name="T3" fmla="*/ 2 h 41"/>
                  <a:gd name="T4" fmla="*/ 56 w 56"/>
                  <a:gd name="T5" fmla="*/ 30 h 41"/>
                  <a:gd name="T6" fmla="*/ 49 w 56"/>
                  <a:gd name="T7" fmla="*/ 38 h 41"/>
                  <a:gd name="T8" fmla="*/ 0 w 56"/>
                  <a:gd name="T9" fmla="*/ 6 h 41"/>
                  <a:gd name="T10" fmla="*/ 2 w 56"/>
                  <a:gd name="T11" fmla="*/ 4 h 41"/>
                  <a:gd name="T12" fmla="*/ 22 w 56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41">
                    <a:moveTo>
                      <a:pt x="22" y="0"/>
                    </a:moveTo>
                    <a:cubicBezTo>
                      <a:pt x="29" y="1"/>
                      <a:pt x="36" y="1"/>
                      <a:pt x="43" y="2"/>
                    </a:cubicBezTo>
                    <a:cubicBezTo>
                      <a:pt x="50" y="17"/>
                      <a:pt x="52" y="16"/>
                      <a:pt x="56" y="30"/>
                    </a:cubicBezTo>
                    <a:cubicBezTo>
                      <a:pt x="53" y="32"/>
                      <a:pt x="52" y="32"/>
                      <a:pt x="49" y="38"/>
                    </a:cubicBezTo>
                    <a:cubicBezTo>
                      <a:pt x="28" y="41"/>
                      <a:pt x="16" y="23"/>
                      <a:pt x="0" y="6"/>
                    </a:cubicBezTo>
                    <a:cubicBezTo>
                      <a:pt x="1" y="5"/>
                      <a:pt x="2" y="5"/>
                      <a:pt x="2" y="4"/>
                    </a:cubicBezTo>
                    <a:cubicBezTo>
                      <a:pt x="4" y="4"/>
                      <a:pt x="22" y="0"/>
                      <a:pt x="22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îṩ1iḑe">
              <a:extLst>
                <a:ext uri="{FF2B5EF4-FFF2-40B4-BE49-F238E27FC236}">
                  <a16:creationId xmlns:a16="http://schemas.microsoft.com/office/drawing/2014/main" id="{9D12C851-1B6B-40B4-9019-FC03F1207AD7}"/>
                </a:ext>
              </a:extLst>
            </p:cNvPr>
            <p:cNvGrpSpPr/>
            <p:nvPr/>
          </p:nvGrpSpPr>
          <p:grpSpPr>
            <a:xfrm>
              <a:off x="7081839" y="2805113"/>
              <a:ext cx="560388" cy="857251"/>
              <a:chOff x="7081839" y="2805113"/>
              <a:chExt cx="560388" cy="857251"/>
            </a:xfrm>
          </p:grpSpPr>
          <p:sp>
            <p:nvSpPr>
              <p:cNvPr id="72" name="í$ḷide">
                <a:extLst>
                  <a:ext uri="{FF2B5EF4-FFF2-40B4-BE49-F238E27FC236}">
                    <a16:creationId xmlns:a16="http://schemas.microsoft.com/office/drawing/2014/main" id="{DBDB0314-D857-4511-8A47-8E11723A5903}"/>
                  </a:ext>
                </a:extLst>
              </p:cNvPr>
              <p:cNvSpPr/>
              <p:nvPr/>
            </p:nvSpPr>
            <p:spPr bwMode="auto">
              <a:xfrm>
                <a:off x="7359651" y="2805113"/>
                <a:ext cx="209550" cy="290513"/>
              </a:xfrm>
              <a:custGeom>
                <a:avLst/>
                <a:gdLst>
                  <a:gd name="T0" fmla="*/ 37 w 69"/>
                  <a:gd name="T1" fmla="*/ 0 h 95"/>
                  <a:gd name="T2" fmla="*/ 53 w 69"/>
                  <a:gd name="T3" fmla="*/ 8 h 95"/>
                  <a:gd name="T4" fmla="*/ 26 w 69"/>
                  <a:gd name="T5" fmla="*/ 63 h 95"/>
                  <a:gd name="T6" fmla="*/ 29 w 69"/>
                  <a:gd name="T7" fmla="*/ 65 h 95"/>
                  <a:gd name="T8" fmla="*/ 63 w 69"/>
                  <a:gd name="T9" fmla="*/ 59 h 95"/>
                  <a:gd name="T10" fmla="*/ 69 w 69"/>
                  <a:gd name="T11" fmla="*/ 64 h 95"/>
                  <a:gd name="T12" fmla="*/ 69 w 69"/>
                  <a:gd name="T13" fmla="*/ 71 h 95"/>
                  <a:gd name="T14" fmla="*/ 17 w 69"/>
                  <a:gd name="T15" fmla="*/ 78 h 95"/>
                  <a:gd name="T16" fmla="*/ 4 w 69"/>
                  <a:gd name="T17" fmla="*/ 95 h 95"/>
                  <a:gd name="T18" fmla="*/ 5 w 69"/>
                  <a:gd name="T19" fmla="*/ 92 h 95"/>
                  <a:gd name="T20" fmla="*/ 2 w 69"/>
                  <a:gd name="T21" fmla="*/ 95 h 95"/>
                  <a:gd name="T22" fmla="*/ 0 w 69"/>
                  <a:gd name="T23" fmla="*/ 93 h 95"/>
                  <a:gd name="T24" fmla="*/ 6 w 69"/>
                  <a:gd name="T25" fmla="*/ 82 h 95"/>
                  <a:gd name="T26" fmla="*/ 5 w 69"/>
                  <a:gd name="T27" fmla="*/ 75 h 95"/>
                  <a:gd name="T28" fmla="*/ 9 w 69"/>
                  <a:gd name="T29" fmla="*/ 76 h 95"/>
                  <a:gd name="T30" fmla="*/ 6 w 69"/>
                  <a:gd name="T31" fmla="*/ 68 h 95"/>
                  <a:gd name="T32" fmla="*/ 30 w 69"/>
                  <a:gd name="T33" fmla="*/ 7 h 95"/>
                  <a:gd name="T34" fmla="*/ 34 w 69"/>
                  <a:gd name="T35" fmla="*/ 7 h 95"/>
                  <a:gd name="T36" fmla="*/ 32 w 69"/>
                  <a:gd name="T37" fmla="*/ 3 h 95"/>
                  <a:gd name="T38" fmla="*/ 34 w 69"/>
                  <a:gd name="T39" fmla="*/ 1 h 95"/>
                  <a:gd name="T40" fmla="*/ 37 w 69"/>
                  <a:gd name="T4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9" h="95">
                    <a:moveTo>
                      <a:pt x="37" y="0"/>
                    </a:moveTo>
                    <a:cubicBezTo>
                      <a:pt x="46" y="4"/>
                      <a:pt x="43" y="3"/>
                      <a:pt x="53" y="8"/>
                    </a:cubicBezTo>
                    <a:cubicBezTo>
                      <a:pt x="46" y="19"/>
                      <a:pt x="40" y="58"/>
                      <a:pt x="26" y="63"/>
                    </a:cubicBezTo>
                    <a:cubicBezTo>
                      <a:pt x="27" y="64"/>
                      <a:pt x="28" y="65"/>
                      <a:pt x="29" y="65"/>
                    </a:cubicBezTo>
                    <a:cubicBezTo>
                      <a:pt x="31" y="61"/>
                      <a:pt x="51" y="62"/>
                      <a:pt x="63" y="59"/>
                    </a:cubicBezTo>
                    <a:cubicBezTo>
                      <a:pt x="65" y="62"/>
                      <a:pt x="67" y="62"/>
                      <a:pt x="69" y="64"/>
                    </a:cubicBezTo>
                    <a:cubicBezTo>
                      <a:pt x="69" y="67"/>
                      <a:pt x="69" y="69"/>
                      <a:pt x="69" y="71"/>
                    </a:cubicBezTo>
                    <a:cubicBezTo>
                      <a:pt x="52" y="74"/>
                      <a:pt x="35" y="73"/>
                      <a:pt x="17" y="78"/>
                    </a:cubicBezTo>
                    <a:cubicBezTo>
                      <a:pt x="18" y="80"/>
                      <a:pt x="10" y="92"/>
                      <a:pt x="4" y="95"/>
                    </a:cubicBezTo>
                    <a:cubicBezTo>
                      <a:pt x="4" y="94"/>
                      <a:pt x="5" y="93"/>
                      <a:pt x="5" y="92"/>
                    </a:cubicBezTo>
                    <a:cubicBezTo>
                      <a:pt x="2" y="94"/>
                      <a:pt x="2" y="92"/>
                      <a:pt x="2" y="95"/>
                    </a:cubicBezTo>
                    <a:cubicBezTo>
                      <a:pt x="0" y="94"/>
                      <a:pt x="0" y="92"/>
                      <a:pt x="0" y="93"/>
                    </a:cubicBezTo>
                    <a:cubicBezTo>
                      <a:pt x="0" y="92"/>
                      <a:pt x="0" y="81"/>
                      <a:pt x="6" y="82"/>
                    </a:cubicBezTo>
                    <a:cubicBezTo>
                      <a:pt x="4" y="77"/>
                      <a:pt x="6" y="78"/>
                      <a:pt x="5" y="75"/>
                    </a:cubicBezTo>
                    <a:cubicBezTo>
                      <a:pt x="6" y="75"/>
                      <a:pt x="8" y="76"/>
                      <a:pt x="9" y="76"/>
                    </a:cubicBezTo>
                    <a:cubicBezTo>
                      <a:pt x="8" y="73"/>
                      <a:pt x="7" y="71"/>
                      <a:pt x="6" y="68"/>
                    </a:cubicBezTo>
                    <a:cubicBezTo>
                      <a:pt x="18" y="61"/>
                      <a:pt x="32" y="13"/>
                      <a:pt x="30" y="7"/>
                    </a:cubicBezTo>
                    <a:cubicBezTo>
                      <a:pt x="31" y="7"/>
                      <a:pt x="33" y="7"/>
                      <a:pt x="34" y="7"/>
                    </a:cubicBezTo>
                    <a:cubicBezTo>
                      <a:pt x="32" y="5"/>
                      <a:pt x="33" y="6"/>
                      <a:pt x="32" y="3"/>
                    </a:cubicBezTo>
                    <a:cubicBezTo>
                      <a:pt x="34" y="2"/>
                      <a:pt x="32" y="3"/>
                      <a:pt x="34" y="1"/>
                    </a:cubicBezTo>
                    <a:cubicBezTo>
                      <a:pt x="37" y="0"/>
                      <a:pt x="35" y="2"/>
                      <a:pt x="3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íṥḷídè">
                <a:extLst>
                  <a:ext uri="{FF2B5EF4-FFF2-40B4-BE49-F238E27FC236}">
                    <a16:creationId xmlns:a16="http://schemas.microsoft.com/office/drawing/2014/main" id="{FEF2FDEF-A3DA-4EE7-B615-B3E8FA01379D}"/>
                  </a:ext>
                </a:extLst>
              </p:cNvPr>
              <p:cNvSpPr/>
              <p:nvPr/>
            </p:nvSpPr>
            <p:spPr bwMode="auto">
              <a:xfrm>
                <a:off x="7121526" y="2851151"/>
                <a:ext cx="231775" cy="258763"/>
              </a:xfrm>
              <a:custGeom>
                <a:avLst/>
                <a:gdLst>
                  <a:gd name="T0" fmla="*/ 44 w 77"/>
                  <a:gd name="T1" fmla="*/ 0 h 85"/>
                  <a:gd name="T2" fmla="*/ 59 w 77"/>
                  <a:gd name="T3" fmla="*/ 6 h 85"/>
                  <a:gd name="T4" fmla="*/ 72 w 77"/>
                  <a:gd name="T5" fmla="*/ 40 h 85"/>
                  <a:gd name="T6" fmla="*/ 72 w 77"/>
                  <a:gd name="T7" fmla="*/ 52 h 85"/>
                  <a:gd name="T8" fmla="*/ 73 w 77"/>
                  <a:gd name="T9" fmla="*/ 54 h 85"/>
                  <a:gd name="T10" fmla="*/ 70 w 77"/>
                  <a:gd name="T11" fmla="*/ 57 h 85"/>
                  <a:gd name="T12" fmla="*/ 72 w 77"/>
                  <a:gd name="T13" fmla="*/ 76 h 85"/>
                  <a:gd name="T14" fmla="*/ 68 w 77"/>
                  <a:gd name="T15" fmla="*/ 81 h 85"/>
                  <a:gd name="T16" fmla="*/ 58 w 77"/>
                  <a:gd name="T17" fmla="*/ 81 h 85"/>
                  <a:gd name="T18" fmla="*/ 48 w 77"/>
                  <a:gd name="T19" fmla="*/ 69 h 85"/>
                  <a:gd name="T20" fmla="*/ 47 w 77"/>
                  <a:gd name="T21" fmla="*/ 71 h 85"/>
                  <a:gd name="T22" fmla="*/ 44 w 77"/>
                  <a:gd name="T23" fmla="*/ 72 h 85"/>
                  <a:gd name="T24" fmla="*/ 41 w 77"/>
                  <a:gd name="T25" fmla="*/ 75 h 85"/>
                  <a:gd name="T26" fmla="*/ 8 w 77"/>
                  <a:gd name="T27" fmla="*/ 84 h 85"/>
                  <a:gd name="T28" fmla="*/ 7 w 77"/>
                  <a:gd name="T29" fmla="*/ 82 h 85"/>
                  <a:gd name="T30" fmla="*/ 0 w 77"/>
                  <a:gd name="T31" fmla="*/ 73 h 85"/>
                  <a:gd name="T32" fmla="*/ 2 w 77"/>
                  <a:gd name="T33" fmla="*/ 65 h 85"/>
                  <a:gd name="T34" fmla="*/ 48 w 77"/>
                  <a:gd name="T35" fmla="*/ 53 h 85"/>
                  <a:gd name="T36" fmla="*/ 44 w 77"/>
                  <a:gd name="T37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85">
                    <a:moveTo>
                      <a:pt x="44" y="0"/>
                    </a:moveTo>
                    <a:cubicBezTo>
                      <a:pt x="51" y="1"/>
                      <a:pt x="52" y="4"/>
                      <a:pt x="59" y="6"/>
                    </a:cubicBezTo>
                    <a:cubicBezTo>
                      <a:pt x="61" y="18"/>
                      <a:pt x="67" y="36"/>
                      <a:pt x="72" y="40"/>
                    </a:cubicBezTo>
                    <a:cubicBezTo>
                      <a:pt x="72" y="40"/>
                      <a:pt x="71" y="50"/>
                      <a:pt x="72" y="52"/>
                    </a:cubicBezTo>
                    <a:cubicBezTo>
                      <a:pt x="73" y="55"/>
                      <a:pt x="71" y="53"/>
                      <a:pt x="73" y="54"/>
                    </a:cubicBezTo>
                    <a:cubicBezTo>
                      <a:pt x="72" y="56"/>
                      <a:pt x="73" y="56"/>
                      <a:pt x="70" y="57"/>
                    </a:cubicBezTo>
                    <a:cubicBezTo>
                      <a:pt x="72" y="61"/>
                      <a:pt x="77" y="80"/>
                      <a:pt x="72" y="76"/>
                    </a:cubicBezTo>
                    <a:cubicBezTo>
                      <a:pt x="71" y="79"/>
                      <a:pt x="71" y="79"/>
                      <a:pt x="68" y="81"/>
                    </a:cubicBezTo>
                    <a:cubicBezTo>
                      <a:pt x="64" y="81"/>
                      <a:pt x="61" y="81"/>
                      <a:pt x="58" y="81"/>
                    </a:cubicBezTo>
                    <a:cubicBezTo>
                      <a:pt x="54" y="77"/>
                      <a:pt x="52" y="72"/>
                      <a:pt x="48" y="69"/>
                    </a:cubicBezTo>
                    <a:cubicBezTo>
                      <a:pt x="48" y="70"/>
                      <a:pt x="47" y="71"/>
                      <a:pt x="47" y="71"/>
                    </a:cubicBezTo>
                    <a:cubicBezTo>
                      <a:pt x="46" y="72"/>
                      <a:pt x="45" y="72"/>
                      <a:pt x="44" y="72"/>
                    </a:cubicBezTo>
                    <a:cubicBezTo>
                      <a:pt x="42" y="73"/>
                      <a:pt x="43" y="74"/>
                      <a:pt x="41" y="75"/>
                    </a:cubicBezTo>
                    <a:cubicBezTo>
                      <a:pt x="32" y="80"/>
                      <a:pt x="21" y="80"/>
                      <a:pt x="8" y="84"/>
                    </a:cubicBezTo>
                    <a:cubicBezTo>
                      <a:pt x="6" y="85"/>
                      <a:pt x="7" y="83"/>
                      <a:pt x="7" y="82"/>
                    </a:cubicBezTo>
                    <a:cubicBezTo>
                      <a:pt x="3" y="81"/>
                      <a:pt x="2" y="77"/>
                      <a:pt x="0" y="73"/>
                    </a:cubicBezTo>
                    <a:cubicBezTo>
                      <a:pt x="1" y="70"/>
                      <a:pt x="2" y="68"/>
                      <a:pt x="2" y="65"/>
                    </a:cubicBezTo>
                    <a:cubicBezTo>
                      <a:pt x="16" y="65"/>
                      <a:pt x="35" y="62"/>
                      <a:pt x="48" y="53"/>
                    </a:cubicBezTo>
                    <a:cubicBezTo>
                      <a:pt x="43" y="43"/>
                      <a:pt x="39" y="9"/>
                      <a:pt x="44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í$1ïḑe">
                <a:extLst>
                  <a:ext uri="{FF2B5EF4-FFF2-40B4-BE49-F238E27FC236}">
                    <a16:creationId xmlns:a16="http://schemas.microsoft.com/office/drawing/2014/main" id="{1C682A7F-839E-48FB-A899-C5A18E047F00}"/>
                  </a:ext>
                </a:extLst>
              </p:cNvPr>
              <p:cNvSpPr/>
              <p:nvPr/>
            </p:nvSpPr>
            <p:spPr bwMode="auto">
              <a:xfrm>
                <a:off x="7375526" y="307340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î$1idè">
                <a:extLst>
                  <a:ext uri="{FF2B5EF4-FFF2-40B4-BE49-F238E27FC236}">
                    <a16:creationId xmlns:a16="http://schemas.microsoft.com/office/drawing/2014/main" id="{54C1B465-327B-4744-A0D7-81E31CA0ADA1}"/>
                  </a:ext>
                </a:extLst>
              </p:cNvPr>
              <p:cNvSpPr/>
              <p:nvPr/>
            </p:nvSpPr>
            <p:spPr bwMode="auto">
              <a:xfrm>
                <a:off x="7081839" y="3086101"/>
                <a:ext cx="560388" cy="576263"/>
              </a:xfrm>
              <a:custGeom>
                <a:avLst/>
                <a:gdLst>
                  <a:gd name="T0" fmla="*/ 178 w 185"/>
                  <a:gd name="T1" fmla="*/ 68 h 189"/>
                  <a:gd name="T2" fmla="*/ 112 w 185"/>
                  <a:gd name="T3" fmla="*/ 52 h 189"/>
                  <a:gd name="T4" fmla="*/ 110 w 185"/>
                  <a:gd name="T5" fmla="*/ 46 h 189"/>
                  <a:gd name="T6" fmla="*/ 133 w 185"/>
                  <a:gd name="T7" fmla="*/ 12 h 189"/>
                  <a:gd name="T8" fmla="*/ 129 w 185"/>
                  <a:gd name="T9" fmla="*/ 3 h 189"/>
                  <a:gd name="T10" fmla="*/ 120 w 185"/>
                  <a:gd name="T11" fmla="*/ 0 h 189"/>
                  <a:gd name="T12" fmla="*/ 105 w 185"/>
                  <a:gd name="T13" fmla="*/ 39 h 189"/>
                  <a:gd name="T14" fmla="*/ 94 w 185"/>
                  <a:gd name="T15" fmla="*/ 52 h 189"/>
                  <a:gd name="T16" fmla="*/ 88 w 185"/>
                  <a:gd name="T17" fmla="*/ 52 h 189"/>
                  <a:gd name="T18" fmla="*/ 96 w 185"/>
                  <a:gd name="T19" fmla="*/ 44 h 189"/>
                  <a:gd name="T20" fmla="*/ 84 w 185"/>
                  <a:gd name="T21" fmla="*/ 31 h 189"/>
                  <a:gd name="T22" fmla="*/ 76 w 185"/>
                  <a:gd name="T23" fmla="*/ 35 h 189"/>
                  <a:gd name="T24" fmla="*/ 65 w 185"/>
                  <a:gd name="T25" fmla="*/ 7 h 189"/>
                  <a:gd name="T26" fmla="*/ 61 w 185"/>
                  <a:gd name="T27" fmla="*/ 12 h 189"/>
                  <a:gd name="T28" fmla="*/ 61 w 185"/>
                  <a:gd name="T29" fmla="*/ 18 h 189"/>
                  <a:gd name="T30" fmla="*/ 38 w 185"/>
                  <a:gd name="T31" fmla="*/ 48 h 189"/>
                  <a:gd name="T32" fmla="*/ 18 w 185"/>
                  <a:gd name="T33" fmla="*/ 71 h 189"/>
                  <a:gd name="T34" fmla="*/ 5 w 185"/>
                  <a:gd name="T35" fmla="*/ 76 h 189"/>
                  <a:gd name="T36" fmla="*/ 4 w 185"/>
                  <a:gd name="T37" fmla="*/ 92 h 189"/>
                  <a:gd name="T38" fmla="*/ 18 w 185"/>
                  <a:gd name="T39" fmla="*/ 101 h 189"/>
                  <a:gd name="T40" fmla="*/ 22 w 185"/>
                  <a:gd name="T41" fmla="*/ 100 h 189"/>
                  <a:gd name="T42" fmla="*/ 45 w 185"/>
                  <a:gd name="T43" fmla="*/ 87 h 189"/>
                  <a:gd name="T44" fmla="*/ 20 w 185"/>
                  <a:gd name="T45" fmla="*/ 127 h 189"/>
                  <a:gd name="T46" fmla="*/ 21 w 185"/>
                  <a:gd name="T47" fmla="*/ 139 h 189"/>
                  <a:gd name="T48" fmla="*/ 38 w 185"/>
                  <a:gd name="T49" fmla="*/ 148 h 189"/>
                  <a:gd name="T50" fmla="*/ 86 w 185"/>
                  <a:gd name="T51" fmla="*/ 103 h 189"/>
                  <a:gd name="T52" fmla="*/ 86 w 185"/>
                  <a:gd name="T53" fmla="*/ 98 h 189"/>
                  <a:gd name="T54" fmla="*/ 92 w 185"/>
                  <a:gd name="T55" fmla="*/ 96 h 189"/>
                  <a:gd name="T56" fmla="*/ 89 w 185"/>
                  <a:gd name="T57" fmla="*/ 88 h 189"/>
                  <a:gd name="T58" fmla="*/ 90 w 185"/>
                  <a:gd name="T59" fmla="*/ 86 h 189"/>
                  <a:gd name="T60" fmla="*/ 116 w 185"/>
                  <a:gd name="T61" fmla="*/ 114 h 189"/>
                  <a:gd name="T62" fmla="*/ 135 w 185"/>
                  <a:gd name="T63" fmla="*/ 109 h 189"/>
                  <a:gd name="T64" fmla="*/ 90 w 185"/>
                  <a:gd name="T65" fmla="*/ 77 h 189"/>
                  <a:gd name="T66" fmla="*/ 92 w 185"/>
                  <a:gd name="T67" fmla="*/ 84 h 189"/>
                  <a:gd name="T68" fmla="*/ 74 w 185"/>
                  <a:gd name="T69" fmla="*/ 88 h 189"/>
                  <a:gd name="T70" fmla="*/ 60 w 185"/>
                  <a:gd name="T71" fmla="*/ 102 h 189"/>
                  <a:gd name="T72" fmla="*/ 89 w 185"/>
                  <a:gd name="T73" fmla="*/ 56 h 189"/>
                  <a:gd name="T74" fmla="*/ 92 w 185"/>
                  <a:gd name="T75" fmla="*/ 64 h 189"/>
                  <a:gd name="T76" fmla="*/ 100 w 185"/>
                  <a:gd name="T77" fmla="*/ 64 h 189"/>
                  <a:gd name="T78" fmla="*/ 106 w 185"/>
                  <a:gd name="T79" fmla="*/ 57 h 189"/>
                  <a:gd name="T80" fmla="*/ 134 w 185"/>
                  <a:gd name="T81" fmla="*/ 56 h 189"/>
                  <a:gd name="T82" fmla="*/ 155 w 185"/>
                  <a:gd name="T83" fmla="*/ 61 h 189"/>
                  <a:gd name="T84" fmla="*/ 120 w 185"/>
                  <a:gd name="T85" fmla="*/ 160 h 189"/>
                  <a:gd name="T86" fmla="*/ 104 w 185"/>
                  <a:gd name="T87" fmla="*/ 143 h 189"/>
                  <a:gd name="T88" fmla="*/ 95 w 185"/>
                  <a:gd name="T89" fmla="*/ 141 h 189"/>
                  <a:gd name="T90" fmla="*/ 94 w 185"/>
                  <a:gd name="T91" fmla="*/ 149 h 189"/>
                  <a:gd name="T92" fmla="*/ 115 w 185"/>
                  <a:gd name="T93" fmla="*/ 186 h 189"/>
                  <a:gd name="T94" fmla="*/ 135 w 185"/>
                  <a:gd name="T95" fmla="*/ 188 h 189"/>
                  <a:gd name="T96" fmla="*/ 178 w 185"/>
                  <a:gd name="T97" fmla="*/ 68 h 189"/>
                  <a:gd name="T98" fmla="*/ 66 w 185"/>
                  <a:gd name="T99" fmla="*/ 53 h 189"/>
                  <a:gd name="T100" fmla="*/ 68 w 185"/>
                  <a:gd name="T101" fmla="*/ 56 h 189"/>
                  <a:gd name="T102" fmla="*/ 55 w 185"/>
                  <a:gd name="T103" fmla="*/ 64 h 189"/>
                  <a:gd name="T104" fmla="*/ 54 w 185"/>
                  <a:gd name="T105" fmla="*/ 61 h 189"/>
                  <a:gd name="T106" fmla="*/ 61 w 185"/>
                  <a:gd name="T107" fmla="*/ 56 h 189"/>
                  <a:gd name="T108" fmla="*/ 60 w 185"/>
                  <a:gd name="T109" fmla="*/ 55 h 189"/>
                  <a:gd name="T110" fmla="*/ 75 w 185"/>
                  <a:gd name="T111" fmla="*/ 36 h 189"/>
                  <a:gd name="T112" fmla="*/ 76 w 185"/>
                  <a:gd name="T113" fmla="*/ 36 h 189"/>
                  <a:gd name="T114" fmla="*/ 66 w 185"/>
                  <a:gd name="T115" fmla="*/ 53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5" h="189">
                    <a:moveTo>
                      <a:pt x="178" y="68"/>
                    </a:moveTo>
                    <a:cubicBezTo>
                      <a:pt x="184" y="47"/>
                      <a:pt x="122" y="47"/>
                      <a:pt x="112" y="52"/>
                    </a:cubicBezTo>
                    <a:cubicBezTo>
                      <a:pt x="112" y="50"/>
                      <a:pt x="111" y="48"/>
                      <a:pt x="110" y="46"/>
                    </a:cubicBezTo>
                    <a:cubicBezTo>
                      <a:pt x="115" y="48"/>
                      <a:pt x="125" y="17"/>
                      <a:pt x="133" y="12"/>
                    </a:cubicBezTo>
                    <a:cubicBezTo>
                      <a:pt x="132" y="7"/>
                      <a:pt x="131" y="5"/>
                      <a:pt x="129" y="3"/>
                    </a:cubicBezTo>
                    <a:cubicBezTo>
                      <a:pt x="125" y="0"/>
                      <a:pt x="123" y="1"/>
                      <a:pt x="120" y="0"/>
                    </a:cubicBezTo>
                    <a:cubicBezTo>
                      <a:pt x="115" y="13"/>
                      <a:pt x="110" y="26"/>
                      <a:pt x="105" y="39"/>
                    </a:cubicBezTo>
                    <a:cubicBezTo>
                      <a:pt x="102" y="42"/>
                      <a:pt x="96" y="47"/>
                      <a:pt x="94" y="52"/>
                    </a:cubicBezTo>
                    <a:cubicBezTo>
                      <a:pt x="92" y="52"/>
                      <a:pt x="90" y="52"/>
                      <a:pt x="88" y="52"/>
                    </a:cubicBezTo>
                    <a:cubicBezTo>
                      <a:pt x="91" y="47"/>
                      <a:pt x="92" y="50"/>
                      <a:pt x="96" y="44"/>
                    </a:cubicBezTo>
                    <a:cubicBezTo>
                      <a:pt x="93" y="40"/>
                      <a:pt x="89" y="35"/>
                      <a:pt x="84" y="31"/>
                    </a:cubicBezTo>
                    <a:cubicBezTo>
                      <a:pt x="81" y="32"/>
                      <a:pt x="78" y="33"/>
                      <a:pt x="76" y="35"/>
                    </a:cubicBezTo>
                    <a:cubicBezTo>
                      <a:pt x="85" y="9"/>
                      <a:pt x="74" y="20"/>
                      <a:pt x="65" y="7"/>
                    </a:cubicBezTo>
                    <a:cubicBezTo>
                      <a:pt x="62" y="9"/>
                      <a:pt x="62" y="8"/>
                      <a:pt x="61" y="12"/>
                    </a:cubicBezTo>
                    <a:cubicBezTo>
                      <a:pt x="63" y="9"/>
                      <a:pt x="61" y="18"/>
                      <a:pt x="61" y="18"/>
                    </a:cubicBezTo>
                    <a:cubicBezTo>
                      <a:pt x="59" y="18"/>
                      <a:pt x="51" y="40"/>
                      <a:pt x="38" y="48"/>
                    </a:cubicBezTo>
                    <a:cubicBezTo>
                      <a:pt x="30" y="54"/>
                      <a:pt x="25" y="62"/>
                      <a:pt x="18" y="71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4" y="79"/>
                      <a:pt x="0" y="89"/>
                      <a:pt x="4" y="92"/>
                    </a:cubicBezTo>
                    <a:cubicBezTo>
                      <a:pt x="3" y="96"/>
                      <a:pt x="14" y="102"/>
                      <a:pt x="18" y="101"/>
                    </a:cubicBezTo>
                    <a:cubicBezTo>
                      <a:pt x="20" y="102"/>
                      <a:pt x="21" y="102"/>
                      <a:pt x="22" y="100"/>
                    </a:cubicBezTo>
                    <a:cubicBezTo>
                      <a:pt x="28" y="92"/>
                      <a:pt x="37" y="91"/>
                      <a:pt x="45" y="87"/>
                    </a:cubicBezTo>
                    <a:cubicBezTo>
                      <a:pt x="43" y="93"/>
                      <a:pt x="27" y="124"/>
                      <a:pt x="20" y="127"/>
                    </a:cubicBezTo>
                    <a:cubicBezTo>
                      <a:pt x="21" y="131"/>
                      <a:pt x="21" y="135"/>
                      <a:pt x="21" y="139"/>
                    </a:cubicBezTo>
                    <a:cubicBezTo>
                      <a:pt x="26" y="148"/>
                      <a:pt x="31" y="147"/>
                      <a:pt x="38" y="148"/>
                    </a:cubicBezTo>
                    <a:cubicBezTo>
                      <a:pt x="42" y="134"/>
                      <a:pt x="82" y="117"/>
                      <a:pt x="86" y="103"/>
                    </a:cubicBezTo>
                    <a:cubicBezTo>
                      <a:pt x="89" y="102"/>
                      <a:pt x="87" y="100"/>
                      <a:pt x="86" y="98"/>
                    </a:cubicBezTo>
                    <a:cubicBezTo>
                      <a:pt x="88" y="97"/>
                      <a:pt x="90" y="97"/>
                      <a:pt x="92" y="96"/>
                    </a:cubicBezTo>
                    <a:cubicBezTo>
                      <a:pt x="91" y="93"/>
                      <a:pt x="90" y="90"/>
                      <a:pt x="89" y="88"/>
                    </a:cubicBezTo>
                    <a:cubicBezTo>
                      <a:pt x="91" y="89"/>
                      <a:pt x="90" y="86"/>
                      <a:pt x="90" y="86"/>
                    </a:cubicBezTo>
                    <a:cubicBezTo>
                      <a:pt x="97" y="89"/>
                      <a:pt x="115" y="111"/>
                      <a:pt x="116" y="114"/>
                    </a:cubicBezTo>
                    <a:cubicBezTo>
                      <a:pt x="126" y="114"/>
                      <a:pt x="126" y="111"/>
                      <a:pt x="135" y="109"/>
                    </a:cubicBezTo>
                    <a:cubicBezTo>
                      <a:pt x="128" y="81"/>
                      <a:pt x="115" y="83"/>
                      <a:pt x="90" y="77"/>
                    </a:cubicBezTo>
                    <a:cubicBezTo>
                      <a:pt x="90" y="81"/>
                      <a:pt x="89" y="81"/>
                      <a:pt x="92" y="84"/>
                    </a:cubicBezTo>
                    <a:cubicBezTo>
                      <a:pt x="86" y="85"/>
                      <a:pt x="80" y="87"/>
                      <a:pt x="74" y="88"/>
                    </a:cubicBezTo>
                    <a:cubicBezTo>
                      <a:pt x="68" y="94"/>
                      <a:pt x="68" y="98"/>
                      <a:pt x="60" y="102"/>
                    </a:cubicBezTo>
                    <a:cubicBezTo>
                      <a:pt x="69" y="83"/>
                      <a:pt x="81" y="61"/>
                      <a:pt x="89" y="56"/>
                    </a:cubicBezTo>
                    <a:cubicBezTo>
                      <a:pt x="90" y="59"/>
                      <a:pt x="92" y="61"/>
                      <a:pt x="92" y="64"/>
                    </a:cubicBezTo>
                    <a:cubicBezTo>
                      <a:pt x="97" y="64"/>
                      <a:pt x="98" y="65"/>
                      <a:pt x="100" y="64"/>
                    </a:cubicBezTo>
                    <a:cubicBezTo>
                      <a:pt x="103" y="63"/>
                      <a:pt x="104" y="60"/>
                      <a:pt x="106" y="57"/>
                    </a:cubicBezTo>
                    <a:cubicBezTo>
                      <a:pt x="115" y="56"/>
                      <a:pt x="125" y="56"/>
                      <a:pt x="134" y="56"/>
                    </a:cubicBezTo>
                    <a:cubicBezTo>
                      <a:pt x="141" y="57"/>
                      <a:pt x="148" y="59"/>
                      <a:pt x="155" y="61"/>
                    </a:cubicBezTo>
                    <a:cubicBezTo>
                      <a:pt x="159" y="91"/>
                      <a:pt x="148" y="140"/>
                      <a:pt x="120" y="160"/>
                    </a:cubicBezTo>
                    <a:cubicBezTo>
                      <a:pt x="111" y="155"/>
                      <a:pt x="107" y="154"/>
                      <a:pt x="104" y="143"/>
                    </a:cubicBezTo>
                    <a:cubicBezTo>
                      <a:pt x="101" y="143"/>
                      <a:pt x="98" y="142"/>
                      <a:pt x="95" y="141"/>
                    </a:cubicBezTo>
                    <a:cubicBezTo>
                      <a:pt x="95" y="144"/>
                      <a:pt x="94" y="146"/>
                      <a:pt x="94" y="149"/>
                    </a:cubicBezTo>
                    <a:cubicBezTo>
                      <a:pt x="103" y="155"/>
                      <a:pt x="113" y="180"/>
                      <a:pt x="115" y="186"/>
                    </a:cubicBezTo>
                    <a:cubicBezTo>
                      <a:pt x="125" y="189"/>
                      <a:pt x="126" y="187"/>
                      <a:pt x="135" y="188"/>
                    </a:cubicBezTo>
                    <a:cubicBezTo>
                      <a:pt x="151" y="164"/>
                      <a:pt x="185" y="102"/>
                      <a:pt x="178" y="68"/>
                    </a:cubicBezTo>
                    <a:close/>
                    <a:moveTo>
                      <a:pt x="66" y="53"/>
                    </a:moveTo>
                    <a:cubicBezTo>
                      <a:pt x="67" y="54"/>
                      <a:pt x="68" y="55"/>
                      <a:pt x="68" y="56"/>
                    </a:cubicBezTo>
                    <a:cubicBezTo>
                      <a:pt x="65" y="56"/>
                      <a:pt x="61" y="62"/>
                      <a:pt x="55" y="64"/>
                    </a:cubicBezTo>
                    <a:cubicBezTo>
                      <a:pt x="54" y="63"/>
                      <a:pt x="54" y="62"/>
                      <a:pt x="54" y="61"/>
                    </a:cubicBezTo>
                    <a:cubicBezTo>
                      <a:pt x="56" y="59"/>
                      <a:pt x="59" y="57"/>
                      <a:pt x="61" y="56"/>
                    </a:cubicBezTo>
                    <a:cubicBezTo>
                      <a:pt x="60" y="54"/>
                      <a:pt x="62" y="54"/>
                      <a:pt x="60" y="55"/>
                    </a:cubicBezTo>
                    <a:cubicBezTo>
                      <a:pt x="63" y="46"/>
                      <a:pt x="71" y="42"/>
                      <a:pt x="75" y="36"/>
                    </a:cubicBezTo>
                    <a:cubicBezTo>
                      <a:pt x="75" y="36"/>
                      <a:pt x="76" y="36"/>
                      <a:pt x="76" y="36"/>
                    </a:cubicBezTo>
                    <a:cubicBezTo>
                      <a:pt x="77" y="43"/>
                      <a:pt x="71" y="51"/>
                      <a:pt x="66" y="53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ïsḷïḍè">
                <a:extLst>
                  <a:ext uri="{FF2B5EF4-FFF2-40B4-BE49-F238E27FC236}">
                    <a16:creationId xmlns:a16="http://schemas.microsoft.com/office/drawing/2014/main" id="{62ABE1A0-E0BB-42F0-B513-E1F9AF88CC97}"/>
                  </a:ext>
                </a:extLst>
              </p:cNvPr>
              <p:cNvSpPr/>
              <p:nvPr/>
            </p:nvSpPr>
            <p:spPr bwMode="auto">
              <a:xfrm>
                <a:off x="7302501" y="3208338"/>
                <a:ext cx="6350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íṥlîḑè">
                <a:extLst>
                  <a:ext uri="{FF2B5EF4-FFF2-40B4-BE49-F238E27FC236}">
                    <a16:creationId xmlns:a16="http://schemas.microsoft.com/office/drawing/2014/main" id="{47DF47B7-88A5-45BC-9E66-16E4968E4FD5}"/>
                  </a:ext>
                </a:extLst>
              </p:cNvPr>
              <p:cNvSpPr/>
              <p:nvPr/>
            </p:nvSpPr>
            <p:spPr bwMode="auto">
              <a:xfrm>
                <a:off x="7342189" y="3248026"/>
                <a:ext cx="6350" cy="7938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iṧlîḋè">
                <a:extLst>
                  <a:ext uri="{FF2B5EF4-FFF2-40B4-BE49-F238E27FC236}">
                    <a16:creationId xmlns:a16="http://schemas.microsoft.com/office/drawing/2014/main" id="{7EB52CDA-DAB3-4894-9614-985DEEBBEA5E}"/>
                  </a:ext>
                </a:extLst>
              </p:cNvPr>
              <p:cNvSpPr/>
              <p:nvPr/>
            </p:nvSpPr>
            <p:spPr bwMode="auto">
              <a:xfrm>
                <a:off x="7269164" y="3381376"/>
                <a:ext cx="6350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ïsḻíďê">
                <a:extLst>
                  <a:ext uri="{FF2B5EF4-FFF2-40B4-BE49-F238E27FC236}">
                    <a16:creationId xmlns:a16="http://schemas.microsoft.com/office/drawing/2014/main" id="{70835FF2-754E-4F6B-A215-23F24C598EF7}"/>
                  </a:ext>
                </a:extLst>
              </p:cNvPr>
              <p:cNvSpPr/>
              <p:nvPr/>
            </p:nvSpPr>
            <p:spPr bwMode="auto">
              <a:xfrm>
                <a:off x="7254876" y="3384551"/>
                <a:ext cx="4763" cy="6350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1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îṣḷïďé">
                <a:extLst>
                  <a:ext uri="{FF2B5EF4-FFF2-40B4-BE49-F238E27FC236}">
                    <a16:creationId xmlns:a16="http://schemas.microsoft.com/office/drawing/2014/main" id="{7BBF0B7D-4B0C-4F90-A895-A7265027F00C}"/>
                  </a:ext>
                </a:extLst>
              </p:cNvPr>
              <p:cNvSpPr/>
              <p:nvPr/>
            </p:nvSpPr>
            <p:spPr bwMode="auto">
              <a:xfrm>
                <a:off x="7142164" y="3473451"/>
                <a:ext cx="203200" cy="185738"/>
              </a:xfrm>
              <a:custGeom>
                <a:avLst/>
                <a:gdLst>
                  <a:gd name="T0" fmla="*/ 57 w 67"/>
                  <a:gd name="T1" fmla="*/ 0 h 61"/>
                  <a:gd name="T2" fmla="*/ 67 w 67"/>
                  <a:gd name="T3" fmla="*/ 9 h 61"/>
                  <a:gd name="T4" fmla="*/ 65 w 67"/>
                  <a:gd name="T5" fmla="*/ 10 h 61"/>
                  <a:gd name="T6" fmla="*/ 61 w 67"/>
                  <a:gd name="T7" fmla="*/ 9 h 61"/>
                  <a:gd name="T8" fmla="*/ 17 w 67"/>
                  <a:gd name="T9" fmla="*/ 61 h 61"/>
                  <a:gd name="T10" fmla="*/ 2 w 67"/>
                  <a:gd name="T11" fmla="*/ 58 h 61"/>
                  <a:gd name="T12" fmla="*/ 0 w 67"/>
                  <a:gd name="T13" fmla="*/ 53 h 61"/>
                  <a:gd name="T14" fmla="*/ 1 w 67"/>
                  <a:gd name="T15" fmla="*/ 50 h 61"/>
                  <a:gd name="T16" fmla="*/ 39 w 67"/>
                  <a:gd name="T17" fmla="*/ 18 h 61"/>
                  <a:gd name="T18" fmla="*/ 58 w 67"/>
                  <a:gd name="T19" fmla="*/ 7 h 61"/>
                  <a:gd name="T20" fmla="*/ 60 w 67"/>
                  <a:gd name="T21" fmla="*/ 7 h 61"/>
                  <a:gd name="T22" fmla="*/ 55 w 67"/>
                  <a:gd name="T23" fmla="*/ 3 h 61"/>
                  <a:gd name="T24" fmla="*/ 57 w 67"/>
                  <a:gd name="T2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61">
                    <a:moveTo>
                      <a:pt x="57" y="0"/>
                    </a:moveTo>
                    <a:cubicBezTo>
                      <a:pt x="63" y="1"/>
                      <a:pt x="65" y="2"/>
                      <a:pt x="67" y="9"/>
                    </a:cubicBezTo>
                    <a:cubicBezTo>
                      <a:pt x="67" y="9"/>
                      <a:pt x="66" y="10"/>
                      <a:pt x="65" y="10"/>
                    </a:cubicBezTo>
                    <a:cubicBezTo>
                      <a:pt x="63" y="7"/>
                      <a:pt x="64" y="10"/>
                      <a:pt x="61" y="9"/>
                    </a:cubicBezTo>
                    <a:cubicBezTo>
                      <a:pt x="62" y="24"/>
                      <a:pt x="18" y="55"/>
                      <a:pt x="17" y="61"/>
                    </a:cubicBezTo>
                    <a:cubicBezTo>
                      <a:pt x="12" y="60"/>
                      <a:pt x="7" y="59"/>
                      <a:pt x="2" y="58"/>
                    </a:cubicBezTo>
                    <a:cubicBezTo>
                      <a:pt x="2" y="56"/>
                      <a:pt x="2" y="56"/>
                      <a:pt x="0" y="53"/>
                    </a:cubicBezTo>
                    <a:cubicBezTo>
                      <a:pt x="1" y="52"/>
                      <a:pt x="1" y="51"/>
                      <a:pt x="1" y="50"/>
                    </a:cubicBezTo>
                    <a:cubicBezTo>
                      <a:pt x="13" y="49"/>
                      <a:pt x="29" y="28"/>
                      <a:pt x="39" y="18"/>
                    </a:cubicBezTo>
                    <a:cubicBezTo>
                      <a:pt x="44" y="13"/>
                      <a:pt x="58" y="7"/>
                      <a:pt x="58" y="7"/>
                    </a:cubicBezTo>
                    <a:cubicBezTo>
                      <a:pt x="58" y="7"/>
                      <a:pt x="59" y="7"/>
                      <a:pt x="60" y="7"/>
                    </a:cubicBezTo>
                    <a:cubicBezTo>
                      <a:pt x="58" y="5"/>
                      <a:pt x="57" y="4"/>
                      <a:pt x="55" y="3"/>
                    </a:cubicBezTo>
                    <a:cubicBezTo>
                      <a:pt x="58" y="1"/>
                      <a:pt x="56" y="2"/>
                      <a:pt x="5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išḷîḋê">
              <a:extLst>
                <a:ext uri="{FF2B5EF4-FFF2-40B4-BE49-F238E27FC236}">
                  <a16:creationId xmlns:a16="http://schemas.microsoft.com/office/drawing/2014/main" id="{6AED51AD-E9A7-40F1-B45A-F27A166F29E0}"/>
                </a:ext>
              </a:extLst>
            </p:cNvPr>
            <p:cNvGrpSpPr/>
            <p:nvPr/>
          </p:nvGrpSpPr>
          <p:grpSpPr>
            <a:xfrm>
              <a:off x="6350001" y="2863851"/>
              <a:ext cx="431800" cy="733425"/>
              <a:chOff x="6350001" y="2863851"/>
              <a:chExt cx="431800" cy="733425"/>
            </a:xfrm>
          </p:grpSpPr>
          <p:sp>
            <p:nvSpPr>
              <p:cNvPr id="69" name="íślîḋe">
                <a:extLst>
                  <a:ext uri="{FF2B5EF4-FFF2-40B4-BE49-F238E27FC236}">
                    <a16:creationId xmlns:a16="http://schemas.microsoft.com/office/drawing/2014/main" id="{AA6EBC4E-158E-4C74-9D6B-9381ECAE726E}"/>
                  </a:ext>
                </a:extLst>
              </p:cNvPr>
              <p:cNvSpPr/>
              <p:nvPr/>
            </p:nvSpPr>
            <p:spPr bwMode="auto">
              <a:xfrm>
                <a:off x="6618289" y="3116263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íṣlíďé">
                <a:extLst>
                  <a:ext uri="{FF2B5EF4-FFF2-40B4-BE49-F238E27FC236}">
                    <a16:creationId xmlns:a16="http://schemas.microsoft.com/office/drawing/2014/main" id="{E6F09196-BCF3-4AF8-BF90-358A0B1BBF4E}"/>
                  </a:ext>
                </a:extLst>
              </p:cNvPr>
              <p:cNvSpPr/>
              <p:nvPr/>
            </p:nvSpPr>
            <p:spPr bwMode="auto">
              <a:xfrm>
                <a:off x="6350001" y="2863851"/>
                <a:ext cx="431800" cy="733425"/>
              </a:xfrm>
              <a:custGeom>
                <a:avLst/>
                <a:gdLst>
                  <a:gd name="T0" fmla="*/ 143 w 143"/>
                  <a:gd name="T1" fmla="*/ 12 h 241"/>
                  <a:gd name="T2" fmla="*/ 120 w 143"/>
                  <a:gd name="T3" fmla="*/ 1 h 241"/>
                  <a:gd name="T4" fmla="*/ 35 w 143"/>
                  <a:gd name="T5" fmla="*/ 9 h 241"/>
                  <a:gd name="T6" fmla="*/ 10 w 143"/>
                  <a:gd name="T7" fmla="*/ 21 h 241"/>
                  <a:gd name="T8" fmla="*/ 74 w 143"/>
                  <a:gd name="T9" fmla="*/ 31 h 241"/>
                  <a:gd name="T10" fmla="*/ 63 w 143"/>
                  <a:gd name="T11" fmla="*/ 62 h 241"/>
                  <a:gd name="T12" fmla="*/ 80 w 143"/>
                  <a:gd name="T13" fmla="*/ 89 h 241"/>
                  <a:gd name="T14" fmla="*/ 81 w 143"/>
                  <a:gd name="T15" fmla="*/ 111 h 241"/>
                  <a:gd name="T16" fmla="*/ 32 w 143"/>
                  <a:gd name="T17" fmla="*/ 113 h 241"/>
                  <a:gd name="T18" fmla="*/ 36 w 143"/>
                  <a:gd name="T19" fmla="*/ 70 h 241"/>
                  <a:gd name="T20" fmla="*/ 28 w 143"/>
                  <a:gd name="T21" fmla="*/ 44 h 241"/>
                  <a:gd name="T22" fmla="*/ 10 w 143"/>
                  <a:gd name="T23" fmla="*/ 71 h 241"/>
                  <a:gd name="T24" fmla="*/ 4 w 143"/>
                  <a:gd name="T25" fmla="*/ 185 h 241"/>
                  <a:gd name="T26" fmla="*/ 37 w 143"/>
                  <a:gd name="T27" fmla="*/ 241 h 241"/>
                  <a:gd name="T28" fmla="*/ 37 w 143"/>
                  <a:gd name="T29" fmla="*/ 221 h 241"/>
                  <a:gd name="T30" fmla="*/ 63 w 143"/>
                  <a:gd name="T31" fmla="*/ 224 h 241"/>
                  <a:gd name="T32" fmla="*/ 133 w 143"/>
                  <a:gd name="T33" fmla="*/ 225 h 241"/>
                  <a:gd name="T34" fmla="*/ 73 w 143"/>
                  <a:gd name="T35" fmla="*/ 208 h 241"/>
                  <a:gd name="T36" fmla="*/ 71 w 143"/>
                  <a:gd name="T37" fmla="*/ 207 h 241"/>
                  <a:gd name="T38" fmla="*/ 90 w 143"/>
                  <a:gd name="T39" fmla="*/ 161 h 241"/>
                  <a:gd name="T40" fmla="*/ 131 w 143"/>
                  <a:gd name="T41" fmla="*/ 176 h 241"/>
                  <a:gd name="T42" fmla="*/ 93 w 143"/>
                  <a:gd name="T43" fmla="*/ 148 h 241"/>
                  <a:gd name="T44" fmla="*/ 130 w 143"/>
                  <a:gd name="T45" fmla="*/ 124 h 241"/>
                  <a:gd name="T46" fmla="*/ 128 w 143"/>
                  <a:gd name="T47" fmla="*/ 108 h 241"/>
                  <a:gd name="T48" fmla="*/ 95 w 143"/>
                  <a:gd name="T49" fmla="*/ 86 h 241"/>
                  <a:gd name="T50" fmla="*/ 132 w 143"/>
                  <a:gd name="T51" fmla="*/ 77 h 241"/>
                  <a:gd name="T52" fmla="*/ 125 w 143"/>
                  <a:gd name="T53" fmla="*/ 62 h 241"/>
                  <a:gd name="T54" fmla="*/ 93 w 143"/>
                  <a:gd name="T55" fmla="*/ 27 h 241"/>
                  <a:gd name="T56" fmla="*/ 142 w 143"/>
                  <a:gd name="T57" fmla="*/ 20 h 241"/>
                  <a:gd name="T58" fmla="*/ 70 w 143"/>
                  <a:gd name="T59" fmla="*/ 152 h 241"/>
                  <a:gd name="T60" fmla="*/ 64 w 143"/>
                  <a:gd name="T61" fmla="*/ 208 h 241"/>
                  <a:gd name="T62" fmla="*/ 36 w 143"/>
                  <a:gd name="T63" fmla="*/ 209 h 241"/>
                  <a:gd name="T64" fmla="*/ 45 w 143"/>
                  <a:gd name="T65" fmla="*/ 141 h 241"/>
                  <a:gd name="T66" fmla="*/ 73 w 143"/>
                  <a:gd name="T67" fmla="*/ 141 h 241"/>
                  <a:gd name="T68" fmla="*/ 72 w 143"/>
                  <a:gd name="T69" fmla="*/ 146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3" h="241">
                    <a:moveTo>
                      <a:pt x="142" y="20"/>
                    </a:moveTo>
                    <a:cubicBezTo>
                      <a:pt x="143" y="17"/>
                      <a:pt x="143" y="15"/>
                      <a:pt x="143" y="12"/>
                    </a:cubicBezTo>
                    <a:cubicBezTo>
                      <a:pt x="139" y="10"/>
                      <a:pt x="141" y="7"/>
                      <a:pt x="138" y="5"/>
                    </a:cubicBezTo>
                    <a:cubicBezTo>
                      <a:pt x="132" y="0"/>
                      <a:pt x="127" y="2"/>
                      <a:pt x="120" y="1"/>
                    </a:cubicBezTo>
                    <a:cubicBezTo>
                      <a:pt x="114" y="7"/>
                      <a:pt x="103" y="0"/>
                      <a:pt x="94" y="4"/>
                    </a:cubicBezTo>
                    <a:cubicBezTo>
                      <a:pt x="80" y="10"/>
                      <a:pt x="46" y="5"/>
                      <a:pt x="35" y="9"/>
                    </a:cubicBezTo>
                    <a:cubicBezTo>
                      <a:pt x="26" y="12"/>
                      <a:pt x="20" y="14"/>
                      <a:pt x="11" y="17"/>
                    </a:cubicBezTo>
                    <a:cubicBezTo>
                      <a:pt x="10" y="18"/>
                      <a:pt x="10" y="20"/>
                      <a:pt x="10" y="21"/>
                    </a:cubicBezTo>
                    <a:cubicBezTo>
                      <a:pt x="34" y="33"/>
                      <a:pt x="28" y="43"/>
                      <a:pt x="54" y="34"/>
                    </a:cubicBezTo>
                    <a:cubicBezTo>
                      <a:pt x="59" y="36"/>
                      <a:pt x="69" y="34"/>
                      <a:pt x="74" y="31"/>
                    </a:cubicBezTo>
                    <a:cubicBezTo>
                      <a:pt x="74" y="34"/>
                      <a:pt x="73" y="32"/>
                      <a:pt x="75" y="34"/>
                    </a:cubicBezTo>
                    <a:cubicBezTo>
                      <a:pt x="71" y="43"/>
                      <a:pt x="67" y="52"/>
                      <a:pt x="63" y="62"/>
                    </a:cubicBezTo>
                    <a:cubicBezTo>
                      <a:pt x="44" y="87"/>
                      <a:pt x="25" y="100"/>
                      <a:pt x="69" y="107"/>
                    </a:cubicBezTo>
                    <a:cubicBezTo>
                      <a:pt x="74" y="99"/>
                      <a:pt x="79" y="97"/>
                      <a:pt x="80" y="89"/>
                    </a:cubicBezTo>
                    <a:cubicBezTo>
                      <a:pt x="82" y="89"/>
                      <a:pt x="80" y="89"/>
                      <a:pt x="84" y="89"/>
                    </a:cubicBezTo>
                    <a:cubicBezTo>
                      <a:pt x="80" y="96"/>
                      <a:pt x="79" y="106"/>
                      <a:pt x="81" y="111"/>
                    </a:cubicBezTo>
                    <a:cubicBezTo>
                      <a:pt x="73" y="111"/>
                      <a:pt x="46" y="117"/>
                      <a:pt x="37" y="120"/>
                    </a:cubicBezTo>
                    <a:cubicBezTo>
                      <a:pt x="33" y="117"/>
                      <a:pt x="33" y="116"/>
                      <a:pt x="32" y="113"/>
                    </a:cubicBezTo>
                    <a:cubicBezTo>
                      <a:pt x="33" y="111"/>
                      <a:pt x="33" y="70"/>
                      <a:pt x="33" y="69"/>
                    </a:cubicBezTo>
                    <a:cubicBezTo>
                      <a:pt x="34" y="70"/>
                      <a:pt x="35" y="70"/>
                      <a:pt x="36" y="70"/>
                    </a:cubicBezTo>
                    <a:cubicBezTo>
                      <a:pt x="33" y="64"/>
                      <a:pt x="35" y="58"/>
                      <a:pt x="36" y="49"/>
                    </a:cubicBezTo>
                    <a:cubicBezTo>
                      <a:pt x="33" y="48"/>
                      <a:pt x="31" y="46"/>
                      <a:pt x="28" y="44"/>
                    </a:cubicBezTo>
                    <a:cubicBezTo>
                      <a:pt x="27" y="44"/>
                      <a:pt x="26" y="44"/>
                      <a:pt x="25" y="43"/>
                    </a:cubicBezTo>
                    <a:cubicBezTo>
                      <a:pt x="21" y="53"/>
                      <a:pt x="14" y="61"/>
                      <a:pt x="10" y="71"/>
                    </a:cubicBezTo>
                    <a:cubicBezTo>
                      <a:pt x="15" y="80"/>
                      <a:pt x="0" y="118"/>
                      <a:pt x="5" y="136"/>
                    </a:cubicBezTo>
                    <a:cubicBezTo>
                      <a:pt x="7" y="141"/>
                      <a:pt x="1" y="180"/>
                      <a:pt x="4" y="185"/>
                    </a:cubicBezTo>
                    <a:cubicBezTo>
                      <a:pt x="11" y="199"/>
                      <a:pt x="12" y="222"/>
                      <a:pt x="18" y="240"/>
                    </a:cubicBezTo>
                    <a:cubicBezTo>
                      <a:pt x="24" y="241"/>
                      <a:pt x="31" y="241"/>
                      <a:pt x="37" y="241"/>
                    </a:cubicBezTo>
                    <a:cubicBezTo>
                      <a:pt x="39" y="239"/>
                      <a:pt x="40" y="237"/>
                      <a:pt x="42" y="234"/>
                    </a:cubicBezTo>
                    <a:cubicBezTo>
                      <a:pt x="40" y="230"/>
                      <a:pt x="39" y="225"/>
                      <a:pt x="37" y="221"/>
                    </a:cubicBezTo>
                    <a:cubicBezTo>
                      <a:pt x="37" y="220"/>
                      <a:pt x="38" y="220"/>
                      <a:pt x="39" y="219"/>
                    </a:cubicBezTo>
                    <a:cubicBezTo>
                      <a:pt x="37" y="226"/>
                      <a:pt x="59" y="225"/>
                      <a:pt x="63" y="224"/>
                    </a:cubicBezTo>
                    <a:cubicBezTo>
                      <a:pt x="74" y="219"/>
                      <a:pt x="94" y="224"/>
                      <a:pt x="109" y="218"/>
                    </a:cubicBezTo>
                    <a:cubicBezTo>
                      <a:pt x="113" y="221"/>
                      <a:pt x="133" y="225"/>
                      <a:pt x="133" y="225"/>
                    </a:cubicBezTo>
                    <a:cubicBezTo>
                      <a:pt x="136" y="222"/>
                      <a:pt x="139" y="220"/>
                      <a:pt x="142" y="217"/>
                    </a:cubicBezTo>
                    <a:cubicBezTo>
                      <a:pt x="137" y="199"/>
                      <a:pt x="82" y="204"/>
                      <a:pt x="73" y="208"/>
                    </a:cubicBezTo>
                    <a:cubicBezTo>
                      <a:pt x="73" y="207"/>
                      <a:pt x="73" y="206"/>
                      <a:pt x="73" y="206"/>
                    </a:cubicBezTo>
                    <a:cubicBezTo>
                      <a:pt x="72" y="206"/>
                      <a:pt x="72" y="206"/>
                      <a:pt x="71" y="207"/>
                    </a:cubicBezTo>
                    <a:cubicBezTo>
                      <a:pt x="77" y="186"/>
                      <a:pt x="87" y="181"/>
                      <a:pt x="89" y="162"/>
                    </a:cubicBezTo>
                    <a:cubicBezTo>
                      <a:pt x="90" y="162"/>
                      <a:pt x="90" y="161"/>
                      <a:pt x="90" y="161"/>
                    </a:cubicBezTo>
                    <a:cubicBezTo>
                      <a:pt x="98" y="162"/>
                      <a:pt x="101" y="185"/>
                      <a:pt x="117" y="182"/>
                    </a:cubicBezTo>
                    <a:cubicBezTo>
                      <a:pt x="124" y="183"/>
                      <a:pt x="126" y="179"/>
                      <a:pt x="131" y="176"/>
                    </a:cubicBezTo>
                    <a:cubicBezTo>
                      <a:pt x="123" y="159"/>
                      <a:pt x="110" y="150"/>
                      <a:pt x="95" y="152"/>
                    </a:cubicBezTo>
                    <a:cubicBezTo>
                      <a:pt x="95" y="151"/>
                      <a:pt x="94" y="149"/>
                      <a:pt x="93" y="148"/>
                    </a:cubicBezTo>
                    <a:cubicBezTo>
                      <a:pt x="98" y="145"/>
                      <a:pt x="94" y="132"/>
                      <a:pt x="100" y="128"/>
                    </a:cubicBezTo>
                    <a:cubicBezTo>
                      <a:pt x="99" y="126"/>
                      <a:pt x="124" y="122"/>
                      <a:pt x="130" y="124"/>
                    </a:cubicBezTo>
                    <a:cubicBezTo>
                      <a:pt x="132" y="122"/>
                      <a:pt x="130" y="123"/>
                      <a:pt x="133" y="123"/>
                    </a:cubicBezTo>
                    <a:cubicBezTo>
                      <a:pt x="131" y="118"/>
                      <a:pt x="129" y="113"/>
                      <a:pt x="128" y="108"/>
                    </a:cubicBezTo>
                    <a:cubicBezTo>
                      <a:pt x="120" y="107"/>
                      <a:pt x="111" y="103"/>
                      <a:pt x="103" y="106"/>
                    </a:cubicBezTo>
                    <a:cubicBezTo>
                      <a:pt x="102" y="95"/>
                      <a:pt x="100" y="95"/>
                      <a:pt x="95" y="86"/>
                    </a:cubicBezTo>
                    <a:cubicBezTo>
                      <a:pt x="95" y="86"/>
                      <a:pt x="94" y="86"/>
                      <a:pt x="93" y="87"/>
                    </a:cubicBezTo>
                    <a:cubicBezTo>
                      <a:pt x="101" y="79"/>
                      <a:pt x="120" y="77"/>
                      <a:pt x="132" y="77"/>
                    </a:cubicBezTo>
                    <a:cubicBezTo>
                      <a:pt x="131" y="76"/>
                      <a:pt x="131" y="75"/>
                      <a:pt x="131" y="74"/>
                    </a:cubicBezTo>
                    <a:cubicBezTo>
                      <a:pt x="131" y="73"/>
                      <a:pt x="130" y="65"/>
                      <a:pt x="125" y="62"/>
                    </a:cubicBezTo>
                    <a:cubicBezTo>
                      <a:pt x="118" y="56"/>
                      <a:pt x="107" y="58"/>
                      <a:pt x="95" y="63"/>
                    </a:cubicBezTo>
                    <a:cubicBezTo>
                      <a:pt x="99" y="52"/>
                      <a:pt x="99" y="41"/>
                      <a:pt x="93" y="27"/>
                    </a:cubicBezTo>
                    <a:cubicBezTo>
                      <a:pt x="94" y="26"/>
                      <a:pt x="94" y="26"/>
                      <a:pt x="94" y="25"/>
                    </a:cubicBezTo>
                    <a:cubicBezTo>
                      <a:pt x="105" y="24"/>
                      <a:pt x="129" y="16"/>
                      <a:pt x="142" y="20"/>
                    </a:cubicBezTo>
                    <a:close/>
                    <a:moveTo>
                      <a:pt x="72" y="146"/>
                    </a:moveTo>
                    <a:cubicBezTo>
                      <a:pt x="71" y="148"/>
                      <a:pt x="71" y="150"/>
                      <a:pt x="70" y="152"/>
                    </a:cubicBezTo>
                    <a:cubicBezTo>
                      <a:pt x="68" y="156"/>
                      <a:pt x="51" y="190"/>
                      <a:pt x="51" y="192"/>
                    </a:cubicBezTo>
                    <a:cubicBezTo>
                      <a:pt x="48" y="194"/>
                      <a:pt x="63" y="205"/>
                      <a:pt x="64" y="208"/>
                    </a:cubicBezTo>
                    <a:cubicBezTo>
                      <a:pt x="60" y="205"/>
                      <a:pt x="40" y="205"/>
                      <a:pt x="37" y="210"/>
                    </a:cubicBezTo>
                    <a:cubicBezTo>
                      <a:pt x="36" y="210"/>
                      <a:pt x="36" y="209"/>
                      <a:pt x="36" y="209"/>
                    </a:cubicBezTo>
                    <a:cubicBezTo>
                      <a:pt x="29" y="201"/>
                      <a:pt x="29" y="140"/>
                      <a:pt x="32" y="129"/>
                    </a:cubicBezTo>
                    <a:cubicBezTo>
                      <a:pt x="37" y="133"/>
                      <a:pt x="43" y="139"/>
                      <a:pt x="45" y="141"/>
                    </a:cubicBezTo>
                    <a:cubicBezTo>
                      <a:pt x="56" y="144"/>
                      <a:pt x="67" y="140"/>
                      <a:pt x="72" y="141"/>
                    </a:cubicBezTo>
                    <a:cubicBezTo>
                      <a:pt x="72" y="141"/>
                      <a:pt x="72" y="141"/>
                      <a:pt x="73" y="141"/>
                    </a:cubicBezTo>
                    <a:cubicBezTo>
                      <a:pt x="73" y="141"/>
                      <a:pt x="72" y="141"/>
                      <a:pt x="72" y="141"/>
                    </a:cubicBezTo>
                    <a:cubicBezTo>
                      <a:pt x="71" y="142"/>
                      <a:pt x="72" y="146"/>
                      <a:pt x="72" y="146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iṧļîḑé">
                <a:extLst>
                  <a:ext uri="{FF2B5EF4-FFF2-40B4-BE49-F238E27FC236}">
                    <a16:creationId xmlns:a16="http://schemas.microsoft.com/office/drawing/2014/main" id="{9BF3FF7D-3CFA-4C73-8AF2-35A6067CA16F}"/>
                  </a:ext>
                </a:extLst>
              </p:cNvPr>
              <p:cNvSpPr/>
              <p:nvPr/>
            </p:nvSpPr>
            <p:spPr bwMode="auto">
              <a:xfrm>
                <a:off x="6551614" y="3484563"/>
                <a:ext cx="9525" cy="12700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4 h 4"/>
                  <a:gd name="T4" fmla="*/ 3 w 3"/>
                  <a:gd name="T5" fmla="*/ 1 h 4"/>
                  <a:gd name="T6" fmla="*/ 1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0" y="3"/>
                      <a:pt x="0" y="1"/>
                      <a:pt x="1" y="4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1" y="1"/>
                      <a:pt x="3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8" name="ïšḻïḍê">
              <a:extLst>
                <a:ext uri="{FF2B5EF4-FFF2-40B4-BE49-F238E27FC236}">
                  <a16:creationId xmlns:a16="http://schemas.microsoft.com/office/drawing/2014/main" id="{1F81C726-71A6-4C65-9E9B-60AB862BA185}"/>
                </a:ext>
              </a:extLst>
            </p:cNvPr>
            <p:cNvSpPr/>
            <p:nvPr/>
          </p:nvSpPr>
          <p:spPr bwMode="auto">
            <a:xfrm>
              <a:off x="2009775" y="2593975"/>
              <a:ext cx="1500187" cy="423863"/>
            </a:xfrm>
            <a:custGeom>
              <a:avLst/>
              <a:gdLst>
                <a:gd name="T0" fmla="*/ 0 w 676"/>
                <a:gd name="T1" fmla="*/ 98 h 191"/>
                <a:gd name="T2" fmla="*/ 77 w 676"/>
                <a:gd name="T3" fmla="*/ 190 h 191"/>
                <a:gd name="T4" fmla="*/ 341 w 676"/>
                <a:gd name="T5" fmla="*/ 123 h 191"/>
                <a:gd name="T6" fmla="*/ 600 w 676"/>
                <a:gd name="T7" fmla="*/ 187 h 191"/>
                <a:gd name="T8" fmla="*/ 676 w 676"/>
                <a:gd name="T9" fmla="*/ 97 h 191"/>
                <a:gd name="T10" fmla="*/ 332 w 676"/>
                <a:gd name="T11" fmla="*/ 6 h 191"/>
                <a:gd name="T12" fmla="*/ 0 w 676"/>
                <a:gd name="T13" fmla="*/ 9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6" h="191">
                  <a:moveTo>
                    <a:pt x="0" y="98"/>
                  </a:moveTo>
                  <a:cubicBezTo>
                    <a:pt x="77" y="190"/>
                    <a:pt x="77" y="190"/>
                    <a:pt x="77" y="190"/>
                  </a:cubicBezTo>
                  <a:cubicBezTo>
                    <a:pt x="77" y="190"/>
                    <a:pt x="223" y="123"/>
                    <a:pt x="341" y="123"/>
                  </a:cubicBezTo>
                  <a:cubicBezTo>
                    <a:pt x="462" y="123"/>
                    <a:pt x="597" y="191"/>
                    <a:pt x="600" y="187"/>
                  </a:cubicBezTo>
                  <a:cubicBezTo>
                    <a:pt x="609" y="180"/>
                    <a:pt x="676" y="97"/>
                    <a:pt x="676" y="97"/>
                  </a:cubicBezTo>
                  <a:cubicBezTo>
                    <a:pt x="676" y="97"/>
                    <a:pt x="455" y="0"/>
                    <a:pt x="332" y="6"/>
                  </a:cubicBezTo>
                  <a:cubicBezTo>
                    <a:pt x="210" y="13"/>
                    <a:pt x="95" y="59"/>
                    <a:pt x="0" y="98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ṩ1ïdé">
              <a:extLst>
                <a:ext uri="{FF2B5EF4-FFF2-40B4-BE49-F238E27FC236}">
                  <a16:creationId xmlns:a16="http://schemas.microsoft.com/office/drawing/2014/main" id="{875F2C68-40C6-4E99-9943-C8907B5F4915}"/>
                </a:ext>
              </a:extLst>
            </p:cNvPr>
            <p:cNvSpPr/>
            <p:nvPr/>
          </p:nvSpPr>
          <p:spPr bwMode="auto">
            <a:xfrm>
              <a:off x="2254250" y="2755900"/>
              <a:ext cx="169862" cy="169863"/>
            </a:xfrm>
            <a:custGeom>
              <a:avLst/>
              <a:gdLst>
                <a:gd name="T0" fmla="*/ 72 w 77"/>
                <a:gd name="T1" fmla="*/ 38 h 76"/>
                <a:gd name="T2" fmla="*/ 49 w 77"/>
                <a:gd name="T3" fmla="*/ 26 h 76"/>
                <a:gd name="T4" fmla="*/ 44 w 77"/>
                <a:gd name="T5" fmla="*/ 3 h 76"/>
                <a:gd name="T6" fmla="*/ 0 w 77"/>
                <a:gd name="T7" fmla="*/ 18 h 76"/>
                <a:gd name="T8" fmla="*/ 1 w 77"/>
                <a:gd name="T9" fmla="*/ 20 h 76"/>
                <a:gd name="T10" fmla="*/ 7 w 77"/>
                <a:gd name="T11" fmla="*/ 23 h 76"/>
                <a:gd name="T12" fmla="*/ 21 w 77"/>
                <a:gd name="T13" fmla="*/ 63 h 76"/>
                <a:gd name="T14" fmla="*/ 21 w 77"/>
                <a:gd name="T15" fmla="*/ 73 h 76"/>
                <a:gd name="T16" fmla="*/ 21 w 77"/>
                <a:gd name="T17" fmla="*/ 76 h 76"/>
                <a:gd name="T18" fmla="*/ 58 w 77"/>
                <a:gd name="T19" fmla="*/ 63 h 76"/>
                <a:gd name="T20" fmla="*/ 72 w 77"/>
                <a:gd name="T21" fmla="*/ 38 h 76"/>
                <a:gd name="T22" fmla="*/ 25 w 77"/>
                <a:gd name="T23" fmla="*/ 19 h 76"/>
                <a:gd name="T24" fmla="*/ 32 w 77"/>
                <a:gd name="T25" fmla="*/ 13 h 76"/>
                <a:gd name="T26" fmla="*/ 30 w 77"/>
                <a:gd name="T27" fmla="*/ 32 h 76"/>
                <a:gd name="T28" fmla="*/ 25 w 77"/>
                <a:gd name="T29" fmla="*/ 19 h 76"/>
                <a:gd name="T30" fmla="*/ 53 w 77"/>
                <a:gd name="T31" fmla="*/ 55 h 76"/>
                <a:gd name="T32" fmla="*/ 40 w 77"/>
                <a:gd name="T33" fmla="*/ 60 h 76"/>
                <a:gd name="T34" fmla="*/ 32 w 77"/>
                <a:gd name="T35" fmla="*/ 39 h 76"/>
                <a:gd name="T36" fmla="*/ 40 w 77"/>
                <a:gd name="T37" fmla="*/ 33 h 76"/>
                <a:gd name="T38" fmla="*/ 53 w 77"/>
                <a:gd name="T39" fmla="*/ 5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76">
                  <a:moveTo>
                    <a:pt x="72" y="38"/>
                  </a:moveTo>
                  <a:cubicBezTo>
                    <a:pt x="67" y="28"/>
                    <a:pt x="58" y="26"/>
                    <a:pt x="49" y="26"/>
                  </a:cubicBezTo>
                  <a:cubicBezTo>
                    <a:pt x="68" y="7"/>
                    <a:pt x="52" y="0"/>
                    <a:pt x="44" y="3"/>
                  </a:cubicBezTo>
                  <a:cubicBezTo>
                    <a:pt x="42" y="3"/>
                    <a:pt x="0" y="18"/>
                    <a:pt x="0" y="18"/>
                  </a:cubicBezTo>
                  <a:cubicBezTo>
                    <a:pt x="0" y="18"/>
                    <a:pt x="0" y="18"/>
                    <a:pt x="1" y="20"/>
                  </a:cubicBezTo>
                  <a:cubicBezTo>
                    <a:pt x="7" y="20"/>
                    <a:pt x="7" y="23"/>
                    <a:pt x="7" y="23"/>
                  </a:cubicBezTo>
                  <a:cubicBezTo>
                    <a:pt x="7" y="23"/>
                    <a:pt x="18" y="56"/>
                    <a:pt x="21" y="63"/>
                  </a:cubicBezTo>
                  <a:cubicBezTo>
                    <a:pt x="23" y="69"/>
                    <a:pt x="23" y="70"/>
                    <a:pt x="21" y="73"/>
                  </a:cubicBezTo>
                  <a:cubicBezTo>
                    <a:pt x="18" y="75"/>
                    <a:pt x="21" y="76"/>
                    <a:pt x="21" y="76"/>
                  </a:cubicBezTo>
                  <a:cubicBezTo>
                    <a:pt x="21" y="76"/>
                    <a:pt x="46" y="67"/>
                    <a:pt x="58" y="63"/>
                  </a:cubicBezTo>
                  <a:cubicBezTo>
                    <a:pt x="70" y="58"/>
                    <a:pt x="77" y="48"/>
                    <a:pt x="72" y="38"/>
                  </a:cubicBezTo>
                  <a:close/>
                  <a:moveTo>
                    <a:pt x="25" y="19"/>
                  </a:moveTo>
                  <a:cubicBezTo>
                    <a:pt x="25" y="19"/>
                    <a:pt x="24" y="15"/>
                    <a:pt x="32" y="13"/>
                  </a:cubicBezTo>
                  <a:cubicBezTo>
                    <a:pt x="38" y="12"/>
                    <a:pt x="50" y="16"/>
                    <a:pt x="30" y="32"/>
                  </a:cubicBezTo>
                  <a:lnTo>
                    <a:pt x="25" y="19"/>
                  </a:lnTo>
                  <a:close/>
                  <a:moveTo>
                    <a:pt x="53" y="55"/>
                  </a:moveTo>
                  <a:cubicBezTo>
                    <a:pt x="45" y="64"/>
                    <a:pt x="41" y="61"/>
                    <a:pt x="40" y="60"/>
                  </a:cubicBezTo>
                  <a:cubicBezTo>
                    <a:pt x="39" y="58"/>
                    <a:pt x="32" y="39"/>
                    <a:pt x="32" y="39"/>
                  </a:cubicBezTo>
                  <a:cubicBezTo>
                    <a:pt x="32" y="39"/>
                    <a:pt x="36" y="36"/>
                    <a:pt x="40" y="33"/>
                  </a:cubicBezTo>
                  <a:cubicBezTo>
                    <a:pt x="44" y="31"/>
                    <a:pt x="62" y="46"/>
                    <a:pt x="53" y="55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îṩļîdè">
              <a:extLst>
                <a:ext uri="{FF2B5EF4-FFF2-40B4-BE49-F238E27FC236}">
                  <a16:creationId xmlns:a16="http://schemas.microsoft.com/office/drawing/2014/main" id="{53910290-EF01-49F6-AB93-E131FEBB161A}"/>
                </a:ext>
              </a:extLst>
            </p:cNvPr>
            <p:cNvSpPr/>
            <p:nvPr/>
          </p:nvSpPr>
          <p:spPr bwMode="auto">
            <a:xfrm>
              <a:off x="2533650" y="2700338"/>
              <a:ext cx="139700" cy="150813"/>
            </a:xfrm>
            <a:custGeom>
              <a:avLst/>
              <a:gdLst>
                <a:gd name="T0" fmla="*/ 0 w 63"/>
                <a:gd name="T1" fmla="*/ 9 h 68"/>
                <a:gd name="T2" fmla="*/ 7 w 63"/>
                <a:gd name="T3" fmla="*/ 20 h 68"/>
                <a:gd name="T4" fmla="*/ 21 w 63"/>
                <a:gd name="T5" fmla="*/ 65 h 68"/>
                <a:gd name="T6" fmla="*/ 53 w 63"/>
                <a:gd name="T7" fmla="*/ 59 h 68"/>
                <a:gd name="T8" fmla="*/ 56 w 63"/>
                <a:gd name="T9" fmla="*/ 14 h 68"/>
                <a:gd name="T10" fmla="*/ 61 w 63"/>
                <a:gd name="T11" fmla="*/ 2 h 68"/>
                <a:gd name="T12" fmla="*/ 61 w 63"/>
                <a:gd name="T13" fmla="*/ 0 h 68"/>
                <a:gd name="T14" fmla="*/ 40 w 63"/>
                <a:gd name="T15" fmla="*/ 2 h 68"/>
                <a:gd name="T16" fmla="*/ 40 w 63"/>
                <a:gd name="T17" fmla="*/ 5 h 68"/>
                <a:gd name="T18" fmla="*/ 48 w 63"/>
                <a:gd name="T19" fmla="*/ 14 h 68"/>
                <a:gd name="T20" fmla="*/ 47 w 63"/>
                <a:gd name="T21" fmla="*/ 56 h 68"/>
                <a:gd name="T22" fmla="*/ 29 w 63"/>
                <a:gd name="T23" fmla="*/ 51 h 68"/>
                <a:gd name="T24" fmla="*/ 25 w 63"/>
                <a:gd name="T25" fmla="*/ 15 h 68"/>
                <a:gd name="T26" fmla="*/ 31 w 63"/>
                <a:gd name="T27" fmla="*/ 6 h 68"/>
                <a:gd name="T28" fmla="*/ 31 w 63"/>
                <a:gd name="T29" fmla="*/ 3 h 68"/>
                <a:gd name="T30" fmla="*/ 0 w 63"/>
                <a:gd name="T31" fmla="*/ 6 h 68"/>
                <a:gd name="T32" fmla="*/ 0 w 63"/>
                <a:gd name="T3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68">
                  <a:moveTo>
                    <a:pt x="0" y="9"/>
                  </a:moveTo>
                  <a:cubicBezTo>
                    <a:pt x="0" y="9"/>
                    <a:pt x="7" y="7"/>
                    <a:pt x="7" y="20"/>
                  </a:cubicBezTo>
                  <a:cubicBezTo>
                    <a:pt x="7" y="33"/>
                    <a:pt x="6" y="63"/>
                    <a:pt x="21" y="65"/>
                  </a:cubicBezTo>
                  <a:cubicBezTo>
                    <a:pt x="36" y="68"/>
                    <a:pt x="47" y="65"/>
                    <a:pt x="53" y="59"/>
                  </a:cubicBezTo>
                  <a:cubicBezTo>
                    <a:pt x="59" y="54"/>
                    <a:pt x="63" y="53"/>
                    <a:pt x="56" y="14"/>
                  </a:cubicBezTo>
                  <a:cubicBezTo>
                    <a:pt x="54" y="4"/>
                    <a:pt x="61" y="2"/>
                    <a:pt x="61" y="2"/>
                  </a:cubicBezTo>
                  <a:cubicBezTo>
                    <a:pt x="61" y="1"/>
                    <a:pt x="61" y="0"/>
                    <a:pt x="61" y="0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6" y="5"/>
                    <a:pt x="48" y="14"/>
                  </a:cubicBezTo>
                  <a:cubicBezTo>
                    <a:pt x="49" y="24"/>
                    <a:pt x="57" y="52"/>
                    <a:pt x="47" y="56"/>
                  </a:cubicBezTo>
                  <a:cubicBezTo>
                    <a:pt x="39" y="59"/>
                    <a:pt x="31" y="59"/>
                    <a:pt x="29" y="51"/>
                  </a:cubicBezTo>
                  <a:cubicBezTo>
                    <a:pt x="26" y="44"/>
                    <a:pt x="25" y="17"/>
                    <a:pt x="25" y="15"/>
                  </a:cubicBezTo>
                  <a:cubicBezTo>
                    <a:pt x="25" y="13"/>
                    <a:pt x="25" y="6"/>
                    <a:pt x="31" y="6"/>
                  </a:cubicBezTo>
                  <a:cubicBezTo>
                    <a:pt x="31" y="4"/>
                    <a:pt x="31" y="3"/>
                    <a:pt x="31" y="3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ŝļíḋé">
              <a:extLst>
                <a:ext uri="{FF2B5EF4-FFF2-40B4-BE49-F238E27FC236}">
                  <a16:creationId xmlns:a16="http://schemas.microsoft.com/office/drawing/2014/main" id="{AF7794AF-8222-4DB8-A5A3-3D319BCA9851}"/>
                </a:ext>
              </a:extLst>
            </p:cNvPr>
            <p:cNvSpPr/>
            <p:nvPr/>
          </p:nvSpPr>
          <p:spPr bwMode="auto">
            <a:xfrm>
              <a:off x="2813050" y="2693988"/>
              <a:ext cx="134937" cy="150813"/>
            </a:xfrm>
            <a:custGeom>
              <a:avLst/>
              <a:gdLst>
                <a:gd name="T0" fmla="*/ 55 w 61"/>
                <a:gd name="T1" fmla="*/ 29 h 68"/>
                <a:gd name="T2" fmla="*/ 58 w 61"/>
                <a:gd name="T3" fmla="*/ 29 h 68"/>
                <a:gd name="T4" fmla="*/ 55 w 61"/>
                <a:gd name="T5" fmla="*/ 4 h 68"/>
                <a:gd name="T6" fmla="*/ 37 w 61"/>
                <a:gd name="T7" fmla="*/ 4 h 68"/>
                <a:gd name="T8" fmla="*/ 0 w 61"/>
                <a:gd name="T9" fmla="*/ 33 h 68"/>
                <a:gd name="T10" fmla="*/ 37 w 61"/>
                <a:gd name="T11" fmla="*/ 68 h 68"/>
                <a:gd name="T12" fmla="*/ 52 w 61"/>
                <a:gd name="T13" fmla="*/ 68 h 68"/>
                <a:gd name="T14" fmla="*/ 61 w 61"/>
                <a:gd name="T15" fmla="*/ 49 h 68"/>
                <a:gd name="T16" fmla="*/ 59 w 61"/>
                <a:gd name="T17" fmla="*/ 48 h 68"/>
                <a:gd name="T18" fmla="*/ 31 w 61"/>
                <a:gd name="T19" fmla="*/ 58 h 68"/>
                <a:gd name="T20" fmla="*/ 36 w 61"/>
                <a:gd name="T21" fmla="*/ 12 h 68"/>
                <a:gd name="T22" fmla="*/ 55 w 61"/>
                <a:gd name="T23" fmla="*/ 2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" h="68">
                  <a:moveTo>
                    <a:pt x="55" y="29"/>
                  </a:moveTo>
                  <a:cubicBezTo>
                    <a:pt x="58" y="29"/>
                    <a:pt x="58" y="29"/>
                    <a:pt x="58" y="29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4"/>
                    <a:pt x="47" y="6"/>
                    <a:pt x="37" y="4"/>
                  </a:cubicBezTo>
                  <a:cubicBezTo>
                    <a:pt x="28" y="2"/>
                    <a:pt x="1" y="0"/>
                    <a:pt x="0" y="33"/>
                  </a:cubicBezTo>
                  <a:cubicBezTo>
                    <a:pt x="1" y="63"/>
                    <a:pt x="24" y="67"/>
                    <a:pt x="37" y="68"/>
                  </a:cubicBezTo>
                  <a:cubicBezTo>
                    <a:pt x="51" y="67"/>
                    <a:pt x="51" y="68"/>
                    <a:pt x="52" y="68"/>
                  </a:cubicBezTo>
                  <a:cubicBezTo>
                    <a:pt x="55" y="64"/>
                    <a:pt x="61" y="49"/>
                    <a:pt x="61" y="49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1" y="68"/>
                    <a:pt x="31" y="58"/>
                  </a:cubicBezTo>
                  <a:cubicBezTo>
                    <a:pt x="16" y="48"/>
                    <a:pt x="14" y="16"/>
                    <a:pt x="36" y="12"/>
                  </a:cubicBezTo>
                  <a:cubicBezTo>
                    <a:pt x="44" y="12"/>
                    <a:pt x="50" y="15"/>
                    <a:pt x="55" y="29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iṩ1íde">
              <a:extLst>
                <a:ext uri="{FF2B5EF4-FFF2-40B4-BE49-F238E27FC236}">
                  <a16:creationId xmlns:a16="http://schemas.microsoft.com/office/drawing/2014/main" id="{EBE207B7-622C-40B7-AE0A-5B16E280A240}"/>
                </a:ext>
              </a:extLst>
            </p:cNvPr>
            <p:cNvSpPr/>
            <p:nvPr/>
          </p:nvSpPr>
          <p:spPr bwMode="auto">
            <a:xfrm>
              <a:off x="3070225" y="2743200"/>
              <a:ext cx="193675" cy="182563"/>
            </a:xfrm>
            <a:custGeom>
              <a:avLst/>
              <a:gdLst>
                <a:gd name="T0" fmla="*/ 17 w 87"/>
                <a:gd name="T1" fmla="*/ 64 h 82"/>
                <a:gd name="T2" fmla="*/ 18 w 87"/>
                <a:gd name="T3" fmla="*/ 62 h 82"/>
                <a:gd name="T4" fmla="*/ 15 w 87"/>
                <a:gd name="T5" fmla="*/ 51 h 82"/>
                <a:gd name="T6" fmla="*/ 27 w 87"/>
                <a:gd name="T7" fmla="*/ 18 h 82"/>
                <a:gd name="T8" fmla="*/ 32 w 87"/>
                <a:gd name="T9" fmla="*/ 56 h 82"/>
                <a:gd name="T10" fmla="*/ 59 w 87"/>
                <a:gd name="T11" fmla="*/ 29 h 82"/>
                <a:gd name="T12" fmla="*/ 48 w 87"/>
                <a:gd name="T13" fmla="*/ 63 h 82"/>
                <a:gd name="T14" fmla="*/ 40 w 87"/>
                <a:gd name="T15" fmla="*/ 70 h 82"/>
                <a:gd name="T16" fmla="*/ 39 w 87"/>
                <a:gd name="T17" fmla="*/ 72 h 82"/>
                <a:gd name="T18" fmla="*/ 66 w 87"/>
                <a:gd name="T19" fmla="*/ 82 h 82"/>
                <a:gd name="T20" fmla="*/ 67 w 87"/>
                <a:gd name="T21" fmla="*/ 79 h 82"/>
                <a:gd name="T22" fmla="*/ 67 w 87"/>
                <a:gd name="T23" fmla="*/ 67 h 82"/>
                <a:gd name="T24" fmla="*/ 79 w 87"/>
                <a:gd name="T25" fmla="*/ 30 h 82"/>
                <a:gd name="T26" fmla="*/ 86 w 87"/>
                <a:gd name="T27" fmla="*/ 26 h 82"/>
                <a:gd name="T28" fmla="*/ 87 w 87"/>
                <a:gd name="T29" fmla="*/ 23 h 82"/>
                <a:gd name="T30" fmla="*/ 60 w 87"/>
                <a:gd name="T31" fmla="*/ 14 h 82"/>
                <a:gd name="T32" fmla="*/ 58 w 87"/>
                <a:gd name="T33" fmla="*/ 17 h 82"/>
                <a:gd name="T34" fmla="*/ 56 w 87"/>
                <a:gd name="T35" fmla="*/ 22 h 82"/>
                <a:gd name="T36" fmla="*/ 46 w 87"/>
                <a:gd name="T37" fmla="*/ 32 h 82"/>
                <a:gd name="T38" fmla="*/ 45 w 87"/>
                <a:gd name="T39" fmla="*/ 14 h 82"/>
                <a:gd name="T40" fmla="*/ 48 w 87"/>
                <a:gd name="T41" fmla="*/ 12 h 82"/>
                <a:gd name="T42" fmla="*/ 49 w 87"/>
                <a:gd name="T43" fmla="*/ 10 h 82"/>
                <a:gd name="T44" fmla="*/ 21 w 87"/>
                <a:gd name="T45" fmla="*/ 0 h 82"/>
                <a:gd name="T46" fmla="*/ 19 w 87"/>
                <a:gd name="T47" fmla="*/ 3 h 82"/>
                <a:gd name="T48" fmla="*/ 20 w 87"/>
                <a:gd name="T49" fmla="*/ 14 h 82"/>
                <a:gd name="T50" fmla="*/ 8 w 87"/>
                <a:gd name="T51" fmla="*/ 50 h 82"/>
                <a:gd name="T52" fmla="*/ 1 w 87"/>
                <a:gd name="T53" fmla="*/ 56 h 82"/>
                <a:gd name="T54" fmla="*/ 0 w 87"/>
                <a:gd name="T55" fmla="*/ 59 h 82"/>
                <a:gd name="T56" fmla="*/ 17 w 87"/>
                <a:gd name="T57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7" h="82">
                  <a:moveTo>
                    <a:pt x="17" y="64"/>
                  </a:moveTo>
                  <a:cubicBezTo>
                    <a:pt x="18" y="62"/>
                    <a:pt x="18" y="62"/>
                    <a:pt x="18" y="62"/>
                  </a:cubicBezTo>
                  <a:cubicBezTo>
                    <a:pt x="18" y="62"/>
                    <a:pt x="12" y="61"/>
                    <a:pt x="15" y="51"/>
                  </a:cubicBezTo>
                  <a:cubicBezTo>
                    <a:pt x="19" y="42"/>
                    <a:pt x="27" y="18"/>
                    <a:pt x="27" y="18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8" y="63"/>
                    <a:pt x="47" y="71"/>
                    <a:pt x="40" y="70"/>
                  </a:cubicBezTo>
                  <a:cubicBezTo>
                    <a:pt x="39" y="71"/>
                    <a:pt x="39" y="72"/>
                    <a:pt x="39" y="72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7" y="79"/>
                    <a:pt x="63" y="79"/>
                    <a:pt x="67" y="67"/>
                  </a:cubicBezTo>
                  <a:cubicBezTo>
                    <a:pt x="70" y="56"/>
                    <a:pt x="79" y="30"/>
                    <a:pt x="79" y="30"/>
                  </a:cubicBezTo>
                  <a:cubicBezTo>
                    <a:pt x="79" y="30"/>
                    <a:pt x="81" y="25"/>
                    <a:pt x="86" y="26"/>
                  </a:cubicBezTo>
                  <a:cubicBezTo>
                    <a:pt x="87" y="24"/>
                    <a:pt x="87" y="23"/>
                    <a:pt x="87" y="2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62" y="18"/>
                    <a:pt x="56" y="22"/>
                  </a:cubicBezTo>
                  <a:cubicBezTo>
                    <a:pt x="52" y="27"/>
                    <a:pt x="46" y="32"/>
                    <a:pt x="46" y="32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4"/>
                    <a:pt x="46" y="12"/>
                    <a:pt x="48" y="12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25" y="3"/>
                    <a:pt x="20" y="14"/>
                  </a:cubicBezTo>
                  <a:cubicBezTo>
                    <a:pt x="16" y="25"/>
                    <a:pt x="8" y="50"/>
                    <a:pt x="8" y="50"/>
                  </a:cubicBezTo>
                  <a:cubicBezTo>
                    <a:pt x="8" y="50"/>
                    <a:pt x="7" y="59"/>
                    <a:pt x="1" y="56"/>
                  </a:cubicBezTo>
                  <a:cubicBezTo>
                    <a:pt x="0" y="59"/>
                    <a:pt x="0" y="59"/>
                    <a:pt x="0" y="59"/>
                  </a:cubicBezTo>
                  <a:lnTo>
                    <a:pt x="17" y="64"/>
                  </a:ln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S1iďe">
              <a:extLst>
                <a:ext uri="{FF2B5EF4-FFF2-40B4-BE49-F238E27FC236}">
                  <a16:creationId xmlns:a16="http://schemas.microsoft.com/office/drawing/2014/main" id="{73B59BB6-1160-4159-AC0A-829551327036}"/>
                </a:ext>
              </a:extLst>
            </p:cNvPr>
            <p:cNvSpPr/>
            <p:nvPr/>
          </p:nvSpPr>
          <p:spPr bwMode="auto">
            <a:xfrm>
              <a:off x="1919288" y="2871788"/>
              <a:ext cx="822325" cy="1465263"/>
            </a:xfrm>
            <a:custGeom>
              <a:avLst/>
              <a:gdLst>
                <a:gd name="T0" fmla="*/ 90 w 371"/>
                <a:gd name="T1" fmla="*/ 430 h 660"/>
                <a:gd name="T2" fmla="*/ 24 w 371"/>
                <a:gd name="T3" fmla="*/ 0 h 660"/>
                <a:gd name="T4" fmla="*/ 94 w 371"/>
                <a:gd name="T5" fmla="*/ 82 h 660"/>
                <a:gd name="T6" fmla="*/ 139 w 371"/>
                <a:gd name="T7" fmla="*/ 425 h 660"/>
                <a:gd name="T8" fmla="*/ 360 w 371"/>
                <a:gd name="T9" fmla="*/ 606 h 660"/>
                <a:gd name="T10" fmla="*/ 371 w 371"/>
                <a:gd name="T11" fmla="*/ 660 h 660"/>
                <a:gd name="T12" fmla="*/ 90 w 371"/>
                <a:gd name="T13" fmla="*/ 43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1" h="660">
                  <a:moveTo>
                    <a:pt x="90" y="430"/>
                  </a:moveTo>
                  <a:cubicBezTo>
                    <a:pt x="28" y="325"/>
                    <a:pt x="0" y="186"/>
                    <a:pt x="24" y="0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2"/>
                    <a:pt x="54" y="270"/>
                    <a:pt x="139" y="425"/>
                  </a:cubicBezTo>
                  <a:cubicBezTo>
                    <a:pt x="184" y="495"/>
                    <a:pt x="246" y="554"/>
                    <a:pt x="360" y="606"/>
                  </a:cubicBezTo>
                  <a:cubicBezTo>
                    <a:pt x="368" y="649"/>
                    <a:pt x="371" y="660"/>
                    <a:pt x="371" y="660"/>
                  </a:cubicBezTo>
                  <a:cubicBezTo>
                    <a:pt x="371" y="660"/>
                    <a:pt x="182" y="587"/>
                    <a:pt x="90" y="430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ŝḻídê">
              <a:extLst>
                <a:ext uri="{FF2B5EF4-FFF2-40B4-BE49-F238E27FC236}">
                  <a16:creationId xmlns:a16="http://schemas.microsoft.com/office/drawing/2014/main" id="{359FB0CE-90FD-4911-9C60-FB0C462F214C}"/>
                </a:ext>
              </a:extLst>
            </p:cNvPr>
            <p:cNvSpPr/>
            <p:nvPr/>
          </p:nvSpPr>
          <p:spPr bwMode="auto">
            <a:xfrm>
              <a:off x="2781300" y="2887663"/>
              <a:ext cx="990600" cy="1444625"/>
            </a:xfrm>
            <a:custGeom>
              <a:avLst/>
              <a:gdLst>
                <a:gd name="T0" fmla="*/ 12 w 446"/>
                <a:gd name="T1" fmla="*/ 598 h 651"/>
                <a:gd name="T2" fmla="*/ 0 w 446"/>
                <a:gd name="T3" fmla="*/ 651 h 651"/>
                <a:gd name="T4" fmla="*/ 340 w 446"/>
                <a:gd name="T5" fmla="*/ 0 h 651"/>
                <a:gd name="T6" fmla="*/ 273 w 446"/>
                <a:gd name="T7" fmla="*/ 79 h 651"/>
                <a:gd name="T8" fmla="*/ 12 w 446"/>
                <a:gd name="T9" fmla="*/ 598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6" h="651">
                  <a:moveTo>
                    <a:pt x="12" y="598"/>
                  </a:moveTo>
                  <a:cubicBezTo>
                    <a:pt x="0" y="651"/>
                    <a:pt x="0" y="651"/>
                    <a:pt x="0" y="651"/>
                  </a:cubicBezTo>
                  <a:cubicBezTo>
                    <a:pt x="0" y="651"/>
                    <a:pt x="446" y="473"/>
                    <a:pt x="340" y="0"/>
                  </a:cubicBezTo>
                  <a:cubicBezTo>
                    <a:pt x="303" y="40"/>
                    <a:pt x="273" y="79"/>
                    <a:pt x="273" y="79"/>
                  </a:cubicBezTo>
                  <a:cubicBezTo>
                    <a:pt x="273" y="79"/>
                    <a:pt x="382" y="415"/>
                    <a:pt x="12" y="598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ïṥļíḓè">
              <a:extLst>
                <a:ext uri="{FF2B5EF4-FFF2-40B4-BE49-F238E27FC236}">
                  <a16:creationId xmlns:a16="http://schemas.microsoft.com/office/drawing/2014/main" id="{5DFB7255-5DA8-4F6E-BDC5-92041FD0043D}"/>
                </a:ext>
              </a:extLst>
            </p:cNvPr>
            <p:cNvSpPr/>
            <p:nvPr/>
          </p:nvSpPr>
          <p:spPr bwMode="auto">
            <a:xfrm>
              <a:off x="2220913" y="3194050"/>
              <a:ext cx="669925" cy="849313"/>
            </a:xfrm>
            <a:custGeom>
              <a:avLst/>
              <a:gdLst>
                <a:gd name="T0" fmla="*/ 60 w 302"/>
                <a:gd name="T1" fmla="*/ 0 h 383"/>
                <a:gd name="T2" fmla="*/ 117 w 302"/>
                <a:gd name="T3" fmla="*/ 69 h 383"/>
                <a:gd name="T4" fmla="*/ 124 w 302"/>
                <a:gd name="T5" fmla="*/ 109 h 383"/>
                <a:gd name="T6" fmla="*/ 101 w 302"/>
                <a:gd name="T7" fmla="*/ 165 h 383"/>
                <a:gd name="T8" fmla="*/ 125 w 302"/>
                <a:gd name="T9" fmla="*/ 143 h 383"/>
                <a:gd name="T10" fmla="*/ 153 w 302"/>
                <a:gd name="T11" fmla="*/ 115 h 383"/>
                <a:gd name="T12" fmla="*/ 139 w 302"/>
                <a:gd name="T13" fmla="*/ 164 h 383"/>
                <a:gd name="T14" fmla="*/ 91 w 302"/>
                <a:gd name="T15" fmla="*/ 192 h 383"/>
                <a:gd name="T16" fmla="*/ 95 w 302"/>
                <a:gd name="T17" fmla="*/ 263 h 383"/>
                <a:gd name="T18" fmla="*/ 114 w 302"/>
                <a:gd name="T19" fmla="*/ 208 h 383"/>
                <a:gd name="T20" fmla="*/ 153 w 302"/>
                <a:gd name="T21" fmla="*/ 182 h 383"/>
                <a:gd name="T22" fmla="*/ 132 w 302"/>
                <a:gd name="T23" fmla="*/ 229 h 383"/>
                <a:gd name="T24" fmla="*/ 100 w 302"/>
                <a:gd name="T25" fmla="*/ 276 h 383"/>
                <a:gd name="T26" fmla="*/ 149 w 302"/>
                <a:gd name="T27" fmla="*/ 334 h 383"/>
                <a:gd name="T28" fmla="*/ 155 w 302"/>
                <a:gd name="T29" fmla="*/ 228 h 383"/>
                <a:gd name="T30" fmla="*/ 163 w 302"/>
                <a:gd name="T31" fmla="*/ 285 h 383"/>
                <a:gd name="T32" fmla="*/ 157 w 302"/>
                <a:gd name="T33" fmla="*/ 340 h 383"/>
                <a:gd name="T34" fmla="*/ 302 w 302"/>
                <a:gd name="T35" fmla="*/ 377 h 383"/>
                <a:gd name="T36" fmla="*/ 298 w 302"/>
                <a:gd name="T37" fmla="*/ 383 h 383"/>
                <a:gd name="T38" fmla="*/ 122 w 302"/>
                <a:gd name="T39" fmla="*/ 319 h 383"/>
                <a:gd name="T40" fmla="*/ 35 w 302"/>
                <a:gd name="T41" fmla="*/ 305 h 383"/>
                <a:gd name="T42" fmla="*/ 0 w 302"/>
                <a:gd name="T43" fmla="*/ 258 h 383"/>
                <a:gd name="T44" fmla="*/ 51 w 302"/>
                <a:gd name="T45" fmla="*/ 278 h 383"/>
                <a:gd name="T46" fmla="*/ 109 w 302"/>
                <a:gd name="T47" fmla="*/ 304 h 383"/>
                <a:gd name="T48" fmla="*/ 80 w 302"/>
                <a:gd name="T49" fmla="*/ 239 h 383"/>
                <a:gd name="T50" fmla="*/ 37 w 302"/>
                <a:gd name="T51" fmla="*/ 193 h 383"/>
                <a:gd name="T52" fmla="*/ 11 w 302"/>
                <a:gd name="T53" fmla="*/ 154 h 383"/>
                <a:gd name="T54" fmla="*/ 80 w 302"/>
                <a:gd name="T55" fmla="*/ 209 h 383"/>
                <a:gd name="T56" fmla="*/ 96 w 302"/>
                <a:gd name="T57" fmla="*/ 158 h 383"/>
                <a:gd name="T58" fmla="*/ 65 w 302"/>
                <a:gd name="T59" fmla="*/ 109 h 383"/>
                <a:gd name="T60" fmla="*/ 49 w 302"/>
                <a:gd name="T61" fmla="*/ 70 h 383"/>
                <a:gd name="T62" fmla="*/ 99 w 302"/>
                <a:gd name="T63" fmla="*/ 152 h 383"/>
                <a:gd name="T64" fmla="*/ 119 w 302"/>
                <a:gd name="T65" fmla="*/ 107 h 383"/>
                <a:gd name="T66" fmla="*/ 113 w 302"/>
                <a:gd name="T67" fmla="*/ 67 h 383"/>
                <a:gd name="T68" fmla="*/ 80 w 302"/>
                <a:gd name="T69" fmla="*/ 29 h 383"/>
                <a:gd name="T70" fmla="*/ 60 w 302"/>
                <a:gd name="T7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2" h="383">
                  <a:moveTo>
                    <a:pt x="60" y="0"/>
                  </a:moveTo>
                  <a:cubicBezTo>
                    <a:pt x="60" y="0"/>
                    <a:pt x="126" y="10"/>
                    <a:pt x="117" y="69"/>
                  </a:cubicBezTo>
                  <a:cubicBezTo>
                    <a:pt x="124" y="84"/>
                    <a:pt x="127" y="94"/>
                    <a:pt x="124" y="109"/>
                  </a:cubicBezTo>
                  <a:cubicBezTo>
                    <a:pt x="121" y="122"/>
                    <a:pt x="113" y="139"/>
                    <a:pt x="101" y="165"/>
                  </a:cubicBezTo>
                  <a:cubicBezTo>
                    <a:pt x="108" y="157"/>
                    <a:pt x="119" y="147"/>
                    <a:pt x="125" y="143"/>
                  </a:cubicBezTo>
                  <a:cubicBezTo>
                    <a:pt x="131" y="140"/>
                    <a:pt x="150" y="125"/>
                    <a:pt x="153" y="115"/>
                  </a:cubicBezTo>
                  <a:cubicBezTo>
                    <a:pt x="151" y="134"/>
                    <a:pt x="146" y="150"/>
                    <a:pt x="139" y="164"/>
                  </a:cubicBezTo>
                  <a:cubicBezTo>
                    <a:pt x="132" y="178"/>
                    <a:pt x="120" y="191"/>
                    <a:pt x="91" y="192"/>
                  </a:cubicBezTo>
                  <a:cubicBezTo>
                    <a:pt x="88" y="207"/>
                    <a:pt x="80" y="236"/>
                    <a:pt x="95" y="263"/>
                  </a:cubicBezTo>
                  <a:cubicBezTo>
                    <a:pt x="95" y="232"/>
                    <a:pt x="99" y="227"/>
                    <a:pt x="114" y="208"/>
                  </a:cubicBezTo>
                  <a:cubicBezTo>
                    <a:pt x="129" y="193"/>
                    <a:pt x="146" y="184"/>
                    <a:pt x="153" y="182"/>
                  </a:cubicBezTo>
                  <a:cubicBezTo>
                    <a:pt x="145" y="192"/>
                    <a:pt x="134" y="214"/>
                    <a:pt x="132" y="229"/>
                  </a:cubicBezTo>
                  <a:cubicBezTo>
                    <a:pt x="129" y="245"/>
                    <a:pt x="116" y="267"/>
                    <a:pt x="100" y="276"/>
                  </a:cubicBezTo>
                  <a:cubicBezTo>
                    <a:pt x="107" y="290"/>
                    <a:pt x="122" y="316"/>
                    <a:pt x="149" y="334"/>
                  </a:cubicBezTo>
                  <a:cubicBezTo>
                    <a:pt x="138" y="319"/>
                    <a:pt x="116" y="299"/>
                    <a:pt x="155" y="228"/>
                  </a:cubicBezTo>
                  <a:cubicBezTo>
                    <a:pt x="155" y="244"/>
                    <a:pt x="154" y="255"/>
                    <a:pt x="163" y="285"/>
                  </a:cubicBezTo>
                  <a:cubicBezTo>
                    <a:pt x="168" y="316"/>
                    <a:pt x="159" y="336"/>
                    <a:pt x="157" y="340"/>
                  </a:cubicBezTo>
                  <a:cubicBezTo>
                    <a:pt x="170" y="348"/>
                    <a:pt x="221" y="377"/>
                    <a:pt x="302" y="377"/>
                  </a:cubicBezTo>
                  <a:cubicBezTo>
                    <a:pt x="298" y="383"/>
                    <a:pt x="298" y="383"/>
                    <a:pt x="298" y="383"/>
                  </a:cubicBezTo>
                  <a:cubicBezTo>
                    <a:pt x="298" y="383"/>
                    <a:pt x="183" y="383"/>
                    <a:pt x="122" y="319"/>
                  </a:cubicBezTo>
                  <a:cubicBezTo>
                    <a:pt x="94" y="330"/>
                    <a:pt x="68" y="337"/>
                    <a:pt x="35" y="305"/>
                  </a:cubicBezTo>
                  <a:cubicBezTo>
                    <a:pt x="6" y="274"/>
                    <a:pt x="6" y="271"/>
                    <a:pt x="0" y="258"/>
                  </a:cubicBezTo>
                  <a:cubicBezTo>
                    <a:pt x="10" y="266"/>
                    <a:pt x="32" y="275"/>
                    <a:pt x="51" y="278"/>
                  </a:cubicBezTo>
                  <a:cubicBezTo>
                    <a:pt x="71" y="281"/>
                    <a:pt x="89" y="285"/>
                    <a:pt x="109" y="304"/>
                  </a:cubicBezTo>
                  <a:cubicBezTo>
                    <a:pt x="95" y="285"/>
                    <a:pt x="83" y="259"/>
                    <a:pt x="80" y="239"/>
                  </a:cubicBezTo>
                  <a:cubicBezTo>
                    <a:pt x="55" y="224"/>
                    <a:pt x="50" y="219"/>
                    <a:pt x="37" y="193"/>
                  </a:cubicBezTo>
                  <a:cubicBezTo>
                    <a:pt x="25" y="166"/>
                    <a:pt x="14" y="154"/>
                    <a:pt x="11" y="154"/>
                  </a:cubicBezTo>
                  <a:cubicBezTo>
                    <a:pt x="25" y="157"/>
                    <a:pt x="71" y="171"/>
                    <a:pt x="80" y="209"/>
                  </a:cubicBezTo>
                  <a:cubicBezTo>
                    <a:pt x="83" y="185"/>
                    <a:pt x="95" y="162"/>
                    <a:pt x="96" y="158"/>
                  </a:cubicBezTo>
                  <a:cubicBezTo>
                    <a:pt x="84" y="149"/>
                    <a:pt x="72" y="139"/>
                    <a:pt x="65" y="109"/>
                  </a:cubicBezTo>
                  <a:cubicBezTo>
                    <a:pt x="60" y="84"/>
                    <a:pt x="52" y="74"/>
                    <a:pt x="49" y="70"/>
                  </a:cubicBezTo>
                  <a:cubicBezTo>
                    <a:pt x="62" y="76"/>
                    <a:pt x="111" y="101"/>
                    <a:pt x="99" y="152"/>
                  </a:cubicBezTo>
                  <a:cubicBezTo>
                    <a:pt x="103" y="144"/>
                    <a:pt x="113" y="126"/>
                    <a:pt x="119" y="107"/>
                  </a:cubicBezTo>
                  <a:cubicBezTo>
                    <a:pt x="121" y="95"/>
                    <a:pt x="120" y="81"/>
                    <a:pt x="113" y="67"/>
                  </a:cubicBezTo>
                  <a:cubicBezTo>
                    <a:pt x="91" y="53"/>
                    <a:pt x="85" y="38"/>
                    <a:pt x="80" y="29"/>
                  </a:cubicBezTo>
                  <a:cubicBezTo>
                    <a:pt x="80" y="29"/>
                    <a:pt x="67" y="5"/>
                    <a:pt x="60" y="0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ïṡļíḍê">
              <a:extLst>
                <a:ext uri="{FF2B5EF4-FFF2-40B4-BE49-F238E27FC236}">
                  <a16:creationId xmlns:a16="http://schemas.microsoft.com/office/drawing/2014/main" id="{25189716-1F9D-4E86-BED5-EAFF6281D16A}"/>
                </a:ext>
              </a:extLst>
            </p:cNvPr>
            <p:cNvSpPr/>
            <p:nvPr/>
          </p:nvSpPr>
          <p:spPr bwMode="auto">
            <a:xfrm>
              <a:off x="2630488" y="3194050"/>
              <a:ext cx="669925" cy="849313"/>
            </a:xfrm>
            <a:custGeom>
              <a:avLst/>
              <a:gdLst>
                <a:gd name="T0" fmla="*/ 242 w 302"/>
                <a:gd name="T1" fmla="*/ 0 h 383"/>
                <a:gd name="T2" fmla="*/ 184 w 302"/>
                <a:gd name="T3" fmla="*/ 69 h 383"/>
                <a:gd name="T4" fmla="*/ 178 w 302"/>
                <a:gd name="T5" fmla="*/ 109 h 383"/>
                <a:gd name="T6" fmla="*/ 201 w 302"/>
                <a:gd name="T7" fmla="*/ 165 h 383"/>
                <a:gd name="T8" fmla="*/ 177 w 302"/>
                <a:gd name="T9" fmla="*/ 143 h 383"/>
                <a:gd name="T10" fmla="*/ 149 w 302"/>
                <a:gd name="T11" fmla="*/ 115 h 383"/>
                <a:gd name="T12" fmla="*/ 163 w 302"/>
                <a:gd name="T13" fmla="*/ 164 h 383"/>
                <a:gd name="T14" fmla="*/ 211 w 302"/>
                <a:gd name="T15" fmla="*/ 192 h 383"/>
                <a:gd name="T16" fmla="*/ 206 w 302"/>
                <a:gd name="T17" fmla="*/ 263 h 383"/>
                <a:gd name="T18" fmla="*/ 188 w 302"/>
                <a:gd name="T19" fmla="*/ 208 h 383"/>
                <a:gd name="T20" fmla="*/ 149 w 302"/>
                <a:gd name="T21" fmla="*/ 182 h 383"/>
                <a:gd name="T22" fmla="*/ 170 w 302"/>
                <a:gd name="T23" fmla="*/ 229 h 383"/>
                <a:gd name="T24" fmla="*/ 201 w 302"/>
                <a:gd name="T25" fmla="*/ 276 h 383"/>
                <a:gd name="T26" fmla="*/ 153 w 302"/>
                <a:gd name="T27" fmla="*/ 334 h 383"/>
                <a:gd name="T28" fmla="*/ 146 w 302"/>
                <a:gd name="T29" fmla="*/ 228 h 383"/>
                <a:gd name="T30" fmla="*/ 139 w 302"/>
                <a:gd name="T31" fmla="*/ 285 h 383"/>
                <a:gd name="T32" fmla="*/ 145 w 302"/>
                <a:gd name="T33" fmla="*/ 340 h 383"/>
                <a:gd name="T34" fmla="*/ 0 w 302"/>
                <a:gd name="T35" fmla="*/ 377 h 383"/>
                <a:gd name="T36" fmla="*/ 3 w 302"/>
                <a:gd name="T37" fmla="*/ 383 h 383"/>
                <a:gd name="T38" fmla="*/ 180 w 302"/>
                <a:gd name="T39" fmla="*/ 319 h 383"/>
                <a:gd name="T40" fmla="*/ 267 w 302"/>
                <a:gd name="T41" fmla="*/ 305 h 383"/>
                <a:gd name="T42" fmla="*/ 302 w 302"/>
                <a:gd name="T43" fmla="*/ 258 h 383"/>
                <a:gd name="T44" fmla="*/ 250 w 302"/>
                <a:gd name="T45" fmla="*/ 278 h 383"/>
                <a:gd name="T46" fmla="*/ 193 w 302"/>
                <a:gd name="T47" fmla="*/ 304 h 383"/>
                <a:gd name="T48" fmla="*/ 222 w 302"/>
                <a:gd name="T49" fmla="*/ 239 h 383"/>
                <a:gd name="T50" fmla="*/ 264 w 302"/>
                <a:gd name="T51" fmla="*/ 193 h 383"/>
                <a:gd name="T52" fmla="*/ 290 w 302"/>
                <a:gd name="T53" fmla="*/ 154 h 383"/>
                <a:gd name="T54" fmla="*/ 222 w 302"/>
                <a:gd name="T55" fmla="*/ 209 h 383"/>
                <a:gd name="T56" fmla="*/ 206 w 302"/>
                <a:gd name="T57" fmla="*/ 158 h 383"/>
                <a:gd name="T58" fmla="*/ 236 w 302"/>
                <a:gd name="T59" fmla="*/ 109 h 383"/>
                <a:gd name="T60" fmla="*/ 253 w 302"/>
                <a:gd name="T61" fmla="*/ 70 h 383"/>
                <a:gd name="T62" fmla="*/ 203 w 302"/>
                <a:gd name="T63" fmla="*/ 152 h 383"/>
                <a:gd name="T64" fmla="*/ 183 w 302"/>
                <a:gd name="T65" fmla="*/ 107 h 383"/>
                <a:gd name="T66" fmla="*/ 188 w 302"/>
                <a:gd name="T67" fmla="*/ 67 h 383"/>
                <a:gd name="T68" fmla="*/ 221 w 302"/>
                <a:gd name="T69" fmla="*/ 29 h 383"/>
                <a:gd name="T70" fmla="*/ 242 w 302"/>
                <a:gd name="T7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2" h="383">
                  <a:moveTo>
                    <a:pt x="242" y="0"/>
                  </a:moveTo>
                  <a:cubicBezTo>
                    <a:pt x="242" y="0"/>
                    <a:pt x="176" y="10"/>
                    <a:pt x="184" y="69"/>
                  </a:cubicBezTo>
                  <a:cubicBezTo>
                    <a:pt x="178" y="84"/>
                    <a:pt x="175" y="94"/>
                    <a:pt x="178" y="109"/>
                  </a:cubicBezTo>
                  <a:cubicBezTo>
                    <a:pt x="181" y="122"/>
                    <a:pt x="189" y="139"/>
                    <a:pt x="201" y="165"/>
                  </a:cubicBezTo>
                  <a:cubicBezTo>
                    <a:pt x="194" y="157"/>
                    <a:pt x="182" y="147"/>
                    <a:pt x="177" y="143"/>
                  </a:cubicBezTo>
                  <a:cubicBezTo>
                    <a:pt x="171" y="140"/>
                    <a:pt x="152" y="125"/>
                    <a:pt x="149" y="115"/>
                  </a:cubicBezTo>
                  <a:cubicBezTo>
                    <a:pt x="150" y="134"/>
                    <a:pt x="156" y="150"/>
                    <a:pt x="163" y="164"/>
                  </a:cubicBezTo>
                  <a:cubicBezTo>
                    <a:pt x="170" y="178"/>
                    <a:pt x="181" y="191"/>
                    <a:pt x="211" y="192"/>
                  </a:cubicBezTo>
                  <a:cubicBezTo>
                    <a:pt x="214" y="207"/>
                    <a:pt x="222" y="236"/>
                    <a:pt x="206" y="263"/>
                  </a:cubicBezTo>
                  <a:cubicBezTo>
                    <a:pt x="207" y="232"/>
                    <a:pt x="203" y="227"/>
                    <a:pt x="188" y="208"/>
                  </a:cubicBezTo>
                  <a:cubicBezTo>
                    <a:pt x="173" y="193"/>
                    <a:pt x="155" y="184"/>
                    <a:pt x="149" y="182"/>
                  </a:cubicBezTo>
                  <a:cubicBezTo>
                    <a:pt x="156" y="192"/>
                    <a:pt x="168" y="214"/>
                    <a:pt x="170" y="229"/>
                  </a:cubicBezTo>
                  <a:cubicBezTo>
                    <a:pt x="172" y="245"/>
                    <a:pt x="186" y="267"/>
                    <a:pt x="201" y="276"/>
                  </a:cubicBezTo>
                  <a:cubicBezTo>
                    <a:pt x="194" y="290"/>
                    <a:pt x="180" y="316"/>
                    <a:pt x="153" y="334"/>
                  </a:cubicBezTo>
                  <a:cubicBezTo>
                    <a:pt x="163" y="319"/>
                    <a:pt x="186" y="299"/>
                    <a:pt x="146" y="228"/>
                  </a:cubicBezTo>
                  <a:cubicBezTo>
                    <a:pt x="147" y="244"/>
                    <a:pt x="147" y="255"/>
                    <a:pt x="139" y="285"/>
                  </a:cubicBezTo>
                  <a:cubicBezTo>
                    <a:pt x="134" y="316"/>
                    <a:pt x="143" y="336"/>
                    <a:pt x="145" y="340"/>
                  </a:cubicBezTo>
                  <a:cubicBezTo>
                    <a:pt x="132" y="348"/>
                    <a:pt x="81" y="377"/>
                    <a:pt x="0" y="377"/>
                  </a:cubicBezTo>
                  <a:cubicBezTo>
                    <a:pt x="3" y="383"/>
                    <a:pt x="3" y="383"/>
                    <a:pt x="3" y="383"/>
                  </a:cubicBezTo>
                  <a:cubicBezTo>
                    <a:pt x="3" y="383"/>
                    <a:pt x="119" y="383"/>
                    <a:pt x="180" y="319"/>
                  </a:cubicBezTo>
                  <a:cubicBezTo>
                    <a:pt x="208" y="330"/>
                    <a:pt x="234" y="337"/>
                    <a:pt x="267" y="305"/>
                  </a:cubicBezTo>
                  <a:cubicBezTo>
                    <a:pt x="296" y="274"/>
                    <a:pt x="296" y="271"/>
                    <a:pt x="302" y="258"/>
                  </a:cubicBezTo>
                  <a:cubicBezTo>
                    <a:pt x="292" y="266"/>
                    <a:pt x="270" y="275"/>
                    <a:pt x="250" y="278"/>
                  </a:cubicBezTo>
                  <a:cubicBezTo>
                    <a:pt x="231" y="281"/>
                    <a:pt x="213" y="285"/>
                    <a:pt x="193" y="304"/>
                  </a:cubicBezTo>
                  <a:cubicBezTo>
                    <a:pt x="207" y="285"/>
                    <a:pt x="218" y="259"/>
                    <a:pt x="222" y="239"/>
                  </a:cubicBezTo>
                  <a:cubicBezTo>
                    <a:pt x="247" y="224"/>
                    <a:pt x="252" y="219"/>
                    <a:pt x="264" y="193"/>
                  </a:cubicBezTo>
                  <a:cubicBezTo>
                    <a:pt x="276" y="166"/>
                    <a:pt x="287" y="154"/>
                    <a:pt x="290" y="154"/>
                  </a:cubicBezTo>
                  <a:cubicBezTo>
                    <a:pt x="277" y="157"/>
                    <a:pt x="231" y="171"/>
                    <a:pt x="222" y="209"/>
                  </a:cubicBezTo>
                  <a:cubicBezTo>
                    <a:pt x="219" y="185"/>
                    <a:pt x="206" y="162"/>
                    <a:pt x="206" y="158"/>
                  </a:cubicBezTo>
                  <a:cubicBezTo>
                    <a:pt x="217" y="149"/>
                    <a:pt x="229" y="139"/>
                    <a:pt x="236" y="109"/>
                  </a:cubicBezTo>
                  <a:cubicBezTo>
                    <a:pt x="242" y="84"/>
                    <a:pt x="250" y="74"/>
                    <a:pt x="253" y="70"/>
                  </a:cubicBezTo>
                  <a:cubicBezTo>
                    <a:pt x="239" y="76"/>
                    <a:pt x="191" y="101"/>
                    <a:pt x="203" y="152"/>
                  </a:cubicBezTo>
                  <a:cubicBezTo>
                    <a:pt x="199" y="144"/>
                    <a:pt x="189" y="126"/>
                    <a:pt x="183" y="107"/>
                  </a:cubicBezTo>
                  <a:cubicBezTo>
                    <a:pt x="181" y="95"/>
                    <a:pt x="181" y="81"/>
                    <a:pt x="188" y="67"/>
                  </a:cubicBezTo>
                  <a:cubicBezTo>
                    <a:pt x="211" y="53"/>
                    <a:pt x="216" y="38"/>
                    <a:pt x="221" y="29"/>
                  </a:cubicBezTo>
                  <a:cubicBezTo>
                    <a:pt x="221" y="29"/>
                    <a:pt x="235" y="5"/>
                    <a:pt x="242" y="0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iŝļiḑê">
              <a:extLst>
                <a:ext uri="{FF2B5EF4-FFF2-40B4-BE49-F238E27FC236}">
                  <a16:creationId xmlns:a16="http://schemas.microsoft.com/office/drawing/2014/main" id="{4E921B22-A575-458D-8517-07AE65C3290E}"/>
                </a:ext>
              </a:extLst>
            </p:cNvPr>
            <p:cNvSpPr/>
            <p:nvPr/>
          </p:nvSpPr>
          <p:spPr bwMode="auto">
            <a:xfrm>
              <a:off x="2601913" y="2892425"/>
              <a:ext cx="128587" cy="123825"/>
            </a:xfrm>
            <a:custGeom>
              <a:avLst/>
              <a:gdLst>
                <a:gd name="T0" fmla="*/ 58 w 58"/>
                <a:gd name="T1" fmla="*/ 25 h 56"/>
                <a:gd name="T2" fmla="*/ 29 w 58"/>
                <a:gd name="T3" fmla="*/ 54 h 56"/>
                <a:gd name="T4" fmla="*/ 0 w 58"/>
                <a:gd name="T5" fmla="*/ 27 h 56"/>
                <a:gd name="T6" fmla="*/ 30 w 58"/>
                <a:gd name="T7" fmla="*/ 1 h 56"/>
                <a:gd name="T8" fmla="*/ 58 w 58"/>
                <a:gd name="T9" fmla="*/ 2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6">
                  <a:moveTo>
                    <a:pt x="58" y="25"/>
                  </a:moveTo>
                  <a:cubicBezTo>
                    <a:pt x="57" y="41"/>
                    <a:pt x="46" y="52"/>
                    <a:pt x="29" y="54"/>
                  </a:cubicBezTo>
                  <a:cubicBezTo>
                    <a:pt x="7" y="56"/>
                    <a:pt x="0" y="43"/>
                    <a:pt x="0" y="27"/>
                  </a:cubicBezTo>
                  <a:cubicBezTo>
                    <a:pt x="1" y="15"/>
                    <a:pt x="12" y="2"/>
                    <a:pt x="30" y="1"/>
                  </a:cubicBezTo>
                  <a:cubicBezTo>
                    <a:pt x="49" y="0"/>
                    <a:pt x="58" y="10"/>
                    <a:pt x="58" y="25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ïşľïḓe">
              <a:extLst>
                <a:ext uri="{FF2B5EF4-FFF2-40B4-BE49-F238E27FC236}">
                  <a16:creationId xmlns:a16="http://schemas.microsoft.com/office/drawing/2014/main" id="{51140CBA-D387-4CA0-8A8C-8CD0CBAB1E0C}"/>
                </a:ext>
              </a:extLst>
            </p:cNvPr>
            <p:cNvSpPr/>
            <p:nvPr/>
          </p:nvSpPr>
          <p:spPr bwMode="auto">
            <a:xfrm>
              <a:off x="2638425" y="3005138"/>
              <a:ext cx="74612" cy="95250"/>
            </a:xfrm>
            <a:custGeom>
              <a:avLst/>
              <a:gdLst>
                <a:gd name="T0" fmla="*/ 0 w 34"/>
                <a:gd name="T1" fmla="*/ 7 h 43"/>
                <a:gd name="T2" fmla="*/ 32 w 34"/>
                <a:gd name="T3" fmla="*/ 0 h 43"/>
                <a:gd name="T4" fmla="*/ 34 w 34"/>
                <a:gd name="T5" fmla="*/ 23 h 43"/>
                <a:gd name="T6" fmla="*/ 6 w 34"/>
                <a:gd name="T7" fmla="*/ 43 h 43"/>
                <a:gd name="T8" fmla="*/ 0 w 34"/>
                <a:gd name="T9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3">
                  <a:moveTo>
                    <a:pt x="0" y="7"/>
                  </a:moveTo>
                  <a:cubicBezTo>
                    <a:pt x="0" y="7"/>
                    <a:pt x="15" y="13"/>
                    <a:pt x="32" y="0"/>
                  </a:cubicBezTo>
                  <a:cubicBezTo>
                    <a:pt x="33" y="13"/>
                    <a:pt x="34" y="23"/>
                    <a:pt x="34" y="23"/>
                  </a:cubicBezTo>
                  <a:cubicBezTo>
                    <a:pt x="34" y="23"/>
                    <a:pt x="17" y="34"/>
                    <a:pt x="6" y="43"/>
                  </a:cubicBezTo>
                  <a:cubicBezTo>
                    <a:pt x="4" y="29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îṣļîdè">
              <a:extLst>
                <a:ext uri="{FF2B5EF4-FFF2-40B4-BE49-F238E27FC236}">
                  <a16:creationId xmlns:a16="http://schemas.microsoft.com/office/drawing/2014/main" id="{6A22FDBC-0FF0-4469-827A-B306189FC7A2}"/>
                </a:ext>
              </a:extLst>
            </p:cNvPr>
            <p:cNvSpPr/>
            <p:nvPr/>
          </p:nvSpPr>
          <p:spPr bwMode="auto">
            <a:xfrm>
              <a:off x="2657475" y="3127375"/>
              <a:ext cx="84137" cy="298450"/>
            </a:xfrm>
            <a:custGeom>
              <a:avLst/>
              <a:gdLst>
                <a:gd name="T0" fmla="*/ 0 w 38"/>
                <a:gd name="T1" fmla="*/ 11 h 135"/>
                <a:gd name="T2" fmla="*/ 28 w 38"/>
                <a:gd name="T3" fmla="*/ 0 h 135"/>
                <a:gd name="T4" fmla="*/ 38 w 38"/>
                <a:gd name="T5" fmla="*/ 129 h 135"/>
                <a:gd name="T6" fmla="*/ 19 w 38"/>
                <a:gd name="T7" fmla="*/ 133 h 135"/>
                <a:gd name="T8" fmla="*/ 0 w 38"/>
                <a:gd name="T9" fmla="*/ 1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35">
                  <a:moveTo>
                    <a:pt x="0" y="11"/>
                  </a:moveTo>
                  <a:cubicBezTo>
                    <a:pt x="0" y="11"/>
                    <a:pt x="27" y="1"/>
                    <a:pt x="28" y="0"/>
                  </a:cubicBezTo>
                  <a:cubicBezTo>
                    <a:pt x="28" y="7"/>
                    <a:pt x="38" y="129"/>
                    <a:pt x="38" y="129"/>
                  </a:cubicBezTo>
                  <a:cubicBezTo>
                    <a:pt x="38" y="129"/>
                    <a:pt x="26" y="135"/>
                    <a:pt x="19" y="133"/>
                  </a:cubicBezTo>
                  <a:cubicBezTo>
                    <a:pt x="17" y="122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íşļîḍé">
              <a:extLst>
                <a:ext uri="{FF2B5EF4-FFF2-40B4-BE49-F238E27FC236}">
                  <a16:creationId xmlns:a16="http://schemas.microsoft.com/office/drawing/2014/main" id="{7A8425D3-F9CE-4184-B85A-12E6A4C403D8}"/>
                </a:ext>
              </a:extLst>
            </p:cNvPr>
            <p:cNvSpPr/>
            <p:nvPr/>
          </p:nvSpPr>
          <p:spPr bwMode="auto">
            <a:xfrm>
              <a:off x="2713038" y="3506788"/>
              <a:ext cx="61912" cy="301625"/>
            </a:xfrm>
            <a:custGeom>
              <a:avLst/>
              <a:gdLst>
                <a:gd name="T0" fmla="*/ 0 w 39"/>
                <a:gd name="T1" fmla="*/ 7 h 190"/>
                <a:gd name="T2" fmla="*/ 24 w 39"/>
                <a:gd name="T3" fmla="*/ 0 h 190"/>
                <a:gd name="T4" fmla="*/ 39 w 39"/>
                <a:gd name="T5" fmla="*/ 190 h 190"/>
                <a:gd name="T6" fmla="*/ 28 w 39"/>
                <a:gd name="T7" fmla="*/ 190 h 190"/>
                <a:gd name="T8" fmla="*/ 0 w 39"/>
                <a:gd name="T9" fmla="*/ 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90">
                  <a:moveTo>
                    <a:pt x="0" y="7"/>
                  </a:moveTo>
                  <a:lnTo>
                    <a:pt x="24" y="0"/>
                  </a:lnTo>
                  <a:lnTo>
                    <a:pt x="39" y="190"/>
                  </a:lnTo>
                  <a:lnTo>
                    <a:pt x="28" y="19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iŝḷîḍê">
              <a:extLst>
                <a:ext uri="{FF2B5EF4-FFF2-40B4-BE49-F238E27FC236}">
                  <a16:creationId xmlns:a16="http://schemas.microsoft.com/office/drawing/2014/main" id="{A4F63E87-733D-46D6-B4F7-4C7226B2CF2C}"/>
                </a:ext>
              </a:extLst>
            </p:cNvPr>
            <p:cNvSpPr/>
            <p:nvPr/>
          </p:nvSpPr>
          <p:spPr bwMode="auto">
            <a:xfrm>
              <a:off x="2763838" y="3852863"/>
              <a:ext cx="22225" cy="90488"/>
            </a:xfrm>
            <a:custGeom>
              <a:avLst/>
              <a:gdLst>
                <a:gd name="T0" fmla="*/ 0 w 14"/>
                <a:gd name="T1" fmla="*/ 0 h 57"/>
                <a:gd name="T2" fmla="*/ 10 w 14"/>
                <a:gd name="T3" fmla="*/ 3 h 57"/>
                <a:gd name="T4" fmla="*/ 14 w 14"/>
                <a:gd name="T5" fmla="*/ 56 h 57"/>
                <a:gd name="T6" fmla="*/ 10 w 14"/>
                <a:gd name="T7" fmla="*/ 57 h 57"/>
                <a:gd name="T8" fmla="*/ 0 w 14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7">
                  <a:moveTo>
                    <a:pt x="0" y="0"/>
                  </a:moveTo>
                  <a:lnTo>
                    <a:pt x="10" y="3"/>
                  </a:lnTo>
                  <a:lnTo>
                    <a:pt x="14" y="56"/>
                  </a:lnTo>
                  <a:lnTo>
                    <a:pt x="10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îṧļíḓè">
              <a:extLst>
                <a:ext uri="{FF2B5EF4-FFF2-40B4-BE49-F238E27FC236}">
                  <a16:creationId xmlns:a16="http://schemas.microsoft.com/office/drawing/2014/main" id="{60342ADB-1D2D-4497-83F6-C4482EDF77CC}"/>
                </a:ext>
              </a:extLst>
            </p:cNvPr>
            <p:cNvSpPr/>
            <p:nvPr/>
          </p:nvSpPr>
          <p:spPr bwMode="auto">
            <a:xfrm>
              <a:off x="2549525" y="3024188"/>
              <a:ext cx="390525" cy="377825"/>
            </a:xfrm>
            <a:custGeom>
              <a:avLst/>
              <a:gdLst>
                <a:gd name="T0" fmla="*/ 0 w 176"/>
                <a:gd name="T1" fmla="*/ 74 h 170"/>
                <a:gd name="T2" fmla="*/ 43 w 176"/>
                <a:gd name="T3" fmla="*/ 41 h 170"/>
                <a:gd name="T4" fmla="*/ 118 w 176"/>
                <a:gd name="T5" fmla="*/ 2 h 170"/>
                <a:gd name="T6" fmla="*/ 156 w 176"/>
                <a:gd name="T7" fmla="*/ 82 h 170"/>
                <a:gd name="T8" fmla="*/ 91 w 176"/>
                <a:gd name="T9" fmla="*/ 170 h 170"/>
                <a:gd name="T10" fmla="*/ 88 w 176"/>
                <a:gd name="T11" fmla="*/ 126 h 170"/>
                <a:gd name="T12" fmla="*/ 113 w 176"/>
                <a:gd name="T13" fmla="*/ 37 h 170"/>
                <a:gd name="T14" fmla="*/ 47 w 176"/>
                <a:gd name="T15" fmla="*/ 53 h 170"/>
                <a:gd name="T16" fmla="*/ 7 w 176"/>
                <a:gd name="T17" fmla="*/ 77 h 170"/>
                <a:gd name="T18" fmla="*/ 15 w 176"/>
                <a:gd name="T19" fmla="*/ 71 h 170"/>
                <a:gd name="T20" fmla="*/ 20 w 176"/>
                <a:gd name="T21" fmla="*/ 66 h 170"/>
                <a:gd name="T22" fmla="*/ 0 w 176"/>
                <a:gd name="T23" fmla="*/ 7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" h="170">
                  <a:moveTo>
                    <a:pt x="0" y="74"/>
                  </a:moveTo>
                  <a:cubicBezTo>
                    <a:pt x="0" y="74"/>
                    <a:pt x="1" y="42"/>
                    <a:pt x="43" y="41"/>
                  </a:cubicBezTo>
                  <a:cubicBezTo>
                    <a:pt x="66" y="24"/>
                    <a:pt x="84" y="7"/>
                    <a:pt x="118" y="2"/>
                  </a:cubicBezTo>
                  <a:cubicBezTo>
                    <a:pt x="152" y="0"/>
                    <a:pt x="176" y="27"/>
                    <a:pt x="156" y="82"/>
                  </a:cubicBezTo>
                  <a:cubicBezTo>
                    <a:pt x="134" y="138"/>
                    <a:pt x="89" y="170"/>
                    <a:pt x="91" y="170"/>
                  </a:cubicBezTo>
                  <a:cubicBezTo>
                    <a:pt x="90" y="156"/>
                    <a:pt x="88" y="126"/>
                    <a:pt x="88" y="126"/>
                  </a:cubicBezTo>
                  <a:cubicBezTo>
                    <a:pt x="88" y="126"/>
                    <a:pt x="145" y="50"/>
                    <a:pt x="113" y="37"/>
                  </a:cubicBezTo>
                  <a:cubicBezTo>
                    <a:pt x="113" y="37"/>
                    <a:pt x="99" y="27"/>
                    <a:pt x="47" y="53"/>
                  </a:cubicBezTo>
                  <a:cubicBezTo>
                    <a:pt x="38" y="68"/>
                    <a:pt x="29" y="77"/>
                    <a:pt x="7" y="77"/>
                  </a:cubicBezTo>
                  <a:cubicBezTo>
                    <a:pt x="9" y="75"/>
                    <a:pt x="11" y="74"/>
                    <a:pt x="15" y="71"/>
                  </a:cubicBezTo>
                  <a:cubicBezTo>
                    <a:pt x="19" y="69"/>
                    <a:pt x="20" y="66"/>
                    <a:pt x="20" y="66"/>
                  </a:cubicBezTo>
                  <a:cubicBezTo>
                    <a:pt x="20" y="66"/>
                    <a:pt x="5" y="72"/>
                    <a:pt x="0" y="74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îṥ1iḑe">
              <a:extLst>
                <a:ext uri="{FF2B5EF4-FFF2-40B4-BE49-F238E27FC236}">
                  <a16:creationId xmlns:a16="http://schemas.microsoft.com/office/drawing/2014/main" id="{E9FEE1AC-5C55-4F6D-906F-B105B406FD20}"/>
                </a:ext>
              </a:extLst>
            </p:cNvPr>
            <p:cNvSpPr/>
            <p:nvPr/>
          </p:nvSpPr>
          <p:spPr bwMode="auto">
            <a:xfrm>
              <a:off x="2600325" y="3132138"/>
              <a:ext cx="17462" cy="14288"/>
            </a:xfrm>
            <a:custGeom>
              <a:avLst/>
              <a:gdLst>
                <a:gd name="T0" fmla="*/ 2 w 8"/>
                <a:gd name="T1" fmla="*/ 2 h 7"/>
                <a:gd name="T2" fmla="*/ 5 w 8"/>
                <a:gd name="T3" fmla="*/ 4 h 7"/>
                <a:gd name="T4" fmla="*/ 4 w 8"/>
                <a:gd name="T5" fmla="*/ 1 h 7"/>
                <a:gd name="T6" fmla="*/ 8 w 8"/>
                <a:gd name="T7" fmla="*/ 4 h 7"/>
                <a:gd name="T8" fmla="*/ 2 w 8"/>
                <a:gd name="T9" fmla="*/ 6 h 7"/>
                <a:gd name="T10" fmla="*/ 2 w 8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2" y="2"/>
                  </a:moveTo>
                  <a:cubicBezTo>
                    <a:pt x="2" y="2"/>
                    <a:pt x="4" y="3"/>
                    <a:pt x="5" y="4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6" y="1"/>
                    <a:pt x="8" y="0"/>
                    <a:pt x="8" y="4"/>
                  </a:cubicBezTo>
                  <a:cubicBezTo>
                    <a:pt x="7" y="6"/>
                    <a:pt x="5" y="7"/>
                    <a:pt x="2" y="6"/>
                  </a:cubicBezTo>
                  <a:cubicBezTo>
                    <a:pt x="1" y="6"/>
                    <a:pt x="0" y="4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íšḷíďe">
              <a:extLst>
                <a:ext uri="{FF2B5EF4-FFF2-40B4-BE49-F238E27FC236}">
                  <a16:creationId xmlns:a16="http://schemas.microsoft.com/office/drawing/2014/main" id="{097F093E-6884-4EE8-9485-9DB42E730CBB}"/>
                </a:ext>
              </a:extLst>
            </p:cNvPr>
            <p:cNvSpPr/>
            <p:nvPr/>
          </p:nvSpPr>
          <p:spPr bwMode="auto">
            <a:xfrm>
              <a:off x="2633663" y="3379788"/>
              <a:ext cx="407987" cy="495300"/>
            </a:xfrm>
            <a:custGeom>
              <a:avLst/>
              <a:gdLst>
                <a:gd name="T0" fmla="*/ 23 w 184"/>
                <a:gd name="T1" fmla="*/ 2 h 223"/>
                <a:gd name="T2" fmla="*/ 25 w 184"/>
                <a:gd name="T3" fmla="*/ 22 h 223"/>
                <a:gd name="T4" fmla="*/ 65 w 184"/>
                <a:gd name="T5" fmla="*/ 15 h 223"/>
                <a:gd name="T6" fmla="*/ 171 w 184"/>
                <a:gd name="T7" fmla="*/ 72 h 223"/>
                <a:gd name="T8" fmla="*/ 133 w 184"/>
                <a:gd name="T9" fmla="*/ 195 h 223"/>
                <a:gd name="T10" fmla="*/ 0 w 184"/>
                <a:gd name="T11" fmla="*/ 172 h 223"/>
                <a:gd name="T12" fmla="*/ 124 w 184"/>
                <a:gd name="T13" fmla="*/ 176 h 223"/>
                <a:gd name="T14" fmla="*/ 141 w 184"/>
                <a:gd name="T15" fmla="*/ 74 h 223"/>
                <a:gd name="T16" fmla="*/ 68 w 184"/>
                <a:gd name="T17" fmla="*/ 48 h 223"/>
                <a:gd name="T18" fmla="*/ 4 w 184"/>
                <a:gd name="T19" fmla="*/ 39 h 223"/>
                <a:gd name="T20" fmla="*/ 23 w 184"/>
                <a:gd name="T21" fmla="*/ 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4" h="223">
                  <a:moveTo>
                    <a:pt x="23" y="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9" y="27"/>
                    <a:pt x="65" y="15"/>
                  </a:cubicBezTo>
                  <a:cubicBezTo>
                    <a:pt x="97" y="9"/>
                    <a:pt x="142" y="0"/>
                    <a:pt x="171" y="72"/>
                  </a:cubicBezTo>
                  <a:cubicBezTo>
                    <a:pt x="184" y="117"/>
                    <a:pt x="173" y="164"/>
                    <a:pt x="133" y="195"/>
                  </a:cubicBezTo>
                  <a:cubicBezTo>
                    <a:pt x="95" y="222"/>
                    <a:pt x="50" y="223"/>
                    <a:pt x="0" y="172"/>
                  </a:cubicBezTo>
                  <a:cubicBezTo>
                    <a:pt x="18" y="186"/>
                    <a:pt x="73" y="221"/>
                    <a:pt x="124" y="176"/>
                  </a:cubicBezTo>
                  <a:cubicBezTo>
                    <a:pt x="157" y="143"/>
                    <a:pt x="157" y="110"/>
                    <a:pt x="141" y="74"/>
                  </a:cubicBezTo>
                  <a:cubicBezTo>
                    <a:pt x="124" y="41"/>
                    <a:pt x="102" y="39"/>
                    <a:pt x="68" y="48"/>
                  </a:cubicBezTo>
                  <a:cubicBezTo>
                    <a:pt x="30" y="58"/>
                    <a:pt x="11" y="71"/>
                    <a:pt x="4" y="39"/>
                  </a:cubicBezTo>
                  <a:cubicBezTo>
                    <a:pt x="4" y="39"/>
                    <a:pt x="1" y="20"/>
                    <a:pt x="23" y="2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ïṩľidè">
              <a:extLst>
                <a:ext uri="{FF2B5EF4-FFF2-40B4-BE49-F238E27FC236}">
                  <a16:creationId xmlns:a16="http://schemas.microsoft.com/office/drawing/2014/main" id="{AB195480-AE68-449B-9FDB-26E7304645D6}"/>
                </a:ext>
              </a:extLst>
            </p:cNvPr>
            <p:cNvSpPr/>
            <p:nvPr/>
          </p:nvSpPr>
          <p:spPr bwMode="auto">
            <a:xfrm>
              <a:off x="391160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7 h 49"/>
                <a:gd name="T8" fmla="*/ 0 w 42"/>
                <a:gd name="T9" fmla="*/ 2 h 49"/>
                <a:gd name="T10" fmla="*/ 0 w 42"/>
                <a:gd name="T11" fmla="*/ 0 h 49"/>
                <a:gd name="T12" fmla="*/ 23 w 42"/>
                <a:gd name="T13" fmla="*/ 0 h 49"/>
                <a:gd name="T14" fmla="*/ 39 w 42"/>
                <a:gd name="T15" fmla="*/ 12 h 49"/>
                <a:gd name="T16" fmla="*/ 29 w 42"/>
                <a:gd name="T17" fmla="*/ 23 h 49"/>
                <a:gd name="T18" fmla="*/ 42 w 42"/>
                <a:gd name="T19" fmla="*/ 36 h 49"/>
                <a:gd name="T20" fmla="*/ 25 w 42"/>
                <a:gd name="T21" fmla="*/ 49 h 49"/>
                <a:gd name="T22" fmla="*/ 0 w 42"/>
                <a:gd name="T23" fmla="*/ 49 h 49"/>
                <a:gd name="T24" fmla="*/ 10 w 42"/>
                <a:gd name="T25" fmla="*/ 22 h 49"/>
                <a:gd name="T26" fmla="*/ 23 w 42"/>
                <a:gd name="T27" fmla="*/ 22 h 49"/>
                <a:gd name="T28" fmla="*/ 35 w 42"/>
                <a:gd name="T29" fmla="*/ 11 h 49"/>
                <a:gd name="T30" fmla="*/ 23 w 42"/>
                <a:gd name="T31" fmla="*/ 2 h 49"/>
                <a:gd name="T32" fmla="*/ 16 w 42"/>
                <a:gd name="T33" fmla="*/ 2 h 49"/>
                <a:gd name="T34" fmla="*/ 10 w 42"/>
                <a:gd name="T35" fmla="*/ 7 h 49"/>
                <a:gd name="T36" fmla="*/ 10 w 42"/>
                <a:gd name="T37" fmla="*/ 22 h 49"/>
                <a:gd name="T38" fmla="*/ 10 w 42"/>
                <a:gd name="T39" fmla="*/ 24 h 49"/>
                <a:gd name="T40" fmla="*/ 10 w 42"/>
                <a:gd name="T41" fmla="*/ 43 h 49"/>
                <a:gd name="T42" fmla="*/ 16 w 42"/>
                <a:gd name="T43" fmla="*/ 48 h 49"/>
                <a:gd name="T44" fmla="*/ 24 w 42"/>
                <a:gd name="T45" fmla="*/ 48 h 49"/>
                <a:gd name="T46" fmla="*/ 37 w 42"/>
                <a:gd name="T47" fmla="*/ 36 h 49"/>
                <a:gd name="T48" fmla="*/ 24 w 42"/>
                <a:gd name="T49" fmla="*/ 24 h 49"/>
                <a:gd name="T50" fmla="*/ 10 w 42"/>
                <a:gd name="T51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7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4" y="0"/>
                    <a:pt x="39" y="5"/>
                    <a:pt x="39" y="12"/>
                  </a:cubicBezTo>
                  <a:cubicBezTo>
                    <a:pt x="39" y="16"/>
                    <a:pt x="37" y="20"/>
                    <a:pt x="29" y="23"/>
                  </a:cubicBezTo>
                  <a:cubicBezTo>
                    <a:pt x="38" y="24"/>
                    <a:pt x="42" y="29"/>
                    <a:pt x="42" y="36"/>
                  </a:cubicBezTo>
                  <a:cubicBezTo>
                    <a:pt x="42" y="43"/>
                    <a:pt x="36" y="49"/>
                    <a:pt x="25" y="49"/>
                  </a:cubicBezTo>
                  <a:lnTo>
                    <a:pt x="0" y="49"/>
                  </a:lnTo>
                  <a:close/>
                  <a:moveTo>
                    <a:pt x="10" y="22"/>
                  </a:moveTo>
                  <a:cubicBezTo>
                    <a:pt x="23" y="22"/>
                    <a:pt x="23" y="22"/>
                    <a:pt x="23" y="22"/>
                  </a:cubicBezTo>
                  <a:cubicBezTo>
                    <a:pt x="30" y="22"/>
                    <a:pt x="35" y="17"/>
                    <a:pt x="35" y="11"/>
                  </a:cubicBezTo>
                  <a:cubicBezTo>
                    <a:pt x="35" y="7"/>
                    <a:pt x="31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7"/>
                  </a:cubicBezTo>
                  <a:lnTo>
                    <a:pt x="10" y="22"/>
                  </a:lnTo>
                  <a:close/>
                  <a:moveTo>
                    <a:pt x="10" y="24"/>
                  </a:moveTo>
                  <a:cubicBezTo>
                    <a:pt x="10" y="43"/>
                    <a:pt x="10" y="43"/>
                    <a:pt x="10" y="43"/>
                  </a:cubicBezTo>
                  <a:cubicBezTo>
                    <a:pt x="10" y="47"/>
                    <a:pt x="12" y="48"/>
                    <a:pt x="16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32" y="48"/>
                    <a:pt x="37" y="42"/>
                    <a:pt x="37" y="36"/>
                  </a:cubicBezTo>
                  <a:cubicBezTo>
                    <a:pt x="37" y="30"/>
                    <a:pt x="32" y="24"/>
                    <a:pt x="24" y="24"/>
                  </a:cubicBezTo>
                  <a:lnTo>
                    <a:pt x="10" y="24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iṥlïdê">
              <a:extLst>
                <a:ext uri="{FF2B5EF4-FFF2-40B4-BE49-F238E27FC236}">
                  <a16:creationId xmlns:a16="http://schemas.microsoft.com/office/drawing/2014/main" id="{AAC39A61-D9B8-4BAD-B1DE-E57B6B5CE24E}"/>
                </a:ext>
              </a:extLst>
            </p:cNvPr>
            <p:cNvSpPr/>
            <p:nvPr/>
          </p:nvSpPr>
          <p:spPr bwMode="auto">
            <a:xfrm>
              <a:off x="4071938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2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0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2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5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0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isļîḍê">
              <a:extLst>
                <a:ext uri="{FF2B5EF4-FFF2-40B4-BE49-F238E27FC236}">
                  <a16:creationId xmlns:a16="http://schemas.microsoft.com/office/drawing/2014/main" id="{B1EABDC6-4762-40E8-BC2F-2A7A0D5CF2D2}"/>
                </a:ext>
              </a:extLst>
            </p:cNvPr>
            <p:cNvSpPr/>
            <p:nvPr/>
          </p:nvSpPr>
          <p:spPr bwMode="auto">
            <a:xfrm>
              <a:off x="4232275" y="3832225"/>
              <a:ext cx="60325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8 w 19"/>
                <a:gd name="T19" fmla="*/ 44 h 49"/>
                <a:gd name="T20" fmla="*/ 8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4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4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8" y="46"/>
                    <a:pt x="8" y="4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îśḻíďé">
              <a:extLst>
                <a:ext uri="{FF2B5EF4-FFF2-40B4-BE49-F238E27FC236}">
                  <a16:creationId xmlns:a16="http://schemas.microsoft.com/office/drawing/2014/main" id="{4867F4B4-1B87-415D-BF71-FE41510EAAC5}"/>
                </a:ext>
              </a:extLst>
            </p:cNvPr>
            <p:cNvSpPr/>
            <p:nvPr/>
          </p:nvSpPr>
          <p:spPr bwMode="auto">
            <a:xfrm>
              <a:off x="4319588" y="3832225"/>
              <a:ext cx="82550" cy="169863"/>
            </a:xfrm>
            <a:custGeom>
              <a:avLst/>
              <a:gdLst>
                <a:gd name="T0" fmla="*/ 26 w 26"/>
                <a:gd name="T1" fmla="*/ 0 h 50"/>
                <a:gd name="T2" fmla="*/ 26 w 26"/>
                <a:gd name="T3" fmla="*/ 2 h 50"/>
                <a:gd name="T4" fmla="*/ 19 w 26"/>
                <a:gd name="T5" fmla="*/ 6 h 50"/>
                <a:gd name="T6" fmla="*/ 19 w 26"/>
                <a:gd name="T7" fmla="*/ 37 h 50"/>
                <a:gd name="T8" fmla="*/ 9 w 26"/>
                <a:gd name="T9" fmla="*/ 50 h 50"/>
                <a:gd name="T10" fmla="*/ 0 w 26"/>
                <a:gd name="T11" fmla="*/ 45 h 50"/>
                <a:gd name="T12" fmla="*/ 3 w 26"/>
                <a:gd name="T13" fmla="*/ 41 h 50"/>
                <a:gd name="T14" fmla="*/ 6 w 26"/>
                <a:gd name="T15" fmla="*/ 45 h 50"/>
                <a:gd name="T16" fmla="*/ 10 w 26"/>
                <a:gd name="T17" fmla="*/ 49 h 50"/>
                <a:gd name="T18" fmla="*/ 15 w 26"/>
                <a:gd name="T19" fmla="*/ 38 h 50"/>
                <a:gd name="T20" fmla="*/ 15 w 26"/>
                <a:gd name="T21" fmla="*/ 6 h 50"/>
                <a:gd name="T22" fmla="*/ 8 w 26"/>
                <a:gd name="T23" fmla="*/ 2 h 50"/>
                <a:gd name="T24" fmla="*/ 8 w 26"/>
                <a:gd name="T25" fmla="*/ 0 h 50"/>
                <a:gd name="T26" fmla="*/ 26 w 26"/>
                <a:gd name="T2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50">
                  <a:moveTo>
                    <a:pt x="26" y="0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1" y="2"/>
                    <a:pt x="19" y="3"/>
                    <a:pt x="19" y="6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46"/>
                    <a:pt x="15" y="50"/>
                    <a:pt x="9" y="50"/>
                  </a:cubicBezTo>
                  <a:cubicBezTo>
                    <a:pt x="4" y="50"/>
                    <a:pt x="0" y="49"/>
                    <a:pt x="0" y="45"/>
                  </a:cubicBezTo>
                  <a:cubicBezTo>
                    <a:pt x="0" y="43"/>
                    <a:pt x="1" y="41"/>
                    <a:pt x="3" y="41"/>
                  </a:cubicBezTo>
                  <a:cubicBezTo>
                    <a:pt x="5" y="41"/>
                    <a:pt x="6" y="43"/>
                    <a:pt x="6" y="45"/>
                  </a:cubicBezTo>
                  <a:cubicBezTo>
                    <a:pt x="6" y="47"/>
                    <a:pt x="7" y="49"/>
                    <a:pt x="10" y="49"/>
                  </a:cubicBezTo>
                  <a:cubicBezTo>
                    <a:pt x="13" y="49"/>
                    <a:pt x="15" y="44"/>
                    <a:pt x="15" y="3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3"/>
                    <a:pt x="13" y="2"/>
                    <a:pt x="8" y="2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í$ľíḋè">
              <a:extLst>
                <a:ext uri="{FF2B5EF4-FFF2-40B4-BE49-F238E27FC236}">
                  <a16:creationId xmlns:a16="http://schemas.microsoft.com/office/drawing/2014/main" id="{58AF8949-96CF-489F-8FC4-2A1B2E4755B0}"/>
                </a:ext>
              </a:extLst>
            </p:cNvPr>
            <p:cNvSpPr/>
            <p:nvPr/>
          </p:nvSpPr>
          <p:spPr bwMode="auto">
            <a:xfrm>
              <a:off x="4437063" y="3832225"/>
              <a:ext cx="58738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ïṧḷîḓê">
              <a:extLst>
                <a:ext uri="{FF2B5EF4-FFF2-40B4-BE49-F238E27FC236}">
                  <a16:creationId xmlns:a16="http://schemas.microsoft.com/office/drawing/2014/main" id="{10533CE1-8BA6-44C8-8BD3-1619A1EC4432}"/>
                </a:ext>
              </a:extLst>
            </p:cNvPr>
            <p:cNvSpPr/>
            <p:nvPr/>
          </p:nvSpPr>
          <p:spPr bwMode="auto">
            <a:xfrm>
              <a:off x="4521200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7 w 49"/>
                <a:gd name="T5" fmla="*/ 43 h 50"/>
                <a:gd name="T6" fmla="*/ 7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9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íśļidè">
              <a:extLst>
                <a:ext uri="{FF2B5EF4-FFF2-40B4-BE49-F238E27FC236}">
                  <a16:creationId xmlns:a16="http://schemas.microsoft.com/office/drawing/2014/main" id="{979B5848-E510-4D7E-BBF1-BBF224387DA5}"/>
                </a:ext>
              </a:extLst>
            </p:cNvPr>
            <p:cNvSpPr/>
            <p:nvPr/>
          </p:nvSpPr>
          <p:spPr bwMode="auto">
            <a:xfrm>
              <a:off x="4703763" y="3829050"/>
              <a:ext cx="144463" cy="173038"/>
            </a:xfrm>
            <a:custGeom>
              <a:avLst/>
              <a:gdLst>
                <a:gd name="T0" fmla="*/ 45 w 45"/>
                <a:gd name="T1" fmla="*/ 28 h 51"/>
                <a:gd name="T2" fmla="*/ 45 w 45"/>
                <a:gd name="T3" fmla="*/ 30 h 51"/>
                <a:gd name="T4" fmla="*/ 39 w 45"/>
                <a:gd name="T5" fmla="*/ 35 h 51"/>
                <a:gd name="T6" fmla="*/ 39 w 45"/>
                <a:gd name="T7" fmla="*/ 50 h 51"/>
                <a:gd name="T8" fmla="*/ 36 w 45"/>
                <a:gd name="T9" fmla="*/ 50 h 51"/>
                <a:gd name="T10" fmla="*/ 35 w 45"/>
                <a:gd name="T11" fmla="*/ 47 h 51"/>
                <a:gd name="T12" fmla="*/ 21 w 45"/>
                <a:gd name="T13" fmla="*/ 51 h 51"/>
                <a:gd name="T14" fmla="*/ 0 w 45"/>
                <a:gd name="T15" fmla="*/ 26 h 51"/>
                <a:gd name="T16" fmla="*/ 22 w 45"/>
                <a:gd name="T17" fmla="*/ 0 h 51"/>
                <a:gd name="T18" fmla="*/ 31 w 45"/>
                <a:gd name="T19" fmla="*/ 2 h 51"/>
                <a:gd name="T20" fmla="*/ 36 w 45"/>
                <a:gd name="T21" fmla="*/ 0 h 51"/>
                <a:gd name="T22" fmla="*/ 41 w 45"/>
                <a:gd name="T23" fmla="*/ 12 h 51"/>
                <a:gd name="T24" fmla="*/ 40 w 45"/>
                <a:gd name="T25" fmla="*/ 13 h 51"/>
                <a:gd name="T26" fmla="*/ 22 w 45"/>
                <a:gd name="T27" fmla="*/ 2 h 51"/>
                <a:gd name="T28" fmla="*/ 5 w 45"/>
                <a:gd name="T29" fmla="*/ 25 h 51"/>
                <a:gd name="T30" fmla="*/ 21 w 45"/>
                <a:gd name="T31" fmla="*/ 50 h 51"/>
                <a:gd name="T32" fmla="*/ 35 w 45"/>
                <a:gd name="T33" fmla="*/ 40 h 51"/>
                <a:gd name="T34" fmla="*/ 35 w 45"/>
                <a:gd name="T35" fmla="*/ 35 h 51"/>
                <a:gd name="T36" fmla="*/ 27 w 45"/>
                <a:gd name="T37" fmla="*/ 30 h 51"/>
                <a:gd name="T38" fmla="*/ 27 w 45"/>
                <a:gd name="T39" fmla="*/ 28 h 51"/>
                <a:gd name="T40" fmla="*/ 45 w 45"/>
                <a:gd name="T41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51">
                  <a:moveTo>
                    <a:pt x="45" y="28"/>
                  </a:moveTo>
                  <a:cubicBezTo>
                    <a:pt x="45" y="30"/>
                    <a:pt x="45" y="30"/>
                    <a:pt x="45" y="30"/>
                  </a:cubicBezTo>
                  <a:cubicBezTo>
                    <a:pt x="40" y="30"/>
                    <a:pt x="39" y="32"/>
                    <a:pt x="39" y="35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2" y="49"/>
                    <a:pt x="28" y="51"/>
                    <a:pt x="21" y="51"/>
                  </a:cubicBezTo>
                  <a:cubicBezTo>
                    <a:pt x="8" y="51"/>
                    <a:pt x="0" y="42"/>
                    <a:pt x="0" y="26"/>
                  </a:cubicBezTo>
                  <a:cubicBezTo>
                    <a:pt x="0" y="11"/>
                    <a:pt x="9" y="0"/>
                    <a:pt x="22" y="0"/>
                  </a:cubicBezTo>
                  <a:cubicBezTo>
                    <a:pt x="26" y="0"/>
                    <a:pt x="29" y="1"/>
                    <a:pt x="31" y="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6" y="8"/>
                    <a:pt x="31" y="2"/>
                    <a:pt x="22" y="2"/>
                  </a:cubicBezTo>
                  <a:cubicBezTo>
                    <a:pt x="12" y="2"/>
                    <a:pt x="5" y="12"/>
                    <a:pt x="5" y="25"/>
                  </a:cubicBezTo>
                  <a:cubicBezTo>
                    <a:pt x="5" y="42"/>
                    <a:pt x="13" y="50"/>
                    <a:pt x="21" y="50"/>
                  </a:cubicBezTo>
                  <a:cubicBezTo>
                    <a:pt x="29" y="50"/>
                    <a:pt x="35" y="44"/>
                    <a:pt x="35" y="40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2"/>
                    <a:pt x="33" y="30"/>
                    <a:pt x="27" y="30"/>
                  </a:cubicBezTo>
                  <a:cubicBezTo>
                    <a:pt x="27" y="28"/>
                    <a:pt x="27" y="28"/>
                    <a:pt x="27" y="28"/>
                  </a:cubicBezTo>
                  <a:lnTo>
                    <a:pt x="45" y="2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ïŝľiďè">
              <a:extLst>
                <a:ext uri="{FF2B5EF4-FFF2-40B4-BE49-F238E27FC236}">
                  <a16:creationId xmlns:a16="http://schemas.microsoft.com/office/drawing/2014/main" id="{E7BABFB5-8B0E-4214-BC73-C115173EA81E}"/>
                </a:ext>
              </a:extLst>
            </p:cNvPr>
            <p:cNvSpPr/>
            <p:nvPr/>
          </p:nvSpPr>
          <p:spPr bwMode="auto">
            <a:xfrm>
              <a:off x="4946650" y="3832225"/>
              <a:ext cx="157163" cy="169863"/>
            </a:xfrm>
            <a:custGeom>
              <a:avLst/>
              <a:gdLst>
                <a:gd name="T0" fmla="*/ 0 w 49"/>
                <a:gd name="T1" fmla="*/ 0 h 50"/>
                <a:gd name="T2" fmla="*/ 18 w 49"/>
                <a:gd name="T3" fmla="*/ 0 h 50"/>
                <a:gd name="T4" fmla="*/ 18 w 49"/>
                <a:gd name="T5" fmla="*/ 2 h 50"/>
                <a:gd name="T6" fmla="*/ 11 w 49"/>
                <a:gd name="T7" fmla="*/ 6 h 50"/>
                <a:gd name="T8" fmla="*/ 11 w 49"/>
                <a:gd name="T9" fmla="*/ 34 h 50"/>
                <a:gd name="T10" fmla="*/ 26 w 49"/>
                <a:gd name="T11" fmla="*/ 48 h 50"/>
                <a:gd name="T12" fmla="*/ 41 w 49"/>
                <a:gd name="T13" fmla="*/ 34 h 50"/>
                <a:gd name="T14" fmla="*/ 41 w 49"/>
                <a:gd name="T15" fmla="*/ 6 h 50"/>
                <a:gd name="T16" fmla="*/ 34 w 49"/>
                <a:gd name="T17" fmla="*/ 2 h 50"/>
                <a:gd name="T18" fmla="*/ 34 w 49"/>
                <a:gd name="T19" fmla="*/ 0 h 50"/>
                <a:gd name="T20" fmla="*/ 49 w 49"/>
                <a:gd name="T21" fmla="*/ 0 h 50"/>
                <a:gd name="T22" fmla="*/ 49 w 49"/>
                <a:gd name="T23" fmla="*/ 2 h 50"/>
                <a:gd name="T24" fmla="*/ 43 w 49"/>
                <a:gd name="T25" fmla="*/ 6 h 50"/>
                <a:gd name="T26" fmla="*/ 43 w 49"/>
                <a:gd name="T27" fmla="*/ 34 h 50"/>
                <a:gd name="T28" fmla="*/ 24 w 49"/>
                <a:gd name="T29" fmla="*/ 50 h 50"/>
                <a:gd name="T30" fmla="*/ 7 w 49"/>
                <a:gd name="T31" fmla="*/ 33 h 50"/>
                <a:gd name="T32" fmla="*/ 7 w 49"/>
                <a:gd name="T33" fmla="*/ 6 h 50"/>
                <a:gd name="T34" fmla="*/ 0 w 49"/>
                <a:gd name="T35" fmla="*/ 2 h 50"/>
                <a:gd name="T36" fmla="*/ 0 w 49"/>
                <a:gd name="T3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50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42"/>
                    <a:pt x="17" y="48"/>
                    <a:pt x="26" y="48"/>
                  </a:cubicBezTo>
                  <a:cubicBezTo>
                    <a:pt x="33" y="48"/>
                    <a:pt x="41" y="45"/>
                    <a:pt x="41" y="34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9" y="2"/>
                    <a:pt x="34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3" y="3"/>
                    <a:pt x="43" y="6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45"/>
                    <a:pt x="35" y="50"/>
                    <a:pt x="24" y="50"/>
                  </a:cubicBezTo>
                  <a:cubicBezTo>
                    <a:pt x="15" y="50"/>
                    <a:pt x="7" y="45"/>
                    <a:pt x="7" y="3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îšľïďé">
              <a:extLst>
                <a:ext uri="{FF2B5EF4-FFF2-40B4-BE49-F238E27FC236}">
                  <a16:creationId xmlns:a16="http://schemas.microsoft.com/office/drawing/2014/main" id="{20C2CCB7-3A12-4E13-9C88-E0942F3B4738}"/>
                </a:ext>
              </a:extLst>
            </p:cNvPr>
            <p:cNvSpPr/>
            <p:nvPr/>
          </p:nvSpPr>
          <p:spPr bwMode="auto">
            <a:xfrm>
              <a:off x="51260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6 w 49"/>
                <a:gd name="T5" fmla="*/ 43 h 50"/>
                <a:gd name="T6" fmla="*/ 6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9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iŝľïďê">
              <a:extLst>
                <a:ext uri="{FF2B5EF4-FFF2-40B4-BE49-F238E27FC236}">
                  <a16:creationId xmlns:a16="http://schemas.microsoft.com/office/drawing/2014/main" id="{75E1EC47-66FE-4DD5-AF6B-142ED396540A}"/>
                </a:ext>
              </a:extLst>
            </p:cNvPr>
            <p:cNvSpPr/>
            <p:nvPr/>
          </p:nvSpPr>
          <p:spPr bwMode="auto">
            <a:xfrm>
              <a:off x="5310188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ïṧlïďè">
              <a:extLst>
                <a:ext uri="{FF2B5EF4-FFF2-40B4-BE49-F238E27FC236}">
                  <a16:creationId xmlns:a16="http://schemas.microsoft.com/office/drawing/2014/main" id="{E373D305-8609-47CC-9CE5-31C33A211FCC}"/>
                </a:ext>
              </a:extLst>
            </p:cNvPr>
            <p:cNvSpPr/>
            <p:nvPr/>
          </p:nvSpPr>
          <p:spPr bwMode="auto">
            <a:xfrm>
              <a:off x="5389563" y="3832225"/>
              <a:ext cx="150813" cy="169863"/>
            </a:xfrm>
            <a:custGeom>
              <a:avLst/>
              <a:gdLst>
                <a:gd name="T0" fmla="*/ 32 w 47"/>
                <a:gd name="T1" fmla="*/ 0 h 50"/>
                <a:gd name="T2" fmla="*/ 47 w 47"/>
                <a:gd name="T3" fmla="*/ 0 h 50"/>
                <a:gd name="T4" fmla="*/ 47 w 47"/>
                <a:gd name="T5" fmla="*/ 2 h 50"/>
                <a:gd name="T6" fmla="*/ 40 w 47"/>
                <a:gd name="T7" fmla="*/ 7 h 50"/>
                <a:gd name="T8" fmla="*/ 24 w 47"/>
                <a:gd name="T9" fmla="*/ 50 h 50"/>
                <a:gd name="T10" fmla="*/ 23 w 47"/>
                <a:gd name="T11" fmla="*/ 50 h 50"/>
                <a:gd name="T12" fmla="*/ 7 w 47"/>
                <a:gd name="T13" fmla="*/ 6 h 50"/>
                <a:gd name="T14" fmla="*/ 0 w 47"/>
                <a:gd name="T15" fmla="*/ 2 h 50"/>
                <a:gd name="T16" fmla="*/ 0 w 47"/>
                <a:gd name="T17" fmla="*/ 0 h 50"/>
                <a:gd name="T18" fmla="*/ 18 w 47"/>
                <a:gd name="T19" fmla="*/ 0 h 50"/>
                <a:gd name="T20" fmla="*/ 18 w 47"/>
                <a:gd name="T21" fmla="*/ 2 h 50"/>
                <a:gd name="T22" fmla="*/ 11 w 47"/>
                <a:gd name="T23" fmla="*/ 4 h 50"/>
                <a:gd name="T24" fmla="*/ 12 w 47"/>
                <a:gd name="T25" fmla="*/ 5 h 50"/>
                <a:gd name="T26" fmla="*/ 25 w 47"/>
                <a:gd name="T27" fmla="*/ 43 h 50"/>
                <a:gd name="T28" fmla="*/ 38 w 47"/>
                <a:gd name="T29" fmla="*/ 7 h 50"/>
                <a:gd name="T30" fmla="*/ 39 w 47"/>
                <a:gd name="T31" fmla="*/ 4 h 50"/>
                <a:gd name="T32" fmla="*/ 32 w 47"/>
                <a:gd name="T33" fmla="*/ 2 h 50"/>
                <a:gd name="T34" fmla="*/ 32 w 47"/>
                <a:gd name="T3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50">
                  <a:moveTo>
                    <a:pt x="32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2"/>
                    <a:pt x="42" y="3"/>
                    <a:pt x="40" y="7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4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2"/>
                    <a:pt x="11" y="4"/>
                  </a:cubicBezTo>
                  <a:cubicBezTo>
                    <a:pt x="11" y="4"/>
                    <a:pt x="11" y="5"/>
                    <a:pt x="12" y="5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9" y="6"/>
                    <a:pt x="39" y="5"/>
                    <a:pt x="39" y="4"/>
                  </a:cubicBezTo>
                  <a:cubicBezTo>
                    <a:pt x="39" y="3"/>
                    <a:pt x="37" y="2"/>
                    <a:pt x="32" y="2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iṥľîḋe">
              <a:extLst>
                <a:ext uri="{FF2B5EF4-FFF2-40B4-BE49-F238E27FC236}">
                  <a16:creationId xmlns:a16="http://schemas.microsoft.com/office/drawing/2014/main" id="{4B7E1BF4-94E5-49E0-BACB-AFFBACD8CF63}"/>
                </a:ext>
              </a:extLst>
            </p:cNvPr>
            <p:cNvSpPr/>
            <p:nvPr/>
          </p:nvSpPr>
          <p:spPr bwMode="auto">
            <a:xfrm>
              <a:off x="556260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6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íślîḋè">
              <a:extLst>
                <a:ext uri="{FF2B5EF4-FFF2-40B4-BE49-F238E27FC236}">
                  <a16:creationId xmlns:a16="http://schemas.microsoft.com/office/drawing/2014/main" id="{1CFC27E8-33F6-4059-95F2-FC59A63CA5E2}"/>
                </a:ext>
              </a:extLst>
            </p:cNvPr>
            <p:cNvSpPr/>
            <p:nvPr/>
          </p:nvSpPr>
          <p:spPr bwMode="auto">
            <a:xfrm>
              <a:off x="5722938" y="3832225"/>
              <a:ext cx="138113" cy="166688"/>
            </a:xfrm>
            <a:custGeom>
              <a:avLst/>
              <a:gdLst>
                <a:gd name="T0" fmla="*/ 0 w 43"/>
                <a:gd name="T1" fmla="*/ 49 h 49"/>
                <a:gd name="T2" fmla="*/ 0 w 43"/>
                <a:gd name="T3" fmla="*/ 48 h 49"/>
                <a:gd name="T4" fmla="*/ 6 w 43"/>
                <a:gd name="T5" fmla="*/ 43 h 49"/>
                <a:gd name="T6" fmla="*/ 6 w 43"/>
                <a:gd name="T7" fmla="*/ 6 h 49"/>
                <a:gd name="T8" fmla="*/ 0 w 43"/>
                <a:gd name="T9" fmla="*/ 2 h 49"/>
                <a:gd name="T10" fmla="*/ 0 w 43"/>
                <a:gd name="T11" fmla="*/ 0 h 49"/>
                <a:gd name="T12" fmla="*/ 22 w 43"/>
                <a:gd name="T13" fmla="*/ 0 h 49"/>
                <a:gd name="T14" fmla="*/ 38 w 43"/>
                <a:gd name="T15" fmla="*/ 12 h 49"/>
                <a:gd name="T16" fmla="*/ 24 w 43"/>
                <a:gd name="T17" fmla="*/ 25 h 49"/>
                <a:gd name="T18" fmla="*/ 36 w 43"/>
                <a:gd name="T19" fmla="*/ 44 h 49"/>
                <a:gd name="T20" fmla="*/ 43 w 43"/>
                <a:gd name="T21" fmla="*/ 48 h 49"/>
                <a:gd name="T22" fmla="*/ 43 w 43"/>
                <a:gd name="T23" fmla="*/ 49 h 49"/>
                <a:gd name="T24" fmla="*/ 33 w 43"/>
                <a:gd name="T25" fmla="*/ 49 h 49"/>
                <a:gd name="T26" fmla="*/ 20 w 43"/>
                <a:gd name="T27" fmla="*/ 25 h 49"/>
                <a:gd name="T28" fmla="*/ 10 w 43"/>
                <a:gd name="T29" fmla="*/ 25 h 49"/>
                <a:gd name="T30" fmla="*/ 10 w 43"/>
                <a:gd name="T31" fmla="*/ 43 h 49"/>
                <a:gd name="T32" fmla="*/ 17 w 43"/>
                <a:gd name="T33" fmla="*/ 48 h 49"/>
                <a:gd name="T34" fmla="*/ 17 w 43"/>
                <a:gd name="T35" fmla="*/ 49 h 49"/>
                <a:gd name="T36" fmla="*/ 0 w 43"/>
                <a:gd name="T37" fmla="*/ 49 h 49"/>
                <a:gd name="T38" fmla="*/ 10 w 43"/>
                <a:gd name="T39" fmla="*/ 23 h 49"/>
                <a:gd name="T40" fmla="*/ 23 w 43"/>
                <a:gd name="T41" fmla="*/ 23 h 49"/>
                <a:gd name="T42" fmla="*/ 33 w 43"/>
                <a:gd name="T43" fmla="*/ 12 h 49"/>
                <a:gd name="T44" fmla="*/ 21 w 43"/>
                <a:gd name="T45" fmla="*/ 2 h 49"/>
                <a:gd name="T46" fmla="*/ 15 w 43"/>
                <a:gd name="T47" fmla="*/ 2 h 49"/>
                <a:gd name="T48" fmla="*/ 10 w 43"/>
                <a:gd name="T49" fmla="*/ 6 h 49"/>
                <a:gd name="T50" fmla="*/ 10 w 43"/>
                <a:gd name="T51" fmla="*/ 2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2" y="0"/>
                    <a:pt x="38" y="5"/>
                    <a:pt x="38" y="12"/>
                  </a:cubicBezTo>
                  <a:cubicBezTo>
                    <a:pt x="38" y="19"/>
                    <a:pt x="34" y="24"/>
                    <a:pt x="24" y="25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7" y="47"/>
                    <a:pt x="39" y="4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  <a:moveTo>
                    <a:pt x="10" y="23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31" y="23"/>
                    <a:pt x="33" y="18"/>
                    <a:pt x="33" y="12"/>
                  </a:cubicBezTo>
                  <a:cubicBezTo>
                    <a:pt x="33" y="6"/>
                    <a:pt x="29" y="2"/>
                    <a:pt x="21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2" y="2"/>
                    <a:pt x="10" y="3"/>
                    <a:pt x="10" y="6"/>
                  </a:cubicBezTo>
                  <a:lnTo>
                    <a:pt x="10" y="23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isľiḓè">
              <a:extLst>
                <a:ext uri="{FF2B5EF4-FFF2-40B4-BE49-F238E27FC236}">
                  <a16:creationId xmlns:a16="http://schemas.microsoft.com/office/drawing/2014/main" id="{62A7F5AB-0BB2-409F-80F2-8219D31D2FBA}"/>
                </a:ext>
              </a:extLst>
            </p:cNvPr>
            <p:cNvSpPr/>
            <p:nvPr/>
          </p:nvSpPr>
          <p:spPr bwMode="auto">
            <a:xfrm>
              <a:off x="5886450" y="3829050"/>
              <a:ext cx="115888" cy="173038"/>
            </a:xfrm>
            <a:custGeom>
              <a:avLst/>
              <a:gdLst>
                <a:gd name="T0" fmla="*/ 2 w 36"/>
                <a:gd name="T1" fmla="*/ 38 h 51"/>
                <a:gd name="T2" fmla="*/ 20 w 36"/>
                <a:gd name="T3" fmla="*/ 50 h 51"/>
                <a:gd name="T4" fmla="*/ 33 w 36"/>
                <a:gd name="T5" fmla="*/ 39 h 51"/>
                <a:gd name="T6" fmla="*/ 18 w 36"/>
                <a:gd name="T7" fmla="*/ 27 h 51"/>
                <a:gd name="T8" fmla="*/ 2 w 36"/>
                <a:gd name="T9" fmla="*/ 12 h 51"/>
                <a:gd name="T10" fmla="*/ 17 w 36"/>
                <a:gd name="T11" fmla="*/ 0 h 51"/>
                <a:gd name="T12" fmla="*/ 26 w 36"/>
                <a:gd name="T13" fmla="*/ 2 h 51"/>
                <a:gd name="T14" fmla="*/ 27 w 36"/>
                <a:gd name="T15" fmla="*/ 2 h 51"/>
                <a:gd name="T16" fmla="*/ 31 w 36"/>
                <a:gd name="T17" fmla="*/ 1 h 51"/>
                <a:gd name="T18" fmla="*/ 35 w 36"/>
                <a:gd name="T19" fmla="*/ 13 h 51"/>
                <a:gd name="T20" fmla="*/ 34 w 36"/>
                <a:gd name="T21" fmla="*/ 14 h 51"/>
                <a:gd name="T22" fmla="*/ 16 w 36"/>
                <a:gd name="T23" fmla="*/ 2 h 51"/>
                <a:gd name="T24" fmla="*/ 6 w 36"/>
                <a:gd name="T25" fmla="*/ 11 h 51"/>
                <a:gd name="T26" fmla="*/ 20 w 36"/>
                <a:gd name="T27" fmla="*/ 23 h 51"/>
                <a:gd name="T28" fmla="*/ 36 w 36"/>
                <a:gd name="T29" fmla="*/ 38 h 51"/>
                <a:gd name="T30" fmla="*/ 21 w 36"/>
                <a:gd name="T31" fmla="*/ 51 h 51"/>
                <a:gd name="T32" fmla="*/ 10 w 36"/>
                <a:gd name="T33" fmla="*/ 49 h 51"/>
                <a:gd name="T34" fmla="*/ 5 w 36"/>
                <a:gd name="T35" fmla="*/ 51 h 51"/>
                <a:gd name="T36" fmla="*/ 0 w 36"/>
                <a:gd name="T37" fmla="*/ 38 h 51"/>
                <a:gd name="T38" fmla="*/ 2 w 36"/>
                <a:gd name="T3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51">
                  <a:moveTo>
                    <a:pt x="2" y="38"/>
                  </a:moveTo>
                  <a:cubicBezTo>
                    <a:pt x="5" y="43"/>
                    <a:pt x="11" y="50"/>
                    <a:pt x="20" y="50"/>
                  </a:cubicBezTo>
                  <a:cubicBezTo>
                    <a:pt x="27" y="50"/>
                    <a:pt x="33" y="47"/>
                    <a:pt x="33" y="39"/>
                  </a:cubicBezTo>
                  <a:cubicBezTo>
                    <a:pt x="33" y="32"/>
                    <a:pt x="28" y="30"/>
                    <a:pt x="18" y="27"/>
                  </a:cubicBezTo>
                  <a:cubicBezTo>
                    <a:pt x="10" y="25"/>
                    <a:pt x="2" y="21"/>
                    <a:pt x="2" y="12"/>
                  </a:cubicBezTo>
                  <a:cubicBezTo>
                    <a:pt x="2" y="7"/>
                    <a:pt x="6" y="0"/>
                    <a:pt x="17" y="0"/>
                  </a:cubicBezTo>
                  <a:cubicBezTo>
                    <a:pt x="22" y="0"/>
                    <a:pt x="25" y="2"/>
                    <a:pt x="26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0" y="7"/>
                    <a:pt x="24" y="2"/>
                    <a:pt x="16" y="2"/>
                  </a:cubicBezTo>
                  <a:cubicBezTo>
                    <a:pt x="11" y="2"/>
                    <a:pt x="6" y="4"/>
                    <a:pt x="6" y="11"/>
                  </a:cubicBezTo>
                  <a:cubicBezTo>
                    <a:pt x="6" y="19"/>
                    <a:pt x="13" y="21"/>
                    <a:pt x="20" y="23"/>
                  </a:cubicBezTo>
                  <a:cubicBezTo>
                    <a:pt x="29" y="26"/>
                    <a:pt x="36" y="29"/>
                    <a:pt x="36" y="38"/>
                  </a:cubicBezTo>
                  <a:cubicBezTo>
                    <a:pt x="36" y="47"/>
                    <a:pt x="29" y="51"/>
                    <a:pt x="21" y="51"/>
                  </a:cubicBezTo>
                  <a:cubicBezTo>
                    <a:pt x="16" y="51"/>
                    <a:pt x="12" y="49"/>
                    <a:pt x="10" y="49"/>
                  </a:cubicBezTo>
                  <a:cubicBezTo>
                    <a:pt x="8" y="49"/>
                    <a:pt x="6" y="50"/>
                    <a:pt x="5" y="51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2" y="3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isḻiḍe">
              <a:extLst>
                <a:ext uri="{FF2B5EF4-FFF2-40B4-BE49-F238E27FC236}">
                  <a16:creationId xmlns:a16="http://schemas.microsoft.com/office/drawing/2014/main" id="{365866FE-BC57-4461-A9B7-C46FDE084447}"/>
                </a:ext>
              </a:extLst>
            </p:cNvPr>
            <p:cNvSpPr/>
            <p:nvPr/>
          </p:nvSpPr>
          <p:spPr bwMode="auto">
            <a:xfrm>
              <a:off x="6037263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îṥlïḋe">
              <a:extLst>
                <a:ext uri="{FF2B5EF4-FFF2-40B4-BE49-F238E27FC236}">
                  <a16:creationId xmlns:a16="http://schemas.microsoft.com/office/drawing/2014/main" id="{7B41D8AE-FDDC-4DB3-9201-1C24CE234DF1}"/>
                </a:ext>
              </a:extLst>
            </p:cNvPr>
            <p:cNvSpPr/>
            <p:nvPr/>
          </p:nvSpPr>
          <p:spPr bwMode="auto">
            <a:xfrm>
              <a:off x="6121400" y="3832225"/>
              <a:ext cx="157163" cy="166688"/>
            </a:xfrm>
            <a:custGeom>
              <a:avLst/>
              <a:gdLst>
                <a:gd name="T0" fmla="*/ 15 w 49"/>
                <a:gd name="T1" fmla="*/ 49 h 49"/>
                <a:gd name="T2" fmla="*/ 15 w 49"/>
                <a:gd name="T3" fmla="*/ 48 h 49"/>
                <a:gd name="T4" fmla="*/ 22 w 49"/>
                <a:gd name="T5" fmla="*/ 44 h 49"/>
                <a:gd name="T6" fmla="*/ 22 w 49"/>
                <a:gd name="T7" fmla="*/ 6 h 49"/>
                <a:gd name="T8" fmla="*/ 17 w 49"/>
                <a:gd name="T9" fmla="*/ 2 h 49"/>
                <a:gd name="T10" fmla="*/ 1 w 49"/>
                <a:gd name="T11" fmla="*/ 12 h 49"/>
                <a:gd name="T12" fmla="*/ 0 w 49"/>
                <a:gd name="T13" fmla="*/ 12 h 49"/>
                <a:gd name="T14" fmla="*/ 4 w 49"/>
                <a:gd name="T15" fmla="*/ 0 h 49"/>
                <a:gd name="T16" fmla="*/ 45 w 49"/>
                <a:gd name="T17" fmla="*/ 0 h 49"/>
                <a:gd name="T18" fmla="*/ 49 w 49"/>
                <a:gd name="T19" fmla="*/ 12 h 49"/>
                <a:gd name="T20" fmla="*/ 48 w 49"/>
                <a:gd name="T21" fmla="*/ 13 h 49"/>
                <a:gd name="T22" fmla="*/ 33 w 49"/>
                <a:gd name="T23" fmla="*/ 2 h 49"/>
                <a:gd name="T24" fmla="*/ 27 w 49"/>
                <a:gd name="T25" fmla="*/ 6 h 49"/>
                <a:gd name="T26" fmla="*/ 27 w 49"/>
                <a:gd name="T27" fmla="*/ 44 h 49"/>
                <a:gd name="T28" fmla="*/ 34 w 49"/>
                <a:gd name="T29" fmla="*/ 48 h 49"/>
                <a:gd name="T30" fmla="*/ 34 w 49"/>
                <a:gd name="T31" fmla="*/ 49 h 49"/>
                <a:gd name="T32" fmla="*/ 15 w 49"/>
                <a:gd name="T3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49">
                  <a:moveTo>
                    <a:pt x="15" y="49"/>
                  </a:moveTo>
                  <a:cubicBezTo>
                    <a:pt x="15" y="48"/>
                    <a:pt x="15" y="48"/>
                    <a:pt x="15" y="48"/>
                  </a:cubicBezTo>
                  <a:cubicBezTo>
                    <a:pt x="19" y="48"/>
                    <a:pt x="22" y="47"/>
                    <a:pt x="22" y="44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3"/>
                    <a:pt x="21" y="2"/>
                    <a:pt x="17" y="2"/>
                  </a:cubicBezTo>
                  <a:cubicBezTo>
                    <a:pt x="8" y="2"/>
                    <a:pt x="4" y="7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4" y="7"/>
                    <a:pt x="42" y="2"/>
                    <a:pt x="33" y="2"/>
                  </a:cubicBezTo>
                  <a:cubicBezTo>
                    <a:pt x="29" y="2"/>
                    <a:pt x="27" y="3"/>
                    <a:pt x="27" y="6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7"/>
                    <a:pt x="29" y="48"/>
                    <a:pt x="34" y="48"/>
                  </a:cubicBezTo>
                  <a:cubicBezTo>
                    <a:pt x="34" y="49"/>
                    <a:pt x="34" y="49"/>
                    <a:pt x="34" y="49"/>
                  </a:cubicBezTo>
                  <a:lnTo>
                    <a:pt x="15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ïSḷidè">
              <a:extLst>
                <a:ext uri="{FF2B5EF4-FFF2-40B4-BE49-F238E27FC236}">
                  <a16:creationId xmlns:a16="http://schemas.microsoft.com/office/drawing/2014/main" id="{BDC7B226-FEB8-493F-AEB2-BCEC211A832A}"/>
                </a:ext>
              </a:extLst>
            </p:cNvPr>
            <p:cNvSpPr/>
            <p:nvPr/>
          </p:nvSpPr>
          <p:spPr bwMode="auto">
            <a:xfrm>
              <a:off x="6297613" y="3832225"/>
              <a:ext cx="141288" cy="166688"/>
            </a:xfrm>
            <a:custGeom>
              <a:avLst/>
              <a:gdLst>
                <a:gd name="T0" fmla="*/ 13 w 44"/>
                <a:gd name="T1" fmla="*/ 49 h 49"/>
                <a:gd name="T2" fmla="*/ 13 w 44"/>
                <a:gd name="T3" fmla="*/ 48 h 49"/>
                <a:gd name="T4" fmla="*/ 20 w 44"/>
                <a:gd name="T5" fmla="*/ 44 h 49"/>
                <a:gd name="T6" fmla="*/ 20 w 44"/>
                <a:gd name="T7" fmla="*/ 30 h 49"/>
                <a:gd name="T8" fmla="*/ 7 w 44"/>
                <a:gd name="T9" fmla="*/ 5 h 49"/>
                <a:gd name="T10" fmla="*/ 0 w 44"/>
                <a:gd name="T11" fmla="*/ 2 h 49"/>
                <a:gd name="T12" fmla="*/ 0 w 44"/>
                <a:gd name="T13" fmla="*/ 0 h 49"/>
                <a:gd name="T14" fmla="*/ 18 w 44"/>
                <a:gd name="T15" fmla="*/ 0 h 49"/>
                <a:gd name="T16" fmla="*/ 18 w 44"/>
                <a:gd name="T17" fmla="*/ 2 h 49"/>
                <a:gd name="T18" fmla="*/ 11 w 44"/>
                <a:gd name="T19" fmla="*/ 4 h 49"/>
                <a:gd name="T20" fmla="*/ 12 w 44"/>
                <a:gd name="T21" fmla="*/ 5 h 49"/>
                <a:gd name="T22" fmla="*/ 23 w 44"/>
                <a:gd name="T23" fmla="*/ 27 h 49"/>
                <a:gd name="T24" fmla="*/ 35 w 44"/>
                <a:gd name="T25" fmla="*/ 6 h 49"/>
                <a:gd name="T26" fmla="*/ 36 w 44"/>
                <a:gd name="T27" fmla="*/ 4 h 49"/>
                <a:gd name="T28" fmla="*/ 29 w 44"/>
                <a:gd name="T29" fmla="*/ 2 h 49"/>
                <a:gd name="T30" fmla="*/ 29 w 44"/>
                <a:gd name="T31" fmla="*/ 0 h 49"/>
                <a:gd name="T32" fmla="*/ 44 w 44"/>
                <a:gd name="T33" fmla="*/ 0 h 49"/>
                <a:gd name="T34" fmla="*/ 44 w 44"/>
                <a:gd name="T35" fmla="*/ 2 h 49"/>
                <a:gd name="T36" fmla="*/ 37 w 44"/>
                <a:gd name="T37" fmla="*/ 7 h 49"/>
                <a:gd name="T38" fmla="*/ 24 w 44"/>
                <a:gd name="T39" fmla="*/ 29 h 49"/>
                <a:gd name="T40" fmla="*/ 24 w 44"/>
                <a:gd name="T41" fmla="*/ 44 h 49"/>
                <a:gd name="T42" fmla="*/ 31 w 44"/>
                <a:gd name="T43" fmla="*/ 48 h 49"/>
                <a:gd name="T44" fmla="*/ 31 w 44"/>
                <a:gd name="T45" fmla="*/ 49 h 49"/>
                <a:gd name="T46" fmla="*/ 13 w 44"/>
                <a:gd name="T4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" h="49">
                  <a:moveTo>
                    <a:pt x="13" y="49"/>
                  </a:moveTo>
                  <a:cubicBezTo>
                    <a:pt x="13" y="48"/>
                    <a:pt x="13" y="48"/>
                    <a:pt x="13" y="48"/>
                  </a:cubicBezTo>
                  <a:cubicBezTo>
                    <a:pt x="19" y="48"/>
                    <a:pt x="20" y="46"/>
                    <a:pt x="20" y="44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5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2"/>
                    <a:pt x="11" y="4"/>
                  </a:cubicBezTo>
                  <a:cubicBezTo>
                    <a:pt x="11" y="4"/>
                    <a:pt x="11" y="4"/>
                    <a:pt x="12" y="5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5"/>
                    <a:pt x="36" y="5"/>
                    <a:pt x="36" y="4"/>
                  </a:cubicBezTo>
                  <a:cubicBezTo>
                    <a:pt x="36" y="3"/>
                    <a:pt x="34" y="2"/>
                    <a:pt x="29" y="2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39" y="2"/>
                    <a:pt x="39" y="3"/>
                    <a:pt x="37" y="7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6"/>
                    <a:pt x="26" y="48"/>
                    <a:pt x="31" y="48"/>
                  </a:cubicBezTo>
                  <a:cubicBezTo>
                    <a:pt x="31" y="49"/>
                    <a:pt x="31" y="49"/>
                    <a:pt x="31" y="49"/>
                  </a:cubicBezTo>
                  <a:lnTo>
                    <a:pt x="13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iSḷiḍé">
              <a:extLst>
                <a:ext uri="{FF2B5EF4-FFF2-40B4-BE49-F238E27FC236}">
                  <a16:creationId xmlns:a16="http://schemas.microsoft.com/office/drawing/2014/main" id="{F7010A1F-278C-4F68-8C54-5B2052B760BF}"/>
                </a:ext>
              </a:extLst>
            </p:cNvPr>
            <p:cNvSpPr/>
            <p:nvPr/>
          </p:nvSpPr>
          <p:spPr bwMode="auto">
            <a:xfrm>
              <a:off x="6540500" y="3829050"/>
              <a:ext cx="138113" cy="173038"/>
            </a:xfrm>
            <a:custGeom>
              <a:avLst/>
              <a:gdLst>
                <a:gd name="T0" fmla="*/ 43 w 43"/>
                <a:gd name="T1" fmla="*/ 26 h 51"/>
                <a:gd name="T2" fmla="*/ 21 w 43"/>
                <a:gd name="T3" fmla="*/ 51 h 51"/>
                <a:gd name="T4" fmla="*/ 0 w 43"/>
                <a:gd name="T5" fmla="*/ 26 h 51"/>
                <a:gd name="T6" fmla="*/ 21 w 43"/>
                <a:gd name="T7" fmla="*/ 0 h 51"/>
                <a:gd name="T8" fmla="*/ 43 w 43"/>
                <a:gd name="T9" fmla="*/ 26 h 51"/>
                <a:gd name="T10" fmla="*/ 5 w 43"/>
                <a:gd name="T11" fmla="*/ 26 h 51"/>
                <a:gd name="T12" fmla="*/ 21 w 43"/>
                <a:gd name="T13" fmla="*/ 50 h 51"/>
                <a:gd name="T14" fmla="*/ 38 w 43"/>
                <a:gd name="T15" fmla="*/ 26 h 51"/>
                <a:gd name="T16" fmla="*/ 21 w 43"/>
                <a:gd name="T17" fmla="*/ 2 h 51"/>
                <a:gd name="T18" fmla="*/ 5 w 43"/>
                <a:gd name="T19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1">
                  <a:moveTo>
                    <a:pt x="43" y="26"/>
                  </a:moveTo>
                  <a:cubicBezTo>
                    <a:pt x="43" y="39"/>
                    <a:pt x="36" y="51"/>
                    <a:pt x="21" y="51"/>
                  </a:cubicBezTo>
                  <a:cubicBezTo>
                    <a:pt x="7" y="51"/>
                    <a:pt x="0" y="39"/>
                    <a:pt x="0" y="26"/>
                  </a:cubicBezTo>
                  <a:cubicBezTo>
                    <a:pt x="0" y="13"/>
                    <a:pt x="7" y="0"/>
                    <a:pt x="21" y="0"/>
                  </a:cubicBezTo>
                  <a:cubicBezTo>
                    <a:pt x="36" y="0"/>
                    <a:pt x="43" y="13"/>
                    <a:pt x="43" y="26"/>
                  </a:cubicBezTo>
                  <a:close/>
                  <a:moveTo>
                    <a:pt x="5" y="26"/>
                  </a:moveTo>
                  <a:cubicBezTo>
                    <a:pt x="5" y="38"/>
                    <a:pt x="10" y="50"/>
                    <a:pt x="21" y="50"/>
                  </a:cubicBezTo>
                  <a:cubicBezTo>
                    <a:pt x="33" y="50"/>
                    <a:pt x="38" y="38"/>
                    <a:pt x="38" y="26"/>
                  </a:cubicBezTo>
                  <a:cubicBezTo>
                    <a:pt x="38" y="14"/>
                    <a:pt x="33" y="2"/>
                    <a:pt x="21" y="2"/>
                  </a:cubicBezTo>
                  <a:cubicBezTo>
                    <a:pt x="10" y="2"/>
                    <a:pt x="5" y="14"/>
                    <a:pt x="5" y="26"/>
                  </a:cubicBez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íṣľiḓê">
              <a:extLst>
                <a:ext uri="{FF2B5EF4-FFF2-40B4-BE49-F238E27FC236}">
                  <a16:creationId xmlns:a16="http://schemas.microsoft.com/office/drawing/2014/main" id="{7A5AB456-FA1B-4E3A-86E0-4D7299B6EBC4}"/>
                </a:ext>
              </a:extLst>
            </p:cNvPr>
            <p:cNvSpPr/>
            <p:nvPr/>
          </p:nvSpPr>
          <p:spPr bwMode="auto">
            <a:xfrm>
              <a:off x="6707188" y="3832225"/>
              <a:ext cx="128588" cy="166688"/>
            </a:xfrm>
            <a:custGeom>
              <a:avLst/>
              <a:gdLst>
                <a:gd name="T0" fmla="*/ 0 w 40"/>
                <a:gd name="T1" fmla="*/ 49 h 49"/>
                <a:gd name="T2" fmla="*/ 0 w 40"/>
                <a:gd name="T3" fmla="*/ 48 h 49"/>
                <a:gd name="T4" fmla="*/ 6 w 40"/>
                <a:gd name="T5" fmla="*/ 43 h 49"/>
                <a:gd name="T6" fmla="*/ 6 w 40"/>
                <a:gd name="T7" fmla="*/ 6 h 49"/>
                <a:gd name="T8" fmla="*/ 0 w 40"/>
                <a:gd name="T9" fmla="*/ 2 h 49"/>
                <a:gd name="T10" fmla="*/ 0 w 40"/>
                <a:gd name="T11" fmla="*/ 0 h 49"/>
                <a:gd name="T12" fmla="*/ 35 w 40"/>
                <a:gd name="T13" fmla="*/ 0 h 49"/>
                <a:gd name="T14" fmla="*/ 40 w 40"/>
                <a:gd name="T15" fmla="*/ 11 h 49"/>
                <a:gd name="T16" fmla="*/ 39 w 40"/>
                <a:gd name="T17" fmla="*/ 12 h 49"/>
                <a:gd name="T18" fmla="*/ 22 w 40"/>
                <a:gd name="T19" fmla="*/ 2 h 49"/>
                <a:gd name="T20" fmla="*/ 15 w 40"/>
                <a:gd name="T21" fmla="*/ 2 h 49"/>
                <a:gd name="T22" fmla="*/ 10 w 40"/>
                <a:gd name="T23" fmla="*/ 6 h 49"/>
                <a:gd name="T24" fmla="*/ 10 w 40"/>
                <a:gd name="T25" fmla="*/ 23 h 49"/>
                <a:gd name="T26" fmla="*/ 20 w 40"/>
                <a:gd name="T27" fmla="*/ 23 h 49"/>
                <a:gd name="T28" fmla="*/ 28 w 40"/>
                <a:gd name="T29" fmla="*/ 14 h 49"/>
                <a:gd name="T30" fmla="*/ 30 w 40"/>
                <a:gd name="T31" fmla="*/ 14 h 49"/>
                <a:gd name="T32" fmla="*/ 30 w 40"/>
                <a:gd name="T33" fmla="*/ 34 h 49"/>
                <a:gd name="T34" fmla="*/ 28 w 40"/>
                <a:gd name="T35" fmla="*/ 34 h 49"/>
                <a:gd name="T36" fmla="*/ 20 w 40"/>
                <a:gd name="T37" fmla="*/ 24 h 49"/>
                <a:gd name="T38" fmla="*/ 10 w 40"/>
                <a:gd name="T39" fmla="*/ 24 h 49"/>
                <a:gd name="T40" fmla="*/ 10 w 40"/>
                <a:gd name="T41" fmla="*/ 43 h 49"/>
                <a:gd name="T42" fmla="*/ 17 w 40"/>
                <a:gd name="T43" fmla="*/ 48 h 49"/>
                <a:gd name="T44" fmla="*/ 17 w 40"/>
                <a:gd name="T45" fmla="*/ 49 h 49"/>
                <a:gd name="T46" fmla="*/ 0 w 40"/>
                <a:gd name="T4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6" y="8"/>
                    <a:pt x="31" y="2"/>
                    <a:pt x="22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5" y="23"/>
                    <a:pt x="28" y="22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27"/>
                    <a:pt x="25" y="24"/>
                    <a:pt x="2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îş1ïďê">
              <a:extLst>
                <a:ext uri="{FF2B5EF4-FFF2-40B4-BE49-F238E27FC236}">
                  <a16:creationId xmlns:a16="http://schemas.microsoft.com/office/drawing/2014/main" id="{FEF04992-4961-48D8-924E-1B97E6A2E2A4}"/>
                </a:ext>
              </a:extLst>
            </p:cNvPr>
            <p:cNvSpPr/>
            <p:nvPr/>
          </p:nvSpPr>
          <p:spPr bwMode="auto">
            <a:xfrm>
              <a:off x="6942138" y="3829050"/>
              <a:ext cx="130175" cy="173038"/>
            </a:xfrm>
            <a:custGeom>
              <a:avLst/>
              <a:gdLst>
                <a:gd name="T0" fmla="*/ 41 w 41"/>
                <a:gd name="T1" fmla="*/ 37 h 51"/>
                <a:gd name="T2" fmla="*/ 21 w 41"/>
                <a:gd name="T3" fmla="*/ 51 h 51"/>
                <a:gd name="T4" fmla="*/ 0 w 41"/>
                <a:gd name="T5" fmla="*/ 25 h 51"/>
                <a:gd name="T6" fmla="*/ 20 w 41"/>
                <a:gd name="T7" fmla="*/ 0 h 51"/>
                <a:gd name="T8" fmla="*/ 30 w 41"/>
                <a:gd name="T9" fmla="*/ 2 h 51"/>
                <a:gd name="T10" fmla="*/ 35 w 41"/>
                <a:gd name="T11" fmla="*/ 0 h 51"/>
                <a:gd name="T12" fmla="*/ 39 w 41"/>
                <a:gd name="T13" fmla="*/ 13 h 51"/>
                <a:gd name="T14" fmla="*/ 38 w 41"/>
                <a:gd name="T15" fmla="*/ 13 h 51"/>
                <a:gd name="T16" fmla="*/ 20 w 41"/>
                <a:gd name="T17" fmla="*/ 2 h 51"/>
                <a:gd name="T18" fmla="*/ 4 w 41"/>
                <a:gd name="T19" fmla="*/ 25 h 51"/>
                <a:gd name="T20" fmla="*/ 23 w 41"/>
                <a:gd name="T21" fmla="*/ 48 h 51"/>
                <a:gd name="T22" fmla="*/ 39 w 41"/>
                <a:gd name="T23" fmla="*/ 36 h 51"/>
                <a:gd name="T24" fmla="*/ 41 w 41"/>
                <a:gd name="T25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1">
                  <a:moveTo>
                    <a:pt x="41" y="37"/>
                  </a:moveTo>
                  <a:cubicBezTo>
                    <a:pt x="37" y="45"/>
                    <a:pt x="32" y="51"/>
                    <a:pt x="21" y="51"/>
                  </a:cubicBezTo>
                  <a:cubicBezTo>
                    <a:pt x="10" y="51"/>
                    <a:pt x="0" y="42"/>
                    <a:pt x="0" y="25"/>
                  </a:cubicBezTo>
                  <a:cubicBezTo>
                    <a:pt x="0" y="12"/>
                    <a:pt x="8" y="0"/>
                    <a:pt x="20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5" y="9"/>
                    <a:pt x="29" y="2"/>
                    <a:pt x="20" y="2"/>
                  </a:cubicBezTo>
                  <a:cubicBezTo>
                    <a:pt x="11" y="2"/>
                    <a:pt x="4" y="12"/>
                    <a:pt x="4" y="25"/>
                  </a:cubicBezTo>
                  <a:cubicBezTo>
                    <a:pt x="4" y="38"/>
                    <a:pt x="12" y="48"/>
                    <a:pt x="23" y="48"/>
                  </a:cubicBezTo>
                  <a:cubicBezTo>
                    <a:pt x="30" y="48"/>
                    <a:pt x="35" y="45"/>
                    <a:pt x="39" y="36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íS1ídé">
              <a:extLst>
                <a:ext uri="{FF2B5EF4-FFF2-40B4-BE49-F238E27FC236}">
                  <a16:creationId xmlns:a16="http://schemas.microsoft.com/office/drawing/2014/main" id="{3FF18B45-4C34-4FE5-9303-9F2976CA41A1}"/>
                </a:ext>
              </a:extLst>
            </p:cNvPr>
            <p:cNvSpPr/>
            <p:nvPr/>
          </p:nvSpPr>
          <p:spPr bwMode="auto">
            <a:xfrm>
              <a:off x="7099300" y="3832225"/>
              <a:ext cx="153988" cy="166688"/>
            </a:xfrm>
            <a:custGeom>
              <a:avLst/>
              <a:gdLst>
                <a:gd name="T0" fmla="*/ 0 w 48"/>
                <a:gd name="T1" fmla="*/ 49 h 49"/>
                <a:gd name="T2" fmla="*/ 0 w 48"/>
                <a:gd name="T3" fmla="*/ 48 h 49"/>
                <a:gd name="T4" fmla="*/ 6 w 48"/>
                <a:gd name="T5" fmla="*/ 43 h 49"/>
                <a:gd name="T6" fmla="*/ 6 w 48"/>
                <a:gd name="T7" fmla="*/ 6 h 49"/>
                <a:gd name="T8" fmla="*/ 0 w 48"/>
                <a:gd name="T9" fmla="*/ 2 h 49"/>
                <a:gd name="T10" fmla="*/ 0 w 48"/>
                <a:gd name="T11" fmla="*/ 0 h 49"/>
                <a:gd name="T12" fmla="*/ 17 w 48"/>
                <a:gd name="T13" fmla="*/ 0 h 49"/>
                <a:gd name="T14" fmla="*/ 17 w 48"/>
                <a:gd name="T15" fmla="*/ 2 h 49"/>
                <a:gd name="T16" fmla="*/ 11 w 48"/>
                <a:gd name="T17" fmla="*/ 6 h 49"/>
                <a:gd name="T18" fmla="*/ 11 w 48"/>
                <a:gd name="T19" fmla="*/ 23 h 49"/>
                <a:gd name="T20" fmla="*/ 37 w 48"/>
                <a:gd name="T21" fmla="*/ 23 h 49"/>
                <a:gd name="T22" fmla="*/ 37 w 48"/>
                <a:gd name="T23" fmla="*/ 6 h 49"/>
                <a:gd name="T24" fmla="*/ 31 w 48"/>
                <a:gd name="T25" fmla="*/ 2 h 49"/>
                <a:gd name="T26" fmla="*/ 31 w 48"/>
                <a:gd name="T27" fmla="*/ 0 h 49"/>
                <a:gd name="T28" fmla="*/ 48 w 48"/>
                <a:gd name="T29" fmla="*/ 0 h 49"/>
                <a:gd name="T30" fmla="*/ 48 w 48"/>
                <a:gd name="T31" fmla="*/ 2 h 49"/>
                <a:gd name="T32" fmla="*/ 41 w 48"/>
                <a:gd name="T33" fmla="*/ 6 h 49"/>
                <a:gd name="T34" fmla="*/ 41 w 48"/>
                <a:gd name="T35" fmla="*/ 43 h 49"/>
                <a:gd name="T36" fmla="*/ 48 w 48"/>
                <a:gd name="T37" fmla="*/ 48 h 49"/>
                <a:gd name="T38" fmla="*/ 48 w 48"/>
                <a:gd name="T39" fmla="*/ 49 h 49"/>
                <a:gd name="T40" fmla="*/ 31 w 48"/>
                <a:gd name="T41" fmla="*/ 49 h 49"/>
                <a:gd name="T42" fmla="*/ 31 w 48"/>
                <a:gd name="T43" fmla="*/ 48 h 49"/>
                <a:gd name="T44" fmla="*/ 37 w 48"/>
                <a:gd name="T45" fmla="*/ 43 h 49"/>
                <a:gd name="T46" fmla="*/ 37 w 48"/>
                <a:gd name="T47" fmla="*/ 25 h 49"/>
                <a:gd name="T48" fmla="*/ 11 w 48"/>
                <a:gd name="T49" fmla="*/ 25 h 49"/>
                <a:gd name="T50" fmla="*/ 11 w 48"/>
                <a:gd name="T51" fmla="*/ 43 h 49"/>
                <a:gd name="T52" fmla="*/ 17 w 48"/>
                <a:gd name="T53" fmla="*/ 48 h 49"/>
                <a:gd name="T54" fmla="*/ 17 w 48"/>
                <a:gd name="T55" fmla="*/ 49 h 49"/>
                <a:gd name="T56" fmla="*/ 0 w 48"/>
                <a:gd name="T5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2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3"/>
                    <a:pt x="35" y="2"/>
                    <a:pt x="31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3" y="2"/>
                    <a:pt x="41" y="3"/>
                    <a:pt x="41" y="6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6"/>
                    <a:pt x="43" y="48"/>
                    <a:pt x="48" y="48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5" y="48"/>
                    <a:pt x="37" y="46"/>
                    <a:pt x="37" y="43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ïṥḻïḑè">
              <a:extLst>
                <a:ext uri="{FF2B5EF4-FFF2-40B4-BE49-F238E27FC236}">
                  <a16:creationId xmlns:a16="http://schemas.microsoft.com/office/drawing/2014/main" id="{8BA80F8C-93ED-4E87-BB1B-386E15421059}"/>
                </a:ext>
              </a:extLst>
            </p:cNvPr>
            <p:cNvSpPr/>
            <p:nvPr/>
          </p:nvSpPr>
          <p:spPr bwMode="auto">
            <a:xfrm>
              <a:off x="7278688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îš1iďê">
              <a:extLst>
                <a:ext uri="{FF2B5EF4-FFF2-40B4-BE49-F238E27FC236}">
                  <a16:creationId xmlns:a16="http://schemas.microsoft.com/office/drawing/2014/main" id="{B2B76303-EAE1-49B2-AB86-D819E5814AB8}"/>
                </a:ext>
              </a:extLst>
            </p:cNvPr>
            <p:cNvSpPr/>
            <p:nvPr/>
          </p:nvSpPr>
          <p:spPr bwMode="auto">
            <a:xfrm>
              <a:off x="73612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7 w 49"/>
                <a:gd name="T5" fmla="*/ 43 h 50"/>
                <a:gd name="T6" fmla="*/ 7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10 w 49"/>
                <a:gd name="T13" fmla="*/ 0 h 50"/>
                <a:gd name="T14" fmla="*/ 41 w 49"/>
                <a:gd name="T15" fmla="*/ 41 h 50"/>
                <a:gd name="T16" fmla="*/ 41 w 49"/>
                <a:gd name="T17" fmla="*/ 6 h 50"/>
                <a:gd name="T18" fmla="*/ 34 w 49"/>
                <a:gd name="T19" fmla="*/ 2 h 50"/>
                <a:gd name="T20" fmla="*/ 34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3 w 49"/>
                <a:gd name="T27" fmla="*/ 6 h 50"/>
                <a:gd name="T28" fmla="*/ 43 w 49"/>
                <a:gd name="T29" fmla="*/ 50 h 50"/>
                <a:gd name="T30" fmla="*/ 42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9" y="2"/>
                    <a:pt x="34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5" y="2"/>
                    <a:pt x="43" y="3"/>
                    <a:pt x="43" y="6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îṧļíḓê">
              <a:extLst>
                <a:ext uri="{FF2B5EF4-FFF2-40B4-BE49-F238E27FC236}">
                  <a16:creationId xmlns:a16="http://schemas.microsoft.com/office/drawing/2014/main" id="{E8AB7075-5479-4F4B-9BCE-D00B873D4838}"/>
                </a:ext>
              </a:extLst>
            </p:cNvPr>
            <p:cNvSpPr/>
            <p:nvPr/>
          </p:nvSpPr>
          <p:spPr bwMode="auto">
            <a:xfrm>
              <a:off x="7540625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40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1 w 42"/>
                <a:gd name="T27" fmla="*/ 23 h 49"/>
                <a:gd name="T28" fmla="*/ 29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9 w 42"/>
                <a:gd name="T35" fmla="*/ 33 h 49"/>
                <a:gd name="T36" fmla="*/ 21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6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9" y="21"/>
                    <a:pt x="29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7"/>
                    <a:pt x="26" y="25"/>
                    <a:pt x="2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6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1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îṡḷíḋè">
              <a:extLst>
                <a:ext uri="{FF2B5EF4-FFF2-40B4-BE49-F238E27FC236}">
                  <a16:creationId xmlns:a16="http://schemas.microsoft.com/office/drawing/2014/main" id="{0228D16D-8ED2-4A31-985D-C5E6FDBA2D0A}"/>
                </a:ext>
              </a:extLst>
            </p:cNvPr>
            <p:cNvSpPr/>
            <p:nvPr/>
          </p:nvSpPr>
          <p:spPr bwMode="auto">
            <a:xfrm>
              <a:off x="7707313" y="3829050"/>
              <a:ext cx="115888" cy="173038"/>
            </a:xfrm>
            <a:custGeom>
              <a:avLst/>
              <a:gdLst>
                <a:gd name="T0" fmla="*/ 1 w 36"/>
                <a:gd name="T1" fmla="*/ 38 h 51"/>
                <a:gd name="T2" fmla="*/ 20 w 36"/>
                <a:gd name="T3" fmla="*/ 50 h 51"/>
                <a:gd name="T4" fmla="*/ 32 w 36"/>
                <a:gd name="T5" fmla="*/ 39 h 51"/>
                <a:gd name="T6" fmla="*/ 17 w 36"/>
                <a:gd name="T7" fmla="*/ 27 h 51"/>
                <a:gd name="T8" fmla="*/ 2 w 36"/>
                <a:gd name="T9" fmla="*/ 12 h 51"/>
                <a:gd name="T10" fmla="*/ 16 w 36"/>
                <a:gd name="T11" fmla="*/ 0 h 51"/>
                <a:gd name="T12" fmla="*/ 26 w 36"/>
                <a:gd name="T13" fmla="*/ 2 h 51"/>
                <a:gd name="T14" fmla="*/ 27 w 36"/>
                <a:gd name="T15" fmla="*/ 2 h 51"/>
                <a:gd name="T16" fmla="*/ 30 w 36"/>
                <a:gd name="T17" fmla="*/ 1 h 51"/>
                <a:gd name="T18" fmla="*/ 34 w 36"/>
                <a:gd name="T19" fmla="*/ 13 h 51"/>
                <a:gd name="T20" fmla="*/ 33 w 36"/>
                <a:gd name="T21" fmla="*/ 14 h 51"/>
                <a:gd name="T22" fmla="*/ 16 w 36"/>
                <a:gd name="T23" fmla="*/ 2 h 51"/>
                <a:gd name="T24" fmla="*/ 5 w 36"/>
                <a:gd name="T25" fmla="*/ 11 h 51"/>
                <a:gd name="T26" fmla="*/ 19 w 36"/>
                <a:gd name="T27" fmla="*/ 23 h 51"/>
                <a:gd name="T28" fmla="*/ 36 w 36"/>
                <a:gd name="T29" fmla="*/ 38 h 51"/>
                <a:gd name="T30" fmla="*/ 20 w 36"/>
                <a:gd name="T31" fmla="*/ 51 h 51"/>
                <a:gd name="T32" fmla="*/ 9 w 36"/>
                <a:gd name="T33" fmla="*/ 49 h 51"/>
                <a:gd name="T34" fmla="*/ 4 w 36"/>
                <a:gd name="T35" fmla="*/ 51 h 51"/>
                <a:gd name="T36" fmla="*/ 0 w 36"/>
                <a:gd name="T37" fmla="*/ 38 h 51"/>
                <a:gd name="T38" fmla="*/ 1 w 36"/>
                <a:gd name="T3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51">
                  <a:moveTo>
                    <a:pt x="1" y="38"/>
                  </a:moveTo>
                  <a:cubicBezTo>
                    <a:pt x="5" y="43"/>
                    <a:pt x="10" y="50"/>
                    <a:pt x="20" y="50"/>
                  </a:cubicBezTo>
                  <a:cubicBezTo>
                    <a:pt x="27" y="50"/>
                    <a:pt x="32" y="47"/>
                    <a:pt x="32" y="39"/>
                  </a:cubicBezTo>
                  <a:cubicBezTo>
                    <a:pt x="32" y="32"/>
                    <a:pt x="28" y="30"/>
                    <a:pt x="17" y="27"/>
                  </a:cubicBezTo>
                  <a:cubicBezTo>
                    <a:pt x="10" y="25"/>
                    <a:pt x="2" y="21"/>
                    <a:pt x="2" y="12"/>
                  </a:cubicBezTo>
                  <a:cubicBezTo>
                    <a:pt x="2" y="7"/>
                    <a:pt x="5" y="0"/>
                    <a:pt x="16" y="0"/>
                  </a:cubicBezTo>
                  <a:cubicBezTo>
                    <a:pt x="21" y="0"/>
                    <a:pt x="24" y="2"/>
                    <a:pt x="26" y="2"/>
                  </a:cubicBezTo>
                  <a:cubicBezTo>
                    <a:pt x="26" y="2"/>
                    <a:pt x="26" y="2"/>
                    <a:pt x="27" y="2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29" y="7"/>
                    <a:pt x="24" y="2"/>
                    <a:pt x="16" y="2"/>
                  </a:cubicBezTo>
                  <a:cubicBezTo>
                    <a:pt x="10" y="2"/>
                    <a:pt x="5" y="4"/>
                    <a:pt x="5" y="11"/>
                  </a:cubicBezTo>
                  <a:cubicBezTo>
                    <a:pt x="5" y="19"/>
                    <a:pt x="12" y="21"/>
                    <a:pt x="19" y="23"/>
                  </a:cubicBezTo>
                  <a:cubicBezTo>
                    <a:pt x="28" y="26"/>
                    <a:pt x="36" y="29"/>
                    <a:pt x="36" y="38"/>
                  </a:cubicBezTo>
                  <a:cubicBezTo>
                    <a:pt x="36" y="47"/>
                    <a:pt x="29" y="51"/>
                    <a:pt x="20" y="51"/>
                  </a:cubicBezTo>
                  <a:cubicBezTo>
                    <a:pt x="15" y="51"/>
                    <a:pt x="11" y="49"/>
                    <a:pt x="9" y="49"/>
                  </a:cubicBezTo>
                  <a:cubicBezTo>
                    <a:pt x="8" y="49"/>
                    <a:pt x="6" y="50"/>
                    <a:pt x="4" y="51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1" y="3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iS1ïďê">
              <a:extLst>
                <a:ext uri="{FF2B5EF4-FFF2-40B4-BE49-F238E27FC236}">
                  <a16:creationId xmlns:a16="http://schemas.microsoft.com/office/drawing/2014/main" id="{EA9793B9-D71F-4AED-B53B-16B668F56D39}"/>
                </a:ext>
              </a:extLst>
            </p:cNvPr>
            <p:cNvSpPr/>
            <p:nvPr/>
          </p:nvSpPr>
          <p:spPr bwMode="auto">
            <a:xfrm>
              <a:off x="7851775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39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6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6" y="25"/>
                    <a:pt x="2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6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0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iŝḻiḍê">
              <a:extLst>
                <a:ext uri="{FF2B5EF4-FFF2-40B4-BE49-F238E27FC236}">
                  <a16:creationId xmlns:a16="http://schemas.microsoft.com/office/drawing/2014/main" id="{7A07A9F6-C542-4646-9964-553AABE08F21}"/>
                </a:ext>
              </a:extLst>
            </p:cNvPr>
            <p:cNvSpPr/>
            <p:nvPr/>
          </p:nvSpPr>
          <p:spPr bwMode="auto">
            <a:xfrm>
              <a:off x="8093075" y="3832225"/>
              <a:ext cx="179388" cy="169863"/>
            </a:xfrm>
            <a:custGeom>
              <a:avLst/>
              <a:gdLst>
                <a:gd name="T0" fmla="*/ 0 w 56"/>
                <a:gd name="T1" fmla="*/ 49 h 50"/>
                <a:gd name="T2" fmla="*/ 0 w 56"/>
                <a:gd name="T3" fmla="*/ 48 h 50"/>
                <a:gd name="T4" fmla="*/ 6 w 56"/>
                <a:gd name="T5" fmla="*/ 43 h 50"/>
                <a:gd name="T6" fmla="*/ 6 w 56"/>
                <a:gd name="T7" fmla="*/ 6 h 50"/>
                <a:gd name="T8" fmla="*/ 0 w 56"/>
                <a:gd name="T9" fmla="*/ 2 h 50"/>
                <a:gd name="T10" fmla="*/ 0 w 56"/>
                <a:gd name="T11" fmla="*/ 0 h 50"/>
                <a:gd name="T12" fmla="*/ 12 w 56"/>
                <a:gd name="T13" fmla="*/ 0 h 50"/>
                <a:gd name="T14" fmla="*/ 28 w 56"/>
                <a:gd name="T15" fmla="*/ 43 h 50"/>
                <a:gd name="T16" fmla="*/ 44 w 56"/>
                <a:gd name="T17" fmla="*/ 0 h 50"/>
                <a:gd name="T18" fmla="*/ 56 w 56"/>
                <a:gd name="T19" fmla="*/ 0 h 50"/>
                <a:gd name="T20" fmla="*/ 56 w 56"/>
                <a:gd name="T21" fmla="*/ 2 h 50"/>
                <a:gd name="T22" fmla="*/ 50 w 56"/>
                <a:gd name="T23" fmla="*/ 6 h 50"/>
                <a:gd name="T24" fmla="*/ 50 w 56"/>
                <a:gd name="T25" fmla="*/ 43 h 50"/>
                <a:gd name="T26" fmla="*/ 56 w 56"/>
                <a:gd name="T27" fmla="*/ 48 h 50"/>
                <a:gd name="T28" fmla="*/ 56 w 56"/>
                <a:gd name="T29" fmla="*/ 49 h 50"/>
                <a:gd name="T30" fmla="*/ 39 w 56"/>
                <a:gd name="T31" fmla="*/ 49 h 50"/>
                <a:gd name="T32" fmla="*/ 39 w 56"/>
                <a:gd name="T33" fmla="*/ 48 h 50"/>
                <a:gd name="T34" fmla="*/ 46 w 56"/>
                <a:gd name="T35" fmla="*/ 43 h 50"/>
                <a:gd name="T36" fmla="*/ 46 w 56"/>
                <a:gd name="T37" fmla="*/ 3 h 50"/>
                <a:gd name="T38" fmla="*/ 45 w 56"/>
                <a:gd name="T39" fmla="*/ 3 h 50"/>
                <a:gd name="T40" fmla="*/ 27 w 56"/>
                <a:gd name="T41" fmla="*/ 50 h 50"/>
                <a:gd name="T42" fmla="*/ 26 w 56"/>
                <a:gd name="T43" fmla="*/ 50 h 50"/>
                <a:gd name="T44" fmla="*/ 9 w 56"/>
                <a:gd name="T45" fmla="*/ 4 h 50"/>
                <a:gd name="T46" fmla="*/ 8 w 56"/>
                <a:gd name="T47" fmla="*/ 4 h 50"/>
                <a:gd name="T48" fmla="*/ 8 w 56"/>
                <a:gd name="T49" fmla="*/ 43 h 50"/>
                <a:gd name="T50" fmla="*/ 14 w 56"/>
                <a:gd name="T51" fmla="*/ 48 h 50"/>
                <a:gd name="T52" fmla="*/ 14 w 56"/>
                <a:gd name="T53" fmla="*/ 49 h 50"/>
                <a:gd name="T54" fmla="*/ 0 w 56"/>
                <a:gd name="T55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1" y="2"/>
                    <a:pt x="50" y="3"/>
                    <a:pt x="50" y="6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0" y="46"/>
                    <a:pt x="51" y="48"/>
                    <a:pt x="56" y="48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44" y="48"/>
                    <a:pt x="46" y="46"/>
                    <a:pt x="46" y="4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6"/>
                    <a:pt x="9" y="48"/>
                    <a:pt x="14" y="48"/>
                  </a:cubicBezTo>
                  <a:cubicBezTo>
                    <a:pt x="14" y="49"/>
                    <a:pt x="14" y="49"/>
                    <a:pt x="14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îṩ1iḑê">
              <a:extLst>
                <a:ext uri="{FF2B5EF4-FFF2-40B4-BE49-F238E27FC236}">
                  <a16:creationId xmlns:a16="http://schemas.microsoft.com/office/drawing/2014/main" id="{816C6CAA-DF5C-43ED-B284-0346F0F843BB}"/>
                </a:ext>
              </a:extLst>
            </p:cNvPr>
            <p:cNvSpPr/>
            <p:nvPr/>
          </p:nvSpPr>
          <p:spPr bwMode="auto">
            <a:xfrm>
              <a:off x="8297863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2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0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2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5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0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ïṩḻíḋe">
              <a:extLst>
                <a:ext uri="{FF2B5EF4-FFF2-40B4-BE49-F238E27FC236}">
                  <a16:creationId xmlns:a16="http://schemas.microsoft.com/office/drawing/2014/main" id="{1F2E48C0-1DE7-4C34-82D5-1769B030F23E}"/>
                </a:ext>
              </a:extLst>
            </p:cNvPr>
            <p:cNvSpPr/>
            <p:nvPr/>
          </p:nvSpPr>
          <p:spPr bwMode="auto">
            <a:xfrm>
              <a:off x="8455025" y="3832225"/>
              <a:ext cx="144463" cy="166688"/>
            </a:xfrm>
            <a:custGeom>
              <a:avLst/>
              <a:gdLst>
                <a:gd name="T0" fmla="*/ 0 w 45"/>
                <a:gd name="T1" fmla="*/ 49 h 49"/>
                <a:gd name="T2" fmla="*/ 0 w 45"/>
                <a:gd name="T3" fmla="*/ 47 h 49"/>
                <a:gd name="T4" fmla="*/ 7 w 45"/>
                <a:gd name="T5" fmla="*/ 43 h 49"/>
                <a:gd name="T6" fmla="*/ 7 w 45"/>
                <a:gd name="T7" fmla="*/ 6 h 49"/>
                <a:gd name="T8" fmla="*/ 0 w 45"/>
                <a:gd name="T9" fmla="*/ 2 h 49"/>
                <a:gd name="T10" fmla="*/ 0 w 45"/>
                <a:gd name="T11" fmla="*/ 0 h 49"/>
                <a:gd name="T12" fmla="*/ 22 w 45"/>
                <a:gd name="T13" fmla="*/ 0 h 49"/>
                <a:gd name="T14" fmla="*/ 45 w 45"/>
                <a:gd name="T15" fmla="*/ 25 h 49"/>
                <a:gd name="T16" fmla="*/ 22 w 45"/>
                <a:gd name="T17" fmla="*/ 49 h 49"/>
                <a:gd name="T18" fmla="*/ 0 w 45"/>
                <a:gd name="T19" fmla="*/ 49 h 49"/>
                <a:gd name="T20" fmla="*/ 11 w 45"/>
                <a:gd name="T21" fmla="*/ 43 h 49"/>
                <a:gd name="T22" fmla="*/ 17 w 45"/>
                <a:gd name="T23" fmla="*/ 47 h 49"/>
                <a:gd name="T24" fmla="*/ 22 w 45"/>
                <a:gd name="T25" fmla="*/ 47 h 49"/>
                <a:gd name="T26" fmla="*/ 41 w 45"/>
                <a:gd name="T27" fmla="*/ 25 h 49"/>
                <a:gd name="T28" fmla="*/ 22 w 45"/>
                <a:gd name="T29" fmla="*/ 2 h 49"/>
                <a:gd name="T30" fmla="*/ 17 w 45"/>
                <a:gd name="T31" fmla="*/ 2 h 49"/>
                <a:gd name="T32" fmla="*/ 11 w 45"/>
                <a:gd name="T33" fmla="*/ 6 h 49"/>
                <a:gd name="T34" fmla="*/ 11 w 45"/>
                <a:gd name="T35" fmla="*/ 4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" h="49">
                  <a:moveTo>
                    <a:pt x="0" y="49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5" y="47"/>
                    <a:pt x="7" y="46"/>
                    <a:pt x="7" y="4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8" y="0"/>
                    <a:pt x="45" y="13"/>
                    <a:pt x="45" y="25"/>
                  </a:cubicBezTo>
                  <a:cubicBezTo>
                    <a:pt x="45" y="37"/>
                    <a:pt x="38" y="49"/>
                    <a:pt x="22" y="49"/>
                  </a:cubicBezTo>
                  <a:lnTo>
                    <a:pt x="0" y="49"/>
                  </a:lnTo>
                  <a:close/>
                  <a:moveTo>
                    <a:pt x="11" y="43"/>
                  </a:moveTo>
                  <a:cubicBezTo>
                    <a:pt x="11" y="46"/>
                    <a:pt x="13" y="47"/>
                    <a:pt x="17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34" y="47"/>
                    <a:pt x="41" y="36"/>
                    <a:pt x="41" y="25"/>
                  </a:cubicBezTo>
                  <a:cubicBezTo>
                    <a:pt x="41" y="13"/>
                    <a:pt x="34" y="2"/>
                    <a:pt x="22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3" y="2"/>
                    <a:pt x="11" y="3"/>
                    <a:pt x="11" y="6"/>
                  </a:cubicBezTo>
                  <a:lnTo>
                    <a:pt x="11" y="43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išľíḓé">
              <a:extLst>
                <a:ext uri="{FF2B5EF4-FFF2-40B4-BE49-F238E27FC236}">
                  <a16:creationId xmlns:a16="http://schemas.microsoft.com/office/drawing/2014/main" id="{2FD5083B-6BE5-4B13-81CF-C0AE89D5E825}"/>
                </a:ext>
              </a:extLst>
            </p:cNvPr>
            <p:cNvSpPr/>
            <p:nvPr/>
          </p:nvSpPr>
          <p:spPr bwMode="auto">
            <a:xfrm>
              <a:off x="8628063" y="3832225"/>
              <a:ext cx="60325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7 w 19"/>
                <a:gd name="T19" fmla="*/ 44 h 49"/>
                <a:gd name="T20" fmla="*/ 7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3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3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ïṩľîḓé">
              <a:extLst>
                <a:ext uri="{FF2B5EF4-FFF2-40B4-BE49-F238E27FC236}">
                  <a16:creationId xmlns:a16="http://schemas.microsoft.com/office/drawing/2014/main" id="{F9B3B956-A672-4387-B255-F6516E0C0C28}"/>
                </a:ext>
              </a:extLst>
            </p:cNvPr>
            <p:cNvSpPr/>
            <p:nvPr/>
          </p:nvSpPr>
          <p:spPr bwMode="auto">
            <a:xfrm>
              <a:off x="8718550" y="3829050"/>
              <a:ext cx="130175" cy="173038"/>
            </a:xfrm>
            <a:custGeom>
              <a:avLst/>
              <a:gdLst>
                <a:gd name="T0" fmla="*/ 41 w 41"/>
                <a:gd name="T1" fmla="*/ 37 h 51"/>
                <a:gd name="T2" fmla="*/ 21 w 41"/>
                <a:gd name="T3" fmla="*/ 51 h 51"/>
                <a:gd name="T4" fmla="*/ 0 w 41"/>
                <a:gd name="T5" fmla="*/ 25 h 51"/>
                <a:gd name="T6" fmla="*/ 20 w 41"/>
                <a:gd name="T7" fmla="*/ 0 h 51"/>
                <a:gd name="T8" fmla="*/ 30 w 41"/>
                <a:gd name="T9" fmla="*/ 2 h 51"/>
                <a:gd name="T10" fmla="*/ 35 w 41"/>
                <a:gd name="T11" fmla="*/ 0 h 51"/>
                <a:gd name="T12" fmla="*/ 39 w 41"/>
                <a:gd name="T13" fmla="*/ 13 h 51"/>
                <a:gd name="T14" fmla="*/ 38 w 41"/>
                <a:gd name="T15" fmla="*/ 13 h 51"/>
                <a:gd name="T16" fmla="*/ 20 w 41"/>
                <a:gd name="T17" fmla="*/ 2 h 51"/>
                <a:gd name="T18" fmla="*/ 4 w 41"/>
                <a:gd name="T19" fmla="*/ 25 h 51"/>
                <a:gd name="T20" fmla="*/ 23 w 41"/>
                <a:gd name="T21" fmla="*/ 48 h 51"/>
                <a:gd name="T22" fmla="*/ 39 w 41"/>
                <a:gd name="T23" fmla="*/ 36 h 51"/>
                <a:gd name="T24" fmla="*/ 41 w 41"/>
                <a:gd name="T25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1">
                  <a:moveTo>
                    <a:pt x="41" y="37"/>
                  </a:moveTo>
                  <a:cubicBezTo>
                    <a:pt x="37" y="45"/>
                    <a:pt x="32" y="51"/>
                    <a:pt x="21" y="51"/>
                  </a:cubicBezTo>
                  <a:cubicBezTo>
                    <a:pt x="10" y="51"/>
                    <a:pt x="0" y="42"/>
                    <a:pt x="0" y="25"/>
                  </a:cubicBezTo>
                  <a:cubicBezTo>
                    <a:pt x="0" y="12"/>
                    <a:pt x="8" y="0"/>
                    <a:pt x="20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5" y="9"/>
                    <a:pt x="29" y="2"/>
                    <a:pt x="20" y="2"/>
                  </a:cubicBezTo>
                  <a:cubicBezTo>
                    <a:pt x="11" y="2"/>
                    <a:pt x="4" y="12"/>
                    <a:pt x="4" y="25"/>
                  </a:cubicBezTo>
                  <a:cubicBezTo>
                    <a:pt x="4" y="38"/>
                    <a:pt x="12" y="48"/>
                    <a:pt x="23" y="48"/>
                  </a:cubicBezTo>
                  <a:cubicBezTo>
                    <a:pt x="30" y="48"/>
                    <a:pt x="35" y="45"/>
                    <a:pt x="39" y="36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iṣḻiďe">
              <a:extLst>
                <a:ext uri="{FF2B5EF4-FFF2-40B4-BE49-F238E27FC236}">
                  <a16:creationId xmlns:a16="http://schemas.microsoft.com/office/drawing/2014/main" id="{90043D9A-E565-4BA3-8D50-90861CBC1801}"/>
                </a:ext>
              </a:extLst>
            </p:cNvPr>
            <p:cNvSpPr/>
            <p:nvPr/>
          </p:nvSpPr>
          <p:spPr bwMode="auto">
            <a:xfrm>
              <a:off x="8874125" y="3832225"/>
              <a:ext cx="61913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8 w 19"/>
                <a:gd name="T19" fmla="*/ 44 h 49"/>
                <a:gd name="T20" fmla="*/ 8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4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4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8" y="46"/>
                    <a:pt x="8" y="4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ïṣľîḓe">
              <a:extLst>
                <a:ext uri="{FF2B5EF4-FFF2-40B4-BE49-F238E27FC236}">
                  <a16:creationId xmlns:a16="http://schemas.microsoft.com/office/drawing/2014/main" id="{21CAE92E-121D-4096-889E-20C993DCAD97}"/>
                </a:ext>
              </a:extLst>
            </p:cNvPr>
            <p:cNvSpPr/>
            <p:nvPr/>
          </p:nvSpPr>
          <p:spPr bwMode="auto">
            <a:xfrm>
              <a:off x="89614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6 w 49"/>
                <a:gd name="T5" fmla="*/ 43 h 50"/>
                <a:gd name="T6" fmla="*/ 6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8 w 49"/>
                <a:gd name="T33" fmla="*/ 6 h 50"/>
                <a:gd name="T34" fmla="*/ 8 w 49"/>
                <a:gd name="T35" fmla="*/ 43 h 50"/>
                <a:gd name="T36" fmla="*/ 15 w 49"/>
                <a:gd name="T37" fmla="*/ 48 h 50"/>
                <a:gd name="T38" fmla="*/ 15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8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6"/>
                    <a:pt x="10" y="48"/>
                    <a:pt x="15" y="48"/>
                  </a:cubicBezTo>
                  <a:cubicBezTo>
                    <a:pt x="15" y="49"/>
                    <a:pt x="15" y="49"/>
                    <a:pt x="15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ïṥḷïḓé">
              <a:extLst>
                <a:ext uri="{FF2B5EF4-FFF2-40B4-BE49-F238E27FC236}">
                  <a16:creationId xmlns:a16="http://schemas.microsoft.com/office/drawing/2014/main" id="{29F09B18-1D07-4BD2-B33C-F1C5C51FAA7D}"/>
                </a:ext>
              </a:extLst>
            </p:cNvPr>
            <p:cNvSpPr/>
            <p:nvPr/>
          </p:nvSpPr>
          <p:spPr bwMode="auto">
            <a:xfrm>
              <a:off x="913765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7 w 42"/>
                <a:gd name="T5" fmla="*/ 43 h 49"/>
                <a:gd name="T6" fmla="*/ 7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40 w 42"/>
                <a:gd name="T17" fmla="*/ 13 h 49"/>
                <a:gd name="T18" fmla="*/ 23 w 42"/>
                <a:gd name="T19" fmla="*/ 2 h 49"/>
                <a:gd name="T20" fmla="*/ 17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2 w 42"/>
                <a:gd name="T27" fmla="*/ 23 h 49"/>
                <a:gd name="T28" fmla="*/ 29 w 42"/>
                <a:gd name="T29" fmla="*/ 14 h 49"/>
                <a:gd name="T30" fmla="*/ 31 w 42"/>
                <a:gd name="T31" fmla="*/ 14 h 49"/>
                <a:gd name="T32" fmla="*/ 31 w 42"/>
                <a:gd name="T33" fmla="*/ 33 h 49"/>
                <a:gd name="T34" fmla="*/ 29 w 42"/>
                <a:gd name="T35" fmla="*/ 33 h 49"/>
                <a:gd name="T36" fmla="*/ 22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7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8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7" y="8"/>
                    <a:pt x="34" y="2"/>
                    <a:pt x="23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6" y="23"/>
                    <a:pt x="29" y="21"/>
                    <a:pt x="29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7"/>
                    <a:pt x="26" y="25"/>
                    <a:pt x="22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7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1" y="48"/>
                    <a:pt x="36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8" y="49"/>
                    <a:pt x="38" y="49"/>
                    <a:pt x="38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216865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BFF57E9-7757-405E-98B8-70B0BC7405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5097600"/>
          </a:xfrm>
          <a:prstGeom prst="rect">
            <a:avLst/>
          </a:prstGeom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DD895DE8-97F2-494A-8151-4168AF414D06}"/>
              </a:ext>
            </a:extLst>
          </p:cNvPr>
          <p:cNvSpPr/>
          <p:nvPr/>
        </p:nvSpPr>
        <p:spPr>
          <a:xfrm>
            <a:off x="791201" y="5697230"/>
            <a:ext cx="10441775" cy="69858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GB" altLang="zh-CN" sz="105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r>
              <a:rPr lang="en-GB" altLang="zh-CN" sz="105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GB" altLang="zh-CN" sz="105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14BF608-7F49-463D-A04B-0EC248E7A4B6}"/>
              </a:ext>
            </a:extLst>
          </p:cNvPr>
          <p:cNvSpPr/>
          <p:nvPr/>
        </p:nvSpPr>
        <p:spPr>
          <a:xfrm>
            <a:off x="7224915" y="-1"/>
            <a:ext cx="3791428" cy="4884977"/>
          </a:xfrm>
          <a:prstGeom prst="rect">
            <a:avLst/>
          </a:prstGeom>
          <a:solidFill>
            <a:schemeClr val="tx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A943B6D-4C78-4B87-96AA-4E29476D1F43}"/>
              </a:ext>
            </a:extLst>
          </p:cNvPr>
          <p:cNvSpPr/>
          <p:nvPr/>
        </p:nvSpPr>
        <p:spPr>
          <a:xfrm>
            <a:off x="7794690" y="1280869"/>
            <a:ext cx="2644710" cy="312207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05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GB" altLang="zh-CN" sz="105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105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10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105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请替换文字内容，修改文字内容，也可以直接复制你的内容到此请替换文字内容，修改文字内容，也可以直接复制你的内容到此。请替换文字内容，修改文字内容，也可以直接复制你的内容到此。 </a:t>
            </a:r>
            <a:r>
              <a:rPr lang="en-US" altLang="zh-CN" sz="105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 </a:t>
            </a:r>
            <a:endParaRPr lang="en-GB" altLang="zh-CN" sz="10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TextBox 9">
            <a:extLst>
              <a:ext uri="{FF2B5EF4-FFF2-40B4-BE49-F238E27FC236}">
                <a16:creationId xmlns:a16="http://schemas.microsoft.com/office/drawing/2014/main" id="{AB89BDDB-882F-4411-832D-36FF705D26F8}"/>
              </a:ext>
            </a:extLst>
          </p:cNvPr>
          <p:cNvSpPr txBox="1"/>
          <p:nvPr/>
        </p:nvSpPr>
        <p:spPr>
          <a:xfrm>
            <a:off x="7794690" y="543802"/>
            <a:ext cx="322165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请输入标题</a:t>
            </a:r>
            <a:endParaRPr lang="en-GB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1C254D7-5CF5-4BBE-BFC6-0FA654E398C1}"/>
              </a:ext>
            </a:extLst>
          </p:cNvPr>
          <p:cNvSpPr/>
          <p:nvPr/>
        </p:nvSpPr>
        <p:spPr>
          <a:xfrm>
            <a:off x="791201" y="5697230"/>
            <a:ext cx="10441775" cy="69858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GB" altLang="zh-CN" sz="105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r>
              <a:rPr lang="en-GB" altLang="zh-CN" sz="105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GB" altLang="zh-CN" sz="105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4A0D4AD5-5EB9-4923-A70E-BF900473506B}"/>
              </a:ext>
            </a:extLst>
          </p:cNvPr>
          <p:cNvSpPr txBox="1"/>
          <p:nvPr/>
        </p:nvSpPr>
        <p:spPr>
          <a:xfrm>
            <a:off x="791202" y="5277077"/>
            <a:ext cx="2664296" cy="3058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请输入你的标题</a:t>
            </a:r>
            <a:endParaRPr lang="en-GB" sz="20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9" name="bd9232f5-b874-4bf4-a79c-526fb59e1bc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EFA0993D-DA37-42A5-BF76-D252AB8A550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788577" y="6104"/>
            <a:ext cx="2251854" cy="533794"/>
            <a:chOff x="1919288" y="2593975"/>
            <a:chExt cx="7353301" cy="1743076"/>
          </a:xfrm>
        </p:grpSpPr>
        <p:sp>
          <p:nvSpPr>
            <p:cNvPr id="10" name="îṣľîḍè">
              <a:extLst>
                <a:ext uri="{FF2B5EF4-FFF2-40B4-BE49-F238E27FC236}">
                  <a16:creationId xmlns:a16="http://schemas.microsoft.com/office/drawing/2014/main" id="{97DF76BA-BF49-48BD-AB73-390F3E24D1F3}"/>
                </a:ext>
              </a:extLst>
            </p:cNvPr>
            <p:cNvSpPr/>
            <p:nvPr/>
          </p:nvSpPr>
          <p:spPr bwMode="auto">
            <a:xfrm>
              <a:off x="7856539" y="2841626"/>
              <a:ext cx="665163" cy="784225"/>
            </a:xfrm>
            <a:custGeom>
              <a:avLst/>
              <a:gdLst>
                <a:gd name="T0" fmla="*/ 93 w 220"/>
                <a:gd name="T1" fmla="*/ 0 h 257"/>
                <a:gd name="T2" fmla="*/ 107 w 220"/>
                <a:gd name="T3" fmla="*/ 7 h 257"/>
                <a:gd name="T4" fmla="*/ 107 w 220"/>
                <a:gd name="T5" fmla="*/ 106 h 257"/>
                <a:gd name="T6" fmla="*/ 135 w 220"/>
                <a:gd name="T7" fmla="*/ 98 h 257"/>
                <a:gd name="T8" fmla="*/ 140 w 220"/>
                <a:gd name="T9" fmla="*/ 94 h 257"/>
                <a:gd name="T10" fmla="*/ 182 w 220"/>
                <a:gd name="T11" fmla="*/ 106 h 257"/>
                <a:gd name="T12" fmla="*/ 178 w 220"/>
                <a:gd name="T13" fmla="*/ 120 h 257"/>
                <a:gd name="T14" fmla="*/ 108 w 220"/>
                <a:gd name="T15" fmla="*/ 129 h 257"/>
                <a:gd name="T16" fmla="*/ 108 w 220"/>
                <a:gd name="T17" fmla="*/ 132 h 257"/>
                <a:gd name="T18" fmla="*/ 171 w 220"/>
                <a:gd name="T19" fmla="*/ 212 h 257"/>
                <a:gd name="T20" fmla="*/ 220 w 220"/>
                <a:gd name="T21" fmla="*/ 239 h 257"/>
                <a:gd name="T22" fmla="*/ 219 w 220"/>
                <a:gd name="T23" fmla="*/ 241 h 257"/>
                <a:gd name="T24" fmla="*/ 214 w 220"/>
                <a:gd name="T25" fmla="*/ 241 h 257"/>
                <a:gd name="T26" fmla="*/ 218 w 220"/>
                <a:gd name="T27" fmla="*/ 252 h 257"/>
                <a:gd name="T28" fmla="*/ 213 w 220"/>
                <a:gd name="T29" fmla="*/ 252 h 257"/>
                <a:gd name="T30" fmla="*/ 215 w 220"/>
                <a:gd name="T31" fmla="*/ 255 h 257"/>
                <a:gd name="T32" fmla="*/ 194 w 220"/>
                <a:gd name="T33" fmla="*/ 257 h 257"/>
                <a:gd name="T34" fmla="*/ 159 w 220"/>
                <a:gd name="T35" fmla="*/ 240 h 257"/>
                <a:gd name="T36" fmla="*/ 132 w 220"/>
                <a:gd name="T37" fmla="*/ 200 h 257"/>
                <a:gd name="T38" fmla="*/ 131 w 220"/>
                <a:gd name="T39" fmla="*/ 199 h 257"/>
                <a:gd name="T40" fmla="*/ 99 w 220"/>
                <a:gd name="T41" fmla="*/ 155 h 257"/>
                <a:gd name="T42" fmla="*/ 98 w 220"/>
                <a:gd name="T43" fmla="*/ 153 h 257"/>
                <a:gd name="T44" fmla="*/ 64 w 220"/>
                <a:gd name="T45" fmla="*/ 234 h 257"/>
                <a:gd name="T46" fmla="*/ 61 w 220"/>
                <a:gd name="T47" fmla="*/ 237 h 257"/>
                <a:gd name="T48" fmla="*/ 47 w 220"/>
                <a:gd name="T49" fmla="*/ 251 h 257"/>
                <a:gd name="T50" fmla="*/ 11 w 220"/>
                <a:gd name="T51" fmla="*/ 257 h 257"/>
                <a:gd name="T52" fmla="*/ 9 w 220"/>
                <a:gd name="T53" fmla="*/ 254 h 257"/>
                <a:gd name="T54" fmla="*/ 9 w 220"/>
                <a:gd name="T55" fmla="*/ 253 h 257"/>
                <a:gd name="T56" fmla="*/ 72 w 220"/>
                <a:gd name="T57" fmla="*/ 175 h 257"/>
                <a:gd name="T58" fmla="*/ 83 w 220"/>
                <a:gd name="T59" fmla="*/ 139 h 257"/>
                <a:gd name="T60" fmla="*/ 81 w 220"/>
                <a:gd name="T61" fmla="*/ 138 h 257"/>
                <a:gd name="T62" fmla="*/ 0 w 220"/>
                <a:gd name="T63" fmla="*/ 126 h 257"/>
                <a:gd name="T64" fmla="*/ 4 w 220"/>
                <a:gd name="T65" fmla="*/ 126 h 257"/>
                <a:gd name="T66" fmla="*/ 63 w 220"/>
                <a:gd name="T67" fmla="*/ 117 h 257"/>
                <a:gd name="T68" fmla="*/ 88 w 220"/>
                <a:gd name="T69" fmla="*/ 110 h 257"/>
                <a:gd name="T70" fmla="*/ 91 w 220"/>
                <a:gd name="T71" fmla="*/ 98 h 257"/>
                <a:gd name="T72" fmla="*/ 89 w 220"/>
                <a:gd name="T73" fmla="*/ 100 h 257"/>
                <a:gd name="T74" fmla="*/ 93 w 220"/>
                <a:gd name="T75" fmla="*/ 32 h 257"/>
                <a:gd name="T76" fmla="*/ 93 w 220"/>
                <a:gd name="T7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0" h="257">
                  <a:moveTo>
                    <a:pt x="93" y="0"/>
                  </a:moveTo>
                  <a:cubicBezTo>
                    <a:pt x="97" y="1"/>
                    <a:pt x="103" y="1"/>
                    <a:pt x="107" y="7"/>
                  </a:cubicBezTo>
                  <a:cubicBezTo>
                    <a:pt x="115" y="19"/>
                    <a:pt x="109" y="99"/>
                    <a:pt x="107" y="106"/>
                  </a:cubicBezTo>
                  <a:cubicBezTo>
                    <a:pt x="116" y="104"/>
                    <a:pt x="129" y="103"/>
                    <a:pt x="135" y="98"/>
                  </a:cubicBezTo>
                  <a:cubicBezTo>
                    <a:pt x="135" y="94"/>
                    <a:pt x="134" y="96"/>
                    <a:pt x="140" y="94"/>
                  </a:cubicBezTo>
                  <a:cubicBezTo>
                    <a:pt x="149" y="96"/>
                    <a:pt x="186" y="91"/>
                    <a:pt x="182" y="106"/>
                  </a:cubicBezTo>
                  <a:cubicBezTo>
                    <a:pt x="181" y="111"/>
                    <a:pt x="179" y="115"/>
                    <a:pt x="178" y="120"/>
                  </a:cubicBezTo>
                  <a:cubicBezTo>
                    <a:pt x="166" y="117"/>
                    <a:pt x="112" y="120"/>
                    <a:pt x="108" y="129"/>
                  </a:cubicBezTo>
                  <a:cubicBezTo>
                    <a:pt x="108" y="130"/>
                    <a:pt x="108" y="131"/>
                    <a:pt x="108" y="132"/>
                  </a:cubicBezTo>
                  <a:cubicBezTo>
                    <a:pt x="111" y="145"/>
                    <a:pt x="154" y="198"/>
                    <a:pt x="171" y="212"/>
                  </a:cubicBezTo>
                  <a:cubicBezTo>
                    <a:pt x="188" y="221"/>
                    <a:pt x="204" y="230"/>
                    <a:pt x="220" y="239"/>
                  </a:cubicBezTo>
                  <a:cubicBezTo>
                    <a:pt x="220" y="240"/>
                    <a:pt x="220" y="240"/>
                    <a:pt x="219" y="241"/>
                  </a:cubicBezTo>
                  <a:cubicBezTo>
                    <a:pt x="218" y="241"/>
                    <a:pt x="216" y="241"/>
                    <a:pt x="214" y="241"/>
                  </a:cubicBezTo>
                  <a:cubicBezTo>
                    <a:pt x="217" y="246"/>
                    <a:pt x="218" y="246"/>
                    <a:pt x="218" y="252"/>
                  </a:cubicBezTo>
                  <a:cubicBezTo>
                    <a:pt x="217" y="252"/>
                    <a:pt x="215" y="252"/>
                    <a:pt x="213" y="252"/>
                  </a:cubicBezTo>
                  <a:cubicBezTo>
                    <a:pt x="214" y="253"/>
                    <a:pt x="215" y="254"/>
                    <a:pt x="215" y="255"/>
                  </a:cubicBezTo>
                  <a:cubicBezTo>
                    <a:pt x="208" y="256"/>
                    <a:pt x="201" y="256"/>
                    <a:pt x="194" y="257"/>
                  </a:cubicBezTo>
                  <a:cubicBezTo>
                    <a:pt x="182" y="255"/>
                    <a:pt x="168" y="244"/>
                    <a:pt x="159" y="240"/>
                  </a:cubicBezTo>
                  <a:cubicBezTo>
                    <a:pt x="152" y="232"/>
                    <a:pt x="137" y="210"/>
                    <a:pt x="132" y="200"/>
                  </a:cubicBezTo>
                  <a:cubicBezTo>
                    <a:pt x="132" y="200"/>
                    <a:pt x="132" y="198"/>
                    <a:pt x="131" y="199"/>
                  </a:cubicBezTo>
                  <a:cubicBezTo>
                    <a:pt x="123" y="187"/>
                    <a:pt x="101" y="154"/>
                    <a:pt x="99" y="155"/>
                  </a:cubicBezTo>
                  <a:cubicBezTo>
                    <a:pt x="99" y="154"/>
                    <a:pt x="99" y="154"/>
                    <a:pt x="98" y="153"/>
                  </a:cubicBezTo>
                  <a:cubicBezTo>
                    <a:pt x="97" y="167"/>
                    <a:pt x="67" y="234"/>
                    <a:pt x="64" y="234"/>
                  </a:cubicBezTo>
                  <a:cubicBezTo>
                    <a:pt x="63" y="235"/>
                    <a:pt x="62" y="236"/>
                    <a:pt x="61" y="237"/>
                  </a:cubicBezTo>
                  <a:cubicBezTo>
                    <a:pt x="56" y="240"/>
                    <a:pt x="47" y="251"/>
                    <a:pt x="47" y="251"/>
                  </a:cubicBezTo>
                  <a:cubicBezTo>
                    <a:pt x="38" y="255"/>
                    <a:pt x="22" y="253"/>
                    <a:pt x="11" y="257"/>
                  </a:cubicBezTo>
                  <a:cubicBezTo>
                    <a:pt x="10" y="256"/>
                    <a:pt x="10" y="255"/>
                    <a:pt x="9" y="254"/>
                  </a:cubicBezTo>
                  <a:cubicBezTo>
                    <a:pt x="9" y="254"/>
                    <a:pt x="9" y="253"/>
                    <a:pt x="9" y="253"/>
                  </a:cubicBezTo>
                  <a:cubicBezTo>
                    <a:pt x="45" y="228"/>
                    <a:pt x="54" y="209"/>
                    <a:pt x="72" y="175"/>
                  </a:cubicBezTo>
                  <a:cubicBezTo>
                    <a:pt x="76" y="163"/>
                    <a:pt x="79" y="151"/>
                    <a:pt x="83" y="139"/>
                  </a:cubicBezTo>
                  <a:cubicBezTo>
                    <a:pt x="82" y="138"/>
                    <a:pt x="82" y="138"/>
                    <a:pt x="81" y="138"/>
                  </a:cubicBezTo>
                  <a:cubicBezTo>
                    <a:pt x="56" y="145"/>
                    <a:pt x="26" y="161"/>
                    <a:pt x="0" y="126"/>
                  </a:cubicBezTo>
                  <a:cubicBezTo>
                    <a:pt x="2" y="126"/>
                    <a:pt x="3" y="126"/>
                    <a:pt x="4" y="126"/>
                  </a:cubicBezTo>
                  <a:cubicBezTo>
                    <a:pt x="24" y="119"/>
                    <a:pt x="57" y="120"/>
                    <a:pt x="63" y="117"/>
                  </a:cubicBezTo>
                  <a:cubicBezTo>
                    <a:pt x="70" y="112"/>
                    <a:pt x="82" y="109"/>
                    <a:pt x="88" y="110"/>
                  </a:cubicBezTo>
                  <a:cubicBezTo>
                    <a:pt x="89" y="106"/>
                    <a:pt x="90" y="102"/>
                    <a:pt x="91" y="98"/>
                  </a:cubicBezTo>
                  <a:cubicBezTo>
                    <a:pt x="90" y="99"/>
                    <a:pt x="89" y="100"/>
                    <a:pt x="89" y="100"/>
                  </a:cubicBezTo>
                  <a:cubicBezTo>
                    <a:pt x="92" y="76"/>
                    <a:pt x="90" y="57"/>
                    <a:pt x="93" y="32"/>
                  </a:cubicBezTo>
                  <a:cubicBezTo>
                    <a:pt x="95" y="19"/>
                    <a:pt x="89" y="13"/>
                    <a:pt x="93" y="0"/>
                  </a:cubicBezTo>
                  <a:close/>
                </a:path>
              </a:pathLst>
            </a:custGeom>
            <a:solidFill>
              <a:srgbClr val="D62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íşḷiḓê">
              <a:extLst>
                <a:ext uri="{FF2B5EF4-FFF2-40B4-BE49-F238E27FC236}">
                  <a16:creationId xmlns:a16="http://schemas.microsoft.com/office/drawing/2014/main" id="{DF39F901-66ED-4B80-A4BB-0AE647D26EBB}"/>
                </a:ext>
              </a:extLst>
            </p:cNvPr>
            <p:cNvGrpSpPr/>
            <p:nvPr/>
          </p:nvGrpSpPr>
          <p:grpSpPr>
            <a:xfrm>
              <a:off x="8694739" y="2811463"/>
              <a:ext cx="577850" cy="841375"/>
              <a:chOff x="8694739" y="2811463"/>
              <a:chExt cx="577850" cy="841375"/>
            </a:xfrm>
          </p:grpSpPr>
          <p:sp>
            <p:nvSpPr>
              <p:cNvPr id="92" name="íṡḻîḍè">
                <a:extLst>
                  <a:ext uri="{FF2B5EF4-FFF2-40B4-BE49-F238E27FC236}">
                    <a16:creationId xmlns:a16="http://schemas.microsoft.com/office/drawing/2014/main" id="{067B96C0-119C-4679-B8DD-E87805F0483D}"/>
                  </a:ext>
                </a:extLst>
              </p:cNvPr>
              <p:cNvSpPr/>
              <p:nvPr/>
            </p:nvSpPr>
            <p:spPr bwMode="auto">
              <a:xfrm>
                <a:off x="8942389" y="2890838"/>
                <a:ext cx="6350" cy="6350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2" y="2"/>
                      <a:pt x="2" y="2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îšlîdé">
                <a:extLst>
                  <a:ext uri="{FF2B5EF4-FFF2-40B4-BE49-F238E27FC236}">
                    <a16:creationId xmlns:a16="http://schemas.microsoft.com/office/drawing/2014/main" id="{AC1058C3-9CC5-4D6F-AD4F-81814B938C54}"/>
                  </a:ext>
                </a:extLst>
              </p:cNvPr>
              <p:cNvSpPr/>
              <p:nvPr/>
            </p:nvSpPr>
            <p:spPr bwMode="auto">
              <a:xfrm>
                <a:off x="8951914" y="2900363"/>
                <a:ext cx="9525" cy="952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1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2" y="2"/>
                      <a:pt x="1" y="3"/>
                      <a:pt x="3" y="1"/>
                    </a:cubicBezTo>
                    <a:cubicBezTo>
                      <a:pt x="1" y="1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i$1ïďe">
                <a:extLst>
                  <a:ext uri="{FF2B5EF4-FFF2-40B4-BE49-F238E27FC236}">
                    <a16:creationId xmlns:a16="http://schemas.microsoft.com/office/drawing/2014/main" id="{E2C3B731-81F0-4A09-A6F9-2682253C005E}"/>
                  </a:ext>
                </a:extLst>
              </p:cNvPr>
              <p:cNvSpPr/>
              <p:nvPr/>
            </p:nvSpPr>
            <p:spPr bwMode="auto">
              <a:xfrm>
                <a:off x="8955089" y="2911476"/>
                <a:ext cx="9525" cy="12700"/>
              </a:xfrm>
              <a:custGeom>
                <a:avLst/>
                <a:gdLst>
                  <a:gd name="T0" fmla="*/ 0 w 3"/>
                  <a:gd name="T1" fmla="*/ 0 h 4"/>
                  <a:gd name="T2" fmla="*/ 2 w 3"/>
                  <a:gd name="T3" fmla="*/ 4 h 4"/>
                  <a:gd name="T4" fmla="*/ 3 w 3"/>
                  <a:gd name="T5" fmla="*/ 1 h 4"/>
                  <a:gd name="T6" fmla="*/ 3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1"/>
                      <a:pt x="2" y="3"/>
                      <a:pt x="2" y="4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îs1iḍé">
                <a:extLst>
                  <a:ext uri="{FF2B5EF4-FFF2-40B4-BE49-F238E27FC236}">
                    <a16:creationId xmlns:a16="http://schemas.microsoft.com/office/drawing/2014/main" id="{98629D76-1318-4692-989E-86EEB51F4AFB}"/>
                  </a:ext>
                </a:extLst>
              </p:cNvPr>
              <p:cNvSpPr/>
              <p:nvPr/>
            </p:nvSpPr>
            <p:spPr bwMode="auto">
              <a:xfrm>
                <a:off x="9005889" y="3036888"/>
                <a:ext cx="9525" cy="952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0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3"/>
                      <a:pt x="1" y="2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isḷîdé">
                <a:extLst>
                  <a:ext uri="{FF2B5EF4-FFF2-40B4-BE49-F238E27FC236}">
                    <a16:creationId xmlns:a16="http://schemas.microsoft.com/office/drawing/2014/main" id="{B087A3D8-327D-42C7-9951-4259CC628097}"/>
                  </a:ext>
                </a:extLst>
              </p:cNvPr>
              <p:cNvSpPr/>
              <p:nvPr/>
            </p:nvSpPr>
            <p:spPr bwMode="auto">
              <a:xfrm>
                <a:off x="8967789" y="3098801"/>
                <a:ext cx="1588" cy="4763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iṧḷïḑè">
                <a:extLst>
                  <a:ext uri="{FF2B5EF4-FFF2-40B4-BE49-F238E27FC236}">
                    <a16:creationId xmlns:a16="http://schemas.microsoft.com/office/drawing/2014/main" id="{42CAECCA-2EFB-498A-8405-883694C1CFF0}"/>
                  </a:ext>
                </a:extLst>
              </p:cNvPr>
              <p:cNvSpPr/>
              <p:nvPr/>
            </p:nvSpPr>
            <p:spPr bwMode="auto">
              <a:xfrm>
                <a:off x="9129714" y="3128963"/>
                <a:ext cx="0" cy="6350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işḻíḋê">
                <a:extLst>
                  <a:ext uri="{FF2B5EF4-FFF2-40B4-BE49-F238E27FC236}">
                    <a16:creationId xmlns:a16="http://schemas.microsoft.com/office/drawing/2014/main" id="{C7C5BFD3-18C4-4DC4-94CF-BA40A2CB0799}"/>
                  </a:ext>
                </a:extLst>
              </p:cNvPr>
              <p:cNvSpPr/>
              <p:nvPr/>
            </p:nvSpPr>
            <p:spPr bwMode="auto">
              <a:xfrm>
                <a:off x="9136064" y="3128963"/>
                <a:ext cx="0" cy="6350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îṧlíḋè">
                <a:extLst>
                  <a:ext uri="{FF2B5EF4-FFF2-40B4-BE49-F238E27FC236}">
                    <a16:creationId xmlns:a16="http://schemas.microsoft.com/office/drawing/2014/main" id="{32E7EE24-ADB0-43A2-BE76-89F28A9E1D6B}"/>
                  </a:ext>
                </a:extLst>
              </p:cNvPr>
              <p:cNvSpPr/>
              <p:nvPr/>
            </p:nvSpPr>
            <p:spPr bwMode="auto">
              <a:xfrm>
                <a:off x="8694739" y="2811463"/>
                <a:ext cx="577850" cy="841375"/>
              </a:xfrm>
              <a:custGeom>
                <a:avLst/>
                <a:gdLst>
                  <a:gd name="T0" fmla="*/ 140 w 191"/>
                  <a:gd name="T1" fmla="*/ 108 h 276"/>
                  <a:gd name="T2" fmla="*/ 191 w 191"/>
                  <a:gd name="T3" fmla="*/ 95 h 276"/>
                  <a:gd name="T4" fmla="*/ 131 w 191"/>
                  <a:gd name="T5" fmla="*/ 75 h 276"/>
                  <a:gd name="T6" fmla="*/ 125 w 191"/>
                  <a:gd name="T7" fmla="*/ 73 h 276"/>
                  <a:gd name="T8" fmla="*/ 165 w 191"/>
                  <a:gd name="T9" fmla="*/ 35 h 276"/>
                  <a:gd name="T10" fmla="*/ 143 w 191"/>
                  <a:gd name="T11" fmla="*/ 0 h 276"/>
                  <a:gd name="T12" fmla="*/ 135 w 191"/>
                  <a:gd name="T13" fmla="*/ 3 h 276"/>
                  <a:gd name="T14" fmla="*/ 83 w 191"/>
                  <a:gd name="T15" fmla="*/ 4 h 276"/>
                  <a:gd name="T16" fmla="*/ 76 w 191"/>
                  <a:gd name="T17" fmla="*/ 35 h 276"/>
                  <a:gd name="T18" fmla="*/ 66 w 191"/>
                  <a:gd name="T19" fmla="*/ 18 h 276"/>
                  <a:gd name="T20" fmla="*/ 56 w 191"/>
                  <a:gd name="T21" fmla="*/ 84 h 276"/>
                  <a:gd name="T22" fmla="*/ 38 w 191"/>
                  <a:gd name="T23" fmla="*/ 71 h 276"/>
                  <a:gd name="T24" fmla="*/ 7 w 191"/>
                  <a:gd name="T25" fmla="*/ 108 h 276"/>
                  <a:gd name="T26" fmla="*/ 1 w 191"/>
                  <a:gd name="T27" fmla="*/ 134 h 276"/>
                  <a:gd name="T28" fmla="*/ 9 w 191"/>
                  <a:gd name="T29" fmla="*/ 138 h 276"/>
                  <a:gd name="T30" fmla="*/ 13 w 191"/>
                  <a:gd name="T31" fmla="*/ 142 h 276"/>
                  <a:gd name="T32" fmla="*/ 28 w 191"/>
                  <a:gd name="T33" fmla="*/ 128 h 276"/>
                  <a:gd name="T34" fmla="*/ 32 w 191"/>
                  <a:gd name="T35" fmla="*/ 127 h 276"/>
                  <a:gd name="T36" fmla="*/ 41 w 191"/>
                  <a:gd name="T37" fmla="*/ 112 h 276"/>
                  <a:gd name="T38" fmla="*/ 45 w 191"/>
                  <a:gd name="T39" fmla="*/ 107 h 276"/>
                  <a:gd name="T40" fmla="*/ 75 w 191"/>
                  <a:gd name="T41" fmla="*/ 95 h 276"/>
                  <a:gd name="T42" fmla="*/ 77 w 191"/>
                  <a:gd name="T43" fmla="*/ 96 h 276"/>
                  <a:gd name="T44" fmla="*/ 79 w 191"/>
                  <a:gd name="T45" fmla="*/ 97 h 276"/>
                  <a:gd name="T46" fmla="*/ 68 w 191"/>
                  <a:gd name="T47" fmla="*/ 147 h 276"/>
                  <a:gd name="T48" fmla="*/ 89 w 191"/>
                  <a:gd name="T49" fmla="*/ 132 h 276"/>
                  <a:gd name="T50" fmla="*/ 99 w 191"/>
                  <a:gd name="T51" fmla="*/ 150 h 276"/>
                  <a:gd name="T52" fmla="*/ 9 w 191"/>
                  <a:gd name="T53" fmla="*/ 166 h 276"/>
                  <a:gd name="T54" fmla="*/ 67 w 191"/>
                  <a:gd name="T55" fmla="*/ 166 h 276"/>
                  <a:gd name="T56" fmla="*/ 99 w 191"/>
                  <a:gd name="T57" fmla="*/ 165 h 276"/>
                  <a:gd name="T58" fmla="*/ 51 w 191"/>
                  <a:gd name="T59" fmla="*/ 251 h 276"/>
                  <a:gd name="T60" fmla="*/ 98 w 191"/>
                  <a:gd name="T61" fmla="*/ 276 h 276"/>
                  <a:gd name="T62" fmla="*/ 137 w 191"/>
                  <a:gd name="T63" fmla="*/ 159 h 276"/>
                  <a:gd name="T64" fmla="*/ 179 w 191"/>
                  <a:gd name="T65" fmla="*/ 158 h 276"/>
                  <a:gd name="T66" fmla="*/ 114 w 191"/>
                  <a:gd name="T67" fmla="*/ 149 h 276"/>
                  <a:gd name="T68" fmla="*/ 136 w 191"/>
                  <a:gd name="T69" fmla="*/ 117 h 276"/>
                  <a:gd name="T70" fmla="*/ 86 w 191"/>
                  <a:gd name="T71" fmla="*/ 38 h 276"/>
                  <a:gd name="T72" fmla="*/ 102 w 191"/>
                  <a:gd name="T73" fmla="*/ 67 h 276"/>
                  <a:gd name="T74" fmla="*/ 87 w 191"/>
                  <a:gd name="T75" fmla="*/ 76 h 276"/>
                  <a:gd name="T76" fmla="*/ 101 w 191"/>
                  <a:gd name="T77" fmla="*/ 126 h 276"/>
                  <a:gd name="T78" fmla="*/ 93 w 191"/>
                  <a:gd name="T79" fmla="*/ 118 h 276"/>
                  <a:gd name="T80" fmla="*/ 104 w 191"/>
                  <a:gd name="T81" fmla="*/ 114 h 276"/>
                  <a:gd name="T82" fmla="*/ 91 w 191"/>
                  <a:gd name="T83" fmla="*/ 111 h 276"/>
                  <a:gd name="T84" fmla="*/ 87 w 191"/>
                  <a:gd name="T85" fmla="*/ 95 h 276"/>
                  <a:gd name="T86" fmla="*/ 88 w 191"/>
                  <a:gd name="T87" fmla="*/ 93 h 276"/>
                  <a:gd name="T88" fmla="*/ 152 w 191"/>
                  <a:gd name="T89" fmla="*/ 93 h 276"/>
                  <a:gd name="T90" fmla="*/ 139 w 191"/>
                  <a:gd name="T91" fmla="*/ 102 h 276"/>
                  <a:gd name="T92" fmla="*/ 124 w 191"/>
                  <a:gd name="T93" fmla="*/ 95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1" h="276">
                    <a:moveTo>
                      <a:pt x="136" y="117"/>
                    </a:moveTo>
                    <a:cubicBezTo>
                      <a:pt x="139" y="112"/>
                      <a:pt x="136" y="111"/>
                      <a:pt x="140" y="108"/>
                    </a:cubicBezTo>
                    <a:cubicBezTo>
                      <a:pt x="152" y="116"/>
                      <a:pt x="171" y="106"/>
                      <a:pt x="189" y="106"/>
                    </a:cubicBezTo>
                    <a:cubicBezTo>
                      <a:pt x="190" y="102"/>
                      <a:pt x="190" y="99"/>
                      <a:pt x="191" y="95"/>
                    </a:cubicBezTo>
                    <a:cubicBezTo>
                      <a:pt x="175" y="75"/>
                      <a:pt x="155" y="75"/>
                      <a:pt x="136" y="70"/>
                    </a:cubicBezTo>
                    <a:cubicBezTo>
                      <a:pt x="132" y="72"/>
                      <a:pt x="133" y="71"/>
                      <a:pt x="131" y="75"/>
                    </a:cubicBezTo>
                    <a:cubicBezTo>
                      <a:pt x="128" y="75"/>
                      <a:pt x="125" y="75"/>
                      <a:pt x="122" y="75"/>
                    </a:cubicBezTo>
                    <a:cubicBezTo>
                      <a:pt x="122" y="73"/>
                      <a:pt x="121" y="73"/>
                      <a:pt x="125" y="73"/>
                    </a:cubicBezTo>
                    <a:cubicBezTo>
                      <a:pt x="123" y="69"/>
                      <a:pt x="120" y="70"/>
                      <a:pt x="115" y="70"/>
                    </a:cubicBezTo>
                    <a:cubicBezTo>
                      <a:pt x="126" y="59"/>
                      <a:pt x="149" y="39"/>
                      <a:pt x="165" y="35"/>
                    </a:cubicBezTo>
                    <a:cubicBezTo>
                      <a:pt x="165" y="33"/>
                      <a:pt x="166" y="26"/>
                      <a:pt x="168" y="25"/>
                    </a:cubicBezTo>
                    <a:cubicBezTo>
                      <a:pt x="164" y="12"/>
                      <a:pt x="143" y="1"/>
                      <a:pt x="143" y="0"/>
                    </a:cubicBezTo>
                    <a:cubicBezTo>
                      <a:pt x="142" y="0"/>
                      <a:pt x="142" y="0"/>
                      <a:pt x="141" y="0"/>
                    </a:cubicBezTo>
                    <a:cubicBezTo>
                      <a:pt x="139" y="1"/>
                      <a:pt x="137" y="2"/>
                      <a:pt x="135" y="3"/>
                    </a:cubicBezTo>
                    <a:cubicBezTo>
                      <a:pt x="132" y="18"/>
                      <a:pt x="126" y="30"/>
                      <a:pt x="115" y="36"/>
                    </a:cubicBezTo>
                    <a:cubicBezTo>
                      <a:pt x="109" y="11"/>
                      <a:pt x="89" y="15"/>
                      <a:pt x="83" y="4"/>
                    </a:cubicBezTo>
                    <a:cubicBezTo>
                      <a:pt x="83" y="5"/>
                      <a:pt x="82" y="6"/>
                      <a:pt x="81" y="6"/>
                    </a:cubicBezTo>
                    <a:cubicBezTo>
                      <a:pt x="82" y="19"/>
                      <a:pt x="81" y="19"/>
                      <a:pt x="76" y="35"/>
                    </a:cubicBezTo>
                    <a:cubicBezTo>
                      <a:pt x="75" y="34"/>
                      <a:pt x="75" y="34"/>
                      <a:pt x="75" y="33"/>
                    </a:cubicBezTo>
                    <a:cubicBezTo>
                      <a:pt x="73" y="34"/>
                      <a:pt x="67" y="19"/>
                      <a:pt x="66" y="18"/>
                    </a:cubicBezTo>
                    <a:cubicBezTo>
                      <a:pt x="64" y="16"/>
                      <a:pt x="62" y="15"/>
                      <a:pt x="60" y="14"/>
                    </a:cubicBezTo>
                    <a:cubicBezTo>
                      <a:pt x="47" y="22"/>
                      <a:pt x="35" y="72"/>
                      <a:pt x="56" y="84"/>
                    </a:cubicBezTo>
                    <a:cubicBezTo>
                      <a:pt x="52" y="85"/>
                      <a:pt x="48" y="86"/>
                      <a:pt x="43" y="87"/>
                    </a:cubicBezTo>
                    <a:cubicBezTo>
                      <a:pt x="41" y="82"/>
                      <a:pt x="40" y="77"/>
                      <a:pt x="38" y="71"/>
                    </a:cubicBezTo>
                    <a:cubicBezTo>
                      <a:pt x="34" y="69"/>
                      <a:pt x="35" y="74"/>
                      <a:pt x="34" y="70"/>
                    </a:cubicBezTo>
                    <a:cubicBezTo>
                      <a:pt x="20" y="73"/>
                      <a:pt x="15" y="104"/>
                      <a:pt x="7" y="108"/>
                    </a:cubicBezTo>
                    <a:cubicBezTo>
                      <a:pt x="7" y="109"/>
                      <a:pt x="2" y="111"/>
                      <a:pt x="0" y="112"/>
                    </a:cubicBezTo>
                    <a:cubicBezTo>
                      <a:pt x="1" y="121"/>
                      <a:pt x="3" y="127"/>
                      <a:pt x="1" y="134"/>
                    </a:cubicBezTo>
                    <a:cubicBezTo>
                      <a:pt x="5" y="136"/>
                      <a:pt x="7" y="135"/>
                      <a:pt x="8" y="141"/>
                    </a:cubicBezTo>
                    <a:cubicBezTo>
                      <a:pt x="8" y="140"/>
                      <a:pt x="9" y="139"/>
                      <a:pt x="9" y="138"/>
                    </a:cubicBezTo>
                    <a:cubicBezTo>
                      <a:pt x="9" y="139"/>
                      <a:pt x="9" y="140"/>
                      <a:pt x="9" y="142"/>
                    </a:cubicBezTo>
                    <a:cubicBezTo>
                      <a:pt x="13" y="141"/>
                      <a:pt x="12" y="139"/>
                      <a:pt x="13" y="142"/>
                    </a:cubicBezTo>
                    <a:cubicBezTo>
                      <a:pt x="19" y="138"/>
                      <a:pt x="25" y="133"/>
                      <a:pt x="30" y="133"/>
                    </a:cubicBezTo>
                    <a:cubicBezTo>
                      <a:pt x="29" y="131"/>
                      <a:pt x="28" y="130"/>
                      <a:pt x="28" y="128"/>
                    </a:cubicBezTo>
                    <a:cubicBezTo>
                      <a:pt x="30" y="128"/>
                      <a:pt x="28" y="127"/>
                      <a:pt x="30" y="128"/>
                    </a:cubicBezTo>
                    <a:cubicBezTo>
                      <a:pt x="30" y="128"/>
                      <a:pt x="31" y="127"/>
                      <a:pt x="32" y="127"/>
                    </a:cubicBezTo>
                    <a:cubicBezTo>
                      <a:pt x="27" y="122"/>
                      <a:pt x="36" y="123"/>
                      <a:pt x="39" y="113"/>
                    </a:cubicBezTo>
                    <a:cubicBezTo>
                      <a:pt x="40" y="112"/>
                      <a:pt x="40" y="112"/>
                      <a:pt x="41" y="112"/>
                    </a:cubicBezTo>
                    <a:cubicBezTo>
                      <a:pt x="40" y="113"/>
                      <a:pt x="40" y="115"/>
                      <a:pt x="39" y="117"/>
                    </a:cubicBezTo>
                    <a:cubicBezTo>
                      <a:pt x="41" y="113"/>
                      <a:pt x="43" y="110"/>
                      <a:pt x="45" y="107"/>
                    </a:cubicBezTo>
                    <a:cubicBezTo>
                      <a:pt x="73" y="96"/>
                      <a:pt x="73" y="96"/>
                      <a:pt x="73" y="96"/>
                    </a:cubicBezTo>
                    <a:cubicBezTo>
                      <a:pt x="73" y="99"/>
                      <a:pt x="74" y="97"/>
                      <a:pt x="75" y="95"/>
                    </a:cubicBezTo>
                    <a:cubicBezTo>
                      <a:pt x="75" y="97"/>
                      <a:pt x="75" y="98"/>
                      <a:pt x="75" y="99"/>
                    </a:cubicBezTo>
                    <a:cubicBezTo>
                      <a:pt x="75" y="98"/>
                      <a:pt x="76" y="97"/>
                      <a:pt x="77" y="96"/>
                    </a:cubicBezTo>
                    <a:cubicBezTo>
                      <a:pt x="77" y="98"/>
                      <a:pt x="77" y="99"/>
                      <a:pt x="77" y="100"/>
                    </a:cubicBezTo>
                    <a:cubicBezTo>
                      <a:pt x="77" y="99"/>
                      <a:pt x="78" y="98"/>
                      <a:pt x="79" y="97"/>
                    </a:cubicBezTo>
                    <a:cubicBezTo>
                      <a:pt x="79" y="97"/>
                      <a:pt x="79" y="97"/>
                      <a:pt x="80" y="97"/>
                    </a:cubicBezTo>
                    <a:cubicBezTo>
                      <a:pt x="74" y="115"/>
                      <a:pt x="59" y="124"/>
                      <a:pt x="68" y="147"/>
                    </a:cubicBezTo>
                    <a:cubicBezTo>
                      <a:pt x="72" y="147"/>
                      <a:pt x="75" y="146"/>
                      <a:pt x="77" y="148"/>
                    </a:cubicBezTo>
                    <a:cubicBezTo>
                      <a:pt x="83" y="145"/>
                      <a:pt x="87" y="140"/>
                      <a:pt x="89" y="132"/>
                    </a:cubicBezTo>
                    <a:cubicBezTo>
                      <a:pt x="90" y="132"/>
                      <a:pt x="91" y="133"/>
                      <a:pt x="92" y="133"/>
                    </a:cubicBezTo>
                    <a:cubicBezTo>
                      <a:pt x="94" y="139"/>
                      <a:pt x="96" y="144"/>
                      <a:pt x="99" y="150"/>
                    </a:cubicBezTo>
                    <a:cubicBezTo>
                      <a:pt x="99" y="150"/>
                      <a:pt x="14" y="165"/>
                      <a:pt x="12" y="166"/>
                    </a:cubicBezTo>
                    <a:cubicBezTo>
                      <a:pt x="11" y="166"/>
                      <a:pt x="10" y="166"/>
                      <a:pt x="9" y="166"/>
                    </a:cubicBezTo>
                    <a:cubicBezTo>
                      <a:pt x="8" y="166"/>
                      <a:pt x="8" y="167"/>
                      <a:pt x="7" y="167"/>
                    </a:cubicBezTo>
                    <a:cubicBezTo>
                      <a:pt x="20" y="190"/>
                      <a:pt x="48" y="173"/>
                      <a:pt x="67" y="166"/>
                    </a:cubicBezTo>
                    <a:cubicBezTo>
                      <a:pt x="77" y="165"/>
                      <a:pt x="87" y="164"/>
                      <a:pt x="97" y="163"/>
                    </a:cubicBezTo>
                    <a:cubicBezTo>
                      <a:pt x="97" y="163"/>
                      <a:pt x="98" y="164"/>
                      <a:pt x="99" y="165"/>
                    </a:cubicBezTo>
                    <a:cubicBezTo>
                      <a:pt x="108" y="170"/>
                      <a:pt x="105" y="249"/>
                      <a:pt x="89" y="254"/>
                    </a:cubicBezTo>
                    <a:cubicBezTo>
                      <a:pt x="93" y="257"/>
                      <a:pt x="54" y="251"/>
                      <a:pt x="51" y="251"/>
                    </a:cubicBezTo>
                    <a:cubicBezTo>
                      <a:pt x="50" y="251"/>
                      <a:pt x="49" y="251"/>
                      <a:pt x="49" y="251"/>
                    </a:cubicBezTo>
                    <a:cubicBezTo>
                      <a:pt x="62" y="270"/>
                      <a:pt x="75" y="270"/>
                      <a:pt x="98" y="276"/>
                    </a:cubicBezTo>
                    <a:cubicBezTo>
                      <a:pt x="125" y="258"/>
                      <a:pt x="122" y="193"/>
                      <a:pt x="114" y="161"/>
                    </a:cubicBezTo>
                    <a:cubicBezTo>
                      <a:pt x="122" y="160"/>
                      <a:pt x="129" y="159"/>
                      <a:pt x="137" y="159"/>
                    </a:cubicBezTo>
                    <a:cubicBezTo>
                      <a:pt x="144" y="161"/>
                      <a:pt x="163" y="169"/>
                      <a:pt x="173" y="165"/>
                    </a:cubicBezTo>
                    <a:cubicBezTo>
                      <a:pt x="177" y="165"/>
                      <a:pt x="179" y="164"/>
                      <a:pt x="179" y="158"/>
                    </a:cubicBezTo>
                    <a:cubicBezTo>
                      <a:pt x="174" y="155"/>
                      <a:pt x="168" y="153"/>
                      <a:pt x="163" y="150"/>
                    </a:cubicBezTo>
                    <a:cubicBezTo>
                      <a:pt x="114" y="149"/>
                      <a:pt x="114" y="149"/>
                      <a:pt x="114" y="149"/>
                    </a:cubicBezTo>
                    <a:cubicBezTo>
                      <a:pt x="111" y="146"/>
                      <a:pt x="113" y="140"/>
                      <a:pt x="108" y="136"/>
                    </a:cubicBezTo>
                    <a:cubicBezTo>
                      <a:pt x="115" y="125"/>
                      <a:pt x="130" y="124"/>
                      <a:pt x="136" y="117"/>
                    </a:cubicBezTo>
                    <a:close/>
                    <a:moveTo>
                      <a:pt x="79" y="79"/>
                    </a:moveTo>
                    <a:cubicBezTo>
                      <a:pt x="85" y="58"/>
                      <a:pt x="77" y="57"/>
                      <a:pt x="86" y="38"/>
                    </a:cubicBezTo>
                    <a:cubicBezTo>
                      <a:pt x="88" y="39"/>
                      <a:pt x="103" y="62"/>
                      <a:pt x="104" y="64"/>
                    </a:cubicBezTo>
                    <a:cubicBezTo>
                      <a:pt x="100" y="65"/>
                      <a:pt x="101" y="64"/>
                      <a:pt x="102" y="67"/>
                    </a:cubicBezTo>
                    <a:cubicBezTo>
                      <a:pt x="101" y="67"/>
                      <a:pt x="88" y="74"/>
                      <a:pt x="82" y="75"/>
                    </a:cubicBezTo>
                    <a:cubicBezTo>
                      <a:pt x="86" y="78"/>
                      <a:pt x="85" y="77"/>
                      <a:pt x="87" y="76"/>
                    </a:cubicBezTo>
                    <a:cubicBezTo>
                      <a:pt x="85" y="80"/>
                      <a:pt x="84" y="79"/>
                      <a:pt x="79" y="79"/>
                    </a:cubicBezTo>
                    <a:close/>
                    <a:moveTo>
                      <a:pt x="101" y="126"/>
                    </a:moveTo>
                    <a:cubicBezTo>
                      <a:pt x="98" y="125"/>
                      <a:pt x="96" y="124"/>
                      <a:pt x="94" y="123"/>
                    </a:cubicBezTo>
                    <a:cubicBezTo>
                      <a:pt x="93" y="122"/>
                      <a:pt x="95" y="123"/>
                      <a:pt x="93" y="118"/>
                    </a:cubicBezTo>
                    <a:cubicBezTo>
                      <a:pt x="96" y="118"/>
                      <a:pt x="101" y="116"/>
                      <a:pt x="103" y="114"/>
                    </a:cubicBezTo>
                    <a:cubicBezTo>
                      <a:pt x="103" y="114"/>
                      <a:pt x="103" y="114"/>
                      <a:pt x="104" y="114"/>
                    </a:cubicBezTo>
                    <a:cubicBezTo>
                      <a:pt x="106" y="118"/>
                      <a:pt x="103" y="122"/>
                      <a:pt x="101" y="126"/>
                    </a:cubicBezTo>
                    <a:close/>
                    <a:moveTo>
                      <a:pt x="91" y="111"/>
                    </a:moveTo>
                    <a:cubicBezTo>
                      <a:pt x="92" y="106"/>
                      <a:pt x="89" y="103"/>
                      <a:pt x="90" y="96"/>
                    </a:cubicBezTo>
                    <a:cubicBezTo>
                      <a:pt x="87" y="96"/>
                      <a:pt x="90" y="97"/>
                      <a:pt x="87" y="95"/>
                    </a:cubicBezTo>
                    <a:cubicBezTo>
                      <a:pt x="87" y="96"/>
                      <a:pt x="87" y="97"/>
                      <a:pt x="86" y="97"/>
                    </a:cubicBezTo>
                    <a:cubicBezTo>
                      <a:pt x="88" y="92"/>
                      <a:pt x="89" y="97"/>
                      <a:pt x="88" y="93"/>
                    </a:cubicBezTo>
                    <a:cubicBezTo>
                      <a:pt x="94" y="96"/>
                      <a:pt x="115" y="91"/>
                      <a:pt x="117" y="89"/>
                    </a:cubicBezTo>
                    <a:cubicBezTo>
                      <a:pt x="123" y="92"/>
                      <a:pt x="146" y="93"/>
                      <a:pt x="152" y="93"/>
                    </a:cubicBezTo>
                    <a:cubicBezTo>
                      <a:pt x="153" y="94"/>
                      <a:pt x="153" y="95"/>
                      <a:pt x="153" y="96"/>
                    </a:cubicBezTo>
                    <a:cubicBezTo>
                      <a:pt x="149" y="98"/>
                      <a:pt x="144" y="100"/>
                      <a:pt x="139" y="102"/>
                    </a:cubicBezTo>
                    <a:cubicBezTo>
                      <a:pt x="140" y="103"/>
                      <a:pt x="142" y="103"/>
                      <a:pt x="143" y="104"/>
                    </a:cubicBezTo>
                    <a:cubicBezTo>
                      <a:pt x="136" y="109"/>
                      <a:pt x="127" y="92"/>
                      <a:pt x="124" y="95"/>
                    </a:cubicBezTo>
                    <a:cubicBezTo>
                      <a:pt x="111" y="97"/>
                      <a:pt x="101" y="107"/>
                      <a:pt x="91" y="111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îṧ1iḋê">
              <a:extLst>
                <a:ext uri="{FF2B5EF4-FFF2-40B4-BE49-F238E27FC236}">
                  <a16:creationId xmlns:a16="http://schemas.microsoft.com/office/drawing/2014/main" id="{7ACD7F33-2D07-4C6A-9D98-0FDE0A6B6EAE}"/>
                </a:ext>
              </a:extLst>
            </p:cNvPr>
            <p:cNvGrpSpPr/>
            <p:nvPr/>
          </p:nvGrpSpPr>
          <p:grpSpPr>
            <a:xfrm>
              <a:off x="5556251" y="2735263"/>
              <a:ext cx="538163" cy="993775"/>
              <a:chOff x="5556251" y="2735263"/>
              <a:chExt cx="538163" cy="993775"/>
            </a:xfrm>
          </p:grpSpPr>
          <p:sp>
            <p:nvSpPr>
              <p:cNvPr id="88" name="iŝḷidè">
                <a:extLst>
                  <a:ext uri="{FF2B5EF4-FFF2-40B4-BE49-F238E27FC236}">
                    <a16:creationId xmlns:a16="http://schemas.microsoft.com/office/drawing/2014/main" id="{03D228E5-FE5C-4045-AB16-47A55ACAB2EF}"/>
                  </a:ext>
                </a:extLst>
              </p:cNvPr>
              <p:cNvSpPr/>
              <p:nvPr/>
            </p:nvSpPr>
            <p:spPr bwMode="auto">
              <a:xfrm>
                <a:off x="5556251" y="2735263"/>
                <a:ext cx="538163" cy="993775"/>
              </a:xfrm>
              <a:custGeom>
                <a:avLst/>
                <a:gdLst>
                  <a:gd name="T0" fmla="*/ 176 w 178"/>
                  <a:gd name="T1" fmla="*/ 113 h 326"/>
                  <a:gd name="T2" fmla="*/ 152 w 178"/>
                  <a:gd name="T3" fmla="*/ 86 h 326"/>
                  <a:gd name="T4" fmla="*/ 94 w 178"/>
                  <a:gd name="T5" fmla="*/ 89 h 326"/>
                  <a:gd name="T6" fmla="*/ 94 w 178"/>
                  <a:gd name="T7" fmla="*/ 9 h 326"/>
                  <a:gd name="T8" fmla="*/ 82 w 178"/>
                  <a:gd name="T9" fmla="*/ 0 h 326"/>
                  <a:gd name="T10" fmla="*/ 73 w 178"/>
                  <a:gd name="T11" fmla="*/ 4 h 326"/>
                  <a:gd name="T12" fmla="*/ 71 w 178"/>
                  <a:gd name="T13" fmla="*/ 24 h 326"/>
                  <a:gd name="T14" fmla="*/ 71 w 178"/>
                  <a:gd name="T15" fmla="*/ 92 h 326"/>
                  <a:gd name="T16" fmla="*/ 47 w 178"/>
                  <a:gd name="T17" fmla="*/ 98 h 326"/>
                  <a:gd name="T18" fmla="*/ 39 w 178"/>
                  <a:gd name="T19" fmla="*/ 98 h 326"/>
                  <a:gd name="T20" fmla="*/ 10 w 178"/>
                  <a:gd name="T21" fmla="*/ 102 h 326"/>
                  <a:gd name="T22" fmla="*/ 1 w 178"/>
                  <a:gd name="T23" fmla="*/ 129 h 326"/>
                  <a:gd name="T24" fmla="*/ 37 w 178"/>
                  <a:gd name="T25" fmla="*/ 182 h 326"/>
                  <a:gd name="T26" fmla="*/ 44 w 178"/>
                  <a:gd name="T27" fmla="*/ 178 h 326"/>
                  <a:gd name="T28" fmla="*/ 42 w 178"/>
                  <a:gd name="T29" fmla="*/ 173 h 326"/>
                  <a:gd name="T30" fmla="*/ 53 w 178"/>
                  <a:gd name="T31" fmla="*/ 165 h 326"/>
                  <a:gd name="T32" fmla="*/ 70 w 178"/>
                  <a:gd name="T33" fmla="*/ 165 h 326"/>
                  <a:gd name="T34" fmla="*/ 67 w 178"/>
                  <a:gd name="T35" fmla="*/ 273 h 326"/>
                  <a:gd name="T36" fmla="*/ 67 w 178"/>
                  <a:gd name="T37" fmla="*/ 317 h 326"/>
                  <a:gd name="T38" fmla="*/ 76 w 178"/>
                  <a:gd name="T39" fmla="*/ 325 h 326"/>
                  <a:gd name="T40" fmla="*/ 83 w 178"/>
                  <a:gd name="T41" fmla="*/ 326 h 326"/>
                  <a:gd name="T42" fmla="*/ 93 w 178"/>
                  <a:gd name="T43" fmla="*/ 287 h 326"/>
                  <a:gd name="T44" fmla="*/ 95 w 178"/>
                  <a:gd name="T45" fmla="*/ 237 h 326"/>
                  <a:gd name="T46" fmla="*/ 92 w 178"/>
                  <a:gd name="T47" fmla="*/ 220 h 326"/>
                  <a:gd name="T48" fmla="*/ 97 w 178"/>
                  <a:gd name="T49" fmla="*/ 160 h 326"/>
                  <a:gd name="T50" fmla="*/ 131 w 178"/>
                  <a:gd name="T51" fmla="*/ 159 h 326"/>
                  <a:gd name="T52" fmla="*/ 140 w 178"/>
                  <a:gd name="T53" fmla="*/ 155 h 326"/>
                  <a:gd name="T54" fmla="*/ 140 w 178"/>
                  <a:gd name="T55" fmla="*/ 142 h 326"/>
                  <a:gd name="T56" fmla="*/ 178 w 178"/>
                  <a:gd name="T57" fmla="*/ 113 h 326"/>
                  <a:gd name="T58" fmla="*/ 176 w 178"/>
                  <a:gd name="T59" fmla="*/ 113 h 326"/>
                  <a:gd name="T60" fmla="*/ 70 w 178"/>
                  <a:gd name="T61" fmla="*/ 146 h 326"/>
                  <a:gd name="T62" fmla="*/ 45 w 178"/>
                  <a:gd name="T63" fmla="*/ 148 h 326"/>
                  <a:gd name="T64" fmla="*/ 34 w 178"/>
                  <a:gd name="T65" fmla="*/ 124 h 326"/>
                  <a:gd name="T66" fmla="*/ 58 w 178"/>
                  <a:gd name="T67" fmla="*/ 117 h 326"/>
                  <a:gd name="T68" fmla="*/ 57 w 178"/>
                  <a:gd name="T69" fmla="*/ 114 h 326"/>
                  <a:gd name="T70" fmla="*/ 71 w 178"/>
                  <a:gd name="T71" fmla="*/ 114 h 326"/>
                  <a:gd name="T72" fmla="*/ 70 w 178"/>
                  <a:gd name="T73" fmla="*/ 146 h 326"/>
                  <a:gd name="T74" fmla="*/ 133 w 178"/>
                  <a:gd name="T75" fmla="*/ 110 h 326"/>
                  <a:gd name="T76" fmla="*/ 108 w 178"/>
                  <a:gd name="T77" fmla="*/ 135 h 326"/>
                  <a:gd name="T78" fmla="*/ 110 w 178"/>
                  <a:gd name="T79" fmla="*/ 140 h 326"/>
                  <a:gd name="T80" fmla="*/ 96 w 178"/>
                  <a:gd name="T81" fmla="*/ 143 h 326"/>
                  <a:gd name="T82" fmla="*/ 98 w 178"/>
                  <a:gd name="T83" fmla="*/ 108 h 326"/>
                  <a:gd name="T84" fmla="*/ 122 w 178"/>
                  <a:gd name="T85" fmla="*/ 105 h 326"/>
                  <a:gd name="T86" fmla="*/ 121 w 178"/>
                  <a:gd name="T87" fmla="*/ 103 h 326"/>
                  <a:gd name="T88" fmla="*/ 134 w 178"/>
                  <a:gd name="T89" fmla="*/ 110 h 326"/>
                  <a:gd name="T90" fmla="*/ 133 w 178"/>
                  <a:gd name="T91" fmla="*/ 11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8" h="326">
                    <a:moveTo>
                      <a:pt x="176" y="113"/>
                    </a:moveTo>
                    <a:cubicBezTo>
                      <a:pt x="174" y="99"/>
                      <a:pt x="167" y="90"/>
                      <a:pt x="152" y="86"/>
                    </a:cubicBezTo>
                    <a:cubicBezTo>
                      <a:pt x="133" y="87"/>
                      <a:pt x="113" y="88"/>
                      <a:pt x="94" y="89"/>
                    </a:cubicBezTo>
                    <a:cubicBezTo>
                      <a:pt x="97" y="80"/>
                      <a:pt x="95" y="11"/>
                      <a:pt x="94" y="9"/>
                    </a:cubicBezTo>
                    <a:cubicBezTo>
                      <a:pt x="91" y="4"/>
                      <a:pt x="85" y="2"/>
                      <a:pt x="82" y="0"/>
                    </a:cubicBezTo>
                    <a:cubicBezTo>
                      <a:pt x="79" y="2"/>
                      <a:pt x="76" y="3"/>
                      <a:pt x="73" y="4"/>
                    </a:cubicBezTo>
                    <a:cubicBezTo>
                      <a:pt x="72" y="11"/>
                      <a:pt x="72" y="18"/>
                      <a:pt x="71" y="24"/>
                    </a:cubicBezTo>
                    <a:cubicBezTo>
                      <a:pt x="75" y="49"/>
                      <a:pt x="68" y="72"/>
                      <a:pt x="71" y="92"/>
                    </a:cubicBezTo>
                    <a:cubicBezTo>
                      <a:pt x="62" y="89"/>
                      <a:pt x="48" y="98"/>
                      <a:pt x="47" y="98"/>
                    </a:cubicBezTo>
                    <a:cubicBezTo>
                      <a:pt x="45" y="98"/>
                      <a:pt x="42" y="98"/>
                      <a:pt x="39" y="98"/>
                    </a:cubicBezTo>
                    <a:cubicBezTo>
                      <a:pt x="28" y="102"/>
                      <a:pt x="14" y="98"/>
                      <a:pt x="10" y="102"/>
                    </a:cubicBezTo>
                    <a:cubicBezTo>
                      <a:pt x="7" y="111"/>
                      <a:pt x="4" y="120"/>
                      <a:pt x="1" y="129"/>
                    </a:cubicBezTo>
                    <a:cubicBezTo>
                      <a:pt x="7" y="155"/>
                      <a:pt x="0" y="169"/>
                      <a:pt x="37" y="182"/>
                    </a:cubicBezTo>
                    <a:cubicBezTo>
                      <a:pt x="39" y="178"/>
                      <a:pt x="39" y="178"/>
                      <a:pt x="44" y="178"/>
                    </a:cubicBezTo>
                    <a:cubicBezTo>
                      <a:pt x="44" y="176"/>
                      <a:pt x="43" y="175"/>
                      <a:pt x="42" y="173"/>
                    </a:cubicBezTo>
                    <a:cubicBezTo>
                      <a:pt x="47" y="171"/>
                      <a:pt x="53" y="166"/>
                      <a:pt x="53" y="165"/>
                    </a:cubicBezTo>
                    <a:cubicBezTo>
                      <a:pt x="60" y="166"/>
                      <a:pt x="63" y="166"/>
                      <a:pt x="70" y="165"/>
                    </a:cubicBezTo>
                    <a:cubicBezTo>
                      <a:pt x="72" y="201"/>
                      <a:pt x="73" y="235"/>
                      <a:pt x="67" y="273"/>
                    </a:cubicBezTo>
                    <a:cubicBezTo>
                      <a:pt x="67" y="288"/>
                      <a:pt x="67" y="303"/>
                      <a:pt x="67" y="317"/>
                    </a:cubicBezTo>
                    <a:cubicBezTo>
                      <a:pt x="70" y="320"/>
                      <a:pt x="73" y="322"/>
                      <a:pt x="76" y="325"/>
                    </a:cubicBezTo>
                    <a:cubicBezTo>
                      <a:pt x="78" y="325"/>
                      <a:pt x="80" y="326"/>
                      <a:pt x="83" y="326"/>
                    </a:cubicBezTo>
                    <a:cubicBezTo>
                      <a:pt x="98" y="316"/>
                      <a:pt x="91" y="305"/>
                      <a:pt x="93" y="287"/>
                    </a:cubicBezTo>
                    <a:cubicBezTo>
                      <a:pt x="95" y="276"/>
                      <a:pt x="94" y="258"/>
                      <a:pt x="95" y="237"/>
                    </a:cubicBezTo>
                    <a:cubicBezTo>
                      <a:pt x="94" y="231"/>
                      <a:pt x="93" y="226"/>
                      <a:pt x="92" y="220"/>
                    </a:cubicBezTo>
                    <a:cubicBezTo>
                      <a:pt x="96" y="208"/>
                      <a:pt x="100" y="174"/>
                      <a:pt x="97" y="160"/>
                    </a:cubicBezTo>
                    <a:cubicBezTo>
                      <a:pt x="103" y="161"/>
                      <a:pt x="128" y="154"/>
                      <a:pt x="131" y="159"/>
                    </a:cubicBezTo>
                    <a:cubicBezTo>
                      <a:pt x="133" y="157"/>
                      <a:pt x="134" y="155"/>
                      <a:pt x="140" y="155"/>
                    </a:cubicBezTo>
                    <a:cubicBezTo>
                      <a:pt x="140" y="151"/>
                      <a:pt x="140" y="146"/>
                      <a:pt x="140" y="142"/>
                    </a:cubicBezTo>
                    <a:cubicBezTo>
                      <a:pt x="153" y="139"/>
                      <a:pt x="172" y="132"/>
                      <a:pt x="178" y="113"/>
                    </a:cubicBezTo>
                    <a:cubicBezTo>
                      <a:pt x="177" y="113"/>
                      <a:pt x="176" y="113"/>
                      <a:pt x="176" y="113"/>
                    </a:cubicBezTo>
                    <a:close/>
                    <a:moveTo>
                      <a:pt x="70" y="146"/>
                    </a:moveTo>
                    <a:cubicBezTo>
                      <a:pt x="62" y="149"/>
                      <a:pt x="55" y="146"/>
                      <a:pt x="45" y="148"/>
                    </a:cubicBezTo>
                    <a:cubicBezTo>
                      <a:pt x="37" y="139"/>
                      <a:pt x="39" y="130"/>
                      <a:pt x="34" y="124"/>
                    </a:cubicBezTo>
                    <a:cubicBezTo>
                      <a:pt x="41" y="117"/>
                      <a:pt x="52" y="117"/>
                      <a:pt x="58" y="117"/>
                    </a:cubicBezTo>
                    <a:cubicBezTo>
                      <a:pt x="57" y="116"/>
                      <a:pt x="57" y="115"/>
                      <a:pt x="57" y="114"/>
                    </a:cubicBezTo>
                    <a:cubicBezTo>
                      <a:pt x="61" y="116"/>
                      <a:pt x="65" y="115"/>
                      <a:pt x="71" y="114"/>
                    </a:cubicBezTo>
                    <a:cubicBezTo>
                      <a:pt x="68" y="125"/>
                      <a:pt x="73" y="134"/>
                      <a:pt x="70" y="146"/>
                    </a:cubicBezTo>
                    <a:close/>
                    <a:moveTo>
                      <a:pt x="133" y="110"/>
                    </a:moveTo>
                    <a:cubicBezTo>
                      <a:pt x="132" y="123"/>
                      <a:pt x="113" y="126"/>
                      <a:pt x="108" y="135"/>
                    </a:cubicBezTo>
                    <a:cubicBezTo>
                      <a:pt x="109" y="136"/>
                      <a:pt x="109" y="138"/>
                      <a:pt x="110" y="140"/>
                    </a:cubicBezTo>
                    <a:cubicBezTo>
                      <a:pt x="106" y="141"/>
                      <a:pt x="101" y="142"/>
                      <a:pt x="96" y="143"/>
                    </a:cubicBezTo>
                    <a:cubicBezTo>
                      <a:pt x="95" y="129"/>
                      <a:pt x="94" y="120"/>
                      <a:pt x="98" y="108"/>
                    </a:cubicBezTo>
                    <a:cubicBezTo>
                      <a:pt x="104" y="104"/>
                      <a:pt x="115" y="105"/>
                      <a:pt x="122" y="105"/>
                    </a:cubicBezTo>
                    <a:cubicBezTo>
                      <a:pt x="122" y="104"/>
                      <a:pt x="121" y="104"/>
                      <a:pt x="121" y="103"/>
                    </a:cubicBezTo>
                    <a:cubicBezTo>
                      <a:pt x="128" y="106"/>
                      <a:pt x="131" y="104"/>
                      <a:pt x="134" y="110"/>
                    </a:cubicBezTo>
                    <a:cubicBezTo>
                      <a:pt x="134" y="110"/>
                      <a:pt x="133" y="110"/>
                      <a:pt x="133" y="11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í$ḻíḍe">
                <a:extLst>
                  <a:ext uri="{FF2B5EF4-FFF2-40B4-BE49-F238E27FC236}">
                    <a16:creationId xmlns:a16="http://schemas.microsoft.com/office/drawing/2014/main" id="{800297AB-72D1-4C1D-B48C-35F7DAABD98D}"/>
                  </a:ext>
                </a:extLst>
              </p:cNvPr>
              <p:cNvSpPr/>
              <p:nvPr/>
            </p:nvSpPr>
            <p:spPr bwMode="auto">
              <a:xfrm>
                <a:off x="5903914" y="3143251"/>
                <a:ext cx="9525" cy="15875"/>
              </a:xfrm>
              <a:custGeom>
                <a:avLst/>
                <a:gdLst>
                  <a:gd name="T0" fmla="*/ 3 w 3"/>
                  <a:gd name="T1" fmla="*/ 0 h 5"/>
                  <a:gd name="T2" fmla="*/ 0 w 3"/>
                  <a:gd name="T3" fmla="*/ 1 h 5"/>
                  <a:gd name="T4" fmla="*/ 1 w 3"/>
                  <a:gd name="T5" fmla="*/ 5 h 5"/>
                  <a:gd name="T6" fmla="*/ 2 w 3"/>
                  <a:gd name="T7" fmla="*/ 3 h 5"/>
                  <a:gd name="T8" fmla="*/ 3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1" y="2"/>
                      <a:pt x="3" y="0"/>
                      <a:pt x="0" y="1"/>
                    </a:cubicBezTo>
                    <a:cubicBezTo>
                      <a:pt x="1" y="2"/>
                      <a:pt x="1" y="3"/>
                      <a:pt x="1" y="5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2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îṧḻîḑe">
                <a:extLst>
                  <a:ext uri="{FF2B5EF4-FFF2-40B4-BE49-F238E27FC236}">
                    <a16:creationId xmlns:a16="http://schemas.microsoft.com/office/drawing/2014/main" id="{8EC3AB3C-8D68-4D88-9174-8BC8799C4504}"/>
                  </a:ext>
                </a:extLst>
              </p:cNvPr>
              <p:cNvSpPr/>
              <p:nvPr/>
            </p:nvSpPr>
            <p:spPr bwMode="auto">
              <a:xfrm>
                <a:off x="5916614" y="314325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îśļîďê">
                <a:extLst>
                  <a:ext uri="{FF2B5EF4-FFF2-40B4-BE49-F238E27FC236}">
                    <a16:creationId xmlns:a16="http://schemas.microsoft.com/office/drawing/2014/main" id="{8559F25A-5A2A-4E57-8001-788AAF6CE7EF}"/>
                  </a:ext>
                </a:extLst>
              </p:cNvPr>
              <p:cNvSpPr/>
              <p:nvPr/>
            </p:nvSpPr>
            <p:spPr bwMode="auto">
              <a:xfrm>
                <a:off x="5895976" y="3149601"/>
                <a:ext cx="4763" cy="317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îSḷíďe">
              <a:extLst>
                <a:ext uri="{FF2B5EF4-FFF2-40B4-BE49-F238E27FC236}">
                  <a16:creationId xmlns:a16="http://schemas.microsoft.com/office/drawing/2014/main" id="{3A2AC9E0-D964-4F0D-9B6D-9D1051116EBC}"/>
                </a:ext>
              </a:extLst>
            </p:cNvPr>
            <p:cNvGrpSpPr/>
            <p:nvPr/>
          </p:nvGrpSpPr>
          <p:grpSpPr>
            <a:xfrm>
              <a:off x="3886201" y="2867026"/>
              <a:ext cx="641351" cy="736600"/>
              <a:chOff x="3886201" y="2867026"/>
              <a:chExt cx="641351" cy="736600"/>
            </a:xfrm>
          </p:grpSpPr>
          <p:sp>
            <p:nvSpPr>
              <p:cNvPr id="84" name="íṡḻiḍé">
                <a:extLst>
                  <a:ext uri="{FF2B5EF4-FFF2-40B4-BE49-F238E27FC236}">
                    <a16:creationId xmlns:a16="http://schemas.microsoft.com/office/drawing/2014/main" id="{1DA83E66-16AF-4D10-915E-3A4E50613FBD}"/>
                  </a:ext>
                </a:extLst>
              </p:cNvPr>
              <p:cNvSpPr/>
              <p:nvPr/>
            </p:nvSpPr>
            <p:spPr bwMode="auto">
              <a:xfrm>
                <a:off x="4252914" y="2867026"/>
                <a:ext cx="274638" cy="654050"/>
              </a:xfrm>
              <a:custGeom>
                <a:avLst/>
                <a:gdLst>
                  <a:gd name="T0" fmla="*/ 22 w 91"/>
                  <a:gd name="T1" fmla="*/ 0 h 215"/>
                  <a:gd name="T2" fmla="*/ 46 w 91"/>
                  <a:gd name="T3" fmla="*/ 56 h 215"/>
                  <a:gd name="T4" fmla="*/ 52 w 91"/>
                  <a:gd name="T5" fmla="*/ 86 h 215"/>
                  <a:gd name="T6" fmla="*/ 91 w 91"/>
                  <a:gd name="T7" fmla="*/ 106 h 215"/>
                  <a:gd name="T8" fmla="*/ 79 w 91"/>
                  <a:gd name="T9" fmla="*/ 121 h 215"/>
                  <a:gd name="T10" fmla="*/ 55 w 91"/>
                  <a:gd name="T11" fmla="*/ 125 h 215"/>
                  <a:gd name="T12" fmla="*/ 43 w 91"/>
                  <a:gd name="T13" fmla="*/ 187 h 215"/>
                  <a:gd name="T14" fmla="*/ 50 w 91"/>
                  <a:gd name="T15" fmla="*/ 185 h 215"/>
                  <a:gd name="T16" fmla="*/ 84 w 91"/>
                  <a:gd name="T17" fmla="*/ 197 h 215"/>
                  <a:gd name="T18" fmla="*/ 84 w 91"/>
                  <a:gd name="T19" fmla="*/ 202 h 215"/>
                  <a:gd name="T20" fmla="*/ 80 w 91"/>
                  <a:gd name="T21" fmla="*/ 209 h 215"/>
                  <a:gd name="T22" fmla="*/ 0 w 91"/>
                  <a:gd name="T23" fmla="*/ 194 h 215"/>
                  <a:gd name="T24" fmla="*/ 14 w 91"/>
                  <a:gd name="T25" fmla="*/ 187 h 215"/>
                  <a:gd name="T26" fmla="*/ 17 w 91"/>
                  <a:gd name="T27" fmla="*/ 108 h 215"/>
                  <a:gd name="T28" fmla="*/ 12 w 91"/>
                  <a:gd name="T29" fmla="*/ 105 h 215"/>
                  <a:gd name="T30" fmla="*/ 20 w 91"/>
                  <a:gd name="T31" fmla="*/ 36 h 215"/>
                  <a:gd name="T32" fmla="*/ 20 w 91"/>
                  <a:gd name="T33" fmla="*/ 3 h 215"/>
                  <a:gd name="T34" fmla="*/ 22 w 91"/>
                  <a:gd name="T35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1" h="215">
                    <a:moveTo>
                      <a:pt x="22" y="0"/>
                    </a:moveTo>
                    <a:cubicBezTo>
                      <a:pt x="58" y="5"/>
                      <a:pt x="41" y="31"/>
                      <a:pt x="46" y="56"/>
                    </a:cubicBezTo>
                    <a:cubicBezTo>
                      <a:pt x="48" y="64"/>
                      <a:pt x="54" y="80"/>
                      <a:pt x="52" y="86"/>
                    </a:cubicBezTo>
                    <a:cubicBezTo>
                      <a:pt x="73" y="78"/>
                      <a:pt x="83" y="84"/>
                      <a:pt x="91" y="106"/>
                    </a:cubicBezTo>
                    <a:cubicBezTo>
                      <a:pt x="87" y="111"/>
                      <a:pt x="85" y="118"/>
                      <a:pt x="79" y="121"/>
                    </a:cubicBezTo>
                    <a:cubicBezTo>
                      <a:pt x="73" y="124"/>
                      <a:pt x="59" y="119"/>
                      <a:pt x="55" y="125"/>
                    </a:cubicBezTo>
                    <a:cubicBezTo>
                      <a:pt x="46" y="140"/>
                      <a:pt x="49" y="172"/>
                      <a:pt x="43" y="187"/>
                    </a:cubicBezTo>
                    <a:cubicBezTo>
                      <a:pt x="45" y="187"/>
                      <a:pt x="48" y="186"/>
                      <a:pt x="50" y="185"/>
                    </a:cubicBezTo>
                    <a:cubicBezTo>
                      <a:pt x="63" y="190"/>
                      <a:pt x="71" y="187"/>
                      <a:pt x="84" y="197"/>
                    </a:cubicBezTo>
                    <a:cubicBezTo>
                      <a:pt x="84" y="198"/>
                      <a:pt x="84" y="200"/>
                      <a:pt x="84" y="202"/>
                    </a:cubicBezTo>
                    <a:cubicBezTo>
                      <a:pt x="82" y="204"/>
                      <a:pt x="81" y="207"/>
                      <a:pt x="80" y="209"/>
                    </a:cubicBezTo>
                    <a:cubicBezTo>
                      <a:pt x="59" y="215"/>
                      <a:pt x="1" y="212"/>
                      <a:pt x="0" y="194"/>
                    </a:cubicBezTo>
                    <a:cubicBezTo>
                      <a:pt x="6" y="191"/>
                      <a:pt x="7" y="186"/>
                      <a:pt x="14" y="187"/>
                    </a:cubicBezTo>
                    <a:cubicBezTo>
                      <a:pt x="14" y="182"/>
                      <a:pt x="17" y="108"/>
                      <a:pt x="17" y="108"/>
                    </a:cubicBezTo>
                    <a:cubicBezTo>
                      <a:pt x="16" y="107"/>
                      <a:pt x="14" y="106"/>
                      <a:pt x="12" y="105"/>
                    </a:cubicBezTo>
                    <a:cubicBezTo>
                      <a:pt x="24" y="92"/>
                      <a:pt x="17" y="55"/>
                      <a:pt x="20" y="36"/>
                    </a:cubicBezTo>
                    <a:cubicBezTo>
                      <a:pt x="22" y="25"/>
                      <a:pt x="15" y="10"/>
                      <a:pt x="20" y="3"/>
                    </a:cubicBezTo>
                    <a:cubicBezTo>
                      <a:pt x="21" y="2"/>
                      <a:pt x="21" y="1"/>
                      <a:pt x="22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íṧḷíḓè">
                <a:extLst>
                  <a:ext uri="{FF2B5EF4-FFF2-40B4-BE49-F238E27FC236}">
                    <a16:creationId xmlns:a16="http://schemas.microsoft.com/office/drawing/2014/main" id="{2316B4E2-E4AE-4E05-847B-FA95782417E0}"/>
                  </a:ext>
                </a:extLst>
              </p:cNvPr>
              <p:cNvSpPr/>
              <p:nvPr/>
            </p:nvSpPr>
            <p:spPr bwMode="auto">
              <a:xfrm>
                <a:off x="3886201" y="2976563"/>
                <a:ext cx="400050" cy="627063"/>
              </a:xfrm>
              <a:custGeom>
                <a:avLst/>
                <a:gdLst>
                  <a:gd name="T0" fmla="*/ 67 w 132"/>
                  <a:gd name="T1" fmla="*/ 0 h 206"/>
                  <a:gd name="T2" fmla="*/ 93 w 132"/>
                  <a:gd name="T3" fmla="*/ 6 h 206"/>
                  <a:gd name="T4" fmla="*/ 106 w 132"/>
                  <a:gd name="T5" fmla="*/ 95 h 206"/>
                  <a:gd name="T6" fmla="*/ 109 w 132"/>
                  <a:gd name="T7" fmla="*/ 96 h 206"/>
                  <a:gd name="T8" fmla="*/ 108 w 132"/>
                  <a:gd name="T9" fmla="*/ 94 h 206"/>
                  <a:gd name="T10" fmla="*/ 124 w 132"/>
                  <a:gd name="T11" fmla="*/ 79 h 206"/>
                  <a:gd name="T12" fmla="*/ 122 w 132"/>
                  <a:gd name="T13" fmla="*/ 84 h 206"/>
                  <a:gd name="T14" fmla="*/ 131 w 132"/>
                  <a:gd name="T15" fmla="*/ 79 h 206"/>
                  <a:gd name="T16" fmla="*/ 132 w 132"/>
                  <a:gd name="T17" fmla="*/ 82 h 206"/>
                  <a:gd name="T18" fmla="*/ 131 w 132"/>
                  <a:gd name="T19" fmla="*/ 86 h 206"/>
                  <a:gd name="T20" fmla="*/ 116 w 132"/>
                  <a:gd name="T21" fmla="*/ 98 h 206"/>
                  <a:gd name="T22" fmla="*/ 122 w 132"/>
                  <a:gd name="T23" fmla="*/ 99 h 206"/>
                  <a:gd name="T24" fmla="*/ 109 w 132"/>
                  <a:gd name="T25" fmla="*/ 121 h 206"/>
                  <a:gd name="T26" fmla="*/ 105 w 132"/>
                  <a:gd name="T27" fmla="*/ 146 h 206"/>
                  <a:gd name="T28" fmla="*/ 43 w 132"/>
                  <a:gd name="T29" fmla="*/ 204 h 206"/>
                  <a:gd name="T30" fmla="*/ 20 w 132"/>
                  <a:gd name="T31" fmla="*/ 200 h 206"/>
                  <a:gd name="T32" fmla="*/ 42 w 132"/>
                  <a:gd name="T33" fmla="*/ 140 h 206"/>
                  <a:gd name="T34" fmla="*/ 49 w 132"/>
                  <a:gd name="T35" fmla="*/ 142 h 206"/>
                  <a:gd name="T36" fmla="*/ 50 w 132"/>
                  <a:gd name="T37" fmla="*/ 152 h 206"/>
                  <a:gd name="T38" fmla="*/ 51 w 132"/>
                  <a:gd name="T39" fmla="*/ 152 h 206"/>
                  <a:gd name="T40" fmla="*/ 51 w 132"/>
                  <a:gd name="T41" fmla="*/ 150 h 206"/>
                  <a:gd name="T42" fmla="*/ 60 w 132"/>
                  <a:gd name="T43" fmla="*/ 143 h 206"/>
                  <a:gd name="T44" fmla="*/ 51 w 132"/>
                  <a:gd name="T45" fmla="*/ 120 h 206"/>
                  <a:gd name="T46" fmla="*/ 55 w 132"/>
                  <a:gd name="T47" fmla="*/ 123 h 206"/>
                  <a:gd name="T48" fmla="*/ 57 w 132"/>
                  <a:gd name="T49" fmla="*/ 122 h 206"/>
                  <a:gd name="T50" fmla="*/ 61 w 132"/>
                  <a:gd name="T51" fmla="*/ 124 h 206"/>
                  <a:gd name="T52" fmla="*/ 64 w 132"/>
                  <a:gd name="T53" fmla="*/ 121 h 206"/>
                  <a:gd name="T54" fmla="*/ 62 w 132"/>
                  <a:gd name="T55" fmla="*/ 102 h 206"/>
                  <a:gd name="T56" fmla="*/ 52 w 132"/>
                  <a:gd name="T57" fmla="*/ 100 h 206"/>
                  <a:gd name="T58" fmla="*/ 42 w 132"/>
                  <a:gd name="T59" fmla="*/ 87 h 206"/>
                  <a:gd name="T60" fmla="*/ 11 w 132"/>
                  <a:gd name="T61" fmla="*/ 72 h 206"/>
                  <a:gd name="T62" fmla="*/ 13 w 132"/>
                  <a:gd name="T63" fmla="*/ 72 h 206"/>
                  <a:gd name="T64" fmla="*/ 56 w 132"/>
                  <a:gd name="T65" fmla="*/ 52 h 206"/>
                  <a:gd name="T66" fmla="*/ 50 w 132"/>
                  <a:gd name="T67" fmla="*/ 5 h 206"/>
                  <a:gd name="T68" fmla="*/ 67 w 132"/>
                  <a:gd name="T69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2" h="206">
                    <a:moveTo>
                      <a:pt x="67" y="0"/>
                    </a:moveTo>
                    <a:cubicBezTo>
                      <a:pt x="76" y="2"/>
                      <a:pt x="85" y="4"/>
                      <a:pt x="93" y="6"/>
                    </a:cubicBezTo>
                    <a:cubicBezTo>
                      <a:pt x="106" y="17"/>
                      <a:pt x="108" y="77"/>
                      <a:pt x="106" y="95"/>
                    </a:cubicBezTo>
                    <a:cubicBezTo>
                      <a:pt x="107" y="95"/>
                      <a:pt x="108" y="95"/>
                      <a:pt x="109" y="96"/>
                    </a:cubicBezTo>
                    <a:cubicBezTo>
                      <a:pt x="108" y="95"/>
                      <a:pt x="108" y="94"/>
                      <a:pt x="108" y="94"/>
                    </a:cubicBezTo>
                    <a:cubicBezTo>
                      <a:pt x="113" y="89"/>
                      <a:pt x="118" y="84"/>
                      <a:pt x="124" y="79"/>
                    </a:cubicBezTo>
                    <a:cubicBezTo>
                      <a:pt x="123" y="81"/>
                      <a:pt x="123" y="82"/>
                      <a:pt x="122" y="84"/>
                    </a:cubicBezTo>
                    <a:cubicBezTo>
                      <a:pt x="125" y="82"/>
                      <a:pt x="128" y="81"/>
                      <a:pt x="131" y="79"/>
                    </a:cubicBezTo>
                    <a:cubicBezTo>
                      <a:pt x="131" y="80"/>
                      <a:pt x="131" y="81"/>
                      <a:pt x="132" y="82"/>
                    </a:cubicBezTo>
                    <a:cubicBezTo>
                      <a:pt x="129" y="85"/>
                      <a:pt x="130" y="83"/>
                      <a:pt x="131" y="86"/>
                    </a:cubicBezTo>
                    <a:cubicBezTo>
                      <a:pt x="126" y="86"/>
                      <a:pt x="117" y="90"/>
                      <a:pt x="116" y="98"/>
                    </a:cubicBezTo>
                    <a:cubicBezTo>
                      <a:pt x="120" y="99"/>
                      <a:pt x="118" y="100"/>
                      <a:pt x="122" y="99"/>
                    </a:cubicBezTo>
                    <a:cubicBezTo>
                      <a:pt x="120" y="109"/>
                      <a:pt x="113" y="112"/>
                      <a:pt x="109" y="121"/>
                    </a:cubicBezTo>
                    <a:cubicBezTo>
                      <a:pt x="107" y="126"/>
                      <a:pt x="105" y="146"/>
                      <a:pt x="105" y="146"/>
                    </a:cubicBezTo>
                    <a:cubicBezTo>
                      <a:pt x="76" y="167"/>
                      <a:pt x="59" y="167"/>
                      <a:pt x="43" y="204"/>
                    </a:cubicBezTo>
                    <a:cubicBezTo>
                      <a:pt x="36" y="204"/>
                      <a:pt x="23" y="206"/>
                      <a:pt x="20" y="200"/>
                    </a:cubicBezTo>
                    <a:cubicBezTo>
                      <a:pt x="0" y="190"/>
                      <a:pt x="41" y="148"/>
                      <a:pt x="42" y="140"/>
                    </a:cubicBezTo>
                    <a:cubicBezTo>
                      <a:pt x="47" y="142"/>
                      <a:pt x="43" y="144"/>
                      <a:pt x="49" y="142"/>
                    </a:cubicBezTo>
                    <a:cubicBezTo>
                      <a:pt x="49" y="145"/>
                      <a:pt x="50" y="149"/>
                      <a:pt x="50" y="152"/>
                    </a:cubicBezTo>
                    <a:cubicBezTo>
                      <a:pt x="50" y="152"/>
                      <a:pt x="51" y="152"/>
                      <a:pt x="51" y="152"/>
                    </a:cubicBezTo>
                    <a:cubicBezTo>
                      <a:pt x="51" y="152"/>
                      <a:pt x="51" y="151"/>
                      <a:pt x="51" y="150"/>
                    </a:cubicBezTo>
                    <a:cubicBezTo>
                      <a:pt x="55" y="148"/>
                      <a:pt x="57" y="146"/>
                      <a:pt x="60" y="143"/>
                    </a:cubicBezTo>
                    <a:cubicBezTo>
                      <a:pt x="57" y="133"/>
                      <a:pt x="49" y="123"/>
                      <a:pt x="51" y="120"/>
                    </a:cubicBezTo>
                    <a:cubicBezTo>
                      <a:pt x="52" y="122"/>
                      <a:pt x="53" y="122"/>
                      <a:pt x="55" y="123"/>
                    </a:cubicBezTo>
                    <a:cubicBezTo>
                      <a:pt x="56" y="121"/>
                      <a:pt x="55" y="121"/>
                      <a:pt x="57" y="122"/>
                    </a:cubicBezTo>
                    <a:cubicBezTo>
                      <a:pt x="61" y="125"/>
                      <a:pt x="60" y="125"/>
                      <a:pt x="61" y="124"/>
                    </a:cubicBezTo>
                    <a:cubicBezTo>
                      <a:pt x="63" y="123"/>
                      <a:pt x="63" y="123"/>
                      <a:pt x="64" y="121"/>
                    </a:cubicBezTo>
                    <a:cubicBezTo>
                      <a:pt x="61" y="120"/>
                      <a:pt x="66" y="104"/>
                      <a:pt x="62" y="102"/>
                    </a:cubicBezTo>
                    <a:cubicBezTo>
                      <a:pt x="59" y="102"/>
                      <a:pt x="55" y="101"/>
                      <a:pt x="52" y="100"/>
                    </a:cubicBezTo>
                    <a:cubicBezTo>
                      <a:pt x="51" y="95"/>
                      <a:pt x="48" y="91"/>
                      <a:pt x="42" y="87"/>
                    </a:cubicBezTo>
                    <a:cubicBezTo>
                      <a:pt x="38" y="87"/>
                      <a:pt x="16" y="83"/>
                      <a:pt x="11" y="72"/>
                    </a:cubicBezTo>
                    <a:cubicBezTo>
                      <a:pt x="11" y="72"/>
                      <a:pt x="12" y="72"/>
                      <a:pt x="13" y="72"/>
                    </a:cubicBezTo>
                    <a:cubicBezTo>
                      <a:pt x="17" y="49"/>
                      <a:pt x="50" y="59"/>
                      <a:pt x="56" y="52"/>
                    </a:cubicBezTo>
                    <a:cubicBezTo>
                      <a:pt x="52" y="38"/>
                      <a:pt x="48" y="18"/>
                      <a:pt x="50" y="5"/>
                    </a:cubicBezTo>
                    <a:cubicBezTo>
                      <a:pt x="55" y="3"/>
                      <a:pt x="61" y="3"/>
                      <a:pt x="6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ïşḷíḍè">
                <a:extLst>
                  <a:ext uri="{FF2B5EF4-FFF2-40B4-BE49-F238E27FC236}">
                    <a16:creationId xmlns:a16="http://schemas.microsoft.com/office/drawing/2014/main" id="{1E261D00-0B69-4B7B-8765-35D382B77C3F}"/>
                  </a:ext>
                </a:extLst>
              </p:cNvPr>
              <p:cNvSpPr/>
              <p:nvPr/>
            </p:nvSpPr>
            <p:spPr bwMode="auto">
              <a:xfrm>
                <a:off x="4246564" y="323215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íṧľîḑé">
                <a:extLst>
                  <a:ext uri="{FF2B5EF4-FFF2-40B4-BE49-F238E27FC236}">
                    <a16:creationId xmlns:a16="http://schemas.microsoft.com/office/drawing/2014/main" id="{64D72A5C-F5A1-4B18-9E1E-2C10BEBBA7D6}"/>
                  </a:ext>
                </a:extLst>
              </p:cNvPr>
              <p:cNvSpPr/>
              <p:nvPr/>
            </p:nvSpPr>
            <p:spPr bwMode="auto">
              <a:xfrm>
                <a:off x="4224339" y="3265488"/>
                <a:ext cx="6350" cy="317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4" name="iSliḓe">
              <a:extLst>
                <a:ext uri="{FF2B5EF4-FFF2-40B4-BE49-F238E27FC236}">
                  <a16:creationId xmlns:a16="http://schemas.microsoft.com/office/drawing/2014/main" id="{52F00EBE-ADD9-43C9-A646-4D486840FDB2}"/>
                </a:ext>
              </a:extLst>
            </p:cNvPr>
            <p:cNvSpPr/>
            <p:nvPr/>
          </p:nvSpPr>
          <p:spPr bwMode="auto">
            <a:xfrm>
              <a:off x="4911726" y="3113088"/>
              <a:ext cx="327025" cy="563563"/>
            </a:xfrm>
            <a:custGeom>
              <a:avLst/>
              <a:gdLst>
                <a:gd name="T0" fmla="*/ 67 w 108"/>
                <a:gd name="T1" fmla="*/ 0 h 185"/>
                <a:gd name="T2" fmla="*/ 19 w 108"/>
                <a:gd name="T3" fmla="*/ 12 h 185"/>
                <a:gd name="T4" fmla="*/ 2 w 108"/>
                <a:gd name="T5" fmla="*/ 10 h 185"/>
                <a:gd name="T6" fmla="*/ 0 w 108"/>
                <a:gd name="T7" fmla="*/ 9 h 185"/>
                <a:gd name="T8" fmla="*/ 19 w 108"/>
                <a:gd name="T9" fmla="*/ 82 h 185"/>
                <a:gd name="T10" fmla="*/ 28 w 108"/>
                <a:gd name="T11" fmla="*/ 84 h 185"/>
                <a:gd name="T12" fmla="*/ 36 w 108"/>
                <a:gd name="T13" fmla="*/ 80 h 185"/>
                <a:gd name="T14" fmla="*/ 38 w 108"/>
                <a:gd name="T15" fmla="*/ 98 h 185"/>
                <a:gd name="T16" fmla="*/ 33 w 108"/>
                <a:gd name="T17" fmla="*/ 156 h 185"/>
                <a:gd name="T18" fmla="*/ 29 w 108"/>
                <a:gd name="T19" fmla="*/ 157 h 185"/>
                <a:gd name="T20" fmla="*/ 10 w 108"/>
                <a:gd name="T21" fmla="*/ 146 h 185"/>
                <a:gd name="T22" fmla="*/ 7 w 108"/>
                <a:gd name="T23" fmla="*/ 148 h 185"/>
                <a:gd name="T24" fmla="*/ 47 w 108"/>
                <a:gd name="T25" fmla="*/ 177 h 185"/>
                <a:gd name="T26" fmla="*/ 55 w 108"/>
                <a:gd name="T27" fmla="*/ 143 h 185"/>
                <a:gd name="T28" fmla="*/ 56 w 108"/>
                <a:gd name="T29" fmla="*/ 69 h 185"/>
                <a:gd name="T30" fmla="*/ 57 w 108"/>
                <a:gd name="T31" fmla="*/ 67 h 185"/>
                <a:gd name="T32" fmla="*/ 75 w 108"/>
                <a:gd name="T33" fmla="*/ 66 h 185"/>
                <a:gd name="T34" fmla="*/ 102 w 108"/>
                <a:gd name="T35" fmla="*/ 23 h 185"/>
                <a:gd name="T36" fmla="*/ 67 w 108"/>
                <a:gd name="T37" fmla="*/ 0 h 185"/>
                <a:gd name="T38" fmla="*/ 58 w 108"/>
                <a:gd name="T39" fmla="*/ 26 h 185"/>
                <a:gd name="T40" fmla="*/ 51 w 108"/>
                <a:gd name="T41" fmla="*/ 47 h 185"/>
                <a:gd name="T42" fmla="*/ 37 w 108"/>
                <a:gd name="T43" fmla="*/ 51 h 185"/>
                <a:gd name="T44" fmla="*/ 34 w 108"/>
                <a:gd name="T45" fmla="*/ 49 h 185"/>
                <a:gd name="T46" fmla="*/ 31 w 108"/>
                <a:gd name="T47" fmla="*/ 31 h 185"/>
                <a:gd name="T48" fmla="*/ 54 w 108"/>
                <a:gd name="T49" fmla="*/ 20 h 185"/>
                <a:gd name="T50" fmla="*/ 58 w 108"/>
                <a:gd name="T51" fmla="*/ 22 h 185"/>
                <a:gd name="T52" fmla="*/ 60 w 108"/>
                <a:gd name="T53" fmla="*/ 27 h 185"/>
                <a:gd name="T54" fmla="*/ 58 w 108"/>
                <a:gd name="T55" fmla="*/ 2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8" h="185">
                  <a:moveTo>
                    <a:pt x="67" y="0"/>
                  </a:moveTo>
                  <a:cubicBezTo>
                    <a:pt x="60" y="7"/>
                    <a:pt x="33" y="10"/>
                    <a:pt x="19" y="12"/>
                  </a:cubicBezTo>
                  <a:cubicBezTo>
                    <a:pt x="13" y="10"/>
                    <a:pt x="8" y="8"/>
                    <a:pt x="2" y="10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2" y="29"/>
                    <a:pt x="0" y="70"/>
                    <a:pt x="19" y="82"/>
                  </a:cubicBezTo>
                  <a:cubicBezTo>
                    <a:pt x="20" y="83"/>
                    <a:pt x="23" y="84"/>
                    <a:pt x="28" y="84"/>
                  </a:cubicBezTo>
                  <a:cubicBezTo>
                    <a:pt x="31" y="82"/>
                    <a:pt x="36" y="77"/>
                    <a:pt x="36" y="80"/>
                  </a:cubicBezTo>
                  <a:cubicBezTo>
                    <a:pt x="37" y="79"/>
                    <a:pt x="39" y="94"/>
                    <a:pt x="38" y="98"/>
                  </a:cubicBezTo>
                  <a:cubicBezTo>
                    <a:pt x="35" y="116"/>
                    <a:pt x="37" y="137"/>
                    <a:pt x="33" y="156"/>
                  </a:cubicBezTo>
                  <a:cubicBezTo>
                    <a:pt x="31" y="157"/>
                    <a:pt x="30" y="157"/>
                    <a:pt x="29" y="157"/>
                  </a:cubicBezTo>
                  <a:cubicBezTo>
                    <a:pt x="22" y="154"/>
                    <a:pt x="16" y="150"/>
                    <a:pt x="10" y="146"/>
                  </a:cubicBezTo>
                  <a:cubicBezTo>
                    <a:pt x="9" y="147"/>
                    <a:pt x="8" y="147"/>
                    <a:pt x="7" y="148"/>
                  </a:cubicBezTo>
                  <a:cubicBezTo>
                    <a:pt x="14" y="161"/>
                    <a:pt x="32" y="185"/>
                    <a:pt x="47" y="177"/>
                  </a:cubicBezTo>
                  <a:cubicBezTo>
                    <a:pt x="59" y="170"/>
                    <a:pt x="53" y="155"/>
                    <a:pt x="55" y="143"/>
                  </a:cubicBezTo>
                  <a:cubicBezTo>
                    <a:pt x="56" y="134"/>
                    <a:pt x="59" y="77"/>
                    <a:pt x="56" y="69"/>
                  </a:cubicBezTo>
                  <a:cubicBezTo>
                    <a:pt x="57" y="71"/>
                    <a:pt x="57" y="68"/>
                    <a:pt x="57" y="67"/>
                  </a:cubicBezTo>
                  <a:cubicBezTo>
                    <a:pt x="62" y="68"/>
                    <a:pt x="66" y="64"/>
                    <a:pt x="75" y="66"/>
                  </a:cubicBezTo>
                  <a:cubicBezTo>
                    <a:pt x="81" y="58"/>
                    <a:pt x="102" y="36"/>
                    <a:pt x="102" y="23"/>
                  </a:cubicBezTo>
                  <a:cubicBezTo>
                    <a:pt x="108" y="9"/>
                    <a:pt x="78" y="1"/>
                    <a:pt x="67" y="0"/>
                  </a:cubicBezTo>
                  <a:close/>
                  <a:moveTo>
                    <a:pt x="58" y="26"/>
                  </a:moveTo>
                  <a:cubicBezTo>
                    <a:pt x="60" y="32"/>
                    <a:pt x="55" y="37"/>
                    <a:pt x="51" y="47"/>
                  </a:cubicBezTo>
                  <a:cubicBezTo>
                    <a:pt x="46" y="48"/>
                    <a:pt x="42" y="50"/>
                    <a:pt x="37" y="51"/>
                  </a:cubicBezTo>
                  <a:cubicBezTo>
                    <a:pt x="36" y="50"/>
                    <a:pt x="35" y="50"/>
                    <a:pt x="34" y="49"/>
                  </a:cubicBezTo>
                  <a:cubicBezTo>
                    <a:pt x="35" y="45"/>
                    <a:pt x="33" y="33"/>
                    <a:pt x="31" y="31"/>
                  </a:cubicBezTo>
                  <a:cubicBezTo>
                    <a:pt x="37" y="24"/>
                    <a:pt x="44" y="25"/>
                    <a:pt x="54" y="20"/>
                  </a:cubicBezTo>
                  <a:cubicBezTo>
                    <a:pt x="57" y="21"/>
                    <a:pt x="57" y="20"/>
                    <a:pt x="58" y="22"/>
                  </a:cubicBezTo>
                  <a:cubicBezTo>
                    <a:pt x="60" y="20"/>
                    <a:pt x="59" y="24"/>
                    <a:pt x="60" y="27"/>
                  </a:cubicBezTo>
                  <a:cubicBezTo>
                    <a:pt x="59" y="27"/>
                    <a:pt x="58" y="26"/>
                    <a:pt x="58" y="26"/>
                  </a:cubicBezTo>
                  <a:close/>
                </a:path>
              </a:pathLst>
            </a:custGeom>
            <a:solidFill>
              <a:srgbClr val="D62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ïṣļïḍé">
              <a:extLst>
                <a:ext uri="{FF2B5EF4-FFF2-40B4-BE49-F238E27FC236}">
                  <a16:creationId xmlns:a16="http://schemas.microsoft.com/office/drawing/2014/main" id="{4B3AFC81-45D1-4AB2-B94C-45D27ED301AA}"/>
                </a:ext>
              </a:extLst>
            </p:cNvPr>
            <p:cNvGrpSpPr/>
            <p:nvPr/>
          </p:nvGrpSpPr>
          <p:grpSpPr>
            <a:xfrm>
              <a:off x="4706939" y="2808288"/>
              <a:ext cx="582613" cy="768351"/>
              <a:chOff x="4706939" y="2808288"/>
              <a:chExt cx="582613" cy="768351"/>
            </a:xfrm>
          </p:grpSpPr>
          <p:sp>
            <p:nvSpPr>
              <p:cNvPr id="81" name="ïṩḷïďé">
                <a:extLst>
                  <a:ext uri="{FF2B5EF4-FFF2-40B4-BE49-F238E27FC236}">
                    <a16:creationId xmlns:a16="http://schemas.microsoft.com/office/drawing/2014/main" id="{CF63E501-3B49-4BD5-9D5F-F2991FDC827F}"/>
                  </a:ext>
                </a:extLst>
              </p:cNvPr>
              <p:cNvSpPr/>
              <p:nvPr/>
            </p:nvSpPr>
            <p:spPr bwMode="auto">
              <a:xfrm>
                <a:off x="4706939" y="2808288"/>
                <a:ext cx="582613" cy="357188"/>
              </a:xfrm>
              <a:custGeom>
                <a:avLst/>
                <a:gdLst>
                  <a:gd name="T0" fmla="*/ 104 w 193"/>
                  <a:gd name="T1" fmla="*/ 0 h 117"/>
                  <a:gd name="T2" fmla="*/ 131 w 193"/>
                  <a:gd name="T3" fmla="*/ 62 h 117"/>
                  <a:gd name="T4" fmla="*/ 134 w 193"/>
                  <a:gd name="T5" fmla="*/ 63 h 117"/>
                  <a:gd name="T6" fmla="*/ 188 w 193"/>
                  <a:gd name="T7" fmla="*/ 63 h 117"/>
                  <a:gd name="T8" fmla="*/ 191 w 193"/>
                  <a:gd name="T9" fmla="*/ 75 h 117"/>
                  <a:gd name="T10" fmla="*/ 188 w 193"/>
                  <a:gd name="T11" fmla="*/ 85 h 117"/>
                  <a:gd name="T12" fmla="*/ 90 w 193"/>
                  <a:gd name="T13" fmla="*/ 87 h 117"/>
                  <a:gd name="T14" fmla="*/ 69 w 193"/>
                  <a:gd name="T15" fmla="*/ 94 h 117"/>
                  <a:gd name="T16" fmla="*/ 0 w 193"/>
                  <a:gd name="T17" fmla="*/ 82 h 117"/>
                  <a:gd name="T18" fmla="*/ 75 w 193"/>
                  <a:gd name="T19" fmla="*/ 66 h 117"/>
                  <a:gd name="T20" fmla="*/ 104 w 193"/>
                  <a:gd name="T21" fmla="*/ 63 h 117"/>
                  <a:gd name="T22" fmla="*/ 106 w 193"/>
                  <a:gd name="T23" fmla="*/ 63 h 117"/>
                  <a:gd name="T24" fmla="*/ 104 w 193"/>
                  <a:gd name="T25" fmla="*/ 61 h 117"/>
                  <a:gd name="T26" fmla="*/ 92 w 193"/>
                  <a:gd name="T27" fmla="*/ 51 h 117"/>
                  <a:gd name="T28" fmla="*/ 101 w 193"/>
                  <a:gd name="T29" fmla="*/ 47 h 117"/>
                  <a:gd name="T30" fmla="*/ 83 w 193"/>
                  <a:gd name="T31" fmla="*/ 13 h 117"/>
                  <a:gd name="T32" fmla="*/ 104 w 193"/>
                  <a:gd name="T33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3" h="117">
                    <a:moveTo>
                      <a:pt x="104" y="0"/>
                    </a:moveTo>
                    <a:cubicBezTo>
                      <a:pt x="137" y="3"/>
                      <a:pt x="147" y="36"/>
                      <a:pt x="131" y="62"/>
                    </a:cubicBezTo>
                    <a:cubicBezTo>
                      <a:pt x="132" y="62"/>
                      <a:pt x="133" y="62"/>
                      <a:pt x="134" y="63"/>
                    </a:cubicBezTo>
                    <a:cubicBezTo>
                      <a:pt x="135" y="60"/>
                      <a:pt x="186" y="58"/>
                      <a:pt x="188" y="63"/>
                    </a:cubicBezTo>
                    <a:cubicBezTo>
                      <a:pt x="192" y="66"/>
                      <a:pt x="193" y="77"/>
                      <a:pt x="191" y="75"/>
                    </a:cubicBezTo>
                    <a:cubicBezTo>
                      <a:pt x="193" y="82"/>
                      <a:pt x="192" y="81"/>
                      <a:pt x="188" y="85"/>
                    </a:cubicBezTo>
                    <a:cubicBezTo>
                      <a:pt x="146" y="81"/>
                      <a:pt x="129" y="89"/>
                      <a:pt x="90" y="87"/>
                    </a:cubicBezTo>
                    <a:cubicBezTo>
                      <a:pt x="83" y="90"/>
                      <a:pt x="76" y="92"/>
                      <a:pt x="69" y="94"/>
                    </a:cubicBezTo>
                    <a:cubicBezTo>
                      <a:pt x="38" y="96"/>
                      <a:pt x="26" y="117"/>
                      <a:pt x="0" y="82"/>
                    </a:cubicBezTo>
                    <a:cubicBezTo>
                      <a:pt x="3" y="66"/>
                      <a:pt x="72" y="67"/>
                      <a:pt x="75" y="66"/>
                    </a:cubicBezTo>
                    <a:cubicBezTo>
                      <a:pt x="81" y="65"/>
                      <a:pt x="105" y="64"/>
                      <a:pt x="104" y="63"/>
                    </a:cubicBezTo>
                    <a:cubicBezTo>
                      <a:pt x="105" y="63"/>
                      <a:pt x="106" y="63"/>
                      <a:pt x="106" y="63"/>
                    </a:cubicBezTo>
                    <a:cubicBezTo>
                      <a:pt x="106" y="63"/>
                      <a:pt x="105" y="62"/>
                      <a:pt x="104" y="61"/>
                    </a:cubicBezTo>
                    <a:cubicBezTo>
                      <a:pt x="104" y="60"/>
                      <a:pt x="92" y="53"/>
                      <a:pt x="92" y="51"/>
                    </a:cubicBezTo>
                    <a:cubicBezTo>
                      <a:pt x="94" y="50"/>
                      <a:pt x="98" y="46"/>
                      <a:pt x="101" y="47"/>
                    </a:cubicBezTo>
                    <a:cubicBezTo>
                      <a:pt x="95" y="31"/>
                      <a:pt x="94" y="23"/>
                      <a:pt x="83" y="13"/>
                    </a:cubicBezTo>
                    <a:cubicBezTo>
                      <a:pt x="85" y="2"/>
                      <a:pt x="100" y="4"/>
                      <a:pt x="104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ísḷídé">
                <a:extLst>
                  <a:ext uri="{FF2B5EF4-FFF2-40B4-BE49-F238E27FC236}">
                    <a16:creationId xmlns:a16="http://schemas.microsoft.com/office/drawing/2014/main" id="{9D24D2E9-C5B1-4083-9710-A309D002FD88}"/>
                  </a:ext>
                </a:extLst>
              </p:cNvPr>
              <p:cNvSpPr/>
              <p:nvPr/>
            </p:nvSpPr>
            <p:spPr bwMode="auto">
              <a:xfrm>
                <a:off x="4791076" y="3390901"/>
                <a:ext cx="136525" cy="185738"/>
              </a:xfrm>
              <a:custGeom>
                <a:avLst/>
                <a:gdLst>
                  <a:gd name="T0" fmla="*/ 23 w 45"/>
                  <a:gd name="T1" fmla="*/ 0 h 61"/>
                  <a:gd name="T2" fmla="*/ 24 w 45"/>
                  <a:gd name="T3" fmla="*/ 5 h 61"/>
                  <a:gd name="T4" fmla="*/ 29 w 45"/>
                  <a:gd name="T5" fmla="*/ 2 h 61"/>
                  <a:gd name="T6" fmla="*/ 32 w 45"/>
                  <a:gd name="T7" fmla="*/ 16 h 61"/>
                  <a:gd name="T8" fmla="*/ 42 w 45"/>
                  <a:gd name="T9" fmla="*/ 19 h 61"/>
                  <a:gd name="T10" fmla="*/ 33 w 45"/>
                  <a:gd name="T11" fmla="*/ 58 h 61"/>
                  <a:gd name="T12" fmla="*/ 15 w 45"/>
                  <a:gd name="T13" fmla="*/ 61 h 61"/>
                  <a:gd name="T14" fmla="*/ 23 w 45"/>
                  <a:gd name="T1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61">
                    <a:moveTo>
                      <a:pt x="23" y="0"/>
                    </a:moveTo>
                    <a:cubicBezTo>
                      <a:pt x="24" y="3"/>
                      <a:pt x="24" y="2"/>
                      <a:pt x="24" y="5"/>
                    </a:cubicBezTo>
                    <a:cubicBezTo>
                      <a:pt x="26" y="4"/>
                      <a:pt x="27" y="3"/>
                      <a:pt x="29" y="2"/>
                    </a:cubicBezTo>
                    <a:cubicBezTo>
                      <a:pt x="30" y="7"/>
                      <a:pt x="31" y="11"/>
                      <a:pt x="32" y="16"/>
                    </a:cubicBezTo>
                    <a:cubicBezTo>
                      <a:pt x="37" y="14"/>
                      <a:pt x="42" y="14"/>
                      <a:pt x="42" y="19"/>
                    </a:cubicBezTo>
                    <a:cubicBezTo>
                      <a:pt x="45" y="36"/>
                      <a:pt x="39" y="42"/>
                      <a:pt x="33" y="58"/>
                    </a:cubicBezTo>
                    <a:cubicBezTo>
                      <a:pt x="27" y="59"/>
                      <a:pt x="21" y="60"/>
                      <a:pt x="15" y="61"/>
                    </a:cubicBezTo>
                    <a:cubicBezTo>
                      <a:pt x="0" y="31"/>
                      <a:pt x="6" y="22"/>
                      <a:pt x="23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íś1íḓé">
                <a:extLst>
                  <a:ext uri="{FF2B5EF4-FFF2-40B4-BE49-F238E27FC236}">
                    <a16:creationId xmlns:a16="http://schemas.microsoft.com/office/drawing/2014/main" id="{701D6769-116D-47A3-8A99-BAD7C15D83EC}"/>
                  </a:ext>
                </a:extLst>
              </p:cNvPr>
              <p:cNvSpPr/>
              <p:nvPr/>
            </p:nvSpPr>
            <p:spPr bwMode="auto">
              <a:xfrm>
                <a:off x="5095876" y="3394076"/>
                <a:ext cx="169863" cy="123825"/>
              </a:xfrm>
              <a:custGeom>
                <a:avLst/>
                <a:gdLst>
                  <a:gd name="T0" fmla="*/ 22 w 56"/>
                  <a:gd name="T1" fmla="*/ 0 h 41"/>
                  <a:gd name="T2" fmla="*/ 43 w 56"/>
                  <a:gd name="T3" fmla="*/ 2 h 41"/>
                  <a:gd name="T4" fmla="*/ 56 w 56"/>
                  <a:gd name="T5" fmla="*/ 30 h 41"/>
                  <a:gd name="T6" fmla="*/ 49 w 56"/>
                  <a:gd name="T7" fmla="*/ 38 h 41"/>
                  <a:gd name="T8" fmla="*/ 0 w 56"/>
                  <a:gd name="T9" fmla="*/ 6 h 41"/>
                  <a:gd name="T10" fmla="*/ 2 w 56"/>
                  <a:gd name="T11" fmla="*/ 4 h 41"/>
                  <a:gd name="T12" fmla="*/ 22 w 56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41">
                    <a:moveTo>
                      <a:pt x="22" y="0"/>
                    </a:moveTo>
                    <a:cubicBezTo>
                      <a:pt x="29" y="1"/>
                      <a:pt x="36" y="1"/>
                      <a:pt x="43" y="2"/>
                    </a:cubicBezTo>
                    <a:cubicBezTo>
                      <a:pt x="50" y="17"/>
                      <a:pt x="52" y="16"/>
                      <a:pt x="56" y="30"/>
                    </a:cubicBezTo>
                    <a:cubicBezTo>
                      <a:pt x="53" y="32"/>
                      <a:pt x="52" y="32"/>
                      <a:pt x="49" y="38"/>
                    </a:cubicBezTo>
                    <a:cubicBezTo>
                      <a:pt x="28" y="41"/>
                      <a:pt x="16" y="23"/>
                      <a:pt x="0" y="6"/>
                    </a:cubicBezTo>
                    <a:cubicBezTo>
                      <a:pt x="1" y="5"/>
                      <a:pt x="2" y="5"/>
                      <a:pt x="2" y="4"/>
                    </a:cubicBezTo>
                    <a:cubicBezTo>
                      <a:pt x="4" y="4"/>
                      <a:pt x="22" y="0"/>
                      <a:pt x="22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îṩ1iḑe">
              <a:extLst>
                <a:ext uri="{FF2B5EF4-FFF2-40B4-BE49-F238E27FC236}">
                  <a16:creationId xmlns:a16="http://schemas.microsoft.com/office/drawing/2014/main" id="{788D1D35-A350-4706-AE7B-141515A0F328}"/>
                </a:ext>
              </a:extLst>
            </p:cNvPr>
            <p:cNvGrpSpPr/>
            <p:nvPr/>
          </p:nvGrpSpPr>
          <p:grpSpPr>
            <a:xfrm>
              <a:off x="7081839" y="2805113"/>
              <a:ext cx="560388" cy="857251"/>
              <a:chOff x="7081839" y="2805113"/>
              <a:chExt cx="560388" cy="857251"/>
            </a:xfrm>
          </p:grpSpPr>
          <p:sp>
            <p:nvSpPr>
              <p:cNvPr id="72" name="í$ḷide">
                <a:extLst>
                  <a:ext uri="{FF2B5EF4-FFF2-40B4-BE49-F238E27FC236}">
                    <a16:creationId xmlns:a16="http://schemas.microsoft.com/office/drawing/2014/main" id="{FA64942D-F738-477A-9D25-701D00DE2613}"/>
                  </a:ext>
                </a:extLst>
              </p:cNvPr>
              <p:cNvSpPr/>
              <p:nvPr/>
            </p:nvSpPr>
            <p:spPr bwMode="auto">
              <a:xfrm>
                <a:off x="7359651" y="2805113"/>
                <a:ext cx="209550" cy="290513"/>
              </a:xfrm>
              <a:custGeom>
                <a:avLst/>
                <a:gdLst>
                  <a:gd name="T0" fmla="*/ 37 w 69"/>
                  <a:gd name="T1" fmla="*/ 0 h 95"/>
                  <a:gd name="T2" fmla="*/ 53 w 69"/>
                  <a:gd name="T3" fmla="*/ 8 h 95"/>
                  <a:gd name="T4" fmla="*/ 26 w 69"/>
                  <a:gd name="T5" fmla="*/ 63 h 95"/>
                  <a:gd name="T6" fmla="*/ 29 w 69"/>
                  <a:gd name="T7" fmla="*/ 65 h 95"/>
                  <a:gd name="T8" fmla="*/ 63 w 69"/>
                  <a:gd name="T9" fmla="*/ 59 h 95"/>
                  <a:gd name="T10" fmla="*/ 69 w 69"/>
                  <a:gd name="T11" fmla="*/ 64 h 95"/>
                  <a:gd name="T12" fmla="*/ 69 w 69"/>
                  <a:gd name="T13" fmla="*/ 71 h 95"/>
                  <a:gd name="T14" fmla="*/ 17 w 69"/>
                  <a:gd name="T15" fmla="*/ 78 h 95"/>
                  <a:gd name="T16" fmla="*/ 4 w 69"/>
                  <a:gd name="T17" fmla="*/ 95 h 95"/>
                  <a:gd name="T18" fmla="*/ 5 w 69"/>
                  <a:gd name="T19" fmla="*/ 92 h 95"/>
                  <a:gd name="T20" fmla="*/ 2 w 69"/>
                  <a:gd name="T21" fmla="*/ 95 h 95"/>
                  <a:gd name="T22" fmla="*/ 0 w 69"/>
                  <a:gd name="T23" fmla="*/ 93 h 95"/>
                  <a:gd name="T24" fmla="*/ 6 w 69"/>
                  <a:gd name="T25" fmla="*/ 82 h 95"/>
                  <a:gd name="T26" fmla="*/ 5 w 69"/>
                  <a:gd name="T27" fmla="*/ 75 h 95"/>
                  <a:gd name="T28" fmla="*/ 9 w 69"/>
                  <a:gd name="T29" fmla="*/ 76 h 95"/>
                  <a:gd name="T30" fmla="*/ 6 w 69"/>
                  <a:gd name="T31" fmla="*/ 68 h 95"/>
                  <a:gd name="T32" fmla="*/ 30 w 69"/>
                  <a:gd name="T33" fmla="*/ 7 h 95"/>
                  <a:gd name="T34" fmla="*/ 34 w 69"/>
                  <a:gd name="T35" fmla="*/ 7 h 95"/>
                  <a:gd name="T36" fmla="*/ 32 w 69"/>
                  <a:gd name="T37" fmla="*/ 3 h 95"/>
                  <a:gd name="T38" fmla="*/ 34 w 69"/>
                  <a:gd name="T39" fmla="*/ 1 h 95"/>
                  <a:gd name="T40" fmla="*/ 37 w 69"/>
                  <a:gd name="T4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9" h="95">
                    <a:moveTo>
                      <a:pt x="37" y="0"/>
                    </a:moveTo>
                    <a:cubicBezTo>
                      <a:pt x="46" y="4"/>
                      <a:pt x="43" y="3"/>
                      <a:pt x="53" y="8"/>
                    </a:cubicBezTo>
                    <a:cubicBezTo>
                      <a:pt x="46" y="19"/>
                      <a:pt x="40" y="58"/>
                      <a:pt x="26" y="63"/>
                    </a:cubicBezTo>
                    <a:cubicBezTo>
                      <a:pt x="27" y="64"/>
                      <a:pt x="28" y="65"/>
                      <a:pt x="29" y="65"/>
                    </a:cubicBezTo>
                    <a:cubicBezTo>
                      <a:pt x="31" y="61"/>
                      <a:pt x="51" y="62"/>
                      <a:pt x="63" y="59"/>
                    </a:cubicBezTo>
                    <a:cubicBezTo>
                      <a:pt x="65" y="62"/>
                      <a:pt x="67" y="62"/>
                      <a:pt x="69" y="64"/>
                    </a:cubicBezTo>
                    <a:cubicBezTo>
                      <a:pt x="69" y="67"/>
                      <a:pt x="69" y="69"/>
                      <a:pt x="69" y="71"/>
                    </a:cubicBezTo>
                    <a:cubicBezTo>
                      <a:pt x="52" y="74"/>
                      <a:pt x="35" y="73"/>
                      <a:pt x="17" y="78"/>
                    </a:cubicBezTo>
                    <a:cubicBezTo>
                      <a:pt x="18" y="80"/>
                      <a:pt x="10" y="92"/>
                      <a:pt x="4" y="95"/>
                    </a:cubicBezTo>
                    <a:cubicBezTo>
                      <a:pt x="4" y="94"/>
                      <a:pt x="5" y="93"/>
                      <a:pt x="5" y="92"/>
                    </a:cubicBezTo>
                    <a:cubicBezTo>
                      <a:pt x="2" y="94"/>
                      <a:pt x="2" y="92"/>
                      <a:pt x="2" y="95"/>
                    </a:cubicBezTo>
                    <a:cubicBezTo>
                      <a:pt x="0" y="94"/>
                      <a:pt x="0" y="92"/>
                      <a:pt x="0" y="93"/>
                    </a:cubicBezTo>
                    <a:cubicBezTo>
                      <a:pt x="0" y="92"/>
                      <a:pt x="0" y="81"/>
                      <a:pt x="6" y="82"/>
                    </a:cubicBezTo>
                    <a:cubicBezTo>
                      <a:pt x="4" y="77"/>
                      <a:pt x="6" y="78"/>
                      <a:pt x="5" y="75"/>
                    </a:cubicBezTo>
                    <a:cubicBezTo>
                      <a:pt x="6" y="75"/>
                      <a:pt x="8" y="76"/>
                      <a:pt x="9" y="76"/>
                    </a:cubicBezTo>
                    <a:cubicBezTo>
                      <a:pt x="8" y="73"/>
                      <a:pt x="7" y="71"/>
                      <a:pt x="6" y="68"/>
                    </a:cubicBezTo>
                    <a:cubicBezTo>
                      <a:pt x="18" y="61"/>
                      <a:pt x="32" y="13"/>
                      <a:pt x="30" y="7"/>
                    </a:cubicBezTo>
                    <a:cubicBezTo>
                      <a:pt x="31" y="7"/>
                      <a:pt x="33" y="7"/>
                      <a:pt x="34" y="7"/>
                    </a:cubicBezTo>
                    <a:cubicBezTo>
                      <a:pt x="32" y="5"/>
                      <a:pt x="33" y="6"/>
                      <a:pt x="32" y="3"/>
                    </a:cubicBezTo>
                    <a:cubicBezTo>
                      <a:pt x="34" y="2"/>
                      <a:pt x="32" y="3"/>
                      <a:pt x="34" y="1"/>
                    </a:cubicBezTo>
                    <a:cubicBezTo>
                      <a:pt x="37" y="0"/>
                      <a:pt x="35" y="2"/>
                      <a:pt x="3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íṥḷídè">
                <a:extLst>
                  <a:ext uri="{FF2B5EF4-FFF2-40B4-BE49-F238E27FC236}">
                    <a16:creationId xmlns:a16="http://schemas.microsoft.com/office/drawing/2014/main" id="{34061D34-C21C-418F-9551-9448203EB71B}"/>
                  </a:ext>
                </a:extLst>
              </p:cNvPr>
              <p:cNvSpPr/>
              <p:nvPr/>
            </p:nvSpPr>
            <p:spPr bwMode="auto">
              <a:xfrm>
                <a:off x="7121526" y="2851151"/>
                <a:ext cx="231775" cy="258763"/>
              </a:xfrm>
              <a:custGeom>
                <a:avLst/>
                <a:gdLst>
                  <a:gd name="T0" fmla="*/ 44 w 77"/>
                  <a:gd name="T1" fmla="*/ 0 h 85"/>
                  <a:gd name="T2" fmla="*/ 59 w 77"/>
                  <a:gd name="T3" fmla="*/ 6 h 85"/>
                  <a:gd name="T4" fmla="*/ 72 w 77"/>
                  <a:gd name="T5" fmla="*/ 40 h 85"/>
                  <a:gd name="T6" fmla="*/ 72 w 77"/>
                  <a:gd name="T7" fmla="*/ 52 h 85"/>
                  <a:gd name="T8" fmla="*/ 73 w 77"/>
                  <a:gd name="T9" fmla="*/ 54 h 85"/>
                  <a:gd name="T10" fmla="*/ 70 w 77"/>
                  <a:gd name="T11" fmla="*/ 57 h 85"/>
                  <a:gd name="T12" fmla="*/ 72 w 77"/>
                  <a:gd name="T13" fmla="*/ 76 h 85"/>
                  <a:gd name="T14" fmla="*/ 68 w 77"/>
                  <a:gd name="T15" fmla="*/ 81 h 85"/>
                  <a:gd name="T16" fmla="*/ 58 w 77"/>
                  <a:gd name="T17" fmla="*/ 81 h 85"/>
                  <a:gd name="T18" fmla="*/ 48 w 77"/>
                  <a:gd name="T19" fmla="*/ 69 h 85"/>
                  <a:gd name="T20" fmla="*/ 47 w 77"/>
                  <a:gd name="T21" fmla="*/ 71 h 85"/>
                  <a:gd name="T22" fmla="*/ 44 w 77"/>
                  <a:gd name="T23" fmla="*/ 72 h 85"/>
                  <a:gd name="T24" fmla="*/ 41 w 77"/>
                  <a:gd name="T25" fmla="*/ 75 h 85"/>
                  <a:gd name="T26" fmla="*/ 8 w 77"/>
                  <a:gd name="T27" fmla="*/ 84 h 85"/>
                  <a:gd name="T28" fmla="*/ 7 w 77"/>
                  <a:gd name="T29" fmla="*/ 82 h 85"/>
                  <a:gd name="T30" fmla="*/ 0 w 77"/>
                  <a:gd name="T31" fmla="*/ 73 h 85"/>
                  <a:gd name="T32" fmla="*/ 2 w 77"/>
                  <a:gd name="T33" fmla="*/ 65 h 85"/>
                  <a:gd name="T34" fmla="*/ 48 w 77"/>
                  <a:gd name="T35" fmla="*/ 53 h 85"/>
                  <a:gd name="T36" fmla="*/ 44 w 77"/>
                  <a:gd name="T37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85">
                    <a:moveTo>
                      <a:pt x="44" y="0"/>
                    </a:moveTo>
                    <a:cubicBezTo>
                      <a:pt x="51" y="1"/>
                      <a:pt x="52" y="4"/>
                      <a:pt x="59" y="6"/>
                    </a:cubicBezTo>
                    <a:cubicBezTo>
                      <a:pt x="61" y="18"/>
                      <a:pt x="67" y="36"/>
                      <a:pt x="72" y="40"/>
                    </a:cubicBezTo>
                    <a:cubicBezTo>
                      <a:pt x="72" y="40"/>
                      <a:pt x="71" y="50"/>
                      <a:pt x="72" y="52"/>
                    </a:cubicBezTo>
                    <a:cubicBezTo>
                      <a:pt x="73" y="55"/>
                      <a:pt x="71" y="53"/>
                      <a:pt x="73" y="54"/>
                    </a:cubicBezTo>
                    <a:cubicBezTo>
                      <a:pt x="72" y="56"/>
                      <a:pt x="73" y="56"/>
                      <a:pt x="70" y="57"/>
                    </a:cubicBezTo>
                    <a:cubicBezTo>
                      <a:pt x="72" y="61"/>
                      <a:pt x="77" y="80"/>
                      <a:pt x="72" y="76"/>
                    </a:cubicBezTo>
                    <a:cubicBezTo>
                      <a:pt x="71" y="79"/>
                      <a:pt x="71" y="79"/>
                      <a:pt x="68" y="81"/>
                    </a:cubicBezTo>
                    <a:cubicBezTo>
                      <a:pt x="64" y="81"/>
                      <a:pt x="61" y="81"/>
                      <a:pt x="58" y="81"/>
                    </a:cubicBezTo>
                    <a:cubicBezTo>
                      <a:pt x="54" y="77"/>
                      <a:pt x="52" y="72"/>
                      <a:pt x="48" y="69"/>
                    </a:cubicBezTo>
                    <a:cubicBezTo>
                      <a:pt x="48" y="70"/>
                      <a:pt x="47" y="71"/>
                      <a:pt x="47" y="71"/>
                    </a:cubicBezTo>
                    <a:cubicBezTo>
                      <a:pt x="46" y="72"/>
                      <a:pt x="45" y="72"/>
                      <a:pt x="44" y="72"/>
                    </a:cubicBezTo>
                    <a:cubicBezTo>
                      <a:pt x="42" y="73"/>
                      <a:pt x="43" y="74"/>
                      <a:pt x="41" y="75"/>
                    </a:cubicBezTo>
                    <a:cubicBezTo>
                      <a:pt x="32" y="80"/>
                      <a:pt x="21" y="80"/>
                      <a:pt x="8" y="84"/>
                    </a:cubicBezTo>
                    <a:cubicBezTo>
                      <a:pt x="6" y="85"/>
                      <a:pt x="7" y="83"/>
                      <a:pt x="7" y="82"/>
                    </a:cubicBezTo>
                    <a:cubicBezTo>
                      <a:pt x="3" y="81"/>
                      <a:pt x="2" y="77"/>
                      <a:pt x="0" y="73"/>
                    </a:cubicBezTo>
                    <a:cubicBezTo>
                      <a:pt x="1" y="70"/>
                      <a:pt x="2" y="68"/>
                      <a:pt x="2" y="65"/>
                    </a:cubicBezTo>
                    <a:cubicBezTo>
                      <a:pt x="16" y="65"/>
                      <a:pt x="35" y="62"/>
                      <a:pt x="48" y="53"/>
                    </a:cubicBezTo>
                    <a:cubicBezTo>
                      <a:pt x="43" y="43"/>
                      <a:pt x="39" y="9"/>
                      <a:pt x="44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í$1ïḑe">
                <a:extLst>
                  <a:ext uri="{FF2B5EF4-FFF2-40B4-BE49-F238E27FC236}">
                    <a16:creationId xmlns:a16="http://schemas.microsoft.com/office/drawing/2014/main" id="{03C0118A-316F-4834-B375-2ECA4B86AD42}"/>
                  </a:ext>
                </a:extLst>
              </p:cNvPr>
              <p:cNvSpPr/>
              <p:nvPr/>
            </p:nvSpPr>
            <p:spPr bwMode="auto">
              <a:xfrm>
                <a:off x="7375526" y="307340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î$1idè">
                <a:extLst>
                  <a:ext uri="{FF2B5EF4-FFF2-40B4-BE49-F238E27FC236}">
                    <a16:creationId xmlns:a16="http://schemas.microsoft.com/office/drawing/2014/main" id="{0C2748FA-AF06-4211-A804-751D24EA8652}"/>
                  </a:ext>
                </a:extLst>
              </p:cNvPr>
              <p:cNvSpPr/>
              <p:nvPr/>
            </p:nvSpPr>
            <p:spPr bwMode="auto">
              <a:xfrm>
                <a:off x="7081839" y="3086101"/>
                <a:ext cx="560388" cy="576263"/>
              </a:xfrm>
              <a:custGeom>
                <a:avLst/>
                <a:gdLst>
                  <a:gd name="T0" fmla="*/ 178 w 185"/>
                  <a:gd name="T1" fmla="*/ 68 h 189"/>
                  <a:gd name="T2" fmla="*/ 112 w 185"/>
                  <a:gd name="T3" fmla="*/ 52 h 189"/>
                  <a:gd name="T4" fmla="*/ 110 w 185"/>
                  <a:gd name="T5" fmla="*/ 46 h 189"/>
                  <a:gd name="T6" fmla="*/ 133 w 185"/>
                  <a:gd name="T7" fmla="*/ 12 h 189"/>
                  <a:gd name="T8" fmla="*/ 129 w 185"/>
                  <a:gd name="T9" fmla="*/ 3 h 189"/>
                  <a:gd name="T10" fmla="*/ 120 w 185"/>
                  <a:gd name="T11" fmla="*/ 0 h 189"/>
                  <a:gd name="T12" fmla="*/ 105 w 185"/>
                  <a:gd name="T13" fmla="*/ 39 h 189"/>
                  <a:gd name="T14" fmla="*/ 94 w 185"/>
                  <a:gd name="T15" fmla="*/ 52 h 189"/>
                  <a:gd name="T16" fmla="*/ 88 w 185"/>
                  <a:gd name="T17" fmla="*/ 52 h 189"/>
                  <a:gd name="T18" fmla="*/ 96 w 185"/>
                  <a:gd name="T19" fmla="*/ 44 h 189"/>
                  <a:gd name="T20" fmla="*/ 84 w 185"/>
                  <a:gd name="T21" fmla="*/ 31 h 189"/>
                  <a:gd name="T22" fmla="*/ 76 w 185"/>
                  <a:gd name="T23" fmla="*/ 35 h 189"/>
                  <a:gd name="T24" fmla="*/ 65 w 185"/>
                  <a:gd name="T25" fmla="*/ 7 h 189"/>
                  <a:gd name="T26" fmla="*/ 61 w 185"/>
                  <a:gd name="T27" fmla="*/ 12 h 189"/>
                  <a:gd name="T28" fmla="*/ 61 w 185"/>
                  <a:gd name="T29" fmla="*/ 18 h 189"/>
                  <a:gd name="T30" fmla="*/ 38 w 185"/>
                  <a:gd name="T31" fmla="*/ 48 h 189"/>
                  <a:gd name="T32" fmla="*/ 18 w 185"/>
                  <a:gd name="T33" fmla="*/ 71 h 189"/>
                  <a:gd name="T34" fmla="*/ 5 w 185"/>
                  <a:gd name="T35" fmla="*/ 76 h 189"/>
                  <a:gd name="T36" fmla="*/ 4 w 185"/>
                  <a:gd name="T37" fmla="*/ 92 h 189"/>
                  <a:gd name="T38" fmla="*/ 18 w 185"/>
                  <a:gd name="T39" fmla="*/ 101 h 189"/>
                  <a:gd name="T40" fmla="*/ 22 w 185"/>
                  <a:gd name="T41" fmla="*/ 100 h 189"/>
                  <a:gd name="T42" fmla="*/ 45 w 185"/>
                  <a:gd name="T43" fmla="*/ 87 h 189"/>
                  <a:gd name="T44" fmla="*/ 20 w 185"/>
                  <a:gd name="T45" fmla="*/ 127 h 189"/>
                  <a:gd name="T46" fmla="*/ 21 w 185"/>
                  <a:gd name="T47" fmla="*/ 139 h 189"/>
                  <a:gd name="T48" fmla="*/ 38 w 185"/>
                  <a:gd name="T49" fmla="*/ 148 h 189"/>
                  <a:gd name="T50" fmla="*/ 86 w 185"/>
                  <a:gd name="T51" fmla="*/ 103 h 189"/>
                  <a:gd name="T52" fmla="*/ 86 w 185"/>
                  <a:gd name="T53" fmla="*/ 98 h 189"/>
                  <a:gd name="T54" fmla="*/ 92 w 185"/>
                  <a:gd name="T55" fmla="*/ 96 h 189"/>
                  <a:gd name="T56" fmla="*/ 89 w 185"/>
                  <a:gd name="T57" fmla="*/ 88 h 189"/>
                  <a:gd name="T58" fmla="*/ 90 w 185"/>
                  <a:gd name="T59" fmla="*/ 86 h 189"/>
                  <a:gd name="T60" fmla="*/ 116 w 185"/>
                  <a:gd name="T61" fmla="*/ 114 h 189"/>
                  <a:gd name="T62" fmla="*/ 135 w 185"/>
                  <a:gd name="T63" fmla="*/ 109 h 189"/>
                  <a:gd name="T64" fmla="*/ 90 w 185"/>
                  <a:gd name="T65" fmla="*/ 77 h 189"/>
                  <a:gd name="T66" fmla="*/ 92 w 185"/>
                  <a:gd name="T67" fmla="*/ 84 h 189"/>
                  <a:gd name="T68" fmla="*/ 74 w 185"/>
                  <a:gd name="T69" fmla="*/ 88 h 189"/>
                  <a:gd name="T70" fmla="*/ 60 w 185"/>
                  <a:gd name="T71" fmla="*/ 102 h 189"/>
                  <a:gd name="T72" fmla="*/ 89 w 185"/>
                  <a:gd name="T73" fmla="*/ 56 h 189"/>
                  <a:gd name="T74" fmla="*/ 92 w 185"/>
                  <a:gd name="T75" fmla="*/ 64 h 189"/>
                  <a:gd name="T76" fmla="*/ 100 w 185"/>
                  <a:gd name="T77" fmla="*/ 64 h 189"/>
                  <a:gd name="T78" fmla="*/ 106 w 185"/>
                  <a:gd name="T79" fmla="*/ 57 h 189"/>
                  <a:gd name="T80" fmla="*/ 134 w 185"/>
                  <a:gd name="T81" fmla="*/ 56 h 189"/>
                  <a:gd name="T82" fmla="*/ 155 w 185"/>
                  <a:gd name="T83" fmla="*/ 61 h 189"/>
                  <a:gd name="T84" fmla="*/ 120 w 185"/>
                  <a:gd name="T85" fmla="*/ 160 h 189"/>
                  <a:gd name="T86" fmla="*/ 104 w 185"/>
                  <a:gd name="T87" fmla="*/ 143 h 189"/>
                  <a:gd name="T88" fmla="*/ 95 w 185"/>
                  <a:gd name="T89" fmla="*/ 141 h 189"/>
                  <a:gd name="T90" fmla="*/ 94 w 185"/>
                  <a:gd name="T91" fmla="*/ 149 h 189"/>
                  <a:gd name="T92" fmla="*/ 115 w 185"/>
                  <a:gd name="T93" fmla="*/ 186 h 189"/>
                  <a:gd name="T94" fmla="*/ 135 w 185"/>
                  <a:gd name="T95" fmla="*/ 188 h 189"/>
                  <a:gd name="T96" fmla="*/ 178 w 185"/>
                  <a:gd name="T97" fmla="*/ 68 h 189"/>
                  <a:gd name="T98" fmla="*/ 66 w 185"/>
                  <a:gd name="T99" fmla="*/ 53 h 189"/>
                  <a:gd name="T100" fmla="*/ 68 w 185"/>
                  <a:gd name="T101" fmla="*/ 56 h 189"/>
                  <a:gd name="T102" fmla="*/ 55 w 185"/>
                  <a:gd name="T103" fmla="*/ 64 h 189"/>
                  <a:gd name="T104" fmla="*/ 54 w 185"/>
                  <a:gd name="T105" fmla="*/ 61 h 189"/>
                  <a:gd name="T106" fmla="*/ 61 w 185"/>
                  <a:gd name="T107" fmla="*/ 56 h 189"/>
                  <a:gd name="T108" fmla="*/ 60 w 185"/>
                  <a:gd name="T109" fmla="*/ 55 h 189"/>
                  <a:gd name="T110" fmla="*/ 75 w 185"/>
                  <a:gd name="T111" fmla="*/ 36 h 189"/>
                  <a:gd name="T112" fmla="*/ 76 w 185"/>
                  <a:gd name="T113" fmla="*/ 36 h 189"/>
                  <a:gd name="T114" fmla="*/ 66 w 185"/>
                  <a:gd name="T115" fmla="*/ 53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5" h="189">
                    <a:moveTo>
                      <a:pt x="178" y="68"/>
                    </a:moveTo>
                    <a:cubicBezTo>
                      <a:pt x="184" y="47"/>
                      <a:pt x="122" y="47"/>
                      <a:pt x="112" y="52"/>
                    </a:cubicBezTo>
                    <a:cubicBezTo>
                      <a:pt x="112" y="50"/>
                      <a:pt x="111" y="48"/>
                      <a:pt x="110" y="46"/>
                    </a:cubicBezTo>
                    <a:cubicBezTo>
                      <a:pt x="115" y="48"/>
                      <a:pt x="125" y="17"/>
                      <a:pt x="133" y="12"/>
                    </a:cubicBezTo>
                    <a:cubicBezTo>
                      <a:pt x="132" y="7"/>
                      <a:pt x="131" y="5"/>
                      <a:pt x="129" y="3"/>
                    </a:cubicBezTo>
                    <a:cubicBezTo>
                      <a:pt x="125" y="0"/>
                      <a:pt x="123" y="1"/>
                      <a:pt x="120" y="0"/>
                    </a:cubicBezTo>
                    <a:cubicBezTo>
                      <a:pt x="115" y="13"/>
                      <a:pt x="110" y="26"/>
                      <a:pt x="105" y="39"/>
                    </a:cubicBezTo>
                    <a:cubicBezTo>
                      <a:pt x="102" y="42"/>
                      <a:pt x="96" y="47"/>
                      <a:pt x="94" y="52"/>
                    </a:cubicBezTo>
                    <a:cubicBezTo>
                      <a:pt x="92" y="52"/>
                      <a:pt x="90" y="52"/>
                      <a:pt x="88" y="52"/>
                    </a:cubicBezTo>
                    <a:cubicBezTo>
                      <a:pt x="91" y="47"/>
                      <a:pt x="92" y="50"/>
                      <a:pt x="96" y="44"/>
                    </a:cubicBezTo>
                    <a:cubicBezTo>
                      <a:pt x="93" y="40"/>
                      <a:pt x="89" y="35"/>
                      <a:pt x="84" y="31"/>
                    </a:cubicBezTo>
                    <a:cubicBezTo>
                      <a:pt x="81" y="32"/>
                      <a:pt x="78" y="33"/>
                      <a:pt x="76" y="35"/>
                    </a:cubicBezTo>
                    <a:cubicBezTo>
                      <a:pt x="85" y="9"/>
                      <a:pt x="74" y="20"/>
                      <a:pt x="65" y="7"/>
                    </a:cubicBezTo>
                    <a:cubicBezTo>
                      <a:pt x="62" y="9"/>
                      <a:pt x="62" y="8"/>
                      <a:pt x="61" y="12"/>
                    </a:cubicBezTo>
                    <a:cubicBezTo>
                      <a:pt x="63" y="9"/>
                      <a:pt x="61" y="18"/>
                      <a:pt x="61" y="18"/>
                    </a:cubicBezTo>
                    <a:cubicBezTo>
                      <a:pt x="59" y="18"/>
                      <a:pt x="51" y="40"/>
                      <a:pt x="38" y="48"/>
                    </a:cubicBezTo>
                    <a:cubicBezTo>
                      <a:pt x="30" y="54"/>
                      <a:pt x="25" y="62"/>
                      <a:pt x="18" y="71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4" y="79"/>
                      <a:pt x="0" y="89"/>
                      <a:pt x="4" y="92"/>
                    </a:cubicBezTo>
                    <a:cubicBezTo>
                      <a:pt x="3" y="96"/>
                      <a:pt x="14" y="102"/>
                      <a:pt x="18" y="101"/>
                    </a:cubicBezTo>
                    <a:cubicBezTo>
                      <a:pt x="20" y="102"/>
                      <a:pt x="21" y="102"/>
                      <a:pt x="22" y="100"/>
                    </a:cubicBezTo>
                    <a:cubicBezTo>
                      <a:pt x="28" y="92"/>
                      <a:pt x="37" y="91"/>
                      <a:pt x="45" y="87"/>
                    </a:cubicBezTo>
                    <a:cubicBezTo>
                      <a:pt x="43" y="93"/>
                      <a:pt x="27" y="124"/>
                      <a:pt x="20" y="127"/>
                    </a:cubicBezTo>
                    <a:cubicBezTo>
                      <a:pt x="21" y="131"/>
                      <a:pt x="21" y="135"/>
                      <a:pt x="21" y="139"/>
                    </a:cubicBezTo>
                    <a:cubicBezTo>
                      <a:pt x="26" y="148"/>
                      <a:pt x="31" y="147"/>
                      <a:pt x="38" y="148"/>
                    </a:cubicBezTo>
                    <a:cubicBezTo>
                      <a:pt x="42" y="134"/>
                      <a:pt x="82" y="117"/>
                      <a:pt x="86" y="103"/>
                    </a:cubicBezTo>
                    <a:cubicBezTo>
                      <a:pt x="89" y="102"/>
                      <a:pt x="87" y="100"/>
                      <a:pt x="86" y="98"/>
                    </a:cubicBezTo>
                    <a:cubicBezTo>
                      <a:pt x="88" y="97"/>
                      <a:pt x="90" y="97"/>
                      <a:pt x="92" y="96"/>
                    </a:cubicBezTo>
                    <a:cubicBezTo>
                      <a:pt x="91" y="93"/>
                      <a:pt x="90" y="90"/>
                      <a:pt x="89" y="88"/>
                    </a:cubicBezTo>
                    <a:cubicBezTo>
                      <a:pt x="91" y="89"/>
                      <a:pt x="90" y="86"/>
                      <a:pt x="90" y="86"/>
                    </a:cubicBezTo>
                    <a:cubicBezTo>
                      <a:pt x="97" y="89"/>
                      <a:pt x="115" y="111"/>
                      <a:pt x="116" y="114"/>
                    </a:cubicBezTo>
                    <a:cubicBezTo>
                      <a:pt x="126" y="114"/>
                      <a:pt x="126" y="111"/>
                      <a:pt x="135" y="109"/>
                    </a:cubicBezTo>
                    <a:cubicBezTo>
                      <a:pt x="128" y="81"/>
                      <a:pt x="115" y="83"/>
                      <a:pt x="90" y="77"/>
                    </a:cubicBezTo>
                    <a:cubicBezTo>
                      <a:pt x="90" y="81"/>
                      <a:pt x="89" y="81"/>
                      <a:pt x="92" y="84"/>
                    </a:cubicBezTo>
                    <a:cubicBezTo>
                      <a:pt x="86" y="85"/>
                      <a:pt x="80" y="87"/>
                      <a:pt x="74" y="88"/>
                    </a:cubicBezTo>
                    <a:cubicBezTo>
                      <a:pt x="68" y="94"/>
                      <a:pt x="68" y="98"/>
                      <a:pt x="60" y="102"/>
                    </a:cubicBezTo>
                    <a:cubicBezTo>
                      <a:pt x="69" y="83"/>
                      <a:pt x="81" y="61"/>
                      <a:pt x="89" y="56"/>
                    </a:cubicBezTo>
                    <a:cubicBezTo>
                      <a:pt x="90" y="59"/>
                      <a:pt x="92" y="61"/>
                      <a:pt x="92" y="64"/>
                    </a:cubicBezTo>
                    <a:cubicBezTo>
                      <a:pt x="97" y="64"/>
                      <a:pt x="98" y="65"/>
                      <a:pt x="100" y="64"/>
                    </a:cubicBezTo>
                    <a:cubicBezTo>
                      <a:pt x="103" y="63"/>
                      <a:pt x="104" y="60"/>
                      <a:pt x="106" y="57"/>
                    </a:cubicBezTo>
                    <a:cubicBezTo>
                      <a:pt x="115" y="56"/>
                      <a:pt x="125" y="56"/>
                      <a:pt x="134" y="56"/>
                    </a:cubicBezTo>
                    <a:cubicBezTo>
                      <a:pt x="141" y="57"/>
                      <a:pt x="148" y="59"/>
                      <a:pt x="155" y="61"/>
                    </a:cubicBezTo>
                    <a:cubicBezTo>
                      <a:pt x="159" y="91"/>
                      <a:pt x="148" y="140"/>
                      <a:pt x="120" y="160"/>
                    </a:cubicBezTo>
                    <a:cubicBezTo>
                      <a:pt x="111" y="155"/>
                      <a:pt x="107" y="154"/>
                      <a:pt x="104" y="143"/>
                    </a:cubicBezTo>
                    <a:cubicBezTo>
                      <a:pt x="101" y="143"/>
                      <a:pt x="98" y="142"/>
                      <a:pt x="95" y="141"/>
                    </a:cubicBezTo>
                    <a:cubicBezTo>
                      <a:pt x="95" y="144"/>
                      <a:pt x="94" y="146"/>
                      <a:pt x="94" y="149"/>
                    </a:cubicBezTo>
                    <a:cubicBezTo>
                      <a:pt x="103" y="155"/>
                      <a:pt x="113" y="180"/>
                      <a:pt x="115" y="186"/>
                    </a:cubicBezTo>
                    <a:cubicBezTo>
                      <a:pt x="125" y="189"/>
                      <a:pt x="126" y="187"/>
                      <a:pt x="135" y="188"/>
                    </a:cubicBezTo>
                    <a:cubicBezTo>
                      <a:pt x="151" y="164"/>
                      <a:pt x="185" y="102"/>
                      <a:pt x="178" y="68"/>
                    </a:cubicBezTo>
                    <a:close/>
                    <a:moveTo>
                      <a:pt x="66" y="53"/>
                    </a:moveTo>
                    <a:cubicBezTo>
                      <a:pt x="67" y="54"/>
                      <a:pt x="68" y="55"/>
                      <a:pt x="68" y="56"/>
                    </a:cubicBezTo>
                    <a:cubicBezTo>
                      <a:pt x="65" y="56"/>
                      <a:pt x="61" y="62"/>
                      <a:pt x="55" y="64"/>
                    </a:cubicBezTo>
                    <a:cubicBezTo>
                      <a:pt x="54" y="63"/>
                      <a:pt x="54" y="62"/>
                      <a:pt x="54" y="61"/>
                    </a:cubicBezTo>
                    <a:cubicBezTo>
                      <a:pt x="56" y="59"/>
                      <a:pt x="59" y="57"/>
                      <a:pt x="61" y="56"/>
                    </a:cubicBezTo>
                    <a:cubicBezTo>
                      <a:pt x="60" y="54"/>
                      <a:pt x="62" y="54"/>
                      <a:pt x="60" y="55"/>
                    </a:cubicBezTo>
                    <a:cubicBezTo>
                      <a:pt x="63" y="46"/>
                      <a:pt x="71" y="42"/>
                      <a:pt x="75" y="36"/>
                    </a:cubicBezTo>
                    <a:cubicBezTo>
                      <a:pt x="75" y="36"/>
                      <a:pt x="76" y="36"/>
                      <a:pt x="76" y="36"/>
                    </a:cubicBezTo>
                    <a:cubicBezTo>
                      <a:pt x="77" y="43"/>
                      <a:pt x="71" y="51"/>
                      <a:pt x="66" y="53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ïsḷïḍè">
                <a:extLst>
                  <a:ext uri="{FF2B5EF4-FFF2-40B4-BE49-F238E27FC236}">
                    <a16:creationId xmlns:a16="http://schemas.microsoft.com/office/drawing/2014/main" id="{C6EB7615-FBE9-477A-9957-1B6AFF75B3AF}"/>
                  </a:ext>
                </a:extLst>
              </p:cNvPr>
              <p:cNvSpPr/>
              <p:nvPr/>
            </p:nvSpPr>
            <p:spPr bwMode="auto">
              <a:xfrm>
                <a:off x="7302501" y="3208338"/>
                <a:ext cx="6350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íṥlîḑè">
                <a:extLst>
                  <a:ext uri="{FF2B5EF4-FFF2-40B4-BE49-F238E27FC236}">
                    <a16:creationId xmlns:a16="http://schemas.microsoft.com/office/drawing/2014/main" id="{8C4D0C5C-D015-4E67-A39C-3192DE032E71}"/>
                  </a:ext>
                </a:extLst>
              </p:cNvPr>
              <p:cNvSpPr/>
              <p:nvPr/>
            </p:nvSpPr>
            <p:spPr bwMode="auto">
              <a:xfrm>
                <a:off x="7342189" y="3248026"/>
                <a:ext cx="6350" cy="7938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iṧlîḋè">
                <a:extLst>
                  <a:ext uri="{FF2B5EF4-FFF2-40B4-BE49-F238E27FC236}">
                    <a16:creationId xmlns:a16="http://schemas.microsoft.com/office/drawing/2014/main" id="{5A2AFA5B-1979-4CEA-9B56-9D870D3EF6F2}"/>
                  </a:ext>
                </a:extLst>
              </p:cNvPr>
              <p:cNvSpPr/>
              <p:nvPr/>
            </p:nvSpPr>
            <p:spPr bwMode="auto">
              <a:xfrm>
                <a:off x="7269164" y="3381376"/>
                <a:ext cx="6350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ïsḻíďê">
                <a:extLst>
                  <a:ext uri="{FF2B5EF4-FFF2-40B4-BE49-F238E27FC236}">
                    <a16:creationId xmlns:a16="http://schemas.microsoft.com/office/drawing/2014/main" id="{9122F633-D360-4DBF-9CC0-981DC9B4E7CF}"/>
                  </a:ext>
                </a:extLst>
              </p:cNvPr>
              <p:cNvSpPr/>
              <p:nvPr/>
            </p:nvSpPr>
            <p:spPr bwMode="auto">
              <a:xfrm>
                <a:off x="7254876" y="3384551"/>
                <a:ext cx="4763" cy="6350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1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îṣḷïďé">
                <a:extLst>
                  <a:ext uri="{FF2B5EF4-FFF2-40B4-BE49-F238E27FC236}">
                    <a16:creationId xmlns:a16="http://schemas.microsoft.com/office/drawing/2014/main" id="{78C438D6-C9F3-4403-A182-A95E37FE8F96}"/>
                  </a:ext>
                </a:extLst>
              </p:cNvPr>
              <p:cNvSpPr/>
              <p:nvPr/>
            </p:nvSpPr>
            <p:spPr bwMode="auto">
              <a:xfrm>
                <a:off x="7142164" y="3473451"/>
                <a:ext cx="203200" cy="185738"/>
              </a:xfrm>
              <a:custGeom>
                <a:avLst/>
                <a:gdLst>
                  <a:gd name="T0" fmla="*/ 57 w 67"/>
                  <a:gd name="T1" fmla="*/ 0 h 61"/>
                  <a:gd name="T2" fmla="*/ 67 w 67"/>
                  <a:gd name="T3" fmla="*/ 9 h 61"/>
                  <a:gd name="T4" fmla="*/ 65 w 67"/>
                  <a:gd name="T5" fmla="*/ 10 h 61"/>
                  <a:gd name="T6" fmla="*/ 61 w 67"/>
                  <a:gd name="T7" fmla="*/ 9 h 61"/>
                  <a:gd name="T8" fmla="*/ 17 w 67"/>
                  <a:gd name="T9" fmla="*/ 61 h 61"/>
                  <a:gd name="T10" fmla="*/ 2 w 67"/>
                  <a:gd name="T11" fmla="*/ 58 h 61"/>
                  <a:gd name="T12" fmla="*/ 0 w 67"/>
                  <a:gd name="T13" fmla="*/ 53 h 61"/>
                  <a:gd name="T14" fmla="*/ 1 w 67"/>
                  <a:gd name="T15" fmla="*/ 50 h 61"/>
                  <a:gd name="T16" fmla="*/ 39 w 67"/>
                  <a:gd name="T17" fmla="*/ 18 h 61"/>
                  <a:gd name="T18" fmla="*/ 58 w 67"/>
                  <a:gd name="T19" fmla="*/ 7 h 61"/>
                  <a:gd name="T20" fmla="*/ 60 w 67"/>
                  <a:gd name="T21" fmla="*/ 7 h 61"/>
                  <a:gd name="T22" fmla="*/ 55 w 67"/>
                  <a:gd name="T23" fmla="*/ 3 h 61"/>
                  <a:gd name="T24" fmla="*/ 57 w 67"/>
                  <a:gd name="T2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61">
                    <a:moveTo>
                      <a:pt x="57" y="0"/>
                    </a:moveTo>
                    <a:cubicBezTo>
                      <a:pt x="63" y="1"/>
                      <a:pt x="65" y="2"/>
                      <a:pt x="67" y="9"/>
                    </a:cubicBezTo>
                    <a:cubicBezTo>
                      <a:pt x="67" y="9"/>
                      <a:pt x="66" y="10"/>
                      <a:pt x="65" y="10"/>
                    </a:cubicBezTo>
                    <a:cubicBezTo>
                      <a:pt x="63" y="7"/>
                      <a:pt x="64" y="10"/>
                      <a:pt x="61" y="9"/>
                    </a:cubicBezTo>
                    <a:cubicBezTo>
                      <a:pt x="62" y="24"/>
                      <a:pt x="18" y="55"/>
                      <a:pt x="17" y="61"/>
                    </a:cubicBezTo>
                    <a:cubicBezTo>
                      <a:pt x="12" y="60"/>
                      <a:pt x="7" y="59"/>
                      <a:pt x="2" y="58"/>
                    </a:cubicBezTo>
                    <a:cubicBezTo>
                      <a:pt x="2" y="56"/>
                      <a:pt x="2" y="56"/>
                      <a:pt x="0" y="53"/>
                    </a:cubicBezTo>
                    <a:cubicBezTo>
                      <a:pt x="1" y="52"/>
                      <a:pt x="1" y="51"/>
                      <a:pt x="1" y="50"/>
                    </a:cubicBezTo>
                    <a:cubicBezTo>
                      <a:pt x="13" y="49"/>
                      <a:pt x="29" y="28"/>
                      <a:pt x="39" y="18"/>
                    </a:cubicBezTo>
                    <a:cubicBezTo>
                      <a:pt x="44" y="13"/>
                      <a:pt x="58" y="7"/>
                      <a:pt x="58" y="7"/>
                    </a:cubicBezTo>
                    <a:cubicBezTo>
                      <a:pt x="58" y="7"/>
                      <a:pt x="59" y="7"/>
                      <a:pt x="60" y="7"/>
                    </a:cubicBezTo>
                    <a:cubicBezTo>
                      <a:pt x="58" y="5"/>
                      <a:pt x="57" y="4"/>
                      <a:pt x="55" y="3"/>
                    </a:cubicBezTo>
                    <a:cubicBezTo>
                      <a:pt x="58" y="1"/>
                      <a:pt x="56" y="2"/>
                      <a:pt x="5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išḷîḋê">
              <a:extLst>
                <a:ext uri="{FF2B5EF4-FFF2-40B4-BE49-F238E27FC236}">
                  <a16:creationId xmlns:a16="http://schemas.microsoft.com/office/drawing/2014/main" id="{2A0F1659-71F7-44E5-92B2-5C272BB1F59B}"/>
                </a:ext>
              </a:extLst>
            </p:cNvPr>
            <p:cNvGrpSpPr/>
            <p:nvPr/>
          </p:nvGrpSpPr>
          <p:grpSpPr>
            <a:xfrm>
              <a:off x="6350001" y="2863851"/>
              <a:ext cx="431800" cy="733425"/>
              <a:chOff x="6350001" y="2863851"/>
              <a:chExt cx="431800" cy="733425"/>
            </a:xfrm>
          </p:grpSpPr>
          <p:sp>
            <p:nvSpPr>
              <p:cNvPr id="69" name="íślîḋe">
                <a:extLst>
                  <a:ext uri="{FF2B5EF4-FFF2-40B4-BE49-F238E27FC236}">
                    <a16:creationId xmlns:a16="http://schemas.microsoft.com/office/drawing/2014/main" id="{B000AFC1-8CC6-46F5-997E-0D56044AACBC}"/>
                  </a:ext>
                </a:extLst>
              </p:cNvPr>
              <p:cNvSpPr/>
              <p:nvPr/>
            </p:nvSpPr>
            <p:spPr bwMode="auto">
              <a:xfrm>
                <a:off x="6618289" y="3116263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íṣlíďé">
                <a:extLst>
                  <a:ext uri="{FF2B5EF4-FFF2-40B4-BE49-F238E27FC236}">
                    <a16:creationId xmlns:a16="http://schemas.microsoft.com/office/drawing/2014/main" id="{7F1A186D-0E07-4C50-A235-10EB4C851BBD}"/>
                  </a:ext>
                </a:extLst>
              </p:cNvPr>
              <p:cNvSpPr/>
              <p:nvPr/>
            </p:nvSpPr>
            <p:spPr bwMode="auto">
              <a:xfrm>
                <a:off x="6350001" y="2863851"/>
                <a:ext cx="431800" cy="733425"/>
              </a:xfrm>
              <a:custGeom>
                <a:avLst/>
                <a:gdLst>
                  <a:gd name="T0" fmla="*/ 143 w 143"/>
                  <a:gd name="T1" fmla="*/ 12 h 241"/>
                  <a:gd name="T2" fmla="*/ 120 w 143"/>
                  <a:gd name="T3" fmla="*/ 1 h 241"/>
                  <a:gd name="T4" fmla="*/ 35 w 143"/>
                  <a:gd name="T5" fmla="*/ 9 h 241"/>
                  <a:gd name="T6" fmla="*/ 10 w 143"/>
                  <a:gd name="T7" fmla="*/ 21 h 241"/>
                  <a:gd name="T8" fmla="*/ 74 w 143"/>
                  <a:gd name="T9" fmla="*/ 31 h 241"/>
                  <a:gd name="T10" fmla="*/ 63 w 143"/>
                  <a:gd name="T11" fmla="*/ 62 h 241"/>
                  <a:gd name="T12" fmla="*/ 80 w 143"/>
                  <a:gd name="T13" fmla="*/ 89 h 241"/>
                  <a:gd name="T14" fmla="*/ 81 w 143"/>
                  <a:gd name="T15" fmla="*/ 111 h 241"/>
                  <a:gd name="T16" fmla="*/ 32 w 143"/>
                  <a:gd name="T17" fmla="*/ 113 h 241"/>
                  <a:gd name="T18" fmla="*/ 36 w 143"/>
                  <a:gd name="T19" fmla="*/ 70 h 241"/>
                  <a:gd name="T20" fmla="*/ 28 w 143"/>
                  <a:gd name="T21" fmla="*/ 44 h 241"/>
                  <a:gd name="T22" fmla="*/ 10 w 143"/>
                  <a:gd name="T23" fmla="*/ 71 h 241"/>
                  <a:gd name="T24" fmla="*/ 4 w 143"/>
                  <a:gd name="T25" fmla="*/ 185 h 241"/>
                  <a:gd name="T26" fmla="*/ 37 w 143"/>
                  <a:gd name="T27" fmla="*/ 241 h 241"/>
                  <a:gd name="T28" fmla="*/ 37 w 143"/>
                  <a:gd name="T29" fmla="*/ 221 h 241"/>
                  <a:gd name="T30" fmla="*/ 63 w 143"/>
                  <a:gd name="T31" fmla="*/ 224 h 241"/>
                  <a:gd name="T32" fmla="*/ 133 w 143"/>
                  <a:gd name="T33" fmla="*/ 225 h 241"/>
                  <a:gd name="T34" fmla="*/ 73 w 143"/>
                  <a:gd name="T35" fmla="*/ 208 h 241"/>
                  <a:gd name="T36" fmla="*/ 71 w 143"/>
                  <a:gd name="T37" fmla="*/ 207 h 241"/>
                  <a:gd name="T38" fmla="*/ 90 w 143"/>
                  <a:gd name="T39" fmla="*/ 161 h 241"/>
                  <a:gd name="T40" fmla="*/ 131 w 143"/>
                  <a:gd name="T41" fmla="*/ 176 h 241"/>
                  <a:gd name="T42" fmla="*/ 93 w 143"/>
                  <a:gd name="T43" fmla="*/ 148 h 241"/>
                  <a:gd name="T44" fmla="*/ 130 w 143"/>
                  <a:gd name="T45" fmla="*/ 124 h 241"/>
                  <a:gd name="T46" fmla="*/ 128 w 143"/>
                  <a:gd name="T47" fmla="*/ 108 h 241"/>
                  <a:gd name="T48" fmla="*/ 95 w 143"/>
                  <a:gd name="T49" fmla="*/ 86 h 241"/>
                  <a:gd name="T50" fmla="*/ 132 w 143"/>
                  <a:gd name="T51" fmla="*/ 77 h 241"/>
                  <a:gd name="T52" fmla="*/ 125 w 143"/>
                  <a:gd name="T53" fmla="*/ 62 h 241"/>
                  <a:gd name="T54" fmla="*/ 93 w 143"/>
                  <a:gd name="T55" fmla="*/ 27 h 241"/>
                  <a:gd name="T56" fmla="*/ 142 w 143"/>
                  <a:gd name="T57" fmla="*/ 20 h 241"/>
                  <a:gd name="T58" fmla="*/ 70 w 143"/>
                  <a:gd name="T59" fmla="*/ 152 h 241"/>
                  <a:gd name="T60" fmla="*/ 64 w 143"/>
                  <a:gd name="T61" fmla="*/ 208 h 241"/>
                  <a:gd name="T62" fmla="*/ 36 w 143"/>
                  <a:gd name="T63" fmla="*/ 209 h 241"/>
                  <a:gd name="T64" fmla="*/ 45 w 143"/>
                  <a:gd name="T65" fmla="*/ 141 h 241"/>
                  <a:gd name="T66" fmla="*/ 73 w 143"/>
                  <a:gd name="T67" fmla="*/ 141 h 241"/>
                  <a:gd name="T68" fmla="*/ 72 w 143"/>
                  <a:gd name="T69" fmla="*/ 146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3" h="241">
                    <a:moveTo>
                      <a:pt x="142" y="20"/>
                    </a:moveTo>
                    <a:cubicBezTo>
                      <a:pt x="143" y="17"/>
                      <a:pt x="143" y="15"/>
                      <a:pt x="143" y="12"/>
                    </a:cubicBezTo>
                    <a:cubicBezTo>
                      <a:pt x="139" y="10"/>
                      <a:pt x="141" y="7"/>
                      <a:pt x="138" y="5"/>
                    </a:cubicBezTo>
                    <a:cubicBezTo>
                      <a:pt x="132" y="0"/>
                      <a:pt x="127" y="2"/>
                      <a:pt x="120" y="1"/>
                    </a:cubicBezTo>
                    <a:cubicBezTo>
                      <a:pt x="114" y="7"/>
                      <a:pt x="103" y="0"/>
                      <a:pt x="94" y="4"/>
                    </a:cubicBezTo>
                    <a:cubicBezTo>
                      <a:pt x="80" y="10"/>
                      <a:pt x="46" y="5"/>
                      <a:pt x="35" y="9"/>
                    </a:cubicBezTo>
                    <a:cubicBezTo>
                      <a:pt x="26" y="12"/>
                      <a:pt x="20" y="14"/>
                      <a:pt x="11" y="17"/>
                    </a:cubicBezTo>
                    <a:cubicBezTo>
                      <a:pt x="10" y="18"/>
                      <a:pt x="10" y="20"/>
                      <a:pt x="10" y="21"/>
                    </a:cubicBezTo>
                    <a:cubicBezTo>
                      <a:pt x="34" y="33"/>
                      <a:pt x="28" y="43"/>
                      <a:pt x="54" y="34"/>
                    </a:cubicBezTo>
                    <a:cubicBezTo>
                      <a:pt x="59" y="36"/>
                      <a:pt x="69" y="34"/>
                      <a:pt x="74" y="31"/>
                    </a:cubicBezTo>
                    <a:cubicBezTo>
                      <a:pt x="74" y="34"/>
                      <a:pt x="73" y="32"/>
                      <a:pt x="75" y="34"/>
                    </a:cubicBezTo>
                    <a:cubicBezTo>
                      <a:pt x="71" y="43"/>
                      <a:pt x="67" y="52"/>
                      <a:pt x="63" y="62"/>
                    </a:cubicBezTo>
                    <a:cubicBezTo>
                      <a:pt x="44" y="87"/>
                      <a:pt x="25" y="100"/>
                      <a:pt x="69" y="107"/>
                    </a:cubicBezTo>
                    <a:cubicBezTo>
                      <a:pt x="74" y="99"/>
                      <a:pt x="79" y="97"/>
                      <a:pt x="80" y="89"/>
                    </a:cubicBezTo>
                    <a:cubicBezTo>
                      <a:pt x="82" y="89"/>
                      <a:pt x="80" y="89"/>
                      <a:pt x="84" y="89"/>
                    </a:cubicBezTo>
                    <a:cubicBezTo>
                      <a:pt x="80" y="96"/>
                      <a:pt x="79" y="106"/>
                      <a:pt x="81" y="111"/>
                    </a:cubicBezTo>
                    <a:cubicBezTo>
                      <a:pt x="73" y="111"/>
                      <a:pt x="46" y="117"/>
                      <a:pt x="37" y="120"/>
                    </a:cubicBezTo>
                    <a:cubicBezTo>
                      <a:pt x="33" y="117"/>
                      <a:pt x="33" y="116"/>
                      <a:pt x="32" y="113"/>
                    </a:cubicBezTo>
                    <a:cubicBezTo>
                      <a:pt x="33" y="111"/>
                      <a:pt x="33" y="70"/>
                      <a:pt x="33" y="69"/>
                    </a:cubicBezTo>
                    <a:cubicBezTo>
                      <a:pt x="34" y="70"/>
                      <a:pt x="35" y="70"/>
                      <a:pt x="36" y="70"/>
                    </a:cubicBezTo>
                    <a:cubicBezTo>
                      <a:pt x="33" y="64"/>
                      <a:pt x="35" y="58"/>
                      <a:pt x="36" y="49"/>
                    </a:cubicBezTo>
                    <a:cubicBezTo>
                      <a:pt x="33" y="48"/>
                      <a:pt x="31" y="46"/>
                      <a:pt x="28" y="44"/>
                    </a:cubicBezTo>
                    <a:cubicBezTo>
                      <a:pt x="27" y="44"/>
                      <a:pt x="26" y="44"/>
                      <a:pt x="25" y="43"/>
                    </a:cubicBezTo>
                    <a:cubicBezTo>
                      <a:pt x="21" y="53"/>
                      <a:pt x="14" y="61"/>
                      <a:pt x="10" y="71"/>
                    </a:cubicBezTo>
                    <a:cubicBezTo>
                      <a:pt x="15" y="80"/>
                      <a:pt x="0" y="118"/>
                      <a:pt x="5" y="136"/>
                    </a:cubicBezTo>
                    <a:cubicBezTo>
                      <a:pt x="7" y="141"/>
                      <a:pt x="1" y="180"/>
                      <a:pt x="4" y="185"/>
                    </a:cubicBezTo>
                    <a:cubicBezTo>
                      <a:pt x="11" y="199"/>
                      <a:pt x="12" y="222"/>
                      <a:pt x="18" y="240"/>
                    </a:cubicBezTo>
                    <a:cubicBezTo>
                      <a:pt x="24" y="241"/>
                      <a:pt x="31" y="241"/>
                      <a:pt x="37" y="241"/>
                    </a:cubicBezTo>
                    <a:cubicBezTo>
                      <a:pt x="39" y="239"/>
                      <a:pt x="40" y="237"/>
                      <a:pt x="42" y="234"/>
                    </a:cubicBezTo>
                    <a:cubicBezTo>
                      <a:pt x="40" y="230"/>
                      <a:pt x="39" y="225"/>
                      <a:pt x="37" y="221"/>
                    </a:cubicBezTo>
                    <a:cubicBezTo>
                      <a:pt x="37" y="220"/>
                      <a:pt x="38" y="220"/>
                      <a:pt x="39" y="219"/>
                    </a:cubicBezTo>
                    <a:cubicBezTo>
                      <a:pt x="37" y="226"/>
                      <a:pt x="59" y="225"/>
                      <a:pt x="63" y="224"/>
                    </a:cubicBezTo>
                    <a:cubicBezTo>
                      <a:pt x="74" y="219"/>
                      <a:pt x="94" y="224"/>
                      <a:pt x="109" y="218"/>
                    </a:cubicBezTo>
                    <a:cubicBezTo>
                      <a:pt x="113" y="221"/>
                      <a:pt x="133" y="225"/>
                      <a:pt x="133" y="225"/>
                    </a:cubicBezTo>
                    <a:cubicBezTo>
                      <a:pt x="136" y="222"/>
                      <a:pt x="139" y="220"/>
                      <a:pt x="142" y="217"/>
                    </a:cubicBezTo>
                    <a:cubicBezTo>
                      <a:pt x="137" y="199"/>
                      <a:pt x="82" y="204"/>
                      <a:pt x="73" y="208"/>
                    </a:cubicBezTo>
                    <a:cubicBezTo>
                      <a:pt x="73" y="207"/>
                      <a:pt x="73" y="206"/>
                      <a:pt x="73" y="206"/>
                    </a:cubicBezTo>
                    <a:cubicBezTo>
                      <a:pt x="72" y="206"/>
                      <a:pt x="72" y="206"/>
                      <a:pt x="71" y="207"/>
                    </a:cubicBezTo>
                    <a:cubicBezTo>
                      <a:pt x="77" y="186"/>
                      <a:pt x="87" y="181"/>
                      <a:pt x="89" y="162"/>
                    </a:cubicBezTo>
                    <a:cubicBezTo>
                      <a:pt x="90" y="162"/>
                      <a:pt x="90" y="161"/>
                      <a:pt x="90" y="161"/>
                    </a:cubicBezTo>
                    <a:cubicBezTo>
                      <a:pt x="98" y="162"/>
                      <a:pt x="101" y="185"/>
                      <a:pt x="117" y="182"/>
                    </a:cubicBezTo>
                    <a:cubicBezTo>
                      <a:pt x="124" y="183"/>
                      <a:pt x="126" y="179"/>
                      <a:pt x="131" y="176"/>
                    </a:cubicBezTo>
                    <a:cubicBezTo>
                      <a:pt x="123" y="159"/>
                      <a:pt x="110" y="150"/>
                      <a:pt x="95" y="152"/>
                    </a:cubicBezTo>
                    <a:cubicBezTo>
                      <a:pt x="95" y="151"/>
                      <a:pt x="94" y="149"/>
                      <a:pt x="93" y="148"/>
                    </a:cubicBezTo>
                    <a:cubicBezTo>
                      <a:pt x="98" y="145"/>
                      <a:pt x="94" y="132"/>
                      <a:pt x="100" y="128"/>
                    </a:cubicBezTo>
                    <a:cubicBezTo>
                      <a:pt x="99" y="126"/>
                      <a:pt x="124" y="122"/>
                      <a:pt x="130" y="124"/>
                    </a:cubicBezTo>
                    <a:cubicBezTo>
                      <a:pt x="132" y="122"/>
                      <a:pt x="130" y="123"/>
                      <a:pt x="133" y="123"/>
                    </a:cubicBezTo>
                    <a:cubicBezTo>
                      <a:pt x="131" y="118"/>
                      <a:pt x="129" y="113"/>
                      <a:pt x="128" y="108"/>
                    </a:cubicBezTo>
                    <a:cubicBezTo>
                      <a:pt x="120" y="107"/>
                      <a:pt x="111" y="103"/>
                      <a:pt x="103" y="106"/>
                    </a:cubicBezTo>
                    <a:cubicBezTo>
                      <a:pt x="102" y="95"/>
                      <a:pt x="100" y="95"/>
                      <a:pt x="95" y="86"/>
                    </a:cubicBezTo>
                    <a:cubicBezTo>
                      <a:pt x="95" y="86"/>
                      <a:pt x="94" y="86"/>
                      <a:pt x="93" y="87"/>
                    </a:cubicBezTo>
                    <a:cubicBezTo>
                      <a:pt x="101" y="79"/>
                      <a:pt x="120" y="77"/>
                      <a:pt x="132" y="77"/>
                    </a:cubicBezTo>
                    <a:cubicBezTo>
                      <a:pt x="131" y="76"/>
                      <a:pt x="131" y="75"/>
                      <a:pt x="131" y="74"/>
                    </a:cubicBezTo>
                    <a:cubicBezTo>
                      <a:pt x="131" y="73"/>
                      <a:pt x="130" y="65"/>
                      <a:pt x="125" y="62"/>
                    </a:cubicBezTo>
                    <a:cubicBezTo>
                      <a:pt x="118" y="56"/>
                      <a:pt x="107" y="58"/>
                      <a:pt x="95" y="63"/>
                    </a:cubicBezTo>
                    <a:cubicBezTo>
                      <a:pt x="99" y="52"/>
                      <a:pt x="99" y="41"/>
                      <a:pt x="93" y="27"/>
                    </a:cubicBezTo>
                    <a:cubicBezTo>
                      <a:pt x="94" y="26"/>
                      <a:pt x="94" y="26"/>
                      <a:pt x="94" y="25"/>
                    </a:cubicBezTo>
                    <a:cubicBezTo>
                      <a:pt x="105" y="24"/>
                      <a:pt x="129" y="16"/>
                      <a:pt x="142" y="20"/>
                    </a:cubicBezTo>
                    <a:close/>
                    <a:moveTo>
                      <a:pt x="72" y="146"/>
                    </a:moveTo>
                    <a:cubicBezTo>
                      <a:pt x="71" y="148"/>
                      <a:pt x="71" y="150"/>
                      <a:pt x="70" y="152"/>
                    </a:cubicBezTo>
                    <a:cubicBezTo>
                      <a:pt x="68" y="156"/>
                      <a:pt x="51" y="190"/>
                      <a:pt x="51" y="192"/>
                    </a:cubicBezTo>
                    <a:cubicBezTo>
                      <a:pt x="48" y="194"/>
                      <a:pt x="63" y="205"/>
                      <a:pt x="64" y="208"/>
                    </a:cubicBezTo>
                    <a:cubicBezTo>
                      <a:pt x="60" y="205"/>
                      <a:pt x="40" y="205"/>
                      <a:pt x="37" y="210"/>
                    </a:cubicBezTo>
                    <a:cubicBezTo>
                      <a:pt x="36" y="210"/>
                      <a:pt x="36" y="209"/>
                      <a:pt x="36" y="209"/>
                    </a:cubicBezTo>
                    <a:cubicBezTo>
                      <a:pt x="29" y="201"/>
                      <a:pt x="29" y="140"/>
                      <a:pt x="32" y="129"/>
                    </a:cubicBezTo>
                    <a:cubicBezTo>
                      <a:pt x="37" y="133"/>
                      <a:pt x="43" y="139"/>
                      <a:pt x="45" y="141"/>
                    </a:cubicBezTo>
                    <a:cubicBezTo>
                      <a:pt x="56" y="144"/>
                      <a:pt x="67" y="140"/>
                      <a:pt x="72" y="141"/>
                    </a:cubicBezTo>
                    <a:cubicBezTo>
                      <a:pt x="72" y="141"/>
                      <a:pt x="72" y="141"/>
                      <a:pt x="73" y="141"/>
                    </a:cubicBezTo>
                    <a:cubicBezTo>
                      <a:pt x="73" y="141"/>
                      <a:pt x="72" y="141"/>
                      <a:pt x="72" y="141"/>
                    </a:cubicBezTo>
                    <a:cubicBezTo>
                      <a:pt x="71" y="142"/>
                      <a:pt x="72" y="146"/>
                      <a:pt x="72" y="146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iṧļîḑé">
                <a:extLst>
                  <a:ext uri="{FF2B5EF4-FFF2-40B4-BE49-F238E27FC236}">
                    <a16:creationId xmlns:a16="http://schemas.microsoft.com/office/drawing/2014/main" id="{F3B47BFE-8877-4F28-8C14-7DF673269FA4}"/>
                  </a:ext>
                </a:extLst>
              </p:cNvPr>
              <p:cNvSpPr/>
              <p:nvPr/>
            </p:nvSpPr>
            <p:spPr bwMode="auto">
              <a:xfrm>
                <a:off x="6551614" y="3484563"/>
                <a:ext cx="9525" cy="12700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4 h 4"/>
                  <a:gd name="T4" fmla="*/ 3 w 3"/>
                  <a:gd name="T5" fmla="*/ 1 h 4"/>
                  <a:gd name="T6" fmla="*/ 1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0" y="3"/>
                      <a:pt x="0" y="1"/>
                      <a:pt x="1" y="4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1" y="1"/>
                      <a:pt x="3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8" name="ïšḻïḍê">
              <a:extLst>
                <a:ext uri="{FF2B5EF4-FFF2-40B4-BE49-F238E27FC236}">
                  <a16:creationId xmlns:a16="http://schemas.microsoft.com/office/drawing/2014/main" id="{4A268442-436C-4366-BDBD-91A54D16852B}"/>
                </a:ext>
              </a:extLst>
            </p:cNvPr>
            <p:cNvSpPr/>
            <p:nvPr/>
          </p:nvSpPr>
          <p:spPr bwMode="auto">
            <a:xfrm>
              <a:off x="2009775" y="2593975"/>
              <a:ext cx="1500187" cy="423863"/>
            </a:xfrm>
            <a:custGeom>
              <a:avLst/>
              <a:gdLst>
                <a:gd name="T0" fmla="*/ 0 w 676"/>
                <a:gd name="T1" fmla="*/ 98 h 191"/>
                <a:gd name="T2" fmla="*/ 77 w 676"/>
                <a:gd name="T3" fmla="*/ 190 h 191"/>
                <a:gd name="T4" fmla="*/ 341 w 676"/>
                <a:gd name="T5" fmla="*/ 123 h 191"/>
                <a:gd name="T6" fmla="*/ 600 w 676"/>
                <a:gd name="T7" fmla="*/ 187 h 191"/>
                <a:gd name="T8" fmla="*/ 676 w 676"/>
                <a:gd name="T9" fmla="*/ 97 h 191"/>
                <a:gd name="T10" fmla="*/ 332 w 676"/>
                <a:gd name="T11" fmla="*/ 6 h 191"/>
                <a:gd name="T12" fmla="*/ 0 w 676"/>
                <a:gd name="T13" fmla="*/ 9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6" h="191">
                  <a:moveTo>
                    <a:pt x="0" y="98"/>
                  </a:moveTo>
                  <a:cubicBezTo>
                    <a:pt x="77" y="190"/>
                    <a:pt x="77" y="190"/>
                    <a:pt x="77" y="190"/>
                  </a:cubicBezTo>
                  <a:cubicBezTo>
                    <a:pt x="77" y="190"/>
                    <a:pt x="223" y="123"/>
                    <a:pt x="341" y="123"/>
                  </a:cubicBezTo>
                  <a:cubicBezTo>
                    <a:pt x="462" y="123"/>
                    <a:pt x="597" y="191"/>
                    <a:pt x="600" y="187"/>
                  </a:cubicBezTo>
                  <a:cubicBezTo>
                    <a:pt x="609" y="180"/>
                    <a:pt x="676" y="97"/>
                    <a:pt x="676" y="97"/>
                  </a:cubicBezTo>
                  <a:cubicBezTo>
                    <a:pt x="676" y="97"/>
                    <a:pt x="455" y="0"/>
                    <a:pt x="332" y="6"/>
                  </a:cubicBezTo>
                  <a:cubicBezTo>
                    <a:pt x="210" y="13"/>
                    <a:pt x="95" y="59"/>
                    <a:pt x="0" y="98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ṩ1ïdé">
              <a:extLst>
                <a:ext uri="{FF2B5EF4-FFF2-40B4-BE49-F238E27FC236}">
                  <a16:creationId xmlns:a16="http://schemas.microsoft.com/office/drawing/2014/main" id="{A3B8F8C7-5323-47AB-A259-B44018451AC1}"/>
                </a:ext>
              </a:extLst>
            </p:cNvPr>
            <p:cNvSpPr/>
            <p:nvPr/>
          </p:nvSpPr>
          <p:spPr bwMode="auto">
            <a:xfrm>
              <a:off x="2254250" y="2755900"/>
              <a:ext cx="169862" cy="169863"/>
            </a:xfrm>
            <a:custGeom>
              <a:avLst/>
              <a:gdLst>
                <a:gd name="T0" fmla="*/ 72 w 77"/>
                <a:gd name="T1" fmla="*/ 38 h 76"/>
                <a:gd name="T2" fmla="*/ 49 w 77"/>
                <a:gd name="T3" fmla="*/ 26 h 76"/>
                <a:gd name="T4" fmla="*/ 44 w 77"/>
                <a:gd name="T5" fmla="*/ 3 h 76"/>
                <a:gd name="T6" fmla="*/ 0 w 77"/>
                <a:gd name="T7" fmla="*/ 18 h 76"/>
                <a:gd name="T8" fmla="*/ 1 w 77"/>
                <a:gd name="T9" fmla="*/ 20 h 76"/>
                <a:gd name="T10" fmla="*/ 7 w 77"/>
                <a:gd name="T11" fmla="*/ 23 h 76"/>
                <a:gd name="T12" fmla="*/ 21 w 77"/>
                <a:gd name="T13" fmla="*/ 63 h 76"/>
                <a:gd name="T14" fmla="*/ 21 w 77"/>
                <a:gd name="T15" fmla="*/ 73 h 76"/>
                <a:gd name="T16" fmla="*/ 21 w 77"/>
                <a:gd name="T17" fmla="*/ 76 h 76"/>
                <a:gd name="T18" fmla="*/ 58 w 77"/>
                <a:gd name="T19" fmla="*/ 63 h 76"/>
                <a:gd name="T20" fmla="*/ 72 w 77"/>
                <a:gd name="T21" fmla="*/ 38 h 76"/>
                <a:gd name="T22" fmla="*/ 25 w 77"/>
                <a:gd name="T23" fmla="*/ 19 h 76"/>
                <a:gd name="T24" fmla="*/ 32 w 77"/>
                <a:gd name="T25" fmla="*/ 13 h 76"/>
                <a:gd name="T26" fmla="*/ 30 w 77"/>
                <a:gd name="T27" fmla="*/ 32 h 76"/>
                <a:gd name="T28" fmla="*/ 25 w 77"/>
                <a:gd name="T29" fmla="*/ 19 h 76"/>
                <a:gd name="T30" fmla="*/ 53 w 77"/>
                <a:gd name="T31" fmla="*/ 55 h 76"/>
                <a:gd name="T32" fmla="*/ 40 w 77"/>
                <a:gd name="T33" fmla="*/ 60 h 76"/>
                <a:gd name="T34" fmla="*/ 32 w 77"/>
                <a:gd name="T35" fmla="*/ 39 h 76"/>
                <a:gd name="T36" fmla="*/ 40 w 77"/>
                <a:gd name="T37" fmla="*/ 33 h 76"/>
                <a:gd name="T38" fmla="*/ 53 w 77"/>
                <a:gd name="T39" fmla="*/ 5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76">
                  <a:moveTo>
                    <a:pt x="72" y="38"/>
                  </a:moveTo>
                  <a:cubicBezTo>
                    <a:pt x="67" y="28"/>
                    <a:pt x="58" y="26"/>
                    <a:pt x="49" y="26"/>
                  </a:cubicBezTo>
                  <a:cubicBezTo>
                    <a:pt x="68" y="7"/>
                    <a:pt x="52" y="0"/>
                    <a:pt x="44" y="3"/>
                  </a:cubicBezTo>
                  <a:cubicBezTo>
                    <a:pt x="42" y="3"/>
                    <a:pt x="0" y="18"/>
                    <a:pt x="0" y="18"/>
                  </a:cubicBezTo>
                  <a:cubicBezTo>
                    <a:pt x="0" y="18"/>
                    <a:pt x="0" y="18"/>
                    <a:pt x="1" y="20"/>
                  </a:cubicBezTo>
                  <a:cubicBezTo>
                    <a:pt x="7" y="20"/>
                    <a:pt x="7" y="23"/>
                    <a:pt x="7" y="23"/>
                  </a:cubicBezTo>
                  <a:cubicBezTo>
                    <a:pt x="7" y="23"/>
                    <a:pt x="18" y="56"/>
                    <a:pt x="21" y="63"/>
                  </a:cubicBezTo>
                  <a:cubicBezTo>
                    <a:pt x="23" y="69"/>
                    <a:pt x="23" y="70"/>
                    <a:pt x="21" y="73"/>
                  </a:cubicBezTo>
                  <a:cubicBezTo>
                    <a:pt x="18" y="75"/>
                    <a:pt x="21" y="76"/>
                    <a:pt x="21" y="76"/>
                  </a:cubicBezTo>
                  <a:cubicBezTo>
                    <a:pt x="21" y="76"/>
                    <a:pt x="46" y="67"/>
                    <a:pt x="58" y="63"/>
                  </a:cubicBezTo>
                  <a:cubicBezTo>
                    <a:pt x="70" y="58"/>
                    <a:pt x="77" y="48"/>
                    <a:pt x="72" y="38"/>
                  </a:cubicBezTo>
                  <a:close/>
                  <a:moveTo>
                    <a:pt x="25" y="19"/>
                  </a:moveTo>
                  <a:cubicBezTo>
                    <a:pt x="25" y="19"/>
                    <a:pt x="24" y="15"/>
                    <a:pt x="32" y="13"/>
                  </a:cubicBezTo>
                  <a:cubicBezTo>
                    <a:pt x="38" y="12"/>
                    <a:pt x="50" y="16"/>
                    <a:pt x="30" y="32"/>
                  </a:cubicBezTo>
                  <a:lnTo>
                    <a:pt x="25" y="19"/>
                  </a:lnTo>
                  <a:close/>
                  <a:moveTo>
                    <a:pt x="53" y="55"/>
                  </a:moveTo>
                  <a:cubicBezTo>
                    <a:pt x="45" y="64"/>
                    <a:pt x="41" y="61"/>
                    <a:pt x="40" y="60"/>
                  </a:cubicBezTo>
                  <a:cubicBezTo>
                    <a:pt x="39" y="58"/>
                    <a:pt x="32" y="39"/>
                    <a:pt x="32" y="39"/>
                  </a:cubicBezTo>
                  <a:cubicBezTo>
                    <a:pt x="32" y="39"/>
                    <a:pt x="36" y="36"/>
                    <a:pt x="40" y="33"/>
                  </a:cubicBezTo>
                  <a:cubicBezTo>
                    <a:pt x="44" y="31"/>
                    <a:pt x="62" y="46"/>
                    <a:pt x="53" y="55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îṩļîdè">
              <a:extLst>
                <a:ext uri="{FF2B5EF4-FFF2-40B4-BE49-F238E27FC236}">
                  <a16:creationId xmlns:a16="http://schemas.microsoft.com/office/drawing/2014/main" id="{A2DC0B61-95A7-4E4A-AB58-F02CB40D01A5}"/>
                </a:ext>
              </a:extLst>
            </p:cNvPr>
            <p:cNvSpPr/>
            <p:nvPr/>
          </p:nvSpPr>
          <p:spPr bwMode="auto">
            <a:xfrm>
              <a:off x="2533650" y="2700338"/>
              <a:ext cx="139700" cy="150813"/>
            </a:xfrm>
            <a:custGeom>
              <a:avLst/>
              <a:gdLst>
                <a:gd name="T0" fmla="*/ 0 w 63"/>
                <a:gd name="T1" fmla="*/ 9 h 68"/>
                <a:gd name="T2" fmla="*/ 7 w 63"/>
                <a:gd name="T3" fmla="*/ 20 h 68"/>
                <a:gd name="T4" fmla="*/ 21 w 63"/>
                <a:gd name="T5" fmla="*/ 65 h 68"/>
                <a:gd name="T6" fmla="*/ 53 w 63"/>
                <a:gd name="T7" fmla="*/ 59 h 68"/>
                <a:gd name="T8" fmla="*/ 56 w 63"/>
                <a:gd name="T9" fmla="*/ 14 h 68"/>
                <a:gd name="T10" fmla="*/ 61 w 63"/>
                <a:gd name="T11" fmla="*/ 2 h 68"/>
                <a:gd name="T12" fmla="*/ 61 w 63"/>
                <a:gd name="T13" fmla="*/ 0 h 68"/>
                <a:gd name="T14" fmla="*/ 40 w 63"/>
                <a:gd name="T15" fmla="*/ 2 h 68"/>
                <a:gd name="T16" fmla="*/ 40 w 63"/>
                <a:gd name="T17" fmla="*/ 5 h 68"/>
                <a:gd name="T18" fmla="*/ 48 w 63"/>
                <a:gd name="T19" fmla="*/ 14 h 68"/>
                <a:gd name="T20" fmla="*/ 47 w 63"/>
                <a:gd name="T21" fmla="*/ 56 h 68"/>
                <a:gd name="T22" fmla="*/ 29 w 63"/>
                <a:gd name="T23" fmla="*/ 51 h 68"/>
                <a:gd name="T24" fmla="*/ 25 w 63"/>
                <a:gd name="T25" fmla="*/ 15 h 68"/>
                <a:gd name="T26" fmla="*/ 31 w 63"/>
                <a:gd name="T27" fmla="*/ 6 h 68"/>
                <a:gd name="T28" fmla="*/ 31 w 63"/>
                <a:gd name="T29" fmla="*/ 3 h 68"/>
                <a:gd name="T30" fmla="*/ 0 w 63"/>
                <a:gd name="T31" fmla="*/ 6 h 68"/>
                <a:gd name="T32" fmla="*/ 0 w 63"/>
                <a:gd name="T3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68">
                  <a:moveTo>
                    <a:pt x="0" y="9"/>
                  </a:moveTo>
                  <a:cubicBezTo>
                    <a:pt x="0" y="9"/>
                    <a:pt x="7" y="7"/>
                    <a:pt x="7" y="20"/>
                  </a:cubicBezTo>
                  <a:cubicBezTo>
                    <a:pt x="7" y="33"/>
                    <a:pt x="6" y="63"/>
                    <a:pt x="21" y="65"/>
                  </a:cubicBezTo>
                  <a:cubicBezTo>
                    <a:pt x="36" y="68"/>
                    <a:pt x="47" y="65"/>
                    <a:pt x="53" y="59"/>
                  </a:cubicBezTo>
                  <a:cubicBezTo>
                    <a:pt x="59" y="54"/>
                    <a:pt x="63" y="53"/>
                    <a:pt x="56" y="14"/>
                  </a:cubicBezTo>
                  <a:cubicBezTo>
                    <a:pt x="54" y="4"/>
                    <a:pt x="61" y="2"/>
                    <a:pt x="61" y="2"/>
                  </a:cubicBezTo>
                  <a:cubicBezTo>
                    <a:pt x="61" y="1"/>
                    <a:pt x="61" y="0"/>
                    <a:pt x="61" y="0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6" y="5"/>
                    <a:pt x="48" y="14"/>
                  </a:cubicBezTo>
                  <a:cubicBezTo>
                    <a:pt x="49" y="24"/>
                    <a:pt x="57" y="52"/>
                    <a:pt x="47" y="56"/>
                  </a:cubicBezTo>
                  <a:cubicBezTo>
                    <a:pt x="39" y="59"/>
                    <a:pt x="31" y="59"/>
                    <a:pt x="29" y="51"/>
                  </a:cubicBezTo>
                  <a:cubicBezTo>
                    <a:pt x="26" y="44"/>
                    <a:pt x="25" y="17"/>
                    <a:pt x="25" y="15"/>
                  </a:cubicBezTo>
                  <a:cubicBezTo>
                    <a:pt x="25" y="13"/>
                    <a:pt x="25" y="6"/>
                    <a:pt x="31" y="6"/>
                  </a:cubicBezTo>
                  <a:cubicBezTo>
                    <a:pt x="31" y="4"/>
                    <a:pt x="31" y="3"/>
                    <a:pt x="31" y="3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ŝļíḋé">
              <a:extLst>
                <a:ext uri="{FF2B5EF4-FFF2-40B4-BE49-F238E27FC236}">
                  <a16:creationId xmlns:a16="http://schemas.microsoft.com/office/drawing/2014/main" id="{720CFFF0-E789-4AE0-A3DE-259A44EF4D15}"/>
                </a:ext>
              </a:extLst>
            </p:cNvPr>
            <p:cNvSpPr/>
            <p:nvPr/>
          </p:nvSpPr>
          <p:spPr bwMode="auto">
            <a:xfrm>
              <a:off x="2813050" y="2693988"/>
              <a:ext cx="134937" cy="150813"/>
            </a:xfrm>
            <a:custGeom>
              <a:avLst/>
              <a:gdLst>
                <a:gd name="T0" fmla="*/ 55 w 61"/>
                <a:gd name="T1" fmla="*/ 29 h 68"/>
                <a:gd name="T2" fmla="*/ 58 w 61"/>
                <a:gd name="T3" fmla="*/ 29 h 68"/>
                <a:gd name="T4" fmla="*/ 55 w 61"/>
                <a:gd name="T5" fmla="*/ 4 h 68"/>
                <a:gd name="T6" fmla="*/ 37 w 61"/>
                <a:gd name="T7" fmla="*/ 4 h 68"/>
                <a:gd name="T8" fmla="*/ 0 w 61"/>
                <a:gd name="T9" fmla="*/ 33 h 68"/>
                <a:gd name="T10" fmla="*/ 37 w 61"/>
                <a:gd name="T11" fmla="*/ 68 h 68"/>
                <a:gd name="T12" fmla="*/ 52 w 61"/>
                <a:gd name="T13" fmla="*/ 68 h 68"/>
                <a:gd name="T14" fmla="*/ 61 w 61"/>
                <a:gd name="T15" fmla="*/ 49 h 68"/>
                <a:gd name="T16" fmla="*/ 59 w 61"/>
                <a:gd name="T17" fmla="*/ 48 h 68"/>
                <a:gd name="T18" fmla="*/ 31 w 61"/>
                <a:gd name="T19" fmla="*/ 58 h 68"/>
                <a:gd name="T20" fmla="*/ 36 w 61"/>
                <a:gd name="T21" fmla="*/ 12 h 68"/>
                <a:gd name="T22" fmla="*/ 55 w 61"/>
                <a:gd name="T23" fmla="*/ 2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" h="68">
                  <a:moveTo>
                    <a:pt x="55" y="29"/>
                  </a:moveTo>
                  <a:cubicBezTo>
                    <a:pt x="58" y="29"/>
                    <a:pt x="58" y="29"/>
                    <a:pt x="58" y="29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4"/>
                    <a:pt x="47" y="6"/>
                    <a:pt x="37" y="4"/>
                  </a:cubicBezTo>
                  <a:cubicBezTo>
                    <a:pt x="28" y="2"/>
                    <a:pt x="1" y="0"/>
                    <a:pt x="0" y="33"/>
                  </a:cubicBezTo>
                  <a:cubicBezTo>
                    <a:pt x="1" y="63"/>
                    <a:pt x="24" y="67"/>
                    <a:pt x="37" y="68"/>
                  </a:cubicBezTo>
                  <a:cubicBezTo>
                    <a:pt x="51" y="67"/>
                    <a:pt x="51" y="68"/>
                    <a:pt x="52" y="68"/>
                  </a:cubicBezTo>
                  <a:cubicBezTo>
                    <a:pt x="55" y="64"/>
                    <a:pt x="61" y="49"/>
                    <a:pt x="61" y="49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1" y="68"/>
                    <a:pt x="31" y="58"/>
                  </a:cubicBezTo>
                  <a:cubicBezTo>
                    <a:pt x="16" y="48"/>
                    <a:pt x="14" y="16"/>
                    <a:pt x="36" y="12"/>
                  </a:cubicBezTo>
                  <a:cubicBezTo>
                    <a:pt x="44" y="12"/>
                    <a:pt x="50" y="15"/>
                    <a:pt x="55" y="29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iṩ1íde">
              <a:extLst>
                <a:ext uri="{FF2B5EF4-FFF2-40B4-BE49-F238E27FC236}">
                  <a16:creationId xmlns:a16="http://schemas.microsoft.com/office/drawing/2014/main" id="{D340EFF4-6406-4BE5-ADC1-C1AE4B2EDA91}"/>
                </a:ext>
              </a:extLst>
            </p:cNvPr>
            <p:cNvSpPr/>
            <p:nvPr/>
          </p:nvSpPr>
          <p:spPr bwMode="auto">
            <a:xfrm>
              <a:off x="3070225" y="2743200"/>
              <a:ext cx="193675" cy="182563"/>
            </a:xfrm>
            <a:custGeom>
              <a:avLst/>
              <a:gdLst>
                <a:gd name="T0" fmla="*/ 17 w 87"/>
                <a:gd name="T1" fmla="*/ 64 h 82"/>
                <a:gd name="T2" fmla="*/ 18 w 87"/>
                <a:gd name="T3" fmla="*/ 62 h 82"/>
                <a:gd name="T4" fmla="*/ 15 w 87"/>
                <a:gd name="T5" fmla="*/ 51 h 82"/>
                <a:gd name="T6" fmla="*/ 27 w 87"/>
                <a:gd name="T7" fmla="*/ 18 h 82"/>
                <a:gd name="T8" fmla="*/ 32 w 87"/>
                <a:gd name="T9" fmla="*/ 56 h 82"/>
                <a:gd name="T10" fmla="*/ 59 w 87"/>
                <a:gd name="T11" fmla="*/ 29 h 82"/>
                <a:gd name="T12" fmla="*/ 48 w 87"/>
                <a:gd name="T13" fmla="*/ 63 h 82"/>
                <a:gd name="T14" fmla="*/ 40 w 87"/>
                <a:gd name="T15" fmla="*/ 70 h 82"/>
                <a:gd name="T16" fmla="*/ 39 w 87"/>
                <a:gd name="T17" fmla="*/ 72 h 82"/>
                <a:gd name="T18" fmla="*/ 66 w 87"/>
                <a:gd name="T19" fmla="*/ 82 h 82"/>
                <a:gd name="T20" fmla="*/ 67 w 87"/>
                <a:gd name="T21" fmla="*/ 79 h 82"/>
                <a:gd name="T22" fmla="*/ 67 w 87"/>
                <a:gd name="T23" fmla="*/ 67 h 82"/>
                <a:gd name="T24" fmla="*/ 79 w 87"/>
                <a:gd name="T25" fmla="*/ 30 h 82"/>
                <a:gd name="T26" fmla="*/ 86 w 87"/>
                <a:gd name="T27" fmla="*/ 26 h 82"/>
                <a:gd name="T28" fmla="*/ 87 w 87"/>
                <a:gd name="T29" fmla="*/ 23 h 82"/>
                <a:gd name="T30" fmla="*/ 60 w 87"/>
                <a:gd name="T31" fmla="*/ 14 h 82"/>
                <a:gd name="T32" fmla="*/ 58 w 87"/>
                <a:gd name="T33" fmla="*/ 17 h 82"/>
                <a:gd name="T34" fmla="*/ 56 w 87"/>
                <a:gd name="T35" fmla="*/ 22 h 82"/>
                <a:gd name="T36" fmla="*/ 46 w 87"/>
                <a:gd name="T37" fmla="*/ 32 h 82"/>
                <a:gd name="T38" fmla="*/ 45 w 87"/>
                <a:gd name="T39" fmla="*/ 14 h 82"/>
                <a:gd name="T40" fmla="*/ 48 w 87"/>
                <a:gd name="T41" fmla="*/ 12 h 82"/>
                <a:gd name="T42" fmla="*/ 49 w 87"/>
                <a:gd name="T43" fmla="*/ 10 h 82"/>
                <a:gd name="T44" fmla="*/ 21 w 87"/>
                <a:gd name="T45" fmla="*/ 0 h 82"/>
                <a:gd name="T46" fmla="*/ 19 w 87"/>
                <a:gd name="T47" fmla="*/ 3 h 82"/>
                <a:gd name="T48" fmla="*/ 20 w 87"/>
                <a:gd name="T49" fmla="*/ 14 h 82"/>
                <a:gd name="T50" fmla="*/ 8 w 87"/>
                <a:gd name="T51" fmla="*/ 50 h 82"/>
                <a:gd name="T52" fmla="*/ 1 w 87"/>
                <a:gd name="T53" fmla="*/ 56 h 82"/>
                <a:gd name="T54" fmla="*/ 0 w 87"/>
                <a:gd name="T55" fmla="*/ 59 h 82"/>
                <a:gd name="T56" fmla="*/ 17 w 87"/>
                <a:gd name="T57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7" h="82">
                  <a:moveTo>
                    <a:pt x="17" y="64"/>
                  </a:moveTo>
                  <a:cubicBezTo>
                    <a:pt x="18" y="62"/>
                    <a:pt x="18" y="62"/>
                    <a:pt x="18" y="62"/>
                  </a:cubicBezTo>
                  <a:cubicBezTo>
                    <a:pt x="18" y="62"/>
                    <a:pt x="12" y="61"/>
                    <a:pt x="15" y="51"/>
                  </a:cubicBezTo>
                  <a:cubicBezTo>
                    <a:pt x="19" y="42"/>
                    <a:pt x="27" y="18"/>
                    <a:pt x="27" y="18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8" y="63"/>
                    <a:pt x="47" y="71"/>
                    <a:pt x="40" y="70"/>
                  </a:cubicBezTo>
                  <a:cubicBezTo>
                    <a:pt x="39" y="71"/>
                    <a:pt x="39" y="72"/>
                    <a:pt x="39" y="72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7" y="79"/>
                    <a:pt x="63" y="79"/>
                    <a:pt x="67" y="67"/>
                  </a:cubicBezTo>
                  <a:cubicBezTo>
                    <a:pt x="70" y="56"/>
                    <a:pt x="79" y="30"/>
                    <a:pt x="79" y="30"/>
                  </a:cubicBezTo>
                  <a:cubicBezTo>
                    <a:pt x="79" y="30"/>
                    <a:pt x="81" y="25"/>
                    <a:pt x="86" y="26"/>
                  </a:cubicBezTo>
                  <a:cubicBezTo>
                    <a:pt x="87" y="24"/>
                    <a:pt x="87" y="23"/>
                    <a:pt x="87" y="2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62" y="18"/>
                    <a:pt x="56" y="22"/>
                  </a:cubicBezTo>
                  <a:cubicBezTo>
                    <a:pt x="52" y="27"/>
                    <a:pt x="46" y="32"/>
                    <a:pt x="46" y="32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4"/>
                    <a:pt x="46" y="12"/>
                    <a:pt x="48" y="12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25" y="3"/>
                    <a:pt x="20" y="14"/>
                  </a:cubicBezTo>
                  <a:cubicBezTo>
                    <a:pt x="16" y="25"/>
                    <a:pt x="8" y="50"/>
                    <a:pt x="8" y="50"/>
                  </a:cubicBezTo>
                  <a:cubicBezTo>
                    <a:pt x="8" y="50"/>
                    <a:pt x="7" y="59"/>
                    <a:pt x="1" y="56"/>
                  </a:cubicBezTo>
                  <a:cubicBezTo>
                    <a:pt x="0" y="59"/>
                    <a:pt x="0" y="59"/>
                    <a:pt x="0" y="59"/>
                  </a:cubicBezTo>
                  <a:lnTo>
                    <a:pt x="17" y="64"/>
                  </a:ln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S1iďe">
              <a:extLst>
                <a:ext uri="{FF2B5EF4-FFF2-40B4-BE49-F238E27FC236}">
                  <a16:creationId xmlns:a16="http://schemas.microsoft.com/office/drawing/2014/main" id="{1585DD6E-4BA5-4176-8AF2-D030561EAAA1}"/>
                </a:ext>
              </a:extLst>
            </p:cNvPr>
            <p:cNvSpPr/>
            <p:nvPr/>
          </p:nvSpPr>
          <p:spPr bwMode="auto">
            <a:xfrm>
              <a:off x="1919288" y="2871788"/>
              <a:ext cx="822325" cy="1465263"/>
            </a:xfrm>
            <a:custGeom>
              <a:avLst/>
              <a:gdLst>
                <a:gd name="T0" fmla="*/ 90 w 371"/>
                <a:gd name="T1" fmla="*/ 430 h 660"/>
                <a:gd name="T2" fmla="*/ 24 w 371"/>
                <a:gd name="T3" fmla="*/ 0 h 660"/>
                <a:gd name="T4" fmla="*/ 94 w 371"/>
                <a:gd name="T5" fmla="*/ 82 h 660"/>
                <a:gd name="T6" fmla="*/ 139 w 371"/>
                <a:gd name="T7" fmla="*/ 425 h 660"/>
                <a:gd name="T8" fmla="*/ 360 w 371"/>
                <a:gd name="T9" fmla="*/ 606 h 660"/>
                <a:gd name="T10" fmla="*/ 371 w 371"/>
                <a:gd name="T11" fmla="*/ 660 h 660"/>
                <a:gd name="T12" fmla="*/ 90 w 371"/>
                <a:gd name="T13" fmla="*/ 43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1" h="660">
                  <a:moveTo>
                    <a:pt x="90" y="430"/>
                  </a:moveTo>
                  <a:cubicBezTo>
                    <a:pt x="28" y="325"/>
                    <a:pt x="0" y="186"/>
                    <a:pt x="24" y="0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2"/>
                    <a:pt x="54" y="270"/>
                    <a:pt x="139" y="425"/>
                  </a:cubicBezTo>
                  <a:cubicBezTo>
                    <a:pt x="184" y="495"/>
                    <a:pt x="246" y="554"/>
                    <a:pt x="360" y="606"/>
                  </a:cubicBezTo>
                  <a:cubicBezTo>
                    <a:pt x="368" y="649"/>
                    <a:pt x="371" y="660"/>
                    <a:pt x="371" y="660"/>
                  </a:cubicBezTo>
                  <a:cubicBezTo>
                    <a:pt x="371" y="660"/>
                    <a:pt x="182" y="587"/>
                    <a:pt x="90" y="430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ŝḻídê">
              <a:extLst>
                <a:ext uri="{FF2B5EF4-FFF2-40B4-BE49-F238E27FC236}">
                  <a16:creationId xmlns:a16="http://schemas.microsoft.com/office/drawing/2014/main" id="{111606D7-B011-4F85-8764-2328B0A24DBD}"/>
                </a:ext>
              </a:extLst>
            </p:cNvPr>
            <p:cNvSpPr/>
            <p:nvPr/>
          </p:nvSpPr>
          <p:spPr bwMode="auto">
            <a:xfrm>
              <a:off x="2781300" y="2887663"/>
              <a:ext cx="990600" cy="1444625"/>
            </a:xfrm>
            <a:custGeom>
              <a:avLst/>
              <a:gdLst>
                <a:gd name="T0" fmla="*/ 12 w 446"/>
                <a:gd name="T1" fmla="*/ 598 h 651"/>
                <a:gd name="T2" fmla="*/ 0 w 446"/>
                <a:gd name="T3" fmla="*/ 651 h 651"/>
                <a:gd name="T4" fmla="*/ 340 w 446"/>
                <a:gd name="T5" fmla="*/ 0 h 651"/>
                <a:gd name="T6" fmla="*/ 273 w 446"/>
                <a:gd name="T7" fmla="*/ 79 h 651"/>
                <a:gd name="T8" fmla="*/ 12 w 446"/>
                <a:gd name="T9" fmla="*/ 598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6" h="651">
                  <a:moveTo>
                    <a:pt x="12" y="598"/>
                  </a:moveTo>
                  <a:cubicBezTo>
                    <a:pt x="0" y="651"/>
                    <a:pt x="0" y="651"/>
                    <a:pt x="0" y="651"/>
                  </a:cubicBezTo>
                  <a:cubicBezTo>
                    <a:pt x="0" y="651"/>
                    <a:pt x="446" y="473"/>
                    <a:pt x="340" y="0"/>
                  </a:cubicBezTo>
                  <a:cubicBezTo>
                    <a:pt x="303" y="40"/>
                    <a:pt x="273" y="79"/>
                    <a:pt x="273" y="79"/>
                  </a:cubicBezTo>
                  <a:cubicBezTo>
                    <a:pt x="273" y="79"/>
                    <a:pt x="382" y="415"/>
                    <a:pt x="12" y="598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ïṥļíḓè">
              <a:extLst>
                <a:ext uri="{FF2B5EF4-FFF2-40B4-BE49-F238E27FC236}">
                  <a16:creationId xmlns:a16="http://schemas.microsoft.com/office/drawing/2014/main" id="{DEB6725A-8DBC-4A6A-9540-863A05E327A0}"/>
                </a:ext>
              </a:extLst>
            </p:cNvPr>
            <p:cNvSpPr/>
            <p:nvPr/>
          </p:nvSpPr>
          <p:spPr bwMode="auto">
            <a:xfrm>
              <a:off x="2220913" y="3194050"/>
              <a:ext cx="669925" cy="849313"/>
            </a:xfrm>
            <a:custGeom>
              <a:avLst/>
              <a:gdLst>
                <a:gd name="T0" fmla="*/ 60 w 302"/>
                <a:gd name="T1" fmla="*/ 0 h 383"/>
                <a:gd name="T2" fmla="*/ 117 w 302"/>
                <a:gd name="T3" fmla="*/ 69 h 383"/>
                <a:gd name="T4" fmla="*/ 124 w 302"/>
                <a:gd name="T5" fmla="*/ 109 h 383"/>
                <a:gd name="T6" fmla="*/ 101 w 302"/>
                <a:gd name="T7" fmla="*/ 165 h 383"/>
                <a:gd name="T8" fmla="*/ 125 w 302"/>
                <a:gd name="T9" fmla="*/ 143 h 383"/>
                <a:gd name="T10" fmla="*/ 153 w 302"/>
                <a:gd name="T11" fmla="*/ 115 h 383"/>
                <a:gd name="T12" fmla="*/ 139 w 302"/>
                <a:gd name="T13" fmla="*/ 164 h 383"/>
                <a:gd name="T14" fmla="*/ 91 w 302"/>
                <a:gd name="T15" fmla="*/ 192 h 383"/>
                <a:gd name="T16" fmla="*/ 95 w 302"/>
                <a:gd name="T17" fmla="*/ 263 h 383"/>
                <a:gd name="T18" fmla="*/ 114 w 302"/>
                <a:gd name="T19" fmla="*/ 208 h 383"/>
                <a:gd name="T20" fmla="*/ 153 w 302"/>
                <a:gd name="T21" fmla="*/ 182 h 383"/>
                <a:gd name="T22" fmla="*/ 132 w 302"/>
                <a:gd name="T23" fmla="*/ 229 h 383"/>
                <a:gd name="T24" fmla="*/ 100 w 302"/>
                <a:gd name="T25" fmla="*/ 276 h 383"/>
                <a:gd name="T26" fmla="*/ 149 w 302"/>
                <a:gd name="T27" fmla="*/ 334 h 383"/>
                <a:gd name="T28" fmla="*/ 155 w 302"/>
                <a:gd name="T29" fmla="*/ 228 h 383"/>
                <a:gd name="T30" fmla="*/ 163 w 302"/>
                <a:gd name="T31" fmla="*/ 285 h 383"/>
                <a:gd name="T32" fmla="*/ 157 w 302"/>
                <a:gd name="T33" fmla="*/ 340 h 383"/>
                <a:gd name="T34" fmla="*/ 302 w 302"/>
                <a:gd name="T35" fmla="*/ 377 h 383"/>
                <a:gd name="T36" fmla="*/ 298 w 302"/>
                <a:gd name="T37" fmla="*/ 383 h 383"/>
                <a:gd name="T38" fmla="*/ 122 w 302"/>
                <a:gd name="T39" fmla="*/ 319 h 383"/>
                <a:gd name="T40" fmla="*/ 35 w 302"/>
                <a:gd name="T41" fmla="*/ 305 h 383"/>
                <a:gd name="T42" fmla="*/ 0 w 302"/>
                <a:gd name="T43" fmla="*/ 258 h 383"/>
                <a:gd name="T44" fmla="*/ 51 w 302"/>
                <a:gd name="T45" fmla="*/ 278 h 383"/>
                <a:gd name="T46" fmla="*/ 109 w 302"/>
                <a:gd name="T47" fmla="*/ 304 h 383"/>
                <a:gd name="T48" fmla="*/ 80 w 302"/>
                <a:gd name="T49" fmla="*/ 239 h 383"/>
                <a:gd name="T50" fmla="*/ 37 w 302"/>
                <a:gd name="T51" fmla="*/ 193 h 383"/>
                <a:gd name="T52" fmla="*/ 11 w 302"/>
                <a:gd name="T53" fmla="*/ 154 h 383"/>
                <a:gd name="T54" fmla="*/ 80 w 302"/>
                <a:gd name="T55" fmla="*/ 209 h 383"/>
                <a:gd name="T56" fmla="*/ 96 w 302"/>
                <a:gd name="T57" fmla="*/ 158 h 383"/>
                <a:gd name="T58" fmla="*/ 65 w 302"/>
                <a:gd name="T59" fmla="*/ 109 h 383"/>
                <a:gd name="T60" fmla="*/ 49 w 302"/>
                <a:gd name="T61" fmla="*/ 70 h 383"/>
                <a:gd name="T62" fmla="*/ 99 w 302"/>
                <a:gd name="T63" fmla="*/ 152 h 383"/>
                <a:gd name="T64" fmla="*/ 119 w 302"/>
                <a:gd name="T65" fmla="*/ 107 h 383"/>
                <a:gd name="T66" fmla="*/ 113 w 302"/>
                <a:gd name="T67" fmla="*/ 67 h 383"/>
                <a:gd name="T68" fmla="*/ 80 w 302"/>
                <a:gd name="T69" fmla="*/ 29 h 383"/>
                <a:gd name="T70" fmla="*/ 60 w 302"/>
                <a:gd name="T7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2" h="383">
                  <a:moveTo>
                    <a:pt x="60" y="0"/>
                  </a:moveTo>
                  <a:cubicBezTo>
                    <a:pt x="60" y="0"/>
                    <a:pt x="126" y="10"/>
                    <a:pt x="117" y="69"/>
                  </a:cubicBezTo>
                  <a:cubicBezTo>
                    <a:pt x="124" y="84"/>
                    <a:pt x="127" y="94"/>
                    <a:pt x="124" y="109"/>
                  </a:cubicBezTo>
                  <a:cubicBezTo>
                    <a:pt x="121" y="122"/>
                    <a:pt x="113" y="139"/>
                    <a:pt x="101" y="165"/>
                  </a:cubicBezTo>
                  <a:cubicBezTo>
                    <a:pt x="108" y="157"/>
                    <a:pt x="119" y="147"/>
                    <a:pt x="125" y="143"/>
                  </a:cubicBezTo>
                  <a:cubicBezTo>
                    <a:pt x="131" y="140"/>
                    <a:pt x="150" y="125"/>
                    <a:pt x="153" y="115"/>
                  </a:cubicBezTo>
                  <a:cubicBezTo>
                    <a:pt x="151" y="134"/>
                    <a:pt x="146" y="150"/>
                    <a:pt x="139" y="164"/>
                  </a:cubicBezTo>
                  <a:cubicBezTo>
                    <a:pt x="132" y="178"/>
                    <a:pt x="120" y="191"/>
                    <a:pt x="91" y="192"/>
                  </a:cubicBezTo>
                  <a:cubicBezTo>
                    <a:pt x="88" y="207"/>
                    <a:pt x="80" y="236"/>
                    <a:pt x="95" y="263"/>
                  </a:cubicBezTo>
                  <a:cubicBezTo>
                    <a:pt x="95" y="232"/>
                    <a:pt x="99" y="227"/>
                    <a:pt x="114" y="208"/>
                  </a:cubicBezTo>
                  <a:cubicBezTo>
                    <a:pt x="129" y="193"/>
                    <a:pt x="146" y="184"/>
                    <a:pt x="153" y="182"/>
                  </a:cubicBezTo>
                  <a:cubicBezTo>
                    <a:pt x="145" y="192"/>
                    <a:pt x="134" y="214"/>
                    <a:pt x="132" y="229"/>
                  </a:cubicBezTo>
                  <a:cubicBezTo>
                    <a:pt x="129" y="245"/>
                    <a:pt x="116" y="267"/>
                    <a:pt x="100" y="276"/>
                  </a:cubicBezTo>
                  <a:cubicBezTo>
                    <a:pt x="107" y="290"/>
                    <a:pt x="122" y="316"/>
                    <a:pt x="149" y="334"/>
                  </a:cubicBezTo>
                  <a:cubicBezTo>
                    <a:pt x="138" y="319"/>
                    <a:pt x="116" y="299"/>
                    <a:pt x="155" y="228"/>
                  </a:cubicBezTo>
                  <a:cubicBezTo>
                    <a:pt x="155" y="244"/>
                    <a:pt x="154" y="255"/>
                    <a:pt x="163" y="285"/>
                  </a:cubicBezTo>
                  <a:cubicBezTo>
                    <a:pt x="168" y="316"/>
                    <a:pt x="159" y="336"/>
                    <a:pt x="157" y="340"/>
                  </a:cubicBezTo>
                  <a:cubicBezTo>
                    <a:pt x="170" y="348"/>
                    <a:pt x="221" y="377"/>
                    <a:pt x="302" y="377"/>
                  </a:cubicBezTo>
                  <a:cubicBezTo>
                    <a:pt x="298" y="383"/>
                    <a:pt x="298" y="383"/>
                    <a:pt x="298" y="383"/>
                  </a:cubicBezTo>
                  <a:cubicBezTo>
                    <a:pt x="298" y="383"/>
                    <a:pt x="183" y="383"/>
                    <a:pt x="122" y="319"/>
                  </a:cubicBezTo>
                  <a:cubicBezTo>
                    <a:pt x="94" y="330"/>
                    <a:pt x="68" y="337"/>
                    <a:pt x="35" y="305"/>
                  </a:cubicBezTo>
                  <a:cubicBezTo>
                    <a:pt x="6" y="274"/>
                    <a:pt x="6" y="271"/>
                    <a:pt x="0" y="258"/>
                  </a:cubicBezTo>
                  <a:cubicBezTo>
                    <a:pt x="10" y="266"/>
                    <a:pt x="32" y="275"/>
                    <a:pt x="51" y="278"/>
                  </a:cubicBezTo>
                  <a:cubicBezTo>
                    <a:pt x="71" y="281"/>
                    <a:pt x="89" y="285"/>
                    <a:pt x="109" y="304"/>
                  </a:cubicBezTo>
                  <a:cubicBezTo>
                    <a:pt x="95" y="285"/>
                    <a:pt x="83" y="259"/>
                    <a:pt x="80" y="239"/>
                  </a:cubicBezTo>
                  <a:cubicBezTo>
                    <a:pt x="55" y="224"/>
                    <a:pt x="50" y="219"/>
                    <a:pt x="37" y="193"/>
                  </a:cubicBezTo>
                  <a:cubicBezTo>
                    <a:pt x="25" y="166"/>
                    <a:pt x="14" y="154"/>
                    <a:pt x="11" y="154"/>
                  </a:cubicBezTo>
                  <a:cubicBezTo>
                    <a:pt x="25" y="157"/>
                    <a:pt x="71" y="171"/>
                    <a:pt x="80" y="209"/>
                  </a:cubicBezTo>
                  <a:cubicBezTo>
                    <a:pt x="83" y="185"/>
                    <a:pt x="95" y="162"/>
                    <a:pt x="96" y="158"/>
                  </a:cubicBezTo>
                  <a:cubicBezTo>
                    <a:pt x="84" y="149"/>
                    <a:pt x="72" y="139"/>
                    <a:pt x="65" y="109"/>
                  </a:cubicBezTo>
                  <a:cubicBezTo>
                    <a:pt x="60" y="84"/>
                    <a:pt x="52" y="74"/>
                    <a:pt x="49" y="70"/>
                  </a:cubicBezTo>
                  <a:cubicBezTo>
                    <a:pt x="62" y="76"/>
                    <a:pt x="111" y="101"/>
                    <a:pt x="99" y="152"/>
                  </a:cubicBezTo>
                  <a:cubicBezTo>
                    <a:pt x="103" y="144"/>
                    <a:pt x="113" y="126"/>
                    <a:pt x="119" y="107"/>
                  </a:cubicBezTo>
                  <a:cubicBezTo>
                    <a:pt x="121" y="95"/>
                    <a:pt x="120" y="81"/>
                    <a:pt x="113" y="67"/>
                  </a:cubicBezTo>
                  <a:cubicBezTo>
                    <a:pt x="91" y="53"/>
                    <a:pt x="85" y="38"/>
                    <a:pt x="80" y="29"/>
                  </a:cubicBezTo>
                  <a:cubicBezTo>
                    <a:pt x="80" y="29"/>
                    <a:pt x="67" y="5"/>
                    <a:pt x="60" y="0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ïṡļíḍê">
              <a:extLst>
                <a:ext uri="{FF2B5EF4-FFF2-40B4-BE49-F238E27FC236}">
                  <a16:creationId xmlns:a16="http://schemas.microsoft.com/office/drawing/2014/main" id="{4FD38D05-4AF5-4821-9F84-5D44DB89D88C}"/>
                </a:ext>
              </a:extLst>
            </p:cNvPr>
            <p:cNvSpPr/>
            <p:nvPr/>
          </p:nvSpPr>
          <p:spPr bwMode="auto">
            <a:xfrm>
              <a:off x="2630488" y="3194050"/>
              <a:ext cx="669925" cy="849313"/>
            </a:xfrm>
            <a:custGeom>
              <a:avLst/>
              <a:gdLst>
                <a:gd name="T0" fmla="*/ 242 w 302"/>
                <a:gd name="T1" fmla="*/ 0 h 383"/>
                <a:gd name="T2" fmla="*/ 184 w 302"/>
                <a:gd name="T3" fmla="*/ 69 h 383"/>
                <a:gd name="T4" fmla="*/ 178 w 302"/>
                <a:gd name="T5" fmla="*/ 109 h 383"/>
                <a:gd name="T6" fmla="*/ 201 w 302"/>
                <a:gd name="T7" fmla="*/ 165 h 383"/>
                <a:gd name="T8" fmla="*/ 177 w 302"/>
                <a:gd name="T9" fmla="*/ 143 h 383"/>
                <a:gd name="T10" fmla="*/ 149 w 302"/>
                <a:gd name="T11" fmla="*/ 115 h 383"/>
                <a:gd name="T12" fmla="*/ 163 w 302"/>
                <a:gd name="T13" fmla="*/ 164 h 383"/>
                <a:gd name="T14" fmla="*/ 211 w 302"/>
                <a:gd name="T15" fmla="*/ 192 h 383"/>
                <a:gd name="T16" fmla="*/ 206 w 302"/>
                <a:gd name="T17" fmla="*/ 263 h 383"/>
                <a:gd name="T18" fmla="*/ 188 w 302"/>
                <a:gd name="T19" fmla="*/ 208 h 383"/>
                <a:gd name="T20" fmla="*/ 149 w 302"/>
                <a:gd name="T21" fmla="*/ 182 h 383"/>
                <a:gd name="T22" fmla="*/ 170 w 302"/>
                <a:gd name="T23" fmla="*/ 229 h 383"/>
                <a:gd name="T24" fmla="*/ 201 w 302"/>
                <a:gd name="T25" fmla="*/ 276 h 383"/>
                <a:gd name="T26" fmla="*/ 153 w 302"/>
                <a:gd name="T27" fmla="*/ 334 h 383"/>
                <a:gd name="T28" fmla="*/ 146 w 302"/>
                <a:gd name="T29" fmla="*/ 228 h 383"/>
                <a:gd name="T30" fmla="*/ 139 w 302"/>
                <a:gd name="T31" fmla="*/ 285 h 383"/>
                <a:gd name="T32" fmla="*/ 145 w 302"/>
                <a:gd name="T33" fmla="*/ 340 h 383"/>
                <a:gd name="T34" fmla="*/ 0 w 302"/>
                <a:gd name="T35" fmla="*/ 377 h 383"/>
                <a:gd name="T36" fmla="*/ 3 w 302"/>
                <a:gd name="T37" fmla="*/ 383 h 383"/>
                <a:gd name="T38" fmla="*/ 180 w 302"/>
                <a:gd name="T39" fmla="*/ 319 h 383"/>
                <a:gd name="T40" fmla="*/ 267 w 302"/>
                <a:gd name="T41" fmla="*/ 305 h 383"/>
                <a:gd name="T42" fmla="*/ 302 w 302"/>
                <a:gd name="T43" fmla="*/ 258 h 383"/>
                <a:gd name="T44" fmla="*/ 250 w 302"/>
                <a:gd name="T45" fmla="*/ 278 h 383"/>
                <a:gd name="T46" fmla="*/ 193 w 302"/>
                <a:gd name="T47" fmla="*/ 304 h 383"/>
                <a:gd name="T48" fmla="*/ 222 w 302"/>
                <a:gd name="T49" fmla="*/ 239 h 383"/>
                <a:gd name="T50" fmla="*/ 264 w 302"/>
                <a:gd name="T51" fmla="*/ 193 h 383"/>
                <a:gd name="T52" fmla="*/ 290 w 302"/>
                <a:gd name="T53" fmla="*/ 154 h 383"/>
                <a:gd name="T54" fmla="*/ 222 w 302"/>
                <a:gd name="T55" fmla="*/ 209 h 383"/>
                <a:gd name="T56" fmla="*/ 206 w 302"/>
                <a:gd name="T57" fmla="*/ 158 h 383"/>
                <a:gd name="T58" fmla="*/ 236 w 302"/>
                <a:gd name="T59" fmla="*/ 109 h 383"/>
                <a:gd name="T60" fmla="*/ 253 w 302"/>
                <a:gd name="T61" fmla="*/ 70 h 383"/>
                <a:gd name="T62" fmla="*/ 203 w 302"/>
                <a:gd name="T63" fmla="*/ 152 h 383"/>
                <a:gd name="T64" fmla="*/ 183 w 302"/>
                <a:gd name="T65" fmla="*/ 107 h 383"/>
                <a:gd name="T66" fmla="*/ 188 w 302"/>
                <a:gd name="T67" fmla="*/ 67 h 383"/>
                <a:gd name="T68" fmla="*/ 221 w 302"/>
                <a:gd name="T69" fmla="*/ 29 h 383"/>
                <a:gd name="T70" fmla="*/ 242 w 302"/>
                <a:gd name="T7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2" h="383">
                  <a:moveTo>
                    <a:pt x="242" y="0"/>
                  </a:moveTo>
                  <a:cubicBezTo>
                    <a:pt x="242" y="0"/>
                    <a:pt x="176" y="10"/>
                    <a:pt x="184" y="69"/>
                  </a:cubicBezTo>
                  <a:cubicBezTo>
                    <a:pt x="178" y="84"/>
                    <a:pt x="175" y="94"/>
                    <a:pt x="178" y="109"/>
                  </a:cubicBezTo>
                  <a:cubicBezTo>
                    <a:pt x="181" y="122"/>
                    <a:pt x="189" y="139"/>
                    <a:pt x="201" y="165"/>
                  </a:cubicBezTo>
                  <a:cubicBezTo>
                    <a:pt x="194" y="157"/>
                    <a:pt x="182" y="147"/>
                    <a:pt x="177" y="143"/>
                  </a:cubicBezTo>
                  <a:cubicBezTo>
                    <a:pt x="171" y="140"/>
                    <a:pt x="152" y="125"/>
                    <a:pt x="149" y="115"/>
                  </a:cubicBezTo>
                  <a:cubicBezTo>
                    <a:pt x="150" y="134"/>
                    <a:pt x="156" y="150"/>
                    <a:pt x="163" y="164"/>
                  </a:cubicBezTo>
                  <a:cubicBezTo>
                    <a:pt x="170" y="178"/>
                    <a:pt x="181" y="191"/>
                    <a:pt x="211" y="192"/>
                  </a:cubicBezTo>
                  <a:cubicBezTo>
                    <a:pt x="214" y="207"/>
                    <a:pt x="222" y="236"/>
                    <a:pt x="206" y="263"/>
                  </a:cubicBezTo>
                  <a:cubicBezTo>
                    <a:pt x="207" y="232"/>
                    <a:pt x="203" y="227"/>
                    <a:pt x="188" y="208"/>
                  </a:cubicBezTo>
                  <a:cubicBezTo>
                    <a:pt x="173" y="193"/>
                    <a:pt x="155" y="184"/>
                    <a:pt x="149" y="182"/>
                  </a:cubicBezTo>
                  <a:cubicBezTo>
                    <a:pt x="156" y="192"/>
                    <a:pt x="168" y="214"/>
                    <a:pt x="170" y="229"/>
                  </a:cubicBezTo>
                  <a:cubicBezTo>
                    <a:pt x="172" y="245"/>
                    <a:pt x="186" y="267"/>
                    <a:pt x="201" y="276"/>
                  </a:cubicBezTo>
                  <a:cubicBezTo>
                    <a:pt x="194" y="290"/>
                    <a:pt x="180" y="316"/>
                    <a:pt x="153" y="334"/>
                  </a:cubicBezTo>
                  <a:cubicBezTo>
                    <a:pt x="163" y="319"/>
                    <a:pt x="186" y="299"/>
                    <a:pt x="146" y="228"/>
                  </a:cubicBezTo>
                  <a:cubicBezTo>
                    <a:pt x="147" y="244"/>
                    <a:pt x="147" y="255"/>
                    <a:pt x="139" y="285"/>
                  </a:cubicBezTo>
                  <a:cubicBezTo>
                    <a:pt x="134" y="316"/>
                    <a:pt x="143" y="336"/>
                    <a:pt x="145" y="340"/>
                  </a:cubicBezTo>
                  <a:cubicBezTo>
                    <a:pt x="132" y="348"/>
                    <a:pt x="81" y="377"/>
                    <a:pt x="0" y="377"/>
                  </a:cubicBezTo>
                  <a:cubicBezTo>
                    <a:pt x="3" y="383"/>
                    <a:pt x="3" y="383"/>
                    <a:pt x="3" y="383"/>
                  </a:cubicBezTo>
                  <a:cubicBezTo>
                    <a:pt x="3" y="383"/>
                    <a:pt x="119" y="383"/>
                    <a:pt x="180" y="319"/>
                  </a:cubicBezTo>
                  <a:cubicBezTo>
                    <a:pt x="208" y="330"/>
                    <a:pt x="234" y="337"/>
                    <a:pt x="267" y="305"/>
                  </a:cubicBezTo>
                  <a:cubicBezTo>
                    <a:pt x="296" y="274"/>
                    <a:pt x="296" y="271"/>
                    <a:pt x="302" y="258"/>
                  </a:cubicBezTo>
                  <a:cubicBezTo>
                    <a:pt x="292" y="266"/>
                    <a:pt x="270" y="275"/>
                    <a:pt x="250" y="278"/>
                  </a:cubicBezTo>
                  <a:cubicBezTo>
                    <a:pt x="231" y="281"/>
                    <a:pt x="213" y="285"/>
                    <a:pt x="193" y="304"/>
                  </a:cubicBezTo>
                  <a:cubicBezTo>
                    <a:pt x="207" y="285"/>
                    <a:pt x="218" y="259"/>
                    <a:pt x="222" y="239"/>
                  </a:cubicBezTo>
                  <a:cubicBezTo>
                    <a:pt x="247" y="224"/>
                    <a:pt x="252" y="219"/>
                    <a:pt x="264" y="193"/>
                  </a:cubicBezTo>
                  <a:cubicBezTo>
                    <a:pt x="276" y="166"/>
                    <a:pt x="287" y="154"/>
                    <a:pt x="290" y="154"/>
                  </a:cubicBezTo>
                  <a:cubicBezTo>
                    <a:pt x="277" y="157"/>
                    <a:pt x="231" y="171"/>
                    <a:pt x="222" y="209"/>
                  </a:cubicBezTo>
                  <a:cubicBezTo>
                    <a:pt x="219" y="185"/>
                    <a:pt x="206" y="162"/>
                    <a:pt x="206" y="158"/>
                  </a:cubicBezTo>
                  <a:cubicBezTo>
                    <a:pt x="217" y="149"/>
                    <a:pt x="229" y="139"/>
                    <a:pt x="236" y="109"/>
                  </a:cubicBezTo>
                  <a:cubicBezTo>
                    <a:pt x="242" y="84"/>
                    <a:pt x="250" y="74"/>
                    <a:pt x="253" y="70"/>
                  </a:cubicBezTo>
                  <a:cubicBezTo>
                    <a:pt x="239" y="76"/>
                    <a:pt x="191" y="101"/>
                    <a:pt x="203" y="152"/>
                  </a:cubicBezTo>
                  <a:cubicBezTo>
                    <a:pt x="199" y="144"/>
                    <a:pt x="189" y="126"/>
                    <a:pt x="183" y="107"/>
                  </a:cubicBezTo>
                  <a:cubicBezTo>
                    <a:pt x="181" y="95"/>
                    <a:pt x="181" y="81"/>
                    <a:pt x="188" y="67"/>
                  </a:cubicBezTo>
                  <a:cubicBezTo>
                    <a:pt x="211" y="53"/>
                    <a:pt x="216" y="38"/>
                    <a:pt x="221" y="29"/>
                  </a:cubicBezTo>
                  <a:cubicBezTo>
                    <a:pt x="221" y="29"/>
                    <a:pt x="235" y="5"/>
                    <a:pt x="242" y="0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iŝļiḑê">
              <a:extLst>
                <a:ext uri="{FF2B5EF4-FFF2-40B4-BE49-F238E27FC236}">
                  <a16:creationId xmlns:a16="http://schemas.microsoft.com/office/drawing/2014/main" id="{0602CA49-B75F-4CE8-913E-BA4D815951AB}"/>
                </a:ext>
              </a:extLst>
            </p:cNvPr>
            <p:cNvSpPr/>
            <p:nvPr/>
          </p:nvSpPr>
          <p:spPr bwMode="auto">
            <a:xfrm>
              <a:off x="2601913" y="2892425"/>
              <a:ext cx="128587" cy="123825"/>
            </a:xfrm>
            <a:custGeom>
              <a:avLst/>
              <a:gdLst>
                <a:gd name="T0" fmla="*/ 58 w 58"/>
                <a:gd name="T1" fmla="*/ 25 h 56"/>
                <a:gd name="T2" fmla="*/ 29 w 58"/>
                <a:gd name="T3" fmla="*/ 54 h 56"/>
                <a:gd name="T4" fmla="*/ 0 w 58"/>
                <a:gd name="T5" fmla="*/ 27 h 56"/>
                <a:gd name="T6" fmla="*/ 30 w 58"/>
                <a:gd name="T7" fmla="*/ 1 h 56"/>
                <a:gd name="T8" fmla="*/ 58 w 58"/>
                <a:gd name="T9" fmla="*/ 2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6">
                  <a:moveTo>
                    <a:pt x="58" y="25"/>
                  </a:moveTo>
                  <a:cubicBezTo>
                    <a:pt x="57" y="41"/>
                    <a:pt x="46" y="52"/>
                    <a:pt x="29" y="54"/>
                  </a:cubicBezTo>
                  <a:cubicBezTo>
                    <a:pt x="7" y="56"/>
                    <a:pt x="0" y="43"/>
                    <a:pt x="0" y="27"/>
                  </a:cubicBezTo>
                  <a:cubicBezTo>
                    <a:pt x="1" y="15"/>
                    <a:pt x="12" y="2"/>
                    <a:pt x="30" y="1"/>
                  </a:cubicBezTo>
                  <a:cubicBezTo>
                    <a:pt x="49" y="0"/>
                    <a:pt x="58" y="10"/>
                    <a:pt x="58" y="25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ïşľïḓe">
              <a:extLst>
                <a:ext uri="{FF2B5EF4-FFF2-40B4-BE49-F238E27FC236}">
                  <a16:creationId xmlns:a16="http://schemas.microsoft.com/office/drawing/2014/main" id="{C78AFC39-9FF2-4A88-8093-CD6996386250}"/>
                </a:ext>
              </a:extLst>
            </p:cNvPr>
            <p:cNvSpPr/>
            <p:nvPr/>
          </p:nvSpPr>
          <p:spPr bwMode="auto">
            <a:xfrm>
              <a:off x="2638425" y="3005138"/>
              <a:ext cx="74612" cy="95250"/>
            </a:xfrm>
            <a:custGeom>
              <a:avLst/>
              <a:gdLst>
                <a:gd name="T0" fmla="*/ 0 w 34"/>
                <a:gd name="T1" fmla="*/ 7 h 43"/>
                <a:gd name="T2" fmla="*/ 32 w 34"/>
                <a:gd name="T3" fmla="*/ 0 h 43"/>
                <a:gd name="T4" fmla="*/ 34 w 34"/>
                <a:gd name="T5" fmla="*/ 23 h 43"/>
                <a:gd name="T6" fmla="*/ 6 w 34"/>
                <a:gd name="T7" fmla="*/ 43 h 43"/>
                <a:gd name="T8" fmla="*/ 0 w 34"/>
                <a:gd name="T9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3">
                  <a:moveTo>
                    <a:pt x="0" y="7"/>
                  </a:moveTo>
                  <a:cubicBezTo>
                    <a:pt x="0" y="7"/>
                    <a:pt x="15" y="13"/>
                    <a:pt x="32" y="0"/>
                  </a:cubicBezTo>
                  <a:cubicBezTo>
                    <a:pt x="33" y="13"/>
                    <a:pt x="34" y="23"/>
                    <a:pt x="34" y="23"/>
                  </a:cubicBezTo>
                  <a:cubicBezTo>
                    <a:pt x="34" y="23"/>
                    <a:pt x="17" y="34"/>
                    <a:pt x="6" y="43"/>
                  </a:cubicBezTo>
                  <a:cubicBezTo>
                    <a:pt x="4" y="29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îṣļîdè">
              <a:extLst>
                <a:ext uri="{FF2B5EF4-FFF2-40B4-BE49-F238E27FC236}">
                  <a16:creationId xmlns:a16="http://schemas.microsoft.com/office/drawing/2014/main" id="{59112594-2FE1-461D-869A-B433929D8D7D}"/>
                </a:ext>
              </a:extLst>
            </p:cNvPr>
            <p:cNvSpPr/>
            <p:nvPr/>
          </p:nvSpPr>
          <p:spPr bwMode="auto">
            <a:xfrm>
              <a:off x="2657475" y="3127375"/>
              <a:ext cx="84137" cy="298450"/>
            </a:xfrm>
            <a:custGeom>
              <a:avLst/>
              <a:gdLst>
                <a:gd name="T0" fmla="*/ 0 w 38"/>
                <a:gd name="T1" fmla="*/ 11 h 135"/>
                <a:gd name="T2" fmla="*/ 28 w 38"/>
                <a:gd name="T3" fmla="*/ 0 h 135"/>
                <a:gd name="T4" fmla="*/ 38 w 38"/>
                <a:gd name="T5" fmla="*/ 129 h 135"/>
                <a:gd name="T6" fmla="*/ 19 w 38"/>
                <a:gd name="T7" fmla="*/ 133 h 135"/>
                <a:gd name="T8" fmla="*/ 0 w 38"/>
                <a:gd name="T9" fmla="*/ 1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35">
                  <a:moveTo>
                    <a:pt x="0" y="11"/>
                  </a:moveTo>
                  <a:cubicBezTo>
                    <a:pt x="0" y="11"/>
                    <a:pt x="27" y="1"/>
                    <a:pt x="28" y="0"/>
                  </a:cubicBezTo>
                  <a:cubicBezTo>
                    <a:pt x="28" y="7"/>
                    <a:pt x="38" y="129"/>
                    <a:pt x="38" y="129"/>
                  </a:cubicBezTo>
                  <a:cubicBezTo>
                    <a:pt x="38" y="129"/>
                    <a:pt x="26" y="135"/>
                    <a:pt x="19" y="133"/>
                  </a:cubicBezTo>
                  <a:cubicBezTo>
                    <a:pt x="17" y="122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íşļîḍé">
              <a:extLst>
                <a:ext uri="{FF2B5EF4-FFF2-40B4-BE49-F238E27FC236}">
                  <a16:creationId xmlns:a16="http://schemas.microsoft.com/office/drawing/2014/main" id="{9B169676-5A72-460F-B449-DBF5858029DA}"/>
                </a:ext>
              </a:extLst>
            </p:cNvPr>
            <p:cNvSpPr/>
            <p:nvPr/>
          </p:nvSpPr>
          <p:spPr bwMode="auto">
            <a:xfrm>
              <a:off x="2713038" y="3506788"/>
              <a:ext cx="61912" cy="301625"/>
            </a:xfrm>
            <a:custGeom>
              <a:avLst/>
              <a:gdLst>
                <a:gd name="T0" fmla="*/ 0 w 39"/>
                <a:gd name="T1" fmla="*/ 7 h 190"/>
                <a:gd name="T2" fmla="*/ 24 w 39"/>
                <a:gd name="T3" fmla="*/ 0 h 190"/>
                <a:gd name="T4" fmla="*/ 39 w 39"/>
                <a:gd name="T5" fmla="*/ 190 h 190"/>
                <a:gd name="T6" fmla="*/ 28 w 39"/>
                <a:gd name="T7" fmla="*/ 190 h 190"/>
                <a:gd name="T8" fmla="*/ 0 w 39"/>
                <a:gd name="T9" fmla="*/ 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90">
                  <a:moveTo>
                    <a:pt x="0" y="7"/>
                  </a:moveTo>
                  <a:lnTo>
                    <a:pt x="24" y="0"/>
                  </a:lnTo>
                  <a:lnTo>
                    <a:pt x="39" y="190"/>
                  </a:lnTo>
                  <a:lnTo>
                    <a:pt x="28" y="19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iŝḷîḍê">
              <a:extLst>
                <a:ext uri="{FF2B5EF4-FFF2-40B4-BE49-F238E27FC236}">
                  <a16:creationId xmlns:a16="http://schemas.microsoft.com/office/drawing/2014/main" id="{999B7865-C978-40CB-96C7-839C819D36EF}"/>
                </a:ext>
              </a:extLst>
            </p:cNvPr>
            <p:cNvSpPr/>
            <p:nvPr/>
          </p:nvSpPr>
          <p:spPr bwMode="auto">
            <a:xfrm>
              <a:off x="2763838" y="3852863"/>
              <a:ext cx="22225" cy="90488"/>
            </a:xfrm>
            <a:custGeom>
              <a:avLst/>
              <a:gdLst>
                <a:gd name="T0" fmla="*/ 0 w 14"/>
                <a:gd name="T1" fmla="*/ 0 h 57"/>
                <a:gd name="T2" fmla="*/ 10 w 14"/>
                <a:gd name="T3" fmla="*/ 3 h 57"/>
                <a:gd name="T4" fmla="*/ 14 w 14"/>
                <a:gd name="T5" fmla="*/ 56 h 57"/>
                <a:gd name="T6" fmla="*/ 10 w 14"/>
                <a:gd name="T7" fmla="*/ 57 h 57"/>
                <a:gd name="T8" fmla="*/ 0 w 14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7">
                  <a:moveTo>
                    <a:pt x="0" y="0"/>
                  </a:moveTo>
                  <a:lnTo>
                    <a:pt x="10" y="3"/>
                  </a:lnTo>
                  <a:lnTo>
                    <a:pt x="14" y="56"/>
                  </a:lnTo>
                  <a:lnTo>
                    <a:pt x="10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îṧļíḓè">
              <a:extLst>
                <a:ext uri="{FF2B5EF4-FFF2-40B4-BE49-F238E27FC236}">
                  <a16:creationId xmlns:a16="http://schemas.microsoft.com/office/drawing/2014/main" id="{68631350-B58A-44BF-BD38-31FCF13F56D5}"/>
                </a:ext>
              </a:extLst>
            </p:cNvPr>
            <p:cNvSpPr/>
            <p:nvPr/>
          </p:nvSpPr>
          <p:spPr bwMode="auto">
            <a:xfrm>
              <a:off x="2549525" y="3024188"/>
              <a:ext cx="390525" cy="377825"/>
            </a:xfrm>
            <a:custGeom>
              <a:avLst/>
              <a:gdLst>
                <a:gd name="T0" fmla="*/ 0 w 176"/>
                <a:gd name="T1" fmla="*/ 74 h 170"/>
                <a:gd name="T2" fmla="*/ 43 w 176"/>
                <a:gd name="T3" fmla="*/ 41 h 170"/>
                <a:gd name="T4" fmla="*/ 118 w 176"/>
                <a:gd name="T5" fmla="*/ 2 h 170"/>
                <a:gd name="T6" fmla="*/ 156 w 176"/>
                <a:gd name="T7" fmla="*/ 82 h 170"/>
                <a:gd name="T8" fmla="*/ 91 w 176"/>
                <a:gd name="T9" fmla="*/ 170 h 170"/>
                <a:gd name="T10" fmla="*/ 88 w 176"/>
                <a:gd name="T11" fmla="*/ 126 h 170"/>
                <a:gd name="T12" fmla="*/ 113 w 176"/>
                <a:gd name="T13" fmla="*/ 37 h 170"/>
                <a:gd name="T14" fmla="*/ 47 w 176"/>
                <a:gd name="T15" fmla="*/ 53 h 170"/>
                <a:gd name="T16" fmla="*/ 7 w 176"/>
                <a:gd name="T17" fmla="*/ 77 h 170"/>
                <a:gd name="T18" fmla="*/ 15 w 176"/>
                <a:gd name="T19" fmla="*/ 71 h 170"/>
                <a:gd name="T20" fmla="*/ 20 w 176"/>
                <a:gd name="T21" fmla="*/ 66 h 170"/>
                <a:gd name="T22" fmla="*/ 0 w 176"/>
                <a:gd name="T23" fmla="*/ 7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" h="170">
                  <a:moveTo>
                    <a:pt x="0" y="74"/>
                  </a:moveTo>
                  <a:cubicBezTo>
                    <a:pt x="0" y="74"/>
                    <a:pt x="1" y="42"/>
                    <a:pt x="43" y="41"/>
                  </a:cubicBezTo>
                  <a:cubicBezTo>
                    <a:pt x="66" y="24"/>
                    <a:pt x="84" y="7"/>
                    <a:pt x="118" y="2"/>
                  </a:cubicBezTo>
                  <a:cubicBezTo>
                    <a:pt x="152" y="0"/>
                    <a:pt x="176" y="27"/>
                    <a:pt x="156" y="82"/>
                  </a:cubicBezTo>
                  <a:cubicBezTo>
                    <a:pt x="134" y="138"/>
                    <a:pt x="89" y="170"/>
                    <a:pt x="91" y="170"/>
                  </a:cubicBezTo>
                  <a:cubicBezTo>
                    <a:pt x="90" y="156"/>
                    <a:pt x="88" y="126"/>
                    <a:pt x="88" y="126"/>
                  </a:cubicBezTo>
                  <a:cubicBezTo>
                    <a:pt x="88" y="126"/>
                    <a:pt x="145" y="50"/>
                    <a:pt x="113" y="37"/>
                  </a:cubicBezTo>
                  <a:cubicBezTo>
                    <a:pt x="113" y="37"/>
                    <a:pt x="99" y="27"/>
                    <a:pt x="47" y="53"/>
                  </a:cubicBezTo>
                  <a:cubicBezTo>
                    <a:pt x="38" y="68"/>
                    <a:pt x="29" y="77"/>
                    <a:pt x="7" y="77"/>
                  </a:cubicBezTo>
                  <a:cubicBezTo>
                    <a:pt x="9" y="75"/>
                    <a:pt x="11" y="74"/>
                    <a:pt x="15" y="71"/>
                  </a:cubicBezTo>
                  <a:cubicBezTo>
                    <a:pt x="19" y="69"/>
                    <a:pt x="20" y="66"/>
                    <a:pt x="20" y="66"/>
                  </a:cubicBezTo>
                  <a:cubicBezTo>
                    <a:pt x="20" y="66"/>
                    <a:pt x="5" y="72"/>
                    <a:pt x="0" y="74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îṥ1iḑe">
              <a:extLst>
                <a:ext uri="{FF2B5EF4-FFF2-40B4-BE49-F238E27FC236}">
                  <a16:creationId xmlns:a16="http://schemas.microsoft.com/office/drawing/2014/main" id="{2D9B0B2F-FC63-496C-81F1-ADE03196B9BF}"/>
                </a:ext>
              </a:extLst>
            </p:cNvPr>
            <p:cNvSpPr/>
            <p:nvPr/>
          </p:nvSpPr>
          <p:spPr bwMode="auto">
            <a:xfrm>
              <a:off x="2600325" y="3132138"/>
              <a:ext cx="17462" cy="14288"/>
            </a:xfrm>
            <a:custGeom>
              <a:avLst/>
              <a:gdLst>
                <a:gd name="T0" fmla="*/ 2 w 8"/>
                <a:gd name="T1" fmla="*/ 2 h 7"/>
                <a:gd name="T2" fmla="*/ 5 w 8"/>
                <a:gd name="T3" fmla="*/ 4 h 7"/>
                <a:gd name="T4" fmla="*/ 4 w 8"/>
                <a:gd name="T5" fmla="*/ 1 h 7"/>
                <a:gd name="T6" fmla="*/ 8 w 8"/>
                <a:gd name="T7" fmla="*/ 4 h 7"/>
                <a:gd name="T8" fmla="*/ 2 w 8"/>
                <a:gd name="T9" fmla="*/ 6 h 7"/>
                <a:gd name="T10" fmla="*/ 2 w 8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2" y="2"/>
                  </a:moveTo>
                  <a:cubicBezTo>
                    <a:pt x="2" y="2"/>
                    <a:pt x="4" y="3"/>
                    <a:pt x="5" y="4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6" y="1"/>
                    <a:pt x="8" y="0"/>
                    <a:pt x="8" y="4"/>
                  </a:cubicBezTo>
                  <a:cubicBezTo>
                    <a:pt x="7" y="6"/>
                    <a:pt x="5" y="7"/>
                    <a:pt x="2" y="6"/>
                  </a:cubicBezTo>
                  <a:cubicBezTo>
                    <a:pt x="1" y="6"/>
                    <a:pt x="0" y="4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íšḷíďe">
              <a:extLst>
                <a:ext uri="{FF2B5EF4-FFF2-40B4-BE49-F238E27FC236}">
                  <a16:creationId xmlns:a16="http://schemas.microsoft.com/office/drawing/2014/main" id="{5FEA713A-E21B-446A-BCEB-21C62DCF51A4}"/>
                </a:ext>
              </a:extLst>
            </p:cNvPr>
            <p:cNvSpPr/>
            <p:nvPr/>
          </p:nvSpPr>
          <p:spPr bwMode="auto">
            <a:xfrm>
              <a:off x="2633663" y="3379788"/>
              <a:ext cx="407987" cy="495300"/>
            </a:xfrm>
            <a:custGeom>
              <a:avLst/>
              <a:gdLst>
                <a:gd name="T0" fmla="*/ 23 w 184"/>
                <a:gd name="T1" fmla="*/ 2 h 223"/>
                <a:gd name="T2" fmla="*/ 25 w 184"/>
                <a:gd name="T3" fmla="*/ 22 h 223"/>
                <a:gd name="T4" fmla="*/ 65 w 184"/>
                <a:gd name="T5" fmla="*/ 15 h 223"/>
                <a:gd name="T6" fmla="*/ 171 w 184"/>
                <a:gd name="T7" fmla="*/ 72 h 223"/>
                <a:gd name="T8" fmla="*/ 133 w 184"/>
                <a:gd name="T9" fmla="*/ 195 h 223"/>
                <a:gd name="T10" fmla="*/ 0 w 184"/>
                <a:gd name="T11" fmla="*/ 172 h 223"/>
                <a:gd name="T12" fmla="*/ 124 w 184"/>
                <a:gd name="T13" fmla="*/ 176 h 223"/>
                <a:gd name="T14" fmla="*/ 141 w 184"/>
                <a:gd name="T15" fmla="*/ 74 h 223"/>
                <a:gd name="T16" fmla="*/ 68 w 184"/>
                <a:gd name="T17" fmla="*/ 48 h 223"/>
                <a:gd name="T18" fmla="*/ 4 w 184"/>
                <a:gd name="T19" fmla="*/ 39 h 223"/>
                <a:gd name="T20" fmla="*/ 23 w 184"/>
                <a:gd name="T21" fmla="*/ 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4" h="223">
                  <a:moveTo>
                    <a:pt x="23" y="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9" y="27"/>
                    <a:pt x="65" y="15"/>
                  </a:cubicBezTo>
                  <a:cubicBezTo>
                    <a:pt x="97" y="9"/>
                    <a:pt x="142" y="0"/>
                    <a:pt x="171" y="72"/>
                  </a:cubicBezTo>
                  <a:cubicBezTo>
                    <a:pt x="184" y="117"/>
                    <a:pt x="173" y="164"/>
                    <a:pt x="133" y="195"/>
                  </a:cubicBezTo>
                  <a:cubicBezTo>
                    <a:pt x="95" y="222"/>
                    <a:pt x="50" y="223"/>
                    <a:pt x="0" y="172"/>
                  </a:cubicBezTo>
                  <a:cubicBezTo>
                    <a:pt x="18" y="186"/>
                    <a:pt x="73" y="221"/>
                    <a:pt x="124" y="176"/>
                  </a:cubicBezTo>
                  <a:cubicBezTo>
                    <a:pt x="157" y="143"/>
                    <a:pt x="157" y="110"/>
                    <a:pt x="141" y="74"/>
                  </a:cubicBezTo>
                  <a:cubicBezTo>
                    <a:pt x="124" y="41"/>
                    <a:pt x="102" y="39"/>
                    <a:pt x="68" y="48"/>
                  </a:cubicBezTo>
                  <a:cubicBezTo>
                    <a:pt x="30" y="58"/>
                    <a:pt x="11" y="71"/>
                    <a:pt x="4" y="39"/>
                  </a:cubicBezTo>
                  <a:cubicBezTo>
                    <a:pt x="4" y="39"/>
                    <a:pt x="1" y="20"/>
                    <a:pt x="23" y="2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ïṩľidè">
              <a:extLst>
                <a:ext uri="{FF2B5EF4-FFF2-40B4-BE49-F238E27FC236}">
                  <a16:creationId xmlns:a16="http://schemas.microsoft.com/office/drawing/2014/main" id="{4516F3AA-08FA-45B0-8A56-2F32E68FFB51}"/>
                </a:ext>
              </a:extLst>
            </p:cNvPr>
            <p:cNvSpPr/>
            <p:nvPr/>
          </p:nvSpPr>
          <p:spPr bwMode="auto">
            <a:xfrm>
              <a:off x="391160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7 h 49"/>
                <a:gd name="T8" fmla="*/ 0 w 42"/>
                <a:gd name="T9" fmla="*/ 2 h 49"/>
                <a:gd name="T10" fmla="*/ 0 w 42"/>
                <a:gd name="T11" fmla="*/ 0 h 49"/>
                <a:gd name="T12" fmla="*/ 23 w 42"/>
                <a:gd name="T13" fmla="*/ 0 h 49"/>
                <a:gd name="T14" fmla="*/ 39 w 42"/>
                <a:gd name="T15" fmla="*/ 12 h 49"/>
                <a:gd name="T16" fmla="*/ 29 w 42"/>
                <a:gd name="T17" fmla="*/ 23 h 49"/>
                <a:gd name="T18" fmla="*/ 42 w 42"/>
                <a:gd name="T19" fmla="*/ 36 h 49"/>
                <a:gd name="T20" fmla="*/ 25 w 42"/>
                <a:gd name="T21" fmla="*/ 49 h 49"/>
                <a:gd name="T22" fmla="*/ 0 w 42"/>
                <a:gd name="T23" fmla="*/ 49 h 49"/>
                <a:gd name="T24" fmla="*/ 10 w 42"/>
                <a:gd name="T25" fmla="*/ 22 h 49"/>
                <a:gd name="T26" fmla="*/ 23 w 42"/>
                <a:gd name="T27" fmla="*/ 22 h 49"/>
                <a:gd name="T28" fmla="*/ 35 w 42"/>
                <a:gd name="T29" fmla="*/ 11 h 49"/>
                <a:gd name="T30" fmla="*/ 23 w 42"/>
                <a:gd name="T31" fmla="*/ 2 h 49"/>
                <a:gd name="T32" fmla="*/ 16 w 42"/>
                <a:gd name="T33" fmla="*/ 2 h 49"/>
                <a:gd name="T34" fmla="*/ 10 w 42"/>
                <a:gd name="T35" fmla="*/ 7 h 49"/>
                <a:gd name="T36" fmla="*/ 10 w 42"/>
                <a:gd name="T37" fmla="*/ 22 h 49"/>
                <a:gd name="T38" fmla="*/ 10 w 42"/>
                <a:gd name="T39" fmla="*/ 24 h 49"/>
                <a:gd name="T40" fmla="*/ 10 w 42"/>
                <a:gd name="T41" fmla="*/ 43 h 49"/>
                <a:gd name="T42" fmla="*/ 16 w 42"/>
                <a:gd name="T43" fmla="*/ 48 h 49"/>
                <a:gd name="T44" fmla="*/ 24 w 42"/>
                <a:gd name="T45" fmla="*/ 48 h 49"/>
                <a:gd name="T46" fmla="*/ 37 w 42"/>
                <a:gd name="T47" fmla="*/ 36 h 49"/>
                <a:gd name="T48" fmla="*/ 24 w 42"/>
                <a:gd name="T49" fmla="*/ 24 h 49"/>
                <a:gd name="T50" fmla="*/ 10 w 42"/>
                <a:gd name="T51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7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4" y="0"/>
                    <a:pt x="39" y="5"/>
                    <a:pt x="39" y="12"/>
                  </a:cubicBezTo>
                  <a:cubicBezTo>
                    <a:pt x="39" y="16"/>
                    <a:pt x="37" y="20"/>
                    <a:pt x="29" y="23"/>
                  </a:cubicBezTo>
                  <a:cubicBezTo>
                    <a:pt x="38" y="24"/>
                    <a:pt x="42" y="29"/>
                    <a:pt x="42" y="36"/>
                  </a:cubicBezTo>
                  <a:cubicBezTo>
                    <a:pt x="42" y="43"/>
                    <a:pt x="36" y="49"/>
                    <a:pt x="25" y="49"/>
                  </a:cubicBezTo>
                  <a:lnTo>
                    <a:pt x="0" y="49"/>
                  </a:lnTo>
                  <a:close/>
                  <a:moveTo>
                    <a:pt x="10" y="22"/>
                  </a:moveTo>
                  <a:cubicBezTo>
                    <a:pt x="23" y="22"/>
                    <a:pt x="23" y="22"/>
                    <a:pt x="23" y="22"/>
                  </a:cubicBezTo>
                  <a:cubicBezTo>
                    <a:pt x="30" y="22"/>
                    <a:pt x="35" y="17"/>
                    <a:pt x="35" y="11"/>
                  </a:cubicBezTo>
                  <a:cubicBezTo>
                    <a:pt x="35" y="7"/>
                    <a:pt x="31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7"/>
                  </a:cubicBezTo>
                  <a:lnTo>
                    <a:pt x="10" y="22"/>
                  </a:lnTo>
                  <a:close/>
                  <a:moveTo>
                    <a:pt x="10" y="24"/>
                  </a:moveTo>
                  <a:cubicBezTo>
                    <a:pt x="10" y="43"/>
                    <a:pt x="10" y="43"/>
                    <a:pt x="10" y="43"/>
                  </a:cubicBezTo>
                  <a:cubicBezTo>
                    <a:pt x="10" y="47"/>
                    <a:pt x="12" y="48"/>
                    <a:pt x="16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32" y="48"/>
                    <a:pt x="37" y="42"/>
                    <a:pt x="37" y="36"/>
                  </a:cubicBezTo>
                  <a:cubicBezTo>
                    <a:pt x="37" y="30"/>
                    <a:pt x="32" y="24"/>
                    <a:pt x="24" y="24"/>
                  </a:cubicBezTo>
                  <a:lnTo>
                    <a:pt x="10" y="24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iṥlïdê">
              <a:extLst>
                <a:ext uri="{FF2B5EF4-FFF2-40B4-BE49-F238E27FC236}">
                  <a16:creationId xmlns:a16="http://schemas.microsoft.com/office/drawing/2014/main" id="{77120433-6028-412F-8DFF-9A2789D5AA0B}"/>
                </a:ext>
              </a:extLst>
            </p:cNvPr>
            <p:cNvSpPr/>
            <p:nvPr/>
          </p:nvSpPr>
          <p:spPr bwMode="auto">
            <a:xfrm>
              <a:off x="4071938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2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0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2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5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0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isļîḍê">
              <a:extLst>
                <a:ext uri="{FF2B5EF4-FFF2-40B4-BE49-F238E27FC236}">
                  <a16:creationId xmlns:a16="http://schemas.microsoft.com/office/drawing/2014/main" id="{A9920623-9E7A-4130-A496-68AA9D8EDBDE}"/>
                </a:ext>
              </a:extLst>
            </p:cNvPr>
            <p:cNvSpPr/>
            <p:nvPr/>
          </p:nvSpPr>
          <p:spPr bwMode="auto">
            <a:xfrm>
              <a:off x="4232275" y="3832225"/>
              <a:ext cx="60325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8 w 19"/>
                <a:gd name="T19" fmla="*/ 44 h 49"/>
                <a:gd name="T20" fmla="*/ 8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4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4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8" y="46"/>
                    <a:pt x="8" y="4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îśḻíďé">
              <a:extLst>
                <a:ext uri="{FF2B5EF4-FFF2-40B4-BE49-F238E27FC236}">
                  <a16:creationId xmlns:a16="http://schemas.microsoft.com/office/drawing/2014/main" id="{7BFBAC3F-DE91-44AD-916C-CEC9FB0F625B}"/>
                </a:ext>
              </a:extLst>
            </p:cNvPr>
            <p:cNvSpPr/>
            <p:nvPr/>
          </p:nvSpPr>
          <p:spPr bwMode="auto">
            <a:xfrm>
              <a:off x="4319588" y="3832225"/>
              <a:ext cx="82550" cy="169863"/>
            </a:xfrm>
            <a:custGeom>
              <a:avLst/>
              <a:gdLst>
                <a:gd name="T0" fmla="*/ 26 w 26"/>
                <a:gd name="T1" fmla="*/ 0 h 50"/>
                <a:gd name="T2" fmla="*/ 26 w 26"/>
                <a:gd name="T3" fmla="*/ 2 h 50"/>
                <a:gd name="T4" fmla="*/ 19 w 26"/>
                <a:gd name="T5" fmla="*/ 6 h 50"/>
                <a:gd name="T6" fmla="*/ 19 w 26"/>
                <a:gd name="T7" fmla="*/ 37 h 50"/>
                <a:gd name="T8" fmla="*/ 9 w 26"/>
                <a:gd name="T9" fmla="*/ 50 h 50"/>
                <a:gd name="T10" fmla="*/ 0 w 26"/>
                <a:gd name="T11" fmla="*/ 45 h 50"/>
                <a:gd name="T12" fmla="*/ 3 w 26"/>
                <a:gd name="T13" fmla="*/ 41 h 50"/>
                <a:gd name="T14" fmla="*/ 6 w 26"/>
                <a:gd name="T15" fmla="*/ 45 h 50"/>
                <a:gd name="T16" fmla="*/ 10 w 26"/>
                <a:gd name="T17" fmla="*/ 49 h 50"/>
                <a:gd name="T18" fmla="*/ 15 w 26"/>
                <a:gd name="T19" fmla="*/ 38 h 50"/>
                <a:gd name="T20" fmla="*/ 15 w 26"/>
                <a:gd name="T21" fmla="*/ 6 h 50"/>
                <a:gd name="T22" fmla="*/ 8 w 26"/>
                <a:gd name="T23" fmla="*/ 2 h 50"/>
                <a:gd name="T24" fmla="*/ 8 w 26"/>
                <a:gd name="T25" fmla="*/ 0 h 50"/>
                <a:gd name="T26" fmla="*/ 26 w 26"/>
                <a:gd name="T2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50">
                  <a:moveTo>
                    <a:pt x="26" y="0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1" y="2"/>
                    <a:pt x="19" y="3"/>
                    <a:pt x="19" y="6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46"/>
                    <a:pt x="15" y="50"/>
                    <a:pt x="9" y="50"/>
                  </a:cubicBezTo>
                  <a:cubicBezTo>
                    <a:pt x="4" y="50"/>
                    <a:pt x="0" y="49"/>
                    <a:pt x="0" y="45"/>
                  </a:cubicBezTo>
                  <a:cubicBezTo>
                    <a:pt x="0" y="43"/>
                    <a:pt x="1" y="41"/>
                    <a:pt x="3" y="41"/>
                  </a:cubicBezTo>
                  <a:cubicBezTo>
                    <a:pt x="5" y="41"/>
                    <a:pt x="6" y="43"/>
                    <a:pt x="6" y="45"/>
                  </a:cubicBezTo>
                  <a:cubicBezTo>
                    <a:pt x="6" y="47"/>
                    <a:pt x="7" y="49"/>
                    <a:pt x="10" y="49"/>
                  </a:cubicBezTo>
                  <a:cubicBezTo>
                    <a:pt x="13" y="49"/>
                    <a:pt x="15" y="44"/>
                    <a:pt x="15" y="3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3"/>
                    <a:pt x="13" y="2"/>
                    <a:pt x="8" y="2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í$ľíḋè">
              <a:extLst>
                <a:ext uri="{FF2B5EF4-FFF2-40B4-BE49-F238E27FC236}">
                  <a16:creationId xmlns:a16="http://schemas.microsoft.com/office/drawing/2014/main" id="{A06840E3-DB40-4BBA-A93F-C130338F4AE5}"/>
                </a:ext>
              </a:extLst>
            </p:cNvPr>
            <p:cNvSpPr/>
            <p:nvPr/>
          </p:nvSpPr>
          <p:spPr bwMode="auto">
            <a:xfrm>
              <a:off x="4437063" y="3832225"/>
              <a:ext cx="58738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ïṧḷîḓê">
              <a:extLst>
                <a:ext uri="{FF2B5EF4-FFF2-40B4-BE49-F238E27FC236}">
                  <a16:creationId xmlns:a16="http://schemas.microsoft.com/office/drawing/2014/main" id="{2A18FC35-1AD3-4283-8282-9314E79AA2B1}"/>
                </a:ext>
              </a:extLst>
            </p:cNvPr>
            <p:cNvSpPr/>
            <p:nvPr/>
          </p:nvSpPr>
          <p:spPr bwMode="auto">
            <a:xfrm>
              <a:off x="4521200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7 w 49"/>
                <a:gd name="T5" fmla="*/ 43 h 50"/>
                <a:gd name="T6" fmla="*/ 7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9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íśļidè">
              <a:extLst>
                <a:ext uri="{FF2B5EF4-FFF2-40B4-BE49-F238E27FC236}">
                  <a16:creationId xmlns:a16="http://schemas.microsoft.com/office/drawing/2014/main" id="{B4708FD4-977E-4B8B-BC3F-271639EAAC74}"/>
                </a:ext>
              </a:extLst>
            </p:cNvPr>
            <p:cNvSpPr/>
            <p:nvPr/>
          </p:nvSpPr>
          <p:spPr bwMode="auto">
            <a:xfrm>
              <a:off x="4703763" y="3829050"/>
              <a:ext cx="144463" cy="173038"/>
            </a:xfrm>
            <a:custGeom>
              <a:avLst/>
              <a:gdLst>
                <a:gd name="T0" fmla="*/ 45 w 45"/>
                <a:gd name="T1" fmla="*/ 28 h 51"/>
                <a:gd name="T2" fmla="*/ 45 w 45"/>
                <a:gd name="T3" fmla="*/ 30 h 51"/>
                <a:gd name="T4" fmla="*/ 39 w 45"/>
                <a:gd name="T5" fmla="*/ 35 h 51"/>
                <a:gd name="T6" fmla="*/ 39 w 45"/>
                <a:gd name="T7" fmla="*/ 50 h 51"/>
                <a:gd name="T8" fmla="*/ 36 w 45"/>
                <a:gd name="T9" fmla="*/ 50 h 51"/>
                <a:gd name="T10" fmla="*/ 35 w 45"/>
                <a:gd name="T11" fmla="*/ 47 h 51"/>
                <a:gd name="T12" fmla="*/ 21 w 45"/>
                <a:gd name="T13" fmla="*/ 51 h 51"/>
                <a:gd name="T14" fmla="*/ 0 w 45"/>
                <a:gd name="T15" fmla="*/ 26 h 51"/>
                <a:gd name="T16" fmla="*/ 22 w 45"/>
                <a:gd name="T17" fmla="*/ 0 h 51"/>
                <a:gd name="T18" fmla="*/ 31 w 45"/>
                <a:gd name="T19" fmla="*/ 2 h 51"/>
                <a:gd name="T20" fmla="*/ 36 w 45"/>
                <a:gd name="T21" fmla="*/ 0 h 51"/>
                <a:gd name="T22" fmla="*/ 41 w 45"/>
                <a:gd name="T23" fmla="*/ 12 h 51"/>
                <a:gd name="T24" fmla="*/ 40 w 45"/>
                <a:gd name="T25" fmla="*/ 13 h 51"/>
                <a:gd name="T26" fmla="*/ 22 w 45"/>
                <a:gd name="T27" fmla="*/ 2 h 51"/>
                <a:gd name="T28" fmla="*/ 5 w 45"/>
                <a:gd name="T29" fmla="*/ 25 h 51"/>
                <a:gd name="T30" fmla="*/ 21 w 45"/>
                <a:gd name="T31" fmla="*/ 50 h 51"/>
                <a:gd name="T32" fmla="*/ 35 w 45"/>
                <a:gd name="T33" fmla="*/ 40 h 51"/>
                <a:gd name="T34" fmla="*/ 35 w 45"/>
                <a:gd name="T35" fmla="*/ 35 h 51"/>
                <a:gd name="T36" fmla="*/ 27 w 45"/>
                <a:gd name="T37" fmla="*/ 30 h 51"/>
                <a:gd name="T38" fmla="*/ 27 w 45"/>
                <a:gd name="T39" fmla="*/ 28 h 51"/>
                <a:gd name="T40" fmla="*/ 45 w 45"/>
                <a:gd name="T41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51">
                  <a:moveTo>
                    <a:pt x="45" y="28"/>
                  </a:moveTo>
                  <a:cubicBezTo>
                    <a:pt x="45" y="30"/>
                    <a:pt x="45" y="30"/>
                    <a:pt x="45" y="30"/>
                  </a:cubicBezTo>
                  <a:cubicBezTo>
                    <a:pt x="40" y="30"/>
                    <a:pt x="39" y="32"/>
                    <a:pt x="39" y="35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2" y="49"/>
                    <a:pt x="28" y="51"/>
                    <a:pt x="21" y="51"/>
                  </a:cubicBezTo>
                  <a:cubicBezTo>
                    <a:pt x="8" y="51"/>
                    <a:pt x="0" y="42"/>
                    <a:pt x="0" y="26"/>
                  </a:cubicBezTo>
                  <a:cubicBezTo>
                    <a:pt x="0" y="11"/>
                    <a:pt x="9" y="0"/>
                    <a:pt x="22" y="0"/>
                  </a:cubicBezTo>
                  <a:cubicBezTo>
                    <a:pt x="26" y="0"/>
                    <a:pt x="29" y="1"/>
                    <a:pt x="31" y="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6" y="8"/>
                    <a:pt x="31" y="2"/>
                    <a:pt x="22" y="2"/>
                  </a:cubicBezTo>
                  <a:cubicBezTo>
                    <a:pt x="12" y="2"/>
                    <a:pt x="5" y="12"/>
                    <a:pt x="5" y="25"/>
                  </a:cubicBezTo>
                  <a:cubicBezTo>
                    <a:pt x="5" y="42"/>
                    <a:pt x="13" y="50"/>
                    <a:pt x="21" y="50"/>
                  </a:cubicBezTo>
                  <a:cubicBezTo>
                    <a:pt x="29" y="50"/>
                    <a:pt x="35" y="44"/>
                    <a:pt x="35" y="40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2"/>
                    <a:pt x="33" y="30"/>
                    <a:pt x="27" y="30"/>
                  </a:cubicBezTo>
                  <a:cubicBezTo>
                    <a:pt x="27" y="28"/>
                    <a:pt x="27" y="28"/>
                    <a:pt x="27" y="28"/>
                  </a:cubicBezTo>
                  <a:lnTo>
                    <a:pt x="45" y="2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ïŝľiďè">
              <a:extLst>
                <a:ext uri="{FF2B5EF4-FFF2-40B4-BE49-F238E27FC236}">
                  <a16:creationId xmlns:a16="http://schemas.microsoft.com/office/drawing/2014/main" id="{33C4D493-7CA5-477F-88E0-20A852519FE1}"/>
                </a:ext>
              </a:extLst>
            </p:cNvPr>
            <p:cNvSpPr/>
            <p:nvPr/>
          </p:nvSpPr>
          <p:spPr bwMode="auto">
            <a:xfrm>
              <a:off x="4946650" y="3832225"/>
              <a:ext cx="157163" cy="169863"/>
            </a:xfrm>
            <a:custGeom>
              <a:avLst/>
              <a:gdLst>
                <a:gd name="T0" fmla="*/ 0 w 49"/>
                <a:gd name="T1" fmla="*/ 0 h 50"/>
                <a:gd name="T2" fmla="*/ 18 w 49"/>
                <a:gd name="T3" fmla="*/ 0 h 50"/>
                <a:gd name="T4" fmla="*/ 18 w 49"/>
                <a:gd name="T5" fmla="*/ 2 h 50"/>
                <a:gd name="T6" fmla="*/ 11 w 49"/>
                <a:gd name="T7" fmla="*/ 6 h 50"/>
                <a:gd name="T8" fmla="*/ 11 w 49"/>
                <a:gd name="T9" fmla="*/ 34 h 50"/>
                <a:gd name="T10" fmla="*/ 26 w 49"/>
                <a:gd name="T11" fmla="*/ 48 h 50"/>
                <a:gd name="T12" fmla="*/ 41 w 49"/>
                <a:gd name="T13" fmla="*/ 34 h 50"/>
                <a:gd name="T14" fmla="*/ 41 w 49"/>
                <a:gd name="T15" fmla="*/ 6 h 50"/>
                <a:gd name="T16" fmla="*/ 34 w 49"/>
                <a:gd name="T17" fmla="*/ 2 h 50"/>
                <a:gd name="T18" fmla="*/ 34 w 49"/>
                <a:gd name="T19" fmla="*/ 0 h 50"/>
                <a:gd name="T20" fmla="*/ 49 w 49"/>
                <a:gd name="T21" fmla="*/ 0 h 50"/>
                <a:gd name="T22" fmla="*/ 49 w 49"/>
                <a:gd name="T23" fmla="*/ 2 h 50"/>
                <a:gd name="T24" fmla="*/ 43 w 49"/>
                <a:gd name="T25" fmla="*/ 6 h 50"/>
                <a:gd name="T26" fmla="*/ 43 w 49"/>
                <a:gd name="T27" fmla="*/ 34 h 50"/>
                <a:gd name="T28" fmla="*/ 24 w 49"/>
                <a:gd name="T29" fmla="*/ 50 h 50"/>
                <a:gd name="T30" fmla="*/ 7 w 49"/>
                <a:gd name="T31" fmla="*/ 33 h 50"/>
                <a:gd name="T32" fmla="*/ 7 w 49"/>
                <a:gd name="T33" fmla="*/ 6 h 50"/>
                <a:gd name="T34" fmla="*/ 0 w 49"/>
                <a:gd name="T35" fmla="*/ 2 h 50"/>
                <a:gd name="T36" fmla="*/ 0 w 49"/>
                <a:gd name="T3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50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42"/>
                    <a:pt x="17" y="48"/>
                    <a:pt x="26" y="48"/>
                  </a:cubicBezTo>
                  <a:cubicBezTo>
                    <a:pt x="33" y="48"/>
                    <a:pt x="41" y="45"/>
                    <a:pt x="41" y="34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9" y="2"/>
                    <a:pt x="34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3" y="3"/>
                    <a:pt x="43" y="6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45"/>
                    <a:pt x="35" y="50"/>
                    <a:pt x="24" y="50"/>
                  </a:cubicBezTo>
                  <a:cubicBezTo>
                    <a:pt x="15" y="50"/>
                    <a:pt x="7" y="45"/>
                    <a:pt x="7" y="3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îšľïďé">
              <a:extLst>
                <a:ext uri="{FF2B5EF4-FFF2-40B4-BE49-F238E27FC236}">
                  <a16:creationId xmlns:a16="http://schemas.microsoft.com/office/drawing/2014/main" id="{5609BC59-8DD2-42E2-94B7-B4035B776D8B}"/>
                </a:ext>
              </a:extLst>
            </p:cNvPr>
            <p:cNvSpPr/>
            <p:nvPr/>
          </p:nvSpPr>
          <p:spPr bwMode="auto">
            <a:xfrm>
              <a:off x="51260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6 w 49"/>
                <a:gd name="T5" fmla="*/ 43 h 50"/>
                <a:gd name="T6" fmla="*/ 6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9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iŝľïďê">
              <a:extLst>
                <a:ext uri="{FF2B5EF4-FFF2-40B4-BE49-F238E27FC236}">
                  <a16:creationId xmlns:a16="http://schemas.microsoft.com/office/drawing/2014/main" id="{3AF33718-048E-4FB6-A76C-B172F5A20998}"/>
                </a:ext>
              </a:extLst>
            </p:cNvPr>
            <p:cNvSpPr/>
            <p:nvPr/>
          </p:nvSpPr>
          <p:spPr bwMode="auto">
            <a:xfrm>
              <a:off x="5310188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ïṧlïďè">
              <a:extLst>
                <a:ext uri="{FF2B5EF4-FFF2-40B4-BE49-F238E27FC236}">
                  <a16:creationId xmlns:a16="http://schemas.microsoft.com/office/drawing/2014/main" id="{70CB5E20-8645-4B9A-A9F6-E3292FD8E764}"/>
                </a:ext>
              </a:extLst>
            </p:cNvPr>
            <p:cNvSpPr/>
            <p:nvPr/>
          </p:nvSpPr>
          <p:spPr bwMode="auto">
            <a:xfrm>
              <a:off x="5389563" y="3832225"/>
              <a:ext cx="150813" cy="169863"/>
            </a:xfrm>
            <a:custGeom>
              <a:avLst/>
              <a:gdLst>
                <a:gd name="T0" fmla="*/ 32 w 47"/>
                <a:gd name="T1" fmla="*/ 0 h 50"/>
                <a:gd name="T2" fmla="*/ 47 w 47"/>
                <a:gd name="T3" fmla="*/ 0 h 50"/>
                <a:gd name="T4" fmla="*/ 47 w 47"/>
                <a:gd name="T5" fmla="*/ 2 h 50"/>
                <a:gd name="T6" fmla="*/ 40 w 47"/>
                <a:gd name="T7" fmla="*/ 7 h 50"/>
                <a:gd name="T8" fmla="*/ 24 w 47"/>
                <a:gd name="T9" fmla="*/ 50 h 50"/>
                <a:gd name="T10" fmla="*/ 23 w 47"/>
                <a:gd name="T11" fmla="*/ 50 h 50"/>
                <a:gd name="T12" fmla="*/ 7 w 47"/>
                <a:gd name="T13" fmla="*/ 6 h 50"/>
                <a:gd name="T14" fmla="*/ 0 w 47"/>
                <a:gd name="T15" fmla="*/ 2 h 50"/>
                <a:gd name="T16" fmla="*/ 0 w 47"/>
                <a:gd name="T17" fmla="*/ 0 h 50"/>
                <a:gd name="T18" fmla="*/ 18 w 47"/>
                <a:gd name="T19" fmla="*/ 0 h 50"/>
                <a:gd name="T20" fmla="*/ 18 w 47"/>
                <a:gd name="T21" fmla="*/ 2 h 50"/>
                <a:gd name="T22" fmla="*/ 11 w 47"/>
                <a:gd name="T23" fmla="*/ 4 h 50"/>
                <a:gd name="T24" fmla="*/ 12 w 47"/>
                <a:gd name="T25" fmla="*/ 5 h 50"/>
                <a:gd name="T26" fmla="*/ 25 w 47"/>
                <a:gd name="T27" fmla="*/ 43 h 50"/>
                <a:gd name="T28" fmla="*/ 38 w 47"/>
                <a:gd name="T29" fmla="*/ 7 h 50"/>
                <a:gd name="T30" fmla="*/ 39 w 47"/>
                <a:gd name="T31" fmla="*/ 4 h 50"/>
                <a:gd name="T32" fmla="*/ 32 w 47"/>
                <a:gd name="T33" fmla="*/ 2 h 50"/>
                <a:gd name="T34" fmla="*/ 32 w 47"/>
                <a:gd name="T3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50">
                  <a:moveTo>
                    <a:pt x="32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2"/>
                    <a:pt x="42" y="3"/>
                    <a:pt x="40" y="7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4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2"/>
                    <a:pt x="11" y="4"/>
                  </a:cubicBezTo>
                  <a:cubicBezTo>
                    <a:pt x="11" y="4"/>
                    <a:pt x="11" y="5"/>
                    <a:pt x="12" y="5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9" y="6"/>
                    <a:pt x="39" y="5"/>
                    <a:pt x="39" y="4"/>
                  </a:cubicBezTo>
                  <a:cubicBezTo>
                    <a:pt x="39" y="3"/>
                    <a:pt x="37" y="2"/>
                    <a:pt x="32" y="2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iṥľîḋe">
              <a:extLst>
                <a:ext uri="{FF2B5EF4-FFF2-40B4-BE49-F238E27FC236}">
                  <a16:creationId xmlns:a16="http://schemas.microsoft.com/office/drawing/2014/main" id="{8EE1C798-1EF2-4FF1-9325-8CE59A7DCE71}"/>
                </a:ext>
              </a:extLst>
            </p:cNvPr>
            <p:cNvSpPr/>
            <p:nvPr/>
          </p:nvSpPr>
          <p:spPr bwMode="auto">
            <a:xfrm>
              <a:off x="556260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6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íślîḋè">
              <a:extLst>
                <a:ext uri="{FF2B5EF4-FFF2-40B4-BE49-F238E27FC236}">
                  <a16:creationId xmlns:a16="http://schemas.microsoft.com/office/drawing/2014/main" id="{1D51938E-B7D8-4773-A27B-B0C5FD0A1ECD}"/>
                </a:ext>
              </a:extLst>
            </p:cNvPr>
            <p:cNvSpPr/>
            <p:nvPr/>
          </p:nvSpPr>
          <p:spPr bwMode="auto">
            <a:xfrm>
              <a:off x="5722938" y="3832225"/>
              <a:ext cx="138113" cy="166688"/>
            </a:xfrm>
            <a:custGeom>
              <a:avLst/>
              <a:gdLst>
                <a:gd name="T0" fmla="*/ 0 w 43"/>
                <a:gd name="T1" fmla="*/ 49 h 49"/>
                <a:gd name="T2" fmla="*/ 0 w 43"/>
                <a:gd name="T3" fmla="*/ 48 h 49"/>
                <a:gd name="T4" fmla="*/ 6 w 43"/>
                <a:gd name="T5" fmla="*/ 43 h 49"/>
                <a:gd name="T6" fmla="*/ 6 w 43"/>
                <a:gd name="T7" fmla="*/ 6 h 49"/>
                <a:gd name="T8" fmla="*/ 0 w 43"/>
                <a:gd name="T9" fmla="*/ 2 h 49"/>
                <a:gd name="T10" fmla="*/ 0 w 43"/>
                <a:gd name="T11" fmla="*/ 0 h 49"/>
                <a:gd name="T12" fmla="*/ 22 w 43"/>
                <a:gd name="T13" fmla="*/ 0 h 49"/>
                <a:gd name="T14" fmla="*/ 38 w 43"/>
                <a:gd name="T15" fmla="*/ 12 h 49"/>
                <a:gd name="T16" fmla="*/ 24 w 43"/>
                <a:gd name="T17" fmla="*/ 25 h 49"/>
                <a:gd name="T18" fmla="*/ 36 w 43"/>
                <a:gd name="T19" fmla="*/ 44 h 49"/>
                <a:gd name="T20" fmla="*/ 43 w 43"/>
                <a:gd name="T21" fmla="*/ 48 h 49"/>
                <a:gd name="T22" fmla="*/ 43 w 43"/>
                <a:gd name="T23" fmla="*/ 49 h 49"/>
                <a:gd name="T24" fmla="*/ 33 w 43"/>
                <a:gd name="T25" fmla="*/ 49 h 49"/>
                <a:gd name="T26" fmla="*/ 20 w 43"/>
                <a:gd name="T27" fmla="*/ 25 h 49"/>
                <a:gd name="T28" fmla="*/ 10 w 43"/>
                <a:gd name="T29" fmla="*/ 25 h 49"/>
                <a:gd name="T30" fmla="*/ 10 w 43"/>
                <a:gd name="T31" fmla="*/ 43 h 49"/>
                <a:gd name="T32" fmla="*/ 17 w 43"/>
                <a:gd name="T33" fmla="*/ 48 h 49"/>
                <a:gd name="T34" fmla="*/ 17 w 43"/>
                <a:gd name="T35" fmla="*/ 49 h 49"/>
                <a:gd name="T36" fmla="*/ 0 w 43"/>
                <a:gd name="T37" fmla="*/ 49 h 49"/>
                <a:gd name="T38" fmla="*/ 10 w 43"/>
                <a:gd name="T39" fmla="*/ 23 h 49"/>
                <a:gd name="T40" fmla="*/ 23 w 43"/>
                <a:gd name="T41" fmla="*/ 23 h 49"/>
                <a:gd name="T42" fmla="*/ 33 w 43"/>
                <a:gd name="T43" fmla="*/ 12 h 49"/>
                <a:gd name="T44" fmla="*/ 21 w 43"/>
                <a:gd name="T45" fmla="*/ 2 h 49"/>
                <a:gd name="T46" fmla="*/ 15 w 43"/>
                <a:gd name="T47" fmla="*/ 2 h 49"/>
                <a:gd name="T48" fmla="*/ 10 w 43"/>
                <a:gd name="T49" fmla="*/ 6 h 49"/>
                <a:gd name="T50" fmla="*/ 10 w 43"/>
                <a:gd name="T51" fmla="*/ 2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2" y="0"/>
                    <a:pt x="38" y="5"/>
                    <a:pt x="38" y="12"/>
                  </a:cubicBezTo>
                  <a:cubicBezTo>
                    <a:pt x="38" y="19"/>
                    <a:pt x="34" y="24"/>
                    <a:pt x="24" y="25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7" y="47"/>
                    <a:pt x="39" y="4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  <a:moveTo>
                    <a:pt x="10" y="23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31" y="23"/>
                    <a:pt x="33" y="18"/>
                    <a:pt x="33" y="12"/>
                  </a:cubicBezTo>
                  <a:cubicBezTo>
                    <a:pt x="33" y="6"/>
                    <a:pt x="29" y="2"/>
                    <a:pt x="21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2" y="2"/>
                    <a:pt x="10" y="3"/>
                    <a:pt x="10" y="6"/>
                  </a:cubicBezTo>
                  <a:lnTo>
                    <a:pt x="10" y="23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isľiḓè">
              <a:extLst>
                <a:ext uri="{FF2B5EF4-FFF2-40B4-BE49-F238E27FC236}">
                  <a16:creationId xmlns:a16="http://schemas.microsoft.com/office/drawing/2014/main" id="{705DA2B0-FC3B-49B8-A046-8B276ED820E1}"/>
                </a:ext>
              </a:extLst>
            </p:cNvPr>
            <p:cNvSpPr/>
            <p:nvPr/>
          </p:nvSpPr>
          <p:spPr bwMode="auto">
            <a:xfrm>
              <a:off x="5886450" y="3829050"/>
              <a:ext cx="115888" cy="173038"/>
            </a:xfrm>
            <a:custGeom>
              <a:avLst/>
              <a:gdLst>
                <a:gd name="T0" fmla="*/ 2 w 36"/>
                <a:gd name="T1" fmla="*/ 38 h 51"/>
                <a:gd name="T2" fmla="*/ 20 w 36"/>
                <a:gd name="T3" fmla="*/ 50 h 51"/>
                <a:gd name="T4" fmla="*/ 33 w 36"/>
                <a:gd name="T5" fmla="*/ 39 h 51"/>
                <a:gd name="T6" fmla="*/ 18 w 36"/>
                <a:gd name="T7" fmla="*/ 27 h 51"/>
                <a:gd name="T8" fmla="*/ 2 w 36"/>
                <a:gd name="T9" fmla="*/ 12 h 51"/>
                <a:gd name="T10" fmla="*/ 17 w 36"/>
                <a:gd name="T11" fmla="*/ 0 h 51"/>
                <a:gd name="T12" fmla="*/ 26 w 36"/>
                <a:gd name="T13" fmla="*/ 2 h 51"/>
                <a:gd name="T14" fmla="*/ 27 w 36"/>
                <a:gd name="T15" fmla="*/ 2 h 51"/>
                <a:gd name="T16" fmla="*/ 31 w 36"/>
                <a:gd name="T17" fmla="*/ 1 h 51"/>
                <a:gd name="T18" fmla="*/ 35 w 36"/>
                <a:gd name="T19" fmla="*/ 13 h 51"/>
                <a:gd name="T20" fmla="*/ 34 w 36"/>
                <a:gd name="T21" fmla="*/ 14 h 51"/>
                <a:gd name="T22" fmla="*/ 16 w 36"/>
                <a:gd name="T23" fmla="*/ 2 h 51"/>
                <a:gd name="T24" fmla="*/ 6 w 36"/>
                <a:gd name="T25" fmla="*/ 11 h 51"/>
                <a:gd name="T26" fmla="*/ 20 w 36"/>
                <a:gd name="T27" fmla="*/ 23 h 51"/>
                <a:gd name="T28" fmla="*/ 36 w 36"/>
                <a:gd name="T29" fmla="*/ 38 h 51"/>
                <a:gd name="T30" fmla="*/ 21 w 36"/>
                <a:gd name="T31" fmla="*/ 51 h 51"/>
                <a:gd name="T32" fmla="*/ 10 w 36"/>
                <a:gd name="T33" fmla="*/ 49 h 51"/>
                <a:gd name="T34" fmla="*/ 5 w 36"/>
                <a:gd name="T35" fmla="*/ 51 h 51"/>
                <a:gd name="T36" fmla="*/ 0 w 36"/>
                <a:gd name="T37" fmla="*/ 38 h 51"/>
                <a:gd name="T38" fmla="*/ 2 w 36"/>
                <a:gd name="T3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51">
                  <a:moveTo>
                    <a:pt x="2" y="38"/>
                  </a:moveTo>
                  <a:cubicBezTo>
                    <a:pt x="5" y="43"/>
                    <a:pt x="11" y="50"/>
                    <a:pt x="20" y="50"/>
                  </a:cubicBezTo>
                  <a:cubicBezTo>
                    <a:pt x="27" y="50"/>
                    <a:pt x="33" y="47"/>
                    <a:pt x="33" y="39"/>
                  </a:cubicBezTo>
                  <a:cubicBezTo>
                    <a:pt x="33" y="32"/>
                    <a:pt x="28" y="30"/>
                    <a:pt x="18" y="27"/>
                  </a:cubicBezTo>
                  <a:cubicBezTo>
                    <a:pt x="10" y="25"/>
                    <a:pt x="2" y="21"/>
                    <a:pt x="2" y="12"/>
                  </a:cubicBezTo>
                  <a:cubicBezTo>
                    <a:pt x="2" y="7"/>
                    <a:pt x="6" y="0"/>
                    <a:pt x="17" y="0"/>
                  </a:cubicBezTo>
                  <a:cubicBezTo>
                    <a:pt x="22" y="0"/>
                    <a:pt x="25" y="2"/>
                    <a:pt x="26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0" y="7"/>
                    <a:pt x="24" y="2"/>
                    <a:pt x="16" y="2"/>
                  </a:cubicBezTo>
                  <a:cubicBezTo>
                    <a:pt x="11" y="2"/>
                    <a:pt x="6" y="4"/>
                    <a:pt x="6" y="11"/>
                  </a:cubicBezTo>
                  <a:cubicBezTo>
                    <a:pt x="6" y="19"/>
                    <a:pt x="13" y="21"/>
                    <a:pt x="20" y="23"/>
                  </a:cubicBezTo>
                  <a:cubicBezTo>
                    <a:pt x="29" y="26"/>
                    <a:pt x="36" y="29"/>
                    <a:pt x="36" y="38"/>
                  </a:cubicBezTo>
                  <a:cubicBezTo>
                    <a:pt x="36" y="47"/>
                    <a:pt x="29" y="51"/>
                    <a:pt x="21" y="51"/>
                  </a:cubicBezTo>
                  <a:cubicBezTo>
                    <a:pt x="16" y="51"/>
                    <a:pt x="12" y="49"/>
                    <a:pt x="10" y="49"/>
                  </a:cubicBezTo>
                  <a:cubicBezTo>
                    <a:pt x="8" y="49"/>
                    <a:pt x="6" y="50"/>
                    <a:pt x="5" y="51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2" y="3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isḻiḍe">
              <a:extLst>
                <a:ext uri="{FF2B5EF4-FFF2-40B4-BE49-F238E27FC236}">
                  <a16:creationId xmlns:a16="http://schemas.microsoft.com/office/drawing/2014/main" id="{878B1D08-6600-4E5A-9424-9444F24456E8}"/>
                </a:ext>
              </a:extLst>
            </p:cNvPr>
            <p:cNvSpPr/>
            <p:nvPr/>
          </p:nvSpPr>
          <p:spPr bwMode="auto">
            <a:xfrm>
              <a:off x="6037263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îṥlïḋe">
              <a:extLst>
                <a:ext uri="{FF2B5EF4-FFF2-40B4-BE49-F238E27FC236}">
                  <a16:creationId xmlns:a16="http://schemas.microsoft.com/office/drawing/2014/main" id="{FC6CF675-CB21-45B0-8E9F-9867B44FC2CD}"/>
                </a:ext>
              </a:extLst>
            </p:cNvPr>
            <p:cNvSpPr/>
            <p:nvPr/>
          </p:nvSpPr>
          <p:spPr bwMode="auto">
            <a:xfrm>
              <a:off x="6121400" y="3832225"/>
              <a:ext cx="157163" cy="166688"/>
            </a:xfrm>
            <a:custGeom>
              <a:avLst/>
              <a:gdLst>
                <a:gd name="T0" fmla="*/ 15 w 49"/>
                <a:gd name="T1" fmla="*/ 49 h 49"/>
                <a:gd name="T2" fmla="*/ 15 w 49"/>
                <a:gd name="T3" fmla="*/ 48 h 49"/>
                <a:gd name="T4" fmla="*/ 22 w 49"/>
                <a:gd name="T5" fmla="*/ 44 h 49"/>
                <a:gd name="T6" fmla="*/ 22 w 49"/>
                <a:gd name="T7" fmla="*/ 6 h 49"/>
                <a:gd name="T8" fmla="*/ 17 w 49"/>
                <a:gd name="T9" fmla="*/ 2 h 49"/>
                <a:gd name="T10" fmla="*/ 1 w 49"/>
                <a:gd name="T11" fmla="*/ 12 h 49"/>
                <a:gd name="T12" fmla="*/ 0 w 49"/>
                <a:gd name="T13" fmla="*/ 12 h 49"/>
                <a:gd name="T14" fmla="*/ 4 w 49"/>
                <a:gd name="T15" fmla="*/ 0 h 49"/>
                <a:gd name="T16" fmla="*/ 45 w 49"/>
                <a:gd name="T17" fmla="*/ 0 h 49"/>
                <a:gd name="T18" fmla="*/ 49 w 49"/>
                <a:gd name="T19" fmla="*/ 12 h 49"/>
                <a:gd name="T20" fmla="*/ 48 w 49"/>
                <a:gd name="T21" fmla="*/ 13 h 49"/>
                <a:gd name="T22" fmla="*/ 33 w 49"/>
                <a:gd name="T23" fmla="*/ 2 h 49"/>
                <a:gd name="T24" fmla="*/ 27 w 49"/>
                <a:gd name="T25" fmla="*/ 6 h 49"/>
                <a:gd name="T26" fmla="*/ 27 w 49"/>
                <a:gd name="T27" fmla="*/ 44 h 49"/>
                <a:gd name="T28" fmla="*/ 34 w 49"/>
                <a:gd name="T29" fmla="*/ 48 h 49"/>
                <a:gd name="T30" fmla="*/ 34 w 49"/>
                <a:gd name="T31" fmla="*/ 49 h 49"/>
                <a:gd name="T32" fmla="*/ 15 w 49"/>
                <a:gd name="T3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49">
                  <a:moveTo>
                    <a:pt x="15" y="49"/>
                  </a:moveTo>
                  <a:cubicBezTo>
                    <a:pt x="15" y="48"/>
                    <a:pt x="15" y="48"/>
                    <a:pt x="15" y="48"/>
                  </a:cubicBezTo>
                  <a:cubicBezTo>
                    <a:pt x="19" y="48"/>
                    <a:pt x="22" y="47"/>
                    <a:pt x="22" y="44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3"/>
                    <a:pt x="21" y="2"/>
                    <a:pt x="17" y="2"/>
                  </a:cubicBezTo>
                  <a:cubicBezTo>
                    <a:pt x="8" y="2"/>
                    <a:pt x="4" y="7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4" y="7"/>
                    <a:pt x="42" y="2"/>
                    <a:pt x="33" y="2"/>
                  </a:cubicBezTo>
                  <a:cubicBezTo>
                    <a:pt x="29" y="2"/>
                    <a:pt x="27" y="3"/>
                    <a:pt x="27" y="6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7"/>
                    <a:pt x="29" y="48"/>
                    <a:pt x="34" y="48"/>
                  </a:cubicBezTo>
                  <a:cubicBezTo>
                    <a:pt x="34" y="49"/>
                    <a:pt x="34" y="49"/>
                    <a:pt x="34" y="49"/>
                  </a:cubicBezTo>
                  <a:lnTo>
                    <a:pt x="15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ïSḷidè">
              <a:extLst>
                <a:ext uri="{FF2B5EF4-FFF2-40B4-BE49-F238E27FC236}">
                  <a16:creationId xmlns:a16="http://schemas.microsoft.com/office/drawing/2014/main" id="{5C493831-3F51-4588-ACEF-F3FC5C5EB6C8}"/>
                </a:ext>
              </a:extLst>
            </p:cNvPr>
            <p:cNvSpPr/>
            <p:nvPr/>
          </p:nvSpPr>
          <p:spPr bwMode="auto">
            <a:xfrm>
              <a:off x="6297613" y="3832225"/>
              <a:ext cx="141288" cy="166688"/>
            </a:xfrm>
            <a:custGeom>
              <a:avLst/>
              <a:gdLst>
                <a:gd name="T0" fmla="*/ 13 w 44"/>
                <a:gd name="T1" fmla="*/ 49 h 49"/>
                <a:gd name="T2" fmla="*/ 13 w 44"/>
                <a:gd name="T3" fmla="*/ 48 h 49"/>
                <a:gd name="T4" fmla="*/ 20 w 44"/>
                <a:gd name="T5" fmla="*/ 44 h 49"/>
                <a:gd name="T6" fmla="*/ 20 w 44"/>
                <a:gd name="T7" fmla="*/ 30 h 49"/>
                <a:gd name="T8" fmla="*/ 7 w 44"/>
                <a:gd name="T9" fmla="*/ 5 h 49"/>
                <a:gd name="T10" fmla="*/ 0 w 44"/>
                <a:gd name="T11" fmla="*/ 2 h 49"/>
                <a:gd name="T12" fmla="*/ 0 w 44"/>
                <a:gd name="T13" fmla="*/ 0 h 49"/>
                <a:gd name="T14" fmla="*/ 18 w 44"/>
                <a:gd name="T15" fmla="*/ 0 h 49"/>
                <a:gd name="T16" fmla="*/ 18 w 44"/>
                <a:gd name="T17" fmla="*/ 2 h 49"/>
                <a:gd name="T18" fmla="*/ 11 w 44"/>
                <a:gd name="T19" fmla="*/ 4 h 49"/>
                <a:gd name="T20" fmla="*/ 12 w 44"/>
                <a:gd name="T21" fmla="*/ 5 h 49"/>
                <a:gd name="T22" fmla="*/ 23 w 44"/>
                <a:gd name="T23" fmla="*/ 27 h 49"/>
                <a:gd name="T24" fmla="*/ 35 w 44"/>
                <a:gd name="T25" fmla="*/ 6 h 49"/>
                <a:gd name="T26" fmla="*/ 36 w 44"/>
                <a:gd name="T27" fmla="*/ 4 h 49"/>
                <a:gd name="T28" fmla="*/ 29 w 44"/>
                <a:gd name="T29" fmla="*/ 2 h 49"/>
                <a:gd name="T30" fmla="*/ 29 w 44"/>
                <a:gd name="T31" fmla="*/ 0 h 49"/>
                <a:gd name="T32" fmla="*/ 44 w 44"/>
                <a:gd name="T33" fmla="*/ 0 h 49"/>
                <a:gd name="T34" fmla="*/ 44 w 44"/>
                <a:gd name="T35" fmla="*/ 2 h 49"/>
                <a:gd name="T36" fmla="*/ 37 w 44"/>
                <a:gd name="T37" fmla="*/ 7 h 49"/>
                <a:gd name="T38" fmla="*/ 24 w 44"/>
                <a:gd name="T39" fmla="*/ 29 h 49"/>
                <a:gd name="T40" fmla="*/ 24 w 44"/>
                <a:gd name="T41" fmla="*/ 44 h 49"/>
                <a:gd name="T42" fmla="*/ 31 w 44"/>
                <a:gd name="T43" fmla="*/ 48 h 49"/>
                <a:gd name="T44" fmla="*/ 31 w 44"/>
                <a:gd name="T45" fmla="*/ 49 h 49"/>
                <a:gd name="T46" fmla="*/ 13 w 44"/>
                <a:gd name="T4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" h="49">
                  <a:moveTo>
                    <a:pt x="13" y="49"/>
                  </a:moveTo>
                  <a:cubicBezTo>
                    <a:pt x="13" y="48"/>
                    <a:pt x="13" y="48"/>
                    <a:pt x="13" y="48"/>
                  </a:cubicBezTo>
                  <a:cubicBezTo>
                    <a:pt x="19" y="48"/>
                    <a:pt x="20" y="46"/>
                    <a:pt x="20" y="44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5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2"/>
                    <a:pt x="11" y="4"/>
                  </a:cubicBezTo>
                  <a:cubicBezTo>
                    <a:pt x="11" y="4"/>
                    <a:pt x="11" y="4"/>
                    <a:pt x="12" y="5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5"/>
                    <a:pt x="36" y="5"/>
                    <a:pt x="36" y="4"/>
                  </a:cubicBezTo>
                  <a:cubicBezTo>
                    <a:pt x="36" y="3"/>
                    <a:pt x="34" y="2"/>
                    <a:pt x="29" y="2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39" y="2"/>
                    <a:pt x="39" y="3"/>
                    <a:pt x="37" y="7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6"/>
                    <a:pt x="26" y="48"/>
                    <a:pt x="31" y="48"/>
                  </a:cubicBezTo>
                  <a:cubicBezTo>
                    <a:pt x="31" y="49"/>
                    <a:pt x="31" y="49"/>
                    <a:pt x="31" y="49"/>
                  </a:cubicBezTo>
                  <a:lnTo>
                    <a:pt x="13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iSḷiḍé">
              <a:extLst>
                <a:ext uri="{FF2B5EF4-FFF2-40B4-BE49-F238E27FC236}">
                  <a16:creationId xmlns:a16="http://schemas.microsoft.com/office/drawing/2014/main" id="{D768D74A-199D-4AF0-B7CA-30A9B05024D3}"/>
                </a:ext>
              </a:extLst>
            </p:cNvPr>
            <p:cNvSpPr/>
            <p:nvPr/>
          </p:nvSpPr>
          <p:spPr bwMode="auto">
            <a:xfrm>
              <a:off x="6540500" y="3829050"/>
              <a:ext cx="138113" cy="173038"/>
            </a:xfrm>
            <a:custGeom>
              <a:avLst/>
              <a:gdLst>
                <a:gd name="T0" fmla="*/ 43 w 43"/>
                <a:gd name="T1" fmla="*/ 26 h 51"/>
                <a:gd name="T2" fmla="*/ 21 w 43"/>
                <a:gd name="T3" fmla="*/ 51 h 51"/>
                <a:gd name="T4" fmla="*/ 0 w 43"/>
                <a:gd name="T5" fmla="*/ 26 h 51"/>
                <a:gd name="T6" fmla="*/ 21 w 43"/>
                <a:gd name="T7" fmla="*/ 0 h 51"/>
                <a:gd name="T8" fmla="*/ 43 w 43"/>
                <a:gd name="T9" fmla="*/ 26 h 51"/>
                <a:gd name="T10" fmla="*/ 5 w 43"/>
                <a:gd name="T11" fmla="*/ 26 h 51"/>
                <a:gd name="T12" fmla="*/ 21 w 43"/>
                <a:gd name="T13" fmla="*/ 50 h 51"/>
                <a:gd name="T14" fmla="*/ 38 w 43"/>
                <a:gd name="T15" fmla="*/ 26 h 51"/>
                <a:gd name="T16" fmla="*/ 21 w 43"/>
                <a:gd name="T17" fmla="*/ 2 h 51"/>
                <a:gd name="T18" fmla="*/ 5 w 43"/>
                <a:gd name="T19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1">
                  <a:moveTo>
                    <a:pt x="43" y="26"/>
                  </a:moveTo>
                  <a:cubicBezTo>
                    <a:pt x="43" y="39"/>
                    <a:pt x="36" y="51"/>
                    <a:pt x="21" y="51"/>
                  </a:cubicBezTo>
                  <a:cubicBezTo>
                    <a:pt x="7" y="51"/>
                    <a:pt x="0" y="39"/>
                    <a:pt x="0" y="26"/>
                  </a:cubicBezTo>
                  <a:cubicBezTo>
                    <a:pt x="0" y="13"/>
                    <a:pt x="7" y="0"/>
                    <a:pt x="21" y="0"/>
                  </a:cubicBezTo>
                  <a:cubicBezTo>
                    <a:pt x="36" y="0"/>
                    <a:pt x="43" y="13"/>
                    <a:pt x="43" y="26"/>
                  </a:cubicBezTo>
                  <a:close/>
                  <a:moveTo>
                    <a:pt x="5" y="26"/>
                  </a:moveTo>
                  <a:cubicBezTo>
                    <a:pt x="5" y="38"/>
                    <a:pt x="10" y="50"/>
                    <a:pt x="21" y="50"/>
                  </a:cubicBezTo>
                  <a:cubicBezTo>
                    <a:pt x="33" y="50"/>
                    <a:pt x="38" y="38"/>
                    <a:pt x="38" y="26"/>
                  </a:cubicBezTo>
                  <a:cubicBezTo>
                    <a:pt x="38" y="14"/>
                    <a:pt x="33" y="2"/>
                    <a:pt x="21" y="2"/>
                  </a:cubicBezTo>
                  <a:cubicBezTo>
                    <a:pt x="10" y="2"/>
                    <a:pt x="5" y="14"/>
                    <a:pt x="5" y="26"/>
                  </a:cubicBez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íṣľiḓê">
              <a:extLst>
                <a:ext uri="{FF2B5EF4-FFF2-40B4-BE49-F238E27FC236}">
                  <a16:creationId xmlns:a16="http://schemas.microsoft.com/office/drawing/2014/main" id="{0A656365-3DCB-450B-9729-01CCEB5F5C17}"/>
                </a:ext>
              </a:extLst>
            </p:cNvPr>
            <p:cNvSpPr/>
            <p:nvPr/>
          </p:nvSpPr>
          <p:spPr bwMode="auto">
            <a:xfrm>
              <a:off x="6707188" y="3832225"/>
              <a:ext cx="128588" cy="166688"/>
            </a:xfrm>
            <a:custGeom>
              <a:avLst/>
              <a:gdLst>
                <a:gd name="T0" fmla="*/ 0 w 40"/>
                <a:gd name="T1" fmla="*/ 49 h 49"/>
                <a:gd name="T2" fmla="*/ 0 w 40"/>
                <a:gd name="T3" fmla="*/ 48 h 49"/>
                <a:gd name="T4" fmla="*/ 6 w 40"/>
                <a:gd name="T5" fmla="*/ 43 h 49"/>
                <a:gd name="T6" fmla="*/ 6 w 40"/>
                <a:gd name="T7" fmla="*/ 6 h 49"/>
                <a:gd name="T8" fmla="*/ 0 w 40"/>
                <a:gd name="T9" fmla="*/ 2 h 49"/>
                <a:gd name="T10" fmla="*/ 0 w 40"/>
                <a:gd name="T11" fmla="*/ 0 h 49"/>
                <a:gd name="T12" fmla="*/ 35 w 40"/>
                <a:gd name="T13" fmla="*/ 0 h 49"/>
                <a:gd name="T14" fmla="*/ 40 w 40"/>
                <a:gd name="T15" fmla="*/ 11 h 49"/>
                <a:gd name="T16" fmla="*/ 39 w 40"/>
                <a:gd name="T17" fmla="*/ 12 h 49"/>
                <a:gd name="T18" fmla="*/ 22 w 40"/>
                <a:gd name="T19" fmla="*/ 2 h 49"/>
                <a:gd name="T20" fmla="*/ 15 w 40"/>
                <a:gd name="T21" fmla="*/ 2 h 49"/>
                <a:gd name="T22" fmla="*/ 10 w 40"/>
                <a:gd name="T23" fmla="*/ 6 h 49"/>
                <a:gd name="T24" fmla="*/ 10 w 40"/>
                <a:gd name="T25" fmla="*/ 23 h 49"/>
                <a:gd name="T26" fmla="*/ 20 w 40"/>
                <a:gd name="T27" fmla="*/ 23 h 49"/>
                <a:gd name="T28" fmla="*/ 28 w 40"/>
                <a:gd name="T29" fmla="*/ 14 h 49"/>
                <a:gd name="T30" fmla="*/ 30 w 40"/>
                <a:gd name="T31" fmla="*/ 14 h 49"/>
                <a:gd name="T32" fmla="*/ 30 w 40"/>
                <a:gd name="T33" fmla="*/ 34 h 49"/>
                <a:gd name="T34" fmla="*/ 28 w 40"/>
                <a:gd name="T35" fmla="*/ 34 h 49"/>
                <a:gd name="T36" fmla="*/ 20 w 40"/>
                <a:gd name="T37" fmla="*/ 24 h 49"/>
                <a:gd name="T38" fmla="*/ 10 w 40"/>
                <a:gd name="T39" fmla="*/ 24 h 49"/>
                <a:gd name="T40" fmla="*/ 10 w 40"/>
                <a:gd name="T41" fmla="*/ 43 h 49"/>
                <a:gd name="T42" fmla="*/ 17 w 40"/>
                <a:gd name="T43" fmla="*/ 48 h 49"/>
                <a:gd name="T44" fmla="*/ 17 w 40"/>
                <a:gd name="T45" fmla="*/ 49 h 49"/>
                <a:gd name="T46" fmla="*/ 0 w 40"/>
                <a:gd name="T4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6" y="8"/>
                    <a:pt x="31" y="2"/>
                    <a:pt x="22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5" y="23"/>
                    <a:pt x="28" y="22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27"/>
                    <a:pt x="25" y="24"/>
                    <a:pt x="2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îş1ïďê">
              <a:extLst>
                <a:ext uri="{FF2B5EF4-FFF2-40B4-BE49-F238E27FC236}">
                  <a16:creationId xmlns:a16="http://schemas.microsoft.com/office/drawing/2014/main" id="{D2ABBADC-2A6E-4DBE-82A9-97C2E337BC60}"/>
                </a:ext>
              </a:extLst>
            </p:cNvPr>
            <p:cNvSpPr/>
            <p:nvPr/>
          </p:nvSpPr>
          <p:spPr bwMode="auto">
            <a:xfrm>
              <a:off x="6942138" y="3829050"/>
              <a:ext cx="130175" cy="173038"/>
            </a:xfrm>
            <a:custGeom>
              <a:avLst/>
              <a:gdLst>
                <a:gd name="T0" fmla="*/ 41 w 41"/>
                <a:gd name="T1" fmla="*/ 37 h 51"/>
                <a:gd name="T2" fmla="*/ 21 w 41"/>
                <a:gd name="T3" fmla="*/ 51 h 51"/>
                <a:gd name="T4" fmla="*/ 0 w 41"/>
                <a:gd name="T5" fmla="*/ 25 h 51"/>
                <a:gd name="T6" fmla="*/ 20 w 41"/>
                <a:gd name="T7" fmla="*/ 0 h 51"/>
                <a:gd name="T8" fmla="*/ 30 w 41"/>
                <a:gd name="T9" fmla="*/ 2 h 51"/>
                <a:gd name="T10" fmla="*/ 35 w 41"/>
                <a:gd name="T11" fmla="*/ 0 h 51"/>
                <a:gd name="T12" fmla="*/ 39 w 41"/>
                <a:gd name="T13" fmla="*/ 13 h 51"/>
                <a:gd name="T14" fmla="*/ 38 w 41"/>
                <a:gd name="T15" fmla="*/ 13 h 51"/>
                <a:gd name="T16" fmla="*/ 20 w 41"/>
                <a:gd name="T17" fmla="*/ 2 h 51"/>
                <a:gd name="T18" fmla="*/ 4 w 41"/>
                <a:gd name="T19" fmla="*/ 25 h 51"/>
                <a:gd name="T20" fmla="*/ 23 w 41"/>
                <a:gd name="T21" fmla="*/ 48 h 51"/>
                <a:gd name="T22" fmla="*/ 39 w 41"/>
                <a:gd name="T23" fmla="*/ 36 h 51"/>
                <a:gd name="T24" fmla="*/ 41 w 41"/>
                <a:gd name="T25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1">
                  <a:moveTo>
                    <a:pt x="41" y="37"/>
                  </a:moveTo>
                  <a:cubicBezTo>
                    <a:pt x="37" y="45"/>
                    <a:pt x="32" y="51"/>
                    <a:pt x="21" y="51"/>
                  </a:cubicBezTo>
                  <a:cubicBezTo>
                    <a:pt x="10" y="51"/>
                    <a:pt x="0" y="42"/>
                    <a:pt x="0" y="25"/>
                  </a:cubicBezTo>
                  <a:cubicBezTo>
                    <a:pt x="0" y="12"/>
                    <a:pt x="8" y="0"/>
                    <a:pt x="20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5" y="9"/>
                    <a:pt x="29" y="2"/>
                    <a:pt x="20" y="2"/>
                  </a:cubicBezTo>
                  <a:cubicBezTo>
                    <a:pt x="11" y="2"/>
                    <a:pt x="4" y="12"/>
                    <a:pt x="4" y="25"/>
                  </a:cubicBezTo>
                  <a:cubicBezTo>
                    <a:pt x="4" y="38"/>
                    <a:pt x="12" y="48"/>
                    <a:pt x="23" y="48"/>
                  </a:cubicBezTo>
                  <a:cubicBezTo>
                    <a:pt x="30" y="48"/>
                    <a:pt x="35" y="45"/>
                    <a:pt x="39" y="36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íS1ídé">
              <a:extLst>
                <a:ext uri="{FF2B5EF4-FFF2-40B4-BE49-F238E27FC236}">
                  <a16:creationId xmlns:a16="http://schemas.microsoft.com/office/drawing/2014/main" id="{1DBAA31E-23F3-489B-B06C-8C23A686D6E7}"/>
                </a:ext>
              </a:extLst>
            </p:cNvPr>
            <p:cNvSpPr/>
            <p:nvPr/>
          </p:nvSpPr>
          <p:spPr bwMode="auto">
            <a:xfrm>
              <a:off x="7099300" y="3832225"/>
              <a:ext cx="153988" cy="166688"/>
            </a:xfrm>
            <a:custGeom>
              <a:avLst/>
              <a:gdLst>
                <a:gd name="T0" fmla="*/ 0 w 48"/>
                <a:gd name="T1" fmla="*/ 49 h 49"/>
                <a:gd name="T2" fmla="*/ 0 w 48"/>
                <a:gd name="T3" fmla="*/ 48 h 49"/>
                <a:gd name="T4" fmla="*/ 6 w 48"/>
                <a:gd name="T5" fmla="*/ 43 h 49"/>
                <a:gd name="T6" fmla="*/ 6 w 48"/>
                <a:gd name="T7" fmla="*/ 6 h 49"/>
                <a:gd name="T8" fmla="*/ 0 w 48"/>
                <a:gd name="T9" fmla="*/ 2 h 49"/>
                <a:gd name="T10" fmla="*/ 0 w 48"/>
                <a:gd name="T11" fmla="*/ 0 h 49"/>
                <a:gd name="T12" fmla="*/ 17 w 48"/>
                <a:gd name="T13" fmla="*/ 0 h 49"/>
                <a:gd name="T14" fmla="*/ 17 w 48"/>
                <a:gd name="T15" fmla="*/ 2 h 49"/>
                <a:gd name="T16" fmla="*/ 11 w 48"/>
                <a:gd name="T17" fmla="*/ 6 h 49"/>
                <a:gd name="T18" fmla="*/ 11 w 48"/>
                <a:gd name="T19" fmla="*/ 23 h 49"/>
                <a:gd name="T20" fmla="*/ 37 w 48"/>
                <a:gd name="T21" fmla="*/ 23 h 49"/>
                <a:gd name="T22" fmla="*/ 37 w 48"/>
                <a:gd name="T23" fmla="*/ 6 h 49"/>
                <a:gd name="T24" fmla="*/ 31 w 48"/>
                <a:gd name="T25" fmla="*/ 2 h 49"/>
                <a:gd name="T26" fmla="*/ 31 w 48"/>
                <a:gd name="T27" fmla="*/ 0 h 49"/>
                <a:gd name="T28" fmla="*/ 48 w 48"/>
                <a:gd name="T29" fmla="*/ 0 h 49"/>
                <a:gd name="T30" fmla="*/ 48 w 48"/>
                <a:gd name="T31" fmla="*/ 2 h 49"/>
                <a:gd name="T32" fmla="*/ 41 w 48"/>
                <a:gd name="T33" fmla="*/ 6 h 49"/>
                <a:gd name="T34" fmla="*/ 41 w 48"/>
                <a:gd name="T35" fmla="*/ 43 h 49"/>
                <a:gd name="T36" fmla="*/ 48 w 48"/>
                <a:gd name="T37" fmla="*/ 48 h 49"/>
                <a:gd name="T38" fmla="*/ 48 w 48"/>
                <a:gd name="T39" fmla="*/ 49 h 49"/>
                <a:gd name="T40" fmla="*/ 31 w 48"/>
                <a:gd name="T41" fmla="*/ 49 h 49"/>
                <a:gd name="T42" fmla="*/ 31 w 48"/>
                <a:gd name="T43" fmla="*/ 48 h 49"/>
                <a:gd name="T44" fmla="*/ 37 w 48"/>
                <a:gd name="T45" fmla="*/ 43 h 49"/>
                <a:gd name="T46" fmla="*/ 37 w 48"/>
                <a:gd name="T47" fmla="*/ 25 h 49"/>
                <a:gd name="T48" fmla="*/ 11 w 48"/>
                <a:gd name="T49" fmla="*/ 25 h 49"/>
                <a:gd name="T50" fmla="*/ 11 w 48"/>
                <a:gd name="T51" fmla="*/ 43 h 49"/>
                <a:gd name="T52" fmla="*/ 17 w 48"/>
                <a:gd name="T53" fmla="*/ 48 h 49"/>
                <a:gd name="T54" fmla="*/ 17 w 48"/>
                <a:gd name="T55" fmla="*/ 49 h 49"/>
                <a:gd name="T56" fmla="*/ 0 w 48"/>
                <a:gd name="T5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2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3"/>
                    <a:pt x="35" y="2"/>
                    <a:pt x="31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3" y="2"/>
                    <a:pt x="41" y="3"/>
                    <a:pt x="41" y="6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6"/>
                    <a:pt x="43" y="48"/>
                    <a:pt x="48" y="48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5" y="48"/>
                    <a:pt x="37" y="46"/>
                    <a:pt x="37" y="43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ïṥḻïḑè">
              <a:extLst>
                <a:ext uri="{FF2B5EF4-FFF2-40B4-BE49-F238E27FC236}">
                  <a16:creationId xmlns:a16="http://schemas.microsoft.com/office/drawing/2014/main" id="{F38F3CE3-EDBB-4E9A-8CA0-88794105A084}"/>
                </a:ext>
              </a:extLst>
            </p:cNvPr>
            <p:cNvSpPr/>
            <p:nvPr/>
          </p:nvSpPr>
          <p:spPr bwMode="auto">
            <a:xfrm>
              <a:off x="7278688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îš1iďê">
              <a:extLst>
                <a:ext uri="{FF2B5EF4-FFF2-40B4-BE49-F238E27FC236}">
                  <a16:creationId xmlns:a16="http://schemas.microsoft.com/office/drawing/2014/main" id="{1607133C-099E-4752-8A64-9171AE5D44D7}"/>
                </a:ext>
              </a:extLst>
            </p:cNvPr>
            <p:cNvSpPr/>
            <p:nvPr/>
          </p:nvSpPr>
          <p:spPr bwMode="auto">
            <a:xfrm>
              <a:off x="73612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7 w 49"/>
                <a:gd name="T5" fmla="*/ 43 h 50"/>
                <a:gd name="T6" fmla="*/ 7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10 w 49"/>
                <a:gd name="T13" fmla="*/ 0 h 50"/>
                <a:gd name="T14" fmla="*/ 41 w 49"/>
                <a:gd name="T15" fmla="*/ 41 h 50"/>
                <a:gd name="T16" fmla="*/ 41 w 49"/>
                <a:gd name="T17" fmla="*/ 6 h 50"/>
                <a:gd name="T18" fmla="*/ 34 w 49"/>
                <a:gd name="T19" fmla="*/ 2 h 50"/>
                <a:gd name="T20" fmla="*/ 34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3 w 49"/>
                <a:gd name="T27" fmla="*/ 6 h 50"/>
                <a:gd name="T28" fmla="*/ 43 w 49"/>
                <a:gd name="T29" fmla="*/ 50 h 50"/>
                <a:gd name="T30" fmla="*/ 42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9" y="2"/>
                    <a:pt x="34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5" y="2"/>
                    <a:pt x="43" y="3"/>
                    <a:pt x="43" y="6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îṧļíḓê">
              <a:extLst>
                <a:ext uri="{FF2B5EF4-FFF2-40B4-BE49-F238E27FC236}">
                  <a16:creationId xmlns:a16="http://schemas.microsoft.com/office/drawing/2014/main" id="{982C7D59-B7C3-40DD-AFDB-C707FEB695CE}"/>
                </a:ext>
              </a:extLst>
            </p:cNvPr>
            <p:cNvSpPr/>
            <p:nvPr/>
          </p:nvSpPr>
          <p:spPr bwMode="auto">
            <a:xfrm>
              <a:off x="7540625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40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1 w 42"/>
                <a:gd name="T27" fmla="*/ 23 h 49"/>
                <a:gd name="T28" fmla="*/ 29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9 w 42"/>
                <a:gd name="T35" fmla="*/ 33 h 49"/>
                <a:gd name="T36" fmla="*/ 21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6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9" y="21"/>
                    <a:pt x="29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7"/>
                    <a:pt x="26" y="25"/>
                    <a:pt x="2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6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1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îṡḷíḋè">
              <a:extLst>
                <a:ext uri="{FF2B5EF4-FFF2-40B4-BE49-F238E27FC236}">
                  <a16:creationId xmlns:a16="http://schemas.microsoft.com/office/drawing/2014/main" id="{28991208-980D-4FB9-A90A-0094FF3B1D28}"/>
                </a:ext>
              </a:extLst>
            </p:cNvPr>
            <p:cNvSpPr/>
            <p:nvPr/>
          </p:nvSpPr>
          <p:spPr bwMode="auto">
            <a:xfrm>
              <a:off x="7707313" y="3829050"/>
              <a:ext cx="115888" cy="173038"/>
            </a:xfrm>
            <a:custGeom>
              <a:avLst/>
              <a:gdLst>
                <a:gd name="T0" fmla="*/ 1 w 36"/>
                <a:gd name="T1" fmla="*/ 38 h 51"/>
                <a:gd name="T2" fmla="*/ 20 w 36"/>
                <a:gd name="T3" fmla="*/ 50 h 51"/>
                <a:gd name="T4" fmla="*/ 32 w 36"/>
                <a:gd name="T5" fmla="*/ 39 h 51"/>
                <a:gd name="T6" fmla="*/ 17 w 36"/>
                <a:gd name="T7" fmla="*/ 27 h 51"/>
                <a:gd name="T8" fmla="*/ 2 w 36"/>
                <a:gd name="T9" fmla="*/ 12 h 51"/>
                <a:gd name="T10" fmla="*/ 16 w 36"/>
                <a:gd name="T11" fmla="*/ 0 h 51"/>
                <a:gd name="T12" fmla="*/ 26 w 36"/>
                <a:gd name="T13" fmla="*/ 2 h 51"/>
                <a:gd name="T14" fmla="*/ 27 w 36"/>
                <a:gd name="T15" fmla="*/ 2 h 51"/>
                <a:gd name="T16" fmla="*/ 30 w 36"/>
                <a:gd name="T17" fmla="*/ 1 h 51"/>
                <a:gd name="T18" fmla="*/ 34 w 36"/>
                <a:gd name="T19" fmla="*/ 13 h 51"/>
                <a:gd name="T20" fmla="*/ 33 w 36"/>
                <a:gd name="T21" fmla="*/ 14 h 51"/>
                <a:gd name="T22" fmla="*/ 16 w 36"/>
                <a:gd name="T23" fmla="*/ 2 h 51"/>
                <a:gd name="T24" fmla="*/ 5 w 36"/>
                <a:gd name="T25" fmla="*/ 11 h 51"/>
                <a:gd name="T26" fmla="*/ 19 w 36"/>
                <a:gd name="T27" fmla="*/ 23 h 51"/>
                <a:gd name="T28" fmla="*/ 36 w 36"/>
                <a:gd name="T29" fmla="*/ 38 h 51"/>
                <a:gd name="T30" fmla="*/ 20 w 36"/>
                <a:gd name="T31" fmla="*/ 51 h 51"/>
                <a:gd name="T32" fmla="*/ 9 w 36"/>
                <a:gd name="T33" fmla="*/ 49 h 51"/>
                <a:gd name="T34" fmla="*/ 4 w 36"/>
                <a:gd name="T35" fmla="*/ 51 h 51"/>
                <a:gd name="T36" fmla="*/ 0 w 36"/>
                <a:gd name="T37" fmla="*/ 38 h 51"/>
                <a:gd name="T38" fmla="*/ 1 w 36"/>
                <a:gd name="T3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51">
                  <a:moveTo>
                    <a:pt x="1" y="38"/>
                  </a:moveTo>
                  <a:cubicBezTo>
                    <a:pt x="5" y="43"/>
                    <a:pt x="10" y="50"/>
                    <a:pt x="20" y="50"/>
                  </a:cubicBezTo>
                  <a:cubicBezTo>
                    <a:pt x="27" y="50"/>
                    <a:pt x="32" y="47"/>
                    <a:pt x="32" y="39"/>
                  </a:cubicBezTo>
                  <a:cubicBezTo>
                    <a:pt x="32" y="32"/>
                    <a:pt x="28" y="30"/>
                    <a:pt x="17" y="27"/>
                  </a:cubicBezTo>
                  <a:cubicBezTo>
                    <a:pt x="10" y="25"/>
                    <a:pt x="2" y="21"/>
                    <a:pt x="2" y="12"/>
                  </a:cubicBezTo>
                  <a:cubicBezTo>
                    <a:pt x="2" y="7"/>
                    <a:pt x="5" y="0"/>
                    <a:pt x="16" y="0"/>
                  </a:cubicBezTo>
                  <a:cubicBezTo>
                    <a:pt x="21" y="0"/>
                    <a:pt x="24" y="2"/>
                    <a:pt x="26" y="2"/>
                  </a:cubicBezTo>
                  <a:cubicBezTo>
                    <a:pt x="26" y="2"/>
                    <a:pt x="26" y="2"/>
                    <a:pt x="27" y="2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29" y="7"/>
                    <a:pt x="24" y="2"/>
                    <a:pt x="16" y="2"/>
                  </a:cubicBezTo>
                  <a:cubicBezTo>
                    <a:pt x="10" y="2"/>
                    <a:pt x="5" y="4"/>
                    <a:pt x="5" y="11"/>
                  </a:cubicBezTo>
                  <a:cubicBezTo>
                    <a:pt x="5" y="19"/>
                    <a:pt x="12" y="21"/>
                    <a:pt x="19" y="23"/>
                  </a:cubicBezTo>
                  <a:cubicBezTo>
                    <a:pt x="28" y="26"/>
                    <a:pt x="36" y="29"/>
                    <a:pt x="36" y="38"/>
                  </a:cubicBezTo>
                  <a:cubicBezTo>
                    <a:pt x="36" y="47"/>
                    <a:pt x="29" y="51"/>
                    <a:pt x="20" y="51"/>
                  </a:cubicBezTo>
                  <a:cubicBezTo>
                    <a:pt x="15" y="51"/>
                    <a:pt x="11" y="49"/>
                    <a:pt x="9" y="49"/>
                  </a:cubicBezTo>
                  <a:cubicBezTo>
                    <a:pt x="8" y="49"/>
                    <a:pt x="6" y="50"/>
                    <a:pt x="4" y="51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1" y="3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iS1ïďê">
              <a:extLst>
                <a:ext uri="{FF2B5EF4-FFF2-40B4-BE49-F238E27FC236}">
                  <a16:creationId xmlns:a16="http://schemas.microsoft.com/office/drawing/2014/main" id="{448E634F-9FA2-4756-B209-E36EC021ACDA}"/>
                </a:ext>
              </a:extLst>
            </p:cNvPr>
            <p:cNvSpPr/>
            <p:nvPr/>
          </p:nvSpPr>
          <p:spPr bwMode="auto">
            <a:xfrm>
              <a:off x="7851775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39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6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6" y="25"/>
                    <a:pt x="2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6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0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iŝḻiḍê">
              <a:extLst>
                <a:ext uri="{FF2B5EF4-FFF2-40B4-BE49-F238E27FC236}">
                  <a16:creationId xmlns:a16="http://schemas.microsoft.com/office/drawing/2014/main" id="{F32F189D-3034-45FD-BD78-38CDC1A9A2BB}"/>
                </a:ext>
              </a:extLst>
            </p:cNvPr>
            <p:cNvSpPr/>
            <p:nvPr/>
          </p:nvSpPr>
          <p:spPr bwMode="auto">
            <a:xfrm>
              <a:off x="8093075" y="3832225"/>
              <a:ext cx="179388" cy="169863"/>
            </a:xfrm>
            <a:custGeom>
              <a:avLst/>
              <a:gdLst>
                <a:gd name="T0" fmla="*/ 0 w 56"/>
                <a:gd name="T1" fmla="*/ 49 h 50"/>
                <a:gd name="T2" fmla="*/ 0 w 56"/>
                <a:gd name="T3" fmla="*/ 48 h 50"/>
                <a:gd name="T4" fmla="*/ 6 w 56"/>
                <a:gd name="T5" fmla="*/ 43 h 50"/>
                <a:gd name="T6" fmla="*/ 6 w 56"/>
                <a:gd name="T7" fmla="*/ 6 h 50"/>
                <a:gd name="T8" fmla="*/ 0 w 56"/>
                <a:gd name="T9" fmla="*/ 2 h 50"/>
                <a:gd name="T10" fmla="*/ 0 w 56"/>
                <a:gd name="T11" fmla="*/ 0 h 50"/>
                <a:gd name="T12" fmla="*/ 12 w 56"/>
                <a:gd name="T13" fmla="*/ 0 h 50"/>
                <a:gd name="T14" fmla="*/ 28 w 56"/>
                <a:gd name="T15" fmla="*/ 43 h 50"/>
                <a:gd name="T16" fmla="*/ 44 w 56"/>
                <a:gd name="T17" fmla="*/ 0 h 50"/>
                <a:gd name="T18" fmla="*/ 56 w 56"/>
                <a:gd name="T19" fmla="*/ 0 h 50"/>
                <a:gd name="T20" fmla="*/ 56 w 56"/>
                <a:gd name="T21" fmla="*/ 2 h 50"/>
                <a:gd name="T22" fmla="*/ 50 w 56"/>
                <a:gd name="T23" fmla="*/ 6 h 50"/>
                <a:gd name="T24" fmla="*/ 50 w 56"/>
                <a:gd name="T25" fmla="*/ 43 h 50"/>
                <a:gd name="T26" fmla="*/ 56 w 56"/>
                <a:gd name="T27" fmla="*/ 48 h 50"/>
                <a:gd name="T28" fmla="*/ 56 w 56"/>
                <a:gd name="T29" fmla="*/ 49 h 50"/>
                <a:gd name="T30" fmla="*/ 39 w 56"/>
                <a:gd name="T31" fmla="*/ 49 h 50"/>
                <a:gd name="T32" fmla="*/ 39 w 56"/>
                <a:gd name="T33" fmla="*/ 48 h 50"/>
                <a:gd name="T34" fmla="*/ 46 w 56"/>
                <a:gd name="T35" fmla="*/ 43 h 50"/>
                <a:gd name="T36" fmla="*/ 46 w 56"/>
                <a:gd name="T37" fmla="*/ 3 h 50"/>
                <a:gd name="T38" fmla="*/ 45 w 56"/>
                <a:gd name="T39" fmla="*/ 3 h 50"/>
                <a:gd name="T40" fmla="*/ 27 w 56"/>
                <a:gd name="T41" fmla="*/ 50 h 50"/>
                <a:gd name="T42" fmla="*/ 26 w 56"/>
                <a:gd name="T43" fmla="*/ 50 h 50"/>
                <a:gd name="T44" fmla="*/ 9 w 56"/>
                <a:gd name="T45" fmla="*/ 4 h 50"/>
                <a:gd name="T46" fmla="*/ 8 w 56"/>
                <a:gd name="T47" fmla="*/ 4 h 50"/>
                <a:gd name="T48" fmla="*/ 8 w 56"/>
                <a:gd name="T49" fmla="*/ 43 h 50"/>
                <a:gd name="T50" fmla="*/ 14 w 56"/>
                <a:gd name="T51" fmla="*/ 48 h 50"/>
                <a:gd name="T52" fmla="*/ 14 w 56"/>
                <a:gd name="T53" fmla="*/ 49 h 50"/>
                <a:gd name="T54" fmla="*/ 0 w 56"/>
                <a:gd name="T55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1" y="2"/>
                    <a:pt x="50" y="3"/>
                    <a:pt x="50" y="6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0" y="46"/>
                    <a:pt x="51" y="48"/>
                    <a:pt x="56" y="48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44" y="48"/>
                    <a:pt x="46" y="46"/>
                    <a:pt x="46" y="4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6"/>
                    <a:pt x="9" y="48"/>
                    <a:pt x="14" y="48"/>
                  </a:cubicBezTo>
                  <a:cubicBezTo>
                    <a:pt x="14" y="49"/>
                    <a:pt x="14" y="49"/>
                    <a:pt x="14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îṩ1iḑê">
              <a:extLst>
                <a:ext uri="{FF2B5EF4-FFF2-40B4-BE49-F238E27FC236}">
                  <a16:creationId xmlns:a16="http://schemas.microsoft.com/office/drawing/2014/main" id="{8792427C-0F1F-44F6-BE39-8C9FA277F0E0}"/>
                </a:ext>
              </a:extLst>
            </p:cNvPr>
            <p:cNvSpPr/>
            <p:nvPr/>
          </p:nvSpPr>
          <p:spPr bwMode="auto">
            <a:xfrm>
              <a:off x="8297863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2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0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2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5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0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ïṩḻíḋe">
              <a:extLst>
                <a:ext uri="{FF2B5EF4-FFF2-40B4-BE49-F238E27FC236}">
                  <a16:creationId xmlns:a16="http://schemas.microsoft.com/office/drawing/2014/main" id="{2FAC74DF-0086-4422-9F36-B6B84795828F}"/>
                </a:ext>
              </a:extLst>
            </p:cNvPr>
            <p:cNvSpPr/>
            <p:nvPr/>
          </p:nvSpPr>
          <p:spPr bwMode="auto">
            <a:xfrm>
              <a:off x="8455025" y="3832225"/>
              <a:ext cx="144463" cy="166688"/>
            </a:xfrm>
            <a:custGeom>
              <a:avLst/>
              <a:gdLst>
                <a:gd name="T0" fmla="*/ 0 w 45"/>
                <a:gd name="T1" fmla="*/ 49 h 49"/>
                <a:gd name="T2" fmla="*/ 0 w 45"/>
                <a:gd name="T3" fmla="*/ 47 h 49"/>
                <a:gd name="T4" fmla="*/ 7 w 45"/>
                <a:gd name="T5" fmla="*/ 43 h 49"/>
                <a:gd name="T6" fmla="*/ 7 w 45"/>
                <a:gd name="T7" fmla="*/ 6 h 49"/>
                <a:gd name="T8" fmla="*/ 0 w 45"/>
                <a:gd name="T9" fmla="*/ 2 h 49"/>
                <a:gd name="T10" fmla="*/ 0 w 45"/>
                <a:gd name="T11" fmla="*/ 0 h 49"/>
                <a:gd name="T12" fmla="*/ 22 w 45"/>
                <a:gd name="T13" fmla="*/ 0 h 49"/>
                <a:gd name="T14" fmla="*/ 45 w 45"/>
                <a:gd name="T15" fmla="*/ 25 h 49"/>
                <a:gd name="T16" fmla="*/ 22 w 45"/>
                <a:gd name="T17" fmla="*/ 49 h 49"/>
                <a:gd name="T18" fmla="*/ 0 w 45"/>
                <a:gd name="T19" fmla="*/ 49 h 49"/>
                <a:gd name="T20" fmla="*/ 11 w 45"/>
                <a:gd name="T21" fmla="*/ 43 h 49"/>
                <a:gd name="T22" fmla="*/ 17 w 45"/>
                <a:gd name="T23" fmla="*/ 47 h 49"/>
                <a:gd name="T24" fmla="*/ 22 w 45"/>
                <a:gd name="T25" fmla="*/ 47 h 49"/>
                <a:gd name="T26" fmla="*/ 41 w 45"/>
                <a:gd name="T27" fmla="*/ 25 h 49"/>
                <a:gd name="T28" fmla="*/ 22 w 45"/>
                <a:gd name="T29" fmla="*/ 2 h 49"/>
                <a:gd name="T30" fmla="*/ 17 w 45"/>
                <a:gd name="T31" fmla="*/ 2 h 49"/>
                <a:gd name="T32" fmla="*/ 11 w 45"/>
                <a:gd name="T33" fmla="*/ 6 h 49"/>
                <a:gd name="T34" fmla="*/ 11 w 45"/>
                <a:gd name="T35" fmla="*/ 4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" h="49">
                  <a:moveTo>
                    <a:pt x="0" y="49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5" y="47"/>
                    <a:pt x="7" y="46"/>
                    <a:pt x="7" y="4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8" y="0"/>
                    <a:pt x="45" y="13"/>
                    <a:pt x="45" y="25"/>
                  </a:cubicBezTo>
                  <a:cubicBezTo>
                    <a:pt x="45" y="37"/>
                    <a:pt x="38" y="49"/>
                    <a:pt x="22" y="49"/>
                  </a:cubicBezTo>
                  <a:lnTo>
                    <a:pt x="0" y="49"/>
                  </a:lnTo>
                  <a:close/>
                  <a:moveTo>
                    <a:pt x="11" y="43"/>
                  </a:moveTo>
                  <a:cubicBezTo>
                    <a:pt x="11" y="46"/>
                    <a:pt x="13" y="47"/>
                    <a:pt x="17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34" y="47"/>
                    <a:pt x="41" y="36"/>
                    <a:pt x="41" y="25"/>
                  </a:cubicBezTo>
                  <a:cubicBezTo>
                    <a:pt x="41" y="13"/>
                    <a:pt x="34" y="2"/>
                    <a:pt x="22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3" y="2"/>
                    <a:pt x="11" y="3"/>
                    <a:pt x="11" y="6"/>
                  </a:cubicBezTo>
                  <a:lnTo>
                    <a:pt x="11" y="43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išľíḓé">
              <a:extLst>
                <a:ext uri="{FF2B5EF4-FFF2-40B4-BE49-F238E27FC236}">
                  <a16:creationId xmlns:a16="http://schemas.microsoft.com/office/drawing/2014/main" id="{46061B7A-B214-4479-8E0A-EEF43CA75904}"/>
                </a:ext>
              </a:extLst>
            </p:cNvPr>
            <p:cNvSpPr/>
            <p:nvPr/>
          </p:nvSpPr>
          <p:spPr bwMode="auto">
            <a:xfrm>
              <a:off x="8628063" y="3832225"/>
              <a:ext cx="60325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7 w 19"/>
                <a:gd name="T19" fmla="*/ 44 h 49"/>
                <a:gd name="T20" fmla="*/ 7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3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3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ïṩľîḓé">
              <a:extLst>
                <a:ext uri="{FF2B5EF4-FFF2-40B4-BE49-F238E27FC236}">
                  <a16:creationId xmlns:a16="http://schemas.microsoft.com/office/drawing/2014/main" id="{D35E3210-9810-4695-BAB2-778A68E49A77}"/>
                </a:ext>
              </a:extLst>
            </p:cNvPr>
            <p:cNvSpPr/>
            <p:nvPr/>
          </p:nvSpPr>
          <p:spPr bwMode="auto">
            <a:xfrm>
              <a:off x="8718550" y="3829050"/>
              <a:ext cx="130175" cy="173038"/>
            </a:xfrm>
            <a:custGeom>
              <a:avLst/>
              <a:gdLst>
                <a:gd name="T0" fmla="*/ 41 w 41"/>
                <a:gd name="T1" fmla="*/ 37 h 51"/>
                <a:gd name="T2" fmla="*/ 21 w 41"/>
                <a:gd name="T3" fmla="*/ 51 h 51"/>
                <a:gd name="T4" fmla="*/ 0 w 41"/>
                <a:gd name="T5" fmla="*/ 25 h 51"/>
                <a:gd name="T6" fmla="*/ 20 w 41"/>
                <a:gd name="T7" fmla="*/ 0 h 51"/>
                <a:gd name="T8" fmla="*/ 30 w 41"/>
                <a:gd name="T9" fmla="*/ 2 h 51"/>
                <a:gd name="T10" fmla="*/ 35 w 41"/>
                <a:gd name="T11" fmla="*/ 0 h 51"/>
                <a:gd name="T12" fmla="*/ 39 w 41"/>
                <a:gd name="T13" fmla="*/ 13 h 51"/>
                <a:gd name="T14" fmla="*/ 38 w 41"/>
                <a:gd name="T15" fmla="*/ 13 h 51"/>
                <a:gd name="T16" fmla="*/ 20 w 41"/>
                <a:gd name="T17" fmla="*/ 2 h 51"/>
                <a:gd name="T18" fmla="*/ 4 w 41"/>
                <a:gd name="T19" fmla="*/ 25 h 51"/>
                <a:gd name="T20" fmla="*/ 23 w 41"/>
                <a:gd name="T21" fmla="*/ 48 h 51"/>
                <a:gd name="T22" fmla="*/ 39 w 41"/>
                <a:gd name="T23" fmla="*/ 36 h 51"/>
                <a:gd name="T24" fmla="*/ 41 w 41"/>
                <a:gd name="T25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1">
                  <a:moveTo>
                    <a:pt x="41" y="37"/>
                  </a:moveTo>
                  <a:cubicBezTo>
                    <a:pt x="37" y="45"/>
                    <a:pt x="32" y="51"/>
                    <a:pt x="21" y="51"/>
                  </a:cubicBezTo>
                  <a:cubicBezTo>
                    <a:pt x="10" y="51"/>
                    <a:pt x="0" y="42"/>
                    <a:pt x="0" y="25"/>
                  </a:cubicBezTo>
                  <a:cubicBezTo>
                    <a:pt x="0" y="12"/>
                    <a:pt x="8" y="0"/>
                    <a:pt x="20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5" y="9"/>
                    <a:pt x="29" y="2"/>
                    <a:pt x="20" y="2"/>
                  </a:cubicBezTo>
                  <a:cubicBezTo>
                    <a:pt x="11" y="2"/>
                    <a:pt x="4" y="12"/>
                    <a:pt x="4" y="25"/>
                  </a:cubicBezTo>
                  <a:cubicBezTo>
                    <a:pt x="4" y="38"/>
                    <a:pt x="12" y="48"/>
                    <a:pt x="23" y="48"/>
                  </a:cubicBezTo>
                  <a:cubicBezTo>
                    <a:pt x="30" y="48"/>
                    <a:pt x="35" y="45"/>
                    <a:pt x="39" y="36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iṣḻiďe">
              <a:extLst>
                <a:ext uri="{FF2B5EF4-FFF2-40B4-BE49-F238E27FC236}">
                  <a16:creationId xmlns:a16="http://schemas.microsoft.com/office/drawing/2014/main" id="{BD22E6A9-83C6-46A3-A79F-D344B3E46F4F}"/>
                </a:ext>
              </a:extLst>
            </p:cNvPr>
            <p:cNvSpPr/>
            <p:nvPr/>
          </p:nvSpPr>
          <p:spPr bwMode="auto">
            <a:xfrm>
              <a:off x="8874125" y="3832225"/>
              <a:ext cx="61913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8 w 19"/>
                <a:gd name="T19" fmla="*/ 44 h 49"/>
                <a:gd name="T20" fmla="*/ 8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4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4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8" y="46"/>
                    <a:pt x="8" y="4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ïṣľîḓe">
              <a:extLst>
                <a:ext uri="{FF2B5EF4-FFF2-40B4-BE49-F238E27FC236}">
                  <a16:creationId xmlns:a16="http://schemas.microsoft.com/office/drawing/2014/main" id="{B3576178-2DAD-4C7B-8BAD-06A80F230597}"/>
                </a:ext>
              </a:extLst>
            </p:cNvPr>
            <p:cNvSpPr/>
            <p:nvPr/>
          </p:nvSpPr>
          <p:spPr bwMode="auto">
            <a:xfrm>
              <a:off x="89614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6 w 49"/>
                <a:gd name="T5" fmla="*/ 43 h 50"/>
                <a:gd name="T6" fmla="*/ 6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8 w 49"/>
                <a:gd name="T33" fmla="*/ 6 h 50"/>
                <a:gd name="T34" fmla="*/ 8 w 49"/>
                <a:gd name="T35" fmla="*/ 43 h 50"/>
                <a:gd name="T36" fmla="*/ 15 w 49"/>
                <a:gd name="T37" fmla="*/ 48 h 50"/>
                <a:gd name="T38" fmla="*/ 15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8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6"/>
                    <a:pt x="10" y="48"/>
                    <a:pt x="15" y="48"/>
                  </a:cubicBezTo>
                  <a:cubicBezTo>
                    <a:pt x="15" y="49"/>
                    <a:pt x="15" y="49"/>
                    <a:pt x="15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ïṥḷïḓé">
              <a:extLst>
                <a:ext uri="{FF2B5EF4-FFF2-40B4-BE49-F238E27FC236}">
                  <a16:creationId xmlns:a16="http://schemas.microsoft.com/office/drawing/2014/main" id="{6F0CB4BA-1D26-42EC-B9E8-DDC56DA00140}"/>
                </a:ext>
              </a:extLst>
            </p:cNvPr>
            <p:cNvSpPr/>
            <p:nvPr/>
          </p:nvSpPr>
          <p:spPr bwMode="auto">
            <a:xfrm>
              <a:off x="913765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7 w 42"/>
                <a:gd name="T5" fmla="*/ 43 h 49"/>
                <a:gd name="T6" fmla="*/ 7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40 w 42"/>
                <a:gd name="T17" fmla="*/ 13 h 49"/>
                <a:gd name="T18" fmla="*/ 23 w 42"/>
                <a:gd name="T19" fmla="*/ 2 h 49"/>
                <a:gd name="T20" fmla="*/ 17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2 w 42"/>
                <a:gd name="T27" fmla="*/ 23 h 49"/>
                <a:gd name="T28" fmla="*/ 29 w 42"/>
                <a:gd name="T29" fmla="*/ 14 h 49"/>
                <a:gd name="T30" fmla="*/ 31 w 42"/>
                <a:gd name="T31" fmla="*/ 14 h 49"/>
                <a:gd name="T32" fmla="*/ 31 w 42"/>
                <a:gd name="T33" fmla="*/ 33 h 49"/>
                <a:gd name="T34" fmla="*/ 29 w 42"/>
                <a:gd name="T35" fmla="*/ 33 h 49"/>
                <a:gd name="T36" fmla="*/ 22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7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8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7" y="8"/>
                    <a:pt x="34" y="2"/>
                    <a:pt x="23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6" y="23"/>
                    <a:pt x="29" y="21"/>
                    <a:pt x="29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7"/>
                    <a:pt x="26" y="25"/>
                    <a:pt x="22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7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1" y="48"/>
                    <a:pt x="36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8" y="49"/>
                    <a:pt x="38" y="49"/>
                    <a:pt x="38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91847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C950DE9-BCD3-49E7-9E11-DFA44EBCD8AC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5154"/>
            <a:ext cx="8925373" cy="6858000"/>
          </a:xfrm>
          <a:prstGeom prst="rect">
            <a:avLst/>
          </a:prstGeom>
        </p:spPr>
      </p:pic>
      <p:sp>
        <p:nvSpPr>
          <p:cNvPr id="6" name="流程图: 手动输入 5">
            <a:extLst>
              <a:ext uri="{FF2B5EF4-FFF2-40B4-BE49-F238E27FC236}">
                <a16:creationId xmlns:a16="http://schemas.microsoft.com/office/drawing/2014/main" id="{63CA94E7-8C24-414D-AE03-F74C609FEDAE}"/>
              </a:ext>
            </a:extLst>
          </p:cNvPr>
          <p:cNvSpPr/>
          <p:nvPr/>
        </p:nvSpPr>
        <p:spPr>
          <a:xfrm rot="5400000" flipH="1">
            <a:off x="799454" y="-862318"/>
            <a:ext cx="6858002" cy="8456909"/>
          </a:xfrm>
          <a:prstGeom prst="flowChartManualInpu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流程图: 手动输入 2">
            <a:extLst>
              <a:ext uri="{FF2B5EF4-FFF2-40B4-BE49-F238E27FC236}">
                <a16:creationId xmlns:a16="http://schemas.microsoft.com/office/drawing/2014/main" id="{8F43B3F2-0D23-4C6D-B222-A9D7F2B55D62}"/>
              </a:ext>
            </a:extLst>
          </p:cNvPr>
          <p:cNvSpPr/>
          <p:nvPr/>
        </p:nvSpPr>
        <p:spPr>
          <a:xfrm rot="16200000" flipH="1">
            <a:off x="5528269" y="123014"/>
            <a:ext cx="6858000" cy="6481666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23 w 10000"/>
              <a:gd name="connsiteY0" fmla="*/ 2912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23 w 10000"/>
              <a:gd name="connsiteY4" fmla="*/ 2912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23" y="2912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cubicBezTo>
                  <a:pt x="8" y="7637"/>
                  <a:pt x="15" y="5275"/>
                  <a:pt x="23" y="291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A3F7C28-08F9-49AC-BCB5-11611129DBE9}"/>
              </a:ext>
            </a:extLst>
          </p:cNvPr>
          <p:cNvSpPr txBox="1"/>
          <p:nvPr/>
        </p:nvSpPr>
        <p:spPr>
          <a:xfrm>
            <a:off x="7697356" y="-5329"/>
            <a:ext cx="22524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MH_SubTitle_1">
            <a:extLst>
              <a:ext uri="{FF2B5EF4-FFF2-40B4-BE49-F238E27FC236}">
                <a16:creationId xmlns:a16="http://schemas.microsoft.com/office/drawing/2014/main" id="{579FD1DD-8A8E-413A-A67D-FA866E800167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7691920" y="1805920"/>
            <a:ext cx="1529979" cy="783537"/>
          </a:xfrm>
          <a:prstGeom prst="homePlate">
            <a:avLst/>
          </a:prstGeom>
          <a:solidFill>
            <a:srgbClr val="6289CD"/>
          </a:solidFill>
          <a:ln w="12700" cap="flat" cmpd="sng" algn="ctr">
            <a:noFill/>
            <a:prstDash val="solid"/>
            <a:headEnd type="none" w="med" len="med"/>
            <a:tailEnd type="none" w="med" len="med"/>
          </a:ln>
          <a:effectLst>
            <a:outerShdw blurRad="190500" dist="63500" algn="l" rotWithShape="0">
              <a:prstClr val="black">
                <a:alpha val="40000"/>
              </a:prstClr>
            </a:outerShdw>
          </a:effectLst>
        </p:spPr>
        <p:txBody>
          <a:bodyPr lIns="578612" tIns="48192" rIns="96378" bIns="77103" anchor="ctr"/>
          <a:lstStyle/>
          <a:p>
            <a:pPr defTabSz="963759">
              <a:defRPr/>
            </a:pPr>
            <a:r>
              <a:rPr lang="da-DK" sz="2531" kern="0" dirty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sz="2531" kern="0" dirty="0">
              <a:solidFill>
                <a:srgbClr val="FFFFFF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641FE781-B604-4BF7-AAAC-0B4B3B3497B4}"/>
              </a:ext>
            </a:extLst>
          </p:cNvPr>
          <p:cNvGrpSpPr/>
          <p:nvPr/>
        </p:nvGrpSpPr>
        <p:grpSpPr>
          <a:xfrm>
            <a:off x="7100919" y="1748996"/>
            <a:ext cx="899058" cy="897384"/>
            <a:chOff x="5478334" y="1759202"/>
            <a:chExt cx="899058" cy="897384"/>
          </a:xfrm>
        </p:grpSpPr>
        <p:sp>
          <p:nvSpPr>
            <p:cNvPr id="10" name="MH_Other_1">
              <a:extLst>
                <a:ext uri="{FF2B5EF4-FFF2-40B4-BE49-F238E27FC236}">
                  <a16:creationId xmlns:a16="http://schemas.microsoft.com/office/drawing/2014/main" id="{EC0C8237-77AB-493F-A575-C0A53D74061B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 bwMode="auto">
            <a:xfrm>
              <a:off x="5478334" y="1759202"/>
              <a:ext cx="899058" cy="897384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tx2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  <a:effectLst>
              <a:outerShdw blurRad="190500" dist="635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lIns="192871" tIns="154297" rIns="192871" bIns="154297"/>
            <a:lstStyle/>
            <a:p>
              <a:pPr algn="ctr" defTabSz="983385">
                <a:lnSpc>
                  <a:spcPct val="90000"/>
                </a:lnSpc>
                <a:defRPr/>
              </a:pPr>
              <a:endParaRPr lang="en-US" sz="2531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" panose="020B0604020202020204" pitchFamily="34" charset="0"/>
                <a:ea typeface="微软雅黑" panose="020B0503020204020204" pitchFamily="34" charset="-122"/>
                <a:cs typeface="Segoe UI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1" name="MH_Other_2">
              <a:extLst>
                <a:ext uri="{FF2B5EF4-FFF2-40B4-BE49-F238E27FC236}">
                  <a16:creationId xmlns:a16="http://schemas.microsoft.com/office/drawing/2014/main" id="{7CEEC8EB-5120-40FB-93FA-488D59C68B55}"/>
                </a:ext>
              </a:extLst>
            </p:cNvPr>
            <p:cNvSpPr>
              <a:spLocks noEditPoints="1"/>
            </p:cNvSpPr>
            <p:nvPr>
              <p:custDataLst>
                <p:tags r:id="rId17"/>
              </p:custDataLst>
            </p:nvPr>
          </p:nvSpPr>
          <p:spPr bwMode="auto">
            <a:xfrm>
              <a:off x="5702680" y="1953412"/>
              <a:ext cx="450366" cy="508964"/>
            </a:xfrm>
            <a:custGeom>
              <a:avLst/>
              <a:gdLst>
                <a:gd name="T0" fmla="*/ 0 w 14953"/>
                <a:gd name="T1" fmla="*/ 0 h 16970"/>
                <a:gd name="T2" fmla="*/ 1361 w 14953"/>
                <a:gd name="T3" fmla="*/ 15274 h 16970"/>
                <a:gd name="T4" fmla="*/ 7472 w 14953"/>
                <a:gd name="T5" fmla="*/ 16970 h 16970"/>
                <a:gd name="T6" fmla="*/ 13590 w 14953"/>
                <a:gd name="T7" fmla="*/ 15274 h 16970"/>
                <a:gd name="T8" fmla="*/ 14953 w 14953"/>
                <a:gd name="T9" fmla="*/ 0 h 16970"/>
                <a:gd name="T10" fmla="*/ 0 w 14953"/>
                <a:gd name="T11" fmla="*/ 0 h 16970"/>
                <a:gd name="T12" fmla="*/ 12000 w 14953"/>
                <a:gd name="T13" fmla="*/ 4996 h 16970"/>
                <a:gd name="T14" fmla="*/ 11996 w 14953"/>
                <a:gd name="T15" fmla="*/ 4996 h 16970"/>
                <a:gd name="T16" fmla="*/ 4831 w 14953"/>
                <a:gd name="T17" fmla="*/ 4996 h 16970"/>
                <a:gd name="T18" fmla="*/ 5004 w 14953"/>
                <a:gd name="T19" fmla="*/ 6914 h 16970"/>
                <a:gd name="T20" fmla="*/ 11830 w 14953"/>
                <a:gd name="T21" fmla="*/ 6914 h 16970"/>
                <a:gd name="T22" fmla="*/ 11315 w 14953"/>
                <a:gd name="T23" fmla="*/ 12664 h 16970"/>
                <a:gd name="T24" fmla="*/ 7474 w 14953"/>
                <a:gd name="T25" fmla="*/ 13729 h 16970"/>
                <a:gd name="T26" fmla="*/ 3636 w 14953"/>
                <a:gd name="T27" fmla="*/ 12664 h 16970"/>
                <a:gd name="T28" fmla="*/ 3369 w 14953"/>
                <a:gd name="T29" fmla="*/ 9657 h 16970"/>
                <a:gd name="T30" fmla="*/ 5249 w 14953"/>
                <a:gd name="T31" fmla="*/ 9657 h 16970"/>
                <a:gd name="T32" fmla="*/ 5389 w 14953"/>
                <a:gd name="T33" fmla="*/ 11218 h 16970"/>
                <a:gd name="T34" fmla="*/ 7474 w 14953"/>
                <a:gd name="T35" fmla="*/ 11780 h 16970"/>
                <a:gd name="T36" fmla="*/ 9565 w 14953"/>
                <a:gd name="T37" fmla="*/ 11216 h 16970"/>
                <a:gd name="T38" fmla="*/ 9782 w 14953"/>
                <a:gd name="T39" fmla="*/ 8787 h 16970"/>
                <a:gd name="T40" fmla="*/ 3291 w 14953"/>
                <a:gd name="T41" fmla="*/ 8787 h 16970"/>
                <a:gd name="T42" fmla="*/ 2786 w 14953"/>
                <a:gd name="T43" fmla="*/ 3123 h 16970"/>
                <a:gd name="T44" fmla="*/ 12168 w 14953"/>
                <a:gd name="T45" fmla="*/ 3123 h 16970"/>
                <a:gd name="T46" fmla="*/ 12000 w 14953"/>
                <a:gd name="T47" fmla="*/ 4996 h 16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953" h="16970">
                  <a:moveTo>
                    <a:pt x="0" y="0"/>
                  </a:moveTo>
                  <a:lnTo>
                    <a:pt x="1361" y="15274"/>
                  </a:lnTo>
                  <a:lnTo>
                    <a:pt x="7472" y="16970"/>
                  </a:lnTo>
                  <a:lnTo>
                    <a:pt x="13590" y="15274"/>
                  </a:lnTo>
                  <a:lnTo>
                    <a:pt x="14953" y="0"/>
                  </a:lnTo>
                  <a:lnTo>
                    <a:pt x="0" y="0"/>
                  </a:lnTo>
                  <a:close/>
                  <a:moveTo>
                    <a:pt x="12000" y="4996"/>
                  </a:moveTo>
                  <a:lnTo>
                    <a:pt x="11996" y="4996"/>
                  </a:lnTo>
                  <a:lnTo>
                    <a:pt x="4831" y="4996"/>
                  </a:lnTo>
                  <a:lnTo>
                    <a:pt x="5004" y="6914"/>
                  </a:lnTo>
                  <a:lnTo>
                    <a:pt x="11830" y="6914"/>
                  </a:lnTo>
                  <a:lnTo>
                    <a:pt x="11315" y="12664"/>
                  </a:lnTo>
                  <a:lnTo>
                    <a:pt x="7474" y="13729"/>
                  </a:lnTo>
                  <a:lnTo>
                    <a:pt x="3636" y="12664"/>
                  </a:lnTo>
                  <a:lnTo>
                    <a:pt x="3369" y="9657"/>
                  </a:lnTo>
                  <a:lnTo>
                    <a:pt x="5249" y="9657"/>
                  </a:lnTo>
                  <a:lnTo>
                    <a:pt x="5389" y="11218"/>
                  </a:lnTo>
                  <a:lnTo>
                    <a:pt x="7474" y="11780"/>
                  </a:lnTo>
                  <a:lnTo>
                    <a:pt x="9565" y="11216"/>
                  </a:lnTo>
                  <a:lnTo>
                    <a:pt x="9782" y="8787"/>
                  </a:lnTo>
                  <a:lnTo>
                    <a:pt x="3291" y="8787"/>
                  </a:lnTo>
                  <a:lnTo>
                    <a:pt x="2786" y="3123"/>
                  </a:lnTo>
                  <a:lnTo>
                    <a:pt x="12168" y="3123"/>
                  </a:lnTo>
                  <a:lnTo>
                    <a:pt x="12000" y="4996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/>
            <a:lstStyle/>
            <a:p>
              <a:pPr defTabSz="964287">
                <a:defRPr/>
              </a:pPr>
              <a:endParaRPr lang="en-US" sz="2002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" name="MH_SubTitle_2">
            <a:extLst>
              <a:ext uri="{FF2B5EF4-FFF2-40B4-BE49-F238E27FC236}">
                <a16:creationId xmlns:a16="http://schemas.microsoft.com/office/drawing/2014/main" id="{3DB3F1AB-2D30-4090-BBD4-EC31C79D9C63}"/>
              </a:ext>
            </a:extLst>
          </p:cNvPr>
          <p:cNvSpPr/>
          <p:nvPr>
            <p:custDataLst>
              <p:tags r:id="rId2"/>
            </p:custDataLst>
          </p:nvPr>
        </p:nvSpPr>
        <p:spPr bwMode="auto">
          <a:xfrm>
            <a:off x="7334125" y="3028262"/>
            <a:ext cx="1529979" cy="783537"/>
          </a:xfrm>
          <a:prstGeom prst="homePlate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headEnd type="none" w="med" len="med"/>
            <a:tailEnd type="none" w="med" len="med"/>
          </a:ln>
          <a:effectLst>
            <a:outerShdw blurRad="190500" dist="63500" algn="l" rotWithShape="0">
              <a:prstClr val="black">
                <a:alpha val="40000"/>
              </a:prstClr>
            </a:outerShdw>
          </a:effectLst>
        </p:spPr>
        <p:txBody>
          <a:bodyPr lIns="578612" tIns="48192" rIns="96378" bIns="77103" anchor="ctr"/>
          <a:lstStyle/>
          <a:p>
            <a:pPr defTabSz="963759">
              <a:defRPr/>
            </a:pPr>
            <a:r>
              <a:rPr lang="da-DK" sz="2531" kern="0" dirty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sz="2531" kern="0" dirty="0">
              <a:solidFill>
                <a:srgbClr val="FFFFFF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MH_SubTitle_3">
            <a:extLst>
              <a:ext uri="{FF2B5EF4-FFF2-40B4-BE49-F238E27FC236}">
                <a16:creationId xmlns:a16="http://schemas.microsoft.com/office/drawing/2014/main" id="{22D1C568-DE69-47B9-B207-1B2E2B690062}"/>
              </a:ext>
            </a:extLst>
          </p:cNvPr>
          <p:cNvSpPr/>
          <p:nvPr>
            <p:custDataLst>
              <p:tags r:id="rId3"/>
            </p:custDataLst>
          </p:nvPr>
        </p:nvSpPr>
        <p:spPr bwMode="auto">
          <a:xfrm>
            <a:off x="7003470" y="4193680"/>
            <a:ext cx="1529979" cy="785212"/>
          </a:xfrm>
          <a:prstGeom prst="homePlate">
            <a:avLst/>
          </a:prstGeom>
          <a:solidFill>
            <a:srgbClr val="6289CD"/>
          </a:solidFill>
          <a:ln w="12700" cap="flat" cmpd="sng" algn="ctr">
            <a:noFill/>
            <a:prstDash val="solid"/>
            <a:headEnd type="none" w="med" len="med"/>
            <a:tailEnd type="none" w="med" len="med"/>
          </a:ln>
          <a:effectLst>
            <a:outerShdw blurRad="190500" dist="63500" algn="l" rotWithShape="0">
              <a:prstClr val="black">
                <a:alpha val="40000"/>
              </a:prstClr>
            </a:outerShdw>
          </a:effectLst>
        </p:spPr>
        <p:txBody>
          <a:bodyPr lIns="578612" tIns="48192" rIns="96378" bIns="77103" anchor="ctr"/>
          <a:lstStyle/>
          <a:p>
            <a:pPr defTabSz="963759">
              <a:defRPr/>
            </a:pPr>
            <a:r>
              <a:rPr lang="da-DK" sz="2531" kern="0" dirty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sz="2531" kern="0" dirty="0">
              <a:solidFill>
                <a:srgbClr val="FFFFFF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MH_SubTitle_4">
            <a:extLst>
              <a:ext uri="{FF2B5EF4-FFF2-40B4-BE49-F238E27FC236}">
                <a16:creationId xmlns:a16="http://schemas.microsoft.com/office/drawing/2014/main" id="{B4F5763E-5B59-412C-AD89-E34603F4EA5E}"/>
              </a:ext>
            </a:extLst>
          </p:cNvPr>
          <p:cNvSpPr/>
          <p:nvPr>
            <p:custDataLst>
              <p:tags r:id="rId4"/>
            </p:custDataLst>
          </p:nvPr>
        </p:nvSpPr>
        <p:spPr bwMode="auto">
          <a:xfrm>
            <a:off x="6673795" y="5417697"/>
            <a:ext cx="1529979" cy="785211"/>
          </a:xfrm>
          <a:prstGeom prst="homePlate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headEnd type="none" w="med" len="med"/>
            <a:tailEnd type="none" w="med" len="med"/>
          </a:ln>
          <a:effectLst>
            <a:outerShdw blurRad="190500" dist="63500" algn="l" rotWithShape="0">
              <a:prstClr val="black">
                <a:alpha val="40000"/>
              </a:prstClr>
            </a:outerShdw>
          </a:effectLst>
        </p:spPr>
        <p:txBody>
          <a:bodyPr lIns="578612" tIns="48192" rIns="96378" bIns="77103" anchor="ctr"/>
          <a:lstStyle/>
          <a:p>
            <a:pPr defTabSz="963759">
              <a:defRPr/>
            </a:pPr>
            <a:r>
              <a:rPr lang="da-DK" sz="2531" kern="0" dirty="0">
                <a:solidFill>
                  <a:srgbClr val="FFFFFF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sz="2531" kern="0" dirty="0">
              <a:solidFill>
                <a:srgbClr val="FFFFFF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2E79662-95D8-44C3-99A0-225B6315893E}"/>
              </a:ext>
            </a:extLst>
          </p:cNvPr>
          <p:cNvGrpSpPr/>
          <p:nvPr/>
        </p:nvGrpSpPr>
        <p:grpSpPr>
          <a:xfrm>
            <a:off x="6082794" y="5360773"/>
            <a:ext cx="899058" cy="899058"/>
            <a:chOff x="5478334" y="4883305"/>
            <a:chExt cx="899058" cy="899058"/>
          </a:xfrm>
        </p:grpSpPr>
        <p:sp>
          <p:nvSpPr>
            <p:cNvPr id="16" name="MH_Other_5">
              <a:extLst>
                <a:ext uri="{FF2B5EF4-FFF2-40B4-BE49-F238E27FC236}">
                  <a16:creationId xmlns:a16="http://schemas.microsoft.com/office/drawing/2014/main" id="{F852C499-7694-4A4A-ACA6-AAEB983A8CF1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 bwMode="auto">
            <a:xfrm>
              <a:off x="5478334" y="4883305"/>
              <a:ext cx="899058" cy="899058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1">
                  <a:lumMod val="60000"/>
                  <a:lumOff val="40000"/>
                </a:schemeClr>
              </a:solidFill>
              <a:headEnd type="none" w="med" len="med"/>
              <a:tailEnd type="none" w="med" len="med"/>
            </a:ln>
            <a:effectLst>
              <a:outerShdw blurRad="190500" dist="635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lIns="192871" tIns="154297" rIns="192871" bIns="154297"/>
            <a:lstStyle/>
            <a:p>
              <a:pPr algn="ctr" defTabSz="983385">
                <a:lnSpc>
                  <a:spcPct val="90000"/>
                </a:lnSpc>
                <a:defRPr/>
              </a:pPr>
              <a:endParaRPr lang="en-US" sz="2531" dirty="0" err="1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Segoe UI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7" name="MH_Other_6">
              <a:extLst>
                <a:ext uri="{FF2B5EF4-FFF2-40B4-BE49-F238E27FC236}">
                  <a16:creationId xmlns:a16="http://schemas.microsoft.com/office/drawing/2014/main" id="{52B0AB9C-9DA8-4E72-A50C-AA8A973625D1}"/>
                </a:ext>
              </a:extLst>
            </p:cNvPr>
            <p:cNvSpPr>
              <a:spLocks/>
            </p:cNvSpPr>
            <p:nvPr>
              <p:custDataLst>
                <p:tags r:id="rId15"/>
              </p:custDataLst>
            </p:nvPr>
          </p:nvSpPr>
          <p:spPr bwMode="auto">
            <a:xfrm>
              <a:off x="5639897" y="5050728"/>
              <a:ext cx="575933" cy="564213"/>
            </a:xfrm>
            <a:custGeom>
              <a:avLst/>
              <a:gdLst>
                <a:gd name="T0" fmla="*/ 2147483646 w 99"/>
                <a:gd name="T1" fmla="*/ 2147483646 h 97"/>
                <a:gd name="T2" fmla="*/ 2147483646 w 99"/>
                <a:gd name="T3" fmla="*/ 2147483646 h 97"/>
                <a:gd name="T4" fmla="*/ 2147483646 w 99"/>
                <a:gd name="T5" fmla="*/ 2147483646 h 97"/>
                <a:gd name="T6" fmla="*/ 2147483646 w 99"/>
                <a:gd name="T7" fmla="*/ 2147483646 h 97"/>
                <a:gd name="T8" fmla="*/ 2147483646 w 99"/>
                <a:gd name="T9" fmla="*/ 2147483646 h 97"/>
                <a:gd name="T10" fmla="*/ 2147483646 w 99"/>
                <a:gd name="T11" fmla="*/ 2147483646 h 97"/>
                <a:gd name="T12" fmla="*/ 2147483646 w 99"/>
                <a:gd name="T13" fmla="*/ 2147483646 h 97"/>
                <a:gd name="T14" fmla="*/ 2147483646 w 99"/>
                <a:gd name="T15" fmla="*/ 2147483646 h 97"/>
                <a:gd name="T16" fmla="*/ 2147483646 w 99"/>
                <a:gd name="T17" fmla="*/ 2147483646 h 97"/>
                <a:gd name="T18" fmla="*/ 2147483646 w 99"/>
                <a:gd name="T19" fmla="*/ 2147483646 h 97"/>
                <a:gd name="T20" fmla="*/ 2147483646 w 99"/>
                <a:gd name="T21" fmla="*/ 2147483646 h 97"/>
                <a:gd name="T22" fmla="*/ 2147483646 w 99"/>
                <a:gd name="T23" fmla="*/ 2147483646 h 97"/>
                <a:gd name="T24" fmla="*/ 2147483646 w 99"/>
                <a:gd name="T25" fmla="*/ 2147483646 h 97"/>
                <a:gd name="T26" fmla="*/ 2147483646 w 99"/>
                <a:gd name="T27" fmla="*/ 2147483646 h 97"/>
                <a:gd name="T28" fmla="*/ 2147483646 w 99"/>
                <a:gd name="T29" fmla="*/ 2147483646 h 97"/>
                <a:gd name="T30" fmla="*/ 0 w 99"/>
                <a:gd name="T31" fmla="*/ 2147483646 h 97"/>
                <a:gd name="T32" fmla="*/ 2147483646 w 99"/>
                <a:gd name="T33" fmla="*/ 2147483646 h 97"/>
                <a:gd name="T34" fmla="*/ 2147483646 w 99"/>
                <a:gd name="T35" fmla="*/ 2147483646 h 97"/>
                <a:gd name="T36" fmla="*/ 2147483646 w 99"/>
                <a:gd name="T37" fmla="*/ 0 h 97"/>
                <a:gd name="T38" fmla="*/ 2147483646 w 99"/>
                <a:gd name="T39" fmla="*/ 2147483646 h 97"/>
                <a:gd name="T40" fmla="*/ 2147483646 w 99"/>
                <a:gd name="T41" fmla="*/ 2147483646 h 97"/>
                <a:gd name="T42" fmla="*/ 2147483646 w 99"/>
                <a:gd name="T43" fmla="*/ 2147483646 h 97"/>
                <a:gd name="T44" fmla="*/ 2147483646 w 99"/>
                <a:gd name="T45" fmla="*/ 2147483646 h 97"/>
                <a:gd name="T46" fmla="*/ 2147483646 w 99"/>
                <a:gd name="T47" fmla="*/ 2147483646 h 97"/>
                <a:gd name="T48" fmla="*/ 2147483646 w 99"/>
                <a:gd name="T49" fmla="*/ 2147483646 h 97"/>
                <a:gd name="T50" fmla="*/ 2147483646 w 99"/>
                <a:gd name="T51" fmla="*/ 2147483646 h 97"/>
                <a:gd name="T52" fmla="*/ 2147483646 w 99"/>
                <a:gd name="T53" fmla="*/ 2147483646 h 97"/>
                <a:gd name="T54" fmla="*/ 2147483646 w 99"/>
                <a:gd name="T55" fmla="*/ 2147483646 h 97"/>
                <a:gd name="T56" fmla="*/ 2147483646 w 99"/>
                <a:gd name="T57" fmla="*/ 2147483646 h 97"/>
                <a:gd name="T58" fmla="*/ 2147483646 w 99"/>
                <a:gd name="T59" fmla="*/ 2147483646 h 97"/>
                <a:gd name="T60" fmla="*/ 2147483646 w 99"/>
                <a:gd name="T61" fmla="*/ 2147483646 h 97"/>
                <a:gd name="T62" fmla="*/ 2147483646 w 99"/>
                <a:gd name="T63" fmla="*/ 2147483646 h 97"/>
                <a:gd name="T64" fmla="*/ 2147483646 w 99"/>
                <a:gd name="T65" fmla="*/ 2147483646 h 97"/>
                <a:gd name="T66" fmla="*/ 2147483646 w 99"/>
                <a:gd name="T67" fmla="*/ 2147483646 h 97"/>
                <a:gd name="T68" fmla="*/ 2147483646 w 99"/>
                <a:gd name="T69" fmla="*/ 2147483646 h 97"/>
                <a:gd name="T70" fmla="*/ 2147483646 w 99"/>
                <a:gd name="T71" fmla="*/ 2147483646 h 97"/>
                <a:gd name="T72" fmla="*/ 2147483646 w 99"/>
                <a:gd name="T73" fmla="*/ 2147483646 h 97"/>
                <a:gd name="T74" fmla="*/ 2147483646 w 99"/>
                <a:gd name="T75" fmla="*/ 2147483646 h 97"/>
                <a:gd name="T76" fmla="*/ 2147483646 w 99"/>
                <a:gd name="T77" fmla="*/ 2147483646 h 9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99" h="97">
                  <a:moveTo>
                    <a:pt x="31" y="1"/>
                  </a:moveTo>
                  <a:cubicBezTo>
                    <a:pt x="50" y="21"/>
                    <a:pt x="50" y="21"/>
                    <a:pt x="50" y="21"/>
                  </a:cubicBezTo>
                  <a:cubicBezTo>
                    <a:pt x="50" y="21"/>
                    <a:pt x="50" y="22"/>
                    <a:pt x="50" y="23"/>
                  </a:cubicBezTo>
                  <a:cubicBezTo>
                    <a:pt x="50" y="28"/>
                    <a:pt x="48" y="33"/>
                    <a:pt x="44" y="3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27"/>
                    <a:pt x="36" y="23"/>
                    <a:pt x="34" y="20"/>
                  </a:cubicBezTo>
                  <a:cubicBezTo>
                    <a:pt x="31" y="17"/>
                    <a:pt x="27" y="16"/>
                    <a:pt x="24" y="1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21" y="6"/>
                    <a:pt x="25" y="3"/>
                    <a:pt x="31" y="1"/>
                  </a:cubicBezTo>
                  <a:close/>
                  <a:moveTo>
                    <a:pt x="23" y="21"/>
                  </a:moveTo>
                  <a:cubicBezTo>
                    <a:pt x="21" y="23"/>
                    <a:pt x="21" y="27"/>
                    <a:pt x="24" y="30"/>
                  </a:cubicBezTo>
                  <a:cubicBezTo>
                    <a:pt x="27" y="32"/>
                    <a:pt x="31" y="33"/>
                    <a:pt x="33" y="31"/>
                  </a:cubicBezTo>
                  <a:cubicBezTo>
                    <a:pt x="35" y="29"/>
                    <a:pt x="34" y="25"/>
                    <a:pt x="32" y="22"/>
                  </a:cubicBezTo>
                  <a:cubicBezTo>
                    <a:pt x="29" y="19"/>
                    <a:pt x="25" y="18"/>
                    <a:pt x="23" y="21"/>
                  </a:cubicBezTo>
                  <a:close/>
                  <a:moveTo>
                    <a:pt x="2" y="35"/>
                  </a:moveTo>
                  <a:cubicBezTo>
                    <a:pt x="1" y="36"/>
                    <a:pt x="1" y="38"/>
                    <a:pt x="0" y="4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70" y="97"/>
                    <a:pt x="99" y="72"/>
                    <a:pt x="89" y="47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0" y="0"/>
                    <a:pt x="38" y="0"/>
                    <a:pt x="37" y="1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1"/>
                    <a:pt x="54" y="22"/>
                    <a:pt x="54" y="24"/>
                  </a:cubicBezTo>
                  <a:cubicBezTo>
                    <a:pt x="54" y="31"/>
                    <a:pt x="50" y="38"/>
                    <a:pt x="44" y="44"/>
                  </a:cubicBezTo>
                  <a:cubicBezTo>
                    <a:pt x="39" y="49"/>
                    <a:pt x="32" y="52"/>
                    <a:pt x="25" y="53"/>
                  </a:cubicBezTo>
                  <a:cubicBezTo>
                    <a:pt x="24" y="53"/>
                    <a:pt x="22" y="53"/>
                    <a:pt x="21" y="53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2" y="35"/>
                    <a:pt x="2" y="35"/>
                    <a:pt x="2" y="35"/>
                  </a:cubicBezTo>
                  <a:close/>
                  <a:moveTo>
                    <a:pt x="12" y="14"/>
                  </a:moveTo>
                  <a:cubicBezTo>
                    <a:pt x="8" y="18"/>
                    <a:pt x="5" y="23"/>
                    <a:pt x="3" y="2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3" y="48"/>
                    <a:pt x="24" y="48"/>
                    <a:pt x="24" y="48"/>
                  </a:cubicBezTo>
                  <a:cubicBezTo>
                    <a:pt x="29" y="48"/>
                    <a:pt x="35" y="46"/>
                    <a:pt x="39" y="42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29" y="36"/>
                    <a:pt x="25" y="34"/>
                    <a:pt x="22" y="31"/>
                  </a:cubicBezTo>
                  <a:cubicBezTo>
                    <a:pt x="19" y="28"/>
                    <a:pt x="18" y="24"/>
                    <a:pt x="18" y="21"/>
                  </a:cubicBezTo>
                  <a:lnTo>
                    <a:pt x="12" y="1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7A2AD3D-BB94-4E85-BB6B-22178448265B}"/>
              </a:ext>
            </a:extLst>
          </p:cNvPr>
          <p:cNvGrpSpPr/>
          <p:nvPr/>
        </p:nvGrpSpPr>
        <p:grpSpPr>
          <a:xfrm>
            <a:off x="6412469" y="4136757"/>
            <a:ext cx="899058" cy="899059"/>
            <a:chOff x="5478334" y="3840262"/>
            <a:chExt cx="899058" cy="899059"/>
          </a:xfrm>
        </p:grpSpPr>
        <p:sp>
          <p:nvSpPr>
            <p:cNvPr id="19" name="MH_Other_4">
              <a:extLst>
                <a:ext uri="{FF2B5EF4-FFF2-40B4-BE49-F238E27FC236}">
                  <a16:creationId xmlns:a16="http://schemas.microsoft.com/office/drawing/2014/main" id="{19721AA4-2B12-4878-A7BD-E7912B8F84EA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 bwMode="auto">
            <a:xfrm>
              <a:off x="5478334" y="3840262"/>
              <a:ext cx="899058" cy="899059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3"/>
              </a:solidFill>
              <a:headEnd type="none" w="med" len="med"/>
              <a:tailEnd type="none" w="med" len="med"/>
            </a:ln>
            <a:effectLst>
              <a:outerShdw blurRad="190500" dist="635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lIns="192871" tIns="154297" rIns="192871" bIns="154297"/>
            <a:lstStyle/>
            <a:p>
              <a:pPr algn="ctr" defTabSz="983385">
                <a:lnSpc>
                  <a:spcPct val="90000"/>
                </a:lnSpc>
                <a:defRPr/>
              </a:pPr>
              <a:endParaRPr lang="en-US" sz="2531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" panose="020B0604020202020204" pitchFamily="34" charset="0"/>
                <a:ea typeface="微软雅黑" panose="020B0503020204020204" pitchFamily="34" charset="-122"/>
                <a:cs typeface="Segoe UI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" name="MH_Other_7">
              <a:extLst>
                <a:ext uri="{FF2B5EF4-FFF2-40B4-BE49-F238E27FC236}">
                  <a16:creationId xmlns:a16="http://schemas.microsoft.com/office/drawing/2014/main" id="{91563EC0-56B5-412D-A937-C371F20C91DC}"/>
                </a:ext>
              </a:extLst>
            </p:cNvPr>
            <p:cNvSpPr>
              <a:spLocks noChangeAspect="1"/>
            </p:cNvSpPr>
            <p:nvPr>
              <p:custDataLst>
                <p:tags r:id="rId13"/>
              </p:custDataLst>
            </p:nvPr>
          </p:nvSpPr>
          <p:spPr bwMode="auto">
            <a:xfrm>
              <a:off x="5691798" y="4061259"/>
              <a:ext cx="472131" cy="457064"/>
            </a:xfrm>
            <a:custGeom>
              <a:avLst/>
              <a:gdLst>
                <a:gd name="T0" fmla="*/ 2147483646 w 5926"/>
                <a:gd name="T1" fmla="*/ 2147483646 h 5735"/>
                <a:gd name="T2" fmla="*/ 2147483646 w 5926"/>
                <a:gd name="T3" fmla="*/ 2147483646 h 5735"/>
                <a:gd name="T4" fmla="*/ 2147483646 w 5926"/>
                <a:gd name="T5" fmla="*/ 0 h 5735"/>
                <a:gd name="T6" fmla="*/ 2147483646 w 5926"/>
                <a:gd name="T7" fmla="*/ 2147483646 h 5735"/>
                <a:gd name="T8" fmla="*/ 2147483646 w 5926"/>
                <a:gd name="T9" fmla="*/ 2147483646 h 5735"/>
                <a:gd name="T10" fmla="*/ 2147483646 w 5926"/>
                <a:gd name="T11" fmla="*/ 2147483646 h 5735"/>
                <a:gd name="T12" fmla="*/ 0 w 5926"/>
                <a:gd name="T13" fmla="*/ 2147483646 h 5735"/>
                <a:gd name="T14" fmla="*/ 2147483646 w 5926"/>
                <a:gd name="T15" fmla="*/ 2147483646 h 5735"/>
                <a:gd name="T16" fmla="*/ 2147483646 w 5926"/>
                <a:gd name="T17" fmla="*/ 2147483646 h 5735"/>
                <a:gd name="T18" fmla="*/ 2147483646 w 5926"/>
                <a:gd name="T19" fmla="*/ 2147483646 h 5735"/>
                <a:gd name="T20" fmla="*/ 2147483646 w 5926"/>
                <a:gd name="T21" fmla="*/ 2147483646 h 5735"/>
                <a:gd name="T22" fmla="*/ 2147483646 w 5926"/>
                <a:gd name="T23" fmla="*/ 2147483646 h 5735"/>
                <a:gd name="T24" fmla="*/ 2147483646 w 5926"/>
                <a:gd name="T25" fmla="*/ 2147483646 h 5735"/>
                <a:gd name="T26" fmla="*/ 2147483646 w 5926"/>
                <a:gd name="T27" fmla="*/ 2147483646 h 5735"/>
                <a:gd name="T28" fmla="*/ 2147483646 w 5926"/>
                <a:gd name="T29" fmla="*/ 2147483646 h 5735"/>
                <a:gd name="T30" fmla="*/ 2147483646 w 5926"/>
                <a:gd name="T31" fmla="*/ 2147483646 h 5735"/>
                <a:gd name="T32" fmla="*/ 2147483646 w 5926"/>
                <a:gd name="T33" fmla="*/ 2147483646 h 5735"/>
                <a:gd name="T34" fmla="*/ 2147483646 w 5926"/>
                <a:gd name="T35" fmla="*/ 2147483646 h 5735"/>
                <a:gd name="T36" fmla="*/ 2147483646 w 5926"/>
                <a:gd name="T37" fmla="*/ 2147483646 h 5735"/>
                <a:gd name="T38" fmla="*/ 2147483646 w 5926"/>
                <a:gd name="T39" fmla="*/ 2147483646 h 5735"/>
                <a:gd name="T40" fmla="*/ 2147483646 w 5926"/>
                <a:gd name="T41" fmla="*/ 2147483646 h 5735"/>
                <a:gd name="T42" fmla="*/ 2147483646 w 5926"/>
                <a:gd name="T43" fmla="*/ 2147483646 h 5735"/>
                <a:gd name="T44" fmla="*/ 2147483646 w 5926"/>
                <a:gd name="T45" fmla="*/ 2147483646 h 5735"/>
                <a:gd name="T46" fmla="*/ 2147483646 w 5926"/>
                <a:gd name="T47" fmla="*/ 2147483646 h 5735"/>
                <a:gd name="T48" fmla="*/ 2147483646 w 5926"/>
                <a:gd name="T49" fmla="*/ 2147483646 h 5735"/>
                <a:gd name="T50" fmla="*/ 2147483646 w 5926"/>
                <a:gd name="T51" fmla="*/ 2147483646 h 5735"/>
                <a:gd name="T52" fmla="*/ 2147483646 w 5926"/>
                <a:gd name="T53" fmla="*/ 2147483646 h 5735"/>
                <a:gd name="T54" fmla="*/ 2147483646 w 5926"/>
                <a:gd name="T55" fmla="*/ 2147483646 h 5735"/>
                <a:gd name="T56" fmla="*/ 2147483646 w 5926"/>
                <a:gd name="T57" fmla="*/ 2147483646 h 5735"/>
                <a:gd name="T58" fmla="*/ 2147483646 w 5926"/>
                <a:gd name="T59" fmla="*/ 2147483646 h 5735"/>
                <a:gd name="T60" fmla="*/ 2147483646 w 5926"/>
                <a:gd name="T61" fmla="*/ 2147483646 h 5735"/>
                <a:gd name="T62" fmla="*/ 2147483646 w 5926"/>
                <a:gd name="T63" fmla="*/ 2147483646 h 5735"/>
                <a:gd name="T64" fmla="*/ 2147483646 w 5926"/>
                <a:gd name="T65" fmla="*/ 2147483646 h 5735"/>
                <a:gd name="T66" fmla="*/ 2147483646 w 5926"/>
                <a:gd name="T67" fmla="*/ 2147483646 h 5735"/>
                <a:gd name="T68" fmla="*/ 2147483646 w 5926"/>
                <a:gd name="T69" fmla="*/ 2147483646 h 5735"/>
                <a:gd name="T70" fmla="*/ 2147483646 w 5926"/>
                <a:gd name="T71" fmla="*/ 2147483646 h 5735"/>
                <a:gd name="T72" fmla="*/ 2147483646 w 5926"/>
                <a:gd name="T73" fmla="*/ 2147483646 h 5735"/>
                <a:gd name="T74" fmla="*/ 2147483646 w 5926"/>
                <a:gd name="T75" fmla="*/ 2147483646 h 5735"/>
                <a:gd name="T76" fmla="*/ 2147483646 w 5926"/>
                <a:gd name="T77" fmla="*/ 2147483646 h 5735"/>
                <a:gd name="T78" fmla="*/ 2147483646 w 5926"/>
                <a:gd name="T79" fmla="*/ 2147483646 h 5735"/>
                <a:gd name="T80" fmla="*/ 2147483646 w 5926"/>
                <a:gd name="T81" fmla="*/ 2147483646 h 5735"/>
                <a:gd name="T82" fmla="*/ 2147483646 w 5926"/>
                <a:gd name="T83" fmla="*/ 2147483646 h 5735"/>
                <a:gd name="T84" fmla="*/ 2147483646 w 5926"/>
                <a:gd name="T85" fmla="*/ 2147483646 h 5735"/>
                <a:gd name="T86" fmla="*/ 2147483646 w 5926"/>
                <a:gd name="T87" fmla="*/ 2147483646 h 5735"/>
                <a:gd name="T88" fmla="*/ 2147483646 w 5926"/>
                <a:gd name="T89" fmla="*/ 2147483646 h 5735"/>
                <a:gd name="T90" fmla="*/ 2147483646 w 5926"/>
                <a:gd name="T91" fmla="*/ 2147483646 h 5735"/>
                <a:gd name="T92" fmla="*/ 2147483646 w 5926"/>
                <a:gd name="T93" fmla="*/ 2147483646 h 5735"/>
                <a:gd name="T94" fmla="*/ 2147483646 w 5926"/>
                <a:gd name="T95" fmla="*/ 2147483646 h 5735"/>
                <a:gd name="T96" fmla="*/ 2147483646 w 5926"/>
                <a:gd name="T97" fmla="*/ 2147483646 h 5735"/>
                <a:gd name="T98" fmla="*/ 2147483646 w 5926"/>
                <a:gd name="T99" fmla="*/ 2147483646 h 5735"/>
                <a:gd name="T100" fmla="*/ 2147483646 w 5926"/>
                <a:gd name="T101" fmla="*/ 2147483646 h 573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926" h="5735">
                  <a:moveTo>
                    <a:pt x="0" y="5408"/>
                  </a:moveTo>
                  <a:lnTo>
                    <a:pt x="407" y="5408"/>
                  </a:lnTo>
                  <a:lnTo>
                    <a:pt x="407" y="1609"/>
                  </a:lnTo>
                  <a:lnTo>
                    <a:pt x="407" y="1495"/>
                  </a:lnTo>
                  <a:lnTo>
                    <a:pt x="520" y="1464"/>
                  </a:lnTo>
                  <a:lnTo>
                    <a:pt x="2110" y="1038"/>
                  </a:lnTo>
                  <a:lnTo>
                    <a:pt x="2300" y="987"/>
                  </a:lnTo>
                  <a:lnTo>
                    <a:pt x="3099" y="1516"/>
                  </a:lnTo>
                  <a:lnTo>
                    <a:pt x="3099" y="5408"/>
                  </a:lnTo>
                  <a:lnTo>
                    <a:pt x="3235" y="5408"/>
                  </a:lnTo>
                  <a:lnTo>
                    <a:pt x="3235" y="622"/>
                  </a:lnTo>
                  <a:lnTo>
                    <a:pt x="3235" y="506"/>
                  </a:lnTo>
                  <a:lnTo>
                    <a:pt x="3347" y="477"/>
                  </a:lnTo>
                  <a:lnTo>
                    <a:pt x="4938" y="50"/>
                  </a:lnTo>
                  <a:lnTo>
                    <a:pt x="5128" y="0"/>
                  </a:lnTo>
                  <a:lnTo>
                    <a:pt x="5926" y="524"/>
                  </a:lnTo>
                  <a:lnTo>
                    <a:pt x="5926" y="5713"/>
                  </a:lnTo>
                  <a:lnTo>
                    <a:pt x="5128" y="5713"/>
                  </a:lnTo>
                  <a:lnTo>
                    <a:pt x="4825" y="5713"/>
                  </a:lnTo>
                  <a:lnTo>
                    <a:pt x="4825" y="392"/>
                  </a:lnTo>
                  <a:lnTo>
                    <a:pt x="3536" y="738"/>
                  </a:lnTo>
                  <a:lnTo>
                    <a:pt x="3536" y="5434"/>
                  </a:lnTo>
                  <a:lnTo>
                    <a:pt x="3790" y="5434"/>
                  </a:lnTo>
                  <a:lnTo>
                    <a:pt x="3790" y="5735"/>
                  </a:lnTo>
                  <a:lnTo>
                    <a:pt x="2149" y="5735"/>
                  </a:lnTo>
                  <a:lnTo>
                    <a:pt x="1998" y="5735"/>
                  </a:lnTo>
                  <a:lnTo>
                    <a:pt x="1998" y="5583"/>
                  </a:lnTo>
                  <a:lnTo>
                    <a:pt x="1998" y="1379"/>
                  </a:lnTo>
                  <a:lnTo>
                    <a:pt x="709" y="1725"/>
                  </a:lnTo>
                  <a:lnTo>
                    <a:pt x="709" y="5559"/>
                  </a:lnTo>
                  <a:lnTo>
                    <a:pt x="709" y="5710"/>
                  </a:lnTo>
                  <a:lnTo>
                    <a:pt x="557" y="5710"/>
                  </a:lnTo>
                  <a:lnTo>
                    <a:pt x="0" y="5710"/>
                  </a:lnTo>
                  <a:lnTo>
                    <a:pt x="0" y="5408"/>
                  </a:lnTo>
                  <a:close/>
                  <a:moveTo>
                    <a:pt x="3760" y="3302"/>
                  </a:moveTo>
                  <a:lnTo>
                    <a:pt x="3760" y="3302"/>
                  </a:lnTo>
                  <a:lnTo>
                    <a:pt x="3760" y="3886"/>
                  </a:lnTo>
                  <a:lnTo>
                    <a:pt x="3920" y="3886"/>
                  </a:lnTo>
                  <a:lnTo>
                    <a:pt x="4084" y="3886"/>
                  </a:lnTo>
                  <a:lnTo>
                    <a:pt x="4084" y="3287"/>
                  </a:lnTo>
                  <a:lnTo>
                    <a:pt x="3920" y="3295"/>
                  </a:lnTo>
                  <a:lnTo>
                    <a:pt x="3760" y="3302"/>
                  </a:lnTo>
                  <a:close/>
                  <a:moveTo>
                    <a:pt x="4271" y="819"/>
                  </a:moveTo>
                  <a:lnTo>
                    <a:pt x="4271" y="819"/>
                  </a:lnTo>
                  <a:lnTo>
                    <a:pt x="4271" y="1426"/>
                  </a:lnTo>
                  <a:lnTo>
                    <a:pt x="4444" y="1394"/>
                  </a:lnTo>
                  <a:lnTo>
                    <a:pt x="4622" y="1361"/>
                  </a:lnTo>
                  <a:lnTo>
                    <a:pt x="4622" y="736"/>
                  </a:lnTo>
                  <a:lnTo>
                    <a:pt x="4444" y="778"/>
                  </a:lnTo>
                  <a:lnTo>
                    <a:pt x="4271" y="819"/>
                  </a:lnTo>
                  <a:close/>
                  <a:moveTo>
                    <a:pt x="3760" y="938"/>
                  </a:moveTo>
                  <a:lnTo>
                    <a:pt x="3760" y="938"/>
                  </a:lnTo>
                  <a:lnTo>
                    <a:pt x="3760" y="1522"/>
                  </a:lnTo>
                  <a:lnTo>
                    <a:pt x="3920" y="1492"/>
                  </a:lnTo>
                  <a:lnTo>
                    <a:pt x="4084" y="1461"/>
                  </a:lnTo>
                  <a:lnTo>
                    <a:pt x="4084" y="863"/>
                  </a:lnTo>
                  <a:lnTo>
                    <a:pt x="3920" y="901"/>
                  </a:lnTo>
                  <a:lnTo>
                    <a:pt x="3760" y="938"/>
                  </a:lnTo>
                  <a:close/>
                  <a:moveTo>
                    <a:pt x="4271" y="1640"/>
                  </a:moveTo>
                  <a:lnTo>
                    <a:pt x="4271" y="1640"/>
                  </a:lnTo>
                  <a:lnTo>
                    <a:pt x="4271" y="2245"/>
                  </a:lnTo>
                  <a:lnTo>
                    <a:pt x="4444" y="2224"/>
                  </a:lnTo>
                  <a:lnTo>
                    <a:pt x="4622" y="2202"/>
                  </a:lnTo>
                  <a:lnTo>
                    <a:pt x="4622" y="1580"/>
                  </a:lnTo>
                  <a:lnTo>
                    <a:pt x="4444" y="1609"/>
                  </a:lnTo>
                  <a:lnTo>
                    <a:pt x="4271" y="1640"/>
                  </a:lnTo>
                  <a:close/>
                  <a:moveTo>
                    <a:pt x="3760" y="1727"/>
                  </a:moveTo>
                  <a:lnTo>
                    <a:pt x="3760" y="1727"/>
                  </a:lnTo>
                  <a:lnTo>
                    <a:pt x="3760" y="2310"/>
                  </a:lnTo>
                  <a:lnTo>
                    <a:pt x="3920" y="2290"/>
                  </a:lnTo>
                  <a:lnTo>
                    <a:pt x="4084" y="2269"/>
                  </a:lnTo>
                  <a:lnTo>
                    <a:pt x="4084" y="1670"/>
                  </a:lnTo>
                  <a:lnTo>
                    <a:pt x="3920" y="1699"/>
                  </a:lnTo>
                  <a:lnTo>
                    <a:pt x="3760" y="1727"/>
                  </a:lnTo>
                  <a:close/>
                  <a:moveTo>
                    <a:pt x="4271" y="2459"/>
                  </a:moveTo>
                  <a:lnTo>
                    <a:pt x="4271" y="2459"/>
                  </a:lnTo>
                  <a:lnTo>
                    <a:pt x="4271" y="3066"/>
                  </a:lnTo>
                  <a:lnTo>
                    <a:pt x="4444" y="3055"/>
                  </a:lnTo>
                  <a:lnTo>
                    <a:pt x="4622" y="3044"/>
                  </a:lnTo>
                  <a:lnTo>
                    <a:pt x="4622" y="2421"/>
                  </a:lnTo>
                  <a:lnTo>
                    <a:pt x="4444" y="2440"/>
                  </a:lnTo>
                  <a:lnTo>
                    <a:pt x="4271" y="2459"/>
                  </a:lnTo>
                  <a:close/>
                  <a:moveTo>
                    <a:pt x="3760" y="2515"/>
                  </a:moveTo>
                  <a:lnTo>
                    <a:pt x="3760" y="2515"/>
                  </a:lnTo>
                  <a:lnTo>
                    <a:pt x="3760" y="3098"/>
                  </a:lnTo>
                  <a:lnTo>
                    <a:pt x="3920" y="3087"/>
                  </a:lnTo>
                  <a:lnTo>
                    <a:pt x="4084" y="3078"/>
                  </a:lnTo>
                  <a:lnTo>
                    <a:pt x="4084" y="2479"/>
                  </a:lnTo>
                  <a:lnTo>
                    <a:pt x="3920" y="2497"/>
                  </a:lnTo>
                  <a:lnTo>
                    <a:pt x="3760" y="2515"/>
                  </a:lnTo>
                  <a:close/>
                  <a:moveTo>
                    <a:pt x="4271" y="3279"/>
                  </a:moveTo>
                  <a:lnTo>
                    <a:pt x="4271" y="3279"/>
                  </a:lnTo>
                  <a:lnTo>
                    <a:pt x="4271" y="3886"/>
                  </a:lnTo>
                  <a:lnTo>
                    <a:pt x="4444" y="3886"/>
                  </a:lnTo>
                  <a:lnTo>
                    <a:pt x="4622" y="3886"/>
                  </a:lnTo>
                  <a:lnTo>
                    <a:pt x="4622" y="3262"/>
                  </a:lnTo>
                  <a:lnTo>
                    <a:pt x="4444" y="3270"/>
                  </a:lnTo>
                  <a:lnTo>
                    <a:pt x="4271" y="3279"/>
                  </a:lnTo>
                  <a:close/>
                  <a:moveTo>
                    <a:pt x="918" y="4350"/>
                  </a:moveTo>
                  <a:lnTo>
                    <a:pt x="918" y="4350"/>
                  </a:lnTo>
                  <a:lnTo>
                    <a:pt x="918" y="4933"/>
                  </a:lnTo>
                  <a:lnTo>
                    <a:pt x="1077" y="4933"/>
                  </a:lnTo>
                  <a:lnTo>
                    <a:pt x="1241" y="4933"/>
                  </a:lnTo>
                  <a:lnTo>
                    <a:pt x="1241" y="4334"/>
                  </a:lnTo>
                  <a:lnTo>
                    <a:pt x="1077" y="4343"/>
                  </a:lnTo>
                  <a:lnTo>
                    <a:pt x="918" y="4350"/>
                  </a:lnTo>
                  <a:close/>
                  <a:moveTo>
                    <a:pt x="1429" y="1866"/>
                  </a:moveTo>
                  <a:lnTo>
                    <a:pt x="1429" y="1866"/>
                  </a:lnTo>
                  <a:lnTo>
                    <a:pt x="1429" y="2473"/>
                  </a:lnTo>
                  <a:lnTo>
                    <a:pt x="1601" y="2441"/>
                  </a:lnTo>
                  <a:lnTo>
                    <a:pt x="1780" y="2407"/>
                  </a:lnTo>
                  <a:lnTo>
                    <a:pt x="1780" y="1784"/>
                  </a:lnTo>
                  <a:lnTo>
                    <a:pt x="1601" y="1825"/>
                  </a:lnTo>
                  <a:lnTo>
                    <a:pt x="1429" y="1866"/>
                  </a:lnTo>
                  <a:close/>
                  <a:moveTo>
                    <a:pt x="918" y="1986"/>
                  </a:moveTo>
                  <a:lnTo>
                    <a:pt x="918" y="1986"/>
                  </a:lnTo>
                  <a:lnTo>
                    <a:pt x="918" y="2569"/>
                  </a:lnTo>
                  <a:lnTo>
                    <a:pt x="1077" y="2539"/>
                  </a:lnTo>
                  <a:lnTo>
                    <a:pt x="1241" y="2509"/>
                  </a:lnTo>
                  <a:lnTo>
                    <a:pt x="1241" y="1909"/>
                  </a:lnTo>
                  <a:lnTo>
                    <a:pt x="1077" y="1948"/>
                  </a:lnTo>
                  <a:lnTo>
                    <a:pt x="918" y="1986"/>
                  </a:lnTo>
                  <a:close/>
                  <a:moveTo>
                    <a:pt x="1429" y="2686"/>
                  </a:moveTo>
                  <a:lnTo>
                    <a:pt x="1429" y="2686"/>
                  </a:lnTo>
                  <a:lnTo>
                    <a:pt x="1429" y="3293"/>
                  </a:lnTo>
                  <a:lnTo>
                    <a:pt x="1601" y="3272"/>
                  </a:lnTo>
                  <a:lnTo>
                    <a:pt x="1780" y="3249"/>
                  </a:lnTo>
                  <a:lnTo>
                    <a:pt x="1780" y="2626"/>
                  </a:lnTo>
                  <a:lnTo>
                    <a:pt x="1601" y="2656"/>
                  </a:lnTo>
                  <a:lnTo>
                    <a:pt x="1429" y="2686"/>
                  </a:lnTo>
                  <a:close/>
                  <a:moveTo>
                    <a:pt x="918" y="2773"/>
                  </a:moveTo>
                  <a:lnTo>
                    <a:pt x="918" y="2773"/>
                  </a:lnTo>
                  <a:lnTo>
                    <a:pt x="918" y="3357"/>
                  </a:lnTo>
                  <a:lnTo>
                    <a:pt x="1077" y="3337"/>
                  </a:lnTo>
                  <a:lnTo>
                    <a:pt x="1241" y="3316"/>
                  </a:lnTo>
                  <a:lnTo>
                    <a:pt x="1241" y="2718"/>
                  </a:lnTo>
                  <a:lnTo>
                    <a:pt x="1077" y="2746"/>
                  </a:lnTo>
                  <a:lnTo>
                    <a:pt x="918" y="2773"/>
                  </a:lnTo>
                  <a:close/>
                  <a:moveTo>
                    <a:pt x="1429" y="3507"/>
                  </a:moveTo>
                  <a:lnTo>
                    <a:pt x="1429" y="3507"/>
                  </a:lnTo>
                  <a:lnTo>
                    <a:pt x="1429" y="4113"/>
                  </a:lnTo>
                  <a:lnTo>
                    <a:pt x="1601" y="4103"/>
                  </a:lnTo>
                  <a:lnTo>
                    <a:pt x="1780" y="4091"/>
                  </a:lnTo>
                  <a:lnTo>
                    <a:pt x="1780" y="3468"/>
                  </a:lnTo>
                  <a:lnTo>
                    <a:pt x="1601" y="3488"/>
                  </a:lnTo>
                  <a:lnTo>
                    <a:pt x="1429" y="3507"/>
                  </a:lnTo>
                  <a:close/>
                  <a:moveTo>
                    <a:pt x="918" y="3562"/>
                  </a:moveTo>
                  <a:lnTo>
                    <a:pt x="918" y="3562"/>
                  </a:lnTo>
                  <a:lnTo>
                    <a:pt x="918" y="4145"/>
                  </a:lnTo>
                  <a:lnTo>
                    <a:pt x="1077" y="4135"/>
                  </a:lnTo>
                  <a:lnTo>
                    <a:pt x="1241" y="4125"/>
                  </a:lnTo>
                  <a:lnTo>
                    <a:pt x="1241" y="3527"/>
                  </a:lnTo>
                  <a:lnTo>
                    <a:pt x="1077" y="3544"/>
                  </a:lnTo>
                  <a:lnTo>
                    <a:pt x="918" y="3562"/>
                  </a:lnTo>
                  <a:close/>
                  <a:moveTo>
                    <a:pt x="1429" y="4326"/>
                  </a:moveTo>
                  <a:lnTo>
                    <a:pt x="1429" y="4326"/>
                  </a:lnTo>
                  <a:lnTo>
                    <a:pt x="1429" y="4933"/>
                  </a:lnTo>
                  <a:lnTo>
                    <a:pt x="1601" y="4933"/>
                  </a:lnTo>
                  <a:lnTo>
                    <a:pt x="1780" y="4933"/>
                  </a:lnTo>
                  <a:lnTo>
                    <a:pt x="1780" y="4309"/>
                  </a:lnTo>
                  <a:lnTo>
                    <a:pt x="1601" y="4318"/>
                  </a:lnTo>
                  <a:lnTo>
                    <a:pt x="1429" y="432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  <a:headEnd type="none" w="med" len="med"/>
              <a:tailEnd type="none" w="med" len="med"/>
            </a:ln>
            <a:effectLst/>
            <a:ex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Ins="48218" bIns="96435" anchor="b"/>
            <a:lstStyle/>
            <a:p>
              <a:pPr algn="ctr" defTabSz="964009">
                <a:defRPr/>
              </a:pPr>
              <a:endParaRPr lang="zh-CN" altLang="en-US" sz="2002" spc="-53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" panose="020B0604020202020204" pitchFamily="34" charset="0"/>
                <a:ea typeface="微软雅黑" panose="020B0503020204020204" pitchFamily="34" charset="-122"/>
                <a:cs typeface="Segoe UI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308CB0B-E969-4F15-B4E4-BCC8FD5E1BBB}"/>
              </a:ext>
            </a:extLst>
          </p:cNvPr>
          <p:cNvGrpSpPr/>
          <p:nvPr/>
        </p:nvGrpSpPr>
        <p:grpSpPr>
          <a:xfrm>
            <a:off x="6743124" y="2971338"/>
            <a:ext cx="899058" cy="897384"/>
            <a:chOff x="5478334" y="2797221"/>
            <a:chExt cx="899058" cy="897384"/>
          </a:xfrm>
        </p:grpSpPr>
        <p:sp>
          <p:nvSpPr>
            <p:cNvPr id="22" name="MH_Other_3">
              <a:extLst>
                <a:ext uri="{FF2B5EF4-FFF2-40B4-BE49-F238E27FC236}">
                  <a16:creationId xmlns:a16="http://schemas.microsoft.com/office/drawing/2014/main" id="{E81EF98C-713F-43E6-AA0A-C9110BB252F0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 bwMode="auto">
            <a:xfrm>
              <a:off x="5478334" y="2797221"/>
              <a:ext cx="899058" cy="897384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chemeClr val="accent1">
                  <a:lumMod val="60000"/>
                  <a:lumOff val="40000"/>
                </a:schemeClr>
              </a:solidFill>
              <a:headEnd type="none" w="med" len="med"/>
              <a:tailEnd type="none" w="med" len="med"/>
            </a:ln>
            <a:effectLst>
              <a:outerShdw blurRad="190500" dist="635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lIns="192871" tIns="154297" rIns="192871" bIns="154297"/>
            <a:lstStyle/>
            <a:p>
              <a:pPr algn="ctr" defTabSz="983385">
                <a:lnSpc>
                  <a:spcPct val="90000"/>
                </a:lnSpc>
                <a:defRPr/>
              </a:pPr>
              <a:endParaRPr lang="en-US" sz="2531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" panose="020B0604020202020204" pitchFamily="34" charset="0"/>
                <a:ea typeface="微软雅黑" panose="020B0503020204020204" pitchFamily="34" charset="-122"/>
                <a:cs typeface="Segoe UI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3" name="MH_Other_8">
              <a:extLst>
                <a:ext uri="{FF2B5EF4-FFF2-40B4-BE49-F238E27FC236}">
                  <a16:creationId xmlns:a16="http://schemas.microsoft.com/office/drawing/2014/main" id="{13B30941-5266-44C0-93C1-129792E08704}"/>
                </a:ext>
              </a:extLst>
            </p:cNvPr>
            <p:cNvSpPr>
              <a:spLocks noChangeAspect="1"/>
            </p:cNvSpPr>
            <p:nvPr>
              <p:custDataLst>
                <p:tags r:id="rId11"/>
              </p:custDataLst>
            </p:nvPr>
          </p:nvSpPr>
          <p:spPr bwMode="auto">
            <a:xfrm>
              <a:off x="5691798" y="3078491"/>
              <a:ext cx="472131" cy="334845"/>
            </a:xfrm>
            <a:custGeom>
              <a:avLst/>
              <a:gdLst>
                <a:gd name="T0" fmla="*/ 1091648 w 2509838"/>
                <a:gd name="T1" fmla="*/ 1608111 h 1787526"/>
                <a:gd name="T2" fmla="*/ 1364673 w 2509838"/>
                <a:gd name="T3" fmla="*/ 1644625 h 1787526"/>
                <a:gd name="T4" fmla="*/ 1419551 w 2509838"/>
                <a:gd name="T5" fmla="*/ 1603152 h 1787526"/>
                <a:gd name="T6" fmla="*/ 2438407 w 2509838"/>
                <a:gd name="T7" fmla="*/ 1567539 h 1787526"/>
                <a:gd name="T8" fmla="*/ 2487842 w 2509838"/>
                <a:gd name="T9" fmla="*/ 1592108 h 1787526"/>
                <a:gd name="T10" fmla="*/ 2509611 w 2509838"/>
                <a:gd name="T11" fmla="*/ 1640568 h 1787526"/>
                <a:gd name="T12" fmla="*/ 2495552 w 2509838"/>
                <a:gd name="T13" fmla="*/ 1753040 h 1787526"/>
                <a:gd name="T14" fmla="*/ 2450426 w 2509838"/>
                <a:gd name="T15" fmla="*/ 1783920 h 1787526"/>
                <a:gd name="T16" fmla="*/ 55558 w 2509838"/>
                <a:gd name="T17" fmla="*/ 1782793 h 1787526"/>
                <a:gd name="T18" fmla="*/ 12472 w 2509838"/>
                <a:gd name="T19" fmla="*/ 1750110 h 1787526"/>
                <a:gd name="T20" fmla="*/ 680 w 2509838"/>
                <a:gd name="T21" fmla="*/ 1636736 h 1787526"/>
                <a:gd name="T22" fmla="*/ 24717 w 2509838"/>
                <a:gd name="T23" fmla="*/ 1589628 h 1787526"/>
                <a:gd name="T24" fmla="*/ 75740 w 2509838"/>
                <a:gd name="T25" fmla="*/ 1567089 h 1787526"/>
                <a:gd name="T26" fmla="*/ 933501 w 2509838"/>
                <a:gd name="T27" fmla="*/ 749091 h 1787526"/>
                <a:gd name="T28" fmla="*/ 932155 w 2509838"/>
                <a:gd name="T29" fmla="*/ 1160902 h 1787526"/>
                <a:gd name="T30" fmla="*/ 829865 w 2509838"/>
                <a:gd name="T31" fmla="*/ 1167944 h 1787526"/>
                <a:gd name="T32" fmla="*/ 814387 w 2509838"/>
                <a:gd name="T33" fmla="*/ 760448 h 1787526"/>
                <a:gd name="T34" fmla="*/ 837043 w 2509838"/>
                <a:gd name="T35" fmla="*/ 738188 h 1787526"/>
                <a:gd name="T36" fmla="*/ 1416304 w 2509838"/>
                <a:gd name="T37" fmla="*/ 686474 h 1787526"/>
                <a:gd name="T38" fmla="*/ 1412034 w 2509838"/>
                <a:gd name="T39" fmla="*/ 1161601 h 1787526"/>
                <a:gd name="T40" fmla="*/ 1308659 w 2509838"/>
                <a:gd name="T41" fmla="*/ 1166588 h 1787526"/>
                <a:gd name="T42" fmla="*/ 1296074 w 2509838"/>
                <a:gd name="T43" fmla="*/ 694181 h 1787526"/>
                <a:gd name="T44" fmla="*/ 988416 w 2509838"/>
                <a:gd name="T45" fmla="*/ 671513 h 1787526"/>
                <a:gd name="T46" fmla="*/ 1088565 w 2509838"/>
                <a:gd name="T47" fmla="*/ 688968 h 1787526"/>
                <a:gd name="T48" fmla="*/ 1081281 w 2509838"/>
                <a:gd name="T49" fmla="*/ 1163414 h 1787526"/>
                <a:gd name="T50" fmla="*/ 976581 w 2509838"/>
                <a:gd name="T51" fmla="*/ 1165228 h 1787526"/>
                <a:gd name="T52" fmla="*/ 966338 w 2509838"/>
                <a:gd name="T53" fmla="*/ 691461 h 1787526"/>
                <a:gd name="T54" fmla="*/ 1546133 w 2509838"/>
                <a:gd name="T55" fmla="*/ 590550 h 1787526"/>
                <a:gd name="T56" fmla="*/ 1571170 w 2509838"/>
                <a:gd name="T57" fmla="*/ 617105 h 1787526"/>
                <a:gd name="T58" fmla="*/ 1558196 w 2509838"/>
                <a:gd name="T59" fmla="*/ 1165903 h 1787526"/>
                <a:gd name="T60" fmla="*/ 1453496 w 2509838"/>
                <a:gd name="T61" fmla="*/ 1160229 h 1787526"/>
                <a:gd name="T62" fmla="*/ 1449399 w 2509838"/>
                <a:gd name="T63" fmla="*/ 608026 h 1787526"/>
                <a:gd name="T64" fmla="*/ 1229322 w 2509838"/>
                <a:gd name="T65" fmla="*/ 590777 h 1787526"/>
                <a:gd name="T66" fmla="*/ 1252538 w 2509838"/>
                <a:gd name="T67" fmla="*/ 620282 h 1787526"/>
                <a:gd name="T68" fmla="*/ 1236833 w 2509838"/>
                <a:gd name="T69" fmla="*/ 1167492 h 1787526"/>
                <a:gd name="T70" fmla="*/ 1132815 w 2509838"/>
                <a:gd name="T71" fmla="*/ 1157959 h 1787526"/>
                <a:gd name="T72" fmla="*/ 1131450 w 2509838"/>
                <a:gd name="T73" fmla="*/ 605303 h 1787526"/>
                <a:gd name="T74" fmla="*/ 1713065 w 2509838"/>
                <a:gd name="T75" fmla="*/ 508680 h 1787526"/>
                <a:gd name="T76" fmla="*/ 1733550 w 2509838"/>
                <a:gd name="T77" fmla="*/ 545860 h 1787526"/>
                <a:gd name="T78" fmla="*/ 1715797 w 2509838"/>
                <a:gd name="T79" fmla="*/ 1168174 h 1787526"/>
                <a:gd name="T80" fmla="*/ 1612689 w 2509838"/>
                <a:gd name="T81" fmla="*/ 1153438 h 1787526"/>
                <a:gd name="T82" fmla="*/ 1614055 w 2509838"/>
                <a:gd name="T83" fmla="*/ 521829 h 1787526"/>
                <a:gd name="T84" fmla="*/ 1733550 w 2509838"/>
                <a:gd name="T85" fmla="*/ 464215 h 1787526"/>
                <a:gd name="T86" fmla="*/ 1501548 w 2509838"/>
                <a:gd name="T87" fmla="*/ 379141 h 1787526"/>
                <a:gd name="T88" fmla="*/ 188232 w 2509838"/>
                <a:gd name="T89" fmla="*/ 103187 h 1787526"/>
                <a:gd name="T90" fmla="*/ 158976 w 2509838"/>
                <a:gd name="T91" fmla="*/ 139700 h 1787526"/>
                <a:gd name="T92" fmla="*/ 160110 w 2509838"/>
                <a:gd name="T93" fmla="*/ 1353684 h 1787526"/>
                <a:gd name="T94" fmla="*/ 191407 w 2509838"/>
                <a:gd name="T95" fmla="*/ 1389063 h 1787526"/>
                <a:gd name="T96" fmla="*/ 2288041 w 2509838"/>
                <a:gd name="T97" fmla="*/ 1398588 h 1787526"/>
                <a:gd name="T98" fmla="*/ 2332945 w 2509838"/>
                <a:gd name="T99" fmla="*/ 1378857 h 1787526"/>
                <a:gd name="T100" fmla="*/ 2354036 w 2509838"/>
                <a:gd name="T101" fmla="*/ 1337129 h 1787526"/>
                <a:gd name="T102" fmla="*/ 2343830 w 2509838"/>
                <a:gd name="T103" fmla="*/ 124505 h 1787526"/>
                <a:gd name="T104" fmla="*/ 2305957 w 2509838"/>
                <a:gd name="T105" fmla="*/ 95704 h 1787526"/>
                <a:gd name="T106" fmla="*/ 2436813 w 2509838"/>
                <a:gd name="T107" fmla="*/ 680 h 1787526"/>
                <a:gd name="T108" fmla="*/ 2486479 w 2509838"/>
                <a:gd name="T109" fmla="*/ 25400 h 1787526"/>
                <a:gd name="T110" fmla="*/ 2508250 w 2509838"/>
                <a:gd name="T111" fmla="*/ 74159 h 1787526"/>
                <a:gd name="T112" fmla="*/ 2493963 w 2509838"/>
                <a:gd name="T113" fmla="*/ 1455965 h 1787526"/>
                <a:gd name="T114" fmla="*/ 2449286 w 2509838"/>
                <a:gd name="T115" fmla="*/ 1487034 h 1787526"/>
                <a:gd name="T116" fmla="*/ 57150 w 2509838"/>
                <a:gd name="T117" fmla="*/ 1485674 h 1787526"/>
                <a:gd name="T118" fmla="*/ 13833 w 2509838"/>
                <a:gd name="T119" fmla="*/ 1452790 h 1787526"/>
                <a:gd name="T120" fmla="*/ 2041 w 2509838"/>
                <a:gd name="T121" fmla="*/ 70304 h 1787526"/>
                <a:gd name="T122" fmla="*/ 26307 w 2509838"/>
                <a:gd name="T123" fmla="*/ 22905 h 1787526"/>
                <a:gd name="T124" fmla="*/ 77333 w 2509838"/>
                <a:gd name="T125" fmla="*/ 227 h 1787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09838" h="1787526">
                  <a:moveTo>
                    <a:pt x="80048" y="1566863"/>
                  </a:moveTo>
                  <a:lnTo>
                    <a:pt x="84357" y="1566863"/>
                  </a:lnTo>
                  <a:lnTo>
                    <a:pt x="1096637" y="1566863"/>
                  </a:lnTo>
                  <a:lnTo>
                    <a:pt x="1094823" y="1569568"/>
                  </a:lnTo>
                  <a:lnTo>
                    <a:pt x="1093235" y="1572498"/>
                  </a:lnTo>
                  <a:lnTo>
                    <a:pt x="1092102" y="1575879"/>
                  </a:lnTo>
                  <a:lnTo>
                    <a:pt x="1090968" y="1579035"/>
                  </a:lnTo>
                  <a:lnTo>
                    <a:pt x="1090287" y="1582415"/>
                  </a:lnTo>
                  <a:lnTo>
                    <a:pt x="1089607" y="1585571"/>
                  </a:lnTo>
                  <a:lnTo>
                    <a:pt x="1089380" y="1589177"/>
                  </a:lnTo>
                  <a:lnTo>
                    <a:pt x="1089154" y="1592558"/>
                  </a:lnTo>
                  <a:lnTo>
                    <a:pt x="1089380" y="1597968"/>
                  </a:lnTo>
                  <a:lnTo>
                    <a:pt x="1090287" y="1603152"/>
                  </a:lnTo>
                  <a:lnTo>
                    <a:pt x="1091648" y="1608111"/>
                  </a:lnTo>
                  <a:lnTo>
                    <a:pt x="1093689" y="1612844"/>
                  </a:lnTo>
                  <a:lnTo>
                    <a:pt x="1095957" y="1617352"/>
                  </a:lnTo>
                  <a:lnTo>
                    <a:pt x="1098678" y="1621634"/>
                  </a:lnTo>
                  <a:lnTo>
                    <a:pt x="1101853" y="1625692"/>
                  </a:lnTo>
                  <a:lnTo>
                    <a:pt x="1105481" y="1629523"/>
                  </a:lnTo>
                  <a:lnTo>
                    <a:pt x="1109563" y="1632679"/>
                  </a:lnTo>
                  <a:lnTo>
                    <a:pt x="1113871" y="1635834"/>
                  </a:lnTo>
                  <a:lnTo>
                    <a:pt x="1118633" y="1638314"/>
                  </a:lnTo>
                  <a:lnTo>
                    <a:pt x="1123395" y="1640568"/>
                  </a:lnTo>
                  <a:lnTo>
                    <a:pt x="1128611" y="1642371"/>
                  </a:lnTo>
                  <a:lnTo>
                    <a:pt x="1134053" y="1643498"/>
                  </a:lnTo>
                  <a:lnTo>
                    <a:pt x="1139496" y="1644174"/>
                  </a:lnTo>
                  <a:lnTo>
                    <a:pt x="1145391" y="1644625"/>
                  </a:lnTo>
                  <a:lnTo>
                    <a:pt x="1364673" y="1644625"/>
                  </a:lnTo>
                  <a:lnTo>
                    <a:pt x="1370343" y="1644174"/>
                  </a:lnTo>
                  <a:lnTo>
                    <a:pt x="1376012" y="1643498"/>
                  </a:lnTo>
                  <a:lnTo>
                    <a:pt x="1381227" y="1642371"/>
                  </a:lnTo>
                  <a:lnTo>
                    <a:pt x="1386443" y="1640568"/>
                  </a:lnTo>
                  <a:lnTo>
                    <a:pt x="1391432" y="1638314"/>
                  </a:lnTo>
                  <a:lnTo>
                    <a:pt x="1396194" y="1635834"/>
                  </a:lnTo>
                  <a:lnTo>
                    <a:pt x="1400502" y="1632679"/>
                  </a:lnTo>
                  <a:lnTo>
                    <a:pt x="1404357" y="1629523"/>
                  </a:lnTo>
                  <a:lnTo>
                    <a:pt x="1407986" y="1625692"/>
                  </a:lnTo>
                  <a:lnTo>
                    <a:pt x="1411160" y="1621634"/>
                  </a:lnTo>
                  <a:lnTo>
                    <a:pt x="1414108" y="1617352"/>
                  </a:lnTo>
                  <a:lnTo>
                    <a:pt x="1416376" y="1612844"/>
                  </a:lnTo>
                  <a:lnTo>
                    <a:pt x="1418417" y="1608111"/>
                  </a:lnTo>
                  <a:lnTo>
                    <a:pt x="1419551" y="1603152"/>
                  </a:lnTo>
                  <a:lnTo>
                    <a:pt x="1420684" y="1597968"/>
                  </a:lnTo>
                  <a:lnTo>
                    <a:pt x="1420911" y="1592558"/>
                  </a:lnTo>
                  <a:lnTo>
                    <a:pt x="1420684" y="1589177"/>
                  </a:lnTo>
                  <a:lnTo>
                    <a:pt x="1420231" y="1585571"/>
                  </a:lnTo>
                  <a:lnTo>
                    <a:pt x="1419551" y="1582415"/>
                  </a:lnTo>
                  <a:lnTo>
                    <a:pt x="1418870" y="1579035"/>
                  </a:lnTo>
                  <a:lnTo>
                    <a:pt x="1417737" y="1575879"/>
                  </a:lnTo>
                  <a:lnTo>
                    <a:pt x="1416603" y="1572498"/>
                  </a:lnTo>
                  <a:lnTo>
                    <a:pt x="1415015" y="1569568"/>
                  </a:lnTo>
                  <a:lnTo>
                    <a:pt x="1413201" y="1566863"/>
                  </a:lnTo>
                  <a:lnTo>
                    <a:pt x="2425481" y="1566863"/>
                  </a:lnTo>
                  <a:lnTo>
                    <a:pt x="2429790" y="1566863"/>
                  </a:lnTo>
                  <a:lnTo>
                    <a:pt x="2434099" y="1567089"/>
                  </a:lnTo>
                  <a:lnTo>
                    <a:pt x="2438407" y="1567539"/>
                  </a:lnTo>
                  <a:lnTo>
                    <a:pt x="2442489" y="1568216"/>
                  </a:lnTo>
                  <a:lnTo>
                    <a:pt x="2446571" y="1569117"/>
                  </a:lnTo>
                  <a:lnTo>
                    <a:pt x="2450426" y="1570244"/>
                  </a:lnTo>
                  <a:lnTo>
                    <a:pt x="2454507" y="1571596"/>
                  </a:lnTo>
                  <a:lnTo>
                    <a:pt x="2458362" y="1572723"/>
                  </a:lnTo>
                  <a:lnTo>
                    <a:pt x="2462217" y="1574301"/>
                  </a:lnTo>
                  <a:lnTo>
                    <a:pt x="2465619" y="1576104"/>
                  </a:lnTo>
                  <a:lnTo>
                    <a:pt x="2469247" y="1578133"/>
                  </a:lnTo>
                  <a:lnTo>
                    <a:pt x="2472422" y="1580162"/>
                  </a:lnTo>
                  <a:lnTo>
                    <a:pt x="2476050" y="1581965"/>
                  </a:lnTo>
                  <a:lnTo>
                    <a:pt x="2478998" y="1584669"/>
                  </a:lnTo>
                  <a:lnTo>
                    <a:pt x="2482173" y="1586923"/>
                  </a:lnTo>
                  <a:lnTo>
                    <a:pt x="2485121" y="1589628"/>
                  </a:lnTo>
                  <a:lnTo>
                    <a:pt x="2487842" y="1592108"/>
                  </a:lnTo>
                  <a:lnTo>
                    <a:pt x="2490336" y="1595038"/>
                  </a:lnTo>
                  <a:lnTo>
                    <a:pt x="2492831" y="1597968"/>
                  </a:lnTo>
                  <a:lnTo>
                    <a:pt x="2495552" y="1601123"/>
                  </a:lnTo>
                  <a:lnTo>
                    <a:pt x="2497366" y="1604054"/>
                  </a:lnTo>
                  <a:lnTo>
                    <a:pt x="2499407" y="1607434"/>
                  </a:lnTo>
                  <a:lnTo>
                    <a:pt x="2501448" y="1610815"/>
                  </a:lnTo>
                  <a:lnTo>
                    <a:pt x="2503035" y="1614196"/>
                  </a:lnTo>
                  <a:lnTo>
                    <a:pt x="2504623" y="1618028"/>
                  </a:lnTo>
                  <a:lnTo>
                    <a:pt x="2505983" y="1621409"/>
                  </a:lnTo>
                  <a:lnTo>
                    <a:pt x="2507117" y="1625241"/>
                  </a:lnTo>
                  <a:lnTo>
                    <a:pt x="2508024" y="1629073"/>
                  </a:lnTo>
                  <a:lnTo>
                    <a:pt x="2508704" y="1632679"/>
                  </a:lnTo>
                  <a:lnTo>
                    <a:pt x="2509385" y="1636736"/>
                  </a:lnTo>
                  <a:lnTo>
                    <a:pt x="2509611" y="1640568"/>
                  </a:lnTo>
                  <a:lnTo>
                    <a:pt x="2509838" y="1644625"/>
                  </a:lnTo>
                  <a:lnTo>
                    <a:pt x="2509838" y="1709764"/>
                  </a:lnTo>
                  <a:lnTo>
                    <a:pt x="2509611" y="1713822"/>
                  </a:lnTo>
                  <a:lnTo>
                    <a:pt x="2509385" y="1717428"/>
                  </a:lnTo>
                  <a:lnTo>
                    <a:pt x="2508704" y="1721485"/>
                  </a:lnTo>
                  <a:lnTo>
                    <a:pt x="2508024" y="1725317"/>
                  </a:lnTo>
                  <a:lnTo>
                    <a:pt x="2507117" y="1729148"/>
                  </a:lnTo>
                  <a:lnTo>
                    <a:pt x="2505983" y="1732755"/>
                  </a:lnTo>
                  <a:lnTo>
                    <a:pt x="2504623" y="1736361"/>
                  </a:lnTo>
                  <a:lnTo>
                    <a:pt x="2503035" y="1740193"/>
                  </a:lnTo>
                  <a:lnTo>
                    <a:pt x="2501448" y="1743348"/>
                  </a:lnTo>
                  <a:lnTo>
                    <a:pt x="2499407" y="1746955"/>
                  </a:lnTo>
                  <a:lnTo>
                    <a:pt x="2497366" y="1750110"/>
                  </a:lnTo>
                  <a:lnTo>
                    <a:pt x="2495552" y="1753040"/>
                  </a:lnTo>
                  <a:lnTo>
                    <a:pt x="2492831" y="1756421"/>
                  </a:lnTo>
                  <a:lnTo>
                    <a:pt x="2490336" y="1759126"/>
                  </a:lnTo>
                  <a:lnTo>
                    <a:pt x="2487842" y="1762282"/>
                  </a:lnTo>
                  <a:lnTo>
                    <a:pt x="2485121" y="1764761"/>
                  </a:lnTo>
                  <a:lnTo>
                    <a:pt x="2482173" y="1767466"/>
                  </a:lnTo>
                  <a:lnTo>
                    <a:pt x="2478998" y="1769720"/>
                  </a:lnTo>
                  <a:lnTo>
                    <a:pt x="2476050" y="1772199"/>
                  </a:lnTo>
                  <a:lnTo>
                    <a:pt x="2472422" y="1774228"/>
                  </a:lnTo>
                  <a:lnTo>
                    <a:pt x="2469247" y="1776256"/>
                  </a:lnTo>
                  <a:lnTo>
                    <a:pt x="2465619" y="1778285"/>
                  </a:lnTo>
                  <a:lnTo>
                    <a:pt x="2462217" y="1780088"/>
                  </a:lnTo>
                  <a:lnTo>
                    <a:pt x="2458362" y="1781440"/>
                  </a:lnTo>
                  <a:lnTo>
                    <a:pt x="2454507" y="1782793"/>
                  </a:lnTo>
                  <a:lnTo>
                    <a:pt x="2450426" y="1783920"/>
                  </a:lnTo>
                  <a:lnTo>
                    <a:pt x="2446571" y="1785272"/>
                  </a:lnTo>
                  <a:lnTo>
                    <a:pt x="2442489" y="1785948"/>
                  </a:lnTo>
                  <a:lnTo>
                    <a:pt x="2438407" y="1786850"/>
                  </a:lnTo>
                  <a:lnTo>
                    <a:pt x="2434099" y="1787301"/>
                  </a:lnTo>
                  <a:lnTo>
                    <a:pt x="2429790" y="1787526"/>
                  </a:lnTo>
                  <a:lnTo>
                    <a:pt x="2425481" y="1787526"/>
                  </a:lnTo>
                  <a:lnTo>
                    <a:pt x="84357" y="1787526"/>
                  </a:lnTo>
                  <a:lnTo>
                    <a:pt x="80048" y="1787526"/>
                  </a:lnTo>
                  <a:lnTo>
                    <a:pt x="75740" y="1787301"/>
                  </a:lnTo>
                  <a:lnTo>
                    <a:pt x="71431" y="1786850"/>
                  </a:lnTo>
                  <a:lnTo>
                    <a:pt x="67349" y="1785948"/>
                  </a:lnTo>
                  <a:lnTo>
                    <a:pt x="63494" y="1785272"/>
                  </a:lnTo>
                  <a:lnTo>
                    <a:pt x="59413" y="1783920"/>
                  </a:lnTo>
                  <a:lnTo>
                    <a:pt x="55558" y="1782793"/>
                  </a:lnTo>
                  <a:lnTo>
                    <a:pt x="51476" y="1781440"/>
                  </a:lnTo>
                  <a:lnTo>
                    <a:pt x="48074" y="1780088"/>
                  </a:lnTo>
                  <a:lnTo>
                    <a:pt x="44219" y="1778285"/>
                  </a:lnTo>
                  <a:lnTo>
                    <a:pt x="40591" y="1776256"/>
                  </a:lnTo>
                  <a:lnTo>
                    <a:pt x="37416" y="1774228"/>
                  </a:lnTo>
                  <a:lnTo>
                    <a:pt x="33788" y="1772199"/>
                  </a:lnTo>
                  <a:lnTo>
                    <a:pt x="30840" y="1769720"/>
                  </a:lnTo>
                  <a:lnTo>
                    <a:pt x="27892" y="1767466"/>
                  </a:lnTo>
                  <a:lnTo>
                    <a:pt x="24717" y="1764761"/>
                  </a:lnTo>
                  <a:lnTo>
                    <a:pt x="21996" y="1762282"/>
                  </a:lnTo>
                  <a:lnTo>
                    <a:pt x="19502" y="1759126"/>
                  </a:lnTo>
                  <a:lnTo>
                    <a:pt x="17007" y="1756421"/>
                  </a:lnTo>
                  <a:lnTo>
                    <a:pt x="14513" y="1753040"/>
                  </a:lnTo>
                  <a:lnTo>
                    <a:pt x="12472" y="1750110"/>
                  </a:lnTo>
                  <a:lnTo>
                    <a:pt x="10431" y="1746955"/>
                  </a:lnTo>
                  <a:lnTo>
                    <a:pt x="8390" y="1743348"/>
                  </a:lnTo>
                  <a:lnTo>
                    <a:pt x="6803" y="1740193"/>
                  </a:lnTo>
                  <a:lnTo>
                    <a:pt x="5442" y="1736361"/>
                  </a:lnTo>
                  <a:lnTo>
                    <a:pt x="3855" y="1732755"/>
                  </a:lnTo>
                  <a:lnTo>
                    <a:pt x="2948" y="1729148"/>
                  </a:lnTo>
                  <a:lnTo>
                    <a:pt x="1814" y="1725317"/>
                  </a:lnTo>
                  <a:lnTo>
                    <a:pt x="1134" y="1721485"/>
                  </a:lnTo>
                  <a:lnTo>
                    <a:pt x="680" y="1717428"/>
                  </a:lnTo>
                  <a:lnTo>
                    <a:pt x="227" y="1713822"/>
                  </a:lnTo>
                  <a:lnTo>
                    <a:pt x="0" y="1709764"/>
                  </a:lnTo>
                  <a:lnTo>
                    <a:pt x="0" y="1644625"/>
                  </a:lnTo>
                  <a:lnTo>
                    <a:pt x="227" y="1640568"/>
                  </a:lnTo>
                  <a:lnTo>
                    <a:pt x="680" y="1636736"/>
                  </a:lnTo>
                  <a:lnTo>
                    <a:pt x="1134" y="1632679"/>
                  </a:lnTo>
                  <a:lnTo>
                    <a:pt x="1814" y="1629073"/>
                  </a:lnTo>
                  <a:lnTo>
                    <a:pt x="2948" y="1625241"/>
                  </a:lnTo>
                  <a:lnTo>
                    <a:pt x="3855" y="1621409"/>
                  </a:lnTo>
                  <a:lnTo>
                    <a:pt x="5442" y="1618028"/>
                  </a:lnTo>
                  <a:lnTo>
                    <a:pt x="6803" y="1614196"/>
                  </a:lnTo>
                  <a:lnTo>
                    <a:pt x="8390" y="1610815"/>
                  </a:lnTo>
                  <a:lnTo>
                    <a:pt x="10431" y="1607434"/>
                  </a:lnTo>
                  <a:lnTo>
                    <a:pt x="12472" y="1604054"/>
                  </a:lnTo>
                  <a:lnTo>
                    <a:pt x="14513" y="1601123"/>
                  </a:lnTo>
                  <a:lnTo>
                    <a:pt x="17007" y="1597968"/>
                  </a:lnTo>
                  <a:lnTo>
                    <a:pt x="19502" y="1595038"/>
                  </a:lnTo>
                  <a:lnTo>
                    <a:pt x="21996" y="1592108"/>
                  </a:lnTo>
                  <a:lnTo>
                    <a:pt x="24717" y="1589628"/>
                  </a:lnTo>
                  <a:lnTo>
                    <a:pt x="27892" y="1586923"/>
                  </a:lnTo>
                  <a:lnTo>
                    <a:pt x="30840" y="1584669"/>
                  </a:lnTo>
                  <a:lnTo>
                    <a:pt x="33788" y="1581965"/>
                  </a:lnTo>
                  <a:lnTo>
                    <a:pt x="37416" y="1580162"/>
                  </a:lnTo>
                  <a:lnTo>
                    <a:pt x="40591" y="1578133"/>
                  </a:lnTo>
                  <a:lnTo>
                    <a:pt x="44219" y="1576104"/>
                  </a:lnTo>
                  <a:lnTo>
                    <a:pt x="48074" y="1574301"/>
                  </a:lnTo>
                  <a:lnTo>
                    <a:pt x="51476" y="1572723"/>
                  </a:lnTo>
                  <a:lnTo>
                    <a:pt x="55558" y="1571596"/>
                  </a:lnTo>
                  <a:lnTo>
                    <a:pt x="59413" y="1570244"/>
                  </a:lnTo>
                  <a:lnTo>
                    <a:pt x="63494" y="1569117"/>
                  </a:lnTo>
                  <a:lnTo>
                    <a:pt x="67349" y="1568216"/>
                  </a:lnTo>
                  <a:lnTo>
                    <a:pt x="71431" y="1567539"/>
                  </a:lnTo>
                  <a:lnTo>
                    <a:pt x="75740" y="1567089"/>
                  </a:lnTo>
                  <a:lnTo>
                    <a:pt x="80048" y="1566863"/>
                  </a:lnTo>
                  <a:close/>
                  <a:moveTo>
                    <a:pt x="837043" y="738188"/>
                  </a:moveTo>
                  <a:lnTo>
                    <a:pt x="839735" y="738188"/>
                  </a:lnTo>
                  <a:lnTo>
                    <a:pt x="912639" y="738188"/>
                  </a:lnTo>
                  <a:lnTo>
                    <a:pt x="915107" y="738188"/>
                  </a:lnTo>
                  <a:lnTo>
                    <a:pt x="917575" y="738870"/>
                  </a:lnTo>
                  <a:lnTo>
                    <a:pt x="920042" y="739324"/>
                  </a:lnTo>
                  <a:lnTo>
                    <a:pt x="922285" y="740232"/>
                  </a:lnTo>
                  <a:lnTo>
                    <a:pt x="924529" y="741368"/>
                  </a:lnTo>
                  <a:lnTo>
                    <a:pt x="926772" y="742504"/>
                  </a:lnTo>
                  <a:lnTo>
                    <a:pt x="928791" y="743867"/>
                  </a:lnTo>
                  <a:lnTo>
                    <a:pt x="930585" y="745684"/>
                  </a:lnTo>
                  <a:lnTo>
                    <a:pt x="932155" y="747047"/>
                  </a:lnTo>
                  <a:lnTo>
                    <a:pt x="933501" y="749091"/>
                  </a:lnTo>
                  <a:lnTo>
                    <a:pt x="934847" y="751135"/>
                  </a:lnTo>
                  <a:lnTo>
                    <a:pt x="936193" y="753407"/>
                  </a:lnTo>
                  <a:lnTo>
                    <a:pt x="936866" y="755678"/>
                  </a:lnTo>
                  <a:lnTo>
                    <a:pt x="937315" y="757950"/>
                  </a:lnTo>
                  <a:lnTo>
                    <a:pt x="937763" y="760448"/>
                  </a:lnTo>
                  <a:lnTo>
                    <a:pt x="938212" y="762947"/>
                  </a:lnTo>
                  <a:lnTo>
                    <a:pt x="938212" y="1145229"/>
                  </a:lnTo>
                  <a:lnTo>
                    <a:pt x="937763" y="1147728"/>
                  </a:lnTo>
                  <a:lnTo>
                    <a:pt x="937315" y="1150227"/>
                  </a:lnTo>
                  <a:lnTo>
                    <a:pt x="936866" y="1152498"/>
                  </a:lnTo>
                  <a:lnTo>
                    <a:pt x="936193" y="1154770"/>
                  </a:lnTo>
                  <a:lnTo>
                    <a:pt x="934847" y="1157041"/>
                  </a:lnTo>
                  <a:lnTo>
                    <a:pt x="933501" y="1159085"/>
                  </a:lnTo>
                  <a:lnTo>
                    <a:pt x="932155" y="1160902"/>
                  </a:lnTo>
                  <a:lnTo>
                    <a:pt x="930585" y="1162720"/>
                  </a:lnTo>
                  <a:lnTo>
                    <a:pt x="928791" y="1164537"/>
                  </a:lnTo>
                  <a:lnTo>
                    <a:pt x="926772" y="1165672"/>
                  </a:lnTo>
                  <a:lnTo>
                    <a:pt x="924529" y="1167035"/>
                  </a:lnTo>
                  <a:lnTo>
                    <a:pt x="922285" y="1167944"/>
                  </a:lnTo>
                  <a:lnTo>
                    <a:pt x="920042" y="1168852"/>
                  </a:lnTo>
                  <a:lnTo>
                    <a:pt x="917575" y="1169534"/>
                  </a:lnTo>
                  <a:lnTo>
                    <a:pt x="915107" y="1169761"/>
                  </a:lnTo>
                  <a:lnTo>
                    <a:pt x="912639" y="1169988"/>
                  </a:lnTo>
                  <a:lnTo>
                    <a:pt x="839735" y="1169988"/>
                  </a:lnTo>
                  <a:lnTo>
                    <a:pt x="837043" y="1169761"/>
                  </a:lnTo>
                  <a:lnTo>
                    <a:pt x="834576" y="1169534"/>
                  </a:lnTo>
                  <a:lnTo>
                    <a:pt x="832108" y="1168852"/>
                  </a:lnTo>
                  <a:lnTo>
                    <a:pt x="829865" y="1167944"/>
                  </a:lnTo>
                  <a:lnTo>
                    <a:pt x="827622" y="1167035"/>
                  </a:lnTo>
                  <a:lnTo>
                    <a:pt x="825603" y="1165672"/>
                  </a:lnTo>
                  <a:lnTo>
                    <a:pt x="823584" y="1164537"/>
                  </a:lnTo>
                  <a:lnTo>
                    <a:pt x="821790" y="1162720"/>
                  </a:lnTo>
                  <a:lnTo>
                    <a:pt x="819995" y="1160902"/>
                  </a:lnTo>
                  <a:lnTo>
                    <a:pt x="818649" y="1159085"/>
                  </a:lnTo>
                  <a:lnTo>
                    <a:pt x="817303" y="1157041"/>
                  </a:lnTo>
                  <a:lnTo>
                    <a:pt x="816406" y="1154770"/>
                  </a:lnTo>
                  <a:lnTo>
                    <a:pt x="815284" y="1152498"/>
                  </a:lnTo>
                  <a:lnTo>
                    <a:pt x="814836" y="1150227"/>
                  </a:lnTo>
                  <a:lnTo>
                    <a:pt x="814387" y="1147728"/>
                  </a:lnTo>
                  <a:lnTo>
                    <a:pt x="814387" y="1145229"/>
                  </a:lnTo>
                  <a:lnTo>
                    <a:pt x="814387" y="762947"/>
                  </a:lnTo>
                  <a:lnTo>
                    <a:pt x="814387" y="760448"/>
                  </a:lnTo>
                  <a:lnTo>
                    <a:pt x="814836" y="757950"/>
                  </a:lnTo>
                  <a:lnTo>
                    <a:pt x="815284" y="755678"/>
                  </a:lnTo>
                  <a:lnTo>
                    <a:pt x="816406" y="753407"/>
                  </a:lnTo>
                  <a:lnTo>
                    <a:pt x="817303" y="751135"/>
                  </a:lnTo>
                  <a:lnTo>
                    <a:pt x="818649" y="749091"/>
                  </a:lnTo>
                  <a:lnTo>
                    <a:pt x="819995" y="747047"/>
                  </a:lnTo>
                  <a:lnTo>
                    <a:pt x="821790" y="745684"/>
                  </a:lnTo>
                  <a:lnTo>
                    <a:pt x="823584" y="743867"/>
                  </a:lnTo>
                  <a:lnTo>
                    <a:pt x="825603" y="742504"/>
                  </a:lnTo>
                  <a:lnTo>
                    <a:pt x="827622" y="741368"/>
                  </a:lnTo>
                  <a:lnTo>
                    <a:pt x="829865" y="740232"/>
                  </a:lnTo>
                  <a:lnTo>
                    <a:pt x="832108" y="739324"/>
                  </a:lnTo>
                  <a:lnTo>
                    <a:pt x="834576" y="738870"/>
                  </a:lnTo>
                  <a:lnTo>
                    <a:pt x="837043" y="738188"/>
                  </a:lnTo>
                  <a:close/>
                  <a:moveTo>
                    <a:pt x="1318322" y="671513"/>
                  </a:moveTo>
                  <a:lnTo>
                    <a:pt x="1320794" y="671513"/>
                  </a:lnTo>
                  <a:lnTo>
                    <a:pt x="1394056" y="671513"/>
                  </a:lnTo>
                  <a:lnTo>
                    <a:pt x="1396528" y="671513"/>
                  </a:lnTo>
                  <a:lnTo>
                    <a:pt x="1399000" y="671966"/>
                  </a:lnTo>
                  <a:lnTo>
                    <a:pt x="1401472" y="672873"/>
                  </a:lnTo>
                  <a:lnTo>
                    <a:pt x="1403719" y="673553"/>
                  </a:lnTo>
                  <a:lnTo>
                    <a:pt x="1405966" y="674913"/>
                  </a:lnTo>
                  <a:lnTo>
                    <a:pt x="1408213" y="676273"/>
                  </a:lnTo>
                  <a:lnTo>
                    <a:pt x="1410011" y="677860"/>
                  </a:lnTo>
                  <a:lnTo>
                    <a:pt x="1412034" y="679900"/>
                  </a:lnTo>
                  <a:lnTo>
                    <a:pt x="1413607" y="681941"/>
                  </a:lnTo>
                  <a:lnTo>
                    <a:pt x="1414955" y="683981"/>
                  </a:lnTo>
                  <a:lnTo>
                    <a:pt x="1416304" y="686474"/>
                  </a:lnTo>
                  <a:lnTo>
                    <a:pt x="1417203" y="688968"/>
                  </a:lnTo>
                  <a:lnTo>
                    <a:pt x="1418326" y="691461"/>
                  </a:lnTo>
                  <a:lnTo>
                    <a:pt x="1418776" y="694181"/>
                  </a:lnTo>
                  <a:lnTo>
                    <a:pt x="1419225" y="696902"/>
                  </a:lnTo>
                  <a:lnTo>
                    <a:pt x="1419225" y="699848"/>
                  </a:lnTo>
                  <a:lnTo>
                    <a:pt x="1419225" y="1141426"/>
                  </a:lnTo>
                  <a:lnTo>
                    <a:pt x="1419225" y="1144373"/>
                  </a:lnTo>
                  <a:lnTo>
                    <a:pt x="1418776" y="1147320"/>
                  </a:lnTo>
                  <a:lnTo>
                    <a:pt x="1418326" y="1149813"/>
                  </a:lnTo>
                  <a:lnTo>
                    <a:pt x="1417203" y="1152534"/>
                  </a:lnTo>
                  <a:lnTo>
                    <a:pt x="1416304" y="1155254"/>
                  </a:lnTo>
                  <a:lnTo>
                    <a:pt x="1414955" y="1157521"/>
                  </a:lnTo>
                  <a:lnTo>
                    <a:pt x="1413607" y="1159787"/>
                  </a:lnTo>
                  <a:lnTo>
                    <a:pt x="1412034" y="1161601"/>
                  </a:lnTo>
                  <a:lnTo>
                    <a:pt x="1410011" y="1163414"/>
                  </a:lnTo>
                  <a:lnTo>
                    <a:pt x="1408213" y="1165228"/>
                  </a:lnTo>
                  <a:lnTo>
                    <a:pt x="1405966" y="1166588"/>
                  </a:lnTo>
                  <a:lnTo>
                    <a:pt x="1403719" y="1167721"/>
                  </a:lnTo>
                  <a:lnTo>
                    <a:pt x="1401472" y="1168855"/>
                  </a:lnTo>
                  <a:lnTo>
                    <a:pt x="1399000" y="1169535"/>
                  </a:lnTo>
                  <a:lnTo>
                    <a:pt x="1396528" y="1169761"/>
                  </a:lnTo>
                  <a:lnTo>
                    <a:pt x="1394056" y="1169988"/>
                  </a:lnTo>
                  <a:lnTo>
                    <a:pt x="1320794" y="1169988"/>
                  </a:lnTo>
                  <a:lnTo>
                    <a:pt x="1318322" y="1169761"/>
                  </a:lnTo>
                  <a:lnTo>
                    <a:pt x="1315850" y="1169535"/>
                  </a:lnTo>
                  <a:lnTo>
                    <a:pt x="1313154" y="1168855"/>
                  </a:lnTo>
                  <a:lnTo>
                    <a:pt x="1310906" y="1167721"/>
                  </a:lnTo>
                  <a:lnTo>
                    <a:pt x="1308659" y="1166588"/>
                  </a:lnTo>
                  <a:lnTo>
                    <a:pt x="1306861" y="1165228"/>
                  </a:lnTo>
                  <a:lnTo>
                    <a:pt x="1304839" y="1163414"/>
                  </a:lnTo>
                  <a:lnTo>
                    <a:pt x="1303041" y="1161601"/>
                  </a:lnTo>
                  <a:lnTo>
                    <a:pt x="1301243" y="1159787"/>
                  </a:lnTo>
                  <a:lnTo>
                    <a:pt x="1299670" y="1157521"/>
                  </a:lnTo>
                  <a:lnTo>
                    <a:pt x="1298546" y="1155254"/>
                  </a:lnTo>
                  <a:lnTo>
                    <a:pt x="1297423" y="1152534"/>
                  </a:lnTo>
                  <a:lnTo>
                    <a:pt x="1296524" y="1149813"/>
                  </a:lnTo>
                  <a:lnTo>
                    <a:pt x="1296074" y="1147320"/>
                  </a:lnTo>
                  <a:lnTo>
                    <a:pt x="1295400" y="1144373"/>
                  </a:lnTo>
                  <a:lnTo>
                    <a:pt x="1295400" y="1141426"/>
                  </a:lnTo>
                  <a:lnTo>
                    <a:pt x="1295400" y="699848"/>
                  </a:lnTo>
                  <a:lnTo>
                    <a:pt x="1295400" y="696902"/>
                  </a:lnTo>
                  <a:lnTo>
                    <a:pt x="1296074" y="694181"/>
                  </a:lnTo>
                  <a:lnTo>
                    <a:pt x="1296524" y="691461"/>
                  </a:lnTo>
                  <a:lnTo>
                    <a:pt x="1297423" y="688968"/>
                  </a:lnTo>
                  <a:lnTo>
                    <a:pt x="1298546" y="686474"/>
                  </a:lnTo>
                  <a:lnTo>
                    <a:pt x="1299670" y="683981"/>
                  </a:lnTo>
                  <a:lnTo>
                    <a:pt x="1301243" y="681941"/>
                  </a:lnTo>
                  <a:lnTo>
                    <a:pt x="1303041" y="679900"/>
                  </a:lnTo>
                  <a:lnTo>
                    <a:pt x="1304839" y="677860"/>
                  </a:lnTo>
                  <a:lnTo>
                    <a:pt x="1306861" y="676273"/>
                  </a:lnTo>
                  <a:lnTo>
                    <a:pt x="1308659" y="674913"/>
                  </a:lnTo>
                  <a:lnTo>
                    <a:pt x="1310906" y="673553"/>
                  </a:lnTo>
                  <a:lnTo>
                    <a:pt x="1313154" y="672873"/>
                  </a:lnTo>
                  <a:lnTo>
                    <a:pt x="1315850" y="671966"/>
                  </a:lnTo>
                  <a:lnTo>
                    <a:pt x="1318322" y="671513"/>
                  </a:lnTo>
                  <a:close/>
                  <a:moveTo>
                    <a:pt x="988416" y="671513"/>
                  </a:moveTo>
                  <a:lnTo>
                    <a:pt x="990920" y="671513"/>
                  </a:lnTo>
                  <a:lnTo>
                    <a:pt x="1065121" y="671513"/>
                  </a:lnTo>
                  <a:lnTo>
                    <a:pt x="1067624" y="671513"/>
                  </a:lnTo>
                  <a:lnTo>
                    <a:pt x="1070128" y="671966"/>
                  </a:lnTo>
                  <a:lnTo>
                    <a:pt x="1072632" y="672873"/>
                  </a:lnTo>
                  <a:lnTo>
                    <a:pt x="1074908" y="673553"/>
                  </a:lnTo>
                  <a:lnTo>
                    <a:pt x="1077184" y="674913"/>
                  </a:lnTo>
                  <a:lnTo>
                    <a:pt x="1079460" y="676273"/>
                  </a:lnTo>
                  <a:lnTo>
                    <a:pt x="1081281" y="677860"/>
                  </a:lnTo>
                  <a:lnTo>
                    <a:pt x="1083330" y="679900"/>
                  </a:lnTo>
                  <a:lnTo>
                    <a:pt x="1084923" y="681941"/>
                  </a:lnTo>
                  <a:lnTo>
                    <a:pt x="1086288" y="683981"/>
                  </a:lnTo>
                  <a:lnTo>
                    <a:pt x="1087654" y="686474"/>
                  </a:lnTo>
                  <a:lnTo>
                    <a:pt x="1088565" y="688968"/>
                  </a:lnTo>
                  <a:lnTo>
                    <a:pt x="1089703" y="691461"/>
                  </a:lnTo>
                  <a:lnTo>
                    <a:pt x="1090158" y="694181"/>
                  </a:lnTo>
                  <a:lnTo>
                    <a:pt x="1090613" y="696902"/>
                  </a:lnTo>
                  <a:lnTo>
                    <a:pt x="1090613" y="699848"/>
                  </a:lnTo>
                  <a:lnTo>
                    <a:pt x="1090613" y="1141426"/>
                  </a:lnTo>
                  <a:lnTo>
                    <a:pt x="1090613" y="1144373"/>
                  </a:lnTo>
                  <a:lnTo>
                    <a:pt x="1090158" y="1147320"/>
                  </a:lnTo>
                  <a:lnTo>
                    <a:pt x="1089703" y="1149813"/>
                  </a:lnTo>
                  <a:lnTo>
                    <a:pt x="1088565" y="1152534"/>
                  </a:lnTo>
                  <a:lnTo>
                    <a:pt x="1087654" y="1155254"/>
                  </a:lnTo>
                  <a:lnTo>
                    <a:pt x="1086288" y="1157521"/>
                  </a:lnTo>
                  <a:lnTo>
                    <a:pt x="1084923" y="1159787"/>
                  </a:lnTo>
                  <a:lnTo>
                    <a:pt x="1083330" y="1161601"/>
                  </a:lnTo>
                  <a:lnTo>
                    <a:pt x="1081281" y="1163414"/>
                  </a:lnTo>
                  <a:lnTo>
                    <a:pt x="1079460" y="1165228"/>
                  </a:lnTo>
                  <a:lnTo>
                    <a:pt x="1077184" y="1166588"/>
                  </a:lnTo>
                  <a:lnTo>
                    <a:pt x="1074908" y="1167721"/>
                  </a:lnTo>
                  <a:lnTo>
                    <a:pt x="1072632" y="1168855"/>
                  </a:lnTo>
                  <a:lnTo>
                    <a:pt x="1070128" y="1169535"/>
                  </a:lnTo>
                  <a:lnTo>
                    <a:pt x="1067624" y="1169761"/>
                  </a:lnTo>
                  <a:lnTo>
                    <a:pt x="1065121" y="1169988"/>
                  </a:lnTo>
                  <a:lnTo>
                    <a:pt x="990920" y="1169988"/>
                  </a:lnTo>
                  <a:lnTo>
                    <a:pt x="988416" y="1169761"/>
                  </a:lnTo>
                  <a:lnTo>
                    <a:pt x="985685" y="1169535"/>
                  </a:lnTo>
                  <a:lnTo>
                    <a:pt x="983181" y="1168855"/>
                  </a:lnTo>
                  <a:lnTo>
                    <a:pt x="980905" y="1167721"/>
                  </a:lnTo>
                  <a:lnTo>
                    <a:pt x="978629" y="1166588"/>
                  </a:lnTo>
                  <a:lnTo>
                    <a:pt x="976581" y="1165228"/>
                  </a:lnTo>
                  <a:lnTo>
                    <a:pt x="974532" y="1163414"/>
                  </a:lnTo>
                  <a:lnTo>
                    <a:pt x="972939" y="1161601"/>
                  </a:lnTo>
                  <a:lnTo>
                    <a:pt x="971118" y="1159787"/>
                  </a:lnTo>
                  <a:lnTo>
                    <a:pt x="969525" y="1157521"/>
                  </a:lnTo>
                  <a:lnTo>
                    <a:pt x="968387" y="1155254"/>
                  </a:lnTo>
                  <a:lnTo>
                    <a:pt x="967249" y="1152534"/>
                  </a:lnTo>
                  <a:lnTo>
                    <a:pt x="966338" y="1149813"/>
                  </a:lnTo>
                  <a:lnTo>
                    <a:pt x="965883" y="1147320"/>
                  </a:lnTo>
                  <a:lnTo>
                    <a:pt x="965200" y="1144373"/>
                  </a:lnTo>
                  <a:lnTo>
                    <a:pt x="965200" y="1141426"/>
                  </a:lnTo>
                  <a:lnTo>
                    <a:pt x="965200" y="699848"/>
                  </a:lnTo>
                  <a:lnTo>
                    <a:pt x="965200" y="696902"/>
                  </a:lnTo>
                  <a:lnTo>
                    <a:pt x="965883" y="694181"/>
                  </a:lnTo>
                  <a:lnTo>
                    <a:pt x="966338" y="691461"/>
                  </a:lnTo>
                  <a:lnTo>
                    <a:pt x="967249" y="688968"/>
                  </a:lnTo>
                  <a:lnTo>
                    <a:pt x="968387" y="686474"/>
                  </a:lnTo>
                  <a:lnTo>
                    <a:pt x="969525" y="683981"/>
                  </a:lnTo>
                  <a:lnTo>
                    <a:pt x="971118" y="681941"/>
                  </a:lnTo>
                  <a:lnTo>
                    <a:pt x="972939" y="679900"/>
                  </a:lnTo>
                  <a:lnTo>
                    <a:pt x="974532" y="677860"/>
                  </a:lnTo>
                  <a:lnTo>
                    <a:pt x="976581" y="676273"/>
                  </a:lnTo>
                  <a:lnTo>
                    <a:pt x="978629" y="674913"/>
                  </a:lnTo>
                  <a:lnTo>
                    <a:pt x="980905" y="673553"/>
                  </a:lnTo>
                  <a:lnTo>
                    <a:pt x="983181" y="672873"/>
                  </a:lnTo>
                  <a:lnTo>
                    <a:pt x="985685" y="671966"/>
                  </a:lnTo>
                  <a:lnTo>
                    <a:pt x="988416" y="671513"/>
                  </a:lnTo>
                  <a:close/>
                  <a:moveTo>
                    <a:pt x="1471932" y="590550"/>
                  </a:moveTo>
                  <a:lnTo>
                    <a:pt x="1546133" y="590550"/>
                  </a:lnTo>
                  <a:lnTo>
                    <a:pt x="1548636" y="590777"/>
                  </a:lnTo>
                  <a:lnTo>
                    <a:pt x="1551140" y="591231"/>
                  </a:lnTo>
                  <a:lnTo>
                    <a:pt x="1553644" y="592139"/>
                  </a:lnTo>
                  <a:lnTo>
                    <a:pt x="1555920" y="593274"/>
                  </a:lnTo>
                  <a:lnTo>
                    <a:pt x="1558196" y="594635"/>
                  </a:lnTo>
                  <a:lnTo>
                    <a:pt x="1560472" y="596451"/>
                  </a:lnTo>
                  <a:lnTo>
                    <a:pt x="1562293" y="598267"/>
                  </a:lnTo>
                  <a:lnTo>
                    <a:pt x="1564342" y="600537"/>
                  </a:lnTo>
                  <a:lnTo>
                    <a:pt x="1565707" y="602806"/>
                  </a:lnTo>
                  <a:lnTo>
                    <a:pt x="1567300" y="605303"/>
                  </a:lnTo>
                  <a:lnTo>
                    <a:pt x="1568666" y="608026"/>
                  </a:lnTo>
                  <a:lnTo>
                    <a:pt x="1569577" y="610750"/>
                  </a:lnTo>
                  <a:lnTo>
                    <a:pt x="1570487" y="613927"/>
                  </a:lnTo>
                  <a:lnTo>
                    <a:pt x="1571170" y="617105"/>
                  </a:lnTo>
                  <a:lnTo>
                    <a:pt x="1571625" y="620282"/>
                  </a:lnTo>
                  <a:lnTo>
                    <a:pt x="1571625" y="623687"/>
                  </a:lnTo>
                  <a:lnTo>
                    <a:pt x="1571625" y="1136851"/>
                  </a:lnTo>
                  <a:lnTo>
                    <a:pt x="1571625" y="1140256"/>
                  </a:lnTo>
                  <a:lnTo>
                    <a:pt x="1571170" y="1143433"/>
                  </a:lnTo>
                  <a:lnTo>
                    <a:pt x="1570487" y="1146838"/>
                  </a:lnTo>
                  <a:lnTo>
                    <a:pt x="1569577" y="1149788"/>
                  </a:lnTo>
                  <a:lnTo>
                    <a:pt x="1568666" y="1152512"/>
                  </a:lnTo>
                  <a:lnTo>
                    <a:pt x="1567300" y="1155462"/>
                  </a:lnTo>
                  <a:lnTo>
                    <a:pt x="1565707" y="1157959"/>
                  </a:lnTo>
                  <a:lnTo>
                    <a:pt x="1564342" y="1160229"/>
                  </a:lnTo>
                  <a:lnTo>
                    <a:pt x="1562293" y="1162498"/>
                  </a:lnTo>
                  <a:lnTo>
                    <a:pt x="1560472" y="1164314"/>
                  </a:lnTo>
                  <a:lnTo>
                    <a:pt x="1558196" y="1165903"/>
                  </a:lnTo>
                  <a:lnTo>
                    <a:pt x="1555920" y="1167492"/>
                  </a:lnTo>
                  <a:lnTo>
                    <a:pt x="1553644" y="1168399"/>
                  </a:lnTo>
                  <a:lnTo>
                    <a:pt x="1551140" y="1169307"/>
                  </a:lnTo>
                  <a:lnTo>
                    <a:pt x="1548636" y="1169761"/>
                  </a:lnTo>
                  <a:lnTo>
                    <a:pt x="1546133" y="1169988"/>
                  </a:lnTo>
                  <a:lnTo>
                    <a:pt x="1471932" y="1169988"/>
                  </a:lnTo>
                  <a:lnTo>
                    <a:pt x="1469201" y="1169761"/>
                  </a:lnTo>
                  <a:lnTo>
                    <a:pt x="1466697" y="1169307"/>
                  </a:lnTo>
                  <a:lnTo>
                    <a:pt x="1464193" y="1168399"/>
                  </a:lnTo>
                  <a:lnTo>
                    <a:pt x="1461917" y="1167492"/>
                  </a:lnTo>
                  <a:lnTo>
                    <a:pt x="1459641" y="1165903"/>
                  </a:lnTo>
                  <a:lnTo>
                    <a:pt x="1457593" y="1164314"/>
                  </a:lnTo>
                  <a:lnTo>
                    <a:pt x="1455544" y="1162498"/>
                  </a:lnTo>
                  <a:lnTo>
                    <a:pt x="1453496" y="1160229"/>
                  </a:lnTo>
                  <a:lnTo>
                    <a:pt x="1452130" y="1157959"/>
                  </a:lnTo>
                  <a:lnTo>
                    <a:pt x="1450537" y="1155462"/>
                  </a:lnTo>
                  <a:lnTo>
                    <a:pt x="1449399" y="1152512"/>
                  </a:lnTo>
                  <a:lnTo>
                    <a:pt x="1448261" y="1149788"/>
                  </a:lnTo>
                  <a:lnTo>
                    <a:pt x="1447350" y="1146838"/>
                  </a:lnTo>
                  <a:lnTo>
                    <a:pt x="1446667" y="1143433"/>
                  </a:lnTo>
                  <a:lnTo>
                    <a:pt x="1446212" y="1140256"/>
                  </a:lnTo>
                  <a:lnTo>
                    <a:pt x="1446212" y="1136851"/>
                  </a:lnTo>
                  <a:lnTo>
                    <a:pt x="1446212" y="623687"/>
                  </a:lnTo>
                  <a:lnTo>
                    <a:pt x="1446212" y="620282"/>
                  </a:lnTo>
                  <a:lnTo>
                    <a:pt x="1446667" y="617105"/>
                  </a:lnTo>
                  <a:lnTo>
                    <a:pt x="1447350" y="613927"/>
                  </a:lnTo>
                  <a:lnTo>
                    <a:pt x="1448261" y="610750"/>
                  </a:lnTo>
                  <a:lnTo>
                    <a:pt x="1449399" y="608026"/>
                  </a:lnTo>
                  <a:lnTo>
                    <a:pt x="1450537" y="605303"/>
                  </a:lnTo>
                  <a:lnTo>
                    <a:pt x="1452130" y="602806"/>
                  </a:lnTo>
                  <a:lnTo>
                    <a:pt x="1453496" y="600537"/>
                  </a:lnTo>
                  <a:lnTo>
                    <a:pt x="1455544" y="598267"/>
                  </a:lnTo>
                  <a:lnTo>
                    <a:pt x="1457593" y="596451"/>
                  </a:lnTo>
                  <a:lnTo>
                    <a:pt x="1459641" y="594635"/>
                  </a:lnTo>
                  <a:lnTo>
                    <a:pt x="1461917" y="593274"/>
                  </a:lnTo>
                  <a:lnTo>
                    <a:pt x="1464193" y="592139"/>
                  </a:lnTo>
                  <a:lnTo>
                    <a:pt x="1466697" y="591231"/>
                  </a:lnTo>
                  <a:lnTo>
                    <a:pt x="1469201" y="590777"/>
                  </a:lnTo>
                  <a:lnTo>
                    <a:pt x="1471932" y="590550"/>
                  </a:lnTo>
                  <a:close/>
                  <a:moveTo>
                    <a:pt x="1152617" y="590550"/>
                  </a:moveTo>
                  <a:lnTo>
                    <a:pt x="1226818" y="590550"/>
                  </a:lnTo>
                  <a:lnTo>
                    <a:pt x="1229322" y="590777"/>
                  </a:lnTo>
                  <a:lnTo>
                    <a:pt x="1232053" y="591231"/>
                  </a:lnTo>
                  <a:lnTo>
                    <a:pt x="1234557" y="592139"/>
                  </a:lnTo>
                  <a:lnTo>
                    <a:pt x="1236833" y="593274"/>
                  </a:lnTo>
                  <a:lnTo>
                    <a:pt x="1239109" y="594635"/>
                  </a:lnTo>
                  <a:lnTo>
                    <a:pt x="1241158" y="596451"/>
                  </a:lnTo>
                  <a:lnTo>
                    <a:pt x="1242978" y="598267"/>
                  </a:lnTo>
                  <a:lnTo>
                    <a:pt x="1244799" y="600537"/>
                  </a:lnTo>
                  <a:lnTo>
                    <a:pt x="1246620" y="602806"/>
                  </a:lnTo>
                  <a:lnTo>
                    <a:pt x="1248213" y="605303"/>
                  </a:lnTo>
                  <a:lnTo>
                    <a:pt x="1249352" y="608026"/>
                  </a:lnTo>
                  <a:lnTo>
                    <a:pt x="1250490" y="610750"/>
                  </a:lnTo>
                  <a:lnTo>
                    <a:pt x="1251400" y="613927"/>
                  </a:lnTo>
                  <a:lnTo>
                    <a:pt x="1251855" y="617105"/>
                  </a:lnTo>
                  <a:lnTo>
                    <a:pt x="1252538" y="620282"/>
                  </a:lnTo>
                  <a:lnTo>
                    <a:pt x="1252538" y="623687"/>
                  </a:lnTo>
                  <a:lnTo>
                    <a:pt x="1252538" y="1136851"/>
                  </a:lnTo>
                  <a:lnTo>
                    <a:pt x="1252538" y="1140256"/>
                  </a:lnTo>
                  <a:lnTo>
                    <a:pt x="1251855" y="1143433"/>
                  </a:lnTo>
                  <a:lnTo>
                    <a:pt x="1251400" y="1146838"/>
                  </a:lnTo>
                  <a:lnTo>
                    <a:pt x="1250490" y="1149788"/>
                  </a:lnTo>
                  <a:lnTo>
                    <a:pt x="1249352" y="1152512"/>
                  </a:lnTo>
                  <a:lnTo>
                    <a:pt x="1248213" y="1155462"/>
                  </a:lnTo>
                  <a:lnTo>
                    <a:pt x="1246620" y="1157959"/>
                  </a:lnTo>
                  <a:lnTo>
                    <a:pt x="1244799" y="1160229"/>
                  </a:lnTo>
                  <a:lnTo>
                    <a:pt x="1242978" y="1162498"/>
                  </a:lnTo>
                  <a:lnTo>
                    <a:pt x="1241158" y="1164314"/>
                  </a:lnTo>
                  <a:lnTo>
                    <a:pt x="1239109" y="1165903"/>
                  </a:lnTo>
                  <a:lnTo>
                    <a:pt x="1236833" y="1167492"/>
                  </a:lnTo>
                  <a:lnTo>
                    <a:pt x="1234557" y="1168399"/>
                  </a:lnTo>
                  <a:lnTo>
                    <a:pt x="1232053" y="1169307"/>
                  </a:lnTo>
                  <a:lnTo>
                    <a:pt x="1229322" y="1169761"/>
                  </a:lnTo>
                  <a:lnTo>
                    <a:pt x="1226818" y="1169988"/>
                  </a:lnTo>
                  <a:lnTo>
                    <a:pt x="1152617" y="1169988"/>
                  </a:lnTo>
                  <a:lnTo>
                    <a:pt x="1150114" y="1169761"/>
                  </a:lnTo>
                  <a:lnTo>
                    <a:pt x="1147610" y="1169307"/>
                  </a:lnTo>
                  <a:lnTo>
                    <a:pt x="1145106" y="1168399"/>
                  </a:lnTo>
                  <a:lnTo>
                    <a:pt x="1142830" y="1167492"/>
                  </a:lnTo>
                  <a:lnTo>
                    <a:pt x="1140554" y="1165903"/>
                  </a:lnTo>
                  <a:lnTo>
                    <a:pt x="1138278" y="1164314"/>
                  </a:lnTo>
                  <a:lnTo>
                    <a:pt x="1136457" y="1162498"/>
                  </a:lnTo>
                  <a:lnTo>
                    <a:pt x="1134409" y="1160229"/>
                  </a:lnTo>
                  <a:lnTo>
                    <a:pt x="1132815" y="1157959"/>
                  </a:lnTo>
                  <a:lnTo>
                    <a:pt x="1131450" y="1155462"/>
                  </a:lnTo>
                  <a:lnTo>
                    <a:pt x="1130084" y="1152512"/>
                  </a:lnTo>
                  <a:lnTo>
                    <a:pt x="1129174" y="1149788"/>
                  </a:lnTo>
                  <a:lnTo>
                    <a:pt x="1128036" y="1146838"/>
                  </a:lnTo>
                  <a:lnTo>
                    <a:pt x="1127580" y="1143433"/>
                  </a:lnTo>
                  <a:lnTo>
                    <a:pt x="1127125" y="1140256"/>
                  </a:lnTo>
                  <a:lnTo>
                    <a:pt x="1127125" y="1136851"/>
                  </a:lnTo>
                  <a:lnTo>
                    <a:pt x="1127125" y="623687"/>
                  </a:lnTo>
                  <a:lnTo>
                    <a:pt x="1127125" y="620282"/>
                  </a:lnTo>
                  <a:lnTo>
                    <a:pt x="1127580" y="617105"/>
                  </a:lnTo>
                  <a:lnTo>
                    <a:pt x="1128036" y="613927"/>
                  </a:lnTo>
                  <a:lnTo>
                    <a:pt x="1129174" y="610750"/>
                  </a:lnTo>
                  <a:lnTo>
                    <a:pt x="1130084" y="608026"/>
                  </a:lnTo>
                  <a:lnTo>
                    <a:pt x="1131450" y="605303"/>
                  </a:lnTo>
                  <a:lnTo>
                    <a:pt x="1132815" y="602806"/>
                  </a:lnTo>
                  <a:lnTo>
                    <a:pt x="1134409" y="600537"/>
                  </a:lnTo>
                  <a:lnTo>
                    <a:pt x="1136457" y="598267"/>
                  </a:lnTo>
                  <a:lnTo>
                    <a:pt x="1138278" y="596451"/>
                  </a:lnTo>
                  <a:lnTo>
                    <a:pt x="1140554" y="594635"/>
                  </a:lnTo>
                  <a:lnTo>
                    <a:pt x="1142830" y="593274"/>
                  </a:lnTo>
                  <a:lnTo>
                    <a:pt x="1145106" y="592139"/>
                  </a:lnTo>
                  <a:lnTo>
                    <a:pt x="1147610" y="591231"/>
                  </a:lnTo>
                  <a:lnTo>
                    <a:pt x="1150114" y="590777"/>
                  </a:lnTo>
                  <a:lnTo>
                    <a:pt x="1152617" y="590550"/>
                  </a:lnTo>
                  <a:close/>
                  <a:moveTo>
                    <a:pt x="1633857" y="508000"/>
                  </a:moveTo>
                  <a:lnTo>
                    <a:pt x="1707830" y="508000"/>
                  </a:lnTo>
                  <a:lnTo>
                    <a:pt x="1710561" y="508227"/>
                  </a:lnTo>
                  <a:lnTo>
                    <a:pt x="1713065" y="508680"/>
                  </a:lnTo>
                  <a:lnTo>
                    <a:pt x="1715797" y="509814"/>
                  </a:lnTo>
                  <a:lnTo>
                    <a:pt x="1718073" y="510947"/>
                  </a:lnTo>
                  <a:lnTo>
                    <a:pt x="1720349" y="512534"/>
                  </a:lnTo>
                  <a:lnTo>
                    <a:pt x="1722170" y="514575"/>
                  </a:lnTo>
                  <a:lnTo>
                    <a:pt x="1724218" y="516842"/>
                  </a:lnTo>
                  <a:lnTo>
                    <a:pt x="1726039" y="519109"/>
                  </a:lnTo>
                  <a:lnTo>
                    <a:pt x="1727860" y="521829"/>
                  </a:lnTo>
                  <a:lnTo>
                    <a:pt x="1729453" y="524550"/>
                  </a:lnTo>
                  <a:lnTo>
                    <a:pt x="1730591" y="527950"/>
                  </a:lnTo>
                  <a:lnTo>
                    <a:pt x="1731729" y="531124"/>
                  </a:lnTo>
                  <a:lnTo>
                    <a:pt x="1732640" y="534752"/>
                  </a:lnTo>
                  <a:lnTo>
                    <a:pt x="1733095" y="538152"/>
                  </a:lnTo>
                  <a:lnTo>
                    <a:pt x="1733550" y="542006"/>
                  </a:lnTo>
                  <a:lnTo>
                    <a:pt x="1733550" y="545860"/>
                  </a:lnTo>
                  <a:lnTo>
                    <a:pt x="1733550" y="1132128"/>
                  </a:lnTo>
                  <a:lnTo>
                    <a:pt x="1733550" y="1135982"/>
                  </a:lnTo>
                  <a:lnTo>
                    <a:pt x="1733095" y="1139836"/>
                  </a:lnTo>
                  <a:lnTo>
                    <a:pt x="1732640" y="1143463"/>
                  </a:lnTo>
                  <a:lnTo>
                    <a:pt x="1731729" y="1146864"/>
                  </a:lnTo>
                  <a:lnTo>
                    <a:pt x="1730591" y="1150038"/>
                  </a:lnTo>
                  <a:lnTo>
                    <a:pt x="1729453" y="1153438"/>
                  </a:lnTo>
                  <a:lnTo>
                    <a:pt x="1727860" y="1156159"/>
                  </a:lnTo>
                  <a:lnTo>
                    <a:pt x="1726039" y="1158879"/>
                  </a:lnTo>
                  <a:lnTo>
                    <a:pt x="1724218" y="1161373"/>
                  </a:lnTo>
                  <a:lnTo>
                    <a:pt x="1722170" y="1163414"/>
                  </a:lnTo>
                  <a:lnTo>
                    <a:pt x="1720349" y="1165454"/>
                  </a:lnTo>
                  <a:lnTo>
                    <a:pt x="1718073" y="1167041"/>
                  </a:lnTo>
                  <a:lnTo>
                    <a:pt x="1715797" y="1168174"/>
                  </a:lnTo>
                  <a:lnTo>
                    <a:pt x="1713065" y="1169308"/>
                  </a:lnTo>
                  <a:lnTo>
                    <a:pt x="1710561" y="1169761"/>
                  </a:lnTo>
                  <a:lnTo>
                    <a:pt x="1707830" y="1169988"/>
                  </a:lnTo>
                  <a:lnTo>
                    <a:pt x="1633857" y="1169988"/>
                  </a:lnTo>
                  <a:lnTo>
                    <a:pt x="1631353" y="1169761"/>
                  </a:lnTo>
                  <a:lnTo>
                    <a:pt x="1628850" y="1169308"/>
                  </a:lnTo>
                  <a:lnTo>
                    <a:pt x="1626346" y="1168174"/>
                  </a:lnTo>
                  <a:lnTo>
                    <a:pt x="1624070" y="1167041"/>
                  </a:lnTo>
                  <a:lnTo>
                    <a:pt x="1621794" y="1165454"/>
                  </a:lnTo>
                  <a:lnTo>
                    <a:pt x="1619518" y="1163414"/>
                  </a:lnTo>
                  <a:lnTo>
                    <a:pt x="1617469" y="1161373"/>
                  </a:lnTo>
                  <a:lnTo>
                    <a:pt x="1615648" y="1158879"/>
                  </a:lnTo>
                  <a:lnTo>
                    <a:pt x="1614055" y="1156159"/>
                  </a:lnTo>
                  <a:lnTo>
                    <a:pt x="1612689" y="1153438"/>
                  </a:lnTo>
                  <a:lnTo>
                    <a:pt x="1611324" y="1150038"/>
                  </a:lnTo>
                  <a:lnTo>
                    <a:pt x="1610186" y="1146864"/>
                  </a:lnTo>
                  <a:lnTo>
                    <a:pt x="1609275" y="1143463"/>
                  </a:lnTo>
                  <a:lnTo>
                    <a:pt x="1608820" y="1139836"/>
                  </a:lnTo>
                  <a:lnTo>
                    <a:pt x="1608365" y="1135982"/>
                  </a:lnTo>
                  <a:lnTo>
                    <a:pt x="1608137" y="1132128"/>
                  </a:lnTo>
                  <a:lnTo>
                    <a:pt x="1608137" y="545860"/>
                  </a:lnTo>
                  <a:lnTo>
                    <a:pt x="1608365" y="542006"/>
                  </a:lnTo>
                  <a:lnTo>
                    <a:pt x="1608820" y="538152"/>
                  </a:lnTo>
                  <a:lnTo>
                    <a:pt x="1609275" y="534752"/>
                  </a:lnTo>
                  <a:lnTo>
                    <a:pt x="1610186" y="531124"/>
                  </a:lnTo>
                  <a:lnTo>
                    <a:pt x="1611324" y="527950"/>
                  </a:lnTo>
                  <a:lnTo>
                    <a:pt x="1612689" y="524550"/>
                  </a:lnTo>
                  <a:lnTo>
                    <a:pt x="1614055" y="521829"/>
                  </a:lnTo>
                  <a:lnTo>
                    <a:pt x="1615648" y="519109"/>
                  </a:lnTo>
                  <a:lnTo>
                    <a:pt x="1617469" y="516842"/>
                  </a:lnTo>
                  <a:lnTo>
                    <a:pt x="1619518" y="514575"/>
                  </a:lnTo>
                  <a:lnTo>
                    <a:pt x="1621794" y="512534"/>
                  </a:lnTo>
                  <a:lnTo>
                    <a:pt x="1624070" y="510947"/>
                  </a:lnTo>
                  <a:lnTo>
                    <a:pt x="1626346" y="509814"/>
                  </a:lnTo>
                  <a:lnTo>
                    <a:pt x="1628850" y="508680"/>
                  </a:lnTo>
                  <a:lnTo>
                    <a:pt x="1631353" y="508227"/>
                  </a:lnTo>
                  <a:lnTo>
                    <a:pt x="1633857" y="508000"/>
                  </a:lnTo>
                  <a:close/>
                  <a:moveTo>
                    <a:pt x="1501548" y="319088"/>
                  </a:moveTo>
                  <a:lnTo>
                    <a:pt x="1733323" y="319088"/>
                  </a:lnTo>
                  <a:lnTo>
                    <a:pt x="1733323" y="319316"/>
                  </a:lnTo>
                  <a:lnTo>
                    <a:pt x="1733550" y="319316"/>
                  </a:lnTo>
                  <a:lnTo>
                    <a:pt x="1733550" y="464215"/>
                  </a:lnTo>
                  <a:lnTo>
                    <a:pt x="1637620" y="464215"/>
                  </a:lnTo>
                  <a:lnTo>
                    <a:pt x="1637620" y="418038"/>
                  </a:lnTo>
                  <a:lnTo>
                    <a:pt x="1318759" y="617303"/>
                  </a:lnTo>
                  <a:lnTo>
                    <a:pt x="1250723" y="574766"/>
                  </a:lnTo>
                  <a:lnTo>
                    <a:pt x="1253444" y="573174"/>
                  </a:lnTo>
                  <a:lnTo>
                    <a:pt x="1146628" y="506525"/>
                  </a:lnTo>
                  <a:lnTo>
                    <a:pt x="844096" y="695326"/>
                  </a:lnTo>
                  <a:lnTo>
                    <a:pt x="776287" y="653016"/>
                  </a:lnTo>
                  <a:lnTo>
                    <a:pt x="1147082" y="421450"/>
                  </a:lnTo>
                  <a:lnTo>
                    <a:pt x="1215118" y="463533"/>
                  </a:lnTo>
                  <a:lnTo>
                    <a:pt x="1214437" y="464215"/>
                  </a:lnTo>
                  <a:lnTo>
                    <a:pt x="1321253" y="530637"/>
                  </a:lnTo>
                  <a:lnTo>
                    <a:pt x="1564368" y="379141"/>
                  </a:lnTo>
                  <a:lnTo>
                    <a:pt x="1501548" y="379141"/>
                  </a:lnTo>
                  <a:lnTo>
                    <a:pt x="1501548" y="319088"/>
                  </a:lnTo>
                  <a:close/>
                  <a:moveTo>
                    <a:pt x="229507" y="91395"/>
                  </a:moveTo>
                  <a:lnTo>
                    <a:pt x="225651" y="91621"/>
                  </a:lnTo>
                  <a:lnTo>
                    <a:pt x="221796" y="91848"/>
                  </a:lnTo>
                  <a:lnTo>
                    <a:pt x="218394" y="92075"/>
                  </a:lnTo>
                  <a:lnTo>
                    <a:pt x="214539" y="92755"/>
                  </a:lnTo>
                  <a:lnTo>
                    <a:pt x="210910" y="93662"/>
                  </a:lnTo>
                  <a:lnTo>
                    <a:pt x="207509" y="94570"/>
                  </a:lnTo>
                  <a:lnTo>
                    <a:pt x="204107" y="95704"/>
                  </a:lnTo>
                  <a:lnTo>
                    <a:pt x="200705" y="96837"/>
                  </a:lnTo>
                  <a:lnTo>
                    <a:pt x="197303" y="98198"/>
                  </a:lnTo>
                  <a:lnTo>
                    <a:pt x="194355" y="99559"/>
                  </a:lnTo>
                  <a:lnTo>
                    <a:pt x="191407" y="101373"/>
                  </a:lnTo>
                  <a:lnTo>
                    <a:pt x="188232" y="103187"/>
                  </a:lnTo>
                  <a:lnTo>
                    <a:pt x="185284" y="105002"/>
                  </a:lnTo>
                  <a:lnTo>
                    <a:pt x="182562" y="107270"/>
                  </a:lnTo>
                  <a:lnTo>
                    <a:pt x="179614" y="109311"/>
                  </a:lnTo>
                  <a:lnTo>
                    <a:pt x="177119" y="111579"/>
                  </a:lnTo>
                  <a:lnTo>
                    <a:pt x="174851" y="114073"/>
                  </a:lnTo>
                  <a:lnTo>
                    <a:pt x="172357" y="116568"/>
                  </a:lnTo>
                  <a:lnTo>
                    <a:pt x="170316" y="119062"/>
                  </a:lnTo>
                  <a:lnTo>
                    <a:pt x="168275" y="121784"/>
                  </a:lnTo>
                  <a:lnTo>
                    <a:pt x="166460" y="124505"/>
                  </a:lnTo>
                  <a:lnTo>
                    <a:pt x="164646" y="127454"/>
                  </a:lnTo>
                  <a:lnTo>
                    <a:pt x="162832" y="130402"/>
                  </a:lnTo>
                  <a:lnTo>
                    <a:pt x="161471" y="133350"/>
                  </a:lnTo>
                  <a:lnTo>
                    <a:pt x="160110" y="136525"/>
                  </a:lnTo>
                  <a:lnTo>
                    <a:pt x="158976" y="139700"/>
                  </a:lnTo>
                  <a:lnTo>
                    <a:pt x="158069" y="143102"/>
                  </a:lnTo>
                  <a:lnTo>
                    <a:pt x="156935" y="146277"/>
                  </a:lnTo>
                  <a:lnTo>
                    <a:pt x="156482" y="149679"/>
                  </a:lnTo>
                  <a:lnTo>
                    <a:pt x="156028" y="153080"/>
                  </a:lnTo>
                  <a:lnTo>
                    <a:pt x="155801" y="156709"/>
                  </a:lnTo>
                  <a:lnTo>
                    <a:pt x="155801" y="160111"/>
                  </a:lnTo>
                  <a:lnTo>
                    <a:pt x="155801" y="1330098"/>
                  </a:lnTo>
                  <a:lnTo>
                    <a:pt x="155801" y="1333500"/>
                  </a:lnTo>
                  <a:lnTo>
                    <a:pt x="156028" y="1337129"/>
                  </a:lnTo>
                  <a:lnTo>
                    <a:pt x="156482" y="1340531"/>
                  </a:lnTo>
                  <a:lnTo>
                    <a:pt x="156935" y="1343932"/>
                  </a:lnTo>
                  <a:lnTo>
                    <a:pt x="158069" y="1347561"/>
                  </a:lnTo>
                  <a:lnTo>
                    <a:pt x="158976" y="1350509"/>
                  </a:lnTo>
                  <a:lnTo>
                    <a:pt x="160110" y="1353684"/>
                  </a:lnTo>
                  <a:lnTo>
                    <a:pt x="161471" y="1357086"/>
                  </a:lnTo>
                  <a:lnTo>
                    <a:pt x="162832" y="1360034"/>
                  </a:lnTo>
                  <a:lnTo>
                    <a:pt x="164646" y="1362756"/>
                  </a:lnTo>
                  <a:lnTo>
                    <a:pt x="166460" y="1365931"/>
                  </a:lnTo>
                  <a:lnTo>
                    <a:pt x="168275" y="1368652"/>
                  </a:lnTo>
                  <a:lnTo>
                    <a:pt x="170316" y="1371373"/>
                  </a:lnTo>
                  <a:lnTo>
                    <a:pt x="172357" y="1373868"/>
                  </a:lnTo>
                  <a:lnTo>
                    <a:pt x="174851" y="1376590"/>
                  </a:lnTo>
                  <a:lnTo>
                    <a:pt x="177119" y="1378857"/>
                  </a:lnTo>
                  <a:lnTo>
                    <a:pt x="179614" y="1381125"/>
                  </a:lnTo>
                  <a:lnTo>
                    <a:pt x="182562" y="1383393"/>
                  </a:lnTo>
                  <a:lnTo>
                    <a:pt x="185284" y="1385207"/>
                  </a:lnTo>
                  <a:lnTo>
                    <a:pt x="188232" y="1387248"/>
                  </a:lnTo>
                  <a:lnTo>
                    <a:pt x="191407" y="1389063"/>
                  </a:lnTo>
                  <a:lnTo>
                    <a:pt x="194355" y="1390650"/>
                  </a:lnTo>
                  <a:lnTo>
                    <a:pt x="197303" y="1392238"/>
                  </a:lnTo>
                  <a:lnTo>
                    <a:pt x="200705" y="1393598"/>
                  </a:lnTo>
                  <a:lnTo>
                    <a:pt x="204107" y="1394959"/>
                  </a:lnTo>
                  <a:lnTo>
                    <a:pt x="207509" y="1395866"/>
                  </a:lnTo>
                  <a:lnTo>
                    <a:pt x="210910" y="1397000"/>
                  </a:lnTo>
                  <a:lnTo>
                    <a:pt x="214539" y="1397681"/>
                  </a:lnTo>
                  <a:lnTo>
                    <a:pt x="218394" y="1398134"/>
                  </a:lnTo>
                  <a:lnTo>
                    <a:pt x="221796" y="1398588"/>
                  </a:lnTo>
                  <a:lnTo>
                    <a:pt x="225651" y="1399041"/>
                  </a:lnTo>
                  <a:lnTo>
                    <a:pt x="229507" y="1399041"/>
                  </a:lnTo>
                  <a:lnTo>
                    <a:pt x="2280330" y="1399041"/>
                  </a:lnTo>
                  <a:lnTo>
                    <a:pt x="2284186" y="1399041"/>
                  </a:lnTo>
                  <a:lnTo>
                    <a:pt x="2288041" y="1398588"/>
                  </a:lnTo>
                  <a:lnTo>
                    <a:pt x="2291670" y="1398134"/>
                  </a:lnTo>
                  <a:lnTo>
                    <a:pt x="2295298" y="1397681"/>
                  </a:lnTo>
                  <a:lnTo>
                    <a:pt x="2299154" y="1397000"/>
                  </a:lnTo>
                  <a:lnTo>
                    <a:pt x="2302555" y="1395866"/>
                  </a:lnTo>
                  <a:lnTo>
                    <a:pt x="2305957" y="1394959"/>
                  </a:lnTo>
                  <a:lnTo>
                    <a:pt x="2309359" y="1393598"/>
                  </a:lnTo>
                  <a:lnTo>
                    <a:pt x="2312534" y="1392238"/>
                  </a:lnTo>
                  <a:lnTo>
                    <a:pt x="2315709" y="1390650"/>
                  </a:lnTo>
                  <a:lnTo>
                    <a:pt x="2318884" y="1389063"/>
                  </a:lnTo>
                  <a:lnTo>
                    <a:pt x="2321832" y="1387248"/>
                  </a:lnTo>
                  <a:lnTo>
                    <a:pt x="2324780" y="1385207"/>
                  </a:lnTo>
                  <a:lnTo>
                    <a:pt x="2327502" y="1383393"/>
                  </a:lnTo>
                  <a:lnTo>
                    <a:pt x="2330223" y="1381125"/>
                  </a:lnTo>
                  <a:lnTo>
                    <a:pt x="2332945" y="1378857"/>
                  </a:lnTo>
                  <a:lnTo>
                    <a:pt x="2335213" y="1376590"/>
                  </a:lnTo>
                  <a:lnTo>
                    <a:pt x="2337707" y="1373868"/>
                  </a:lnTo>
                  <a:lnTo>
                    <a:pt x="2339748" y="1371373"/>
                  </a:lnTo>
                  <a:lnTo>
                    <a:pt x="2341789" y="1368652"/>
                  </a:lnTo>
                  <a:lnTo>
                    <a:pt x="2343830" y="1365931"/>
                  </a:lnTo>
                  <a:lnTo>
                    <a:pt x="2345418" y="1362756"/>
                  </a:lnTo>
                  <a:lnTo>
                    <a:pt x="2347232" y="1360034"/>
                  </a:lnTo>
                  <a:lnTo>
                    <a:pt x="2348593" y="1357086"/>
                  </a:lnTo>
                  <a:lnTo>
                    <a:pt x="2350180" y="1353684"/>
                  </a:lnTo>
                  <a:lnTo>
                    <a:pt x="2351088" y="1350509"/>
                  </a:lnTo>
                  <a:lnTo>
                    <a:pt x="2351995" y="1347561"/>
                  </a:lnTo>
                  <a:lnTo>
                    <a:pt x="2352902" y="1343932"/>
                  </a:lnTo>
                  <a:lnTo>
                    <a:pt x="2353582" y="1340531"/>
                  </a:lnTo>
                  <a:lnTo>
                    <a:pt x="2354036" y="1337129"/>
                  </a:lnTo>
                  <a:lnTo>
                    <a:pt x="2354263" y="1333500"/>
                  </a:lnTo>
                  <a:lnTo>
                    <a:pt x="2354263" y="1330098"/>
                  </a:lnTo>
                  <a:lnTo>
                    <a:pt x="2354263" y="160111"/>
                  </a:lnTo>
                  <a:lnTo>
                    <a:pt x="2354263" y="156709"/>
                  </a:lnTo>
                  <a:lnTo>
                    <a:pt x="2354036" y="153080"/>
                  </a:lnTo>
                  <a:lnTo>
                    <a:pt x="2353582" y="149679"/>
                  </a:lnTo>
                  <a:lnTo>
                    <a:pt x="2352902" y="146277"/>
                  </a:lnTo>
                  <a:lnTo>
                    <a:pt x="2351995" y="143102"/>
                  </a:lnTo>
                  <a:lnTo>
                    <a:pt x="2351088" y="139700"/>
                  </a:lnTo>
                  <a:lnTo>
                    <a:pt x="2350180" y="136525"/>
                  </a:lnTo>
                  <a:lnTo>
                    <a:pt x="2348593" y="133350"/>
                  </a:lnTo>
                  <a:lnTo>
                    <a:pt x="2347232" y="130402"/>
                  </a:lnTo>
                  <a:lnTo>
                    <a:pt x="2345418" y="127454"/>
                  </a:lnTo>
                  <a:lnTo>
                    <a:pt x="2343830" y="124505"/>
                  </a:lnTo>
                  <a:lnTo>
                    <a:pt x="2341789" y="121784"/>
                  </a:lnTo>
                  <a:lnTo>
                    <a:pt x="2339748" y="119062"/>
                  </a:lnTo>
                  <a:lnTo>
                    <a:pt x="2337707" y="116568"/>
                  </a:lnTo>
                  <a:lnTo>
                    <a:pt x="2335213" y="114073"/>
                  </a:lnTo>
                  <a:lnTo>
                    <a:pt x="2332945" y="111579"/>
                  </a:lnTo>
                  <a:lnTo>
                    <a:pt x="2330223" y="109311"/>
                  </a:lnTo>
                  <a:lnTo>
                    <a:pt x="2327502" y="107270"/>
                  </a:lnTo>
                  <a:lnTo>
                    <a:pt x="2324780" y="105002"/>
                  </a:lnTo>
                  <a:lnTo>
                    <a:pt x="2321832" y="103187"/>
                  </a:lnTo>
                  <a:lnTo>
                    <a:pt x="2318884" y="101373"/>
                  </a:lnTo>
                  <a:lnTo>
                    <a:pt x="2315709" y="99559"/>
                  </a:lnTo>
                  <a:lnTo>
                    <a:pt x="2312534" y="98198"/>
                  </a:lnTo>
                  <a:lnTo>
                    <a:pt x="2309359" y="96837"/>
                  </a:lnTo>
                  <a:lnTo>
                    <a:pt x="2305957" y="95704"/>
                  </a:lnTo>
                  <a:lnTo>
                    <a:pt x="2302555" y="94570"/>
                  </a:lnTo>
                  <a:lnTo>
                    <a:pt x="2299154" y="93662"/>
                  </a:lnTo>
                  <a:lnTo>
                    <a:pt x="2295298" y="92755"/>
                  </a:lnTo>
                  <a:lnTo>
                    <a:pt x="2291670" y="92075"/>
                  </a:lnTo>
                  <a:lnTo>
                    <a:pt x="2288041" y="91848"/>
                  </a:lnTo>
                  <a:lnTo>
                    <a:pt x="2284186" y="91621"/>
                  </a:lnTo>
                  <a:lnTo>
                    <a:pt x="2280330" y="91395"/>
                  </a:lnTo>
                  <a:lnTo>
                    <a:pt x="229507" y="91395"/>
                  </a:lnTo>
                  <a:close/>
                  <a:moveTo>
                    <a:pt x="81642" y="0"/>
                  </a:moveTo>
                  <a:lnTo>
                    <a:pt x="86178" y="0"/>
                  </a:lnTo>
                  <a:lnTo>
                    <a:pt x="2424113" y="0"/>
                  </a:lnTo>
                  <a:lnTo>
                    <a:pt x="2428648" y="0"/>
                  </a:lnTo>
                  <a:lnTo>
                    <a:pt x="2432730" y="227"/>
                  </a:lnTo>
                  <a:lnTo>
                    <a:pt x="2436813" y="680"/>
                  </a:lnTo>
                  <a:lnTo>
                    <a:pt x="2441122" y="1361"/>
                  </a:lnTo>
                  <a:lnTo>
                    <a:pt x="2445204" y="2268"/>
                  </a:lnTo>
                  <a:lnTo>
                    <a:pt x="2449286" y="3402"/>
                  </a:lnTo>
                  <a:lnTo>
                    <a:pt x="2452914" y="4536"/>
                  </a:lnTo>
                  <a:lnTo>
                    <a:pt x="2456770" y="5896"/>
                  </a:lnTo>
                  <a:lnTo>
                    <a:pt x="2460625" y="7484"/>
                  </a:lnTo>
                  <a:lnTo>
                    <a:pt x="2464480" y="9298"/>
                  </a:lnTo>
                  <a:lnTo>
                    <a:pt x="2467882" y="11339"/>
                  </a:lnTo>
                  <a:lnTo>
                    <a:pt x="2471284" y="13380"/>
                  </a:lnTo>
                  <a:lnTo>
                    <a:pt x="2474459" y="15421"/>
                  </a:lnTo>
                  <a:lnTo>
                    <a:pt x="2477861" y="17916"/>
                  </a:lnTo>
                  <a:lnTo>
                    <a:pt x="2480809" y="20184"/>
                  </a:lnTo>
                  <a:lnTo>
                    <a:pt x="2483757" y="22905"/>
                  </a:lnTo>
                  <a:lnTo>
                    <a:pt x="2486479" y="25400"/>
                  </a:lnTo>
                  <a:lnTo>
                    <a:pt x="2489200" y="28348"/>
                  </a:lnTo>
                  <a:lnTo>
                    <a:pt x="2491695" y="31296"/>
                  </a:lnTo>
                  <a:lnTo>
                    <a:pt x="2493963" y="34471"/>
                  </a:lnTo>
                  <a:lnTo>
                    <a:pt x="2496230" y="37646"/>
                  </a:lnTo>
                  <a:lnTo>
                    <a:pt x="2498272" y="40821"/>
                  </a:lnTo>
                  <a:lnTo>
                    <a:pt x="2499859" y="44450"/>
                  </a:lnTo>
                  <a:lnTo>
                    <a:pt x="2501673" y="47625"/>
                  </a:lnTo>
                  <a:lnTo>
                    <a:pt x="2503261" y="51480"/>
                  </a:lnTo>
                  <a:lnTo>
                    <a:pt x="2504395" y="54882"/>
                  </a:lnTo>
                  <a:lnTo>
                    <a:pt x="2505755" y="58737"/>
                  </a:lnTo>
                  <a:lnTo>
                    <a:pt x="2506663" y="62593"/>
                  </a:lnTo>
                  <a:lnTo>
                    <a:pt x="2507343" y="66221"/>
                  </a:lnTo>
                  <a:lnTo>
                    <a:pt x="2508023" y="70304"/>
                  </a:lnTo>
                  <a:lnTo>
                    <a:pt x="2508250" y="74159"/>
                  </a:lnTo>
                  <a:lnTo>
                    <a:pt x="2508250" y="78241"/>
                  </a:lnTo>
                  <a:lnTo>
                    <a:pt x="2508250" y="1411968"/>
                  </a:lnTo>
                  <a:lnTo>
                    <a:pt x="2508250" y="1416050"/>
                  </a:lnTo>
                  <a:lnTo>
                    <a:pt x="2508023" y="1420132"/>
                  </a:lnTo>
                  <a:lnTo>
                    <a:pt x="2507343" y="1423988"/>
                  </a:lnTo>
                  <a:lnTo>
                    <a:pt x="2506663" y="1427616"/>
                  </a:lnTo>
                  <a:lnTo>
                    <a:pt x="2505755" y="1431472"/>
                  </a:lnTo>
                  <a:lnTo>
                    <a:pt x="2504395" y="1435327"/>
                  </a:lnTo>
                  <a:lnTo>
                    <a:pt x="2503261" y="1439182"/>
                  </a:lnTo>
                  <a:lnTo>
                    <a:pt x="2501673" y="1442584"/>
                  </a:lnTo>
                  <a:lnTo>
                    <a:pt x="2499859" y="1446213"/>
                  </a:lnTo>
                  <a:lnTo>
                    <a:pt x="2498272" y="1449388"/>
                  </a:lnTo>
                  <a:lnTo>
                    <a:pt x="2496230" y="1452790"/>
                  </a:lnTo>
                  <a:lnTo>
                    <a:pt x="2493963" y="1455965"/>
                  </a:lnTo>
                  <a:lnTo>
                    <a:pt x="2491695" y="1458913"/>
                  </a:lnTo>
                  <a:lnTo>
                    <a:pt x="2489200" y="1462088"/>
                  </a:lnTo>
                  <a:lnTo>
                    <a:pt x="2486479" y="1464809"/>
                  </a:lnTo>
                  <a:lnTo>
                    <a:pt x="2483757" y="1467531"/>
                  </a:lnTo>
                  <a:lnTo>
                    <a:pt x="2480809" y="1470025"/>
                  </a:lnTo>
                  <a:lnTo>
                    <a:pt x="2477861" y="1472747"/>
                  </a:lnTo>
                  <a:lnTo>
                    <a:pt x="2474459" y="1475015"/>
                  </a:lnTo>
                  <a:lnTo>
                    <a:pt x="2471284" y="1477282"/>
                  </a:lnTo>
                  <a:lnTo>
                    <a:pt x="2467882" y="1479097"/>
                  </a:lnTo>
                  <a:lnTo>
                    <a:pt x="2464480" y="1480911"/>
                  </a:lnTo>
                  <a:lnTo>
                    <a:pt x="2460625" y="1482725"/>
                  </a:lnTo>
                  <a:lnTo>
                    <a:pt x="2456770" y="1484313"/>
                  </a:lnTo>
                  <a:lnTo>
                    <a:pt x="2452914" y="1485674"/>
                  </a:lnTo>
                  <a:lnTo>
                    <a:pt x="2449286" y="1487034"/>
                  </a:lnTo>
                  <a:lnTo>
                    <a:pt x="2445204" y="1487941"/>
                  </a:lnTo>
                  <a:lnTo>
                    <a:pt x="2441122" y="1488849"/>
                  </a:lnTo>
                  <a:lnTo>
                    <a:pt x="2436813" y="1489529"/>
                  </a:lnTo>
                  <a:lnTo>
                    <a:pt x="2432730" y="1489982"/>
                  </a:lnTo>
                  <a:lnTo>
                    <a:pt x="2428648" y="1490209"/>
                  </a:lnTo>
                  <a:lnTo>
                    <a:pt x="2424113" y="1490663"/>
                  </a:lnTo>
                  <a:lnTo>
                    <a:pt x="86178" y="1490663"/>
                  </a:lnTo>
                  <a:lnTo>
                    <a:pt x="81642" y="1490209"/>
                  </a:lnTo>
                  <a:lnTo>
                    <a:pt x="77333" y="1489982"/>
                  </a:lnTo>
                  <a:lnTo>
                    <a:pt x="73251" y="1489529"/>
                  </a:lnTo>
                  <a:lnTo>
                    <a:pt x="68942" y="1488849"/>
                  </a:lnTo>
                  <a:lnTo>
                    <a:pt x="64860" y="1487941"/>
                  </a:lnTo>
                  <a:lnTo>
                    <a:pt x="60778" y="1487034"/>
                  </a:lnTo>
                  <a:lnTo>
                    <a:pt x="57150" y="1485674"/>
                  </a:lnTo>
                  <a:lnTo>
                    <a:pt x="53294" y="1484313"/>
                  </a:lnTo>
                  <a:lnTo>
                    <a:pt x="49439" y="1482725"/>
                  </a:lnTo>
                  <a:lnTo>
                    <a:pt x="45810" y="1480911"/>
                  </a:lnTo>
                  <a:lnTo>
                    <a:pt x="42182" y="1479097"/>
                  </a:lnTo>
                  <a:lnTo>
                    <a:pt x="39007" y="1477282"/>
                  </a:lnTo>
                  <a:lnTo>
                    <a:pt x="35605" y="1475015"/>
                  </a:lnTo>
                  <a:lnTo>
                    <a:pt x="32430" y="1472747"/>
                  </a:lnTo>
                  <a:lnTo>
                    <a:pt x="29255" y="1470025"/>
                  </a:lnTo>
                  <a:lnTo>
                    <a:pt x="26307" y="1467531"/>
                  </a:lnTo>
                  <a:lnTo>
                    <a:pt x="23585" y="1464809"/>
                  </a:lnTo>
                  <a:lnTo>
                    <a:pt x="21091" y="1462088"/>
                  </a:lnTo>
                  <a:lnTo>
                    <a:pt x="18596" y="1458913"/>
                  </a:lnTo>
                  <a:lnTo>
                    <a:pt x="16101" y="1455965"/>
                  </a:lnTo>
                  <a:lnTo>
                    <a:pt x="13833" y="1452790"/>
                  </a:lnTo>
                  <a:lnTo>
                    <a:pt x="12019" y="1449388"/>
                  </a:lnTo>
                  <a:lnTo>
                    <a:pt x="9978" y="1446213"/>
                  </a:lnTo>
                  <a:lnTo>
                    <a:pt x="8391" y="1442584"/>
                  </a:lnTo>
                  <a:lnTo>
                    <a:pt x="6803" y="1439182"/>
                  </a:lnTo>
                  <a:lnTo>
                    <a:pt x="5442" y="1435327"/>
                  </a:lnTo>
                  <a:lnTo>
                    <a:pt x="4308" y="1431472"/>
                  </a:lnTo>
                  <a:lnTo>
                    <a:pt x="3401" y="1427616"/>
                  </a:lnTo>
                  <a:lnTo>
                    <a:pt x="2494" y="1423988"/>
                  </a:lnTo>
                  <a:lnTo>
                    <a:pt x="2041" y="1420132"/>
                  </a:lnTo>
                  <a:lnTo>
                    <a:pt x="1814" y="1416050"/>
                  </a:lnTo>
                  <a:lnTo>
                    <a:pt x="1587" y="1411968"/>
                  </a:lnTo>
                  <a:lnTo>
                    <a:pt x="1587" y="78241"/>
                  </a:lnTo>
                  <a:lnTo>
                    <a:pt x="1814" y="74159"/>
                  </a:lnTo>
                  <a:lnTo>
                    <a:pt x="2041" y="70304"/>
                  </a:lnTo>
                  <a:lnTo>
                    <a:pt x="2494" y="66221"/>
                  </a:lnTo>
                  <a:lnTo>
                    <a:pt x="3401" y="62593"/>
                  </a:lnTo>
                  <a:lnTo>
                    <a:pt x="4308" y="58737"/>
                  </a:lnTo>
                  <a:lnTo>
                    <a:pt x="5442" y="54882"/>
                  </a:lnTo>
                  <a:lnTo>
                    <a:pt x="6803" y="51480"/>
                  </a:lnTo>
                  <a:lnTo>
                    <a:pt x="8391" y="47625"/>
                  </a:lnTo>
                  <a:lnTo>
                    <a:pt x="9978" y="44450"/>
                  </a:lnTo>
                  <a:lnTo>
                    <a:pt x="12019" y="40821"/>
                  </a:lnTo>
                  <a:lnTo>
                    <a:pt x="13833" y="37646"/>
                  </a:lnTo>
                  <a:lnTo>
                    <a:pt x="16101" y="34471"/>
                  </a:lnTo>
                  <a:lnTo>
                    <a:pt x="18596" y="31296"/>
                  </a:lnTo>
                  <a:lnTo>
                    <a:pt x="21091" y="28348"/>
                  </a:lnTo>
                  <a:lnTo>
                    <a:pt x="23585" y="25400"/>
                  </a:lnTo>
                  <a:lnTo>
                    <a:pt x="26307" y="22905"/>
                  </a:lnTo>
                  <a:lnTo>
                    <a:pt x="29255" y="20184"/>
                  </a:lnTo>
                  <a:lnTo>
                    <a:pt x="32430" y="17916"/>
                  </a:lnTo>
                  <a:lnTo>
                    <a:pt x="35605" y="15421"/>
                  </a:lnTo>
                  <a:lnTo>
                    <a:pt x="39007" y="13380"/>
                  </a:lnTo>
                  <a:lnTo>
                    <a:pt x="42182" y="11339"/>
                  </a:lnTo>
                  <a:lnTo>
                    <a:pt x="45810" y="9298"/>
                  </a:lnTo>
                  <a:lnTo>
                    <a:pt x="49439" y="7484"/>
                  </a:lnTo>
                  <a:lnTo>
                    <a:pt x="53294" y="5896"/>
                  </a:lnTo>
                  <a:lnTo>
                    <a:pt x="57150" y="4536"/>
                  </a:lnTo>
                  <a:lnTo>
                    <a:pt x="60778" y="3402"/>
                  </a:lnTo>
                  <a:lnTo>
                    <a:pt x="64860" y="2268"/>
                  </a:lnTo>
                  <a:lnTo>
                    <a:pt x="68942" y="1361"/>
                  </a:lnTo>
                  <a:lnTo>
                    <a:pt x="73251" y="680"/>
                  </a:lnTo>
                  <a:lnTo>
                    <a:pt x="77333" y="227"/>
                  </a:lnTo>
                  <a:lnTo>
                    <a:pt x="81642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  <a:ex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Ins="48218" bIns="96435" anchor="b"/>
            <a:lstStyle/>
            <a:p>
              <a:pPr algn="ctr" defTabSz="964009">
                <a:defRPr/>
              </a:pPr>
              <a:endParaRPr lang="zh-CN" altLang="en-US" sz="2002" spc="-53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Arial" panose="020B0604020202020204" pitchFamily="34" charset="0"/>
                <a:ea typeface="微软雅黑" panose="020B0503020204020204" pitchFamily="34" charset="-122"/>
                <a:cs typeface="Segoe UI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33" name="MH_Text_1">
            <a:extLst>
              <a:ext uri="{FF2B5EF4-FFF2-40B4-BE49-F238E27FC236}">
                <a16:creationId xmlns:a16="http://schemas.microsoft.com/office/drawing/2014/main" id="{8979AC75-A55F-4276-8F1E-B7404400B29E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9354811" y="1805920"/>
            <a:ext cx="2706070" cy="70788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院校近年概述</a:t>
            </a:r>
            <a:endParaRPr lang="en-US" altLang="zh-CN" sz="3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COLLEGE WORK SUMMARY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MH_Text_2">
            <a:extLst>
              <a:ext uri="{FF2B5EF4-FFF2-40B4-BE49-F238E27FC236}">
                <a16:creationId xmlns:a16="http://schemas.microsoft.com/office/drawing/2014/main" id="{14E2BD75-C57D-4F2C-B446-1E6E736741BE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9047911" y="3028263"/>
            <a:ext cx="2706070" cy="70788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学生生活情况</a:t>
            </a:r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STUDENT LIFE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MH_Text_3">
            <a:extLst>
              <a:ext uri="{FF2B5EF4-FFF2-40B4-BE49-F238E27FC236}">
                <a16:creationId xmlns:a16="http://schemas.microsoft.com/office/drawing/2014/main" id="{59FF9376-80F3-47FD-9819-F0B7BB385543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8711689" y="4193680"/>
            <a:ext cx="2706070" cy="70788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3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MH_Text_4">
            <a:extLst>
              <a:ext uri="{FF2B5EF4-FFF2-40B4-BE49-F238E27FC236}">
                <a16:creationId xmlns:a16="http://schemas.microsoft.com/office/drawing/2014/main" id="{DED4546E-E21D-4824-80C3-F74F8D5270E7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8309867" y="5417697"/>
            <a:ext cx="2706070" cy="70788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未来工作计划</a:t>
            </a:r>
            <a:endParaRPr lang="en-US" altLang="zh-CN" sz="3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FUTURE WORK PLAN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6" name="bd9232f5-b874-4bf4-a79c-526fb59e1bc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4025F445-45D3-4792-A650-4117D7154A3B}"/>
              </a:ext>
            </a:extLst>
          </p:cNvPr>
          <p:cNvGrpSpPr>
            <a:grpSpLocks noChangeAspect="1"/>
          </p:cNvGrpSpPr>
          <p:nvPr>
            <p:custDataLst>
              <p:tags r:id="rId9"/>
            </p:custDataLst>
          </p:nvPr>
        </p:nvGrpSpPr>
        <p:grpSpPr>
          <a:xfrm>
            <a:off x="9788577" y="6104"/>
            <a:ext cx="2251854" cy="533794"/>
            <a:chOff x="1919288" y="2593975"/>
            <a:chExt cx="7353301" cy="1743076"/>
          </a:xfrm>
        </p:grpSpPr>
        <p:sp>
          <p:nvSpPr>
            <p:cNvPr id="27" name="îṣľîḍè">
              <a:extLst>
                <a:ext uri="{FF2B5EF4-FFF2-40B4-BE49-F238E27FC236}">
                  <a16:creationId xmlns:a16="http://schemas.microsoft.com/office/drawing/2014/main" id="{44F8AA45-AB69-4364-8D5E-3ED82B77566D}"/>
                </a:ext>
              </a:extLst>
            </p:cNvPr>
            <p:cNvSpPr/>
            <p:nvPr/>
          </p:nvSpPr>
          <p:spPr bwMode="auto">
            <a:xfrm>
              <a:off x="7856539" y="2841626"/>
              <a:ext cx="665163" cy="784225"/>
            </a:xfrm>
            <a:custGeom>
              <a:avLst/>
              <a:gdLst>
                <a:gd name="T0" fmla="*/ 93 w 220"/>
                <a:gd name="T1" fmla="*/ 0 h 257"/>
                <a:gd name="T2" fmla="*/ 107 w 220"/>
                <a:gd name="T3" fmla="*/ 7 h 257"/>
                <a:gd name="T4" fmla="*/ 107 w 220"/>
                <a:gd name="T5" fmla="*/ 106 h 257"/>
                <a:gd name="T6" fmla="*/ 135 w 220"/>
                <a:gd name="T7" fmla="*/ 98 h 257"/>
                <a:gd name="T8" fmla="*/ 140 w 220"/>
                <a:gd name="T9" fmla="*/ 94 h 257"/>
                <a:gd name="T10" fmla="*/ 182 w 220"/>
                <a:gd name="T11" fmla="*/ 106 h 257"/>
                <a:gd name="T12" fmla="*/ 178 w 220"/>
                <a:gd name="T13" fmla="*/ 120 h 257"/>
                <a:gd name="T14" fmla="*/ 108 w 220"/>
                <a:gd name="T15" fmla="*/ 129 h 257"/>
                <a:gd name="T16" fmla="*/ 108 w 220"/>
                <a:gd name="T17" fmla="*/ 132 h 257"/>
                <a:gd name="T18" fmla="*/ 171 w 220"/>
                <a:gd name="T19" fmla="*/ 212 h 257"/>
                <a:gd name="T20" fmla="*/ 220 w 220"/>
                <a:gd name="T21" fmla="*/ 239 h 257"/>
                <a:gd name="T22" fmla="*/ 219 w 220"/>
                <a:gd name="T23" fmla="*/ 241 h 257"/>
                <a:gd name="T24" fmla="*/ 214 w 220"/>
                <a:gd name="T25" fmla="*/ 241 h 257"/>
                <a:gd name="T26" fmla="*/ 218 w 220"/>
                <a:gd name="T27" fmla="*/ 252 h 257"/>
                <a:gd name="T28" fmla="*/ 213 w 220"/>
                <a:gd name="T29" fmla="*/ 252 h 257"/>
                <a:gd name="T30" fmla="*/ 215 w 220"/>
                <a:gd name="T31" fmla="*/ 255 h 257"/>
                <a:gd name="T32" fmla="*/ 194 w 220"/>
                <a:gd name="T33" fmla="*/ 257 h 257"/>
                <a:gd name="T34" fmla="*/ 159 w 220"/>
                <a:gd name="T35" fmla="*/ 240 h 257"/>
                <a:gd name="T36" fmla="*/ 132 w 220"/>
                <a:gd name="T37" fmla="*/ 200 h 257"/>
                <a:gd name="T38" fmla="*/ 131 w 220"/>
                <a:gd name="T39" fmla="*/ 199 h 257"/>
                <a:gd name="T40" fmla="*/ 99 w 220"/>
                <a:gd name="T41" fmla="*/ 155 h 257"/>
                <a:gd name="T42" fmla="*/ 98 w 220"/>
                <a:gd name="T43" fmla="*/ 153 h 257"/>
                <a:gd name="T44" fmla="*/ 64 w 220"/>
                <a:gd name="T45" fmla="*/ 234 h 257"/>
                <a:gd name="T46" fmla="*/ 61 w 220"/>
                <a:gd name="T47" fmla="*/ 237 h 257"/>
                <a:gd name="T48" fmla="*/ 47 w 220"/>
                <a:gd name="T49" fmla="*/ 251 h 257"/>
                <a:gd name="T50" fmla="*/ 11 w 220"/>
                <a:gd name="T51" fmla="*/ 257 h 257"/>
                <a:gd name="T52" fmla="*/ 9 w 220"/>
                <a:gd name="T53" fmla="*/ 254 h 257"/>
                <a:gd name="T54" fmla="*/ 9 w 220"/>
                <a:gd name="T55" fmla="*/ 253 h 257"/>
                <a:gd name="T56" fmla="*/ 72 w 220"/>
                <a:gd name="T57" fmla="*/ 175 h 257"/>
                <a:gd name="T58" fmla="*/ 83 w 220"/>
                <a:gd name="T59" fmla="*/ 139 h 257"/>
                <a:gd name="T60" fmla="*/ 81 w 220"/>
                <a:gd name="T61" fmla="*/ 138 h 257"/>
                <a:gd name="T62" fmla="*/ 0 w 220"/>
                <a:gd name="T63" fmla="*/ 126 h 257"/>
                <a:gd name="T64" fmla="*/ 4 w 220"/>
                <a:gd name="T65" fmla="*/ 126 h 257"/>
                <a:gd name="T66" fmla="*/ 63 w 220"/>
                <a:gd name="T67" fmla="*/ 117 h 257"/>
                <a:gd name="T68" fmla="*/ 88 w 220"/>
                <a:gd name="T69" fmla="*/ 110 h 257"/>
                <a:gd name="T70" fmla="*/ 91 w 220"/>
                <a:gd name="T71" fmla="*/ 98 h 257"/>
                <a:gd name="T72" fmla="*/ 89 w 220"/>
                <a:gd name="T73" fmla="*/ 100 h 257"/>
                <a:gd name="T74" fmla="*/ 93 w 220"/>
                <a:gd name="T75" fmla="*/ 32 h 257"/>
                <a:gd name="T76" fmla="*/ 93 w 220"/>
                <a:gd name="T7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0" h="257">
                  <a:moveTo>
                    <a:pt x="93" y="0"/>
                  </a:moveTo>
                  <a:cubicBezTo>
                    <a:pt x="97" y="1"/>
                    <a:pt x="103" y="1"/>
                    <a:pt x="107" y="7"/>
                  </a:cubicBezTo>
                  <a:cubicBezTo>
                    <a:pt x="115" y="19"/>
                    <a:pt x="109" y="99"/>
                    <a:pt x="107" y="106"/>
                  </a:cubicBezTo>
                  <a:cubicBezTo>
                    <a:pt x="116" y="104"/>
                    <a:pt x="129" y="103"/>
                    <a:pt x="135" y="98"/>
                  </a:cubicBezTo>
                  <a:cubicBezTo>
                    <a:pt x="135" y="94"/>
                    <a:pt x="134" y="96"/>
                    <a:pt x="140" y="94"/>
                  </a:cubicBezTo>
                  <a:cubicBezTo>
                    <a:pt x="149" y="96"/>
                    <a:pt x="186" y="91"/>
                    <a:pt x="182" y="106"/>
                  </a:cubicBezTo>
                  <a:cubicBezTo>
                    <a:pt x="181" y="111"/>
                    <a:pt x="179" y="115"/>
                    <a:pt x="178" y="120"/>
                  </a:cubicBezTo>
                  <a:cubicBezTo>
                    <a:pt x="166" y="117"/>
                    <a:pt x="112" y="120"/>
                    <a:pt x="108" y="129"/>
                  </a:cubicBezTo>
                  <a:cubicBezTo>
                    <a:pt x="108" y="130"/>
                    <a:pt x="108" y="131"/>
                    <a:pt x="108" y="132"/>
                  </a:cubicBezTo>
                  <a:cubicBezTo>
                    <a:pt x="111" y="145"/>
                    <a:pt x="154" y="198"/>
                    <a:pt x="171" y="212"/>
                  </a:cubicBezTo>
                  <a:cubicBezTo>
                    <a:pt x="188" y="221"/>
                    <a:pt x="204" y="230"/>
                    <a:pt x="220" y="239"/>
                  </a:cubicBezTo>
                  <a:cubicBezTo>
                    <a:pt x="220" y="240"/>
                    <a:pt x="220" y="240"/>
                    <a:pt x="219" y="241"/>
                  </a:cubicBezTo>
                  <a:cubicBezTo>
                    <a:pt x="218" y="241"/>
                    <a:pt x="216" y="241"/>
                    <a:pt x="214" y="241"/>
                  </a:cubicBezTo>
                  <a:cubicBezTo>
                    <a:pt x="217" y="246"/>
                    <a:pt x="218" y="246"/>
                    <a:pt x="218" y="252"/>
                  </a:cubicBezTo>
                  <a:cubicBezTo>
                    <a:pt x="217" y="252"/>
                    <a:pt x="215" y="252"/>
                    <a:pt x="213" y="252"/>
                  </a:cubicBezTo>
                  <a:cubicBezTo>
                    <a:pt x="214" y="253"/>
                    <a:pt x="215" y="254"/>
                    <a:pt x="215" y="255"/>
                  </a:cubicBezTo>
                  <a:cubicBezTo>
                    <a:pt x="208" y="256"/>
                    <a:pt x="201" y="256"/>
                    <a:pt x="194" y="257"/>
                  </a:cubicBezTo>
                  <a:cubicBezTo>
                    <a:pt x="182" y="255"/>
                    <a:pt x="168" y="244"/>
                    <a:pt x="159" y="240"/>
                  </a:cubicBezTo>
                  <a:cubicBezTo>
                    <a:pt x="152" y="232"/>
                    <a:pt x="137" y="210"/>
                    <a:pt x="132" y="200"/>
                  </a:cubicBezTo>
                  <a:cubicBezTo>
                    <a:pt x="132" y="200"/>
                    <a:pt x="132" y="198"/>
                    <a:pt x="131" y="199"/>
                  </a:cubicBezTo>
                  <a:cubicBezTo>
                    <a:pt x="123" y="187"/>
                    <a:pt x="101" y="154"/>
                    <a:pt x="99" y="155"/>
                  </a:cubicBezTo>
                  <a:cubicBezTo>
                    <a:pt x="99" y="154"/>
                    <a:pt x="99" y="154"/>
                    <a:pt x="98" y="153"/>
                  </a:cubicBezTo>
                  <a:cubicBezTo>
                    <a:pt x="97" y="167"/>
                    <a:pt x="67" y="234"/>
                    <a:pt x="64" y="234"/>
                  </a:cubicBezTo>
                  <a:cubicBezTo>
                    <a:pt x="63" y="235"/>
                    <a:pt x="62" y="236"/>
                    <a:pt x="61" y="237"/>
                  </a:cubicBezTo>
                  <a:cubicBezTo>
                    <a:pt x="56" y="240"/>
                    <a:pt x="47" y="251"/>
                    <a:pt x="47" y="251"/>
                  </a:cubicBezTo>
                  <a:cubicBezTo>
                    <a:pt x="38" y="255"/>
                    <a:pt x="22" y="253"/>
                    <a:pt x="11" y="257"/>
                  </a:cubicBezTo>
                  <a:cubicBezTo>
                    <a:pt x="10" y="256"/>
                    <a:pt x="10" y="255"/>
                    <a:pt x="9" y="254"/>
                  </a:cubicBezTo>
                  <a:cubicBezTo>
                    <a:pt x="9" y="254"/>
                    <a:pt x="9" y="253"/>
                    <a:pt x="9" y="253"/>
                  </a:cubicBezTo>
                  <a:cubicBezTo>
                    <a:pt x="45" y="228"/>
                    <a:pt x="54" y="209"/>
                    <a:pt x="72" y="175"/>
                  </a:cubicBezTo>
                  <a:cubicBezTo>
                    <a:pt x="76" y="163"/>
                    <a:pt x="79" y="151"/>
                    <a:pt x="83" y="139"/>
                  </a:cubicBezTo>
                  <a:cubicBezTo>
                    <a:pt x="82" y="138"/>
                    <a:pt x="82" y="138"/>
                    <a:pt x="81" y="138"/>
                  </a:cubicBezTo>
                  <a:cubicBezTo>
                    <a:pt x="56" y="145"/>
                    <a:pt x="26" y="161"/>
                    <a:pt x="0" y="126"/>
                  </a:cubicBezTo>
                  <a:cubicBezTo>
                    <a:pt x="2" y="126"/>
                    <a:pt x="3" y="126"/>
                    <a:pt x="4" y="126"/>
                  </a:cubicBezTo>
                  <a:cubicBezTo>
                    <a:pt x="24" y="119"/>
                    <a:pt x="57" y="120"/>
                    <a:pt x="63" y="117"/>
                  </a:cubicBezTo>
                  <a:cubicBezTo>
                    <a:pt x="70" y="112"/>
                    <a:pt x="82" y="109"/>
                    <a:pt x="88" y="110"/>
                  </a:cubicBezTo>
                  <a:cubicBezTo>
                    <a:pt x="89" y="106"/>
                    <a:pt x="90" y="102"/>
                    <a:pt x="91" y="98"/>
                  </a:cubicBezTo>
                  <a:cubicBezTo>
                    <a:pt x="90" y="99"/>
                    <a:pt x="89" y="100"/>
                    <a:pt x="89" y="100"/>
                  </a:cubicBezTo>
                  <a:cubicBezTo>
                    <a:pt x="92" y="76"/>
                    <a:pt x="90" y="57"/>
                    <a:pt x="93" y="32"/>
                  </a:cubicBezTo>
                  <a:cubicBezTo>
                    <a:pt x="95" y="19"/>
                    <a:pt x="89" y="13"/>
                    <a:pt x="93" y="0"/>
                  </a:cubicBezTo>
                  <a:close/>
                </a:path>
              </a:pathLst>
            </a:custGeom>
            <a:solidFill>
              <a:srgbClr val="D62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8" name="íşḷiḓê">
              <a:extLst>
                <a:ext uri="{FF2B5EF4-FFF2-40B4-BE49-F238E27FC236}">
                  <a16:creationId xmlns:a16="http://schemas.microsoft.com/office/drawing/2014/main" id="{2306D98F-5889-4F7A-9838-D2CFEBF28687}"/>
                </a:ext>
              </a:extLst>
            </p:cNvPr>
            <p:cNvGrpSpPr/>
            <p:nvPr/>
          </p:nvGrpSpPr>
          <p:grpSpPr>
            <a:xfrm>
              <a:off x="8694739" y="2811463"/>
              <a:ext cx="577850" cy="841375"/>
              <a:chOff x="8694739" y="2811463"/>
              <a:chExt cx="577850" cy="841375"/>
            </a:xfrm>
          </p:grpSpPr>
          <p:sp>
            <p:nvSpPr>
              <p:cNvPr id="113" name="íṡḻîḍè">
                <a:extLst>
                  <a:ext uri="{FF2B5EF4-FFF2-40B4-BE49-F238E27FC236}">
                    <a16:creationId xmlns:a16="http://schemas.microsoft.com/office/drawing/2014/main" id="{FC743E9E-6B42-4A9F-B823-60A4C25F0329}"/>
                  </a:ext>
                </a:extLst>
              </p:cNvPr>
              <p:cNvSpPr/>
              <p:nvPr/>
            </p:nvSpPr>
            <p:spPr bwMode="auto">
              <a:xfrm>
                <a:off x="8942389" y="2890838"/>
                <a:ext cx="6350" cy="6350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2" y="2"/>
                      <a:pt x="2" y="2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îšlîdé">
                <a:extLst>
                  <a:ext uri="{FF2B5EF4-FFF2-40B4-BE49-F238E27FC236}">
                    <a16:creationId xmlns:a16="http://schemas.microsoft.com/office/drawing/2014/main" id="{4306141C-A5DB-4A9D-9A0B-3A500D363425}"/>
                  </a:ext>
                </a:extLst>
              </p:cNvPr>
              <p:cNvSpPr/>
              <p:nvPr/>
            </p:nvSpPr>
            <p:spPr bwMode="auto">
              <a:xfrm>
                <a:off x="8951914" y="2900363"/>
                <a:ext cx="9525" cy="952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1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2" y="2"/>
                      <a:pt x="1" y="3"/>
                      <a:pt x="3" y="1"/>
                    </a:cubicBezTo>
                    <a:cubicBezTo>
                      <a:pt x="1" y="1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i$1ïďe">
                <a:extLst>
                  <a:ext uri="{FF2B5EF4-FFF2-40B4-BE49-F238E27FC236}">
                    <a16:creationId xmlns:a16="http://schemas.microsoft.com/office/drawing/2014/main" id="{0F49A940-409A-468B-A501-035AC5C2F6FB}"/>
                  </a:ext>
                </a:extLst>
              </p:cNvPr>
              <p:cNvSpPr/>
              <p:nvPr/>
            </p:nvSpPr>
            <p:spPr bwMode="auto">
              <a:xfrm>
                <a:off x="8955089" y="2911476"/>
                <a:ext cx="9525" cy="12700"/>
              </a:xfrm>
              <a:custGeom>
                <a:avLst/>
                <a:gdLst>
                  <a:gd name="T0" fmla="*/ 0 w 3"/>
                  <a:gd name="T1" fmla="*/ 0 h 4"/>
                  <a:gd name="T2" fmla="*/ 2 w 3"/>
                  <a:gd name="T3" fmla="*/ 4 h 4"/>
                  <a:gd name="T4" fmla="*/ 3 w 3"/>
                  <a:gd name="T5" fmla="*/ 1 h 4"/>
                  <a:gd name="T6" fmla="*/ 3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1"/>
                      <a:pt x="2" y="3"/>
                      <a:pt x="2" y="4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îs1iḍé">
                <a:extLst>
                  <a:ext uri="{FF2B5EF4-FFF2-40B4-BE49-F238E27FC236}">
                    <a16:creationId xmlns:a16="http://schemas.microsoft.com/office/drawing/2014/main" id="{ABBC24C8-2784-4FD4-AD54-83B2B082D0E8}"/>
                  </a:ext>
                </a:extLst>
              </p:cNvPr>
              <p:cNvSpPr/>
              <p:nvPr/>
            </p:nvSpPr>
            <p:spPr bwMode="auto">
              <a:xfrm>
                <a:off x="9005889" y="3036888"/>
                <a:ext cx="9525" cy="952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0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3"/>
                      <a:pt x="1" y="2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isḷîdé">
                <a:extLst>
                  <a:ext uri="{FF2B5EF4-FFF2-40B4-BE49-F238E27FC236}">
                    <a16:creationId xmlns:a16="http://schemas.microsoft.com/office/drawing/2014/main" id="{896565BD-AF86-4BCE-B15B-401391FDCF88}"/>
                  </a:ext>
                </a:extLst>
              </p:cNvPr>
              <p:cNvSpPr/>
              <p:nvPr/>
            </p:nvSpPr>
            <p:spPr bwMode="auto">
              <a:xfrm>
                <a:off x="8967789" y="3098801"/>
                <a:ext cx="1588" cy="4763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iṧḷïḑè">
                <a:extLst>
                  <a:ext uri="{FF2B5EF4-FFF2-40B4-BE49-F238E27FC236}">
                    <a16:creationId xmlns:a16="http://schemas.microsoft.com/office/drawing/2014/main" id="{F96E44E5-1282-415C-9ABC-9244C6E9DBBC}"/>
                  </a:ext>
                </a:extLst>
              </p:cNvPr>
              <p:cNvSpPr/>
              <p:nvPr/>
            </p:nvSpPr>
            <p:spPr bwMode="auto">
              <a:xfrm>
                <a:off x="9129714" y="3128963"/>
                <a:ext cx="0" cy="6350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işḻíḋê">
                <a:extLst>
                  <a:ext uri="{FF2B5EF4-FFF2-40B4-BE49-F238E27FC236}">
                    <a16:creationId xmlns:a16="http://schemas.microsoft.com/office/drawing/2014/main" id="{2340BB42-9080-44C4-BF99-3085F04F28DB}"/>
                  </a:ext>
                </a:extLst>
              </p:cNvPr>
              <p:cNvSpPr/>
              <p:nvPr/>
            </p:nvSpPr>
            <p:spPr bwMode="auto">
              <a:xfrm>
                <a:off x="9136064" y="3128963"/>
                <a:ext cx="0" cy="6350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îṧlíḋè">
                <a:extLst>
                  <a:ext uri="{FF2B5EF4-FFF2-40B4-BE49-F238E27FC236}">
                    <a16:creationId xmlns:a16="http://schemas.microsoft.com/office/drawing/2014/main" id="{CD3FAC82-3A3F-4BF5-AD2B-78FD4815B81B}"/>
                  </a:ext>
                </a:extLst>
              </p:cNvPr>
              <p:cNvSpPr/>
              <p:nvPr/>
            </p:nvSpPr>
            <p:spPr bwMode="auto">
              <a:xfrm>
                <a:off x="8694739" y="2811463"/>
                <a:ext cx="577850" cy="841375"/>
              </a:xfrm>
              <a:custGeom>
                <a:avLst/>
                <a:gdLst>
                  <a:gd name="T0" fmla="*/ 140 w 191"/>
                  <a:gd name="T1" fmla="*/ 108 h 276"/>
                  <a:gd name="T2" fmla="*/ 191 w 191"/>
                  <a:gd name="T3" fmla="*/ 95 h 276"/>
                  <a:gd name="T4" fmla="*/ 131 w 191"/>
                  <a:gd name="T5" fmla="*/ 75 h 276"/>
                  <a:gd name="T6" fmla="*/ 125 w 191"/>
                  <a:gd name="T7" fmla="*/ 73 h 276"/>
                  <a:gd name="T8" fmla="*/ 165 w 191"/>
                  <a:gd name="T9" fmla="*/ 35 h 276"/>
                  <a:gd name="T10" fmla="*/ 143 w 191"/>
                  <a:gd name="T11" fmla="*/ 0 h 276"/>
                  <a:gd name="T12" fmla="*/ 135 w 191"/>
                  <a:gd name="T13" fmla="*/ 3 h 276"/>
                  <a:gd name="T14" fmla="*/ 83 w 191"/>
                  <a:gd name="T15" fmla="*/ 4 h 276"/>
                  <a:gd name="T16" fmla="*/ 76 w 191"/>
                  <a:gd name="T17" fmla="*/ 35 h 276"/>
                  <a:gd name="T18" fmla="*/ 66 w 191"/>
                  <a:gd name="T19" fmla="*/ 18 h 276"/>
                  <a:gd name="T20" fmla="*/ 56 w 191"/>
                  <a:gd name="T21" fmla="*/ 84 h 276"/>
                  <a:gd name="T22" fmla="*/ 38 w 191"/>
                  <a:gd name="T23" fmla="*/ 71 h 276"/>
                  <a:gd name="T24" fmla="*/ 7 w 191"/>
                  <a:gd name="T25" fmla="*/ 108 h 276"/>
                  <a:gd name="T26" fmla="*/ 1 w 191"/>
                  <a:gd name="T27" fmla="*/ 134 h 276"/>
                  <a:gd name="T28" fmla="*/ 9 w 191"/>
                  <a:gd name="T29" fmla="*/ 138 h 276"/>
                  <a:gd name="T30" fmla="*/ 13 w 191"/>
                  <a:gd name="T31" fmla="*/ 142 h 276"/>
                  <a:gd name="T32" fmla="*/ 28 w 191"/>
                  <a:gd name="T33" fmla="*/ 128 h 276"/>
                  <a:gd name="T34" fmla="*/ 32 w 191"/>
                  <a:gd name="T35" fmla="*/ 127 h 276"/>
                  <a:gd name="T36" fmla="*/ 41 w 191"/>
                  <a:gd name="T37" fmla="*/ 112 h 276"/>
                  <a:gd name="T38" fmla="*/ 45 w 191"/>
                  <a:gd name="T39" fmla="*/ 107 h 276"/>
                  <a:gd name="T40" fmla="*/ 75 w 191"/>
                  <a:gd name="T41" fmla="*/ 95 h 276"/>
                  <a:gd name="T42" fmla="*/ 77 w 191"/>
                  <a:gd name="T43" fmla="*/ 96 h 276"/>
                  <a:gd name="T44" fmla="*/ 79 w 191"/>
                  <a:gd name="T45" fmla="*/ 97 h 276"/>
                  <a:gd name="T46" fmla="*/ 68 w 191"/>
                  <a:gd name="T47" fmla="*/ 147 h 276"/>
                  <a:gd name="T48" fmla="*/ 89 w 191"/>
                  <a:gd name="T49" fmla="*/ 132 h 276"/>
                  <a:gd name="T50" fmla="*/ 99 w 191"/>
                  <a:gd name="T51" fmla="*/ 150 h 276"/>
                  <a:gd name="T52" fmla="*/ 9 w 191"/>
                  <a:gd name="T53" fmla="*/ 166 h 276"/>
                  <a:gd name="T54" fmla="*/ 67 w 191"/>
                  <a:gd name="T55" fmla="*/ 166 h 276"/>
                  <a:gd name="T56" fmla="*/ 99 w 191"/>
                  <a:gd name="T57" fmla="*/ 165 h 276"/>
                  <a:gd name="T58" fmla="*/ 51 w 191"/>
                  <a:gd name="T59" fmla="*/ 251 h 276"/>
                  <a:gd name="T60" fmla="*/ 98 w 191"/>
                  <a:gd name="T61" fmla="*/ 276 h 276"/>
                  <a:gd name="T62" fmla="*/ 137 w 191"/>
                  <a:gd name="T63" fmla="*/ 159 h 276"/>
                  <a:gd name="T64" fmla="*/ 179 w 191"/>
                  <a:gd name="T65" fmla="*/ 158 h 276"/>
                  <a:gd name="T66" fmla="*/ 114 w 191"/>
                  <a:gd name="T67" fmla="*/ 149 h 276"/>
                  <a:gd name="T68" fmla="*/ 136 w 191"/>
                  <a:gd name="T69" fmla="*/ 117 h 276"/>
                  <a:gd name="T70" fmla="*/ 86 w 191"/>
                  <a:gd name="T71" fmla="*/ 38 h 276"/>
                  <a:gd name="T72" fmla="*/ 102 w 191"/>
                  <a:gd name="T73" fmla="*/ 67 h 276"/>
                  <a:gd name="T74" fmla="*/ 87 w 191"/>
                  <a:gd name="T75" fmla="*/ 76 h 276"/>
                  <a:gd name="T76" fmla="*/ 101 w 191"/>
                  <a:gd name="T77" fmla="*/ 126 h 276"/>
                  <a:gd name="T78" fmla="*/ 93 w 191"/>
                  <a:gd name="T79" fmla="*/ 118 h 276"/>
                  <a:gd name="T80" fmla="*/ 104 w 191"/>
                  <a:gd name="T81" fmla="*/ 114 h 276"/>
                  <a:gd name="T82" fmla="*/ 91 w 191"/>
                  <a:gd name="T83" fmla="*/ 111 h 276"/>
                  <a:gd name="T84" fmla="*/ 87 w 191"/>
                  <a:gd name="T85" fmla="*/ 95 h 276"/>
                  <a:gd name="T86" fmla="*/ 88 w 191"/>
                  <a:gd name="T87" fmla="*/ 93 h 276"/>
                  <a:gd name="T88" fmla="*/ 152 w 191"/>
                  <a:gd name="T89" fmla="*/ 93 h 276"/>
                  <a:gd name="T90" fmla="*/ 139 w 191"/>
                  <a:gd name="T91" fmla="*/ 102 h 276"/>
                  <a:gd name="T92" fmla="*/ 124 w 191"/>
                  <a:gd name="T93" fmla="*/ 95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1" h="276">
                    <a:moveTo>
                      <a:pt x="136" y="117"/>
                    </a:moveTo>
                    <a:cubicBezTo>
                      <a:pt x="139" y="112"/>
                      <a:pt x="136" y="111"/>
                      <a:pt x="140" y="108"/>
                    </a:cubicBezTo>
                    <a:cubicBezTo>
                      <a:pt x="152" y="116"/>
                      <a:pt x="171" y="106"/>
                      <a:pt x="189" y="106"/>
                    </a:cubicBezTo>
                    <a:cubicBezTo>
                      <a:pt x="190" y="102"/>
                      <a:pt x="190" y="99"/>
                      <a:pt x="191" y="95"/>
                    </a:cubicBezTo>
                    <a:cubicBezTo>
                      <a:pt x="175" y="75"/>
                      <a:pt x="155" y="75"/>
                      <a:pt x="136" y="70"/>
                    </a:cubicBezTo>
                    <a:cubicBezTo>
                      <a:pt x="132" y="72"/>
                      <a:pt x="133" y="71"/>
                      <a:pt x="131" y="75"/>
                    </a:cubicBezTo>
                    <a:cubicBezTo>
                      <a:pt x="128" y="75"/>
                      <a:pt x="125" y="75"/>
                      <a:pt x="122" y="75"/>
                    </a:cubicBezTo>
                    <a:cubicBezTo>
                      <a:pt x="122" y="73"/>
                      <a:pt x="121" y="73"/>
                      <a:pt x="125" y="73"/>
                    </a:cubicBezTo>
                    <a:cubicBezTo>
                      <a:pt x="123" y="69"/>
                      <a:pt x="120" y="70"/>
                      <a:pt x="115" y="70"/>
                    </a:cubicBezTo>
                    <a:cubicBezTo>
                      <a:pt x="126" y="59"/>
                      <a:pt x="149" y="39"/>
                      <a:pt x="165" y="35"/>
                    </a:cubicBezTo>
                    <a:cubicBezTo>
                      <a:pt x="165" y="33"/>
                      <a:pt x="166" y="26"/>
                      <a:pt x="168" y="25"/>
                    </a:cubicBezTo>
                    <a:cubicBezTo>
                      <a:pt x="164" y="12"/>
                      <a:pt x="143" y="1"/>
                      <a:pt x="143" y="0"/>
                    </a:cubicBezTo>
                    <a:cubicBezTo>
                      <a:pt x="142" y="0"/>
                      <a:pt x="142" y="0"/>
                      <a:pt x="141" y="0"/>
                    </a:cubicBezTo>
                    <a:cubicBezTo>
                      <a:pt x="139" y="1"/>
                      <a:pt x="137" y="2"/>
                      <a:pt x="135" y="3"/>
                    </a:cubicBezTo>
                    <a:cubicBezTo>
                      <a:pt x="132" y="18"/>
                      <a:pt x="126" y="30"/>
                      <a:pt x="115" y="36"/>
                    </a:cubicBezTo>
                    <a:cubicBezTo>
                      <a:pt x="109" y="11"/>
                      <a:pt x="89" y="15"/>
                      <a:pt x="83" y="4"/>
                    </a:cubicBezTo>
                    <a:cubicBezTo>
                      <a:pt x="83" y="5"/>
                      <a:pt x="82" y="6"/>
                      <a:pt x="81" y="6"/>
                    </a:cubicBezTo>
                    <a:cubicBezTo>
                      <a:pt x="82" y="19"/>
                      <a:pt x="81" y="19"/>
                      <a:pt x="76" y="35"/>
                    </a:cubicBezTo>
                    <a:cubicBezTo>
                      <a:pt x="75" y="34"/>
                      <a:pt x="75" y="34"/>
                      <a:pt x="75" y="33"/>
                    </a:cubicBezTo>
                    <a:cubicBezTo>
                      <a:pt x="73" y="34"/>
                      <a:pt x="67" y="19"/>
                      <a:pt x="66" y="18"/>
                    </a:cubicBezTo>
                    <a:cubicBezTo>
                      <a:pt x="64" y="16"/>
                      <a:pt x="62" y="15"/>
                      <a:pt x="60" y="14"/>
                    </a:cubicBezTo>
                    <a:cubicBezTo>
                      <a:pt x="47" y="22"/>
                      <a:pt x="35" y="72"/>
                      <a:pt x="56" y="84"/>
                    </a:cubicBezTo>
                    <a:cubicBezTo>
                      <a:pt x="52" y="85"/>
                      <a:pt x="48" y="86"/>
                      <a:pt x="43" y="87"/>
                    </a:cubicBezTo>
                    <a:cubicBezTo>
                      <a:pt x="41" y="82"/>
                      <a:pt x="40" y="77"/>
                      <a:pt x="38" y="71"/>
                    </a:cubicBezTo>
                    <a:cubicBezTo>
                      <a:pt x="34" y="69"/>
                      <a:pt x="35" y="74"/>
                      <a:pt x="34" y="70"/>
                    </a:cubicBezTo>
                    <a:cubicBezTo>
                      <a:pt x="20" y="73"/>
                      <a:pt x="15" y="104"/>
                      <a:pt x="7" y="108"/>
                    </a:cubicBezTo>
                    <a:cubicBezTo>
                      <a:pt x="7" y="109"/>
                      <a:pt x="2" y="111"/>
                      <a:pt x="0" y="112"/>
                    </a:cubicBezTo>
                    <a:cubicBezTo>
                      <a:pt x="1" y="121"/>
                      <a:pt x="3" y="127"/>
                      <a:pt x="1" y="134"/>
                    </a:cubicBezTo>
                    <a:cubicBezTo>
                      <a:pt x="5" y="136"/>
                      <a:pt x="7" y="135"/>
                      <a:pt x="8" y="141"/>
                    </a:cubicBezTo>
                    <a:cubicBezTo>
                      <a:pt x="8" y="140"/>
                      <a:pt x="9" y="139"/>
                      <a:pt x="9" y="138"/>
                    </a:cubicBezTo>
                    <a:cubicBezTo>
                      <a:pt x="9" y="139"/>
                      <a:pt x="9" y="140"/>
                      <a:pt x="9" y="142"/>
                    </a:cubicBezTo>
                    <a:cubicBezTo>
                      <a:pt x="13" y="141"/>
                      <a:pt x="12" y="139"/>
                      <a:pt x="13" y="142"/>
                    </a:cubicBezTo>
                    <a:cubicBezTo>
                      <a:pt x="19" y="138"/>
                      <a:pt x="25" y="133"/>
                      <a:pt x="30" y="133"/>
                    </a:cubicBezTo>
                    <a:cubicBezTo>
                      <a:pt x="29" y="131"/>
                      <a:pt x="28" y="130"/>
                      <a:pt x="28" y="128"/>
                    </a:cubicBezTo>
                    <a:cubicBezTo>
                      <a:pt x="30" y="128"/>
                      <a:pt x="28" y="127"/>
                      <a:pt x="30" y="128"/>
                    </a:cubicBezTo>
                    <a:cubicBezTo>
                      <a:pt x="30" y="128"/>
                      <a:pt x="31" y="127"/>
                      <a:pt x="32" y="127"/>
                    </a:cubicBezTo>
                    <a:cubicBezTo>
                      <a:pt x="27" y="122"/>
                      <a:pt x="36" y="123"/>
                      <a:pt x="39" y="113"/>
                    </a:cubicBezTo>
                    <a:cubicBezTo>
                      <a:pt x="40" y="112"/>
                      <a:pt x="40" y="112"/>
                      <a:pt x="41" y="112"/>
                    </a:cubicBezTo>
                    <a:cubicBezTo>
                      <a:pt x="40" y="113"/>
                      <a:pt x="40" y="115"/>
                      <a:pt x="39" y="117"/>
                    </a:cubicBezTo>
                    <a:cubicBezTo>
                      <a:pt x="41" y="113"/>
                      <a:pt x="43" y="110"/>
                      <a:pt x="45" y="107"/>
                    </a:cubicBezTo>
                    <a:cubicBezTo>
                      <a:pt x="73" y="96"/>
                      <a:pt x="73" y="96"/>
                      <a:pt x="73" y="96"/>
                    </a:cubicBezTo>
                    <a:cubicBezTo>
                      <a:pt x="73" y="99"/>
                      <a:pt x="74" y="97"/>
                      <a:pt x="75" y="95"/>
                    </a:cubicBezTo>
                    <a:cubicBezTo>
                      <a:pt x="75" y="97"/>
                      <a:pt x="75" y="98"/>
                      <a:pt x="75" y="99"/>
                    </a:cubicBezTo>
                    <a:cubicBezTo>
                      <a:pt x="75" y="98"/>
                      <a:pt x="76" y="97"/>
                      <a:pt x="77" y="96"/>
                    </a:cubicBezTo>
                    <a:cubicBezTo>
                      <a:pt x="77" y="98"/>
                      <a:pt x="77" y="99"/>
                      <a:pt x="77" y="100"/>
                    </a:cubicBezTo>
                    <a:cubicBezTo>
                      <a:pt x="77" y="99"/>
                      <a:pt x="78" y="98"/>
                      <a:pt x="79" y="97"/>
                    </a:cubicBezTo>
                    <a:cubicBezTo>
                      <a:pt x="79" y="97"/>
                      <a:pt x="79" y="97"/>
                      <a:pt x="80" y="97"/>
                    </a:cubicBezTo>
                    <a:cubicBezTo>
                      <a:pt x="74" y="115"/>
                      <a:pt x="59" y="124"/>
                      <a:pt x="68" y="147"/>
                    </a:cubicBezTo>
                    <a:cubicBezTo>
                      <a:pt x="72" y="147"/>
                      <a:pt x="75" y="146"/>
                      <a:pt x="77" y="148"/>
                    </a:cubicBezTo>
                    <a:cubicBezTo>
                      <a:pt x="83" y="145"/>
                      <a:pt x="87" y="140"/>
                      <a:pt x="89" y="132"/>
                    </a:cubicBezTo>
                    <a:cubicBezTo>
                      <a:pt x="90" y="132"/>
                      <a:pt x="91" y="133"/>
                      <a:pt x="92" y="133"/>
                    </a:cubicBezTo>
                    <a:cubicBezTo>
                      <a:pt x="94" y="139"/>
                      <a:pt x="96" y="144"/>
                      <a:pt x="99" y="150"/>
                    </a:cubicBezTo>
                    <a:cubicBezTo>
                      <a:pt x="99" y="150"/>
                      <a:pt x="14" y="165"/>
                      <a:pt x="12" y="166"/>
                    </a:cubicBezTo>
                    <a:cubicBezTo>
                      <a:pt x="11" y="166"/>
                      <a:pt x="10" y="166"/>
                      <a:pt x="9" y="166"/>
                    </a:cubicBezTo>
                    <a:cubicBezTo>
                      <a:pt x="8" y="166"/>
                      <a:pt x="8" y="167"/>
                      <a:pt x="7" y="167"/>
                    </a:cubicBezTo>
                    <a:cubicBezTo>
                      <a:pt x="20" y="190"/>
                      <a:pt x="48" y="173"/>
                      <a:pt x="67" y="166"/>
                    </a:cubicBezTo>
                    <a:cubicBezTo>
                      <a:pt x="77" y="165"/>
                      <a:pt x="87" y="164"/>
                      <a:pt x="97" y="163"/>
                    </a:cubicBezTo>
                    <a:cubicBezTo>
                      <a:pt x="97" y="163"/>
                      <a:pt x="98" y="164"/>
                      <a:pt x="99" y="165"/>
                    </a:cubicBezTo>
                    <a:cubicBezTo>
                      <a:pt x="108" y="170"/>
                      <a:pt x="105" y="249"/>
                      <a:pt x="89" y="254"/>
                    </a:cubicBezTo>
                    <a:cubicBezTo>
                      <a:pt x="93" y="257"/>
                      <a:pt x="54" y="251"/>
                      <a:pt x="51" y="251"/>
                    </a:cubicBezTo>
                    <a:cubicBezTo>
                      <a:pt x="50" y="251"/>
                      <a:pt x="49" y="251"/>
                      <a:pt x="49" y="251"/>
                    </a:cubicBezTo>
                    <a:cubicBezTo>
                      <a:pt x="62" y="270"/>
                      <a:pt x="75" y="270"/>
                      <a:pt x="98" y="276"/>
                    </a:cubicBezTo>
                    <a:cubicBezTo>
                      <a:pt x="125" y="258"/>
                      <a:pt x="122" y="193"/>
                      <a:pt x="114" y="161"/>
                    </a:cubicBezTo>
                    <a:cubicBezTo>
                      <a:pt x="122" y="160"/>
                      <a:pt x="129" y="159"/>
                      <a:pt x="137" y="159"/>
                    </a:cubicBezTo>
                    <a:cubicBezTo>
                      <a:pt x="144" y="161"/>
                      <a:pt x="163" y="169"/>
                      <a:pt x="173" y="165"/>
                    </a:cubicBezTo>
                    <a:cubicBezTo>
                      <a:pt x="177" y="165"/>
                      <a:pt x="179" y="164"/>
                      <a:pt x="179" y="158"/>
                    </a:cubicBezTo>
                    <a:cubicBezTo>
                      <a:pt x="174" y="155"/>
                      <a:pt x="168" y="153"/>
                      <a:pt x="163" y="150"/>
                    </a:cubicBezTo>
                    <a:cubicBezTo>
                      <a:pt x="114" y="149"/>
                      <a:pt x="114" y="149"/>
                      <a:pt x="114" y="149"/>
                    </a:cubicBezTo>
                    <a:cubicBezTo>
                      <a:pt x="111" y="146"/>
                      <a:pt x="113" y="140"/>
                      <a:pt x="108" y="136"/>
                    </a:cubicBezTo>
                    <a:cubicBezTo>
                      <a:pt x="115" y="125"/>
                      <a:pt x="130" y="124"/>
                      <a:pt x="136" y="117"/>
                    </a:cubicBezTo>
                    <a:close/>
                    <a:moveTo>
                      <a:pt x="79" y="79"/>
                    </a:moveTo>
                    <a:cubicBezTo>
                      <a:pt x="85" y="58"/>
                      <a:pt x="77" y="57"/>
                      <a:pt x="86" y="38"/>
                    </a:cubicBezTo>
                    <a:cubicBezTo>
                      <a:pt x="88" y="39"/>
                      <a:pt x="103" y="62"/>
                      <a:pt x="104" y="64"/>
                    </a:cubicBezTo>
                    <a:cubicBezTo>
                      <a:pt x="100" y="65"/>
                      <a:pt x="101" y="64"/>
                      <a:pt x="102" y="67"/>
                    </a:cubicBezTo>
                    <a:cubicBezTo>
                      <a:pt x="101" y="67"/>
                      <a:pt x="88" y="74"/>
                      <a:pt x="82" y="75"/>
                    </a:cubicBezTo>
                    <a:cubicBezTo>
                      <a:pt x="86" y="78"/>
                      <a:pt x="85" y="77"/>
                      <a:pt x="87" y="76"/>
                    </a:cubicBezTo>
                    <a:cubicBezTo>
                      <a:pt x="85" y="80"/>
                      <a:pt x="84" y="79"/>
                      <a:pt x="79" y="79"/>
                    </a:cubicBezTo>
                    <a:close/>
                    <a:moveTo>
                      <a:pt x="101" y="126"/>
                    </a:moveTo>
                    <a:cubicBezTo>
                      <a:pt x="98" y="125"/>
                      <a:pt x="96" y="124"/>
                      <a:pt x="94" y="123"/>
                    </a:cubicBezTo>
                    <a:cubicBezTo>
                      <a:pt x="93" y="122"/>
                      <a:pt x="95" y="123"/>
                      <a:pt x="93" y="118"/>
                    </a:cubicBezTo>
                    <a:cubicBezTo>
                      <a:pt x="96" y="118"/>
                      <a:pt x="101" y="116"/>
                      <a:pt x="103" y="114"/>
                    </a:cubicBezTo>
                    <a:cubicBezTo>
                      <a:pt x="103" y="114"/>
                      <a:pt x="103" y="114"/>
                      <a:pt x="104" y="114"/>
                    </a:cubicBezTo>
                    <a:cubicBezTo>
                      <a:pt x="106" y="118"/>
                      <a:pt x="103" y="122"/>
                      <a:pt x="101" y="126"/>
                    </a:cubicBezTo>
                    <a:close/>
                    <a:moveTo>
                      <a:pt x="91" y="111"/>
                    </a:moveTo>
                    <a:cubicBezTo>
                      <a:pt x="92" y="106"/>
                      <a:pt x="89" y="103"/>
                      <a:pt x="90" y="96"/>
                    </a:cubicBezTo>
                    <a:cubicBezTo>
                      <a:pt x="87" y="96"/>
                      <a:pt x="90" y="97"/>
                      <a:pt x="87" y="95"/>
                    </a:cubicBezTo>
                    <a:cubicBezTo>
                      <a:pt x="87" y="96"/>
                      <a:pt x="87" y="97"/>
                      <a:pt x="86" y="97"/>
                    </a:cubicBezTo>
                    <a:cubicBezTo>
                      <a:pt x="88" y="92"/>
                      <a:pt x="89" y="97"/>
                      <a:pt x="88" y="93"/>
                    </a:cubicBezTo>
                    <a:cubicBezTo>
                      <a:pt x="94" y="96"/>
                      <a:pt x="115" y="91"/>
                      <a:pt x="117" y="89"/>
                    </a:cubicBezTo>
                    <a:cubicBezTo>
                      <a:pt x="123" y="92"/>
                      <a:pt x="146" y="93"/>
                      <a:pt x="152" y="93"/>
                    </a:cubicBezTo>
                    <a:cubicBezTo>
                      <a:pt x="153" y="94"/>
                      <a:pt x="153" y="95"/>
                      <a:pt x="153" y="96"/>
                    </a:cubicBezTo>
                    <a:cubicBezTo>
                      <a:pt x="149" y="98"/>
                      <a:pt x="144" y="100"/>
                      <a:pt x="139" y="102"/>
                    </a:cubicBezTo>
                    <a:cubicBezTo>
                      <a:pt x="140" y="103"/>
                      <a:pt x="142" y="103"/>
                      <a:pt x="143" y="104"/>
                    </a:cubicBezTo>
                    <a:cubicBezTo>
                      <a:pt x="136" y="109"/>
                      <a:pt x="127" y="92"/>
                      <a:pt x="124" y="95"/>
                    </a:cubicBezTo>
                    <a:cubicBezTo>
                      <a:pt x="111" y="97"/>
                      <a:pt x="101" y="107"/>
                      <a:pt x="91" y="111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9" name="îṧ1iḋê">
              <a:extLst>
                <a:ext uri="{FF2B5EF4-FFF2-40B4-BE49-F238E27FC236}">
                  <a16:creationId xmlns:a16="http://schemas.microsoft.com/office/drawing/2014/main" id="{65EE3EA9-AF5D-4648-ACF2-539BBF497E7E}"/>
                </a:ext>
              </a:extLst>
            </p:cNvPr>
            <p:cNvGrpSpPr/>
            <p:nvPr/>
          </p:nvGrpSpPr>
          <p:grpSpPr>
            <a:xfrm>
              <a:off x="5556251" y="2735263"/>
              <a:ext cx="538163" cy="993775"/>
              <a:chOff x="5556251" y="2735263"/>
              <a:chExt cx="538163" cy="993775"/>
            </a:xfrm>
          </p:grpSpPr>
          <p:sp>
            <p:nvSpPr>
              <p:cNvPr id="109" name="iŝḷidè">
                <a:extLst>
                  <a:ext uri="{FF2B5EF4-FFF2-40B4-BE49-F238E27FC236}">
                    <a16:creationId xmlns:a16="http://schemas.microsoft.com/office/drawing/2014/main" id="{90A97D93-CB02-4F85-9D69-46496A338139}"/>
                  </a:ext>
                </a:extLst>
              </p:cNvPr>
              <p:cNvSpPr/>
              <p:nvPr/>
            </p:nvSpPr>
            <p:spPr bwMode="auto">
              <a:xfrm>
                <a:off x="5556251" y="2735263"/>
                <a:ext cx="538163" cy="993775"/>
              </a:xfrm>
              <a:custGeom>
                <a:avLst/>
                <a:gdLst>
                  <a:gd name="T0" fmla="*/ 176 w 178"/>
                  <a:gd name="T1" fmla="*/ 113 h 326"/>
                  <a:gd name="T2" fmla="*/ 152 w 178"/>
                  <a:gd name="T3" fmla="*/ 86 h 326"/>
                  <a:gd name="T4" fmla="*/ 94 w 178"/>
                  <a:gd name="T5" fmla="*/ 89 h 326"/>
                  <a:gd name="T6" fmla="*/ 94 w 178"/>
                  <a:gd name="T7" fmla="*/ 9 h 326"/>
                  <a:gd name="T8" fmla="*/ 82 w 178"/>
                  <a:gd name="T9" fmla="*/ 0 h 326"/>
                  <a:gd name="T10" fmla="*/ 73 w 178"/>
                  <a:gd name="T11" fmla="*/ 4 h 326"/>
                  <a:gd name="T12" fmla="*/ 71 w 178"/>
                  <a:gd name="T13" fmla="*/ 24 h 326"/>
                  <a:gd name="T14" fmla="*/ 71 w 178"/>
                  <a:gd name="T15" fmla="*/ 92 h 326"/>
                  <a:gd name="T16" fmla="*/ 47 w 178"/>
                  <a:gd name="T17" fmla="*/ 98 h 326"/>
                  <a:gd name="T18" fmla="*/ 39 w 178"/>
                  <a:gd name="T19" fmla="*/ 98 h 326"/>
                  <a:gd name="T20" fmla="*/ 10 w 178"/>
                  <a:gd name="T21" fmla="*/ 102 h 326"/>
                  <a:gd name="T22" fmla="*/ 1 w 178"/>
                  <a:gd name="T23" fmla="*/ 129 h 326"/>
                  <a:gd name="T24" fmla="*/ 37 w 178"/>
                  <a:gd name="T25" fmla="*/ 182 h 326"/>
                  <a:gd name="T26" fmla="*/ 44 w 178"/>
                  <a:gd name="T27" fmla="*/ 178 h 326"/>
                  <a:gd name="T28" fmla="*/ 42 w 178"/>
                  <a:gd name="T29" fmla="*/ 173 h 326"/>
                  <a:gd name="T30" fmla="*/ 53 w 178"/>
                  <a:gd name="T31" fmla="*/ 165 h 326"/>
                  <a:gd name="T32" fmla="*/ 70 w 178"/>
                  <a:gd name="T33" fmla="*/ 165 h 326"/>
                  <a:gd name="T34" fmla="*/ 67 w 178"/>
                  <a:gd name="T35" fmla="*/ 273 h 326"/>
                  <a:gd name="T36" fmla="*/ 67 w 178"/>
                  <a:gd name="T37" fmla="*/ 317 h 326"/>
                  <a:gd name="T38" fmla="*/ 76 w 178"/>
                  <a:gd name="T39" fmla="*/ 325 h 326"/>
                  <a:gd name="T40" fmla="*/ 83 w 178"/>
                  <a:gd name="T41" fmla="*/ 326 h 326"/>
                  <a:gd name="T42" fmla="*/ 93 w 178"/>
                  <a:gd name="T43" fmla="*/ 287 h 326"/>
                  <a:gd name="T44" fmla="*/ 95 w 178"/>
                  <a:gd name="T45" fmla="*/ 237 h 326"/>
                  <a:gd name="T46" fmla="*/ 92 w 178"/>
                  <a:gd name="T47" fmla="*/ 220 h 326"/>
                  <a:gd name="T48" fmla="*/ 97 w 178"/>
                  <a:gd name="T49" fmla="*/ 160 h 326"/>
                  <a:gd name="T50" fmla="*/ 131 w 178"/>
                  <a:gd name="T51" fmla="*/ 159 h 326"/>
                  <a:gd name="T52" fmla="*/ 140 w 178"/>
                  <a:gd name="T53" fmla="*/ 155 h 326"/>
                  <a:gd name="T54" fmla="*/ 140 w 178"/>
                  <a:gd name="T55" fmla="*/ 142 h 326"/>
                  <a:gd name="T56" fmla="*/ 178 w 178"/>
                  <a:gd name="T57" fmla="*/ 113 h 326"/>
                  <a:gd name="T58" fmla="*/ 176 w 178"/>
                  <a:gd name="T59" fmla="*/ 113 h 326"/>
                  <a:gd name="T60" fmla="*/ 70 w 178"/>
                  <a:gd name="T61" fmla="*/ 146 h 326"/>
                  <a:gd name="T62" fmla="*/ 45 w 178"/>
                  <a:gd name="T63" fmla="*/ 148 h 326"/>
                  <a:gd name="T64" fmla="*/ 34 w 178"/>
                  <a:gd name="T65" fmla="*/ 124 h 326"/>
                  <a:gd name="T66" fmla="*/ 58 w 178"/>
                  <a:gd name="T67" fmla="*/ 117 h 326"/>
                  <a:gd name="T68" fmla="*/ 57 w 178"/>
                  <a:gd name="T69" fmla="*/ 114 h 326"/>
                  <a:gd name="T70" fmla="*/ 71 w 178"/>
                  <a:gd name="T71" fmla="*/ 114 h 326"/>
                  <a:gd name="T72" fmla="*/ 70 w 178"/>
                  <a:gd name="T73" fmla="*/ 146 h 326"/>
                  <a:gd name="T74" fmla="*/ 133 w 178"/>
                  <a:gd name="T75" fmla="*/ 110 h 326"/>
                  <a:gd name="T76" fmla="*/ 108 w 178"/>
                  <a:gd name="T77" fmla="*/ 135 h 326"/>
                  <a:gd name="T78" fmla="*/ 110 w 178"/>
                  <a:gd name="T79" fmla="*/ 140 h 326"/>
                  <a:gd name="T80" fmla="*/ 96 w 178"/>
                  <a:gd name="T81" fmla="*/ 143 h 326"/>
                  <a:gd name="T82" fmla="*/ 98 w 178"/>
                  <a:gd name="T83" fmla="*/ 108 h 326"/>
                  <a:gd name="T84" fmla="*/ 122 w 178"/>
                  <a:gd name="T85" fmla="*/ 105 h 326"/>
                  <a:gd name="T86" fmla="*/ 121 w 178"/>
                  <a:gd name="T87" fmla="*/ 103 h 326"/>
                  <a:gd name="T88" fmla="*/ 134 w 178"/>
                  <a:gd name="T89" fmla="*/ 110 h 326"/>
                  <a:gd name="T90" fmla="*/ 133 w 178"/>
                  <a:gd name="T91" fmla="*/ 11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8" h="326">
                    <a:moveTo>
                      <a:pt x="176" y="113"/>
                    </a:moveTo>
                    <a:cubicBezTo>
                      <a:pt x="174" y="99"/>
                      <a:pt x="167" y="90"/>
                      <a:pt x="152" y="86"/>
                    </a:cubicBezTo>
                    <a:cubicBezTo>
                      <a:pt x="133" y="87"/>
                      <a:pt x="113" y="88"/>
                      <a:pt x="94" y="89"/>
                    </a:cubicBezTo>
                    <a:cubicBezTo>
                      <a:pt x="97" y="80"/>
                      <a:pt x="95" y="11"/>
                      <a:pt x="94" y="9"/>
                    </a:cubicBezTo>
                    <a:cubicBezTo>
                      <a:pt x="91" y="4"/>
                      <a:pt x="85" y="2"/>
                      <a:pt x="82" y="0"/>
                    </a:cubicBezTo>
                    <a:cubicBezTo>
                      <a:pt x="79" y="2"/>
                      <a:pt x="76" y="3"/>
                      <a:pt x="73" y="4"/>
                    </a:cubicBezTo>
                    <a:cubicBezTo>
                      <a:pt x="72" y="11"/>
                      <a:pt x="72" y="18"/>
                      <a:pt x="71" y="24"/>
                    </a:cubicBezTo>
                    <a:cubicBezTo>
                      <a:pt x="75" y="49"/>
                      <a:pt x="68" y="72"/>
                      <a:pt x="71" y="92"/>
                    </a:cubicBezTo>
                    <a:cubicBezTo>
                      <a:pt x="62" y="89"/>
                      <a:pt x="48" y="98"/>
                      <a:pt x="47" y="98"/>
                    </a:cubicBezTo>
                    <a:cubicBezTo>
                      <a:pt x="45" y="98"/>
                      <a:pt x="42" y="98"/>
                      <a:pt x="39" y="98"/>
                    </a:cubicBezTo>
                    <a:cubicBezTo>
                      <a:pt x="28" y="102"/>
                      <a:pt x="14" y="98"/>
                      <a:pt x="10" y="102"/>
                    </a:cubicBezTo>
                    <a:cubicBezTo>
                      <a:pt x="7" y="111"/>
                      <a:pt x="4" y="120"/>
                      <a:pt x="1" y="129"/>
                    </a:cubicBezTo>
                    <a:cubicBezTo>
                      <a:pt x="7" y="155"/>
                      <a:pt x="0" y="169"/>
                      <a:pt x="37" y="182"/>
                    </a:cubicBezTo>
                    <a:cubicBezTo>
                      <a:pt x="39" y="178"/>
                      <a:pt x="39" y="178"/>
                      <a:pt x="44" y="178"/>
                    </a:cubicBezTo>
                    <a:cubicBezTo>
                      <a:pt x="44" y="176"/>
                      <a:pt x="43" y="175"/>
                      <a:pt x="42" y="173"/>
                    </a:cubicBezTo>
                    <a:cubicBezTo>
                      <a:pt x="47" y="171"/>
                      <a:pt x="53" y="166"/>
                      <a:pt x="53" y="165"/>
                    </a:cubicBezTo>
                    <a:cubicBezTo>
                      <a:pt x="60" y="166"/>
                      <a:pt x="63" y="166"/>
                      <a:pt x="70" y="165"/>
                    </a:cubicBezTo>
                    <a:cubicBezTo>
                      <a:pt x="72" y="201"/>
                      <a:pt x="73" y="235"/>
                      <a:pt x="67" y="273"/>
                    </a:cubicBezTo>
                    <a:cubicBezTo>
                      <a:pt x="67" y="288"/>
                      <a:pt x="67" y="303"/>
                      <a:pt x="67" y="317"/>
                    </a:cubicBezTo>
                    <a:cubicBezTo>
                      <a:pt x="70" y="320"/>
                      <a:pt x="73" y="322"/>
                      <a:pt x="76" y="325"/>
                    </a:cubicBezTo>
                    <a:cubicBezTo>
                      <a:pt x="78" y="325"/>
                      <a:pt x="80" y="326"/>
                      <a:pt x="83" y="326"/>
                    </a:cubicBezTo>
                    <a:cubicBezTo>
                      <a:pt x="98" y="316"/>
                      <a:pt x="91" y="305"/>
                      <a:pt x="93" y="287"/>
                    </a:cubicBezTo>
                    <a:cubicBezTo>
                      <a:pt x="95" y="276"/>
                      <a:pt x="94" y="258"/>
                      <a:pt x="95" y="237"/>
                    </a:cubicBezTo>
                    <a:cubicBezTo>
                      <a:pt x="94" y="231"/>
                      <a:pt x="93" y="226"/>
                      <a:pt x="92" y="220"/>
                    </a:cubicBezTo>
                    <a:cubicBezTo>
                      <a:pt x="96" y="208"/>
                      <a:pt x="100" y="174"/>
                      <a:pt x="97" y="160"/>
                    </a:cubicBezTo>
                    <a:cubicBezTo>
                      <a:pt x="103" y="161"/>
                      <a:pt x="128" y="154"/>
                      <a:pt x="131" y="159"/>
                    </a:cubicBezTo>
                    <a:cubicBezTo>
                      <a:pt x="133" y="157"/>
                      <a:pt x="134" y="155"/>
                      <a:pt x="140" y="155"/>
                    </a:cubicBezTo>
                    <a:cubicBezTo>
                      <a:pt x="140" y="151"/>
                      <a:pt x="140" y="146"/>
                      <a:pt x="140" y="142"/>
                    </a:cubicBezTo>
                    <a:cubicBezTo>
                      <a:pt x="153" y="139"/>
                      <a:pt x="172" y="132"/>
                      <a:pt x="178" y="113"/>
                    </a:cubicBezTo>
                    <a:cubicBezTo>
                      <a:pt x="177" y="113"/>
                      <a:pt x="176" y="113"/>
                      <a:pt x="176" y="113"/>
                    </a:cubicBezTo>
                    <a:close/>
                    <a:moveTo>
                      <a:pt x="70" y="146"/>
                    </a:moveTo>
                    <a:cubicBezTo>
                      <a:pt x="62" y="149"/>
                      <a:pt x="55" y="146"/>
                      <a:pt x="45" y="148"/>
                    </a:cubicBezTo>
                    <a:cubicBezTo>
                      <a:pt x="37" y="139"/>
                      <a:pt x="39" y="130"/>
                      <a:pt x="34" y="124"/>
                    </a:cubicBezTo>
                    <a:cubicBezTo>
                      <a:pt x="41" y="117"/>
                      <a:pt x="52" y="117"/>
                      <a:pt x="58" y="117"/>
                    </a:cubicBezTo>
                    <a:cubicBezTo>
                      <a:pt x="57" y="116"/>
                      <a:pt x="57" y="115"/>
                      <a:pt x="57" y="114"/>
                    </a:cubicBezTo>
                    <a:cubicBezTo>
                      <a:pt x="61" y="116"/>
                      <a:pt x="65" y="115"/>
                      <a:pt x="71" y="114"/>
                    </a:cubicBezTo>
                    <a:cubicBezTo>
                      <a:pt x="68" y="125"/>
                      <a:pt x="73" y="134"/>
                      <a:pt x="70" y="146"/>
                    </a:cubicBezTo>
                    <a:close/>
                    <a:moveTo>
                      <a:pt x="133" y="110"/>
                    </a:moveTo>
                    <a:cubicBezTo>
                      <a:pt x="132" y="123"/>
                      <a:pt x="113" y="126"/>
                      <a:pt x="108" y="135"/>
                    </a:cubicBezTo>
                    <a:cubicBezTo>
                      <a:pt x="109" y="136"/>
                      <a:pt x="109" y="138"/>
                      <a:pt x="110" y="140"/>
                    </a:cubicBezTo>
                    <a:cubicBezTo>
                      <a:pt x="106" y="141"/>
                      <a:pt x="101" y="142"/>
                      <a:pt x="96" y="143"/>
                    </a:cubicBezTo>
                    <a:cubicBezTo>
                      <a:pt x="95" y="129"/>
                      <a:pt x="94" y="120"/>
                      <a:pt x="98" y="108"/>
                    </a:cubicBezTo>
                    <a:cubicBezTo>
                      <a:pt x="104" y="104"/>
                      <a:pt x="115" y="105"/>
                      <a:pt x="122" y="105"/>
                    </a:cubicBezTo>
                    <a:cubicBezTo>
                      <a:pt x="122" y="104"/>
                      <a:pt x="121" y="104"/>
                      <a:pt x="121" y="103"/>
                    </a:cubicBezTo>
                    <a:cubicBezTo>
                      <a:pt x="128" y="106"/>
                      <a:pt x="131" y="104"/>
                      <a:pt x="134" y="110"/>
                    </a:cubicBezTo>
                    <a:cubicBezTo>
                      <a:pt x="134" y="110"/>
                      <a:pt x="133" y="110"/>
                      <a:pt x="133" y="11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í$ḻíḍe">
                <a:extLst>
                  <a:ext uri="{FF2B5EF4-FFF2-40B4-BE49-F238E27FC236}">
                    <a16:creationId xmlns:a16="http://schemas.microsoft.com/office/drawing/2014/main" id="{F88598AE-6EB6-419D-9AFC-5E25B9B174DC}"/>
                  </a:ext>
                </a:extLst>
              </p:cNvPr>
              <p:cNvSpPr/>
              <p:nvPr/>
            </p:nvSpPr>
            <p:spPr bwMode="auto">
              <a:xfrm>
                <a:off x="5903914" y="3143251"/>
                <a:ext cx="9525" cy="15875"/>
              </a:xfrm>
              <a:custGeom>
                <a:avLst/>
                <a:gdLst>
                  <a:gd name="T0" fmla="*/ 3 w 3"/>
                  <a:gd name="T1" fmla="*/ 0 h 5"/>
                  <a:gd name="T2" fmla="*/ 0 w 3"/>
                  <a:gd name="T3" fmla="*/ 1 h 5"/>
                  <a:gd name="T4" fmla="*/ 1 w 3"/>
                  <a:gd name="T5" fmla="*/ 5 h 5"/>
                  <a:gd name="T6" fmla="*/ 2 w 3"/>
                  <a:gd name="T7" fmla="*/ 3 h 5"/>
                  <a:gd name="T8" fmla="*/ 3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1" y="2"/>
                      <a:pt x="3" y="0"/>
                      <a:pt x="0" y="1"/>
                    </a:cubicBezTo>
                    <a:cubicBezTo>
                      <a:pt x="1" y="2"/>
                      <a:pt x="1" y="3"/>
                      <a:pt x="1" y="5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2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îṧḻîḑe">
                <a:extLst>
                  <a:ext uri="{FF2B5EF4-FFF2-40B4-BE49-F238E27FC236}">
                    <a16:creationId xmlns:a16="http://schemas.microsoft.com/office/drawing/2014/main" id="{3884027E-5548-49D8-AB8D-0F739D9560B0}"/>
                  </a:ext>
                </a:extLst>
              </p:cNvPr>
              <p:cNvSpPr/>
              <p:nvPr/>
            </p:nvSpPr>
            <p:spPr bwMode="auto">
              <a:xfrm>
                <a:off x="5916614" y="314325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îśļîďê">
                <a:extLst>
                  <a:ext uri="{FF2B5EF4-FFF2-40B4-BE49-F238E27FC236}">
                    <a16:creationId xmlns:a16="http://schemas.microsoft.com/office/drawing/2014/main" id="{A2C4C053-7425-4B2D-A770-0A45344AD386}"/>
                  </a:ext>
                </a:extLst>
              </p:cNvPr>
              <p:cNvSpPr/>
              <p:nvPr/>
            </p:nvSpPr>
            <p:spPr bwMode="auto">
              <a:xfrm>
                <a:off x="5895976" y="3149601"/>
                <a:ext cx="4763" cy="317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0" name="îSḷíďe">
              <a:extLst>
                <a:ext uri="{FF2B5EF4-FFF2-40B4-BE49-F238E27FC236}">
                  <a16:creationId xmlns:a16="http://schemas.microsoft.com/office/drawing/2014/main" id="{C19AC18D-EF80-4EF0-89E4-7E5489DA5AC3}"/>
                </a:ext>
              </a:extLst>
            </p:cNvPr>
            <p:cNvGrpSpPr/>
            <p:nvPr/>
          </p:nvGrpSpPr>
          <p:grpSpPr>
            <a:xfrm>
              <a:off x="3886201" y="2867026"/>
              <a:ext cx="641351" cy="736600"/>
              <a:chOff x="3886201" y="2867026"/>
              <a:chExt cx="641351" cy="736600"/>
            </a:xfrm>
          </p:grpSpPr>
          <p:sp>
            <p:nvSpPr>
              <p:cNvPr id="105" name="íṡḻiḍé">
                <a:extLst>
                  <a:ext uri="{FF2B5EF4-FFF2-40B4-BE49-F238E27FC236}">
                    <a16:creationId xmlns:a16="http://schemas.microsoft.com/office/drawing/2014/main" id="{D4B89865-AED1-428C-BF9C-148CD725481D}"/>
                  </a:ext>
                </a:extLst>
              </p:cNvPr>
              <p:cNvSpPr/>
              <p:nvPr/>
            </p:nvSpPr>
            <p:spPr bwMode="auto">
              <a:xfrm>
                <a:off x="4252914" y="2867026"/>
                <a:ext cx="274638" cy="654050"/>
              </a:xfrm>
              <a:custGeom>
                <a:avLst/>
                <a:gdLst>
                  <a:gd name="T0" fmla="*/ 22 w 91"/>
                  <a:gd name="T1" fmla="*/ 0 h 215"/>
                  <a:gd name="T2" fmla="*/ 46 w 91"/>
                  <a:gd name="T3" fmla="*/ 56 h 215"/>
                  <a:gd name="T4" fmla="*/ 52 w 91"/>
                  <a:gd name="T5" fmla="*/ 86 h 215"/>
                  <a:gd name="T6" fmla="*/ 91 w 91"/>
                  <a:gd name="T7" fmla="*/ 106 h 215"/>
                  <a:gd name="T8" fmla="*/ 79 w 91"/>
                  <a:gd name="T9" fmla="*/ 121 h 215"/>
                  <a:gd name="T10" fmla="*/ 55 w 91"/>
                  <a:gd name="T11" fmla="*/ 125 h 215"/>
                  <a:gd name="T12" fmla="*/ 43 w 91"/>
                  <a:gd name="T13" fmla="*/ 187 h 215"/>
                  <a:gd name="T14" fmla="*/ 50 w 91"/>
                  <a:gd name="T15" fmla="*/ 185 h 215"/>
                  <a:gd name="T16" fmla="*/ 84 w 91"/>
                  <a:gd name="T17" fmla="*/ 197 h 215"/>
                  <a:gd name="T18" fmla="*/ 84 w 91"/>
                  <a:gd name="T19" fmla="*/ 202 h 215"/>
                  <a:gd name="T20" fmla="*/ 80 w 91"/>
                  <a:gd name="T21" fmla="*/ 209 h 215"/>
                  <a:gd name="T22" fmla="*/ 0 w 91"/>
                  <a:gd name="T23" fmla="*/ 194 h 215"/>
                  <a:gd name="T24" fmla="*/ 14 w 91"/>
                  <a:gd name="T25" fmla="*/ 187 h 215"/>
                  <a:gd name="T26" fmla="*/ 17 w 91"/>
                  <a:gd name="T27" fmla="*/ 108 h 215"/>
                  <a:gd name="T28" fmla="*/ 12 w 91"/>
                  <a:gd name="T29" fmla="*/ 105 h 215"/>
                  <a:gd name="T30" fmla="*/ 20 w 91"/>
                  <a:gd name="T31" fmla="*/ 36 h 215"/>
                  <a:gd name="T32" fmla="*/ 20 w 91"/>
                  <a:gd name="T33" fmla="*/ 3 h 215"/>
                  <a:gd name="T34" fmla="*/ 22 w 91"/>
                  <a:gd name="T35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1" h="215">
                    <a:moveTo>
                      <a:pt x="22" y="0"/>
                    </a:moveTo>
                    <a:cubicBezTo>
                      <a:pt x="58" y="5"/>
                      <a:pt x="41" y="31"/>
                      <a:pt x="46" y="56"/>
                    </a:cubicBezTo>
                    <a:cubicBezTo>
                      <a:pt x="48" y="64"/>
                      <a:pt x="54" y="80"/>
                      <a:pt x="52" y="86"/>
                    </a:cubicBezTo>
                    <a:cubicBezTo>
                      <a:pt x="73" y="78"/>
                      <a:pt x="83" y="84"/>
                      <a:pt x="91" y="106"/>
                    </a:cubicBezTo>
                    <a:cubicBezTo>
                      <a:pt x="87" y="111"/>
                      <a:pt x="85" y="118"/>
                      <a:pt x="79" y="121"/>
                    </a:cubicBezTo>
                    <a:cubicBezTo>
                      <a:pt x="73" y="124"/>
                      <a:pt x="59" y="119"/>
                      <a:pt x="55" y="125"/>
                    </a:cubicBezTo>
                    <a:cubicBezTo>
                      <a:pt x="46" y="140"/>
                      <a:pt x="49" y="172"/>
                      <a:pt x="43" y="187"/>
                    </a:cubicBezTo>
                    <a:cubicBezTo>
                      <a:pt x="45" y="187"/>
                      <a:pt x="48" y="186"/>
                      <a:pt x="50" y="185"/>
                    </a:cubicBezTo>
                    <a:cubicBezTo>
                      <a:pt x="63" y="190"/>
                      <a:pt x="71" y="187"/>
                      <a:pt x="84" y="197"/>
                    </a:cubicBezTo>
                    <a:cubicBezTo>
                      <a:pt x="84" y="198"/>
                      <a:pt x="84" y="200"/>
                      <a:pt x="84" y="202"/>
                    </a:cubicBezTo>
                    <a:cubicBezTo>
                      <a:pt x="82" y="204"/>
                      <a:pt x="81" y="207"/>
                      <a:pt x="80" y="209"/>
                    </a:cubicBezTo>
                    <a:cubicBezTo>
                      <a:pt x="59" y="215"/>
                      <a:pt x="1" y="212"/>
                      <a:pt x="0" y="194"/>
                    </a:cubicBezTo>
                    <a:cubicBezTo>
                      <a:pt x="6" y="191"/>
                      <a:pt x="7" y="186"/>
                      <a:pt x="14" y="187"/>
                    </a:cubicBezTo>
                    <a:cubicBezTo>
                      <a:pt x="14" y="182"/>
                      <a:pt x="17" y="108"/>
                      <a:pt x="17" y="108"/>
                    </a:cubicBezTo>
                    <a:cubicBezTo>
                      <a:pt x="16" y="107"/>
                      <a:pt x="14" y="106"/>
                      <a:pt x="12" y="105"/>
                    </a:cubicBezTo>
                    <a:cubicBezTo>
                      <a:pt x="24" y="92"/>
                      <a:pt x="17" y="55"/>
                      <a:pt x="20" y="36"/>
                    </a:cubicBezTo>
                    <a:cubicBezTo>
                      <a:pt x="22" y="25"/>
                      <a:pt x="15" y="10"/>
                      <a:pt x="20" y="3"/>
                    </a:cubicBezTo>
                    <a:cubicBezTo>
                      <a:pt x="21" y="2"/>
                      <a:pt x="21" y="1"/>
                      <a:pt x="22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íṧḷíḓè">
                <a:extLst>
                  <a:ext uri="{FF2B5EF4-FFF2-40B4-BE49-F238E27FC236}">
                    <a16:creationId xmlns:a16="http://schemas.microsoft.com/office/drawing/2014/main" id="{BC27E3CF-BC1C-4C8F-9FAF-B863D7EBDDBA}"/>
                  </a:ext>
                </a:extLst>
              </p:cNvPr>
              <p:cNvSpPr/>
              <p:nvPr/>
            </p:nvSpPr>
            <p:spPr bwMode="auto">
              <a:xfrm>
                <a:off x="3886201" y="2976563"/>
                <a:ext cx="400050" cy="627063"/>
              </a:xfrm>
              <a:custGeom>
                <a:avLst/>
                <a:gdLst>
                  <a:gd name="T0" fmla="*/ 67 w 132"/>
                  <a:gd name="T1" fmla="*/ 0 h 206"/>
                  <a:gd name="T2" fmla="*/ 93 w 132"/>
                  <a:gd name="T3" fmla="*/ 6 h 206"/>
                  <a:gd name="T4" fmla="*/ 106 w 132"/>
                  <a:gd name="T5" fmla="*/ 95 h 206"/>
                  <a:gd name="T6" fmla="*/ 109 w 132"/>
                  <a:gd name="T7" fmla="*/ 96 h 206"/>
                  <a:gd name="T8" fmla="*/ 108 w 132"/>
                  <a:gd name="T9" fmla="*/ 94 h 206"/>
                  <a:gd name="T10" fmla="*/ 124 w 132"/>
                  <a:gd name="T11" fmla="*/ 79 h 206"/>
                  <a:gd name="T12" fmla="*/ 122 w 132"/>
                  <a:gd name="T13" fmla="*/ 84 h 206"/>
                  <a:gd name="T14" fmla="*/ 131 w 132"/>
                  <a:gd name="T15" fmla="*/ 79 h 206"/>
                  <a:gd name="T16" fmla="*/ 132 w 132"/>
                  <a:gd name="T17" fmla="*/ 82 h 206"/>
                  <a:gd name="T18" fmla="*/ 131 w 132"/>
                  <a:gd name="T19" fmla="*/ 86 h 206"/>
                  <a:gd name="T20" fmla="*/ 116 w 132"/>
                  <a:gd name="T21" fmla="*/ 98 h 206"/>
                  <a:gd name="T22" fmla="*/ 122 w 132"/>
                  <a:gd name="T23" fmla="*/ 99 h 206"/>
                  <a:gd name="T24" fmla="*/ 109 w 132"/>
                  <a:gd name="T25" fmla="*/ 121 h 206"/>
                  <a:gd name="T26" fmla="*/ 105 w 132"/>
                  <a:gd name="T27" fmla="*/ 146 h 206"/>
                  <a:gd name="T28" fmla="*/ 43 w 132"/>
                  <a:gd name="T29" fmla="*/ 204 h 206"/>
                  <a:gd name="T30" fmla="*/ 20 w 132"/>
                  <a:gd name="T31" fmla="*/ 200 h 206"/>
                  <a:gd name="T32" fmla="*/ 42 w 132"/>
                  <a:gd name="T33" fmla="*/ 140 h 206"/>
                  <a:gd name="T34" fmla="*/ 49 w 132"/>
                  <a:gd name="T35" fmla="*/ 142 h 206"/>
                  <a:gd name="T36" fmla="*/ 50 w 132"/>
                  <a:gd name="T37" fmla="*/ 152 h 206"/>
                  <a:gd name="T38" fmla="*/ 51 w 132"/>
                  <a:gd name="T39" fmla="*/ 152 h 206"/>
                  <a:gd name="T40" fmla="*/ 51 w 132"/>
                  <a:gd name="T41" fmla="*/ 150 h 206"/>
                  <a:gd name="T42" fmla="*/ 60 w 132"/>
                  <a:gd name="T43" fmla="*/ 143 h 206"/>
                  <a:gd name="T44" fmla="*/ 51 w 132"/>
                  <a:gd name="T45" fmla="*/ 120 h 206"/>
                  <a:gd name="T46" fmla="*/ 55 w 132"/>
                  <a:gd name="T47" fmla="*/ 123 h 206"/>
                  <a:gd name="T48" fmla="*/ 57 w 132"/>
                  <a:gd name="T49" fmla="*/ 122 h 206"/>
                  <a:gd name="T50" fmla="*/ 61 w 132"/>
                  <a:gd name="T51" fmla="*/ 124 h 206"/>
                  <a:gd name="T52" fmla="*/ 64 w 132"/>
                  <a:gd name="T53" fmla="*/ 121 h 206"/>
                  <a:gd name="T54" fmla="*/ 62 w 132"/>
                  <a:gd name="T55" fmla="*/ 102 h 206"/>
                  <a:gd name="T56" fmla="*/ 52 w 132"/>
                  <a:gd name="T57" fmla="*/ 100 h 206"/>
                  <a:gd name="T58" fmla="*/ 42 w 132"/>
                  <a:gd name="T59" fmla="*/ 87 h 206"/>
                  <a:gd name="T60" fmla="*/ 11 w 132"/>
                  <a:gd name="T61" fmla="*/ 72 h 206"/>
                  <a:gd name="T62" fmla="*/ 13 w 132"/>
                  <a:gd name="T63" fmla="*/ 72 h 206"/>
                  <a:gd name="T64" fmla="*/ 56 w 132"/>
                  <a:gd name="T65" fmla="*/ 52 h 206"/>
                  <a:gd name="T66" fmla="*/ 50 w 132"/>
                  <a:gd name="T67" fmla="*/ 5 h 206"/>
                  <a:gd name="T68" fmla="*/ 67 w 132"/>
                  <a:gd name="T69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2" h="206">
                    <a:moveTo>
                      <a:pt x="67" y="0"/>
                    </a:moveTo>
                    <a:cubicBezTo>
                      <a:pt x="76" y="2"/>
                      <a:pt x="85" y="4"/>
                      <a:pt x="93" y="6"/>
                    </a:cubicBezTo>
                    <a:cubicBezTo>
                      <a:pt x="106" y="17"/>
                      <a:pt x="108" y="77"/>
                      <a:pt x="106" y="95"/>
                    </a:cubicBezTo>
                    <a:cubicBezTo>
                      <a:pt x="107" y="95"/>
                      <a:pt x="108" y="95"/>
                      <a:pt x="109" y="96"/>
                    </a:cubicBezTo>
                    <a:cubicBezTo>
                      <a:pt x="108" y="95"/>
                      <a:pt x="108" y="94"/>
                      <a:pt x="108" y="94"/>
                    </a:cubicBezTo>
                    <a:cubicBezTo>
                      <a:pt x="113" y="89"/>
                      <a:pt x="118" y="84"/>
                      <a:pt x="124" y="79"/>
                    </a:cubicBezTo>
                    <a:cubicBezTo>
                      <a:pt x="123" y="81"/>
                      <a:pt x="123" y="82"/>
                      <a:pt x="122" y="84"/>
                    </a:cubicBezTo>
                    <a:cubicBezTo>
                      <a:pt x="125" y="82"/>
                      <a:pt x="128" y="81"/>
                      <a:pt x="131" y="79"/>
                    </a:cubicBezTo>
                    <a:cubicBezTo>
                      <a:pt x="131" y="80"/>
                      <a:pt x="131" y="81"/>
                      <a:pt x="132" y="82"/>
                    </a:cubicBezTo>
                    <a:cubicBezTo>
                      <a:pt x="129" y="85"/>
                      <a:pt x="130" y="83"/>
                      <a:pt x="131" y="86"/>
                    </a:cubicBezTo>
                    <a:cubicBezTo>
                      <a:pt x="126" y="86"/>
                      <a:pt x="117" y="90"/>
                      <a:pt x="116" y="98"/>
                    </a:cubicBezTo>
                    <a:cubicBezTo>
                      <a:pt x="120" y="99"/>
                      <a:pt x="118" y="100"/>
                      <a:pt x="122" y="99"/>
                    </a:cubicBezTo>
                    <a:cubicBezTo>
                      <a:pt x="120" y="109"/>
                      <a:pt x="113" y="112"/>
                      <a:pt x="109" y="121"/>
                    </a:cubicBezTo>
                    <a:cubicBezTo>
                      <a:pt x="107" y="126"/>
                      <a:pt x="105" y="146"/>
                      <a:pt x="105" y="146"/>
                    </a:cubicBezTo>
                    <a:cubicBezTo>
                      <a:pt x="76" y="167"/>
                      <a:pt x="59" y="167"/>
                      <a:pt x="43" y="204"/>
                    </a:cubicBezTo>
                    <a:cubicBezTo>
                      <a:pt x="36" y="204"/>
                      <a:pt x="23" y="206"/>
                      <a:pt x="20" y="200"/>
                    </a:cubicBezTo>
                    <a:cubicBezTo>
                      <a:pt x="0" y="190"/>
                      <a:pt x="41" y="148"/>
                      <a:pt x="42" y="140"/>
                    </a:cubicBezTo>
                    <a:cubicBezTo>
                      <a:pt x="47" y="142"/>
                      <a:pt x="43" y="144"/>
                      <a:pt x="49" y="142"/>
                    </a:cubicBezTo>
                    <a:cubicBezTo>
                      <a:pt x="49" y="145"/>
                      <a:pt x="50" y="149"/>
                      <a:pt x="50" y="152"/>
                    </a:cubicBezTo>
                    <a:cubicBezTo>
                      <a:pt x="50" y="152"/>
                      <a:pt x="51" y="152"/>
                      <a:pt x="51" y="152"/>
                    </a:cubicBezTo>
                    <a:cubicBezTo>
                      <a:pt x="51" y="152"/>
                      <a:pt x="51" y="151"/>
                      <a:pt x="51" y="150"/>
                    </a:cubicBezTo>
                    <a:cubicBezTo>
                      <a:pt x="55" y="148"/>
                      <a:pt x="57" y="146"/>
                      <a:pt x="60" y="143"/>
                    </a:cubicBezTo>
                    <a:cubicBezTo>
                      <a:pt x="57" y="133"/>
                      <a:pt x="49" y="123"/>
                      <a:pt x="51" y="120"/>
                    </a:cubicBezTo>
                    <a:cubicBezTo>
                      <a:pt x="52" y="122"/>
                      <a:pt x="53" y="122"/>
                      <a:pt x="55" y="123"/>
                    </a:cubicBezTo>
                    <a:cubicBezTo>
                      <a:pt x="56" y="121"/>
                      <a:pt x="55" y="121"/>
                      <a:pt x="57" y="122"/>
                    </a:cubicBezTo>
                    <a:cubicBezTo>
                      <a:pt x="61" y="125"/>
                      <a:pt x="60" y="125"/>
                      <a:pt x="61" y="124"/>
                    </a:cubicBezTo>
                    <a:cubicBezTo>
                      <a:pt x="63" y="123"/>
                      <a:pt x="63" y="123"/>
                      <a:pt x="64" y="121"/>
                    </a:cubicBezTo>
                    <a:cubicBezTo>
                      <a:pt x="61" y="120"/>
                      <a:pt x="66" y="104"/>
                      <a:pt x="62" y="102"/>
                    </a:cubicBezTo>
                    <a:cubicBezTo>
                      <a:pt x="59" y="102"/>
                      <a:pt x="55" y="101"/>
                      <a:pt x="52" y="100"/>
                    </a:cubicBezTo>
                    <a:cubicBezTo>
                      <a:pt x="51" y="95"/>
                      <a:pt x="48" y="91"/>
                      <a:pt x="42" y="87"/>
                    </a:cubicBezTo>
                    <a:cubicBezTo>
                      <a:pt x="38" y="87"/>
                      <a:pt x="16" y="83"/>
                      <a:pt x="11" y="72"/>
                    </a:cubicBezTo>
                    <a:cubicBezTo>
                      <a:pt x="11" y="72"/>
                      <a:pt x="12" y="72"/>
                      <a:pt x="13" y="72"/>
                    </a:cubicBezTo>
                    <a:cubicBezTo>
                      <a:pt x="17" y="49"/>
                      <a:pt x="50" y="59"/>
                      <a:pt x="56" y="52"/>
                    </a:cubicBezTo>
                    <a:cubicBezTo>
                      <a:pt x="52" y="38"/>
                      <a:pt x="48" y="18"/>
                      <a:pt x="50" y="5"/>
                    </a:cubicBezTo>
                    <a:cubicBezTo>
                      <a:pt x="55" y="3"/>
                      <a:pt x="61" y="3"/>
                      <a:pt x="6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ïşḷíḍè">
                <a:extLst>
                  <a:ext uri="{FF2B5EF4-FFF2-40B4-BE49-F238E27FC236}">
                    <a16:creationId xmlns:a16="http://schemas.microsoft.com/office/drawing/2014/main" id="{2E53D8DF-F99A-45A5-AB68-D66F154B45F0}"/>
                  </a:ext>
                </a:extLst>
              </p:cNvPr>
              <p:cNvSpPr/>
              <p:nvPr/>
            </p:nvSpPr>
            <p:spPr bwMode="auto">
              <a:xfrm>
                <a:off x="4246564" y="323215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íṧľîḑé">
                <a:extLst>
                  <a:ext uri="{FF2B5EF4-FFF2-40B4-BE49-F238E27FC236}">
                    <a16:creationId xmlns:a16="http://schemas.microsoft.com/office/drawing/2014/main" id="{FE32B27B-769F-4BB3-BCB0-1B9BCBE7912B}"/>
                  </a:ext>
                </a:extLst>
              </p:cNvPr>
              <p:cNvSpPr/>
              <p:nvPr/>
            </p:nvSpPr>
            <p:spPr bwMode="auto">
              <a:xfrm>
                <a:off x="4224339" y="3265488"/>
                <a:ext cx="6350" cy="317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1" name="iSliḓe">
              <a:extLst>
                <a:ext uri="{FF2B5EF4-FFF2-40B4-BE49-F238E27FC236}">
                  <a16:creationId xmlns:a16="http://schemas.microsoft.com/office/drawing/2014/main" id="{13FAA857-5731-4DEF-8EEB-802231668A20}"/>
                </a:ext>
              </a:extLst>
            </p:cNvPr>
            <p:cNvSpPr/>
            <p:nvPr/>
          </p:nvSpPr>
          <p:spPr bwMode="auto">
            <a:xfrm>
              <a:off x="4911726" y="3113088"/>
              <a:ext cx="327025" cy="563563"/>
            </a:xfrm>
            <a:custGeom>
              <a:avLst/>
              <a:gdLst>
                <a:gd name="T0" fmla="*/ 67 w 108"/>
                <a:gd name="T1" fmla="*/ 0 h 185"/>
                <a:gd name="T2" fmla="*/ 19 w 108"/>
                <a:gd name="T3" fmla="*/ 12 h 185"/>
                <a:gd name="T4" fmla="*/ 2 w 108"/>
                <a:gd name="T5" fmla="*/ 10 h 185"/>
                <a:gd name="T6" fmla="*/ 0 w 108"/>
                <a:gd name="T7" fmla="*/ 9 h 185"/>
                <a:gd name="T8" fmla="*/ 19 w 108"/>
                <a:gd name="T9" fmla="*/ 82 h 185"/>
                <a:gd name="T10" fmla="*/ 28 w 108"/>
                <a:gd name="T11" fmla="*/ 84 h 185"/>
                <a:gd name="T12" fmla="*/ 36 w 108"/>
                <a:gd name="T13" fmla="*/ 80 h 185"/>
                <a:gd name="T14" fmla="*/ 38 w 108"/>
                <a:gd name="T15" fmla="*/ 98 h 185"/>
                <a:gd name="T16" fmla="*/ 33 w 108"/>
                <a:gd name="T17" fmla="*/ 156 h 185"/>
                <a:gd name="T18" fmla="*/ 29 w 108"/>
                <a:gd name="T19" fmla="*/ 157 h 185"/>
                <a:gd name="T20" fmla="*/ 10 w 108"/>
                <a:gd name="T21" fmla="*/ 146 h 185"/>
                <a:gd name="T22" fmla="*/ 7 w 108"/>
                <a:gd name="T23" fmla="*/ 148 h 185"/>
                <a:gd name="T24" fmla="*/ 47 w 108"/>
                <a:gd name="T25" fmla="*/ 177 h 185"/>
                <a:gd name="T26" fmla="*/ 55 w 108"/>
                <a:gd name="T27" fmla="*/ 143 h 185"/>
                <a:gd name="T28" fmla="*/ 56 w 108"/>
                <a:gd name="T29" fmla="*/ 69 h 185"/>
                <a:gd name="T30" fmla="*/ 57 w 108"/>
                <a:gd name="T31" fmla="*/ 67 h 185"/>
                <a:gd name="T32" fmla="*/ 75 w 108"/>
                <a:gd name="T33" fmla="*/ 66 h 185"/>
                <a:gd name="T34" fmla="*/ 102 w 108"/>
                <a:gd name="T35" fmla="*/ 23 h 185"/>
                <a:gd name="T36" fmla="*/ 67 w 108"/>
                <a:gd name="T37" fmla="*/ 0 h 185"/>
                <a:gd name="T38" fmla="*/ 58 w 108"/>
                <a:gd name="T39" fmla="*/ 26 h 185"/>
                <a:gd name="T40" fmla="*/ 51 w 108"/>
                <a:gd name="T41" fmla="*/ 47 h 185"/>
                <a:gd name="T42" fmla="*/ 37 w 108"/>
                <a:gd name="T43" fmla="*/ 51 h 185"/>
                <a:gd name="T44" fmla="*/ 34 w 108"/>
                <a:gd name="T45" fmla="*/ 49 h 185"/>
                <a:gd name="T46" fmla="*/ 31 w 108"/>
                <a:gd name="T47" fmla="*/ 31 h 185"/>
                <a:gd name="T48" fmla="*/ 54 w 108"/>
                <a:gd name="T49" fmla="*/ 20 h 185"/>
                <a:gd name="T50" fmla="*/ 58 w 108"/>
                <a:gd name="T51" fmla="*/ 22 h 185"/>
                <a:gd name="T52" fmla="*/ 60 w 108"/>
                <a:gd name="T53" fmla="*/ 27 h 185"/>
                <a:gd name="T54" fmla="*/ 58 w 108"/>
                <a:gd name="T55" fmla="*/ 2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8" h="185">
                  <a:moveTo>
                    <a:pt x="67" y="0"/>
                  </a:moveTo>
                  <a:cubicBezTo>
                    <a:pt x="60" y="7"/>
                    <a:pt x="33" y="10"/>
                    <a:pt x="19" y="12"/>
                  </a:cubicBezTo>
                  <a:cubicBezTo>
                    <a:pt x="13" y="10"/>
                    <a:pt x="8" y="8"/>
                    <a:pt x="2" y="10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2" y="29"/>
                    <a:pt x="0" y="70"/>
                    <a:pt x="19" y="82"/>
                  </a:cubicBezTo>
                  <a:cubicBezTo>
                    <a:pt x="20" y="83"/>
                    <a:pt x="23" y="84"/>
                    <a:pt x="28" y="84"/>
                  </a:cubicBezTo>
                  <a:cubicBezTo>
                    <a:pt x="31" y="82"/>
                    <a:pt x="36" y="77"/>
                    <a:pt x="36" y="80"/>
                  </a:cubicBezTo>
                  <a:cubicBezTo>
                    <a:pt x="37" y="79"/>
                    <a:pt x="39" y="94"/>
                    <a:pt x="38" y="98"/>
                  </a:cubicBezTo>
                  <a:cubicBezTo>
                    <a:pt x="35" y="116"/>
                    <a:pt x="37" y="137"/>
                    <a:pt x="33" y="156"/>
                  </a:cubicBezTo>
                  <a:cubicBezTo>
                    <a:pt x="31" y="157"/>
                    <a:pt x="30" y="157"/>
                    <a:pt x="29" y="157"/>
                  </a:cubicBezTo>
                  <a:cubicBezTo>
                    <a:pt x="22" y="154"/>
                    <a:pt x="16" y="150"/>
                    <a:pt x="10" y="146"/>
                  </a:cubicBezTo>
                  <a:cubicBezTo>
                    <a:pt x="9" y="147"/>
                    <a:pt x="8" y="147"/>
                    <a:pt x="7" y="148"/>
                  </a:cubicBezTo>
                  <a:cubicBezTo>
                    <a:pt x="14" y="161"/>
                    <a:pt x="32" y="185"/>
                    <a:pt x="47" y="177"/>
                  </a:cubicBezTo>
                  <a:cubicBezTo>
                    <a:pt x="59" y="170"/>
                    <a:pt x="53" y="155"/>
                    <a:pt x="55" y="143"/>
                  </a:cubicBezTo>
                  <a:cubicBezTo>
                    <a:pt x="56" y="134"/>
                    <a:pt x="59" y="77"/>
                    <a:pt x="56" y="69"/>
                  </a:cubicBezTo>
                  <a:cubicBezTo>
                    <a:pt x="57" y="71"/>
                    <a:pt x="57" y="68"/>
                    <a:pt x="57" y="67"/>
                  </a:cubicBezTo>
                  <a:cubicBezTo>
                    <a:pt x="62" y="68"/>
                    <a:pt x="66" y="64"/>
                    <a:pt x="75" y="66"/>
                  </a:cubicBezTo>
                  <a:cubicBezTo>
                    <a:pt x="81" y="58"/>
                    <a:pt x="102" y="36"/>
                    <a:pt x="102" y="23"/>
                  </a:cubicBezTo>
                  <a:cubicBezTo>
                    <a:pt x="108" y="9"/>
                    <a:pt x="78" y="1"/>
                    <a:pt x="67" y="0"/>
                  </a:cubicBezTo>
                  <a:close/>
                  <a:moveTo>
                    <a:pt x="58" y="26"/>
                  </a:moveTo>
                  <a:cubicBezTo>
                    <a:pt x="60" y="32"/>
                    <a:pt x="55" y="37"/>
                    <a:pt x="51" y="47"/>
                  </a:cubicBezTo>
                  <a:cubicBezTo>
                    <a:pt x="46" y="48"/>
                    <a:pt x="42" y="50"/>
                    <a:pt x="37" y="51"/>
                  </a:cubicBezTo>
                  <a:cubicBezTo>
                    <a:pt x="36" y="50"/>
                    <a:pt x="35" y="50"/>
                    <a:pt x="34" y="49"/>
                  </a:cubicBezTo>
                  <a:cubicBezTo>
                    <a:pt x="35" y="45"/>
                    <a:pt x="33" y="33"/>
                    <a:pt x="31" y="31"/>
                  </a:cubicBezTo>
                  <a:cubicBezTo>
                    <a:pt x="37" y="24"/>
                    <a:pt x="44" y="25"/>
                    <a:pt x="54" y="20"/>
                  </a:cubicBezTo>
                  <a:cubicBezTo>
                    <a:pt x="57" y="21"/>
                    <a:pt x="57" y="20"/>
                    <a:pt x="58" y="22"/>
                  </a:cubicBezTo>
                  <a:cubicBezTo>
                    <a:pt x="60" y="20"/>
                    <a:pt x="59" y="24"/>
                    <a:pt x="60" y="27"/>
                  </a:cubicBezTo>
                  <a:cubicBezTo>
                    <a:pt x="59" y="27"/>
                    <a:pt x="58" y="26"/>
                    <a:pt x="58" y="26"/>
                  </a:cubicBezTo>
                  <a:close/>
                </a:path>
              </a:pathLst>
            </a:custGeom>
            <a:solidFill>
              <a:srgbClr val="D62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2" name="ïṣļïḍé">
              <a:extLst>
                <a:ext uri="{FF2B5EF4-FFF2-40B4-BE49-F238E27FC236}">
                  <a16:creationId xmlns:a16="http://schemas.microsoft.com/office/drawing/2014/main" id="{C4B7E828-ADC6-4639-B131-A78E7EEEDB7A}"/>
                </a:ext>
              </a:extLst>
            </p:cNvPr>
            <p:cNvGrpSpPr/>
            <p:nvPr/>
          </p:nvGrpSpPr>
          <p:grpSpPr>
            <a:xfrm>
              <a:off x="4706939" y="2808288"/>
              <a:ext cx="582613" cy="768351"/>
              <a:chOff x="4706939" y="2808288"/>
              <a:chExt cx="582613" cy="768351"/>
            </a:xfrm>
          </p:grpSpPr>
          <p:sp>
            <p:nvSpPr>
              <p:cNvPr id="102" name="ïṩḷïďé">
                <a:extLst>
                  <a:ext uri="{FF2B5EF4-FFF2-40B4-BE49-F238E27FC236}">
                    <a16:creationId xmlns:a16="http://schemas.microsoft.com/office/drawing/2014/main" id="{4403BC10-5115-4B6D-86B4-78A70DBC8665}"/>
                  </a:ext>
                </a:extLst>
              </p:cNvPr>
              <p:cNvSpPr/>
              <p:nvPr/>
            </p:nvSpPr>
            <p:spPr bwMode="auto">
              <a:xfrm>
                <a:off x="4706939" y="2808288"/>
                <a:ext cx="582613" cy="357188"/>
              </a:xfrm>
              <a:custGeom>
                <a:avLst/>
                <a:gdLst>
                  <a:gd name="T0" fmla="*/ 104 w 193"/>
                  <a:gd name="T1" fmla="*/ 0 h 117"/>
                  <a:gd name="T2" fmla="*/ 131 w 193"/>
                  <a:gd name="T3" fmla="*/ 62 h 117"/>
                  <a:gd name="T4" fmla="*/ 134 w 193"/>
                  <a:gd name="T5" fmla="*/ 63 h 117"/>
                  <a:gd name="T6" fmla="*/ 188 w 193"/>
                  <a:gd name="T7" fmla="*/ 63 h 117"/>
                  <a:gd name="T8" fmla="*/ 191 w 193"/>
                  <a:gd name="T9" fmla="*/ 75 h 117"/>
                  <a:gd name="T10" fmla="*/ 188 w 193"/>
                  <a:gd name="T11" fmla="*/ 85 h 117"/>
                  <a:gd name="T12" fmla="*/ 90 w 193"/>
                  <a:gd name="T13" fmla="*/ 87 h 117"/>
                  <a:gd name="T14" fmla="*/ 69 w 193"/>
                  <a:gd name="T15" fmla="*/ 94 h 117"/>
                  <a:gd name="T16" fmla="*/ 0 w 193"/>
                  <a:gd name="T17" fmla="*/ 82 h 117"/>
                  <a:gd name="T18" fmla="*/ 75 w 193"/>
                  <a:gd name="T19" fmla="*/ 66 h 117"/>
                  <a:gd name="T20" fmla="*/ 104 w 193"/>
                  <a:gd name="T21" fmla="*/ 63 h 117"/>
                  <a:gd name="T22" fmla="*/ 106 w 193"/>
                  <a:gd name="T23" fmla="*/ 63 h 117"/>
                  <a:gd name="T24" fmla="*/ 104 w 193"/>
                  <a:gd name="T25" fmla="*/ 61 h 117"/>
                  <a:gd name="T26" fmla="*/ 92 w 193"/>
                  <a:gd name="T27" fmla="*/ 51 h 117"/>
                  <a:gd name="T28" fmla="*/ 101 w 193"/>
                  <a:gd name="T29" fmla="*/ 47 h 117"/>
                  <a:gd name="T30" fmla="*/ 83 w 193"/>
                  <a:gd name="T31" fmla="*/ 13 h 117"/>
                  <a:gd name="T32" fmla="*/ 104 w 193"/>
                  <a:gd name="T33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3" h="117">
                    <a:moveTo>
                      <a:pt x="104" y="0"/>
                    </a:moveTo>
                    <a:cubicBezTo>
                      <a:pt x="137" y="3"/>
                      <a:pt x="147" y="36"/>
                      <a:pt x="131" y="62"/>
                    </a:cubicBezTo>
                    <a:cubicBezTo>
                      <a:pt x="132" y="62"/>
                      <a:pt x="133" y="62"/>
                      <a:pt x="134" y="63"/>
                    </a:cubicBezTo>
                    <a:cubicBezTo>
                      <a:pt x="135" y="60"/>
                      <a:pt x="186" y="58"/>
                      <a:pt x="188" y="63"/>
                    </a:cubicBezTo>
                    <a:cubicBezTo>
                      <a:pt x="192" y="66"/>
                      <a:pt x="193" y="77"/>
                      <a:pt x="191" y="75"/>
                    </a:cubicBezTo>
                    <a:cubicBezTo>
                      <a:pt x="193" y="82"/>
                      <a:pt x="192" y="81"/>
                      <a:pt x="188" y="85"/>
                    </a:cubicBezTo>
                    <a:cubicBezTo>
                      <a:pt x="146" y="81"/>
                      <a:pt x="129" y="89"/>
                      <a:pt x="90" y="87"/>
                    </a:cubicBezTo>
                    <a:cubicBezTo>
                      <a:pt x="83" y="90"/>
                      <a:pt x="76" y="92"/>
                      <a:pt x="69" y="94"/>
                    </a:cubicBezTo>
                    <a:cubicBezTo>
                      <a:pt x="38" y="96"/>
                      <a:pt x="26" y="117"/>
                      <a:pt x="0" y="82"/>
                    </a:cubicBezTo>
                    <a:cubicBezTo>
                      <a:pt x="3" y="66"/>
                      <a:pt x="72" y="67"/>
                      <a:pt x="75" y="66"/>
                    </a:cubicBezTo>
                    <a:cubicBezTo>
                      <a:pt x="81" y="65"/>
                      <a:pt x="105" y="64"/>
                      <a:pt x="104" y="63"/>
                    </a:cubicBezTo>
                    <a:cubicBezTo>
                      <a:pt x="105" y="63"/>
                      <a:pt x="106" y="63"/>
                      <a:pt x="106" y="63"/>
                    </a:cubicBezTo>
                    <a:cubicBezTo>
                      <a:pt x="106" y="63"/>
                      <a:pt x="105" y="62"/>
                      <a:pt x="104" y="61"/>
                    </a:cubicBezTo>
                    <a:cubicBezTo>
                      <a:pt x="104" y="60"/>
                      <a:pt x="92" y="53"/>
                      <a:pt x="92" y="51"/>
                    </a:cubicBezTo>
                    <a:cubicBezTo>
                      <a:pt x="94" y="50"/>
                      <a:pt x="98" y="46"/>
                      <a:pt x="101" y="47"/>
                    </a:cubicBezTo>
                    <a:cubicBezTo>
                      <a:pt x="95" y="31"/>
                      <a:pt x="94" y="23"/>
                      <a:pt x="83" y="13"/>
                    </a:cubicBezTo>
                    <a:cubicBezTo>
                      <a:pt x="85" y="2"/>
                      <a:pt x="100" y="4"/>
                      <a:pt x="104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ísḷídé">
                <a:extLst>
                  <a:ext uri="{FF2B5EF4-FFF2-40B4-BE49-F238E27FC236}">
                    <a16:creationId xmlns:a16="http://schemas.microsoft.com/office/drawing/2014/main" id="{C05D63EB-8FA4-4B88-A312-610061BFD7B1}"/>
                  </a:ext>
                </a:extLst>
              </p:cNvPr>
              <p:cNvSpPr/>
              <p:nvPr/>
            </p:nvSpPr>
            <p:spPr bwMode="auto">
              <a:xfrm>
                <a:off x="4791076" y="3390901"/>
                <a:ext cx="136525" cy="185738"/>
              </a:xfrm>
              <a:custGeom>
                <a:avLst/>
                <a:gdLst>
                  <a:gd name="T0" fmla="*/ 23 w 45"/>
                  <a:gd name="T1" fmla="*/ 0 h 61"/>
                  <a:gd name="T2" fmla="*/ 24 w 45"/>
                  <a:gd name="T3" fmla="*/ 5 h 61"/>
                  <a:gd name="T4" fmla="*/ 29 w 45"/>
                  <a:gd name="T5" fmla="*/ 2 h 61"/>
                  <a:gd name="T6" fmla="*/ 32 w 45"/>
                  <a:gd name="T7" fmla="*/ 16 h 61"/>
                  <a:gd name="T8" fmla="*/ 42 w 45"/>
                  <a:gd name="T9" fmla="*/ 19 h 61"/>
                  <a:gd name="T10" fmla="*/ 33 w 45"/>
                  <a:gd name="T11" fmla="*/ 58 h 61"/>
                  <a:gd name="T12" fmla="*/ 15 w 45"/>
                  <a:gd name="T13" fmla="*/ 61 h 61"/>
                  <a:gd name="T14" fmla="*/ 23 w 45"/>
                  <a:gd name="T1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61">
                    <a:moveTo>
                      <a:pt x="23" y="0"/>
                    </a:moveTo>
                    <a:cubicBezTo>
                      <a:pt x="24" y="3"/>
                      <a:pt x="24" y="2"/>
                      <a:pt x="24" y="5"/>
                    </a:cubicBezTo>
                    <a:cubicBezTo>
                      <a:pt x="26" y="4"/>
                      <a:pt x="27" y="3"/>
                      <a:pt x="29" y="2"/>
                    </a:cubicBezTo>
                    <a:cubicBezTo>
                      <a:pt x="30" y="7"/>
                      <a:pt x="31" y="11"/>
                      <a:pt x="32" y="16"/>
                    </a:cubicBezTo>
                    <a:cubicBezTo>
                      <a:pt x="37" y="14"/>
                      <a:pt x="42" y="14"/>
                      <a:pt x="42" y="19"/>
                    </a:cubicBezTo>
                    <a:cubicBezTo>
                      <a:pt x="45" y="36"/>
                      <a:pt x="39" y="42"/>
                      <a:pt x="33" y="58"/>
                    </a:cubicBezTo>
                    <a:cubicBezTo>
                      <a:pt x="27" y="59"/>
                      <a:pt x="21" y="60"/>
                      <a:pt x="15" y="61"/>
                    </a:cubicBezTo>
                    <a:cubicBezTo>
                      <a:pt x="0" y="31"/>
                      <a:pt x="6" y="22"/>
                      <a:pt x="23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íś1íḓé">
                <a:extLst>
                  <a:ext uri="{FF2B5EF4-FFF2-40B4-BE49-F238E27FC236}">
                    <a16:creationId xmlns:a16="http://schemas.microsoft.com/office/drawing/2014/main" id="{19186531-EB68-4FA2-AA96-B02EB082F4E3}"/>
                  </a:ext>
                </a:extLst>
              </p:cNvPr>
              <p:cNvSpPr/>
              <p:nvPr/>
            </p:nvSpPr>
            <p:spPr bwMode="auto">
              <a:xfrm>
                <a:off x="5095876" y="3394076"/>
                <a:ext cx="169863" cy="123825"/>
              </a:xfrm>
              <a:custGeom>
                <a:avLst/>
                <a:gdLst>
                  <a:gd name="T0" fmla="*/ 22 w 56"/>
                  <a:gd name="T1" fmla="*/ 0 h 41"/>
                  <a:gd name="T2" fmla="*/ 43 w 56"/>
                  <a:gd name="T3" fmla="*/ 2 h 41"/>
                  <a:gd name="T4" fmla="*/ 56 w 56"/>
                  <a:gd name="T5" fmla="*/ 30 h 41"/>
                  <a:gd name="T6" fmla="*/ 49 w 56"/>
                  <a:gd name="T7" fmla="*/ 38 h 41"/>
                  <a:gd name="T8" fmla="*/ 0 w 56"/>
                  <a:gd name="T9" fmla="*/ 6 h 41"/>
                  <a:gd name="T10" fmla="*/ 2 w 56"/>
                  <a:gd name="T11" fmla="*/ 4 h 41"/>
                  <a:gd name="T12" fmla="*/ 22 w 56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41">
                    <a:moveTo>
                      <a:pt x="22" y="0"/>
                    </a:moveTo>
                    <a:cubicBezTo>
                      <a:pt x="29" y="1"/>
                      <a:pt x="36" y="1"/>
                      <a:pt x="43" y="2"/>
                    </a:cubicBezTo>
                    <a:cubicBezTo>
                      <a:pt x="50" y="17"/>
                      <a:pt x="52" y="16"/>
                      <a:pt x="56" y="30"/>
                    </a:cubicBezTo>
                    <a:cubicBezTo>
                      <a:pt x="53" y="32"/>
                      <a:pt x="52" y="32"/>
                      <a:pt x="49" y="38"/>
                    </a:cubicBezTo>
                    <a:cubicBezTo>
                      <a:pt x="28" y="41"/>
                      <a:pt x="16" y="23"/>
                      <a:pt x="0" y="6"/>
                    </a:cubicBezTo>
                    <a:cubicBezTo>
                      <a:pt x="1" y="5"/>
                      <a:pt x="2" y="5"/>
                      <a:pt x="2" y="4"/>
                    </a:cubicBezTo>
                    <a:cubicBezTo>
                      <a:pt x="4" y="4"/>
                      <a:pt x="22" y="0"/>
                      <a:pt x="22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7" name="îṩ1iḑe">
              <a:extLst>
                <a:ext uri="{FF2B5EF4-FFF2-40B4-BE49-F238E27FC236}">
                  <a16:creationId xmlns:a16="http://schemas.microsoft.com/office/drawing/2014/main" id="{B705DCEA-BF51-4702-976D-18A08015521E}"/>
                </a:ext>
              </a:extLst>
            </p:cNvPr>
            <p:cNvGrpSpPr/>
            <p:nvPr/>
          </p:nvGrpSpPr>
          <p:grpSpPr>
            <a:xfrm>
              <a:off x="7081839" y="2805113"/>
              <a:ext cx="560388" cy="857251"/>
              <a:chOff x="7081839" y="2805113"/>
              <a:chExt cx="560388" cy="857251"/>
            </a:xfrm>
          </p:grpSpPr>
          <p:sp>
            <p:nvSpPr>
              <p:cNvPr id="93" name="í$ḷide">
                <a:extLst>
                  <a:ext uri="{FF2B5EF4-FFF2-40B4-BE49-F238E27FC236}">
                    <a16:creationId xmlns:a16="http://schemas.microsoft.com/office/drawing/2014/main" id="{5E03D991-5862-46CA-AF70-B38FB5E234D7}"/>
                  </a:ext>
                </a:extLst>
              </p:cNvPr>
              <p:cNvSpPr/>
              <p:nvPr/>
            </p:nvSpPr>
            <p:spPr bwMode="auto">
              <a:xfrm>
                <a:off x="7359651" y="2805113"/>
                <a:ext cx="209550" cy="290513"/>
              </a:xfrm>
              <a:custGeom>
                <a:avLst/>
                <a:gdLst>
                  <a:gd name="T0" fmla="*/ 37 w 69"/>
                  <a:gd name="T1" fmla="*/ 0 h 95"/>
                  <a:gd name="T2" fmla="*/ 53 w 69"/>
                  <a:gd name="T3" fmla="*/ 8 h 95"/>
                  <a:gd name="T4" fmla="*/ 26 w 69"/>
                  <a:gd name="T5" fmla="*/ 63 h 95"/>
                  <a:gd name="T6" fmla="*/ 29 w 69"/>
                  <a:gd name="T7" fmla="*/ 65 h 95"/>
                  <a:gd name="T8" fmla="*/ 63 w 69"/>
                  <a:gd name="T9" fmla="*/ 59 h 95"/>
                  <a:gd name="T10" fmla="*/ 69 w 69"/>
                  <a:gd name="T11" fmla="*/ 64 h 95"/>
                  <a:gd name="T12" fmla="*/ 69 w 69"/>
                  <a:gd name="T13" fmla="*/ 71 h 95"/>
                  <a:gd name="T14" fmla="*/ 17 w 69"/>
                  <a:gd name="T15" fmla="*/ 78 h 95"/>
                  <a:gd name="T16" fmla="*/ 4 w 69"/>
                  <a:gd name="T17" fmla="*/ 95 h 95"/>
                  <a:gd name="T18" fmla="*/ 5 w 69"/>
                  <a:gd name="T19" fmla="*/ 92 h 95"/>
                  <a:gd name="T20" fmla="*/ 2 w 69"/>
                  <a:gd name="T21" fmla="*/ 95 h 95"/>
                  <a:gd name="T22" fmla="*/ 0 w 69"/>
                  <a:gd name="T23" fmla="*/ 93 h 95"/>
                  <a:gd name="T24" fmla="*/ 6 w 69"/>
                  <a:gd name="T25" fmla="*/ 82 h 95"/>
                  <a:gd name="T26" fmla="*/ 5 w 69"/>
                  <a:gd name="T27" fmla="*/ 75 h 95"/>
                  <a:gd name="T28" fmla="*/ 9 w 69"/>
                  <a:gd name="T29" fmla="*/ 76 h 95"/>
                  <a:gd name="T30" fmla="*/ 6 w 69"/>
                  <a:gd name="T31" fmla="*/ 68 h 95"/>
                  <a:gd name="T32" fmla="*/ 30 w 69"/>
                  <a:gd name="T33" fmla="*/ 7 h 95"/>
                  <a:gd name="T34" fmla="*/ 34 w 69"/>
                  <a:gd name="T35" fmla="*/ 7 h 95"/>
                  <a:gd name="T36" fmla="*/ 32 w 69"/>
                  <a:gd name="T37" fmla="*/ 3 h 95"/>
                  <a:gd name="T38" fmla="*/ 34 w 69"/>
                  <a:gd name="T39" fmla="*/ 1 h 95"/>
                  <a:gd name="T40" fmla="*/ 37 w 69"/>
                  <a:gd name="T4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9" h="95">
                    <a:moveTo>
                      <a:pt x="37" y="0"/>
                    </a:moveTo>
                    <a:cubicBezTo>
                      <a:pt x="46" y="4"/>
                      <a:pt x="43" y="3"/>
                      <a:pt x="53" y="8"/>
                    </a:cubicBezTo>
                    <a:cubicBezTo>
                      <a:pt x="46" y="19"/>
                      <a:pt x="40" y="58"/>
                      <a:pt x="26" y="63"/>
                    </a:cubicBezTo>
                    <a:cubicBezTo>
                      <a:pt x="27" y="64"/>
                      <a:pt x="28" y="65"/>
                      <a:pt x="29" y="65"/>
                    </a:cubicBezTo>
                    <a:cubicBezTo>
                      <a:pt x="31" y="61"/>
                      <a:pt x="51" y="62"/>
                      <a:pt x="63" y="59"/>
                    </a:cubicBezTo>
                    <a:cubicBezTo>
                      <a:pt x="65" y="62"/>
                      <a:pt x="67" y="62"/>
                      <a:pt x="69" y="64"/>
                    </a:cubicBezTo>
                    <a:cubicBezTo>
                      <a:pt x="69" y="67"/>
                      <a:pt x="69" y="69"/>
                      <a:pt x="69" y="71"/>
                    </a:cubicBezTo>
                    <a:cubicBezTo>
                      <a:pt x="52" y="74"/>
                      <a:pt x="35" y="73"/>
                      <a:pt x="17" y="78"/>
                    </a:cubicBezTo>
                    <a:cubicBezTo>
                      <a:pt x="18" y="80"/>
                      <a:pt x="10" y="92"/>
                      <a:pt x="4" y="95"/>
                    </a:cubicBezTo>
                    <a:cubicBezTo>
                      <a:pt x="4" y="94"/>
                      <a:pt x="5" y="93"/>
                      <a:pt x="5" y="92"/>
                    </a:cubicBezTo>
                    <a:cubicBezTo>
                      <a:pt x="2" y="94"/>
                      <a:pt x="2" y="92"/>
                      <a:pt x="2" y="95"/>
                    </a:cubicBezTo>
                    <a:cubicBezTo>
                      <a:pt x="0" y="94"/>
                      <a:pt x="0" y="92"/>
                      <a:pt x="0" y="93"/>
                    </a:cubicBezTo>
                    <a:cubicBezTo>
                      <a:pt x="0" y="92"/>
                      <a:pt x="0" y="81"/>
                      <a:pt x="6" y="82"/>
                    </a:cubicBezTo>
                    <a:cubicBezTo>
                      <a:pt x="4" y="77"/>
                      <a:pt x="6" y="78"/>
                      <a:pt x="5" y="75"/>
                    </a:cubicBezTo>
                    <a:cubicBezTo>
                      <a:pt x="6" y="75"/>
                      <a:pt x="8" y="76"/>
                      <a:pt x="9" y="76"/>
                    </a:cubicBezTo>
                    <a:cubicBezTo>
                      <a:pt x="8" y="73"/>
                      <a:pt x="7" y="71"/>
                      <a:pt x="6" y="68"/>
                    </a:cubicBezTo>
                    <a:cubicBezTo>
                      <a:pt x="18" y="61"/>
                      <a:pt x="32" y="13"/>
                      <a:pt x="30" y="7"/>
                    </a:cubicBezTo>
                    <a:cubicBezTo>
                      <a:pt x="31" y="7"/>
                      <a:pt x="33" y="7"/>
                      <a:pt x="34" y="7"/>
                    </a:cubicBezTo>
                    <a:cubicBezTo>
                      <a:pt x="32" y="5"/>
                      <a:pt x="33" y="6"/>
                      <a:pt x="32" y="3"/>
                    </a:cubicBezTo>
                    <a:cubicBezTo>
                      <a:pt x="34" y="2"/>
                      <a:pt x="32" y="3"/>
                      <a:pt x="34" y="1"/>
                    </a:cubicBezTo>
                    <a:cubicBezTo>
                      <a:pt x="37" y="0"/>
                      <a:pt x="35" y="2"/>
                      <a:pt x="3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íṥḷídè">
                <a:extLst>
                  <a:ext uri="{FF2B5EF4-FFF2-40B4-BE49-F238E27FC236}">
                    <a16:creationId xmlns:a16="http://schemas.microsoft.com/office/drawing/2014/main" id="{670F3406-14BF-489E-919B-0CDC056D140C}"/>
                  </a:ext>
                </a:extLst>
              </p:cNvPr>
              <p:cNvSpPr/>
              <p:nvPr/>
            </p:nvSpPr>
            <p:spPr bwMode="auto">
              <a:xfrm>
                <a:off x="7121526" y="2851151"/>
                <a:ext cx="231775" cy="258763"/>
              </a:xfrm>
              <a:custGeom>
                <a:avLst/>
                <a:gdLst>
                  <a:gd name="T0" fmla="*/ 44 w 77"/>
                  <a:gd name="T1" fmla="*/ 0 h 85"/>
                  <a:gd name="T2" fmla="*/ 59 w 77"/>
                  <a:gd name="T3" fmla="*/ 6 h 85"/>
                  <a:gd name="T4" fmla="*/ 72 w 77"/>
                  <a:gd name="T5" fmla="*/ 40 h 85"/>
                  <a:gd name="T6" fmla="*/ 72 w 77"/>
                  <a:gd name="T7" fmla="*/ 52 h 85"/>
                  <a:gd name="T8" fmla="*/ 73 w 77"/>
                  <a:gd name="T9" fmla="*/ 54 h 85"/>
                  <a:gd name="T10" fmla="*/ 70 w 77"/>
                  <a:gd name="T11" fmla="*/ 57 h 85"/>
                  <a:gd name="T12" fmla="*/ 72 w 77"/>
                  <a:gd name="T13" fmla="*/ 76 h 85"/>
                  <a:gd name="T14" fmla="*/ 68 w 77"/>
                  <a:gd name="T15" fmla="*/ 81 h 85"/>
                  <a:gd name="T16" fmla="*/ 58 w 77"/>
                  <a:gd name="T17" fmla="*/ 81 h 85"/>
                  <a:gd name="T18" fmla="*/ 48 w 77"/>
                  <a:gd name="T19" fmla="*/ 69 h 85"/>
                  <a:gd name="T20" fmla="*/ 47 w 77"/>
                  <a:gd name="T21" fmla="*/ 71 h 85"/>
                  <a:gd name="T22" fmla="*/ 44 w 77"/>
                  <a:gd name="T23" fmla="*/ 72 h 85"/>
                  <a:gd name="T24" fmla="*/ 41 w 77"/>
                  <a:gd name="T25" fmla="*/ 75 h 85"/>
                  <a:gd name="T26" fmla="*/ 8 w 77"/>
                  <a:gd name="T27" fmla="*/ 84 h 85"/>
                  <a:gd name="T28" fmla="*/ 7 w 77"/>
                  <a:gd name="T29" fmla="*/ 82 h 85"/>
                  <a:gd name="T30" fmla="*/ 0 w 77"/>
                  <a:gd name="T31" fmla="*/ 73 h 85"/>
                  <a:gd name="T32" fmla="*/ 2 w 77"/>
                  <a:gd name="T33" fmla="*/ 65 h 85"/>
                  <a:gd name="T34" fmla="*/ 48 w 77"/>
                  <a:gd name="T35" fmla="*/ 53 h 85"/>
                  <a:gd name="T36" fmla="*/ 44 w 77"/>
                  <a:gd name="T37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85">
                    <a:moveTo>
                      <a:pt x="44" y="0"/>
                    </a:moveTo>
                    <a:cubicBezTo>
                      <a:pt x="51" y="1"/>
                      <a:pt x="52" y="4"/>
                      <a:pt x="59" y="6"/>
                    </a:cubicBezTo>
                    <a:cubicBezTo>
                      <a:pt x="61" y="18"/>
                      <a:pt x="67" y="36"/>
                      <a:pt x="72" y="40"/>
                    </a:cubicBezTo>
                    <a:cubicBezTo>
                      <a:pt x="72" y="40"/>
                      <a:pt x="71" y="50"/>
                      <a:pt x="72" y="52"/>
                    </a:cubicBezTo>
                    <a:cubicBezTo>
                      <a:pt x="73" y="55"/>
                      <a:pt x="71" y="53"/>
                      <a:pt x="73" y="54"/>
                    </a:cubicBezTo>
                    <a:cubicBezTo>
                      <a:pt x="72" y="56"/>
                      <a:pt x="73" y="56"/>
                      <a:pt x="70" y="57"/>
                    </a:cubicBezTo>
                    <a:cubicBezTo>
                      <a:pt x="72" y="61"/>
                      <a:pt x="77" y="80"/>
                      <a:pt x="72" y="76"/>
                    </a:cubicBezTo>
                    <a:cubicBezTo>
                      <a:pt x="71" y="79"/>
                      <a:pt x="71" y="79"/>
                      <a:pt x="68" y="81"/>
                    </a:cubicBezTo>
                    <a:cubicBezTo>
                      <a:pt x="64" y="81"/>
                      <a:pt x="61" y="81"/>
                      <a:pt x="58" y="81"/>
                    </a:cubicBezTo>
                    <a:cubicBezTo>
                      <a:pt x="54" y="77"/>
                      <a:pt x="52" y="72"/>
                      <a:pt x="48" y="69"/>
                    </a:cubicBezTo>
                    <a:cubicBezTo>
                      <a:pt x="48" y="70"/>
                      <a:pt x="47" y="71"/>
                      <a:pt x="47" y="71"/>
                    </a:cubicBezTo>
                    <a:cubicBezTo>
                      <a:pt x="46" y="72"/>
                      <a:pt x="45" y="72"/>
                      <a:pt x="44" y="72"/>
                    </a:cubicBezTo>
                    <a:cubicBezTo>
                      <a:pt x="42" y="73"/>
                      <a:pt x="43" y="74"/>
                      <a:pt x="41" y="75"/>
                    </a:cubicBezTo>
                    <a:cubicBezTo>
                      <a:pt x="32" y="80"/>
                      <a:pt x="21" y="80"/>
                      <a:pt x="8" y="84"/>
                    </a:cubicBezTo>
                    <a:cubicBezTo>
                      <a:pt x="6" y="85"/>
                      <a:pt x="7" y="83"/>
                      <a:pt x="7" y="82"/>
                    </a:cubicBezTo>
                    <a:cubicBezTo>
                      <a:pt x="3" y="81"/>
                      <a:pt x="2" y="77"/>
                      <a:pt x="0" y="73"/>
                    </a:cubicBezTo>
                    <a:cubicBezTo>
                      <a:pt x="1" y="70"/>
                      <a:pt x="2" y="68"/>
                      <a:pt x="2" y="65"/>
                    </a:cubicBezTo>
                    <a:cubicBezTo>
                      <a:pt x="16" y="65"/>
                      <a:pt x="35" y="62"/>
                      <a:pt x="48" y="53"/>
                    </a:cubicBezTo>
                    <a:cubicBezTo>
                      <a:pt x="43" y="43"/>
                      <a:pt x="39" y="9"/>
                      <a:pt x="44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í$1ïḑe">
                <a:extLst>
                  <a:ext uri="{FF2B5EF4-FFF2-40B4-BE49-F238E27FC236}">
                    <a16:creationId xmlns:a16="http://schemas.microsoft.com/office/drawing/2014/main" id="{4B70A0AB-5948-4874-8B20-0CE3015797A2}"/>
                  </a:ext>
                </a:extLst>
              </p:cNvPr>
              <p:cNvSpPr/>
              <p:nvPr/>
            </p:nvSpPr>
            <p:spPr bwMode="auto">
              <a:xfrm>
                <a:off x="7375526" y="307340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î$1idè">
                <a:extLst>
                  <a:ext uri="{FF2B5EF4-FFF2-40B4-BE49-F238E27FC236}">
                    <a16:creationId xmlns:a16="http://schemas.microsoft.com/office/drawing/2014/main" id="{AD914DE9-AB1B-4F11-B13F-C6DF9441CA39}"/>
                  </a:ext>
                </a:extLst>
              </p:cNvPr>
              <p:cNvSpPr/>
              <p:nvPr/>
            </p:nvSpPr>
            <p:spPr bwMode="auto">
              <a:xfrm>
                <a:off x="7081839" y="3086101"/>
                <a:ext cx="560388" cy="576263"/>
              </a:xfrm>
              <a:custGeom>
                <a:avLst/>
                <a:gdLst>
                  <a:gd name="T0" fmla="*/ 178 w 185"/>
                  <a:gd name="T1" fmla="*/ 68 h 189"/>
                  <a:gd name="T2" fmla="*/ 112 w 185"/>
                  <a:gd name="T3" fmla="*/ 52 h 189"/>
                  <a:gd name="T4" fmla="*/ 110 w 185"/>
                  <a:gd name="T5" fmla="*/ 46 h 189"/>
                  <a:gd name="T6" fmla="*/ 133 w 185"/>
                  <a:gd name="T7" fmla="*/ 12 h 189"/>
                  <a:gd name="T8" fmla="*/ 129 w 185"/>
                  <a:gd name="T9" fmla="*/ 3 h 189"/>
                  <a:gd name="T10" fmla="*/ 120 w 185"/>
                  <a:gd name="T11" fmla="*/ 0 h 189"/>
                  <a:gd name="T12" fmla="*/ 105 w 185"/>
                  <a:gd name="T13" fmla="*/ 39 h 189"/>
                  <a:gd name="T14" fmla="*/ 94 w 185"/>
                  <a:gd name="T15" fmla="*/ 52 h 189"/>
                  <a:gd name="T16" fmla="*/ 88 w 185"/>
                  <a:gd name="T17" fmla="*/ 52 h 189"/>
                  <a:gd name="T18" fmla="*/ 96 w 185"/>
                  <a:gd name="T19" fmla="*/ 44 h 189"/>
                  <a:gd name="T20" fmla="*/ 84 w 185"/>
                  <a:gd name="T21" fmla="*/ 31 h 189"/>
                  <a:gd name="T22" fmla="*/ 76 w 185"/>
                  <a:gd name="T23" fmla="*/ 35 h 189"/>
                  <a:gd name="T24" fmla="*/ 65 w 185"/>
                  <a:gd name="T25" fmla="*/ 7 h 189"/>
                  <a:gd name="T26" fmla="*/ 61 w 185"/>
                  <a:gd name="T27" fmla="*/ 12 h 189"/>
                  <a:gd name="T28" fmla="*/ 61 w 185"/>
                  <a:gd name="T29" fmla="*/ 18 h 189"/>
                  <a:gd name="T30" fmla="*/ 38 w 185"/>
                  <a:gd name="T31" fmla="*/ 48 h 189"/>
                  <a:gd name="T32" fmla="*/ 18 w 185"/>
                  <a:gd name="T33" fmla="*/ 71 h 189"/>
                  <a:gd name="T34" fmla="*/ 5 w 185"/>
                  <a:gd name="T35" fmla="*/ 76 h 189"/>
                  <a:gd name="T36" fmla="*/ 4 w 185"/>
                  <a:gd name="T37" fmla="*/ 92 h 189"/>
                  <a:gd name="T38" fmla="*/ 18 w 185"/>
                  <a:gd name="T39" fmla="*/ 101 h 189"/>
                  <a:gd name="T40" fmla="*/ 22 w 185"/>
                  <a:gd name="T41" fmla="*/ 100 h 189"/>
                  <a:gd name="T42" fmla="*/ 45 w 185"/>
                  <a:gd name="T43" fmla="*/ 87 h 189"/>
                  <a:gd name="T44" fmla="*/ 20 w 185"/>
                  <a:gd name="T45" fmla="*/ 127 h 189"/>
                  <a:gd name="T46" fmla="*/ 21 w 185"/>
                  <a:gd name="T47" fmla="*/ 139 h 189"/>
                  <a:gd name="T48" fmla="*/ 38 w 185"/>
                  <a:gd name="T49" fmla="*/ 148 h 189"/>
                  <a:gd name="T50" fmla="*/ 86 w 185"/>
                  <a:gd name="T51" fmla="*/ 103 h 189"/>
                  <a:gd name="T52" fmla="*/ 86 w 185"/>
                  <a:gd name="T53" fmla="*/ 98 h 189"/>
                  <a:gd name="T54" fmla="*/ 92 w 185"/>
                  <a:gd name="T55" fmla="*/ 96 h 189"/>
                  <a:gd name="T56" fmla="*/ 89 w 185"/>
                  <a:gd name="T57" fmla="*/ 88 h 189"/>
                  <a:gd name="T58" fmla="*/ 90 w 185"/>
                  <a:gd name="T59" fmla="*/ 86 h 189"/>
                  <a:gd name="T60" fmla="*/ 116 w 185"/>
                  <a:gd name="T61" fmla="*/ 114 h 189"/>
                  <a:gd name="T62" fmla="*/ 135 w 185"/>
                  <a:gd name="T63" fmla="*/ 109 h 189"/>
                  <a:gd name="T64" fmla="*/ 90 w 185"/>
                  <a:gd name="T65" fmla="*/ 77 h 189"/>
                  <a:gd name="T66" fmla="*/ 92 w 185"/>
                  <a:gd name="T67" fmla="*/ 84 h 189"/>
                  <a:gd name="T68" fmla="*/ 74 w 185"/>
                  <a:gd name="T69" fmla="*/ 88 h 189"/>
                  <a:gd name="T70" fmla="*/ 60 w 185"/>
                  <a:gd name="T71" fmla="*/ 102 h 189"/>
                  <a:gd name="T72" fmla="*/ 89 w 185"/>
                  <a:gd name="T73" fmla="*/ 56 h 189"/>
                  <a:gd name="T74" fmla="*/ 92 w 185"/>
                  <a:gd name="T75" fmla="*/ 64 h 189"/>
                  <a:gd name="T76" fmla="*/ 100 w 185"/>
                  <a:gd name="T77" fmla="*/ 64 h 189"/>
                  <a:gd name="T78" fmla="*/ 106 w 185"/>
                  <a:gd name="T79" fmla="*/ 57 h 189"/>
                  <a:gd name="T80" fmla="*/ 134 w 185"/>
                  <a:gd name="T81" fmla="*/ 56 h 189"/>
                  <a:gd name="T82" fmla="*/ 155 w 185"/>
                  <a:gd name="T83" fmla="*/ 61 h 189"/>
                  <a:gd name="T84" fmla="*/ 120 w 185"/>
                  <a:gd name="T85" fmla="*/ 160 h 189"/>
                  <a:gd name="T86" fmla="*/ 104 w 185"/>
                  <a:gd name="T87" fmla="*/ 143 h 189"/>
                  <a:gd name="T88" fmla="*/ 95 w 185"/>
                  <a:gd name="T89" fmla="*/ 141 h 189"/>
                  <a:gd name="T90" fmla="*/ 94 w 185"/>
                  <a:gd name="T91" fmla="*/ 149 h 189"/>
                  <a:gd name="T92" fmla="*/ 115 w 185"/>
                  <a:gd name="T93" fmla="*/ 186 h 189"/>
                  <a:gd name="T94" fmla="*/ 135 w 185"/>
                  <a:gd name="T95" fmla="*/ 188 h 189"/>
                  <a:gd name="T96" fmla="*/ 178 w 185"/>
                  <a:gd name="T97" fmla="*/ 68 h 189"/>
                  <a:gd name="T98" fmla="*/ 66 w 185"/>
                  <a:gd name="T99" fmla="*/ 53 h 189"/>
                  <a:gd name="T100" fmla="*/ 68 w 185"/>
                  <a:gd name="T101" fmla="*/ 56 h 189"/>
                  <a:gd name="T102" fmla="*/ 55 w 185"/>
                  <a:gd name="T103" fmla="*/ 64 h 189"/>
                  <a:gd name="T104" fmla="*/ 54 w 185"/>
                  <a:gd name="T105" fmla="*/ 61 h 189"/>
                  <a:gd name="T106" fmla="*/ 61 w 185"/>
                  <a:gd name="T107" fmla="*/ 56 h 189"/>
                  <a:gd name="T108" fmla="*/ 60 w 185"/>
                  <a:gd name="T109" fmla="*/ 55 h 189"/>
                  <a:gd name="T110" fmla="*/ 75 w 185"/>
                  <a:gd name="T111" fmla="*/ 36 h 189"/>
                  <a:gd name="T112" fmla="*/ 76 w 185"/>
                  <a:gd name="T113" fmla="*/ 36 h 189"/>
                  <a:gd name="T114" fmla="*/ 66 w 185"/>
                  <a:gd name="T115" fmla="*/ 53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5" h="189">
                    <a:moveTo>
                      <a:pt x="178" y="68"/>
                    </a:moveTo>
                    <a:cubicBezTo>
                      <a:pt x="184" y="47"/>
                      <a:pt x="122" y="47"/>
                      <a:pt x="112" y="52"/>
                    </a:cubicBezTo>
                    <a:cubicBezTo>
                      <a:pt x="112" y="50"/>
                      <a:pt x="111" y="48"/>
                      <a:pt x="110" y="46"/>
                    </a:cubicBezTo>
                    <a:cubicBezTo>
                      <a:pt x="115" y="48"/>
                      <a:pt x="125" y="17"/>
                      <a:pt x="133" y="12"/>
                    </a:cubicBezTo>
                    <a:cubicBezTo>
                      <a:pt x="132" y="7"/>
                      <a:pt x="131" y="5"/>
                      <a:pt x="129" y="3"/>
                    </a:cubicBezTo>
                    <a:cubicBezTo>
                      <a:pt x="125" y="0"/>
                      <a:pt x="123" y="1"/>
                      <a:pt x="120" y="0"/>
                    </a:cubicBezTo>
                    <a:cubicBezTo>
                      <a:pt x="115" y="13"/>
                      <a:pt x="110" y="26"/>
                      <a:pt x="105" y="39"/>
                    </a:cubicBezTo>
                    <a:cubicBezTo>
                      <a:pt x="102" y="42"/>
                      <a:pt x="96" y="47"/>
                      <a:pt x="94" y="52"/>
                    </a:cubicBezTo>
                    <a:cubicBezTo>
                      <a:pt x="92" y="52"/>
                      <a:pt x="90" y="52"/>
                      <a:pt x="88" y="52"/>
                    </a:cubicBezTo>
                    <a:cubicBezTo>
                      <a:pt x="91" y="47"/>
                      <a:pt x="92" y="50"/>
                      <a:pt x="96" y="44"/>
                    </a:cubicBezTo>
                    <a:cubicBezTo>
                      <a:pt x="93" y="40"/>
                      <a:pt x="89" y="35"/>
                      <a:pt x="84" y="31"/>
                    </a:cubicBezTo>
                    <a:cubicBezTo>
                      <a:pt x="81" y="32"/>
                      <a:pt x="78" y="33"/>
                      <a:pt x="76" y="35"/>
                    </a:cubicBezTo>
                    <a:cubicBezTo>
                      <a:pt x="85" y="9"/>
                      <a:pt x="74" y="20"/>
                      <a:pt x="65" y="7"/>
                    </a:cubicBezTo>
                    <a:cubicBezTo>
                      <a:pt x="62" y="9"/>
                      <a:pt x="62" y="8"/>
                      <a:pt x="61" y="12"/>
                    </a:cubicBezTo>
                    <a:cubicBezTo>
                      <a:pt x="63" y="9"/>
                      <a:pt x="61" y="18"/>
                      <a:pt x="61" y="18"/>
                    </a:cubicBezTo>
                    <a:cubicBezTo>
                      <a:pt x="59" y="18"/>
                      <a:pt x="51" y="40"/>
                      <a:pt x="38" y="48"/>
                    </a:cubicBezTo>
                    <a:cubicBezTo>
                      <a:pt x="30" y="54"/>
                      <a:pt x="25" y="62"/>
                      <a:pt x="18" y="71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4" y="79"/>
                      <a:pt x="0" y="89"/>
                      <a:pt x="4" y="92"/>
                    </a:cubicBezTo>
                    <a:cubicBezTo>
                      <a:pt x="3" y="96"/>
                      <a:pt x="14" y="102"/>
                      <a:pt x="18" y="101"/>
                    </a:cubicBezTo>
                    <a:cubicBezTo>
                      <a:pt x="20" y="102"/>
                      <a:pt x="21" y="102"/>
                      <a:pt x="22" y="100"/>
                    </a:cubicBezTo>
                    <a:cubicBezTo>
                      <a:pt x="28" y="92"/>
                      <a:pt x="37" y="91"/>
                      <a:pt x="45" y="87"/>
                    </a:cubicBezTo>
                    <a:cubicBezTo>
                      <a:pt x="43" y="93"/>
                      <a:pt x="27" y="124"/>
                      <a:pt x="20" y="127"/>
                    </a:cubicBezTo>
                    <a:cubicBezTo>
                      <a:pt x="21" y="131"/>
                      <a:pt x="21" y="135"/>
                      <a:pt x="21" y="139"/>
                    </a:cubicBezTo>
                    <a:cubicBezTo>
                      <a:pt x="26" y="148"/>
                      <a:pt x="31" y="147"/>
                      <a:pt x="38" y="148"/>
                    </a:cubicBezTo>
                    <a:cubicBezTo>
                      <a:pt x="42" y="134"/>
                      <a:pt x="82" y="117"/>
                      <a:pt x="86" y="103"/>
                    </a:cubicBezTo>
                    <a:cubicBezTo>
                      <a:pt x="89" y="102"/>
                      <a:pt x="87" y="100"/>
                      <a:pt x="86" y="98"/>
                    </a:cubicBezTo>
                    <a:cubicBezTo>
                      <a:pt x="88" y="97"/>
                      <a:pt x="90" y="97"/>
                      <a:pt x="92" y="96"/>
                    </a:cubicBezTo>
                    <a:cubicBezTo>
                      <a:pt x="91" y="93"/>
                      <a:pt x="90" y="90"/>
                      <a:pt x="89" y="88"/>
                    </a:cubicBezTo>
                    <a:cubicBezTo>
                      <a:pt x="91" y="89"/>
                      <a:pt x="90" y="86"/>
                      <a:pt x="90" y="86"/>
                    </a:cubicBezTo>
                    <a:cubicBezTo>
                      <a:pt x="97" y="89"/>
                      <a:pt x="115" y="111"/>
                      <a:pt x="116" y="114"/>
                    </a:cubicBezTo>
                    <a:cubicBezTo>
                      <a:pt x="126" y="114"/>
                      <a:pt x="126" y="111"/>
                      <a:pt x="135" y="109"/>
                    </a:cubicBezTo>
                    <a:cubicBezTo>
                      <a:pt x="128" y="81"/>
                      <a:pt x="115" y="83"/>
                      <a:pt x="90" y="77"/>
                    </a:cubicBezTo>
                    <a:cubicBezTo>
                      <a:pt x="90" y="81"/>
                      <a:pt x="89" y="81"/>
                      <a:pt x="92" y="84"/>
                    </a:cubicBezTo>
                    <a:cubicBezTo>
                      <a:pt x="86" y="85"/>
                      <a:pt x="80" y="87"/>
                      <a:pt x="74" y="88"/>
                    </a:cubicBezTo>
                    <a:cubicBezTo>
                      <a:pt x="68" y="94"/>
                      <a:pt x="68" y="98"/>
                      <a:pt x="60" y="102"/>
                    </a:cubicBezTo>
                    <a:cubicBezTo>
                      <a:pt x="69" y="83"/>
                      <a:pt x="81" y="61"/>
                      <a:pt x="89" y="56"/>
                    </a:cubicBezTo>
                    <a:cubicBezTo>
                      <a:pt x="90" y="59"/>
                      <a:pt x="92" y="61"/>
                      <a:pt x="92" y="64"/>
                    </a:cubicBezTo>
                    <a:cubicBezTo>
                      <a:pt x="97" y="64"/>
                      <a:pt x="98" y="65"/>
                      <a:pt x="100" y="64"/>
                    </a:cubicBezTo>
                    <a:cubicBezTo>
                      <a:pt x="103" y="63"/>
                      <a:pt x="104" y="60"/>
                      <a:pt x="106" y="57"/>
                    </a:cubicBezTo>
                    <a:cubicBezTo>
                      <a:pt x="115" y="56"/>
                      <a:pt x="125" y="56"/>
                      <a:pt x="134" y="56"/>
                    </a:cubicBezTo>
                    <a:cubicBezTo>
                      <a:pt x="141" y="57"/>
                      <a:pt x="148" y="59"/>
                      <a:pt x="155" y="61"/>
                    </a:cubicBezTo>
                    <a:cubicBezTo>
                      <a:pt x="159" y="91"/>
                      <a:pt x="148" y="140"/>
                      <a:pt x="120" y="160"/>
                    </a:cubicBezTo>
                    <a:cubicBezTo>
                      <a:pt x="111" y="155"/>
                      <a:pt x="107" y="154"/>
                      <a:pt x="104" y="143"/>
                    </a:cubicBezTo>
                    <a:cubicBezTo>
                      <a:pt x="101" y="143"/>
                      <a:pt x="98" y="142"/>
                      <a:pt x="95" y="141"/>
                    </a:cubicBezTo>
                    <a:cubicBezTo>
                      <a:pt x="95" y="144"/>
                      <a:pt x="94" y="146"/>
                      <a:pt x="94" y="149"/>
                    </a:cubicBezTo>
                    <a:cubicBezTo>
                      <a:pt x="103" y="155"/>
                      <a:pt x="113" y="180"/>
                      <a:pt x="115" y="186"/>
                    </a:cubicBezTo>
                    <a:cubicBezTo>
                      <a:pt x="125" y="189"/>
                      <a:pt x="126" y="187"/>
                      <a:pt x="135" y="188"/>
                    </a:cubicBezTo>
                    <a:cubicBezTo>
                      <a:pt x="151" y="164"/>
                      <a:pt x="185" y="102"/>
                      <a:pt x="178" y="68"/>
                    </a:cubicBezTo>
                    <a:close/>
                    <a:moveTo>
                      <a:pt x="66" y="53"/>
                    </a:moveTo>
                    <a:cubicBezTo>
                      <a:pt x="67" y="54"/>
                      <a:pt x="68" y="55"/>
                      <a:pt x="68" y="56"/>
                    </a:cubicBezTo>
                    <a:cubicBezTo>
                      <a:pt x="65" y="56"/>
                      <a:pt x="61" y="62"/>
                      <a:pt x="55" y="64"/>
                    </a:cubicBezTo>
                    <a:cubicBezTo>
                      <a:pt x="54" y="63"/>
                      <a:pt x="54" y="62"/>
                      <a:pt x="54" y="61"/>
                    </a:cubicBezTo>
                    <a:cubicBezTo>
                      <a:pt x="56" y="59"/>
                      <a:pt x="59" y="57"/>
                      <a:pt x="61" y="56"/>
                    </a:cubicBezTo>
                    <a:cubicBezTo>
                      <a:pt x="60" y="54"/>
                      <a:pt x="62" y="54"/>
                      <a:pt x="60" y="55"/>
                    </a:cubicBezTo>
                    <a:cubicBezTo>
                      <a:pt x="63" y="46"/>
                      <a:pt x="71" y="42"/>
                      <a:pt x="75" y="36"/>
                    </a:cubicBezTo>
                    <a:cubicBezTo>
                      <a:pt x="75" y="36"/>
                      <a:pt x="76" y="36"/>
                      <a:pt x="76" y="36"/>
                    </a:cubicBezTo>
                    <a:cubicBezTo>
                      <a:pt x="77" y="43"/>
                      <a:pt x="71" y="51"/>
                      <a:pt x="66" y="53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ïsḷïḍè">
                <a:extLst>
                  <a:ext uri="{FF2B5EF4-FFF2-40B4-BE49-F238E27FC236}">
                    <a16:creationId xmlns:a16="http://schemas.microsoft.com/office/drawing/2014/main" id="{AADED6BD-F637-4288-A0F8-87ED9C1E6AD9}"/>
                  </a:ext>
                </a:extLst>
              </p:cNvPr>
              <p:cNvSpPr/>
              <p:nvPr/>
            </p:nvSpPr>
            <p:spPr bwMode="auto">
              <a:xfrm>
                <a:off x="7302501" y="3208338"/>
                <a:ext cx="6350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íṥlîḑè">
                <a:extLst>
                  <a:ext uri="{FF2B5EF4-FFF2-40B4-BE49-F238E27FC236}">
                    <a16:creationId xmlns:a16="http://schemas.microsoft.com/office/drawing/2014/main" id="{18D402C3-6AF6-4244-B808-22C8FB24816A}"/>
                  </a:ext>
                </a:extLst>
              </p:cNvPr>
              <p:cNvSpPr/>
              <p:nvPr/>
            </p:nvSpPr>
            <p:spPr bwMode="auto">
              <a:xfrm>
                <a:off x="7342189" y="3248026"/>
                <a:ext cx="6350" cy="7938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iṧlîḋè">
                <a:extLst>
                  <a:ext uri="{FF2B5EF4-FFF2-40B4-BE49-F238E27FC236}">
                    <a16:creationId xmlns:a16="http://schemas.microsoft.com/office/drawing/2014/main" id="{910AC33F-35EF-4A78-9905-F6D3E5375390}"/>
                  </a:ext>
                </a:extLst>
              </p:cNvPr>
              <p:cNvSpPr/>
              <p:nvPr/>
            </p:nvSpPr>
            <p:spPr bwMode="auto">
              <a:xfrm>
                <a:off x="7269164" y="3381376"/>
                <a:ext cx="6350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ïsḻíďê">
                <a:extLst>
                  <a:ext uri="{FF2B5EF4-FFF2-40B4-BE49-F238E27FC236}">
                    <a16:creationId xmlns:a16="http://schemas.microsoft.com/office/drawing/2014/main" id="{A98E1A62-B2A5-4DD1-90EA-A3E983836C7C}"/>
                  </a:ext>
                </a:extLst>
              </p:cNvPr>
              <p:cNvSpPr/>
              <p:nvPr/>
            </p:nvSpPr>
            <p:spPr bwMode="auto">
              <a:xfrm>
                <a:off x="7254876" y="3384551"/>
                <a:ext cx="4763" cy="6350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1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îṣḷïďé">
                <a:extLst>
                  <a:ext uri="{FF2B5EF4-FFF2-40B4-BE49-F238E27FC236}">
                    <a16:creationId xmlns:a16="http://schemas.microsoft.com/office/drawing/2014/main" id="{84087512-919C-4BAC-8A15-24AD1FB9FD63}"/>
                  </a:ext>
                </a:extLst>
              </p:cNvPr>
              <p:cNvSpPr/>
              <p:nvPr/>
            </p:nvSpPr>
            <p:spPr bwMode="auto">
              <a:xfrm>
                <a:off x="7142164" y="3473451"/>
                <a:ext cx="203200" cy="185738"/>
              </a:xfrm>
              <a:custGeom>
                <a:avLst/>
                <a:gdLst>
                  <a:gd name="T0" fmla="*/ 57 w 67"/>
                  <a:gd name="T1" fmla="*/ 0 h 61"/>
                  <a:gd name="T2" fmla="*/ 67 w 67"/>
                  <a:gd name="T3" fmla="*/ 9 h 61"/>
                  <a:gd name="T4" fmla="*/ 65 w 67"/>
                  <a:gd name="T5" fmla="*/ 10 h 61"/>
                  <a:gd name="T6" fmla="*/ 61 w 67"/>
                  <a:gd name="T7" fmla="*/ 9 h 61"/>
                  <a:gd name="T8" fmla="*/ 17 w 67"/>
                  <a:gd name="T9" fmla="*/ 61 h 61"/>
                  <a:gd name="T10" fmla="*/ 2 w 67"/>
                  <a:gd name="T11" fmla="*/ 58 h 61"/>
                  <a:gd name="T12" fmla="*/ 0 w 67"/>
                  <a:gd name="T13" fmla="*/ 53 h 61"/>
                  <a:gd name="T14" fmla="*/ 1 w 67"/>
                  <a:gd name="T15" fmla="*/ 50 h 61"/>
                  <a:gd name="T16" fmla="*/ 39 w 67"/>
                  <a:gd name="T17" fmla="*/ 18 h 61"/>
                  <a:gd name="T18" fmla="*/ 58 w 67"/>
                  <a:gd name="T19" fmla="*/ 7 h 61"/>
                  <a:gd name="T20" fmla="*/ 60 w 67"/>
                  <a:gd name="T21" fmla="*/ 7 h 61"/>
                  <a:gd name="T22" fmla="*/ 55 w 67"/>
                  <a:gd name="T23" fmla="*/ 3 h 61"/>
                  <a:gd name="T24" fmla="*/ 57 w 67"/>
                  <a:gd name="T2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61">
                    <a:moveTo>
                      <a:pt x="57" y="0"/>
                    </a:moveTo>
                    <a:cubicBezTo>
                      <a:pt x="63" y="1"/>
                      <a:pt x="65" y="2"/>
                      <a:pt x="67" y="9"/>
                    </a:cubicBezTo>
                    <a:cubicBezTo>
                      <a:pt x="67" y="9"/>
                      <a:pt x="66" y="10"/>
                      <a:pt x="65" y="10"/>
                    </a:cubicBezTo>
                    <a:cubicBezTo>
                      <a:pt x="63" y="7"/>
                      <a:pt x="64" y="10"/>
                      <a:pt x="61" y="9"/>
                    </a:cubicBezTo>
                    <a:cubicBezTo>
                      <a:pt x="62" y="24"/>
                      <a:pt x="18" y="55"/>
                      <a:pt x="17" y="61"/>
                    </a:cubicBezTo>
                    <a:cubicBezTo>
                      <a:pt x="12" y="60"/>
                      <a:pt x="7" y="59"/>
                      <a:pt x="2" y="58"/>
                    </a:cubicBezTo>
                    <a:cubicBezTo>
                      <a:pt x="2" y="56"/>
                      <a:pt x="2" y="56"/>
                      <a:pt x="0" y="53"/>
                    </a:cubicBezTo>
                    <a:cubicBezTo>
                      <a:pt x="1" y="52"/>
                      <a:pt x="1" y="51"/>
                      <a:pt x="1" y="50"/>
                    </a:cubicBezTo>
                    <a:cubicBezTo>
                      <a:pt x="13" y="49"/>
                      <a:pt x="29" y="28"/>
                      <a:pt x="39" y="18"/>
                    </a:cubicBezTo>
                    <a:cubicBezTo>
                      <a:pt x="44" y="13"/>
                      <a:pt x="58" y="7"/>
                      <a:pt x="58" y="7"/>
                    </a:cubicBezTo>
                    <a:cubicBezTo>
                      <a:pt x="58" y="7"/>
                      <a:pt x="59" y="7"/>
                      <a:pt x="60" y="7"/>
                    </a:cubicBezTo>
                    <a:cubicBezTo>
                      <a:pt x="58" y="5"/>
                      <a:pt x="57" y="4"/>
                      <a:pt x="55" y="3"/>
                    </a:cubicBezTo>
                    <a:cubicBezTo>
                      <a:pt x="58" y="1"/>
                      <a:pt x="56" y="2"/>
                      <a:pt x="5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8" name="išḷîḋê">
              <a:extLst>
                <a:ext uri="{FF2B5EF4-FFF2-40B4-BE49-F238E27FC236}">
                  <a16:creationId xmlns:a16="http://schemas.microsoft.com/office/drawing/2014/main" id="{DF209E53-C8A5-4919-B7C5-771E77FDAE81}"/>
                </a:ext>
              </a:extLst>
            </p:cNvPr>
            <p:cNvGrpSpPr/>
            <p:nvPr/>
          </p:nvGrpSpPr>
          <p:grpSpPr>
            <a:xfrm>
              <a:off x="6350001" y="2863851"/>
              <a:ext cx="431800" cy="733425"/>
              <a:chOff x="6350001" y="2863851"/>
              <a:chExt cx="431800" cy="733425"/>
            </a:xfrm>
          </p:grpSpPr>
          <p:sp>
            <p:nvSpPr>
              <p:cNvPr id="90" name="íślîḋe">
                <a:extLst>
                  <a:ext uri="{FF2B5EF4-FFF2-40B4-BE49-F238E27FC236}">
                    <a16:creationId xmlns:a16="http://schemas.microsoft.com/office/drawing/2014/main" id="{7DEC0A41-45A9-406C-985E-C1EC64D979A7}"/>
                  </a:ext>
                </a:extLst>
              </p:cNvPr>
              <p:cNvSpPr/>
              <p:nvPr/>
            </p:nvSpPr>
            <p:spPr bwMode="auto">
              <a:xfrm>
                <a:off x="6618289" y="3116263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íṣlíďé">
                <a:extLst>
                  <a:ext uri="{FF2B5EF4-FFF2-40B4-BE49-F238E27FC236}">
                    <a16:creationId xmlns:a16="http://schemas.microsoft.com/office/drawing/2014/main" id="{6814C4D1-DF0B-4279-B94C-1F3DE303BFE5}"/>
                  </a:ext>
                </a:extLst>
              </p:cNvPr>
              <p:cNvSpPr/>
              <p:nvPr/>
            </p:nvSpPr>
            <p:spPr bwMode="auto">
              <a:xfrm>
                <a:off x="6350001" y="2863851"/>
                <a:ext cx="431800" cy="733425"/>
              </a:xfrm>
              <a:custGeom>
                <a:avLst/>
                <a:gdLst>
                  <a:gd name="T0" fmla="*/ 143 w 143"/>
                  <a:gd name="T1" fmla="*/ 12 h 241"/>
                  <a:gd name="T2" fmla="*/ 120 w 143"/>
                  <a:gd name="T3" fmla="*/ 1 h 241"/>
                  <a:gd name="T4" fmla="*/ 35 w 143"/>
                  <a:gd name="T5" fmla="*/ 9 h 241"/>
                  <a:gd name="T6" fmla="*/ 10 w 143"/>
                  <a:gd name="T7" fmla="*/ 21 h 241"/>
                  <a:gd name="T8" fmla="*/ 74 w 143"/>
                  <a:gd name="T9" fmla="*/ 31 h 241"/>
                  <a:gd name="T10" fmla="*/ 63 w 143"/>
                  <a:gd name="T11" fmla="*/ 62 h 241"/>
                  <a:gd name="T12" fmla="*/ 80 w 143"/>
                  <a:gd name="T13" fmla="*/ 89 h 241"/>
                  <a:gd name="T14" fmla="*/ 81 w 143"/>
                  <a:gd name="T15" fmla="*/ 111 h 241"/>
                  <a:gd name="T16" fmla="*/ 32 w 143"/>
                  <a:gd name="T17" fmla="*/ 113 h 241"/>
                  <a:gd name="T18" fmla="*/ 36 w 143"/>
                  <a:gd name="T19" fmla="*/ 70 h 241"/>
                  <a:gd name="T20" fmla="*/ 28 w 143"/>
                  <a:gd name="T21" fmla="*/ 44 h 241"/>
                  <a:gd name="T22" fmla="*/ 10 w 143"/>
                  <a:gd name="T23" fmla="*/ 71 h 241"/>
                  <a:gd name="T24" fmla="*/ 4 w 143"/>
                  <a:gd name="T25" fmla="*/ 185 h 241"/>
                  <a:gd name="T26" fmla="*/ 37 w 143"/>
                  <a:gd name="T27" fmla="*/ 241 h 241"/>
                  <a:gd name="T28" fmla="*/ 37 w 143"/>
                  <a:gd name="T29" fmla="*/ 221 h 241"/>
                  <a:gd name="T30" fmla="*/ 63 w 143"/>
                  <a:gd name="T31" fmla="*/ 224 h 241"/>
                  <a:gd name="T32" fmla="*/ 133 w 143"/>
                  <a:gd name="T33" fmla="*/ 225 h 241"/>
                  <a:gd name="T34" fmla="*/ 73 w 143"/>
                  <a:gd name="T35" fmla="*/ 208 h 241"/>
                  <a:gd name="T36" fmla="*/ 71 w 143"/>
                  <a:gd name="T37" fmla="*/ 207 h 241"/>
                  <a:gd name="T38" fmla="*/ 90 w 143"/>
                  <a:gd name="T39" fmla="*/ 161 h 241"/>
                  <a:gd name="T40" fmla="*/ 131 w 143"/>
                  <a:gd name="T41" fmla="*/ 176 h 241"/>
                  <a:gd name="T42" fmla="*/ 93 w 143"/>
                  <a:gd name="T43" fmla="*/ 148 h 241"/>
                  <a:gd name="T44" fmla="*/ 130 w 143"/>
                  <a:gd name="T45" fmla="*/ 124 h 241"/>
                  <a:gd name="T46" fmla="*/ 128 w 143"/>
                  <a:gd name="T47" fmla="*/ 108 h 241"/>
                  <a:gd name="T48" fmla="*/ 95 w 143"/>
                  <a:gd name="T49" fmla="*/ 86 h 241"/>
                  <a:gd name="T50" fmla="*/ 132 w 143"/>
                  <a:gd name="T51" fmla="*/ 77 h 241"/>
                  <a:gd name="T52" fmla="*/ 125 w 143"/>
                  <a:gd name="T53" fmla="*/ 62 h 241"/>
                  <a:gd name="T54" fmla="*/ 93 w 143"/>
                  <a:gd name="T55" fmla="*/ 27 h 241"/>
                  <a:gd name="T56" fmla="*/ 142 w 143"/>
                  <a:gd name="T57" fmla="*/ 20 h 241"/>
                  <a:gd name="T58" fmla="*/ 70 w 143"/>
                  <a:gd name="T59" fmla="*/ 152 h 241"/>
                  <a:gd name="T60" fmla="*/ 64 w 143"/>
                  <a:gd name="T61" fmla="*/ 208 h 241"/>
                  <a:gd name="T62" fmla="*/ 36 w 143"/>
                  <a:gd name="T63" fmla="*/ 209 h 241"/>
                  <a:gd name="T64" fmla="*/ 45 w 143"/>
                  <a:gd name="T65" fmla="*/ 141 h 241"/>
                  <a:gd name="T66" fmla="*/ 73 w 143"/>
                  <a:gd name="T67" fmla="*/ 141 h 241"/>
                  <a:gd name="T68" fmla="*/ 72 w 143"/>
                  <a:gd name="T69" fmla="*/ 146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3" h="241">
                    <a:moveTo>
                      <a:pt x="142" y="20"/>
                    </a:moveTo>
                    <a:cubicBezTo>
                      <a:pt x="143" y="17"/>
                      <a:pt x="143" y="15"/>
                      <a:pt x="143" y="12"/>
                    </a:cubicBezTo>
                    <a:cubicBezTo>
                      <a:pt x="139" y="10"/>
                      <a:pt x="141" y="7"/>
                      <a:pt x="138" y="5"/>
                    </a:cubicBezTo>
                    <a:cubicBezTo>
                      <a:pt x="132" y="0"/>
                      <a:pt x="127" y="2"/>
                      <a:pt x="120" y="1"/>
                    </a:cubicBezTo>
                    <a:cubicBezTo>
                      <a:pt x="114" y="7"/>
                      <a:pt x="103" y="0"/>
                      <a:pt x="94" y="4"/>
                    </a:cubicBezTo>
                    <a:cubicBezTo>
                      <a:pt x="80" y="10"/>
                      <a:pt x="46" y="5"/>
                      <a:pt x="35" y="9"/>
                    </a:cubicBezTo>
                    <a:cubicBezTo>
                      <a:pt x="26" y="12"/>
                      <a:pt x="20" y="14"/>
                      <a:pt x="11" y="17"/>
                    </a:cubicBezTo>
                    <a:cubicBezTo>
                      <a:pt x="10" y="18"/>
                      <a:pt x="10" y="20"/>
                      <a:pt x="10" y="21"/>
                    </a:cubicBezTo>
                    <a:cubicBezTo>
                      <a:pt x="34" y="33"/>
                      <a:pt x="28" y="43"/>
                      <a:pt x="54" y="34"/>
                    </a:cubicBezTo>
                    <a:cubicBezTo>
                      <a:pt x="59" y="36"/>
                      <a:pt x="69" y="34"/>
                      <a:pt x="74" y="31"/>
                    </a:cubicBezTo>
                    <a:cubicBezTo>
                      <a:pt x="74" y="34"/>
                      <a:pt x="73" y="32"/>
                      <a:pt x="75" y="34"/>
                    </a:cubicBezTo>
                    <a:cubicBezTo>
                      <a:pt x="71" y="43"/>
                      <a:pt x="67" y="52"/>
                      <a:pt x="63" y="62"/>
                    </a:cubicBezTo>
                    <a:cubicBezTo>
                      <a:pt x="44" y="87"/>
                      <a:pt x="25" y="100"/>
                      <a:pt x="69" y="107"/>
                    </a:cubicBezTo>
                    <a:cubicBezTo>
                      <a:pt x="74" y="99"/>
                      <a:pt x="79" y="97"/>
                      <a:pt x="80" y="89"/>
                    </a:cubicBezTo>
                    <a:cubicBezTo>
                      <a:pt x="82" y="89"/>
                      <a:pt x="80" y="89"/>
                      <a:pt x="84" y="89"/>
                    </a:cubicBezTo>
                    <a:cubicBezTo>
                      <a:pt x="80" y="96"/>
                      <a:pt x="79" y="106"/>
                      <a:pt x="81" y="111"/>
                    </a:cubicBezTo>
                    <a:cubicBezTo>
                      <a:pt x="73" y="111"/>
                      <a:pt x="46" y="117"/>
                      <a:pt x="37" y="120"/>
                    </a:cubicBezTo>
                    <a:cubicBezTo>
                      <a:pt x="33" y="117"/>
                      <a:pt x="33" y="116"/>
                      <a:pt x="32" y="113"/>
                    </a:cubicBezTo>
                    <a:cubicBezTo>
                      <a:pt x="33" y="111"/>
                      <a:pt x="33" y="70"/>
                      <a:pt x="33" y="69"/>
                    </a:cubicBezTo>
                    <a:cubicBezTo>
                      <a:pt x="34" y="70"/>
                      <a:pt x="35" y="70"/>
                      <a:pt x="36" y="70"/>
                    </a:cubicBezTo>
                    <a:cubicBezTo>
                      <a:pt x="33" y="64"/>
                      <a:pt x="35" y="58"/>
                      <a:pt x="36" y="49"/>
                    </a:cubicBezTo>
                    <a:cubicBezTo>
                      <a:pt x="33" y="48"/>
                      <a:pt x="31" y="46"/>
                      <a:pt x="28" y="44"/>
                    </a:cubicBezTo>
                    <a:cubicBezTo>
                      <a:pt x="27" y="44"/>
                      <a:pt x="26" y="44"/>
                      <a:pt x="25" y="43"/>
                    </a:cubicBezTo>
                    <a:cubicBezTo>
                      <a:pt x="21" y="53"/>
                      <a:pt x="14" y="61"/>
                      <a:pt x="10" y="71"/>
                    </a:cubicBezTo>
                    <a:cubicBezTo>
                      <a:pt x="15" y="80"/>
                      <a:pt x="0" y="118"/>
                      <a:pt x="5" y="136"/>
                    </a:cubicBezTo>
                    <a:cubicBezTo>
                      <a:pt x="7" y="141"/>
                      <a:pt x="1" y="180"/>
                      <a:pt x="4" y="185"/>
                    </a:cubicBezTo>
                    <a:cubicBezTo>
                      <a:pt x="11" y="199"/>
                      <a:pt x="12" y="222"/>
                      <a:pt x="18" y="240"/>
                    </a:cubicBezTo>
                    <a:cubicBezTo>
                      <a:pt x="24" y="241"/>
                      <a:pt x="31" y="241"/>
                      <a:pt x="37" y="241"/>
                    </a:cubicBezTo>
                    <a:cubicBezTo>
                      <a:pt x="39" y="239"/>
                      <a:pt x="40" y="237"/>
                      <a:pt x="42" y="234"/>
                    </a:cubicBezTo>
                    <a:cubicBezTo>
                      <a:pt x="40" y="230"/>
                      <a:pt x="39" y="225"/>
                      <a:pt x="37" y="221"/>
                    </a:cubicBezTo>
                    <a:cubicBezTo>
                      <a:pt x="37" y="220"/>
                      <a:pt x="38" y="220"/>
                      <a:pt x="39" y="219"/>
                    </a:cubicBezTo>
                    <a:cubicBezTo>
                      <a:pt x="37" y="226"/>
                      <a:pt x="59" y="225"/>
                      <a:pt x="63" y="224"/>
                    </a:cubicBezTo>
                    <a:cubicBezTo>
                      <a:pt x="74" y="219"/>
                      <a:pt x="94" y="224"/>
                      <a:pt x="109" y="218"/>
                    </a:cubicBezTo>
                    <a:cubicBezTo>
                      <a:pt x="113" y="221"/>
                      <a:pt x="133" y="225"/>
                      <a:pt x="133" y="225"/>
                    </a:cubicBezTo>
                    <a:cubicBezTo>
                      <a:pt x="136" y="222"/>
                      <a:pt x="139" y="220"/>
                      <a:pt x="142" y="217"/>
                    </a:cubicBezTo>
                    <a:cubicBezTo>
                      <a:pt x="137" y="199"/>
                      <a:pt x="82" y="204"/>
                      <a:pt x="73" y="208"/>
                    </a:cubicBezTo>
                    <a:cubicBezTo>
                      <a:pt x="73" y="207"/>
                      <a:pt x="73" y="206"/>
                      <a:pt x="73" y="206"/>
                    </a:cubicBezTo>
                    <a:cubicBezTo>
                      <a:pt x="72" y="206"/>
                      <a:pt x="72" y="206"/>
                      <a:pt x="71" y="207"/>
                    </a:cubicBezTo>
                    <a:cubicBezTo>
                      <a:pt x="77" y="186"/>
                      <a:pt x="87" y="181"/>
                      <a:pt x="89" y="162"/>
                    </a:cubicBezTo>
                    <a:cubicBezTo>
                      <a:pt x="90" y="162"/>
                      <a:pt x="90" y="161"/>
                      <a:pt x="90" y="161"/>
                    </a:cubicBezTo>
                    <a:cubicBezTo>
                      <a:pt x="98" y="162"/>
                      <a:pt x="101" y="185"/>
                      <a:pt x="117" y="182"/>
                    </a:cubicBezTo>
                    <a:cubicBezTo>
                      <a:pt x="124" y="183"/>
                      <a:pt x="126" y="179"/>
                      <a:pt x="131" y="176"/>
                    </a:cubicBezTo>
                    <a:cubicBezTo>
                      <a:pt x="123" y="159"/>
                      <a:pt x="110" y="150"/>
                      <a:pt x="95" y="152"/>
                    </a:cubicBezTo>
                    <a:cubicBezTo>
                      <a:pt x="95" y="151"/>
                      <a:pt x="94" y="149"/>
                      <a:pt x="93" y="148"/>
                    </a:cubicBezTo>
                    <a:cubicBezTo>
                      <a:pt x="98" y="145"/>
                      <a:pt x="94" y="132"/>
                      <a:pt x="100" y="128"/>
                    </a:cubicBezTo>
                    <a:cubicBezTo>
                      <a:pt x="99" y="126"/>
                      <a:pt x="124" y="122"/>
                      <a:pt x="130" y="124"/>
                    </a:cubicBezTo>
                    <a:cubicBezTo>
                      <a:pt x="132" y="122"/>
                      <a:pt x="130" y="123"/>
                      <a:pt x="133" y="123"/>
                    </a:cubicBezTo>
                    <a:cubicBezTo>
                      <a:pt x="131" y="118"/>
                      <a:pt x="129" y="113"/>
                      <a:pt x="128" y="108"/>
                    </a:cubicBezTo>
                    <a:cubicBezTo>
                      <a:pt x="120" y="107"/>
                      <a:pt x="111" y="103"/>
                      <a:pt x="103" y="106"/>
                    </a:cubicBezTo>
                    <a:cubicBezTo>
                      <a:pt x="102" y="95"/>
                      <a:pt x="100" y="95"/>
                      <a:pt x="95" y="86"/>
                    </a:cubicBezTo>
                    <a:cubicBezTo>
                      <a:pt x="95" y="86"/>
                      <a:pt x="94" y="86"/>
                      <a:pt x="93" y="87"/>
                    </a:cubicBezTo>
                    <a:cubicBezTo>
                      <a:pt x="101" y="79"/>
                      <a:pt x="120" y="77"/>
                      <a:pt x="132" y="77"/>
                    </a:cubicBezTo>
                    <a:cubicBezTo>
                      <a:pt x="131" y="76"/>
                      <a:pt x="131" y="75"/>
                      <a:pt x="131" y="74"/>
                    </a:cubicBezTo>
                    <a:cubicBezTo>
                      <a:pt x="131" y="73"/>
                      <a:pt x="130" y="65"/>
                      <a:pt x="125" y="62"/>
                    </a:cubicBezTo>
                    <a:cubicBezTo>
                      <a:pt x="118" y="56"/>
                      <a:pt x="107" y="58"/>
                      <a:pt x="95" y="63"/>
                    </a:cubicBezTo>
                    <a:cubicBezTo>
                      <a:pt x="99" y="52"/>
                      <a:pt x="99" y="41"/>
                      <a:pt x="93" y="27"/>
                    </a:cubicBezTo>
                    <a:cubicBezTo>
                      <a:pt x="94" y="26"/>
                      <a:pt x="94" y="26"/>
                      <a:pt x="94" y="25"/>
                    </a:cubicBezTo>
                    <a:cubicBezTo>
                      <a:pt x="105" y="24"/>
                      <a:pt x="129" y="16"/>
                      <a:pt x="142" y="20"/>
                    </a:cubicBezTo>
                    <a:close/>
                    <a:moveTo>
                      <a:pt x="72" y="146"/>
                    </a:moveTo>
                    <a:cubicBezTo>
                      <a:pt x="71" y="148"/>
                      <a:pt x="71" y="150"/>
                      <a:pt x="70" y="152"/>
                    </a:cubicBezTo>
                    <a:cubicBezTo>
                      <a:pt x="68" y="156"/>
                      <a:pt x="51" y="190"/>
                      <a:pt x="51" y="192"/>
                    </a:cubicBezTo>
                    <a:cubicBezTo>
                      <a:pt x="48" y="194"/>
                      <a:pt x="63" y="205"/>
                      <a:pt x="64" y="208"/>
                    </a:cubicBezTo>
                    <a:cubicBezTo>
                      <a:pt x="60" y="205"/>
                      <a:pt x="40" y="205"/>
                      <a:pt x="37" y="210"/>
                    </a:cubicBezTo>
                    <a:cubicBezTo>
                      <a:pt x="36" y="210"/>
                      <a:pt x="36" y="209"/>
                      <a:pt x="36" y="209"/>
                    </a:cubicBezTo>
                    <a:cubicBezTo>
                      <a:pt x="29" y="201"/>
                      <a:pt x="29" y="140"/>
                      <a:pt x="32" y="129"/>
                    </a:cubicBezTo>
                    <a:cubicBezTo>
                      <a:pt x="37" y="133"/>
                      <a:pt x="43" y="139"/>
                      <a:pt x="45" y="141"/>
                    </a:cubicBezTo>
                    <a:cubicBezTo>
                      <a:pt x="56" y="144"/>
                      <a:pt x="67" y="140"/>
                      <a:pt x="72" y="141"/>
                    </a:cubicBezTo>
                    <a:cubicBezTo>
                      <a:pt x="72" y="141"/>
                      <a:pt x="72" y="141"/>
                      <a:pt x="73" y="141"/>
                    </a:cubicBezTo>
                    <a:cubicBezTo>
                      <a:pt x="73" y="141"/>
                      <a:pt x="72" y="141"/>
                      <a:pt x="72" y="141"/>
                    </a:cubicBezTo>
                    <a:cubicBezTo>
                      <a:pt x="71" y="142"/>
                      <a:pt x="72" y="146"/>
                      <a:pt x="72" y="146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iṧļîḑé">
                <a:extLst>
                  <a:ext uri="{FF2B5EF4-FFF2-40B4-BE49-F238E27FC236}">
                    <a16:creationId xmlns:a16="http://schemas.microsoft.com/office/drawing/2014/main" id="{1E43B40B-1DFB-4056-B046-6B88147EED69}"/>
                  </a:ext>
                </a:extLst>
              </p:cNvPr>
              <p:cNvSpPr/>
              <p:nvPr/>
            </p:nvSpPr>
            <p:spPr bwMode="auto">
              <a:xfrm>
                <a:off x="6551614" y="3484563"/>
                <a:ext cx="9525" cy="12700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4 h 4"/>
                  <a:gd name="T4" fmla="*/ 3 w 3"/>
                  <a:gd name="T5" fmla="*/ 1 h 4"/>
                  <a:gd name="T6" fmla="*/ 1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0" y="3"/>
                      <a:pt x="0" y="1"/>
                      <a:pt x="1" y="4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1" y="1"/>
                      <a:pt x="3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9" name="ïšḻïḍê">
              <a:extLst>
                <a:ext uri="{FF2B5EF4-FFF2-40B4-BE49-F238E27FC236}">
                  <a16:creationId xmlns:a16="http://schemas.microsoft.com/office/drawing/2014/main" id="{A6CA873A-2C09-4804-B8E4-647F86A0014D}"/>
                </a:ext>
              </a:extLst>
            </p:cNvPr>
            <p:cNvSpPr/>
            <p:nvPr/>
          </p:nvSpPr>
          <p:spPr bwMode="auto">
            <a:xfrm>
              <a:off x="2009775" y="2593975"/>
              <a:ext cx="1500187" cy="423863"/>
            </a:xfrm>
            <a:custGeom>
              <a:avLst/>
              <a:gdLst>
                <a:gd name="T0" fmla="*/ 0 w 676"/>
                <a:gd name="T1" fmla="*/ 98 h 191"/>
                <a:gd name="T2" fmla="*/ 77 w 676"/>
                <a:gd name="T3" fmla="*/ 190 h 191"/>
                <a:gd name="T4" fmla="*/ 341 w 676"/>
                <a:gd name="T5" fmla="*/ 123 h 191"/>
                <a:gd name="T6" fmla="*/ 600 w 676"/>
                <a:gd name="T7" fmla="*/ 187 h 191"/>
                <a:gd name="T8" fmla="*/ 676 w 676"/>
                <a:gd name="T9" fmla="*/ 97 h 191"/>
                <a:gd name="T10" fmla="*/ 332 w 676"/>
                <a:gd name="T11" fmla="*/ 6 h 191"/>
                <a:gd name="T12" fmla="*/ 0 w 676"/>
                <a:gd name="T13" fmla="*/ 9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6" h="191">
                  <a:moveTo>
                    <a:pt x="0" y="98"/>
                  </a:moveTo>
                  <a:cubicBezTo>
                    <a:pt x="77" y="190"/>
                    <a:pt x="77" y="190"/>
                    <a:pt x="77" y="190"/>
                  </a:cubicBezTo>
                  <a:cubicBezTo>
                    <a:pt x="77" y="190"/>
                    <a:pt x="223" y="123"/>
                    <a:pt x="341" y="123"/>
                  </a:cubicBezTo>
                  <a:cubicBezTo>
                    <a:pt x="462" y="123"/>
                    <a:pt x="597" y="191"/>
                    <a:pt x="600" y="187"/>
                  </a:cubicBezTo>
                  <a:cubicBezTo>
                    <a:pt x="609" y="180"/>
                    <a:pt x="676" y="97"/>
                    <a:pt x="676" y="97"/>
                  </a:cubicBezTo>
                  <a:cubicBezTo>
                    <a:pt x="676" y="97"/>
                    <a:pt x="455" y="0"/>
                    <a:pt x="332" y="6"/>
                  </a:cubicBezTo>
                  <a:cubicBezTo>
                    <a:pt x="210" y="13"/>
                    <a:pt x="95" y="59"/>
                    <a:pt x="0" y="98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íṩ1ïdé">
              <a:extLst>
                <a:ext uri="{FF2B5EF4-FFF2-40B4-BE49-F238E27FC236}">
                  <a16:creationId xmlns:a16="http://schemas.microsoft.com/office/drawing/2014/main" id="{DB0C1928-65F5-48F1-9D3C-4E1145572735}"/>
                </a:ext>
              </a:extLst>
            </p:cNvPr>
            <p:cNvSpPr/>
            <p:nvPr/>
          </p:nvSpPr>
          <p:spPr bwMode="auto">
            <a:xfrm>
              <a:off x="2254250" y="2755900"/>
              <a:ext cx="169862" cy="169863"/>
            </a:xfrm>
            <a:custGeom>
              <a:avLst/>
              <a:gdLst>
                <a:gd name="T0" fmla="*/ 72 w 77"/>
                <a:gd name="T1" fmla="*/ 38 h 76"/>
                <a:gd name="T2" fmla="*/ 49 w 77"/>
                <a:gd name="T3" fmla="*/ 26 h 76"/>
                <a:gd name="T4" fmla="*/ 44 w 77"/>
                <a:gd name="T5" fmla="*/ 3 h 76"/>
                <a:gd name="T6" fmla="*/ 0 w 77"/>
                <a:gd name="T7" fmla="*/ 18 h 76"/>
                <a:gd name="T8" fmla="*/ 1 w 77"/>
                <a:gd name="T9" fmla="*/ 20 h 76"/>
                <a:gd name="T10" fmla="*/ 7 w 77"/>
                <a:gd name="T11" fmla="*/ 23 h 76"/>
                <a:gd name="T12" fmla="*/ 21 w 77"/>
                <a:gd name="T13" fmla="*/ 63 h 76"/>
                <a:gd name="T14" fmla="*/ 21 w 77"/>
                <a:gd name="T15" fmla="*/ 73 h 76"/>
                <a:gd name="T16" fmla="*/ 21 w 77"/>
                <a:gd name="T17" fmla="*/ 76 h 76"/>
                <a:gd name="T18" fmla="*/ 58 w 77"/>
                <a:gd name="T19" fmla="*/ 63 h 76"/>
                <a:gd name="T20" fmla="*/ 72 w 77"/>
                <a:gd name="T21" fmla="*/ 38 h 76"/>
                <a:gd name="T22" fmla="*/ 25 w 77"/>
                <a:gd name="T23" fmla="*/ 19 h 76"/>
                <a:gd name="T24" fmla="*/ 32 w 77"/>
                <a:gd name="T25" fmla="*/ 13 h 76"/>
                <a:gd name="T26" fmla="*/ 30 w 77"/>
                <a:gd name="T27" fmla="*/ 32 h 76"/>
                <a:gd name="T28" fmla="*/ 25 w 77"/>
                <a:gd name="T29" fmla="*/ 19 h 76"/>
                <a:gd name="T30" fmla="*/ 53 w 77"/>
                <a:gd name="T31" fmla="*/ 55 h 76"/>
                <a:gd name="T32" fmla="*/ 40 w 77"/>
                <a:gd name="T33" fmla="*/ 60 h 76"/>
                <a:gd name="T34" fmla="*/ 32 w 77"/>
                <a:gd name="T35" fmla="*/ 39 h 76"/>
                <a:gd name="T36" fmla="*/ 40 w 77"/>
                <a:gd name="T37" fmla="*/ 33 h 76"/>
                <a:gd name="T38" fmla="*/ 53 w 77"/>
                <a:gd name="T39" fmla="*/ 5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76">
                  <a:moveTo>
                    <a:pt x="72" y="38"/>
                  </a:moveTo>
                  <a:cubicBezTo>
                    <a:pt x="67" y="28"/>
                    <a:pt x="58" y="26"/>
                    <a:pt x="49" y="26"/>
                  </a:cubicBezTo>
                  <a:cubicBezTo>
                    <a:pt x="68" y="7"/>
                    <a:pt x="52" y="0"/>
                    <a:pt x="44" y="3"/>
                  </a:cubicBezTo>
                  <a:cubicBezTo>
                    <a:pt x="42" y="3"/>
                    <a:pt x="0" y="18"/>
                    <a:pt x="0" y="18"/>
                  </a:cubicBezTo>
                  <a:cubicBezTo>
                    <a:pt x="0" y="18"/>
                    <a:pt x="0" y="18"/>
                    <a:pt x="1" y="20"/>
                  </a:cubicBezTo>
                  <a:cubicBezTo>
                    <a:pt x="7" y="20"/>
                    <a:pt x="7" y="23"/>
                    <a:pt x="7" y="23"/>
                  </a:cubicBezTo>
                  <a:cubicBezTo>
                    <a:pt x="7" y="23"/>
                    <a:pt x="18" y="56"/>
                    <a:pt x="21" y="63"/>
                  </a:cubicBezTo>
                  <a:cubicBezTo>
                    <a:pt x="23" y="69"/>
                    <a:pt x="23" y="70"/>
                    <a:pt x="21" y="73"/>
                  </a:cubicBezTo>
                  <a:cubicBezTo>
                    <a:pt x="18" y="75"/>
                    <a:pt x="21" y="76"/>
                    <a:pt x="21" y="76"/>
                  </a:cubicBezTo>
                  <a:cubicBezTo>
                    <a:pt x="21" y="76"/>
                    <a:pt x="46" y="67"/>
                    <a:pt x="58" y="63"/>
                  </a:cubicBezTo>
                  <a:cubicBezTo>
                    <a:pt x="70" y="58"/>
                    <a:pt x="77" y="48"/>
                    <a:pt x="72" y="38"/>
                  </a:cubicBezTo>
                  <a:close/>
                  <a:moveTo>
                    <a:pt x="25" y="19"/>
                  </a:moveTo>
                  <a:cubicBezTo>
                    <a:pt x="25" y="19"/>
                    <a:pt x="24" y="15"/>
                    <a:pt x="32" y="13"/>
                  </a:cubicBezTo>
                  <a:cubicBezTo>
                    <a:pt x="38" y="12"/>
                    <a:pt x="50" y="16"/>
                    <a:pt x="30" y="32"/>
                  </a:cubicBezTo>
                  <a:lnTo>
                    <a:pt x="25" y="19"/>
                  </a:lnTo>
                  <a:close/>
                  <a:moveTo>
                    <a:pt x="53" y="55"/>
                  </a:moveTo>
                  <a:cubicBezTo>
                    <a:pt x="45" y="64"/>
                    <a:pt x="41" y="61"/>
                    <a:pt x="40" y="60"/>
                  </a:cubicBezTo>
                  <a:cubicBezTo>
                    <a:pt x="39" y="58"/>
                    <a:pt x="32" y="39"/>
                    <a:pt x="32" y="39"/>
                  </a:cubicBezTo>
                  <a:cubicBezTo>
                    <a:pt x="32" y="39"/>
                    <a:pt x="36" y="36"/>
                    <a:pt x="40" y="33"/>
                  </a:cubicBezTo>
                  <a:cubicBezTo>
                    <a:pt x="44" y="31"/>
                    <a:pt x="62" y="46"/>
                    <a:pt x="53" y="55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îṩļîdè">
              <a:extLst>
                <a:ext uri="{FF2B5EF4-FFF2-40B4-BE49-F238E27FC236}">
                  <a16:creationId xmlns:a16="http://schemas.microsoft.com/office/drawing/2014/main" id="{CF1E10ED-ECF4-44D3-8423-B29AC75A8779}"/>
                </a:ext>
              </a:extLst>
            </p:cNvPr>
            <p:cNvSpPr/>
            <p:nvPr/>
          </p:nvSpPr>
          <p:spPr bwMode="auto">
            <a:xfrm>
              <a:off x="2533650" y="2700338"/>
              <a:ext cx="139700" cy="150813"/>
            </a:xfrm>
            <a:custGeom>
              <a:avLst/>
              <a:gdLst>
                <a:gd name="T0" fmla="*/ 0 w 63"/>
                <a:gd name="T1" fmla="*/ 9 h 68"/>
                <a:gd name="T2" fmla="*/ 7 w 63"/>
                <a:gd name="T3" fmla="*/ 20 h 68"/>
                <a:gd name="T4" fmla="*/ 21 w 63"/>
                <a:gd name="T5" fmla="*/ 65 h 68"/>
                <a:gd name="T6" fmla="*/ 53 w 63"/>
                <a:gd name="T7" fmla="*/ 59 h 68"/>
                <a:gd name="T8" fmla="*/ 56 w 63"/>
                <a:gd name="T9" fmla="*/ 14 h 68"/>
                <a:gd name="T10" fmla="*/ 61 w 63"/>
                <a:gd name="T11" fmla="*/ 2 h 68"/>
                <a:gd name="T12" fmla="*/ 61 w 63"/>
                <a:gd name="T13" fmla="*/ 0 h 68"/>
                <a:gd name="T14" fmla="*/ 40 w 63"/>
                <a:gd name="T15" fmla="*/ 2 h 68"/>
                <a:gd name="T16" fmla="*/ 40 w 63"/>
                <a:gd name="T17" fmla="*/ 5 h 68"/>
                <a:gd name="T18" fmla="*/ 48 w 63"/>
                <a:gd name="T19" fmla="*/ 14 h 68"/>
                <a:gd name="T20" fmla="*/ 47 w 63"/>
                <a:gd name="T21" fmla="*/ 56 h 68"/>
                <a:gd name="T22" fmla="*/ 29 w 63"/>
                <a:gd name="T23" fmla="*/ 51 h 68"/>
                <a:gd name="T24" fmla="*/ 25 w 63"/>
                <a:gd name="T25" fmla="*/ 15 h 68"/>
                <a:gd name="T26" fmla="*/ 31 w 63"/>
                <a:gd name="T27" fmla="*/ 6 h 68"/>
                <a:gd name="T28" fmla="*/ 31 w 63"/>
                <a:gd name="T29" fmla="*/ 3 h 68"/>
                <a:gd name="T30" fmla="*/ 0 w 63"/>
                <a:gd name="T31" fmla="*/ 6 h 68"/>
                <a:gd name="T32" fmla="*/ 0 w 63"/>
                <a:gd name="T3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68">
                  <a:moveTo>
                    <a:pt x="0" y="9"/>
                  </a:moveTo>
                  <a:cubicBezTo>
                    <a:pt x="0" y="9"/>
                    <a:pt x="7" y="7"/>
                    <a:pt x="7" y="20"/>
                  </a:cubicBezTo>
                  <a:cubicBezTo>
                    <a:pt x="7" y="33"/>
                    <a:pt x="6" y="63"/>
                    <a:pt x="21" y="65"/>
                  </a:cubicBezTo>
                  <a:cubicBezTo>
                    <a:pt x="36" y="68"/>
                    <a:pt x="47" y="65"/>
                    <a:pt x="53" y="59"/>
                  </a:cubicBezTo>
                  <a:cubicBezTo>
                    <a:pt x="59" y="54"/>
                    <a:pt x="63" y="53"/>
                    <a:pt x="56" y="14"/>
                  </a:cubicBezTo>
                  <a:cubicBezTo>
                    <a:pt x="54" y="4"/>
                    <a:pt x="61" y="2"/>
                    <a:pt x="61" y="2"/>
                  </a:cubicBezTo>
                  <a:cubicBezTo>
                    <a:pt x="61" y="1"/>
                    <a:pt x="61" y="0"/>
                    <a:pt x="61" y="0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6" y="5"/>
                    <a:pt x="48" y="14"/>
                  </a:cubicBezTo>
                  <a:cubicBezTo>
                    <a:pt x="49" y="24"/>
                    <a:pt x="57" y="52"/>
                    <a:pt x="47" y="56"/>
                  </a:cubicBezTo>
                  <a:cubicBezTo>
                    <a:pt x="39" y="59"/>
                    <a:pt x="31" y="59"/>
                    <a:pt x="29" y="51"/>
                  </a:cubicBezTo>
                  <a:cubicBezTo>
                    <a:pt x="26" y="44"/>
                    <a:pt x="25" y="17"/>
                    <a:pt x="25" y="15"/>
                  </a:cubicBezTo>
                  <a:cubicBezTo>
                    <a:pt x="25" y="13"/>
                    <a:pt x="25" y="6"/>
                    <a:pt x="31" y="6"/>
                  </a:cubicBezTo>
                  <a:cubicBezTo>
                    <a:pt x="31" y="4"/>
                    <a:pt x="31" y="3"/>
                    <a:pt x="31" y="3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íŝļíḋé">
              <a:extLst>
                <a:ext uri="{FF2B5EF4-FFF2-40B4-BE49-F238E27FC236}">
                  <a16:creationId xmlns:a16="http://schemas.microsoft.com/office/drawing/2014/main" id="{A2127149-1519-44A3-A319-CFEF92B6BD33}"/>
                </a:ext>
              </a:extLst>
            </p:cNvPr>
            <p:cNvSpPr/>
            <p:nvPr/>
          </p:nvSpPr>
          <p:spPr bwMode="auto">
            <a:xfrm>
              <a:off x="2813050" y="2693988"/>
              <a:ext cx="134937" cy="150813"/>
            </a:xfrm>
            <a:custGeom>
              <a:avLst/>
              <a:gdLst>
                <a:gd name="T0" fmla="*/ 55 w 61"/>
                <a:gd name="T1" fmla="*/ 29 h 68"/>
                <a:gd name="T2" fmla="*/ 58 w 61"/>
                <a:gd name="T3" fmla="*/ 29 h 68"/>
                <a:gd name="T4" fmla="*/ 55 w 61"/>
                <a:gd name="T5" fmla="*/ 4 h 68"/>
                <a:gd name="T6" fmla="*/ 37 w 61"/>
                <a:gd name="T7" fmla="*/ 4 h 68"/>
                <a:gd name="T8" fmla="*/ 0 w 61"/>
                <a:gd name="T9" fmla="*/ 33 h 68"/>
                <a:gd name="T10" fmla="*/ 37 w 61"/>
                <a:gd name="T11" fmla="*/ 68 h 68"/>
                <a:gd name="T12" fmla="*/ 52 w 61"/>
                <a:gd name="T13" fmla="*/ 68 h 68"/>
                <a:gd name="T14" fmla="*/ 61 w 61"/>
                <a:gd name="T15" fmla="*/ 49 h 68"/>
                <a:gd name="T16" fmla="*/ 59 w 61"/>
                <a:gd name="T17" fmla="*/ 48 h 68"/>
                <a:gd name="T18" fmla="*/ 31 w 61"/>
                <a:gd name="T19" fmla="*/ 58 h 68"/>
                <a:gd name="T20" fmla="*/ 36 w 61"/>
                <a:gd name="T21" fmla="*/ 12 h 68"/>
                <a:gd name="T22" fmla="*/ 55 w 61"/>
                <a:gd name="T23" fmla="*/ 2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" h="68">
                  <a:moveTo>
                    <a:pt x="55" y="29"/>
                  </a:moveTo>
                  <a:cubicBezTo>
                    <a:pt x="58" y="29"/>
                    <a:pt x="58" y="29"/>
                    <a:pt x="58" y="29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4"/>
                    <a:pt x="47" y="6"/>
                    <a:pt x="37" y="4"/>
                  </a:cubicBezTo>
                  <a:cubicBezTo>
                    <a:pt x="28" y="2"/>
                    <a:pt x="1" y="0"/>
                    <a:pt x="0" y="33"/>
                  </a:cubicBezTo>
                  <a:cubicBezTo>
                    <a:pt x="1" y="63"/>
                    <a:pt x="24" y="67"/>
                    <a:pt x="37" y="68"/>
                  </a:cubicBezTo>
                  <a:cubicBezTo>
                    <a:pt x="51" y="67"/>
                    <a:pt x="51" y="68"/>
                    <a:pt x="52" y="68"/>
                  </a:cubicBezTo>
                  <a:cubicBezTo>
                    <a:pt x="55" y="64"/>
                    <a:pt x="61" y="49"/>
                    <a:pt x="61" y="49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1" y="68"/>
                    <a:pt x="31" y="58"/>
                  </a:cubicBezTo>
                  <a:cubicBezTo>
                    <a:pt x="16" y="48"/>
                    <a:pt x="14" y="16"/>
                    <a:pt x="36" y="12"/>
                  </a:cubicBezTo>
                  <a:cubicBezTo>
                    <a:pt x="44" y="12"/>
                    <a:pt x="50" y="15"/>
                    <a:pt x="55" y="29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iṩ1íde">
              <a:extLst>
                <a:ext uri="{FF2B5EF4-FFF2-40B4-BE49-F238E27FC236}">
                  <a16:creationId xmlns:a16="http://schemas.microsoft.com/office/drawing/2014/main" id="{C9C0177C-EA3E-4EA0-B414-9897CA58ED75}"/>
                </a:ext>
              </a:extLst>
            </p:cNvPr>
            <p:cNvSpPr/>
            <p:nvPr/>
          </p:nvSpPr>
          <p:spPr bwMode="auto">
            <a:xfrm>
              <a:off x="3070225" y="2743200"/>
              <a:ext cx="193675" cy="182563"/>
            </a:xfrm>
            <a:custGeom>
              <a:avLst/>
              <a:gdLst>
                <a:gd name="T0" fmla="*/ 17 w 87"/>
                <a:gd name="T1" fmla="*/ 64 h 82"/>
                <a:gd name="T2" fmla="*/ 18 w 87"/>
                <a:gd name="T3" fmla="*/ 62 h 82"/>
                <a:gd name="T4" fmla="*/ 15 w 87"/>
                <a:gd name="T5" fmla="*/ 51 h 82"/>
                <a:gd name="T6" fmla="*/ 27 w 87"/>
                <a:gd name="T7" fmla="*/ 18 h 82"/>
                <a:gd name="T8" fmla="*/ 32 w 87"/>
                <a:gd name="T9" fmla="*/ 56 h 82"/>
                <a:gd name="T10" fmla="*/ 59 w 87"/>
                <a:gd name="T11" fmla="*/ 29 h 82"/>
                <a:gd name="T12" fmla="*/ 48 w 87"/>
                <a:gd name="T13" fmla="*/ 63 h 82"/>
                <a:gd name="T14" fmla="*/ 40 w 87"/>
                <a:gd name="T15" fmla="*/ 70 h 82"/>
                <a:gd name="T16" fmla="*/ 39 w 87"/>
                <a:gd name="T17" fmla="*/ 72 h 82"/>
                <a:gd name="T18" fmla="*/ 66 w 87"/>
                <a:gd name="T19" fmla="*/ 82 h 82"/>
                <a:gd name="T20" fmla="*/ 67 w 87"/>
                <a:gd name="T21" fmla="*/ 79 h 82"/>
                <a:gd name="T22" fmla="*/ 67 w 87"/>
                <a:gd name="T23" fmla="*/ 67 h 82"/>
                <a:gd name="T24" fmla="*/ 79 w 87"/>
                <a:gd name="T25" fmla="*/ 30 h 82"/>
                <a:gd name="T26" fmla="*/ 86 w 87"/>
                <a:gd name="T27" fmla="*/ 26 h 82"/>
                <a:gd name="T28" fmla="*/ 87 w 87"/>
                <a:gd name="T29" fmla="*/ 23 h 82"/>
                <a:gd name="T30" fmla="*/ 60 w 87"/>
                <a:gd name="T31" fmla="*/ 14 h 82"/>
                <a:gd name="T32" fmla="*/ 58 w 87"/>
                <a:gd name="T33" fmla="*/ 17 h 82"/>
                <a:gd name="T34" fmla="*/ 56 w 87"/>
                <a:gd name="T35" fmla="*/ 22 h 82"/>
                <a:gd name="T36" fmla="*/ 46 w 87"/>
                <a:gd name="T37" fmla="*/ 32 h 82"/>
                <a:gd name="T38" fmla="*/ 45 w 87"/>
                <a:gd name="T39" fmla="*/ 14 h 82"/>
                <a:gd name="T40" fmla="*/ 48 w 87"/>
                <a:gd name="T41" fmla="*/ 12 h 82"/>
                <a:gd name="T42" fmla="*/ 49 w 87"/>
                <a:gd name="T43" fmla="*/ 10 h 82"/>
                <a:gd name="T44" fmla="*/ 21 w 87"/>
                <a:gd name="T45" fmla="*/ 0 h 82"/>
                <a:gd name="T46" fmla="*/ 19 w 87"/>
                <a:gd name="T47" fmla="*/ 3 h 82"/>
                <a:gd name="T48" fmla="*/ 20 w 87"/>
                <a:gd name="T49" fmla="*/ 14 h 82"/>
                <a:gd name="T50" fmla="*/ 8 w 87"/>
                <a:gd name="T51" fmla="*/ 50 h 82"/>
                <a:gd name="T52" fmla="*/ 1 w 87"/>
                <a:gd name="T53" fmla="*/ 56 h 82"/>
                <a:gd name="T54" fmla="*/ 0 w 87"/>
                <a:gd name="T55" fmla="*/ 59 h 82"/>
                <a:gd name="T56" fmla="*/ 17 w 87"/>
                <a:gd name="T57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7" h="82">
                  <a:moveTo>
                    <a:pt x="17" y="64"/>
                  </a:moveTo>
                  <a:cubicBezTo>
                    <a:pt x="18" y="62"/>
                    <a:pt x="18" y="62"/>
                    <a:pt x="18" y="62"/>
                  </a:cubicBezTo>
                  <a:cubicBezTo>
                    <a:pt x="18" y="62"/>
                    <a:pt x="12" y="61"/>
                    <a:pt x="15" y="51"/>
                  </a:cubicBezTo>
                  <a:cubicBezTo>
                    <a:pt x="19" y="42"/>
                    <a:pt x="27" y="18"/>
                    <a:pt x="27" y="18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8" y="63"/>
                    <a:pt x="47" y="71"/>
                    <a:pt x="40" y="70"/>
                  </a:cubicBezTo>
                  <a:cubicBezTo>
                    <a:pt x="39" y="71"/>
                    <a:pt x="39" y="72"/>
                    <a:pt x="39" y="72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7" y="79"/>
                    <a:pt x="63" y="79"/>
                    <a:pt x="67" y="67"/>
                  </a:cubicBezTo>
                  <a:cubicBezTo>
                    <a:pt x="70" y="56"/>
                    <a:pt x="79" y="30"/>
                    <a:pt x="79" y="30"/>
                  </a:cubicBezTo>
                  <a:cubicBezTo>
                    <a:pt x="79" y="30"/>
                    <a:pt x="81" y="25"/>
                    <a:pt x="86" y="26"/>
                  </a:cubicBezTo>
                  <a:cubicBezTo>
                    <a:pt x="87" y="24"/>
                    <a:pt x="87" y="23"/>
                    <a:pt x="87" y="2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62" y="18"/>
                    <a:pt x="56" y="22"/>
                  </a:cubicBezTo>
                  <a:cubicBezTo>
                    <a:pt x="52" y="27"/>
                    <a:pt x="46" y="32"/>
                    <a:pt x="46" y="32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4"/>
                    <a:pt x="46" y="12"/>
                    <a:pt x="48" y="12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25" y="3"/>
                    <a:pt x="20" y="14"/>
                  </a:cubicBezTo>
                  <a:cubicBezTo>
                    <a:pt x="16" y="25"/>
                    <a:pt x="8" y="50"/>
                    <a:pt x="8" y="50"/>
                  </a:cubicBezTo>
                  <a:cubicBezTo>
                    <a:pt x="8" y="50"/>
                    <a:pt x="7" y="59"/>
                    <a:pt x="1" y="56"/>
                  </a:cubicBezTo>
                  <a:cubicBezTo>
                    <a:pt x="0" y="59"/>
                    <a:pt x="0" y="59"/>
                    <a:pt x="0" y="59"/>
                  </a:cubicBezTo>
                  <a:lnTo>
                    <a:pt x="17" y="64"/>
                  </a:ln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iS1iďe">
              <a:extLst>
                <a:ext uri="{FF2B5EF4-FFF2-40B4-BE49-F238E27FC236}">
                  <a16:creationId xmlns:a16="http://schemas.microsoft.com/office/drawing/2014/main" id="{0174A066-F94C-4EC2-81CA-AE482A4037FC}"/>
                </a:ext>
              </a:extLst>
            </p:cNvPr>
            <p:cNvSpPr/>
            <p:nvPr/>
          </p:nvSpPr>
          <p:spPr bwMode="auto">
            <a:xfrm>
              <a:off x="1919288" y="2871788"/>
              <a:ext cx="822325" cy="1465263"/>
            </a:xfrm>
            <a:custGeom>
              <a:avLst/>
              <a:gdLst>
                <a:gd name="T0" fmla="*/ 90 w 371"/>
                <a:gd name="T1" fmla="*/ 430 h 660"/>
                <a:gd name="T2" fmla="*/ 24 w 371"/>
                <a:gd name="T3" fmla="*/ 0 h 660"/>
                <a:gd name="T4" fmla="*/ 94 w 371"/>
                <a:gd name="T5" fmla="*/ 82 h 660"/>
                <a:gd name="T6" fmla="*/ 139 w 371"/>
                <a:gd name="T7" fmla="*/ 425 h 660"/>
                <a:gd name="T8" fmla="*/ 360 w 371"/>
                <a:gd name="T9" fmla="*/ 606 h 660"/>
                <a:gd name="T10" fmla="*/ 371 w 371"/>
                <a:gd name="T11" fmla="*/ 660 h 660"/>
                <a:gd name="T12" fmla="*/ 90 w 371"/>
                <a:gd name="T13" fmla="*/ 43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1" h="660">
                  <a:moveTo>
                    <a:pt x="90" y="430"/>
                  </a:moveTo>
                  <a:cubicBezTo>
                    <a:pt x="28" y="325"/>
                    <a:pt x="0" y="186"/>
                    <a:pt x="24" y="0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2"/>
                    <a:pt x="54" y="270"/>
                    <a:pt x="139" y="425"/>
                  </a:cubicBezTo>
                  <a:cubicBezTo>
                    <a:pt x="184" y="495"/>
                    <a:pt x="246" y="554"/>
                    <a:pt x="360" y="606"/>
                  </a:cubicBezTo>
                  <a:cubicBezTo>
                    <a:pt x="368" y="649"/>
                    <a:pt x="371" y="660"/>
                    <a:pt x="371" y="660"/>
                  </a:cubicBezTo>
                  <a:cubicBezTo>
                    <a:pt x="371" y="660"/>
                    <a:pt x="182" y="587"/>
                    <a:pt x="90" y="430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îŝḻídê">
              <a:extLst>
                <a:ext uri="{FF2B5EF4-FFF2-40B4-BE49-F238E27FC236}">
                  <a16:creationId xmlns:a16="http://schemas.microsoft.com/office/drawing/2014/main" id="{35E07ED1-2E80-40C3-B1C6-6B8A388043CD}"/>
                </a:ext>
              </a:extLst>
            </p:cNvPr>
            <p:cNvSpPr/>
            <p:nvPr/>
          </p:nvSpPr>
          <p:spPr bwMode="auto">
            <a:xfrm>
              <a:off x="2781300" y="2887663"/>
              <a:ext cx="990600" cy="1444625"/>
            </a:xfrm>
            <a:custGeom>
              <a:avLst/>
              <a:gdLst>
                <a:gd name="T0" fmla="*/ 12 w 446"/>
                <a:gd name="T1" fmla="*/ 598 h 651"/>
                <a:gd name="T2" fmla="*/ 0 w 446"/>
                <a:gd name="T3" fmla="*/ 651 h 651"/>
                <a:gd name="T4" fmla="*/ 340 w 446"/>
                <a:gd name="T5" fmla="*/ 0 h 651"/>
                <a:gd name="T6" fmla="*/ 273 w 446"/>
                <a:gd name="T7" fmla="*/ 79 h 651"/>
                <a:gd name="T8" fmla="*/ 12 w 446"/>
                <a:gd name="T9" fmla="*/ 598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6" h="651">
                  <a:moveTo>
                    <a:pt x="12" y="598"/>
                  </a:moveTo>
                  <a:cubicBezTo>
                    <a:pt x="0" y="651"/>
                    <a:pt x="0" y="651"/>
                    <a:pt x="0" y="651"/>
                  </a:cubicBezTo>
                  <a:cubicBezTo>
                    <a:pt x="0" y="651"/>
                    <a:pt x="446" y="473"/>
                    <a:pt x="340" y="0"/>
                  </a:cubicBezTo>
                  <a:cubicBezTo>
                    <a:pt x="303" y="40"/>
                    <a:pt x="273" y="79"/>
                    <a:pt x="273" y="79"/>
                  </a:cubicBezTo>
                  <a:cubicBezTo>
                    <a:pt x="273" y="79"/>
                    <a:pt x="382" y="415"/>
                    <a:pt x="12" y="598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ïṥļíḓè">
              <a:extLst>
                <a:ext uri="{FF2B5EF4-FFF2-40B4-BE49-F238E27FC236}">
                  <a16:creationId xmlns:a16="http://schemas.microsoft.com/office/drawing/2014/main" id="{E81580C0-3584-4E2A-865F-761C5E9D90D5}"/>
                </a:ext>
              </a:extLst>
            </p:cNvPr>
            <p:cNvSpPr/>
            <p:nvPr/>
          </p:nvSpPr>
          <p:spPr bwMode="auto">
            <a:xfrm>
              <a:off x="2220913" y="3194050"/>
              <a:ext cx="669925" cy="849313"/>
            </a:xfrm>
            <a:custGeom>
              <a:avLst/>
              <a:gdLst>
                <a:gd name="T0" fmla="*/ 60 w 302"/>
                <a:gd name="T1" fmla="*/ 0 h 383"/>
                <a:gd name="T2" fmla="*/ 117 w 302"/>
                <a:gd name="T3" fmla="*/ 69 h 383"/>
                <a:gd name="T4" fmla="*/ 124 w 302"/>
                <a:gd name="T5" fmla="*/ 109 h 383"/>
                <a:gd name="T6" fmla="*/ 101 w 302"/>
                <a:gd name="T7" fmla="*/ 165 h 383"/>
                <a:gd name="T8" fmla="*/ 125 w 302"/>
                <a:gd name="T9" fmla="*/ 143 h 383"/>
                <a:gd name="T10" fmla="*/ 153 w 302"/>
                <a:gd name="T11" fmla="*/ 115 h 383"/>
                <a:gd name="T12" fmla="*/ 139 w 302"/>
                <a:gd name="T13" fmla="*/ 164 h 383"/>
                <a:gd name="T14" fmla="*/ 91 w 302"/>
                <a:gd name="T15" fmla="*/ 192 h 383"/>
                <a:gd name="T16" fmla="*/ 95 w 302"/>
                <a:gd name="T17" fmla="*/ 263 h 383"/>
                <a:gd name="T18" fmla="*/ 114 w 302"/>
                <a:gd name="T19" fmla="*/ 208 h 383"/>
                <a:gd name="T20" fmla="*/ 153 w 302"/>
                <a:gd name="T21" fmla="*/ 182 h 383"/>
                <a:gd name="T22" fmla="*/ 132 w 302"/>
                <a:gd name="T23" fmla="*/ 229 h 383"/>
                <a:gd name="T24" fmla="*/ 100 w 302"/>
                <a:gd name="T25" fmla="*/ 276 h 383"/>
                <a:gd name="T26" fmla="*/ 149 w 302"/>
                <a:gd name="T27" fmla="*/ 334 h 383"/>
                <a:gd name="T28" fmla="*/ 155 w 302"/>
                <a:gd name="T29" fmla="*/ 228 h 383"/>
                <a:gd name="T30" fmla="*/ 163 w 302"/>
                <a:gd name="T31" fmla="*/ 285 h 383"/>
                <a:gd name="T32" fmla="*/ 157 w 302"/>
                <a:gd name="T33" fmla="*/ 340 h 383"/>
                <a:gd name="T34" fmla="*/ 302 w 302"/>
                <a:gd name="T35" fmla="*/ 377 h 383"/>
                <a:gd name="T36" fmla="*/ 298 w 302"/>
                <a:gd name="T37" fmla="*/ 383 h 383"/>
                <a:gd name="T38" fmla="*/ 122 w 302"/>
                <a:gd name="T39" fmla="*/ 319 h 383"/>
                <a:gd name="T40" fmla="*/ 35 w 302"/>
                <a:gd name="T41" fmla="*/ 305 h 383"/>
                <a:gd name="T42" fmla="*/ 0 w 302"/>
                <a:gd name="T43" fmla="*/ 258 h 383"/>
                <a:gd name="T44" fmla="*/ 51 w 302"/>
                <a:gd name="T45" fmla="*/ 278 h 383"/>
                <a:gd name="T46" fmla="*/ 109 w 302"/>
                <a:gd name="T47" fmla="*/ 304 h 383"/>
                <a:gd name="T48" fmla="*/ 80 w 302"/>
                <a:gd name="T49" fmla="*/ 239 h 383"/>
                <a:gd name="T50" fmla="*/ 37 w 302"/>
                <a:gd name="T51" fmla="*/ 193 h 383"/>
                <a:gd name="T52" fmla="*/ 11 w 302"/>
                <a:gd name="T53" fmla="*/ 154 h 383"/>
                <a:gd name="T54" fmla="*/ 80 w 302"/>
                <a:gd name="T55" fmla="*/ 209 h 383"/>
                <a:gd name="T56" fmla="*/ 96 w 302"/>
                <a:gd name="T57" fmla="*/ 158 h 383"/>
                <a:gd name="T58" fmla="*/ 65 w 302"/>
                <a:gd name="T59" fmla="*/ 109 h 383"/>
                <a:gd name="T60" fmla="*/ 49 w 302"/>
                <a:gd name="T61" fmla="*/ 70 h 383"/>
                <a:gd name="T62" fmla="*/ 99 w 302"/>
                <a:gd name="T63" fmla="*/ 152 h 383"/>
                <a:gd name="T64" fmla="*/ 119 w 302"/>
                <a:gd name="T65" fmla="*/ 107 h 383"/>
                <a:gd name="T66" fmla="*/ 113 w 302"/>
                <a:gd name="T67" fmla="*/ 67 h 383"/>
                <a:gd name="T68" fmla="*/ 80 w 302"/>
                <a:gd name="T69" fmla="*/ 29 h 383"/>
                <a:gd name="T70" fmla="*/ 60 w 302"/>
                <a:gd name="T7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2" h="383">
                  <a:moveTo>
                    <a:pt x="60" y="0"/>
                  </a:moveTo>
                  <a:cubicBezTo>
                    <a:pt x="60" y="0"/>
                    <a:pt x="126" y="10"/>
                    <a:pt x="117" y="69"/>
                  </a:cubicBezTo>
                  <a:cubicBezTo>
                    <a:pt x="124" y="84"/>
                    <a:pt x="127" y="94"/>
                    <a:pt x="124" y="109"/>
                  </a:cubicBezTo>
                  <a:cubicBezTo>
                    <a:pt x="121" y="122"/>
                    <a:pt x="113" y="139"/>
                    <a:pt x="101" y="165"/>
                  </a:cubicBezTo>
                  <a:cubicBezTo>
                    <a:pt x="108" y="157"/>
                    <a:pt x="119" y="147"/>
                    <a:pt x="125" y="143"/>
                  </a:cubicBezTo>
                  <a:cubicBezTo>
                    <a:pt x="131" y="140"/>
                    <a:pt x="150" y="125"/>
                    <a:pt x="153" y="115"/>
                  </a:cubicBezTo>
                  <a:cubicBezTo>
                    <a:pt x="151" y="134"/>
                    <a:pt x="146" y="150"/>
                    <a:pt x="139" y="164"/>
                  </a:cubicBezTo>
                  <a:cubicBezTo>
                    <a:pt x="132" y="178"/>
                    <a:pt x="120" y="191"/>
                    <a:pt x="91" y="192"/>
                  </a:cubicBezTo>
                  <a:cubicBezTo>
                    <a:pt x="88" y="207"/>
                    <a:pt x="80" y="236"/>
                    <a:pt x="95" y="263"/>
                  </a:cubicBezTo>
                  <a:cubicBezTo>
                    <a:pt x="95" y="232"/>
                    <a:pt x="99" y="227"/>
                    <a:pt x="114" y="208"/>
                  </a:cubicBezTo>
                  <a:cubicBezTo>
                    <a:pt x="129" y="193"/>
                    <a:pt x="146" y="184"/>
                    <a:pt x="153" y="182"/>
                  </a:cubicBezTo>
                  <a:cubicBezTo>
                    <a:pt x="145" y="192"/>
                    <a:pt x="134" y="214"/>
                    <a:pt x="132" y="229"/>
                  </a:cubicBezTo>
                  <a:cubicBezTo>
                    <a:pt x="129" y="245"/>
                    <a:pt x="116" y="267"/>
                    <a:pt x="100" y="276"/>
                  </a:cubicBezTo>
                  <a:cubicBezTo>
                    <a:pt x="107" y="290"/>
                    <a:pt x="122" y="316"/>
                    <a:pt x="149" y="334"/>
                  </a:cubicBezTo>
                  <a:cubicBezTo>
                    <a:pt x="138" y="319"/>
                    <a:pt x="116" y="299"/>
                    <a:pt x="155" y="228"/>
                  </a:cubicBezTo>
                  <a:cubicBezTo>
                    <a:pt x="155" y="244"/>
                    <a:pt x="154" y="255"/>
                    <a:pt x="163" y="285"/>
                  </a:cubicBezTo>
                  <a:cubicBezTo>
                    <a:pt x="168" y="316"/>
                    <a:pt x="159" y="336"/>
                    <a:pt x="157" y="340"/>
                  </a:cubicBezTo>
                  <a:cubicBezTo>
                    <a:pt x="170" y="348"/>
                    <a:pt x="221" y="377"/>
                    <a:pt x="302" y="377"/>
                  </a:cubicBezTo>
                  <a:cubicBezTo>
                    <a:pt x="298" y="383"/>
                    <a:pt x="298" y="383"/>
                    <a:pt x="298" y="383"/>
                  </a:cubicBezTo>
                  <a:cubicBezTo>
                    <a:pt x="298" y="383"/>
                    <a:pt x="183" y="383"/>
                    <a:pt x="122" y="319"/>
                  </a:cubicBezTo>
                  <a:cubicBezTo>
                    <a:pt x="94" y="330"/>
                    <a:pt x="68" y="337"/>
                    <a:pt x="35" y="305"/>
                  </a:cubicBezTo>
                  <a:cubicBezTo>
                    <a:pt x="6" y="274"/>
                    <a:pt x="6" y="271"/>
                    <a:pt x="0" y="258"/>
                  </a:cubicBezTo>
                  <a:cubicBezTo>
                    <a:pt x="10" y="266"/>
                    <a:pt x="32" y="275"/>
                    <a:pt x="51" y="278"/>
                  </a:cubicBezTo>
                  <a:cubicBezTo>
                    <a:pt x="71" y="281"/>
                    <a:pt x="89" y="285"/>
                    <a:pt x="109" y="304"/>
                  </a:cubicBezTo>
                  <a:cubicBezTo>
                    <a:pt x="95" y="285"/>
                    <a:pt x="83" y="259"/>
                    <a:pt x="80" y="239"/>
                  </a:cubicBezTo>
                  <a:cubicBezTo>
                    <a:pt x="55" y="224"/>
                    <a:pt x="50" y="219"/>
                    <a:pt x="37" y="193"/>
                  </a:cubicBezTo>
                  <a:cubicBezTo>
                    <a:pt x="25" y="166"/>
                    <a:pt x="14" y="154"/>
                    <a:pt x="11" y="154"/>
                  </a:cubicBezTo>
                  <a:cubicBezTo>
                    <a:pt x="25" y="157"/>
                    <a:pt x="71" y="171"/>
                    <a:pt x="80" y="209"/>
                  </a:cubicBezTo>
                  <a:cubicBezTo>
                    <a:pt x="83" y="185"/>
                    <a:pt x="95" y="162"/>
                    <a:pt x="96" y="158"/>
                  </a:cubicBezTo>
                  <a:cubicBezTo>
                    <a:pt x="84" y="149"/>
                    <a:pt x="72" y="139"/>
                    <a:pt x="65" y="109"/>
                  </a:cubicBezTo>
                  <a:cubicBezTo>
                    <a:pt x="60" y="84"/>
                    <a:pt x="52" y="74"/>
                    <a:pt x="49" y="70"/>
                  </a:cubicBezTo>
                  <a:cubicBezTo>
                    <a:pt x="62" y="76"/>
                    <a:pt x="111" y="101"/>
                    <a:pt x="99" y="152"/>
                  </a:cubicBezTo>
                  <a:cubicBezTo>
                    <a:pt x="103" y="144"/>
                    <a:pt x="113" y="126"/>
                    <a:pt x="119" y="107"/>
                  </a:cubicBezTo>
                  <a:cubicBezTo>
                    <a:pt x="121" y="95"/>
                    <a:pt x="120" y="81"/>
                    <a:pt x="113" y="67"/>
                  </a:cubicBezTo>
                  <a:cubicBezTo>
                    <a:pt x="91" y="53"/>
                    <a:pt x="85" y="38"/>
                    <a:pt x="80" y="29"/>
                  </a:cubicBezTo>
                  <a:cubicBezTo>
                    <a:pt x="80" y="29"/>
                    <a:pt x="67" y="5"/>
                    <a:pt x="60" y="0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ïṡļíḍê">
              <a:extLst>
                <a:ext uri="{FF2B5EF4-FFF2-40B4-BE49-F238E27FC236}">
                  <a16:creationId xmlns:a16="http://schemas.microsoft.com/office/drawing/2014/main" id="{35F5523F-5920-4533-897E-8BDB2AB9EFC5}"/>
                </a:ext>
              </a:extLst>
            </p:cNvPr>
            <p:cNvSpPr/>
            <p:nvPr/>
          </p:nvSpPr>
          <p:spPr bwMode="auto">
            <a:xfrm>
              <a:off x="2630488" y="3194050"/>
              <a:ext cx="669925" cy="849313"/>
            </a:xfrm>
            <a:custGeom>
              <a:avLst/>
              <a:gdLst>
                <a:gd name="T0" fmla="*/ 242 w 302"/>
                <a:gd name="T1" fmla="*/ 0 h 383"/>
                <a:gd name="T2" fmla="*/ 184 w 302"/>
                <a:gd name="T3" fmla="*/ 69 h 383"/>
                <a:gd name="T4" fmla="*/ 178 w 302"/>
                <a:gd name="T5" fmla="*/ 109 h 383"/>
                <a:gd name="T6" fmla="*/ 201 w 302"/>
                <a:gd name="T7" fmla="*/ 165 h 383"/>
                <a:gd name="T8" fmla="*/ 177 w 302"/>
                <a:gd name="T9" fmla="*/ 143 h 383"/>
                <a:gd name="T10" fmla="*/ 149 w 302"/>
                <a:gd name="T11" fmla="*/ 115 h 383"/>
                <a:gd name="T12" fmla="*/ 163 w 302"/>
                <a:gd name="T13" fmla="*/ 164 h 383"/>
                <a:gd name="T14" fmla="*/ 211 w 302"/>
                <a:gd name="T15" fmla="*/ 192 h 383"/>
                <a:gd name="T16" fmla="*/ 206 w 302"/>
                <a:gd name="T17" fmla="*/ 263 h 383"/>
                <a:gd name="T18" fmla="*/ 188 w 302"/>
                <a:gd name="T19" fmla="*/ 208 h 383"/>
                <a:gd name="T20" fmla="*/ 149 w 302"/>
                <a:gd name="T21" fmla="*/ 182 h 383"/>
                <a:gd name="T22" fmla="*/ 170 w 302"/>
                <a:gd name="T23" fmla="*/ 229 h 383"/>
                <a:gd name="T24" fmla="*/ 201 w 302"/>
                <a:gd name="T25" fmla="*/ 276 h 383"/>
                <a:gd name="T26" fmla="*/ 153 w 302"/>
                <a:gd name="T27" fmla="*/ 334 h 383"/>
                <a:gd name="T28" fmla="*/ 146 w 302"/>
                <a:gd name="T29" fmla="*/ 228 h 383"/>
                <a:gd name="T30" fmla="*/ 139 w 302"/>
                <a:gd name="T31" fmla="*/ 285 h 383"/>
                <a:gd name="T32" fmla="*/ 145 w 302"/>
                <a:gd name="T33" fmla="*/ 340 h 383"/>
                <a:gd name="T34" fmla="*/ 0 w 302"/>
                <a:gd name="T35" fmla="*/ 377 h 383"/>
                <a:gd name="T36" fmla="*/ 3 w 302"/>
                <a:gd name="T37" fmla="*/ 383 h 383"/>
                <a:gd name="T38" fmla="*/ 180 w 302"/>
                <a:gd name="T39" fmla="*/ 319 h 383"/>
                <a:gd name="T40" fmla="*/ 267 w 302"/>
                <a:gd name="T41" fmla="*/ 305 h 383"/>
                <a:gd name="T42" fmla="*/ 302 w 302"/>
                <a:gd name="T43" fmla="*/ 258 h 383"/>
                <a:gd name="T44" fmla="*/ 250 w 302"/>
                <a:gd name="T45" fmla="*/ 278 h 383"/>
                <a:gd name="T46" fmla="*/ 193 w 302"/>
                <a:gd name="T47" fmla="*/ 304 h 383"/>
                <a:gd name="T48" fmla="*/ 222 w 302"/>
                <a:gd name="T49" fmla="*/ 239 h 383"/>
                <a:gd name="T50" fmla="*/ 264 w 302"/>
                <a:gd name="T51" fmla="*/ 193 h 383"/>
                <a:gd name="T52" fmla="*/ 290 w 302"/>
                <a:gd name="T53" fmla="*/ 154 h 383"/>
                <a:gd name="T54" fmla="*/ 222 w 302"/>
                <a:gd name="T55" fmla="*/ 209 h 383"/>
                <a:gd name="T56" fmla="*/ 206 w 302"/>
                <a:gd name="T57" fmla="*/ 158 h 383"/>
                <a:gd name="T58" fmla="*/ 236 w 302"/>
                <a:gd name="T59" fmla="*/ 109 h 383"/>
                <a:gd name="T60" fmla="*/ 253 w 302"/>
                <a:gd name="T61" fmla="*/ 70 h 383"/>
                <a:gd name="T62" fmla="*/ 203 w 302"/>
                <a:gd name="T63" fmla="*/ 152 h 383"/>
                <a:gd name="T64" fmla="*/ 183 w 302"/>
                <a:gd name="T65" fmla="*/ 107 h 383"/>
                <a:gd name="T66" fmla="*/ 188 w 302"/>
                <a:gd name="T67" fmla="*/ 67 h 383"/>
                <a:gd name="T68" fmla="*/ 221 w 302"/>
                <a:gd name="T69" fmla="*/ 29 h 383"/>
                <a:gd name="T70" fmla="*/ 242 w 302"/>
                <a:gd name="T7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2" h="383">
                  <a:moveTo>
                    <a:pt x="242" y="0"/>
                  </a:moveTo>
                  <a:cubicBezTo>
                    <a:pt x="242" y="0"/>
                    <a:pt x="176" y="10"/>
                    <a:pt x="184" y="69"/>
                  </a:cubicBezTo>
                  <a:cubicBezTo>
                    <a:pt x="178" y="84"/>
                    <a:pt x="175" y="94"/>
                    <a:pt x="178" y="109"/>
                  </a:cubicBezTo>
                  <a:cubicBezTo>
                    <a:pt x="181" y="122"/>
                    <a:pt x="189" y="139"/>
                    <a:pt x="201" y="165"/>
                  </a:cubicBezTo>
                  <a:cubicBezTo>
                    <a:pt x="194" y="157"/>
                    <a:pt x="182" y="147"/>
                    <a:pt x="177" y="143"/>
                  </a:cubicBezTo>
                  <a:cubicBezTo>
                    <a:pt x="171" y="140"/>
                    <a:pt x="152" y="125"/>
                    <a:pt x="149" y="115"/>
                  </a:cubicBezTo>
                  <a:cubicBezTo>
                    <a:pt x="150" y="134"/>
                    <a:pt x="156" y="150"/>
                    <a:pt x="163" y="164"/>
                  </a:cubicBezTo>
                  <a:cubicBezTo>
                    <a:pt x="170" y="178"/>
                    <a:pt x="181" y="191"/>
                    <a:pt x="211" y="192"/>
                  </a:cubicBezTo>
                  <a:cubicBezTo>
                    <a:pt x="214" y="207"/>
                    <a:pt x="222" y="236"/>
                    <a:pt x="206" y="263"/>
                  </a:cubicBezTo>
                  <a:cubicBezTo>
                    <a:pt x="207" y="232"/>
                    <a:pt x="203" y="227"/>
                    <a:pt x="188" y="208"/>
                  </a:cubicBezTo>
                  <a:cubicBezTo>
                    <a:pt x="173" y="193"/>
                    <a:pt x="155" y="184"/>
                    <a:pt x="149" y="182"/>
                  </a:cubicBezTo>
                  <a:cubicBezTo>
                    <a:pt x="156" y="192"/>
                    <a:pt x="168" y="214"/>
                    <a:pt x="170" y="229"/>
                  </a:cubicBezTo>
                  <a:cubicBezTo>
                    <a:pt x="172" y="245"/>
                    <a:pt x="186" y="267"/>
                    <a:pt x="201" y="276"/>
                  </a:cubicBezTo>
                  <a:cubicBezTo>
                    <a:pt x="194" y="290"/>
                    <a:pt x="180" y="316"/>
                    <a:pt x="153" y="334"/>
                  </a:cubicBezTo>
                  <a:cubicBezTo>
                    <a:pt x="163" y="319"/>
                    <a:pt x="186" y="299"/>
                    <a:pt x="146" y="228"/>
                  </a:cubicBezTo>
                  <a:cubicBezTo>
                    <a:pt x="147" y="244"/>
                    <a:pt x="147" y="255"/>
                    <a:pt x="139" y="285"/>
                  </a:cubicBezTo>
                  <a:cubicBezTo>
                    <a:pt x="134" y="316"/>
                    <a:pt x="143" y="336"/>
                    <a:pt x="145" y="340"/>
                  </a:cubicBezTo>
                  <a:cubicBezTo>
                    <a:pt x="132" y="348"/>
                    <a:pt x="81" y="377"/>
                    <a:pt x="0" y="377"/>
                  </a:cubicBezTo>
                  <a:cubicBezTo>
                    <a:pt x="3" y="383"/>
                    <a:pt x="3" y="383"/>
                    <a:pt x="3" y="383"/>
                  </a:cubicBezTo>
                  <a:cubicBezTo>
                    <a:pt x="3" y="383"/>
                    <a:pt x="119" y="383"/>
                    <a:pt x="180" y="319"/>
                  </a:cubicBezTo>
                  <a:cubicBezTo>
                    <a:pt x="208" y="330"/>
                    <a:pt x="234" y="337"/>
                    <a:pt x="267" y="305"/>
                  </a:cubicBezTo>
                  <a:cubicBezTo>
                    <a:pt x="296" y="274"/>
                    <a:pt x="296" y="271"/>
                    <a:pt x="302" y="258"/>
                  </a:cubicBezTo>
                  <a:cubicBezTo>
                    <a:pt x="292" y="266"/>
                    <a:pt x="270" y="275"/>
                    <a:pt x="250" y="278"/>
                  </a:cubicBezTo>
                  <a:cubicBezTo>
                    <a:pt x="231" y="281"/>
                    <a:pt x="213" y="285"/>
                    <a:pt x="193" y="304"/>
                  </a:cubicBezTo>
                  <a:cubicBezTo>
                    <a:pt x="207" y="285"/>
                    <a:pt x="218" y="259"/>
                    <a:pt x="222" y="239"/>
                  </a:cubicBezTo>
                  <a:cubicBezTo>
                    <a:pt x="247" y="224"/>
                    <a:pt x="252" y="219"/>
                    <a:pt x="264" y="193"/>
                  </a:cubicBezTo>
                  <a:cubicBezTo>
                    <a:pt x="276" y="166"/>
                    <a:pt x="287" y="154"/>
                    <a:pt x="290" y="154"/>
                  </a:cubicBezTo>
                  <a:cubicBezTo>
                    <a:pt x="277" y="157"/>
                    <a:pt x="231" y="171"/>
                    <a:pt x="222" y="209"/>
                  </a:cubicBezTo>
                  <a:cubicBezTo>
                    <a:pt x="219" y="185"/>
                    <a:pt x="206" y="162"/>
                    <a:pt x="206" y="158"/>
                  </a:cubicBezTo>
                  <a:cubicBezTo>
                    <a:pt x="217" y="149"/>
                    <a:pt x="229" y="139"/>
                    <a:pt x="236" y="109"/>
                  </a:cubicBezTo>
                  <a:cubicBezTo>
                    <a:pt x="242" y="84"/>
                    <a:pt x="250" y="74"/>
                    <a:pt x="253" y="70"/>
                  </a:cubicBezTo>
                  <a:cubicBezTo>
                    <a:pt x="239" y="76"/>
                    <a:pt x="191" y="101"/>
                    <a:pt x="203" y="152"/>
                  </a:cubicBezTo>
                  <a:cubicBezTo>
                    <a:pt x="199" y="144"/>
                    <a:pt x="189" y="126"/>
                    <a:pt x="183" y="107"/>
                  </a:cubicBezTo>
                  <a:cubicBezTo>
                    <a:pt x="181" y="95"/>
                    <a:pt x="181" y="81"/>
                    <a:pt x="188" y="67"/>
                  </a:cubicBezTo>
                  <a:cubicBezTo>
                    <a:pt x="211" y="53"/>
                    <a:pt x="216" y="38"/>
                    <a:pt x="221" y="29"/>
                  </a:cubicBezTo>
                  <a:cubicBezTo>
                    <a:pt x="221" y="29"/>
                    <a:pt x="235" y="5"/>
                    <a:pt x="242" y="0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iŝļiḑê">
              <a:extLst>
                <a:ext uri="{FF2B5EF4-FFF2-40B4-BE49-F238E27FC236}">
                  <a16:creationId xmlns:a16="http://schemas.microsoft.com/office/drawing/2014/main" id="{1FD93714-D2E3-4A53-A2D6-F68CAC2128F6}"/>
                </a:ext>
              </a:extLst>
            </p:cNvPr>
            <p:cNvSpPr/>
            <p:nvPr/>
          </p:nvSpPr>
          <p:spPr bwMode="auto">
            <a:xfrm>
              <a:off x="2601913" y="2892425"/>
              <a:ext cx="128587" cy="123825"/>
            </a:xfrm>
            <a:custGeom>
              <a:avLst/>
              <a:gdLst>
                <a:gd name="T0" fmla="*/ 58 w 58"/>
                <a:gd name="T1" fmla="*/ 25 h 56"/>
                <a:gd name="T2" fmla="*/ 29 w 58"/>
                <a:gd name="T3" fmla="*/ 54 h 56"/>
                <a:gd name="T4" fmla="*/ 0 w 58"/>
                <a:gd name="T5" fmla="*/ 27 h 56"/>
                <a:gd name="T6" fmla="*/ 30 w 58"/>
                <a:gd name="T7" fmla="*/ 1 h 56"/>
                <a:gd name="T8" fmla="*/ 58 w 58"/>
                <a:gd name="T9" fmla="*/ 2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6">
                  <a:moveTo>
                    <a:pt x="58" y="25"/>
                  </a:moveTo>
                  <a:cubicBezTo>
                    <a:pt x="57" y="41"/>
                    <a:pt x="46" y="52"/>
                    <a:pt x="29" y="54"/>
                  </a:cubicBezTo>
                  <a:cubicBezTo>
                    <a:pt x="7" y="56"/>
                    <a:pt x="0" y="43"/>
                    <a:pt x="0" y="27"/>
                  </a:cubicBezTo>
                  <a:cubicBezTo>
                    <a:pt x="1" y="15"/>
                    <a:pt x="12" y="2"/>
                    <a:pt x="30" y="1"/>
                  </a:cubicBezTo>
                  <a:cubicBezTo>
                    <a:pt x="49" y="0"/>
                    <a:pt x="58" y="10"/>
                    <a:pt x="58" y="25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ïşľïḓe">
              <a:extLst>
                <a:ext uri="{FF2B5EF4-FFF2-40B4-BE49-F238E27FC236}">
                  <a16:creationId xmlns:a16="http://schemas.microsoft.com/office/drawing/2014/main" id="{40A9F010-7BA9-4F70-8478-015D63CBDD60}"/>
                </a:ext>
              </a:extLst>
            </p:cNvPr>
            <p:cNvSpPr/>
            <p:nvPr/>
          </p:nvSpPr>
          <p:spPr bwMode="auto">
            <a:xfrm>
              <a:off x="2638425" y="3005138"/>
              <a:ext cx="74612" cy="95250"/>
            </a:xfrm>
            <a:custGeom>
              <a:avLst/>
              <a:gdLst>
                <a:gd name="T0" fmla="*/ 0 w 34"/>
                <a:gd name="T1" fmla="*/ 7 h 43"/>
                <a:gd name="T2" fmla="*/ 32 w 34"/>
                <a:gd name="T3" fmla="*/ 0 h 43"/>
                <a:gd name="T4" fmla="*/ 34 w 34"/>
                <a:gd name="T5" fmla="*/ 23 h 43"/>
                <a:gd name="T6" fmla="*/ 6 w 34"/>
                <a:gd name="T7" fmla="*/ 43 h 43"/>
                <a:gd name="T8" fmla="*/ 0 w 34"/>
                <a:gd name="T9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3">
                  <a:moveTo>
                    <a:pt x="0" y="7"/>
                  </a:moveTo>
                  <a:cubicBezTo>
                    <a:pt x="0" y="7"/>
                    <a:pt x="15" y="13"/>
                    <a:pt x="32" y="0"/>
                  </a:cubicBezTo>
                  <a:cubicBezTo>
                    <a:pt x="33" y="13"/>
                    <a:pt x="34" y="23"/>
                    <a:pt x="34" y="23"/>
                  </a:cubicBezTo>
                  <a:cubicBezTo>
                    <a:pt x="34" y="23"/>
                    <a:pt x="17" y="34"/>
                    <a:pt x="6" y="43"/>
                  </a:cubicBezTo>
                  <a:cubicBezTo>
                    <a:pt x="4" y="29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îṣļîdè">
              <a:extLst>
                <a:ext uri="{FF2B5EF4-FFF2-40B4-BE49-F238E27FC236}">
                  <a16:creationId xmlns:a16="http://schemas.microsoft.com/office/drawing/2014/main" id="{B1D46F9F-9DE1-429D-916B-EAAE08280D2A}"/>
                </a:ext>
              </a:extLst>
            </p:cNvPr>
            <p:cNvSpPr/>
            <p:nvPr/>
          </p:nvSpPr>
          <p:spPr bwMode="auto">
            <a:xfrm>
              <a:off x="2657475" y="3127375"/>
              <a:ext cx="84137" cy="298450"/>
            </a:xfrm>
            <a:custGeom>
              <a:avLst/>
              <a:gdLst>
                <a:gd name="T0" fmla="*/ 0 w 38"/>
                <a:gd name="T1" fmla="*/ 11 h 135"/>
                <a:gd name="T2" fmla="*/ 28 w 38"/>
                <a:gd name="T3" fmla="*/ 0 h 135"/>
                <a:gd name="T4" fmla="*/ 38 w 38"/>
                <a:gd name="T5" fmla="*/ 129 h 135"/>
                <a:gd name="T6" fmla="*/ 19 w 38"/>
                <a:gd name="T7" fmla="*/ 133 h 135"/>
                <a:gd name="T8" fmla="*/ 0 w 38"/>
                <a:gd name="T9" fmla="*/ 1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35">
                  <a:moveTo>
                    <a:pt x="0" y="11"/>
                  </a:moveTo>
                  <a:cubicBezTo>
                    <a:pt x="0" y="11"/>
                    <a:pt x="27" y="1"/>
                    <a:pt x="28" y="0"/>
                  </a:cubicBezTo>
                  <a:cubicBezTo>
                    <a:pt x="28" y="7"/>
                    <a:pt x="38" y="129"/>
                    <a:pt x="38" y="129"/>
                  </a:cubicBezTo>
                  <a:cubicBezTo>
                    <a:pt x="38" y="129"/>
                    <a:pt x="26" y="135"/>
                    <a:pt x="19" y="133"/>
                  </a:cubicBezTo>
                  <a:cubicBezTo>
                    <a:pt x="17" y="122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íşļîḍé">
              <a:extLst>
                <a:ext uri="{FF2B5EF4-FFF2-40B4-BE49-F238E27FC236}">
                  <a16:creationId xmlns:a16="http://schemas.microsoft.com/office/drawing/2014/main" id="{E757256F-D574-4715-A883-15C93855B5A7}"/>
                </a:ext>
              </a:extLst>
            </p:cNvPr>
            <p:cNvSpPr/>
            <p:nvPr/>
          </p:nvSpPr>
          <p:spPr bwMode="auto">
            <a:xfrm>
              <a:off x="2713038" y="3506788"/>
              <a:ext cx="61912" cy="301625"/>
            </a:xfrm>
            <a:custGeom>
              <a:avLst/>
              <a:gdLst>
                <a:gd name="T0" fmla="*/ 0 w 39"/>
                <a:gd name="T1" fmla="*/ 7 h 190"/>
                <a:gd name="T2" fmla="*/ 24 w 39"/>
                <a:gd name="T3" fmla="*/ 0 h 190"/>
                <a:gd name="T4" fmla="*/ 39 w 39"/>
                <a:gd name="T5" fmla="*/ 190 h 190"/>
                <a:gd name="T6" fmla="*/ 28 w 39"/>
                <a:gd name="T7" fmla="*/ 190 h 190"/>
                <a:gd name="T8" fmla="*/ 0 w 39"/>
                <a:gd name="T9" fmla="*/ 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90">
                  <a:moveTo>
                    <a:pt x="0" y="7"/>
                  </a:moveTo>
                  <a:lnTo>
                    <a:pt x="24" y="0"/>
                  </a:lnTo>
                  <a:lnTo>
                    <a:pt x="39" y="190"/>
                  </a:lnTo>
                  <a:lnTo>
                    <a:pt x="28" y="19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iŝḷîḍê">
              <a:extLst>
                <a:ext uri="{FF2B5EF4-FFF2-40B4-BE49-F238E27FC236}">
                  <a16:creationId xmlns:a16="http://schemas.microsoft.com/office/drawing/2014/main" id="{C09BB778-AF37-4B26-A6C7-6496186C116B}"/>
                </a:ext>
              </a:extLst>
            </p:cNvPr>
            <p:cNvSpPr/>
            <p:nvPr/>
          </p:nvSpPr>
          <p:spPr bwMode="auto">
            <a:xfrm>
              <a:off x="2763838" y="3852863"/>
              <a:ext cx="22225" cy="90488"/>
            </a:xfrm>
            <a:custGeom>
              <a:avLst/>
              <a:gdLst>
                <a:gd name="T0" fmla="*/ 0 w 14"/>
                <a:gd name="T1" fmla="*/ 0 h 57"/>
                <a:gd name="T2" fmla="*/ 10 w 14"/>
                <a:gd name="T3" fmla="*/ 3 h 57"/>
                <a:gd name="T4" fmla="*/ 14 w 14"/>
                <a:gd name="T5" fmla="*/ 56 h 57"/>
                <a:gd name="T6" fmla="*/ 10 w 14"/>
                <a:gd name="T7" fmla="*/ 57 h 57"/>
                <a:gd name="T8" fmla="*/ 0 w 14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7">
                  <a:moveTo>
                    <a:pt x="0" y="0"/>
                  </a:moveTo>
                  <a:lnTo>
                    <a:pt x="10" y="3"/>
                  </a:lnTo>
                  <a:lnTo>
                    <a:pt x="14" y="56"/>
                  </a:lnTo>
                  <a:lnTo>
                    <a:pt x="10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îṧļíḓè">
              <a:extLst>
                <a:ext uri="{FF2B5EF4-FFF2-40B4-BE49-F238E27FC236}">
                  <a16:creationId xmlns:a16="http://schemas.microsoft.com/office/drawing/2014/main" id="{FE096904-B2B0-4E57-9D2A-BD9499935478}"/>
                </a:ext>
              </a:extLst>
            </p:cNvPr>
            <p:cNvSpPr/>
            <p:nvPr/>
          </p:nvSpPr>
          <p:spPr bwMode="auto">
            <a:xfrm>
              <a:off x="2549525" y="3024188"/>
              <a:ext cx="390525" cy="377825"/>
            </a:xfrm>
            <a:custGeom>
              <a:avLst/>
              <a:gdLst>
                <a:gd name="T0" fmla="*/ 0 w 176"/>
                <a:gd name="T1" fmla="*/ 74 h 170"/>
                <a:gd name="T2" fmla="*/ 43 w 176"/>
                <a:gd name="T3" fmla="*/ 41 h 170"/>
                <a:gd name="T4" fmla="*/ 118 w 176"/>
                <a:gd name="T5" fmla="*/ 2 h 170"/>
                <a:gd name="T6" fmla="*/ 156 w 176"/>
                <a:gd name="T7" fmla="*/ 82 h 170"/>
                <a:gd name="T8" fmla="*/ 91 w 176"/>
                <a:gd name="T9" fmla="*/ 170 h 170"/>
                <a:gd name="T10" fmla="*/ 88 w 176"/>
                <a:gd name="T11" fmla="*/ 126 h 170"/>
                <a:gd name="T12" fmla="*/ 113 w 176"/>
                <a:gd name="T13" fmla="*/ 37 h 170"/>
                <a:gd name="T14" fmla="*/ 47 w 176"/>
                <a:gd name="T15" fmla="*/ 53 h 170"/>
                <a:gd name="T16" fmla="*/ 7 w 176"/>
                <a:gd name="T17" fmla="*/ 77 h 170"/>
                <a:gd name="T18" fmla="*/ 15 w 176"/>
                <a:gd name="T19" fmla="*/ 71 h 170"/>
                <a:gd name="T20" fmla="*/ 20 w 176"/>
                <a:gd name="T21" fmla="*/ 66 h 170"/>
                <a:gd name="T22" fmla="*/ 0 w 176"/>
                <a:gd name="T23" fmla="*/ 7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" h="170">
                  <a:moveTo>
                    <a:pt x="0" y="74"/>
                  </a:moveTo>
                  <a:cubicBezTo>
                    <a:pt x="0" y="74"/>
                    <a:pt x="1" y="42"/>
                    <a:pt x="43" y="41"/>
                  </a:cubicBezTo>
                  <a:cubicBezTo>
                    <a:pt x="66" y="24"/>
                    <a:pt x="84" y="7"/>
                    <a:pt x="118" y="2"/>
                  </a:cubicBezTo>
                  <a:cubicBezTo>
                    <a:pt x="152" y="0"/>
                    <a:pt x="176" y="27"/>
                    <a:pt x="156" y="82"/>
                  </a:cubicBezTo>
                  <a:cubicBezTo>
                    <a:pt x="134" y="138"/>
                    <a:pt x="89" y="170"/>
                    <a:pt x="91" y="170"/>
                  </a:cubicBezTo>
                  <a:cubicBezTo>
                    <a:pt x="90" y="156"/>
                    <a:pt x="88" y="126"/>
                    <a:pt x="88" y="126"/>
                  </a:cubicBezTo>
                  <a:cubicBezTo>
                    <a:pt x="88" y="126"/>
                    <a:pt x="145" y="50"/>
                    <a:pt x="113" y="37"/>
                  </a:cubicBezTo>
                  <a:cubicBezTo>
                    <a:pt x="113" y="37"/>
                    <a:pt x="99" y="27"/>
                    <a:pt x="47" y="53"/>
                  </a:cubicBezTo>
                  <a:cubicBezTo>
                    <a:pt x="38" y="68"/>
                    <a:pt x="29" y="77"/>
                    <a:pt x="7" y="77"/>
                  </a:cubicBezTo>
                  <a:cubicBezTo>
                    <a:pt x="9" y="75"/>
                    <a:pt x="11" y="74"/>
                    <a:pt x="15" y="71"/>
                  </a:cubicBezTo>
                  <a:cubicBezTo>
                    <a:pt x="19" y="69"/>
                    <a:pt x="20" y="66"/>
                    <a:pt x="20" y="66"/>
                  </a:cubicBezTo>
                  <a:cubicBezTo>
                    <a:pt x="20" y="66"/>
                    <a:pt x="5" y="72"/>
                    <a:pt x="0" y="74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îṥ1iḑe">
              <a:extLst>
                <a:ext uri="{FF2B5EF4-FFF2-40B4-BE49-F238E27FC236}">
                  <a16:creationId xmlns:a16="http://schemas.microsoft.com/office/drawing/2014/main" id="{2E54A957-1A1B-42D7-9F78-34EEAE3CBDA4}"/>
                </a:ext>
              </a:extLst>
            </p:cNvPr>
            <p:cNvSpPr/>
            <p:nvPr/>
          </p:nvSpPr>
          <p:spPr bwMode="auto">
            <a:xfrm>
              <a:off x="2600325" y="3132138"/>
              <a:ext cx="17462" cy="14288"/>
            </a:xfrm>
            <a:custGeom>
              <a:avLst/>
              <a:gdLst>
                <a:gd name="T0" fmla="*/ 2 w 8"/>
                <a:gd name="T1" fmla="*/ 2 h 7"/>
                <a:gd name="T2" fmla="*/ 5 w 8"/>
                <a:gd name="T3" fmla="*/ 4 h 7"/>
                <a:gd name="T4" fmla="*/ 4 w 8"/>
                <a:gd name="T5" fmla="*/ 1 h 7"/>
                <a:gd name="T6" fmla="*/ 8 w 8"/>
                <a:gd name="T7" fmla="*/ 4 h 7"/>
                <a:gd name="T8" fmla="*/ 2 w 8"/>
                <a:gd name="T9" fmla="*/ 6 h 7"/>
                <a:gd name="T10" fmla="*/ 2 w 8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2" y="2"/>
                  </a:moveTo>
                  <a:cubicBezTo>
                    <a:pt x="2" y="2"/>
                    <a:pt x="4" y="3"/>
                    <a:pt x="5" y="4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6" y="1"/>
                    <a:pt x="8" y="0"/>
                    <a:pt x="8" y="4"/>
                  </a:cubicBezTo>
                  <a:cubicBezTo>
                    <a:pt x="7" y="6"/>
                    <a:pt x="5" y="7"/>
                    <a:pt x="2" y="6"/>
                  </a:cubicBezTo>
                  <a:cubicBezTo>
                    <a:pt x="1" y="6"/>
                    <a:pt x="0" y="4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íšḷíďe">
              <a:extLst>
                <a:ext uri="{FF2B5EF4-FFF2-40B4-BE49-F238E27FC236}">
                  <a16:creationId xmlns:a16="http://schemas.microsoft.com/office/drawing/2014/main" id="{7E41C4E8-6A61-43A1-AC5D-1A09AC710EED}"/>
                </a:ext>
              </a:extLst>
            </p:cNvPr>
            <p:cNvSpPr/>
            <p:nvPr/>
          </p:nvSpPr>
          <p:spPr bwMode="auto">
            <a:xfrm>
              <a:off x="2633663" y="3379788"/>
              <a:ext cx="407987" cy="495300"/>
            </a:xfrm>
            <a:custGeom>
              <a:avLst/>
              <a:gdLst>
                <a:gd name="T0" fmla="*/ 23 w 184"/>
                <a:gd name="T1" fmla="*/ 2 h 223"/>
                <a:gd name="T2" fmla="*/ 25 w 184"/>
                <a:gd name="T3" fmla="*/ 22 h 223"/>
                <a:gd name="T4" fmla="*/ 65 w 184"/>
                <a:gd name="T5" fmla="*/ 15 h 223"/>
                <a:gd name="T6" fmla="*/ 171 w 184"/>
                <a:gd name="T7" fmla="*/ 72 h 223"/>
                <a:gd name="T8" fmla="*/ 133 w 184"/>
                <a:gd name="T9" fmla="*/ 195 h 223"/>
                <a:gd name="T10" fmla="*/ 0 w 184"/>
                <a:gd name="T11" fmla="*/ 172 h 223"/>
                <a:gd name="T12" fmla="*/ 124 w 184"/>
                <a:gd name="T13" fmla="*/ 176 h 223"/>
                <a:gd name="T14" fmla="*/ 141 w 184"/>
                <a:gd name="T15" fmla="*/ 74 h 223"/>
                <a:gd name="T16" fmla="*/ 68 w 184"/>
                <a:gd name="T17" fmla="*/ 48 h 223"/>
                <a:gd name="T18" fmla="*/ 4 w 184"/>
                <a:gd name="T19" fmla="*/ 39 h 223"/>
                <a:gd name="T20" fmla="*/ 23 w 184"/>
                <a:gd name="T21" fmla="*/ 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4" h="223">
                  <a:moveTo>
                    <a:pt x="23" y="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9" y="27"/>
                    <a:pt x="65" y="15"/>
                  </a:cubicBezTo>
                  <a:cubicBezTo>
                    <a:pt x="97" y="9"/>
                    <a:pt x="142" y="0"/>
                    <a:pt x="171" y="72"/>
                  </a:cubicBezTo>
                  <a:cubicBezTo>
                    <a:pt x="184" y="117"/>
                    <a:pt x="173" y="164"/>
                    <a:pt x="133" y="195"/>
                  </a:cubicBezTo>
                  <a:cubicBezTo>
                    <a:pt x="95" y="222"/>
                    <a:pt x="50" y="223"/>
                    <a:pt x="0" y="172"/>
                  </a:cubicBezTo>
                  <a:cubicBezTo>
                    <a:pt x="18" y="186"/>
                    <a:pt x="73" y="221"/>
                    <a:pt x="124" y="176"/>
                  </a:cubicBezTo>
                  <a:cubicBezTo>
                    <a:pt x="157" y="143"/>
                    <a:pt x="157" y="110"/>
                    <a:pt x="141" y="74"/>
                  </a:cubicBezTo>
                  <a:cubicBezTo>
                    <a:pt x="124" y="41"/>
                    <a:pt x="102" y="39"/>
                    <a:pt x="68" y="48"/>
                  </a:cubicBezTo>
                  <a:cubicBezTo>
                    <a:pt x="30" y="58"/>
                    <a:pt x="11" y="71"/>
                    <a:pt x="4" y="39"/>
                  </a:cubicBezTo>
                  <a:cubicBezTo>
                    <a:pt x="4" y="39"/>
                    <a:pt x="1" y="20"/>
                    <a:pt x="23" y="2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ïṩľidè">
              <a:extLst>
                <a:ext uri="{FF2B5EF4-FFF2-40B4-BE49-F238E27FC236}">
                  <a16:creationId xmlns:a16="http://schemas.microsoft.com/office/drawing/2014/main" id="{19F0AF3A-3571-4494-AEA0-80DFAD8053C1}"/>
                </a:ext>
              </a:extLst>
            </p:cNvPr>
            <p:cNvSpPr/>
            <p:nvPr/>
          </p:nvSpPr>
          <p:spPr bwMode="auto">
            <a:xfrm>
              <a:off x="391160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7 h 49"/>
                <a:gd name="T8" fmla="*/ 0 w 42"/>
                <a:gd name="T9" fmla="*/ 2 h 49"/>
                <a:gd name="T10" fmla="*/ 0 w 42"/>
                <a:gd name="T11" fmla="*/ 0 h 49"/>
                <a:gd name="T12" fmla="*/ 23 w 42"/>
                <a:gd name="T13" fmla="*/ 0 h 49"/>
                <a:gd name="T14" fmla="*/ 39 w 42"/>
                <a:gd name="T15" fmla="*/ 12 h 49"/>
                <a:gd name="T16" fmla="*/ 29 w 42"/>
                <a:gd name="T17" fmla="*/ 23 h 49"/>
                <a:gd name="T18" fmla="*/ 42 w 42"/>
                <a:gd name="T19" fmla="*/ 36 h 49"/>
                <a:gd name="T20" fmla="*/ 25 w 42"/>
                <a:gd name="T21" fmla="*/ 49 h 49"/>
                <a:gd name="T22" fmla="*/ 0 w 42"/>
                <a:gd name="T23" fmla="*/ 49 h 49"/>
                <a:gd name="T24" fmla="*/ 10 w 42"/>
                <a:gd name="T25" fmla="*/ 22 h 49"/>
                <a:gd name="T26" fmla="*/ 23 w 42"/>
                <a:gd name="T27" fmla="*/ 22 h 49"/>
                <a:gd name="T28" fmla="*/ 35 w 42"/>
                <a:gd name="T29" fmla="*/ 11 h 49"/>
                <a:gd name="T30" fmla="*/ 23 w 42"/>
                <a:gd name="T31" fmla="*/ 2 h 49"/>
                <a:gd name="T32" fmla="*/ 16 w 42"/>
                <a:gd name="T33" fmla="*/ 2 h 49"/>
                <a:gd name="T34" fmla="*/ 10 w 42"/>
                <a:gd name="T35" fmla="*/ 7 h 49"/>
                <a:gd name="T36" fmla="*/ 10 w 42"/>
                <a:gd name="T37" fmla="*/ 22 h 49"/>
                <a:gd name="T38" fmla="*/ 10 w 42"/>
                <a:gd name="T39" fmla="*/ 24 h 49"/>
                <a:gd name="T40" fmla="*/ 10 w 42"/>
                <a:gd name="T41" fmla="*/ 43 h 49"/>
                <a:gd name="T42" fmla="*/ 16 w 42"/>
                <a:gd name="T43" fmla="*/ 48 h 49"/>
                <a:gd name="T44" fmla="*/ 24 w 42"/>
                <a:gd name="T45" fmla="*/ 48 h 49"/>
                <a:gd name="T46" fmla="*/ 37 w 42"/>
                <a:gd name="T47" fmla="*/ 36 h 49"/>
                <a:gd name="T48" fmla="*/ 24 w 42"/>
                <a:gd name="T49" fmla="*/ 24 h 49"/>
                <a:gd name="T50" fmla="*/ 10 w 42"/>
                <a:gd name="T51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7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4" y="0"/>
                    <a:pt x="39" y="5"/>
                    <a:pt x="39" y="12"/>
                  </a:cubicBezTo>
                  <a:cubicBezTo>
                    <a:pt x="39" y="16"/>
                    <a:pt x="37" y="20"/>
                    <a:pt x="29" y="23"/>
                  </a:cubicBezTo>
                  <a:cubicBezTo>
                    <a:pt x="38" y="24"/>
                    <a:pt x="42" y="29"/>
                    <a:pt x="42" y="36"/>
                  </a:cubicBezTo>
                  <a:cubicBezTo>
                    <a:pt x="42" y="43"/>
                    <a:pt x="36" y="49"/>
                    <a:pt x="25" y="49"/>
                  </a:cubicBezTo>
                  <a:lnTo>
                    <a:pt x="0" y="49"/>
                  </a:lnTo>
                  <a:close/>
                  <a:moveTo>
                    <a:pt x="10" y="22"/>
                  </a:moveTo>
                  <a:cubicBezTo>
                    <a:pt x="23" y="22"/>
                    <a:pt x="23" y="22"/>
                    <a:pt x="23" y="22"/>
                  </a:cubicBezTo>
                  <a:cubicBezTo>
                    <a:pt x="30" y="22"/>
                    <a:pt x="35" y="17"/>
                    <a:pt x="35" y="11"/>
                  </a:cubicBezTo>
                  <a:cubicBezTo>
                    <a:pt x="35" y="7"/>
                    <a:pt x="31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7"/>
                  </a:cubicBezTo>
                  <a:lnTo>
                    <a:pt x="10" y="22"/>
                  </a:lnTo>
                  <a:close/>
                  <a:moveTo>
                    <a:pt x="10" y="24"/>
                  </a:moveTo>
                  <a:cubicBezTo>
                    <a:pt x="10" y="43"/>
                    <a:pt x="10" y="43"/>
                    <a:pt x="10" y="43"/>
                  </a:cubicBezTo>
                  <a:cubicBezTo>
                    <a:pt x="10" y="47"/>
                    <a:pt x="12" y="48"/>
                    <a:pt x="16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32" y="48"/>
                    <a:pt x="37" y="42"/>
                    <a:pt x="37" y="36"/>
                  </a:cubicBezTo>
                  <a:cubicBezTo>
                    <a:pt x="37" y="30"/>
                    <a:pt x="32" y="24"/>
                    <a:pt x="24" y="24"/>
                  </a:cubicBezTo>
                  <a:lnTo>
                    <a:pt x="10" y="24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iṥlïdê">
              <a:extLst>
                <a:ext uri="{FF2B5EF4-FFF2-40B4-BE49-F238E27FC236}">
                  <a16:creationId xmlns:a16="http://schemas.microsoft.com/office/drawing/2014/main" id="{F39B8A7B-C32D-4B61-9083-0F068912465B}"/>
                </a:ext>
              </a:extLst>
            </p:cNvPr>
            <p:cNvSpPr/>
            <p:nvPr/>
          </p:nvSpPr>
          <p:spPr bwMode="auto">
            <a:xfrm>
              <a:off x="4071938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2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0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2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5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0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isļîḍê">
              <a:extLst>
                <a:ext uri="{FF2B5EF4-FFF2-40B4-BE49-F238E27FC236}">
                  <a16:creationId xmlns:a16="http://schemas.microsoft.com/office/drawing/2014/main" id="{882CF155-049C-4AC3-9930-3825AF5F1F53}"/>
                </a:ext>
              </a:extLst>
            </p:cNvPr>
            <p:cNvSpPr/>
            <p:nvPr/>
          </p:nvSpPr>
          <p:spPr bwMode="auto">
            <a:xfrm>
              <a:off x="4232275" y="3832225"/>
              <a:ext cx="60325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8 w 19"/>
                <a:gd name="T19" fmla="*/ 44 h 49"/>
                <a:gd name="T20" fmla="*/ 8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4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4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8" y="46"/>
                    <a:pt x="8" y="4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îśḻíďé">
              <a:extLst>
                <a:ext uri="{FF2B5EF4-FFF2-40B4-BE49-F238E27FC236}">
                  <a16:creationId xmlns:a16="http://schemas.microsoft.com/office/drawing/2014/main" id="{1C9B9BF9-CB84-4DB2-A4C4-D2ECF58B79E3}"/>
                </a:ext>
              </a:extLst>
            </p:cNvPr>
            <p:cNvSpPr/>
            <p:nvPr/>
          </p:nvSpPr>
          <p:spPr bwMode="auto">
            <a:xfrm>
              <a:off x="4319588" y="3832225"/>
              <a:ext cx="82550" cy="169863"/>
            </a:xfrm>
            <a:custGeom>
              <a:avLst/>
              <a:gdLst>
                <a:gd name="T0" fmla="*/ 26 w 26"/>
                <a:gd name="T1" fmla="*/ 0 h 50"/>
                <a:gd name="T2" fmla="*/ 26 w 26"/>
                <a:gd name="T3" fmla="*/ 2 h 50"/>
                <a:gd name="T4" fmla="*/ 19 w 26"/>
                <a:gd name="T5" fmla="*/ 6 h 50"/>
                <a:gd name="T6" fmla="*/ 19 w 26"/>
                <a:gd name="T7" fmla="*/ 37 h 50"/>
                <a:gd name="T8" fmla="*/ 9 w 26"/>
                <a:gd name="T9" fmla="*/ 50 h 50"/>
                <a:gd name="T10" fmla="*/ 0 w 26"/>
                <a:gd name="T11" fmla="*/ 45 h 50"/>
                <a:gd name="T12" fmla="*/ 3 w 26"/>
                <a:gd name="T13" fmla="*/ 41 h 50"/>
                <a:gd name="T14" fmla="*/ 6 w 26"/>
                <a:gd name="T15" fmla="*/ 45 h 50"/>
                <a:gd name="T16" fmla="*/ 10 w 26"/>
                <a:gd name="T17" fmla="*/ 49 h 50"/>
                <a:gd name="T18" fmla="*/ 15 w 26"/>
                <a:gd name="T19" fmla="*/ 38 h 50"/>
                <a:gd name="T20" fmla="*/ 15 w 26"/>
                <a:gd name="T21" fmla="*/ 6 h 50"/>
                <a:gd name="T22" fmla="*/ 8 w 26"/>
                <a:gd name="T23" fmla="*/ 2 h 50"/>
                <a:gd name="T24" fmla="*/ 8 w 26"/>
                <a:gd name="T25" fmla="*/ 0 h 50"/>
                <a:gd name="T26" fmla="*/ 26 w 26"/>
                <a:gd name="T2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50">
                  <a:moveTo>
                    <a:pt x="26" y="0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1" y="2"/>
                    <a:pt x="19" y="3"/>
                    <a:pt x="19" y="6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46"/>
                    <a:pt x="15" y="50"/>
                    <a:pt x="9" y="50"/>
                  </a:cubicBezTo>
                  <a:cubicBezTo>
                    <a:pt x="4" y="50"/>
                    <a:pt x="0" y="49"/>
                    <a:pt x="0" y="45"/>
                  </a:cubicBezTo>
                  <a:cubicBezTo>
                    <a:pt x="0" y="43"/>
                    <a:pt x="1" y="41"/>
                    <a:pt x="3" y="41"/>
                  </a:cubicBezTo>
                  <a:cubicBezTo>
                    <a:pt x="5" y="41"/>
                    <a:pt x="6" y="43"/>
                    <a:pt x="6" y="45"/>
                  </a:cubicBezTo>
                  <a:cubicBezTo>
                    <a:pt x="6" y="47"/>
                    <a:pt x="7" y="49"/>
                    <a:pt x="10" y="49"/>
                  </a:cubicBezTo>
                  <a:cubicBezTo>
                    <a:pt x="13" y="49"/>
                    <a:pt x="15" y="44"/>
                    <a:pt x="15" y="3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3"/>
                    <a:pt x="13" y="2"/>
                    <a:pt x="8" y="2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í$ľíḋè">
              <a:extLst>
                <a:ext uri="{FF2B5EF4-FFF2-40B4-BE49-F238E27FC236}">
                  <a16:creationId xmlns:a16="http://schemas.microsoft.com/office/drawing/2014/main" id="{26B91349-8079-4089-A53C-2481B02F2F0E}"/>
                </a:ext>
              </a:extLst>
            </p:cNvPr>
            <p:cNvSpPr/>
            <p:nvPr/>
          </p:nvSpPr>
          <p:spPr bwMode="auto">
            <a:xfrm>
              <a:off x="4437063" y="3832225"/>
              <a:ext cx="58738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ïṧḷîḓê">
              <a:extLst>
                <a:ext uri="{FF2B5EF4-FFF2-40B4-BE49-F238E27FC236}">
                  <a16:creationId xmlns:a16="http://schemas.microsoft.com/office/drawing/2014/main" id="{0CEAA5D4-2469-479E-A183-E4829A0F4D25}"/>
                </a:ext>
              </a:extLst>
            </p:cNvPr>
            <p:cNvSpPr/>
            <p:nvPr/>
          </p:nvSpPr>
          <p:spPr bwMode="auto">
            <a:xfrm>
              <a:off x="4521200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7 w 49"/>
                <a:gd name="T5" fmla="*/ 43 h 50"/>
                <a:gd name="T6" fmla="*/ 7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9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íśļidè">
              <a:extLst>
                <a:ext uri="{FF2B5EF4-FFF2-40B4-BE49-F238E27FC236}">
                  <a16:creationId xmlns:a16="http://schemas.microsoft.com/office/drawing/2014/main" id="{9102F6A4-7A74-4339-A526-9CE6E14AFDBD}"/>
                </a:ext>
              </a:extLst>
            </p:cNvPr>
            <p:cNvSpPr/>
            <p:nvPr/>
          </p:nvSpPr>
          <p:spPr bwMode="auto">
            <a:xfrm>
              <a:off x="4703763" y="3829050"/>
              <a:ext cx="144463" cy="173038"/>
            </a:xfrm>
            <a:custGeom>
              <a:avLst/>
              <a:gdLst>
                <a:gd name="T0" fmla="*/ 45 w 45"/>
                <a:gd name="T1" fmla="*/ 28 h 51"/>
                <a:gd name="T2" fmla="*/ 45 w 45"/>
                <a:gd name="T3" fmla="*/ 30 h 51"/>
                <a:gd name="T4" fmla="*/ 39 w 45"/>
                <a:gd name="T5" fmla="*/ 35 h 51"/>
                <a:gd name="T6" fmla="*/ 39 w 45"/>
                <a:gd name="T7" fmla="*/ 50 h 51"/>
                <a:gd name="T8" fmla="*/ 36 w 45"/>
                <a:gd name="T9" fmla="*/ 50 h 51"/>
                <a:gd name="T10" fmla="*/ 35 w 45"/>
                <a:gd name="T11" fmla="*/ 47 h 51"/>
                <a:gd name="T12" fmla="*/ 21 w 45"/>
                <a:gd name="T13" fmla="*/ 51 h 51"/>
                <a:gd name="T14" fmla="*/ 0 w 45"/>
                <a:gd name="T15" fmla="*/ 26 h 51"/>
                <a:gd name="T16" fmla="*/ 22 w 45"/>
                <a:gd name="T17" fmla="*/ 0 h 51"/>
                <a:gd name="T18" fmla="*/ 31 w 45"/>
                <a:gd name="T19" fmla="*/ 2 h 51"/>
                <a:gd name="T20" fmla="*/ 36 w 45"/>
                <a:gd name="T21" fmla="*/ 0 h 51"/>
                <a:gd name="T22" fmla="*/ 41 w 45"/>
                <a:gd name="T23" fmla="*/ 12 h 51"/>
                <a:gd name="T24" fmla="*/ 40 w 45"/>
                <a:gd name="T25" fmla="*/ 13 h 51"/>
                <a:gd name="T26" fmla="*/ 22 w 45"/>
                <a:gd name="T27" fmla="*/ 2 h 51"/>
                <a:gd name="T28" fmla="*/ 5 w 45"/>
                <a:gd name="T29" fmla="*/ 25 h 51"/>
                <a:gd name="T30" fmla="*/ 21 w 45"/>
                <a:gd name="T31" fmla="*/ 50 h 51"/>
                <a:gd name="T32" fmla="*/ 35 w 45"/>
                <a:gd name="T33" fmla="*/ 40 h 51"/>
                <a:gd name="T34" fmla="*/ 35 w 45"/>
                <a:gd name="T35" fmla="*/ 35 h 51"/>
                <a:gd name="T36" fmla="*/ 27 w 45"/>
                <a:gd name="T37" fmla="*/ 30 h 51"/>
                <a:gd name="T38" fmla="*/ 27 w 45"/>
                <a:gd name="T39" fmla="*/ 28 h 51"/>
                <a:gd name="T40" fmla="*/ 45 w 45"/>
                <a:gd name="T41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51">
                  <a:moveTo>
                    <a:pt x="45" y="28"/>
                  </a:moveTo>
                  <a:cubicBezTo>
                    <a:pt x="45" y="30"/>
                    <a:pt x="45" y="30"/>
                    <a:pt x="45" y="30"/>
                  </a:cubicBezTo>
                  <a:cubicBezTo>
                    <a:pt x="40" y="30"/>
                    <a:pt x="39" y="32"/>
                    <a:pt x="39" y="35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2" y="49"/>
                    <a:pt x="28" y="51"/>
                    <a:pt x="21" y="51"/>
                  </a:cubicBezTo>
                  <a:cubicBezTo>
                    <a:pt x="8" y="51"/>
                    <a:pt x="0" y="42"/>
                    <a:pt x="0" y="26"/>
                  </a:cubicBezTo>
                  <a:cubicBezTo>
                    <a:pt x="0" y="11"/>
                    <a:pt x="9" y="0"/>
                    <a:pt x="22" y="0"/>
                  </a:cubicBezTo>
                  <a:cubicBezTo>
                    <a:pt x="26" y="0"/>
                    <a:pt x="29" y="1"/>
                    <a:pt x="31" y="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6" y="8"/>
                    <a:pt x="31" y="2"/>
                    <a:pt x="22" y="2"/>
                  </a:cubicBezTo>
                  <a:cubicBezTo>
                    <a:pt x="12" y="2"/>
                    <a:pt x="5" y="12"/>
                    <a:pt x="5" y="25"/>
                  </a:cubicBezTo>
                  <a:cubicBezTo>
                    <a:pt x="5" y="42"/>
                    <a:pt x="13" y="50"/>
                    <a:pt x="21" y="50"/>
                  </a:cubicBezTo>
                  <a:cubicBezTo>
                    <a:pt x="29" y="50"/>
                    <a:pt x="35" y="44"/>
                    <a:pt x="35" y="40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2"/>
                    <a:pt x="33" y="30"/>
                    <a:pt x="27" y="30"/>
                  </a:cubicBezTo>
                  <a:cubicBezTo>
                    <a:pt x="27" y="28"/>
                    <a:pt x="27" y="28"/>
                    <a:pt x="27" y="28"/>
                  </a:cubicBezTo>
                  <a:lnTo>
                    <a:pt x="45" y="2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ïŝľiďè">
              <a:extLst>
                <a:ext uri="{FF2B5EF4-FFF2-40B4-BE49-F238E27FC236}">
                  <a16:creationId xmlns:a16="http://schemas.microsoft.com/office/drawing/2014/main" id="{74B2EB71-D374-4D04-8441-A0EB2C3F9FF2}"/>
                </a:ext>
              </a:extLst>
            </p:cNvPr>
            <p:cNvSpPr/>
            <p:nvPr/>
          </p:nvSpPr>
          <p:spPr bwMode="auto">
            <a:xfrm>
              <a:off x="4946650" y="3832225"/>
              <a:ext cx="157163" cy="169863"/>
            </a:xfrm>
            <a:custGeom>
              <a:avLst/>
              <a:gdLst>
                <a:gd name="T0" fmla="*/ 0 w 49"/>
                <a:gd name="T1" fmla="*/ 0 h 50"/>
                <a:gd name="T2" fmla="*/ 18 w 49"/>
                <a:gd name="T3" fmla="*/ 0 h 50"/>
                <a:gd name="T4" fmla="*/ 18 w 49"/>
                <a:gd name="T5" fmla="*/ 2 h 50"/>
                <a:gd name="T6" fmla="*/ 11 w 49"/>
                <a:gd name="T7" fmla="*/ 6 h 50"/>
                <a:gd name="T8" fmla="*/ 11 w 49"/>
                <a:gd name="T9" fmla="*/ 34 h 50"/>
                <a:gd name="T10" fmla="*/ 26 w 49"/>
                <a:gd name="T11" fmla="*/ 48 h 50"/>
                <a:gd name="T12" fmla="*/ 41 w 49"/>
                <a:gd name="T13" fmla="*/ 34 h 50"/>
                <a:gd name="T14" fmla="*/ 41 w 49"/>
                <a:gd name="T15" fmla="*/ 6 h 50"/>
                <a:gd name="T16" fmla="*/ 34 w 49"/>
                <a:gd name="T17" fmla="*/ 2 h 50"/>
                <a:gd name="T18" fmla="*/ 34 w 49"/>
                <a:gd name="T19" fmla="*/ 0 h 50"/>
                <a:gd name="T20" fmla="*/ 49 w 49"/>
                <a:gd name="T21" fmla="*/ 0 h 50"/>
                <a:gd name="T22" fmla="*/ 49 w 49"/>
                <a:gd name="T23" fmla="*/ 2 h 50"/>
                <a:gd name="T24" fmla="*/ 43 w 49"/>
                <a:gd name="T25" fmla="*/ 6 h 50"/>
                <a:gd name="T26" fmla="*/ 43 w 49"/>
                <a:gd name="T27" fmla="*/ 34 h 50"/>
                <a:gd name="T28" fmla="*/ 24 w 49"/>
                <a:gd name="T29" fmla="*/ 50 h 50"/>
                <a:gd name="T30" fmla="*/ 7 w 49"/>
                <a:gd name="T31" fmla="*/ 33 h 50"/>
                <a:gd name="T32" fmla="*/ 7 w 49"/>
                <a:gd name="T33" fmla="*/ 6 h 50"/>
                <a:gd name="T34" fmla="*/ 0 w 49"/>
                <a:gd name="T35" fmla="*/ 2 h 50"/>
                <a:gd name="T36" fmla="*/ 0 w 49"/>
                <a:gd name="T3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50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42"/>
                    <a:pt x="17" y="48"/>
                    <a:pt x="26" y="48"/>
                  </a:cubicBezTo>
                  <a:cubicBezTo>
                    <a:pt x="33" y="48"/>
                    <a:pt x="41" y="45"/>
                    <a:pt x="41" y="34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9" y="2"/>
                    <a:pt x="34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3" y="3"/>
                    <a:pt x="43" y="6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45"/>
                    <a:pt x="35" y="50"/>
                    <a:pt x="24" y="50"/>
                  </a:cubicBezTo>
                  <a:cubicBezTo>
                    <a:pt x="15" y="50"/>
                    <a:pt x="7" y="45"/>
                    <a:pt x="7" y="3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îšľïďé">
              <a:extLst>
                <a:ext uri="{FF2B5EF4-FFF2-40B4-BE49-F238E27FC236}">
                  <a16:creationId xmlns:a16="http://schemas.microsoft.com/office/drawing/2014/main" id="{602F2E50-AFEB-472E-9EDB-041A6396605C}"/>
                </a:ext>
              </a:extLst>
            </p:cNvPr>
            <p:cNvSpPr/>
            <p:nvPr/>
          </p:nvSpPr>
          <p:spPr bwMode="auto">
            <a:xfrm>
              <a:off x="51260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6 w 49"/>
                <a:gd name="T5" fmla="*/ 43 h 50"/>
                <a:gd name="T6" fmla="*/ 6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9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iŝľïďê">
              <a:extLst>
                <a:ext uri="{FF2B5EF4-FFF2-40B4-BE49-F238E27FC236}">
                  <a16:creationId xmlns:a16="http://schemas.microsoft.com/office/drawing/2014/main" id="{4398B549-5527-4593-970B-2ACB82387841}"/>
                </a:ext>
              </a:extLst>
            </p:cNvPr>
            <p:cNvSpPr/>
            <p:nvPr/>
          </p:nvSpPr>
          <p:spPr bwMode="auto">
            <a:xfrm>
              <a:off x="5310188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ïṧlïďè">
              <a:extLst>
                <a:ext uri="{FF2B5EF4-FFF2-40B4-BE49-F238E27FC236}">
                  <a16:creationId xmlns:a16="http://schemas.microsoft.com/office/drawing/2014/main" id="{08A8DF25-63D0-421A-BED9-A5F0F10118AF}"/>
                </a:ext>
              </a:extLst>
            </p:cNvPr>
            <p:cNvSpPr/>
            <p:nvPr/>
          </p:nvSpPr>
          <p:spPr bwMode="auto">
            <a:xfrm>
              <a:off x="5389563" y="3832225"/>
              <a:ext cx="150813" cy="169863"/>
            </a:xfrm>
            <a:custGeom>
              <a:avLst/>
              <a:gdLst>
                <a:gd name="T0" fmla="*/ 32 w 47"/>
                <a:gd name="T1" fmla="*/ 0 h 50"/>
                <a:gd name="T2" fmla="*/ 47 w 47"/>
                <a:gd name="T3" fmla="*/ 0 h 50"/>
                <a:gd name="T4" fmla="*/ 47 w 47"/>
                <a:gd name="T5" fmla="*/ 2 h 50"/>
                <a:gd name="T6" fmla="*/ 40 w 47"/>
                <a:gd name="T7" fmla="*/ 7 h 50"/>
                <a:gd name="T8" fmla="*/ 24 w 47"/>
                <a:gd name="T9" fmla="*/ 50 h 50"/>
                <a:gd name="T10" fmla="*/ 23 w 47"/>
                <a:gd name="T11" fmla="*/ 50 h 50"/>
                <a:gd name="T12" fmla="*/ 7 w 47"/>
                <a:gd name="T13" fmla="*/ 6 h 50"/>
                <a:gd name="T14" fmla="*/ 0 w 47"/>
                <a:gd name="T15" fmla="*/ 2 h 50"/>
                <a:gd name="T16" fmla="*/ 0 w 47"/>
                <a:gd name="T17" fmla="*/ 0 h 50"/>
                <a:gd name="T18" fmla="*/ 18 w 47"/>
                <a:gd name="T19" fmla="*/ 0 h 50"/>
                <a:gd name="T20" fmla="*/ 18 w 47"/>
                <a:gd name="T21" fmla="*/ 2 h 50"/>
                <a:gd name="T22" fmla="*/ 11 w 47"/>
                <a:gd name="T23" fmla="*/ 4 h 50"/>
                <a:gd name="T24" fmla="*/ 12 w 47"/>
                <a:gd name="T25" fmla="*/ 5 h 50"/>
                <a:gd name="T26" fmla="*/ 25 w 47"/>
                <a:gd name="T27" fmla="*/ 43 h 50"/>
                <a:gd name="T28" fmla="*/ 38 w 47"/>
                <a:gd name="T29" fmla="*/ 7 h 50"/>
                <a:gd name="T30" fmla="*/ 39 w 47"/>
                <a:gd name="T31" fmla="*/ 4 h 50"/>
                <a:gd name="T32" fmla="*/ 32 w 47"/>
                <a:gd name="T33" fmla="*/ 2 h 50"/>
                <a:gd name="T34" fmla="*/ 32 w 47"/>
                <a:gd name="T3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50">
                  <a:moveTo>
                    <a:pt x="32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2"/>
                    <a:pt x="42" y="3"/>
                    <a:pt x="40" y="7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4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2"/>
                    <a:pt x="11" y="4"/>
                  </a:cubicBezTo>
                  <a:cubicBezTo>
                    <a:pt x="11" y="4"/>
                    <a:pt x="11" y="5"/>
                    <a:pt x="12" y="5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9" y="6"/>
                    <a:pt x="39" y="5"/>
                    <a:pt x="39" y="4"/>
                  </a:cubicBezTo>
                  <a:cubicBezTo>
                    <a:pt x="39" y="3"/>
                    <a:pt x="37" y="2"/>
                    <a:pt x="32" y="2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iṥľîḋe">
              <a:extLst>
                <a:ext uri="{FF2B5EF4-FFF2-40B4-BE49-F238E27FC236}">
                  <a16:creationId xmlns:a16="http://schemas.microsoft.com/office/drawing/2014/main" id="{DE62F19F-4DB4-4A4A-9769-182327AD72A8}"/>
                </a:ext>
              </a:extLst>
            </p:cNvPr>
            <p:cNvSpPr/>
            <p:nvPr/>
          </p:nvSpPr>
          <p:spPr bwMode="auto">
            <a:xfrm>
              <a:off x="556260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6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íślîḋè">
              <a:extLst>
                <a:ext uri="{FF2B5EF4-FFF2-40B4-BE49-F238E27FC236}">
                  <a16:creationId xmlns:a16="http://schemas.microsoft.com/office/drawing/2014/main" id="{ABCD251B-057B-4CEA-B7CE-4B3E7CC65231}"/>
                </a:ext>
              </a:extLst>
            </p:cNvPr>
            <p:cNvSpPr/>
            <p:nvPr/>
          </p:nvSpPr>
          <p:spPr bwMode="auto">
            <a:xfrm>
              <a:off x="5722938" y="3832225"/>
              <a:ext cx="138113" cy="166688"/>
            </a:xfrm>
            <a:custGeom>
              <a:avLst/>
              <a:gdLst>
                <a:gd name="T0" fmla="*/ 0 w 43"/>
                <a:gd name="T1" fmla="*/ 49 h 49"/>
                <a:gd name="T2" fmla="*/ 0 w 43"/>
                <a:gd name="T3" fmla="*/ 48 h 49"/>
                <a:gd name="T4" fmla="*/ 6 w 43"/>
                <a:gd name="T5" fmla="*/ 43 h 49"/>
                <a:gd name="T6" fmla="*/ 6 w 43"/>
                <a:gd name="T7" fmla="*/ 6 h 49"/>
                <a:gd name="T8" fmla="*/ 0 w 43"/>
                <a:gd name="T9" fmla="*/ 2 h 49"/>
                <a:gd name="T10" fmla="*/ 0 w 43"/>
                <a:gd name="T11" fmla="*/ 0 h 49"/>
                <a:gd name="T12" fmla="*/ 22 w 43"/>
                <a:gd name="T13" fmla="*/ 0 h 49"/>
                <a:gd name="T14" fmla="*/ 38 w 43"/>
                <a:gd name="T15" fmla="*/ 12 h 49"/>
                <a:gd name="T16" fmla="*/ 24 w 43"/>
                <a:gd name="T17" fmla="*/ 25 h 49"/>
                <a:gd name="T18" fmla="*/ 36 w 43"/>
                <a:gd name="T19" fmla="*/ 44 h 49"/>
                <a:gd name="T20" fmla="*/ 43 w 43"/>
                <a:gd name="T21" fmla="*/ 48 h 49"/>
                <a:gd name="T22" fmla="*/ 43 w 43"/>
                <a:gd name="T23" fmla="*/ 49 h 49"/>
                <a:gd name="T24" fmla="*/ 33 w 43"/>
                <a:gd name="T25" fmla="*/ 49 h 49"/>
                <a:gd name="T26" fmla="*/ 20 w 43"/>
                <a:gd name="T27" fmla="*/ 25 h 49"/>
                <a:gd name="T28" fmla="*/ 10 w 43"/>
                <a:gd name="T29" fmla="*/ 25 h 49"/>
                <a:gd name="T30" fmla="*/ 10 w 43"/>
                <a:gd name="T31" fmla="*/ 43 h 49"/>
                <a:gd name="T32" fmla="*/ 17 w 43"/>
                <a:gd name="T33" fmla="*/ 48 h 49"/>
                <a:gd name="T34" fmla="*/ 17 w 43"/>
                <a:gd name="T35" fmla="*/ 49 h 49"/>
                <a:gd name="T36" fmla="*/ 0 w 43"/>
                <a:gd name="T37" fmla="*/ 49 h 49"/>
                <a:gd name="T38" fmla="*/ 10 w 43"/>
                <a:gd name="T39" fmla="*/ 23 h 49"/>
                <a:gd name="T40" fmla="*/ 23 w 43"/>
                <a:gd name="T41" fmla="*/ 23 h 49"/>
                <a:gd name="T42" fmla="*/ 33 w 43"/>
                <a:gd name="T43" fmla="*/ 12 h 49"/>
                <a:gd name="T44" fmla="*/ 21 w 43"/>
                <a:gd name="T45" fmla="*/ 2 h 49"/>
                <a:gd name="T46" fmla="*/ 15 w 43"/>
                <a:gd name="T47" fmla="*/ 2 h 49"/>
                <a:gd name="T48" fmla="*/ 10 w 43"/>
                <a:gd name="T49" fmla="*/ 6 h 49"/>
                <a:gd name="T50" fmla="*/ 10 w 43"/>
                <a:gd name="T51" fmla="*/ 2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2" y="0"/>
                    <a:pt x="38" y="5"/>
                    <a:pt x="38" y="12"/>
                  </a:cubicBezTo>
                  <a:cubicBezTo>
                    <a:pt x="38" y="19"/>
                    <a:pt x="34" y="24"/>
                    <a:pt x="24" y="25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7" y="47"/>
                    <a:pt x="39" y="4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  <a:moveTo>
                    <a:pt x="10" y="23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31" y="23"/>
                    <a:pt x="33" y="18"/>
                    <a:pt x="33" y="12"/>
                  </a:cubicBezTo>
                  <a:cubicBezTo>
                    <a:pt x="33" y="6"/>
                    <a:pt x="29" y="2"/>
                    <a:pt x="21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2" y="2"/>
                    <a:pt x="10" y="3"/>
                    <a:pt x="10" y="6"/>
                  </a:cubicBezTo>
                  <a:lnTo>
                    <a:pt x="10" y="23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isľiḓè">
              <a:extLst>
                <a:ext uri="{FF2B5EF4-FFF2-40B4-BE49-F238E27FC236}">
                  <a16:creationId xmlns:a16="http://schemas.microsoft.com/office/drawing/2014/main" id="{2361960C-1F68-45DA-8A83-D2295A5E6B7A}"/>
                </a:ext>
              </a:extLst>
            </p:cNvPr>
            <p:cNvSpPr/>
            <p:nvPr/>
          </p:nvSpPr>
          <p:spPr bwMode="auto">
            <a:xfrm>
              <a:off x="5886450" y="3829050"/>
              <a:ext cx="115888" cy="173038"/>
            </a:xfrm>
            <a:custGeom>
              <a:avLst/>
              <a:gdLst>
                <a:gd name="T0" fmla="*/ 2 w 36"/>
                <a:gd name="T1" fmla="*/ 38 h 51"/>
                <a:gd name="T2" fmla="*/ 20 w 36"/>
                <a:gd name="T3" fmla="*/ 50 h 51"/>
                <a:gd name="T4" fmla="*/ 33 w 36"/>
                <a:gd name="T5" fmla="*/ 39 h 51"/>
                <a:gd name="T6" fmla="*/ 18 w 36"/>
                <a:gd name="T7" fmla="*/ 27 h 51"/>
                <a:gd name="T8" fmla="*/ 2 w 36"/>
                <a:gd name="T9" fmla="*/ 12 h 51"/>
                <a:gd name="T10" fmla="*/ 17 w 36"/>
                <a:gd name="T11" fmla="*/ 0 h 51"/>
                <a:gd name="T12" fmla="*/ 26 w 36"/>
                <a:gd name="T13" fmla="*/ 2 h 51"/>
                <a:gd name="T14" fmla="*/ 27 w 36"/>
                <a:gd name="T15" fmla="*/ 2 h 51"/>
                <a:gd name="T16" fmla="*/ 31 w 36"/>
                <a:gd name="T17" fmla="*/ 1 h 51"/>
                <a:gd name="T18" fmla="*/ 35 w 36"/>
                <a:gd name="T19" fmla="*/ 13 h 51"/>
                <a:gd name="T20" fmla="*/ 34 w 36"/>
                <a:gd name="T21" fmla="*/ 14 h 51"/>
                <a:gd name="T22" fmla="*/ 16 w 36"/>
                <a:gd name="T23" fmla="*/ 2 h 51"/>
                <a:gd name="T24" fmla="*/ 6 w 36"/>
                <a:gd name="T25" fmla="*/ 11 h 51"/>
                <a:gd name="T26" fmla="*/ 20 w 36"/>
                <a:gd name="T27" fmla="*/ 23 h 51"/>
                <a:gd name="T28" fmla="*/ 36 w 36"/>
                <a:gd name="T29" fmla="*/ 38 h 51"/>
                <a:gd name="T30" fmla="*/ 21 w 36"/>
                <a:gd name="T31" fmla="*/ 51 h 51"/>
                <a:gd name="T32" fmla="*/ 10 w 36"/>
                <a:gd name="T33" fmla="*/ 49 h 51"/>
                <a:gd name="T34" fmla="*/ 5 w 36"/>
                <a:gd name="T35" fmla="*/ 51 h 51"/>
                <a:gd name="T36" fmla="*/ 0 w 36"/>
                <a:gd name="T37" fmla="*/ 38 h 51"/>
                <a:gd name="T38" fmla="*/ 2 w 36"/>
                <a:gd name="T3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51">
                  <a:moveTo>
                    <a:pt x="2" y="38"/>
                  </a:moveTo>
                  <a:cubicBezTo>
                    <a:pt x="5" y="43"/>
                    <a:pt x="11" y="50"/>
                    <a:pt x="20" y="50"/>
                  </a:cubicBezTo>
                  <a:cubicBezTo>
                    <a:pt x="27" y="50"/>
                    <a:pt x="33" y="47"/>
                    <a:pt x="33" y="39"/>
                  </a:cubicBezTo>
                  <a:cubicBezTo>
                    <a:pt x="33" y="32"/>
                    <a:pt x="28" y="30"/>
                    <a:pt x="18" y="27"/>
                  </a:cubicBezTo>
                  <a:cubicBezTo>
                    <a:pt x="10" y="25"/>
                    <a:pt x="2" y="21"/>
                    <a:pt x="2" y="12"/>
                  </a:cubicBezTo>
                  <a:cubicBezTo>
                    <a:pt x="2" y="7"/>
                    <a:pt x="6" y="0"/>
                    <a:pt x="17" y="0"/>
                  </a:cubicBezTo>
                  <a:cubicBezTo>
                    <a:pt x="22" y="0"/>
                    <a:pt x="25" y="2"/>
                    <a:pt x="26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0" y="7"/>
                    <a:pt x="24" y="2"/>
                    <a:pt x="16" y="2"/>
                  </a:cubicBezTo>
                  <a:cubicBezTo>
                    <a:pt x="11" y="2"/>
                    <a:pt x="6" y="4"/>
                    <a:pt x="6" y="11"/>
                  </a:cubicBezTo>
                  <a:cubicBezTo>
                    <a:pt x="6" y="19"/>
                    <a:pt x="13" y="21"/>
                    <a:pt x="20" y="23"/>
                  </a:cubicBezTo>
                  <a:cubicBezTo>
                    <a:pt x="29" y="26"/>
                    <a:pt x="36" y="29"/>
                    <a:pt x="36" y="38"/>
                  </a:cubicBezTo>
                  <a:cubicBezTo>
                    <a:pt x="36" y="47"/>
                    <a:pt x="29" y="51"/>
                    <a:pt x="21" y="51"/>
                  </a:cubicBezTo>
                  <a:cubicBezTo>
                    <a:pt x="16" y="51"/>
                    <a:pt x="12" y="49"/>
                    <a:pt x="10" y="49"/>
                  </a:cubicBezTo>
                  <a:cubicBezTo>
                    <a:pt x="8" y="49"/>
                    <a:pt x="6" y="50"/>
                    <a:pt x="5" y="51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2" y="3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isḻiḍe">
              <a:extLst>
                <a:ext uri="{FF2B5EF4-FFF2-40B4-BE49-F238E27FC236}">
                  <a16:creationId xmlns:a16="http://schemas.microsoft.com/office/drawing/2014/main" id="{A099C4DD-21A0-4988-9C2D-05E97550146F}"/>
                </a:ext>
              </a:extLst>
            </p:cNvPr>
            <p:cNvSpPr/>
            <p:nvPr/>
          </p:nvSpPr>
          <p:spPr bwMode="auto">
            <a:xfrm>
              <a:off x="6037263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îṥlïḋe">
              <a:extLst>
                <a:ext uri="{FF2B5EF4-FFF2-40B4-BE49-F238E27FC236}">
                  <a16:creationId xmlns:a16="http://schemas.microsoft.com/office/drawing/2014/main" id="{9547E421-A4FA-421E-8328-16ED8E1B476B}"/>
                </a:ext>
              </a:extLst>
            </p:cNvPr>
            <p:cNvSpPr/>
            <p:nvPr/>
          </p:nvSpPr>
          <p:spPr bwMode="auto">
            <a:xfrm>
              <a:off x="6121400" y="3832225"/>
              <a:ext cx="157163" cy="166688"/>
            </a:xfrm>
            <a:custGeom>
              <a:avLst/>
              <a:gdLst>
                <a:gd name="T0" fmla="*/ 15 w 49"/>
                <a:gd name="T1" fmla="*/ 49 h 49"/>
                <a:gd name="T2" fmla="*/ 15 w 49"/>
                <a:gd name="T3" fmla="*/ 48 h 49"/>
                <a:gd name="T4" fmla="*/ 22 w 49"/>
                <a:gd name="T5" fmla="*/ 44 h 49"/>
                <a:gd name="T6" fmla="*/ 22 w 49"/>
                <a:gd name="T7" fmla="*/ 6 h 49"/>
                <a:gd name="T8" fmla="*/ 17 w 49"/>
                <a:gd name="T9" fmla="*/ 2 h 49"/>
                <a:gd name="T10" fmla="*/ 1 w 49"/>
                <a:gd name="T11" fmla="*/ 12 h 49"/>
                <a:gd name="T12" fmla="*/ 0 w 49"/>
                <a:gd name="T13" fmla="*/ 12 h 49"/>
                <a:gd name="T14" fmla="*/ 4 w 49"/>
                <a:gd name="T15" fmla="*/ 0 h 49"/>
                <a:gd name="T16" fmla="*/ 45 w 49"/>
                <a:gd name="T17" fmla="*/ 0 h 49"/>
                <a:gd name="T18" fmla="*/ 49 w 49"/>
                <a:gd name="T19" fmla="*/ 12 h 49"/>
                <a:gd name="T20" fmla="*/ 48 w 49"/>
                <a:gd name="T21" fmla="*/ 13 h 49"/>
                <a:gd name="T22" fmla="*/ 33 w 49"/>
                <a:gd name="T23" fmla="*/ 2 h 49"/>
                <a:gd name="T24" fmla="*/ 27 w 49"/>
                <a:gd name="T25" fmla="*/ 6 h 49"/>
                <a:gd name="T26" fmla="*/ 27 w 49"/>
                <a:gd name="T27" fmla="*/ 44 h 49"/>
                <a:gd name="T28" fmla="*/ 34 w 49"/>
                <a:gd name="T29" fmla="*/ 48 h 49"/>
                <a:gd name="T30" fmla="*/ 34 w 49"/>
                <a:gd name="T31" fmla="*/ 49 h 49"/>
                <a:gd name="T32" fmla="*/ 15 w 49"/>
                <a:gd name="T3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49">
                  <a:moveTo>
                    <a:pt x="15" y="49"/>
                  </a:moveTo>
                  <a:cubicBezTo>
                    <a:pt x="15" y="48"/>
                    <a:pt x="15" y="48"/>
                    <a:pt x="15" y="48"/>
                  </a:cubicBezTo>
                  <a:cubicBezTo>
                    <a:pt x="19" y="48"/>
                    <a:pt x="22" y="47"/>
                    <a:pt x="22" y="44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3"/>
                    <a:pt x="21" y="2"/>
                    <a:pt x="17" y="2"/>
                  </a:cubicBezTo>
                  <a:cubicBezTo>
                    <a:pt x="8" y="2"/>
                    <a:pt x="4" y="7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4" y="7"/>
                    <a:pt x="42" y="2"/>
                    <a:pt x="33" y="2"/>
                  </a:cubicBezTo>
                  <a:cubicBezTo>
                    <a:pt x="29" y="2"/>
                    <a:pt x="27" y="3"/>
                    <a:pt x="27" y="6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7"/>
                    <a:pt x="29" y="48"/>
                    <a:pt x="34" y="48"/>
                  </a:cubicBezTo>
                  <a:cubicBezTo>
                    <a:pt x="34" y="49"/>
                    <a:pt x="34" y="49"/>
                    <a:pt x="34" y="49"/>
                  </a:cubicBezTo>
                  <a:lnTo>
                    <a:pt x="15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ïSḷidè">
              <a:extLst>
                <a:ext uri="{FF2B5EF4-FFF2-40B4-BE49-F238E27FC236}">
                  <a16:creationId xmlns:a16="http://schemas.microsoft.com/office/drawing/2014/main" id="{1184A58E-AF13-4EE3-B398-C33F1B95C86E}"/>
                </a:ext>
              </a:extLst>
            </p:cNvPr>
            <p:cNvSpPr/>
            <p:nvPr/>
          </p:nvSpPr>
          <p:spPr bwMode="auto">
            <a:xfrm>
              <a:off x="6297613" y="3832225"/>
              <a:ext cx="141288" cy="166688"/>
            </a:xfrm>
            <a:custGeom>
              <a:avLst/>
              <a:gdLst>
                <a:gd name="T0" fmla="*/ 13 w 44"/>
                <a:gd name="T1" fmla="*/ 49 h 49"/>
                <a:gd name="T2" fmla="*/ 13 w 44"/>
                <a:gd name="T3" fmla="*/ 48 h 49"/>
                <a:gd name="T4" fmla="*/ 20 w 44"/>
                <a:gd name="T5" fmla="*/ 44 h 49"/>
                <a:gd name="T6" fmla="*/ 20 w 44"/>
                <a:gd name="T7" fmla="*/ 30 h 49"/>
                <a:gd name="T8" fmla="*/ 7 w 44"/>
                <a:gd name="T9" fmla="*/ 5 h 49"/>
                <a:gd name="T10" fmla="*/ 0 w 44"/>
                <a:gd name="T11" fmla="*/ 2 h 49"/>
                <a:gd name="T12" fmla="*/ 0 w 44"/>
                <a:gd name="T13" fmla="*/ 0 h 49"/>
                <a:gd name="T14" fmla="*/ 18 w 44"/>
                <a:gd name="T15" fmla="*/ 0 h 49"/>
                <a:gd name="T16" fmla="*/ 18 w 44"/>
                <a:gd name="T17" fmla="*/ 2 h 49"/>
                <a:gd name="T18" fmla="*/ 11 w 44"/>
                <a:gd name="T19" fmla="*/ 4 h 49"/>
                <a:gd name="T20" fmla="*/ 12 w 44"/>
                <a:gd name="T21" fmla="*/ 5 h 49"/>
                <a:gd name="T22" fmla="*/ 23 w 44"/>
                <a:gd name="T23" fmla="*/ 27 h 49"/>
                <a:gd name="T24" fmla="*/ 35 w 44"/>
                <a:gd name="T25" fmla="*/ 6 h 49"/>
                <a:gd name="T26" fmla="*/ 36 w 44"/>
                <a:gd name="T27" fmla="*/ 4 h 49"/>
                <a:gd name="T28" fmla="*/ 29 w 44"/>
                <a:gd name="T29" fmla="*/ 2 h 49"/>
                <a:gd name="T30" fmla="*/ 29 w 44"/>
                <a:gd name="T31" fmla="*/ 0 h 49"/>
                <a:gd name="T32" fmla="*/ 44 w 44"/>
                <a:gd name="T33" fmla="*/ 0 h 49"/>
                <a:gd name="T34" fmla="*/ 44 w 44"/>
                <a:gd name="T35" fmla="*/ 2 h 49"/>
                <a:gd name="T36" fmla="*/ 37 w 44"/>
                <a:gd name="T37" fmla="*/ 7 h 49"/>
                <a:gd name="T38" fmla="*/ 24 w 44"/>
                <a:gd name="T39" fmla="*/ 29 h 49"/>
                <a:gd name="T40" fmla="*/ 24 w 44"/>
                <a:gd name="T41" fmla="*/ 44 h 49"/>
                <a:gd name="T42" fmla="*/ 31 w 44"/>
                <a:gd name="T43" fmla="*/ 48 h 49"/>
                <a:gd name="T44" fmla="*/ 31 w 44"/>
                <a:gd name="T45" fmla="*/ 49 h 49"/>
                <a:gd name="T46" fmla="*/ 13 w 44"/>
                <a:gd name="T4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" h="49">
                  <a:moveTo>
                    <a:pt x="13" y="49"/>
                  </a:moveTo>
                  <a:cubicBezTo>
                    <a:pt x="13" y="48"/>
                    <a:pt x="13" y="48"/>
                    <a:pt x="13" y="48"/>
                  </a:cubicBezTo>
                  <a:cubicBezTo>
                    <a:pt x="19" y="48"/>
                    <a:pt x="20" y="46"/>
                    <a:pt x="20" y="44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5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2"/>
                    <a:pt x="11" y="4"/>
                  </a:cubicBezTo>
                  <a:cubicBezTo>
                    <a:pt x="11" y="4"/>
                    <a:pt x="11" y="4"/>
                    <a:pt x="12" y="5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5"/>
                    <a:pt x="36" y="5"/>
                    <a:pt x="36" y="4"/>
                  </a:cubicBezTo>
                  <a:cubicBezTo>
                    <a:pt x="36" y="3"/>
                    <a:pt x="34" y="2"/>
                    <a:pt x="29" y="2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39" y="2"/>
                    <a:pt x="39" y="3"/>
                    <a:pt x="37" y="7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6"/>
                    <a:pt x="26" y="48"/>
                    <a:pt x="31" y="48"/>
                  </a:cubicBezTo>
                  <a:cubicBezTo>
                    <a:pt x="31" y="49"/>
                    <a:pt x="31" y="49"/>
                    <a:pt x="31" y="49"/>
                  </a:cubicBezTo>
                  <a:lnTo>
                    <a:pt x="13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iSḷiḍé">
              <a:extLst>
                <a:ext uri="{FF2B5EF4-FFF2-40B4-BE49-F238E27FC236}">
                  <a16:creationId xmlns:a16="http://schemas.microsoft.com/office/drawing/2014/main" id="{9895999B-E84A-4B16-89A1-B6EE6FD6D642}"/>
                </a:ext>
              </a:extLst>
            </p:cNvPr>
            <p:cNvSpPr/>
            <p:nvPr/>
          </p:nvSpPr>
          <p:spPr bwMode="auto">
            <a:xfrm>
              <a:off x="6540500" y="3829050"/>
              <a:ext cx="138113" cy="173038"/>
            </a:xfrm>
            <a:custGeom>
              <a:avLst/>
              <a:gdLst>
                <a:gd name="T0" fmla="*/ 43 w 43"/>
                <a:gd name="T1" fmla="*/ 26 h 51"/>
                <a:gd name="T2" fmla="*/ 21 w 43"/>
                <a:gd name="T3" fmla="*/ 51 h 51"/>
                <a:gd name="T4" fmla="*/ 0 w 43"/>
                <a:gd name="T5" fmla="*/ 26 h 51"/>
                <a:gd name="T6" fmla="*/ 21 w 43"/>
                <a:gd name="T7" fmla="*/ 0 h 51"/>
                <a:gd name="T8" fmla="*/ 43 w 43"/>
                <a:gd name="T9" fmla="*/ 26 h 51"/>
                <a:gd name="T10" fmla="*/ 5 w 43"/>
                <a:gd name="T11" fmla="*/ 26 h 51"/>
                <a:gd name="T12" fmla="*/ 21 w 43"/>
                <a:gd name="T13" fmla="*/ 50 h 51"/>
                <a:gd name="T14" fmla="*/ 38 w 43"/>
                <a:gd name="T15" fmla="*/ 26 h 51"/>
                <a:gd name="T16" fmla="*/ 21 w 43"/>
                <a:gd name="T17" fmla="*/ 2 h 51"/>
                <a:gd name="T18" fmla="*/ 5 w 43"/>
                <a:gd name="T19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1">
                  <a:moveTo>
                    <a:pt x="43" y="26"/>
                  </a:moveTo>
                  <a:cubicBezTo>
                    <a:pt x="43" y="39"/>
                    <a:pt x="36" y="51"/>
                    <a:pt x="21" y="51"/>
                  </a:cubicBezTo>
                  <a:cubicBezTo>
                    <a:pt x="7" y="51"/>
                    <a:pt x="0" y="39"/>
                    <a:pt x="0" y="26"/>
                  </a:cubicBezTo>
                  <a:cubicBezTo>
                    <a:pt x="0" y="13"/>
                    <a:pt x="7" y="0"/>
                    <a:pt x="21" y="0"/>
                  </a:cubicBezTo>
                  <a:cubicBezTo>
                    <a:pt x="36" y="0"/>
                    <a:pt x="43" y="13"/>
                    <a:pt x="43" y="26"/>
                  </a:cubicBezTo>
                  <a:close/>
                  <a:moveTo>
                    <a:pt x="5" y="26"/>
                  </a:moveTo>
                  <a:cubicBezTo>
                    <a:pt x="5" y="38"/>
                    <a:pt x="10" y="50"/>
                    <a:pt x="21" y="50"/>
                  </a:cubicBezTo>
                  <a:cubicBezTo>
                    <a:pt x="33" y="50"/>
                    <a:pt x="38" y="38"/>
                    <a:pt x="38" y="26"/>
                  </a:cubicBezTo>
                  <a:cubicBezTo>
                    <a:pt x="38" y="14"/>
                    <a:pt x="33" y="2"/>
                    <a:pt x="21" y="2"/>
                  </a:cubicBezTo>
                  <a:cubicBezTo>
                    <a:pt x="10" y="2"/>
                    <a:pt x="5" y="14"/>
                    <a:pt x="5" y="26"/>
                  </a:cubicBez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íṣľiḓê">
              <a:extLst>
                <a:ext uri="{FF2B5EF4-FFF2-40B4-BE49-F238E27FC236}">
                  <a16:creationId xmlns:a16="http://schemas.microsoft.com/office/drawing/2014/main" id="{7000627F-B74F-4A6B-92AF-A98DD2236576}"/>
                </a:ext>
              </a:extLst>
            </p:cNvPr>
            <p:cNvSpPr/>
            <p:nvPr/>
          </p:nvSpPr>
          <p:spPr bwMode="auto">
            <a:xfrm>
              <a:off x="6707188" y="3832225"/>
              <a:ext cx="128588" cy="166688"/>
            </a:xfrm>
            <a:custGeom>
              <a:avLst/>
              <a:gdLst>
                <a:gd name="T0" fmla="*/ 0 w 40"/>
                <a:gd name="T1" fmla="*/ 49 h 49"/>
                <a:gd name="T2" fmla="*/ 0 w 40"/>
                <a:gd name="T3" fmla="*/ 48 h 49"/>
                <a:gd name="T4" fmla="*/ 6 w 40"/>
                <a:gd name="T5" fmla="*/ 43 h 49"/>
                <a:gd name="T6" fmla="*/ 6 w 40"/>
                <a:gd name="T7" fmla="*/ 6 h 49"/>
                <a:gd name="T8" fmla="*/ 0 w 40"/>
                <a:gd name="T9" fmla="*/ 2 h 49"/>
                <a:gd name="T10" fmla="*/ 0 w 40"/>
                <a:gd name="T11" fmla="*/ 0 h 49"/>
                <a:gd name="T12" fmla="*/ 35 w 40"/>
                <a:gd name="T13" fmla="*/ 0 h 49"/>
                <a:gd name="T14" fmla="*/ 40 w 40"/>
                <a:gd name="T15" fmla="*/ 11 h 49"/>
                <a:gd name="T16" fmla="*/ 39 w 40"/>
                <a:gd name="T17" fmla="*/ 12 h 49"/>
                <a:gd name="T18" fmla="*/ 22 w 40"/>
                <a:gd name="T19" fmla="*/ 2 h 49"/>
                <a:gd name="T20" fmla="*/ 15 w 40"/>
                <a:gd name="T21" fmla="*/ 2 h 49"/>
                <a:gd name="T22" fmla="*/ 10 w 40"/>
                <a:gd name="T23" fmla="*/ 6 h 49"/>
                <a:gd name="T24" fmla="*/ 10 w 40"/>
                <a:gd name="T25" fmla="*/ 23 h 49"/>
                <a:gd name="T26" fmla="*/ 20 w 40"/>
                <a:gd name="T27" fmla="*/ 23 h 49"/>
                <a:gd name="T28" fmla="*/ 28 w 40"/>
                <a:gd name="T29" fmla="*/ 14 h 49"/>
                <a:gd name="T30" fmla="*/ 30 w 40"/>
                <a:gd name="T31" fmla="*/ 14 h 49"/>
                <a:gd name="T32" fmla="*/ 30 w 40"/>
                <a:gd name="T33" fmla="*/ 34 h 49"/>
                <a:gd name="T34" fmla="*/ 28 w 40"/>
                <a:gd name="T35" fmla="*/ 34 h 49"/>
                <a:gd name="T36" fmla="*/ 20 w 40"/>
                <a:gd name="T37" fmla="*/ 24 h 49"/>
                <a:gd name="T38" fmla="*/ 10 w 40"/>
                <a:gd name="T39" fmla="*/ 24 h 49"/>
                <a:gd name="T40" fmla="*/ 10 w 40"/>
                <a:gd name="T41" fmla="*/ 43 h 49"/>
                <a:gd name="T42" fmla="*/ 17 w 40"/>
                <a:gd name="T43" fmla="*/ 48 h 49"/>
                <a:gd name="T44" fmla="*/ 17 w 40"/>
                <a:gd name="T45" fmla="*/ 49 h 49"/>
                <a:gd name="T46" fmla="*/ 0 w 40"/>
                <a:gd name="T4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6" y="8"/>
                    <a:pt x="31" y="2"/>
                    <a:pt x="22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5" y="23"/>
                    <a:pt x="28" y="22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27"/>
                    <a:pt x="25" y="24"/>
                    <a:pt x="2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îş1ïďê">
              <a:extLst>
                <a:ext uri="{FF2B5EF4-FFF2-40B4-BE49-F238E27FC236}">
                  <a16:creationId xmlns:a16="http://schemas.microsoft.com/office/drawing/2014/main" id="{6075741F-6BAE-487D-A75D-35C42E8FC438}"/>
                </a:ext>
              </a:extLst>
            </p:cNvPr>
            <p:cNvSpPr/>
            <p:nvPr/>
          </p:nvSpPr>
          <p:spPr bwMode="auto">
            <a:xfrm>
              <a:off x="6942138" y="3829050"/>
              <a:ext cx="130175" cy="173038"/>
            </a:xfrm>
            <a:custGeom>
              <a:avLst/>
              <a:gdLst>
                <a:gd name="T0" fmla="*/ 41 w 41"/>
                <a:gd name="T1" fmla="*/ 37 h 51"/>
                <a:gd name="T2" fmla="*/ 21 w 41"/>
                <a:gd name="T3" fmla="*/ 51 h 51"/>
                <a:gd name="T4" fmla="*/ 0 w 41"/>
                <a:gd name="T5" fmla="*/ 25 h 51"/>
                <a:gd name="T6" fmla="*/ 20 w 41"/>
                <a:gd name="T7" fmla="*/ 0 h 51"/>
                <a:gd name="T8" fmla="*/ 30 w 41"/>
                <a:gd name="T9" fmla="*/ 2 h 51"/>
                <a:gd name="T10" fmla="*/ 35 w 41"/>
                <a:gd name="T11" fmla="*/ 0 h 51"/>
                <a:gd name="T12" fmla="*/ 39 w 41"/>
                <a:gd name="T13" fmla="*/ 13 h 51"/>
                <a:gd name="T14" fmla="*/ 38 w 41"/>
                <a:gd name="T15" fmla="*/ 13 h 51"/>
                <a:gd name="T16" fmla="*/ 20 w 41"/>
                <a:gd name="T17" fmla="*/ 2 h 51"/>
                <a:gd name="T18" fmla="*/ 4 w 41"/>
                <a:gd name="T19" fmla="*/ 25 h 51"/>
                <a:gd name="T20" fmla="*/ 23 w 41"/>
                <a:gd name="T21" fmla="*/ 48 h 51"/>
                <a:gd name="T22" fmla="*/ 39 w 41"/>
                <a:gd name="T23" fmla="*/ 36 h 51"/>
                <a:gd name="T24" fmla="*/ 41 w 41"/>
                <a:gd name="T25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1">
                  <a:moveTo>
                    <a:pt x="41" y="37"/>
                  </a:moveTo>
                  <a:cubicBezTo>
                    <a:pt x="37" y="45"/>
                    <a:pt x="32" y="51"/>
                    <a:pt x="21" y="51"/>
                  </a:cubicBezTo>
                  <a:cubicBezTo>
                    <a:pt x="10" y="51"/>
                    <a:pt x="0" y="42"/>
                    <a:pt x="0" y="25"/>
                  </a:cubicBezTo>
                  <a:cubicBezTo>
                    <a:pt x="0" y="12"/>
                    <a:pt x="8" y="0"/>
                    <a:pt x="20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5" y="9"/>
                    <a:pt x="29" y="2"/>
                    <a:pt x="20" y="2"/>
                  </a:cubicBezTo>
                  <a:cubicBezTo>
                    <a:pt x="11" y="2"/>
                    <a:pt x="4" y="12"/>
                    <a:pt x="4" y="25"/>
                  </a:cubicBezTo>
                  <a:cubicBezTo>
                    <a:pt x="4" y="38"/>
                    <a:pt x="12" y="48"/>
                    <a:pt x="23" y="48"/>
                  </a:cubicBezTo>
                  <a:cubicBezTo>
                    <a:pt x="30" y="48"/>
                    <a:pt x="35" y="45"/>
                    <a:pt x="39" y="36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íS1ídé">
              <a:extLst>
                <a:ext uri="{FF2B5EF4-FFF2-40B4-BE49-F238E27FC236}">
                  <a16:creationId xmlns:a16="http://schemas.microsoft.com/office/drawing/2014/main" id="{965A3FAC-DC41-496D-9964-4FFAB6568E7E}"/>
                </a:ext>
              </a:extLst>
            </p:cNvPr>
            <p:cNvSpPr/>
            <p:nvPr/>
          </p:nvSpPr>
          <p:spPr bwMode="auto">
            <a:xfrm>
              <a:off x="7099300" y="3832225"/>
              <a:ext cx="153988" cy="166688"/>
            </a:xfrm>
            <a:custGeom>
              <a:avLst/>
              <a:gdLst>
                <a:gd name="T0" fmla="*/ 0 w 48"/>
                <a:gd name="T1" fmla="*/ 49 h 49"/>
                <a:gd name="T2" fmla="*/ 0 w 48"/>
                <a:gd name="T3" fmla="*/ 48 h 49"/>
                <a:gd name="T4" fmla="*/ 6 w 48"/>
                <a:gd name="T5" fmla="*/ 43 h 49"/>
                <a:gd name="T6" fmla="*/ 6 w 48"/>
                <a:gd name="T7" fmla="*/ 6 h 49"/>
                <a:gd name="T8" fmla="*/ 0 w 48"/>
                <a:gd name="T9" fmla="*/ 2 h 49"/>
                <a:gd name="T10" fmla="*/ 0 w 48"/>
                <a:gd name="T11" fmla="*/ 0 h 49"/>
                <a:gd name="T12" fmla="*/ 17 w 48"/>
                <a:gd name="T13" fmla="*/ 0 h 49"/>
                <a:gd name="T14" fmla="*/ 17 w 48"/>
                <a:gd name="T15" fmla="*/ 2 h 49"/>
                <a:gd name="T16" fmla="*/ 11 w 48"/>
                <a:gd name="T17" fmla="*/ 6 h 49"/>
                <a:gd name="T18" fmla="*/ 11 w 48"/>
                <a:gd name="T19" fmla="*/ 23 h 49"/>
                <a:gd name="T20" fmla="*/ 37 w 48"/>
                <a:gd name="T21" fmla="*/ 23 h 49"/>
                <a:gd name="T22" fmla="*/ 37 w 48"/>
                <a:gd name="T23" fmla="*/ 6 h 49"/>
                <a:gd name="T24" fmla="*/ 31 w 48"/>
                <a:gd name="T25" fmla="*/ 2 h 49"/>
                <a:gd name="T26" fmla="*/ 31 w 48"/>
                <a:gd name="T27" fmla="*/ 0 h 49"/>
                <a:gd name="T28" fmla="*/ 48 w 48"/>
                <a:gd name="T29" fmla="*/ 0 h 49"/>
                <a:gd name="T30" fmla="*/ 48 w 48"/>
                <a:gd name="T31" fmla="*/ 2 h 49"/>
                <a:gd name="T32" fmla="*/ 41 w 48"/>
                <a:gd name="T33" fmla="*/ 6 h 49"/>
                <a:gd name="T34" fmla="*/ 41 w 48"/>
                <a:gd name="T35" fmla="*/ 43 h 49"/>
                <a:gd name="T36" fmla="*/ 48 w 48"/>
                <a:gd name="T37" fmla="*/ 48 h 49"/>
                <a:gd name="T38" fmla="*/ 48 w 48"/>
                <a:gd name="T39" fmla="*/ 49 h 49"/>
                <a:gd name="T40" fmla="*/ 31 w 48"/>
                <a:gd name="T41" fmla="*/ 49 h 49"/>
                <a:gd name="T42" fmla="*/ 31 w 48"/>
                <a:gd name="T43" fmla="*/ 48 h 49"/>
                <a:gd name="T44" fmla="*/ 37 w 48"/>
                <a:gd name="T45" fmla="*/ 43 h 49"/>
                <a:gd name="T46" fmla="*/ 37 w 48"/>
                <a:gd name="T47" fmla="*/ 25 h 49"/>
                <a:gd name="T48" fmla="*/ 11 w 48"/>
                <a:gd name="T49" fmla="*/ 25 h 49"/>
                <a:gd name="T50" fmla="*/ 11 w 48"/>
                <a:gd name="T51" fmla="*/ 43 h 49"/>
                <a:gd name="T52" fmla="*/ 17 w 48"/>
                <a:gd name="T53" fmla="*/ 48 h 49"/>
                <a:gd name="T54" fmla="*/ 17 w 48"/>
                <a:gd name="T55" fmla="*/ 49 h 49"/>
                <a:gd name="T56" fmla="*/ 0 w 48"/>
                <a:gd name="T5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2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3"/>
                    <a:pt x="35" y="2"/>
                    <a:pt x="31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3" y="2"/>
                    <a:pt x="41" y="3"/>
                    <a:pt x="41" y="6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6"/>
                    <a:pt x="43" y="48"/>
                    <a:pt x="48" y="48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5" y="48"/>
                    <a:pt x="37" y="46"/>
                    <a:pt x="37" y="43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ïṥḻïḑè">
              <a:extLst>
                <a:ext uri="{FF2B5EF4-FFF2-40B4-BE49-F238E27FC236}">
                  <a16:creationId xmlns:a16="http://schemas.microsoft.com/office/drawing/2014/main" id="{699EC668-3A35-44F4-9B3C-DA7B95941F28}"/>
                </a:ext>
              </a:extLst>
            </p:cNvPr>
            <p:cNvSpPr/>
            <p:nvPr/>
          </p:nvSpPr>
          <p:spPr bwMode="auto">
            <a:xfrm>
              <a:off x="7278688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îš1iďê">
              <a:extLst>
                <a:ext uri="{FF2B5EF4-FFF2-40B4-BE49-F238E27FC236}">
                  <a16:creationId xmlns:a16="http://schemas.microsoft.com/office/drawing/2014/main" id="{17316F1D-E602-4DC3-A33A-DE4575424117}"/>
                </a:ext>
              </a:extLst>
            </p:cNvPr>
            <p:cNvSpPr/>
            <p:nvPr/>
          </p:nvSpPr>
          <p:spPr bwMode="auto">
            <a:xfrm>
              <a:off x="73612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7 w 49"/>
                <a:gd name="T5" fmla="*/ 43 h 50"/>
                <a:gd name="T6" fmla="*/ 7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10 w 49"/>
                <a:gd name="T13" fmla="*/ 0 h 50"/>
                <a:gd name="T14" fmla="*/ 41 w 49"/>
                <a:gd name="T15" fmla="*/ 41 h 50"/>
                <a:gd name="T16" fmla="*/ 41 w 49"/>
                <a:gd name="T17" fmla="*/ 6 h 50"/>
                <a:gd name="T18" fmla="*/ 34 w 49"/>
                <a:gd name="T19" fmla="*/ 2 h 50"/>
                <a:gd name="T20" fmla="*/ 34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3 w 49"/>
                <a:gd name="T27" fmla="*/ 6 h 50"/>
                <a:gd name="T28" fmla="*/ 43 w 49"/>
                <a:gd name="T29" fmla="*/ 50 h 50"/>
                <a:gd name="T30" fmla="*/ 42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9" y="2"/>
                    <a:pt x="34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5" y="2"/>
                    <a:pt x="43" y="3"/>
                    <a:pt x="43" y="6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îṧļíḓê">
              <a:extLst>
                <a:ext uri="{FF2B5EF4-FFF2-40B4-BE49-F238E27FC236}">
                  <a16:creationId xmlns:a16="http://schemas.microsoft.com/office/drawing/2014/main" id="{E31DD259-F248-44C4-A2DC-7B22536014DD}"/>
                </a:ext>
              </a:extLst>
            </p:cNvPr>
            <p:cNvSpPr/>
            <p:nvPr/>
          </p:nvSpPr>
          <p:spPr bwMode="auto">
            <a:xfrm>
              <a:off x="7540625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40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1 w 42"/>
                <a:gd name="T27" fmla="*/ 23 h 49"/>
                <a:gd name="T28" fmla="*/ 29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9 w 42"/>
                <a:gd name="T35" fmla="*/ 33 h 49"/>
                <a:gd name="T36" fmla="*/ 21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6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9" y="21"/>
                    <a:pt x="29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7"/>
                    <a:pt x="26" y="25"/>
                    <a:pt x="2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6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1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îṡḷíḋè">
              <a:extLst>
                <a:ext uri="{FF2B5EF4-FFF2-40B4-BE49-F238E27FC236}">
                  <a16:creationId xmlns:a16="http://schemas.microsoft.com/office/drawing/2014/main" id="{B387D9E1-4C35-4FB0-BFE9-E23433D2908D}"/>
                </a:ext>
              </a:extLst>
            </p:cNvPr>
            <p:cNvSpPr/>
            <p:nvPr/>
          </p:nvSpPr>
          <p:spPr bwMode="auto">
            <a:xfrm>
              <a:off x="7707313" y="3829050"/>
              <a:ext cx="115888" cy="173038"/>
            </a:xfrm>
            <a:custGeom>
              <a:avLst/>
              <a:gdLst>
                <a:gd name="T0" fmla="*/ 1 w 36"/>
                <a:gd name="T1" fmla="*/ 38 h 51"/>
                <a:gd name="T2" fmla="*/ 20 w 36"/>
                <a:gd name="T3" fmla="*/ 50 h 51"/>
                <a:gd name="T4" fmla="*/ 32 w 36"/>
                <a:gd name="T5" fmla="*/ 39 h 51"/>
                <a:gd name="T6" fmla="*/ 17 w 36"/>
                <a:gd name="T7" fmla="*/ 27 h 51"/>
                <a:gd name="T8" fmla="*/ 2 w 36"/>
                <a:gd name="T9" fmla="*/ 12 h 51"/>
                <a:gd name="T10" fmla="*/ 16 w 36"/>
                <a:gd name="T11" fmla="*/ 0 h 51"/>
                <a:gd name="T12" fmla="*/ 26 w 36"/>
                <a:gd name="T13" fmla="*/ 2 h 51"/>
                <a:gd name="T14" fmla="*/ 27 w 36"/>
                <a:gd name="T15" fmla="*/ 2 h 51"/>
                <a:gd name="T16" fmla="*/ 30 w 36"/>
                <a:gd name="T17" fmla="*/ 1 h 51"/>
                <a:gd name="T18" fmla="*/ 34 w 36"/>
                <a:gd name="T19" fmla="*/ 13 h 51"/>
                <a:gd name="T20" fmla="*/ 33 w 36"/>
                <a:gd name="T21" fmla="*/ 14 h 51"/>
                <a:gd name="T22" fmla="*/ 16 w 36"/>
                <a:gd name="T23" fmla="*/ 2 h 51"/>
                <a:gd name="T24" fmla="*/ 5 w 36"/>
                <a:gd name="T25" fmla="*/ 11 h 51"/>
                <a:gd name="T26" fmla="*/ 19 w 36"/>
                <a:gd name="T27" fmla="*/ 23 h 51"/>
                <a:gd name="T28" fmla="*/ 36 w 36"/>
                <a:gd name="T29" fmla="*/ 38 h 51"/>
                <a:gd name="T30" fmla="*/ 20 w 36"/>
                <a:gd name="T31" fmla="*/ 51 h 51"/>
                <a:gd name="T32" fmla="*/ 9 w 36"/>
                <a:gd name="T33" fmla="*/ 49 h 51"/>
                <a:gd name="T34" fmla="*/ 4 w 36"/>
                <a:gd name="T35" fmla="*/ 51 h 51"/>
                <a:gd name="T36" fmla="*/ 0 w 36"/>
                <a:gd name="T37" fmla="*/ 38 h 51"/>
                <a:gd name="T38" fmla="*/ 1 w 36"/>
                <a:gd name="T3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51">
                  <a:moveTo>
                    <a:pt x="1" y="38"/>
                  </a:moveTo>
                  <a:cubicBezTo>
                    <a:pt x="5" y="43"/>
                    <a:pt x="10" y="50"/>
                    <a:pt x="20" y="50"/>
                  </a:cubicBezTo>
                  <a:cubicBezTo>
                    <a:pt x="27" y="50"/>
                    <a:pt x="32" y="47"/>
                    <a:pt x="32" y="39"/>
                  </a:cubicBezTo>
                  <a:cubicBezTo>
                    <a:pt x="32" y="32"/>
                    <a:pt x="28" y="30"/>
                    <a:pt x="17" y="27"/>
                  </a:cubicBezTo>
                  <a:cubicBezTo>
                    <a:pt x="10" y="25"/>
                    <a:pt x="2" y="21"/>
                    <a:pt x="2" y="12"/>
                  </a:cubicBezTo>
                  <a:cubicBezTo>
                    <a:pt x="2" y="7"/>
                    <a:pt x="5" y="0"/>
                    <a:pt x="16" y="0"/>
                  </a:cubicBezTo>
                  <a:cubicBezTo>
                    <a:pt x="21" y="0"/>
                    <a:pt x="24" y="2"/>
                    <a:pt x="26" y="2"/>
                  </a:cubicBezTo>
                  <a:cubicBezTo>
                    <a:pt x="26" y="2"/>
                    <a:pt x="26" y="2"/>
                    <a:pt x="27" y="2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29" y="7"/>
                    <a:pt x="24" y="2"/>
                    <a:pt x="16" y="2"/>
                  </a:cubicBezTo>
                  <a:cubicBezTo>
                    <a:pt x="10" y="2"/>
                    <a:pt x="5" y="4"/>
                    <a:pt x="5" y="11"/>
                  </a:cubicBezTo>
                  <a:cubicBezTo>
                    <a:pt x="5" y="19"/>
                    <a:pt x="12" y="21"/>
                    <a:pt x="19" y="23"/>
                  </a:cubicBezTo>
                  <a:cubicBezTo>
                    <a:pt x="28" y="26"/>
                    <a:pt x="36" y="29"/>
                    <a:pt x="36" y="38"/>
                  </a:cubicBezTo>
                  <a:cubicBezTo>
                    <a:pt x="36" y="47"/>
                    <a:pt x="29" y="51"/>
                    <a:pt x="20" y="51"/>
                  </a:cubicBezTo>
                  <a:cubicBezTo>
                    <a:pt x="15" y="51"/>
                    <a:pt x="11" y="49"/>
                    <a:pt x="9" y="49"/>
                  </a:cubicBezTo>
                  <a:cubicBezTo>
                    <a:pt x="8" y="49"/>
                    <a:pt x="6" y="50"/>
                    <a:pt x="4" y="51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1" y="3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iS1ïďê">
              <a:extLst>
                <a:ext uri="{FF2B5EF4-FFF2-40B4-BE49-F238E27FC236}">
                  <a16:creationId xmlns:a16="http://schemas.microsoft.com/office/drawing/2014/main" id="{25F91E16-A8DF-4628-8FC6-43ECFF25C175}"/>
                </a:ext>
              </a:extLst>
            </p:cNvPr>
            <p:cNvSpPr/>
            <p:nvPr/>
          </p:nvSpPr>
          <p:spPr bwMode="auto">
            <a:xfrm>
              <a:off x="7851775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39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6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6" y="25"/>
                    <a:pt x="2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6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0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iŝḻiḍê">
              <a:extLst>
                <a:ext uri="{FF2B5EF4-FFF2-40B4-BE49-F238E27FC236}">
                  <a16:creationId xmlns:a16="http://schemas.microsoft.com/office/drawing/2014/main" id="{FE8B1EF8-A75B-4308-91A2-BB1DCCF0A7BB}"/>
                </a:ext>
              </a:extLst>
            </p:cNvPr>
            <p:cNvSpPr/>
            <p:nvPr/>
          </p:nvSpPr>
          <p:spPr bwMode="auto">
            <a:xfrm>
              <a:off x="8093075" y="3832225"/>
              <a:ext cx="179388" cy="169863"/>
            </a:xfrm>
            <a:custGeom>
              <a:avLst/>
              <a:gdLst>
                <a:gd name="T0" fmla="*/ 0 w 56"/>
                <a:gd name="T1" fmla="*/ 49 h 50"/>
                <a:gd name="T2" fmla="*/ 0 w 56"/>
                <a:gd name="T3" fmla="*/ 48 h 50"/>
                <a:gd name="T4" fmla="*/ 6 w 56"/>
                <a:gd name="T5" fmla="*/ 43 h 50"/>
                <a:gd name="T6" fmla="*/ 6 w 56"/>
                <a:gd name="T7" fmla="*/ 6 h 50"/>
                <a:gd name="T8" fmla="*/ 0 w 56"/>
                <a:gd name="T9" fmla="*/ 2 h 50"/>
                <a:gd name="T10" fmla="*/ 0 w 56"/>
                <a:gd name="T11" fmla="*/ 0 h 50"/>
                <a:gd name="T12" fmla="*/ 12 w 56"/>
                <a:gd name="T13" fmla="*/ 0 h 50"/>
                <a:gd name="T14" fmla="*/ 28 w 56"/>
                <a:gd name="T15" fmla="*/ 43 h 50"/>
                <a:gd name="T16" fmla="*/ 44 w 56"/>
                <a:gd name="T17" fmla="*/ 0 h 50"/>
                <a:gd name="T18" fmla="*/ 56 w 56"/>
                <a:gd name="T19" fmla="*/ 0 h 50"/>
                <a:gd name="T20" fmla="*/ 56 w 56"/>
                <a:gd name="T21" fmla="*/ 2 h 50"/>
                <a:gd name="T22" fmla="*/ 50 w 56"/>
                <a:gd name="T23" fmla="*/ 6 h 50"/>
                <a:gd name="T24" fmla="*/ 50 w 56"/>
                <a:gd name="T25" fmla="*/ 43 h 50"/>
                <a:gd name="T26" fmla="*/ 56 w 56"/>
                <a:gd name="T27" fmla="*/ 48 h 50"/>
                <a:gd name="T28" fmla="*/ 56 w 56"/>
                <a:gd name="T29" fmla="*/ 49 h 50"/>
                <a:gd name="T30" fmla="*/ 39 w 56"/>
                <a:gd name="T31" fmla="*/ 49 h 50"/>
                <a:gd name="T32" fmla="*/ 39 w 56"/>
                <a:gd name="T33" fmla="*/ 48 h 50"/>
                <a:gd name="T34" fmla="*/ 46 w 56"/>
                <a:gd name="T35" fmla="*/ 43 h 50"/>
                <a:gd name="T36" fmla="*/ 46 w 56"/>
                <a:gd name="T37" fmla="*/ 3 h 50"/>
                <a:gd name="T38" fmla="*/ 45 w 56"/>
                <a:gd name="T39" fmla="*/ 3 h 50"/>
                <a:gd name="T40" fmla="*/ 27 w 56"/>
                <a:gd name="T41" fmla="*/ 50 h 50"/>
                <a:gd name="T42" fmla="*/ 26 w 56"/>
                <a:gd name="T43" fmla="*/ 50 h 50"/>
                <a:gd name="T44" fmla="*/ 9 w 56"/>
                <a:gd name="T45" fmla="*/ 4 h 50"/>
                <a:gd name="T46" fmla="*/ 8 w 56"/>
                <a:gd name="T47" fmla="*/ 4 h 50"/>
                <a:gd name="T48" fmla="*/ 8 w 56"/>
                <a:gd name="T49" fmla="*/ 43 h 50"/>
                <a:gd name="T50" fmla="*/ 14 w 56"/>
                <a:gd name="T51" fmla="*/ 48 h 50"/>
                <a:gd name="T52" fmla="*/ 14 w 56"/>
                <a:gd name="T53" fmla="*/ 49 h 50"/>
                <a:gd name="T54" fmla="*/ 0 w 56"/>
                <a:gd name="T55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1" y="2"/>
                    <a:pt x="50" y="3"/>
                    <a:pt x="50" y="6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0" y="46"/>
                    <a:pt x="51" y="48"/>
                    <a:pt x="56" y="48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44" y="48"/>
                    <a:pt x="46" y="46"/>
                    <a:pt x="46" y="4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6"/>
                    <a:pt x="9" y="48"/>
                    <a:pt x="14" y="48"/>
                  </a:cubicBezTo>
                  <a:cubicBezTo>
                    <a:pt x="14" y="49"/>
                    <a:pt x="14" y="49"/>
                    <a:pt x="14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îṩ1iḑê">
              <a:extLst>
                <a:ext uri="{FF2B5EF4-FFF2-40B4-BE49-F238E27FC236}">
                  <a16:creationId xmlns:a16="http://schemas.microsoft.com/office/drawing/2014/main" id="{D04B7A6A-6751-4F06-B44F-E1693FC592DA}"/>
                </a:ext>
              </a:extLst>
            </p:cNvPr>
            <p:cNvSpPr/>
            <p:nvPr/>
          </p:nvSpPr>
          <p:spPr bwMode="auto">
            <a:xfrm>
              <a:off x="8297863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2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0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2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5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0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ïṩḻíḋe">
              <a:extLst>
                <a:ext uri="{FF2B5EF4-FFF2-40B4-BE49-F238E27FC236}">
                  <a16:creationId xmlns:a16="http://schemas.microsoft.com/office/drawing/2014/main" id="{486C8168-39D4-432D-80E7-8505D1148258}"/>
                </a:ext>
              </a:extLst>
            </p:cNvPr>
            <p:cNvSpPr/>
            <p:nvPr/>
          </p:nvSpPr>
          <p:spPr bwMode="auto">
            <a:xfrm>
              <a:off x="8455025" y="3832225"/>
              <a:ext cx="144463" cy="166688"/>
            </a:xfrm>
            <a:custGeom>
              <a:avLst/>
              <a:gdLst>
                <a:gd name="T0" fmla="*/ 0 w 45"/>
                <a:gd name="T1" fmla="*/ 49 h 49"/>
                <a:gd name="T2" fmla="*/ 0 w 45"/>
                <a:gd name="T3" fmla="*/ 47 h 49"/>
                <a:gd name="T4" fmla="*/ 7 w 45"/>
                <a:gd name="T5" fmla="*/ 43 h 49"/>
                <a:gd name="T6" fmla="*/ 7 w 45"/>
                <a:gd name="T7" fmla="*/ 6 h 49"/>
                <a:gd name="T8" fmla="*/ 0 w 45"/>
                <a:gd name="T9" fmla="*/ 2 h 49"/>
                <a:gd name="T10" fmla="*/ 0 w 45"/>
                <a:gd name="T11" fmla="*/ 0 h 49"/>
                <a:gd name="T12" fmla="*/ 22 w 45"/>
                <a:gd name="T13" fmla="*/ 0 h 49"/>
                <a:gd name="T14" fmla="*/ 45 w 45"/>
                <a:gd name="T15" fmla="*/ 25 h 49"/>
                <a:gd name="T16" fmla="*/ 22 w 45"/>
                <a:gd name="T17" fmla="*/ 49 h 49"/>
                <a:gd name="T18" fmla="*/ 0 w 45"/>
                <a:gd name="T19" fmla="*/ 49 h 49"/>
                <a:gd name="T20" fmla="*/ 11 w 45"/>
                <a:gd name="T21" fmla="*/ 43 h 49"/>
                <a:gd name="T22" fmla="*/ 17 w 45"/>
                <a:gd name="T23" fmla="*/ 47 h 49"/>
                <a:gd name="T24" fmla="*/ 22 w 45"/>
                <a:gd name="T25" fmla="*/ 47 h 49"/>
                <a:gd name="T26" fmla="*/ 41 w 45"/>
                <a:gd name="T27" fmla="*/ 25 h 49"/>
                <a:gd name="T28" fmla="*/ 22 w 45"/>
                <a:gd name="T29" fmla="*/ 2 h 49"/>
                <a:gd name="T30" fmla="*/ 17 w 45"/>
                <a:gd name="T31" fmla="*/ 2 h 49"/>
                <a:gd name="T32" fmla="*/ 11 w 45"/>
                <a:gd name="T33" fmla="*/ 6 h 49"/>
                <a:gd name="T34" fmla="*/ 11 w 45"/>
                <a:gd name="T35" fmla="*/ 4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" h="49">
                  <a:moveTo>
                    <a:pt x="0" y="49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5" y="47"/>
                    <a:pt x="7" y="46"/>
                    <a:pt x="7" y="4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8" y="0"/>
                    <a:pt x="45" y="13"/>
                    <a:pt x="45" y="25"/>
                  </a:cubicBezTo>
                  <a:cubicBezTo>
                    <a:pt x="45" y="37"/>
                    <a:pt x="38" y="49"/>
                    <a:pt x="22" y="49"/>
                  </a:cubicBezTo>
                  <a:lnTo>
                    <a:pt x="0" y="49"/>
                  </a:lnTo>
                  <a:close/>
                  <a:moveTo>
                    <a:pt x="11" y="43"/>
                  </a:moveTo>
                  <a:cubicBezTo>
                    <a:pt x="11" y="46"/>
                    <a:pt x="13" y="47"/>
                    <a:pt x="17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34" y="47"/>
                    <a:pt x="41" y="36"/>
                    <a:pt x="41" y="25"/>
                  </a:cubicBezTo>
                  <a:cubicBezTo>
                    <a:pt x="41" y="13"/>
                    <a:pt x="34" y="2"/>
                    <a:pt x="22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3" y="2"/>
                    <a:pt x="11" y="3"/>
                    <a:pt x="11" y="6"/>
                  </a:cubicBezTo>
                  <a:lnTo>
                    <a:pt x="11" y="43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išľíḓé">
              <a:extLst>
                <a:ext uri="{FF2B5EF4-FFF2-40B4-BE49-F238E27FC236}">
                  <a16:creationId xmlns:a16="http://schemas.microsoft.com/office/drawing/2014/main" id="{173A6CFF-8A19-4E1D-B37E-72787E69B5F1}"/>
                </a:ext>
              </a:extLst>
            </p:cNvPr>
            <p:cNvSpPr/>
            <p:nvPr/>
          </p:nvSpPr>
          <p:spPr bwMode="auto">
            <a:xfrm>
              <a:off x="8628063" y="3832225"/>
              <a:ext cx="60325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7 w 19"/>
                <a:gd name="T19" fmla="*/ 44 h 49"/>
                <a:gd name="T20" fmla="*/ 7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3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3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ïṩľîḓé">
              <a:extLst>
                <a:ext uri="{FF2B5EF4-FFF2-40B4-BE49-F238E27FC236}">
                  <a16:creationId xmlns:a16="http://schemas.microsoft.com/office/drawing/2014/main" id="{389BB1C2-19DB-4B49-83B2-C7D9C69F6497}"/>
                </a:ext>
              </a:extLst>
            </p:cNvPr>
            <p:cNvSpPr/>
            <p:nvPr/>
          </p:nvSpPr>
          <p:spPr bwMode="auto">
            <a:xfrm>
              <a:off x="8718550" y="3829050"/>
              <a:ext cx="130175" cy="173038"/>
            </a:xfrm>
            <a:custGeom>
              <a:avLst/>
              <a:gdLst>
                <a:gd name="T0" fmla="*/ 41 w 41"/>
                <a:gd name="T1" fmla="*/ 37 h 51"/>
                <a:gd name="T2" fmla="*/ 21 w 41"/>
                <a:gd name="T3" fmla="*/ 51 h 51"/>
                <a:gd name="T4" fmla="*/ 0 w 41"/>
                <a:gd name="T5" fmla="*/ 25 h 51"/>
                <a:gd name="T6" fmla="*/ 20 w 41"/>
                <a:gd name="T7" fmla="*/ 0 h 51"/>
                <a:gd name="T8" fmla="*/ 30 w 41"/>
                <a:gd name="T9" fmla="*/ 2 h 51"/>
                <a:gd name="T10" fmla="*/ 35 w 41"/>
                <a:gd name="T11" fmla="*/ 0 h 51"/>
                <a:gd name="T12" fmla="*/ 39 w 41"/>
                <a:gd name="T13" fmla="*/ 13 h 51"/>
                <a:gd name="T14" fmla="*/ 38 w 41"/>
                <a:gd name="T15" fmla="*/ 13 h 51"/>
                <a:gd name="T16" fmla="*/ 20 w 41"/>
                <a:gd name="T17" fmla="*/ 2 h 51"/>
                <a:gd name="T18" fmla="*/ 4 w 41"/>
                <a:gd name="T19" fmla="*/ 25 h 51"/>
                <a:gd name="T20" fmla="*/ 23 w 41"/>
                <a:gd name="T21" fmla="*/ 48 h 51"/>
                <a:gd name="T22" fmla="*/ 39 w 41"/>
                <a:gd name="T23" fmla="*/ 36 h 51"/>
                <a:gd name="T24" fmla="*/ 41 w 41"/>
                <a:gd name="T25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1">
                  <a:moveTo>
                    <a:pt x="41" y="37"/>
                  </a:moveTo>
                  <a:cubicBezTo>
                    <a:pt x="37" y="45"/>
                    <a:pt x="32" y="51"/>
                    <a:pt x="21" y="51"/>
                  </a:cubicBezTo>
                  <a:cubicBezTo>
                    <a:pt x="10" y="51"/>
                    <a:pt x="0" y="42"/>
                    <a:pt x="0" y="25"/>
                  </a:cubicBezTo>
                  <a:cubicBezTo>
                    <a:pt x="0" y="12"/>
                    <a:pt x="8" y="0"/>
                    <a:pt x="20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5" y="9"/>
                    <a:pt x="29" y="2"/>
                    <a:pt x="20" y="2"/>
                  </a:cubicBezTo>
                  <a:cubicBezTo>
                    <a:pt x="11" y="2"/>
                    <a:pt x="4" y="12"/>
                    <a:pt x="4" y="25"/>
                  </a:cubicBezTo>
                  <a:cubicBezTo>
                    <a:pt x="4" y="38"/>
                    <a:pt x="12" y="48"/>
                    <a:pt x="23" y="48"/>
                  </a:cubicBezTo>
                  <a:cubicBezTo>
                    <a:pt x="30" y="48"/>
                    <a:pt x="35" y="45"/>
                    <a:pt x="39" y="36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iṣḻiďe">
              <a:extLst>
                <a:ext uri="{FF2B5EF4-FFF2-40B4-BE49-F238E27FC236}">
                  <a16:creationId xmlns:a16="http://schemas.microsoft.com/office/drawing/2014/main" id="{700F6F25-B7B1-410B-931E-40F8843EBDDC}"/>
                </a:ext>
              </a:extLst>
            </p:cNvPr>
            <p:cNvSpPr/>
            <p:nvPr/>
          </p:nvSpPr>
          <p:spPr bwMode="auto">
            <a:xfrm>
              <a:off x="8874125" y="3832225"/>
              <a:ext cx="61913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8 w 19"/>
                <a:gd name="T19" fmla="*/ 44 h 49"/>
                <a:gd name="T20" fmla="*/ 8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4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4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8" y="46"/>
                    <a:pt x="8" y="4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ïṣľîḓe">
              <a:extLst>
                <a:ext uri="{FF2B5EF4-FFF2-40B4-BE49-F238E27FC236}">
                  <a16:creationId xmlns:a16="http://schemas.microsoft.com/office/drawing/2014/main" id="{53436F95-8915-4E50-B401-4F3C6627255C}"/>
                </a:ext>
              </a:extLst>
            </p:cNvPr>
            <p:cNvSpPr/>
            <p:nvPr/>
          </p:nvSpPr>
          <p:spPr bwMode="auto">
            <a:xfrm>
              <a:off x="89614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6 w 49"/>
                <a:gd name="T5" fmla="*/ 43 h 50"/>
                <a:gd name="T6" fmla="*/ 6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8 w 49"/>
                <a:gd name="T33" fmla="*/ 6 h 50"/>
                <a:gd name="T34" fmla="*/ 8 w 49"/>
                <a:gd name="T35" fmla="*/ 43 h 50"/>
                <a:gd name="T36" fmla="*/ 15 w 49"/>
                <a:gd name="T37" fmla="*/ 48 h 50"/>
                <a:gd name="T38" fmla="*/ 15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8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6"/>
                    <a:pt x="10" y="48"/>
                    <a:pt x="15" y="48"/>
                  </a:cubicBezTo>
                  <a:cubicBezTo>
                    <a:pt x="15" y="49"/>
                    <a:pt x="15" y="49"/>
                    <a:pt x="15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ïṥḷïḓé">
              <a:extLst>
                <a:ext uri="{FF2B5EF4-FFF2-40B4-BE49-F238E27FC236}">
                  <a16:creationId xmlns:a16="http://schemas.microsoft.com/office/drawing/2014/main" id="{0033F360-24A7-4428-B9D0-7036F21A1762}"/>
                </a:ext>
              </a:extLst>
            </p:cNvPr>
            <p:cNvSpPr/>
            <p:nvPr/>
          </p:nvSpPr>
          <p:spPr bwMode="auto">
            <a:xfrm>
              <a:off x="913765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7 w 42"/>
                <a:gd name="T5" fmla="*/ 43 h 49"/>
                <a:gd name="T6" fmla="*/ 7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40 w 42"/>
                <a:gd name="T17" fmla="*/ 13 h 49"/>
                <a:gd name="T18" fmla="*/ 23 w 42"/>
                <a:gd name="T19" fmla="*/ 2 h 49"/>
                <a:gd name="T20" fmla="*/ 17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2 w 42"/>
                <a:gd name="T27" fmla="*/ 23 h 49"/>
                <a:gd name="T28" fmla="*/ 29 w 42"/>
                <a:gd name="T29" fmla="*/ 14 h 49"/>
                <a:gd name="T30" fmla="*/ 31 w 42"/>
                <a:gd name="T31" fmla="*/ 14 h 49"/>
                <a:gd name="T32" fmla="*/ 31 w 42"/>
                <a:gd name="T33" fmla="*/ 33 h 49"/>
                <a:gd name="T34" fmla="*/ 29 w 42"/>
                <a:gd name="T35" fmla="*/ 33 h 49"/>
                <a:gd name="T36" fmla="*/ 22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7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8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7" y="8"/>
                    <a:pt x="34" y="2"/>
                    <a:pt x="23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6" y="23"/>
                    <a:pt x="29" y="21"/>
                    <a:pt x="29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7"/>
                    <a:pt x="26" y="25"/>
                    <a:pt x="22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7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1" y="48"/>
                    <a:pt x="36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8" y="49"/>
                    <a:pt x="38" y="49"/>
                    <a:pt x="38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986889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8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8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8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3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4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2" grpId="0" animBg="1"/>
          <p:bldP spid="13" grpId="0" animBg="1"/>
          <p:bldP spid="14" grpId="0" animBg="1"/>
          <p:bldP spid="33" grpId="0"/>
          <p:bldP spid="34" grpId="0"/>
          <p:bldP spid="35" grpId="0"/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8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8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8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2" grpId="0" animBg="1"/>
          <p:bldP spid="13" grpId="0" animBg="1"/>
          <p:bldP spid="14" grpId="0" animBg="1"/>
          <p:bldP spid="33" grpId="0"/>
          <p:bldP spid="34" grpId="0"/>
          <p:bldP spid="35" grpId="0"/>
          <p:bldP spid="36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$ḷïḑê">
            <a:extLst>
              <a:ext uri="{FF2B5EF4-FFF2-40B4-BE49-F238E27FC236}">
                <a16:creationId xmlns:a16="http://schemas.microsoft.com/office/drawing/2014/main" id="{6753F10D-10D0-44A7-A6DF-9AF26D16BFC0}"/>
              </a:ext>
            </a:extLst>
          </p:cNvPr>
          <p:cNvSpPr/>
          <p:nvPr/>
        </p:nvSpPr>
        <p:spPr>
          <a:xfrm>
            <a:off x="336550" y="4129102"/>
            <a:ext cx="11518900" cy="235390"/>
          </a:xfrm>
          <a:prstGeom prst="rightArrow">
            <a:avLst>
              <a:gd name="adj1" fmla="val 50000"/>
              <a:gd name="adj2" fmla="val 111538"/>
            </a:avLst>
          </a:prstGeom>
          <a:solidFill>
            <a:schemeClr val="bg1">
              <a:lumMod val="95000"/>
            </a:schemeClr>
          </a:solidFill>
          <a:ln w="3175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/>
          <a:p>
            <a:pPr algn="ctr" defTabSz="914354"/>
            <a:endParaRPr lang="zh-CN" altLang="en-US" sz="2000" b="1" i="1">
              <a:solidFill>
                <a:schemeClr val="tx1"/>
              </a:solidFill>
            </a:endParaRPr>
          </a:p>
        </p:txBody>
      </p:sp>
      <p:grpSp>
        <p:nvGrpSpPr>
          <p:cNvPr id="5" name="ïsḷïďè">
            <a:extLst>
              <a:ext uri="{FF2B5EF4-FFF2-40B4-BE49-F238E27FC236}">
                <a16:creationId xmlns:a16="http://schemas.microsoft.com/office/drawing/2014/main" id="{66F552E0-2980-4140-8D16-65C23B294ECF}"/>
              </a:ext>
            </a:extLst>
          </p:cNvPr>
          <p:cNvGrpSpPr/>
          <p:nvPr/>
        </p:nvGrpSpPr>
        <p:grpSpPr>
          <a:xfrm>
            <a:off x="996950" y="1744897"/>
            <a:ext cx="2834238" cy="3029453"/>
            <a:chOff x="660400" y="1130300"/>
            <a:chExt cx="2834238" cy="3029453"/>
          </a:xfrm>
        </p:grpSpPr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4ADED9EA-D604-411C-B79C-EB621C8D0B0A}"/>
                </a:ext>
              </a:extLst>
            </p:cNvPr>
            <p:cNvCxnSpPr>
              <a:stCxn id="37" idx="0"/>
              <a:endCxn id="40" idx="0"/>
            </p:cNvCxnSpPr>
            <p:nvPr/>
          </p:nvCxnSpPr>
          <p:spPr>
            <a:xfrm flipV="1">
              <a:off x="2077519" y="1130300"/>
              <a:ext cx="0" cy="23644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4" name="îṥlïdê">
              <a:extLst>
                <a:ext uri="{FF2B5EF4-FFF2-40B4-BE49-F238E27FC236}">
                  <a16:creationId xmlns:a16="http://schemas.microsoft.com/office/drawing/2014/main" id="{1BCFB5DB-C389-468F-9B34-5DD776E5DFFA}"/>
                </a:ext>
              </a:extLst>
            </p:cNvPr>
            <p:cNvGrpSpPr/>
            <p:nvPr/>
          </p:nvGrpSpPr>
          <p:grpSpPr>
            <a:xfrm>
              <a:off x="660400" y="1130300"/>
              <a:ext cx="2834238" cy="2116914"/>
              <a:chOff x="660400" y="1130300"/>
              <a:chExt cx="2327244" cy="2116914"/>
            </a:xfrm>
          </p:grpSpPr>
          <p:sp>
            <p:nvSpPr>
              <p:cNvPr id="39" name="iśľiḍé">
                <a:extLst>
                  <a:ext uri="{FF2B5EF4-FFF2-40B4-BE49-F238E27FC236}">
                    <a16:creationId xmlns:a16="http://schemas.microsoft.com/office/drawing/2014/main" id="{9006D069-8124-460C-82C3-F07A292CA8DF}"/>
                  </a:ext>
                </a:extLst>
              </p:cNvPr>
              <p:cNvSpPr/>
              <p:nvPr/>
            </p:nvSpPr>
            <p:spPr bwMode="auto">
              <a:xfrm>
                <a:off x="660400" y="1704327"/>
                <a:ext cx="2327244" cy="154288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sz="1100" dirty="0"/>
                  <a:t>请替换文字内容，修改文字内容，也可以直接复制你的内容到此</a:t>
                </a:r>
                <a:r>
                  <a:rPr lang="en-US" altLang="zh-CN" sz="1100" dirty="0"/>
                  <a:t>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40" name="îṡḷídè">
                <a:extLst>
                  <a:ext uri="{FF2B5EF4-FFF2-40B4-BE49-F238E27FC236}">
                    <a16:creationId xmlns:a16="http://schemas.microsoft.com/office/drawing/2014/main" id="{F29B8C60-FE24-4C9E-854E-3BB576656541}"/>
                  </a:ext>
                </a:extLst>
              </p:cNvPr>
              <p:cNvSpPr txBox="1"/>
              <p:nvPr/>
            </p:nvSpPr>
            <p:spPr bwMode="auto">
              <a:xfrm>
                <a:off x="660400" y="1130300"/>
                <a:ext cx="2327244" cy="4320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zh-CN" altLang="en-US" sz="1600" b="1" dirty="0"/>
                  <a:t>请输入标题</a:t>
                </a:r>
                <a:endParaRPr lang="en-US" altLang="zh-CN" sz="1600" b="1" dirty="0"/>
              </a:p>
            </p:txBody>
          </p:sp>
        </p:grpSp>
        <p:grpSp>
          <p:nvGrpSpPr>
            <p:cNvPr id="35" name="iṥľïďê">
              <a:extLst>
                <a:ext uri="{FF2B5EF4-FFF2-40B4-BE49-F238E27FC236}">
                  <a16:creationId xmlns:a16="http://schemas.microsoft.com/office/drawing/2014/main" id="{CE7993C0-8B96-41C8-95FB-986788E65AF7}"/>
                </a:ext>
              </a:extLst>
            </p:cNvPr>
            <p:cNvGrpSpPr/>
            <p:nvPr/>
          </p:nvGrpSpPr>
          <p:grpSpPr>
            <a:xfrm>
              <a:off x="1940019" y="3494700"/>
              <a:ext cx="275000" cy="275000"/>
              <a:chOff x="1607367" y="4342267"/>
              <a:chExt cx="275000" cy="275000"/>
            </a:xfrm>
          </p:grpSpPr>
          <p:sp>
            <p:nvSpPr>
              <p:cNvPr id="37" name="îṣḻîďè">
                <a:extLst>
                  <a:ext uri="{FF2B5EF4-FFF2-40B4-BE49-F238E27FC236}">
                    <a16:creationId xmlns:a16="http://schemas.microsoft.com/office/drawing/2014/main" id="{9E7E8728-4F7E-4D89-8877-5FA85C37EFA1}"/>
                  </a:ext>
                </a:extLst>
              </p:cNvPr>
              <p:cNvSpPr/>
              <p:nvPr/>
            </p:nvSpPr>
            <p:spPr>
              <a:xfrm>
                <a:off x="1607367" y="4342267"/>
                <a:ext cx="275000" cy="275000"/>
              </a:xfrm>
              <a:prstGeom prst="ellipse">
                <a:avLst/>
              </a:prstGeom>
              <a:solidFill>
                <a:schemeClr val="bg1"/>
              </a:solidFill>
              <a:ln w="38100" cap="rnd">
                <a:solidFill>
                  <a:schemeClr val="bg1">
                    <a:lumMod val="95000"/>
                  </a:schemeClr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išľîḍè">
                <a:extLst>
                  <a:ext uri="{FF2B5EF4-FFF2-40B4-BE49-F238E27FC236}">
                    <a16:creationId xmlns:a16="http://schemas.microsoft.com/office/drawing/2014/main" id="{12893F7E-CB89-44A0-A72E-E1931488C1F0}"/>
                  </a:ext>
                </a:extLst>
              </p:cNvPr>
              <p:cNvSpPr/>
              <p:nvPr/>
            </p:nvSpPr>
            <p:spPr>
              <a:xfrm>
                <a:off x="1657139" y="4392039"/>
                <a:ext cx="175456" cy="175456"/>
              </a:xfrm>
              <a:prstGeom prst="ellipse">
                <a:avLst/>
              </a:prstGeom>
              <a:solidFill>
                <a:srgbClr val="71A3D6"/>
              </a:solidFill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6" name="ísḻiḍé">
              <a:extLst>
                <a:ext uri="{FF2B5EF4-FFF2-40B4-BE49-F238E27FC236}">
                  <a16:creationId xmlns:a16="http://schemas.microsoft.com/office/drawing/2014/main" id="{F29B8C60-FE24-4C9E-854E-3BB576656541}"/>
                </a:ext>
              </a:extLst>
            </p:cNvPr>
            <p:cNvSpPr txBox="1"/>
            <p:nvPr/>
          </p:nvSpPr>
          <p:spPr bwMode="auto">
            <a:xfrm>
              <a:off x="1704590" y="3769700"/>
              <a:ext cx="745858" cy="39005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600" dirty="0"/>
                <a:t>2019</a:t>
              </a:r>
            </a:p>
          </p:txBody>
        </p:sp>
      </p:grpSp>
      <p:grpSp>
        <p:nvGrpSpPr>
          <p:cNvPr id="6" name="i$ļîde">
            <a:extLst>
              <a:ext uri="{FF2B5EF4-FFF2-40B4-BE49-F238E27FC236}">
                <a16:creationId xmlns:a16="http://schemas.microsoft.com/office/drawing/2014/main" id="{92E4456F-FCCE-4F2A-AA97-44529532A9C4}"/>
              </a:ext>
            </a:extLst>
          </p:cNvPr>
          <p:cNvGrpSpPr/>
          <p:nvPr/>
        </p:nvGrpSpPr>
        <p:grpSpPr>
          <a:xfrm>
            <a:off x="3671704" y="3719244"/>
            <a:ext cx="2834238" cy="3029453"/>
            <a:chOff x="3504152" y="3104647"/>
            <a:chExt cx="2834238" cy="3029453"/>
          </a:xfrm>
        </p:grpSpPr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58130BB0-CB95-4B12-81C8-AD060B00B132}"/>
                </a:ext>
              </a:extLst>
            </p:cNvPr>
            <p:cNvCxnSpPr>
              <a:stCxn id="31" idx="2"/>
              <a:endCxn id="29" idx="4"/>
            </p:cNvCxnSpPr>
            <p:nvPr/>
          </p:nvCxnSpPr>
          <p:spPr>
            <a:xfrm flipV="1">
              <a:off x="4921271" y="3769700"/>
              <a:ext cx="0" cy="23644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ïṡḻíḑe">
              <a:extLst>
                <a:ext uri="{FF2B5EF4-FFF2-40B4-BE49-F238E27FC236}">
                  <a16:creationId xmlns:a16="http://schemas.microsoft.com/office/drawing/2014/main" id="{047B4DC3-D9BA-470A-897C-5EA6F8C169BB}"/>
                </a:ext>
              </a:extLst>
            </p:cNvPr>
            <p:cNvGrpSpPr/>
            <p:nvPr/>
          </p:nvGrpSpPr>
          <p:grpSpPr>
            <a:xfrm>
              <a:off x="3504152" y="4017186"/>
              <a:ext cx="2834238" cy="2116914"/>
              <a:chOff x="3504152" y="4017186"/>
              <a:chExt cx="2327244" cy="2116914"/>
            </a:xfrm>
          </p:grpSpPr>
          <p:sp>
            <p:nvSpPr>
              <p:cNvPr id="31" name="isḻidê">
                <a:extLst>
                  <a:ext uri="{FF2B5EF4-FFF2-40B4-BE49-F238E27FC236}">
                    <a16:creationId xmlns:a16="http://schemas.microsoft.com/office/drawing/2014/main" id="{9006D069-8124-460C-82C3-F07A292CA8DF}"/>
                  </a:ext>
                </a:extLst>
              </p:cNvPr>
              <p:cNvSpPr/>
              <p:nvPr/>
            </p:nvSpPr>
            <p:spPr bwMode="auto">
              <a:xfrm>
                <a:off x="3504152" y="4591213"/>
                <a:ext cx="2327244" cy="154288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sz="1100" dirty="0"/>
                  <a:t>请替换文字内容，修改文字内容，也可以直接复制你的内容到此</a:t>
                </a:r>
                <a:r>
                  <a:rPr lang="en-US" altLang="zh-CN" sz="1100" dirty="0"/>
                  <a:t>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2" name="îS1îḋé">
                <a:extLst>
                  <a:ext uri="{FF2B5EF4-FFF2-40B4-BE49-F238E27FC236}">
                    <a16:creationId xmlns:a16="http://schemas.microsoft.com/office/drawing/2014/main" id="{F29B8C60-FE24-4C9E-854E-3BB576656541}"/>
                  </a:ext>
                </a:extLst>
              </p:cNvPr>
              <p:cNvSpPr txBox="1"/>
              <p:nvPr/>
            </p:nvSpPr>
            <p:spPr bwMode="auto">
              <a:xfrm>
                <a:off x="3504152" y="4017186"/>
                <a:ext cx="2327244" cy="4320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zh-CN" altLang="en-US" sz="1600" b="1" dirty="0"/>
                  <a:t>请输入标题</a:t>
                </a:r>
                <a:endParaRPr lang="en-US" altLang="zh-CN" sz="1600" b="1" dirty="0"/>
              </a:p>
            </p:txBody>
          </p:sp>
        </p:grpSp>
        <p:grpSp>
          <p:nvGrpSpPr>
            <p:cNvPr id="27" name="îŝļíde">
              <a:extLst>
                <a:ext uri="{FF2B5EF4-FFF2-40B4-BE49-F238E27FC236}">
                  <a16:creationId xmlns:a16="http://schemas.microsoft.com/office/drawing/2014/main" id="{934E369F-0477-4367-9E36-BFF304F8A11E}"/>
                </a:ext>
              </a:extLst>
            </p:cNvPr>
            <p:cNvGrpSpPr/>
            <p:nvPr/>
          </p:nvGrpSpPr>
          <p:grpSpPr>
            <a:xfrm>
              <a:off x="4783771" y="3494700"/>
              <a:ext cx="275000" cy="275000"/>
              <a:chOff x="1607367" y="4342267"/>
              <a:chExt cx="275000" cy="275000"/>
            </a:xfrm>
          </p:grpSpPr>
          <p:sp>
            <p:nvSpPr>
              <p:cNvPr id="29" name="ïśḻîďè">
                <a:extLst>
                  <a:ext uri="{FF2B5EF4-FFF2-40B4-BE49-F238E27FC236}">
                    <a16:creationId xmlns:a16="http://schemas.microsoft.com/office/drawing/2014/main" id="{D7C4A5EC-0606-4087-87DD-FEA26F377EE2}"/>
                  </a:ext>
                </a:extLst>
              </p:cNvPr>
              <p:cNvSpPr/>
              <p:nvPr/>
            </p:nvSpPr>
            <p:spPr>
              <a:xfrm>
                <a:off x="1607367" y="4342267"/>
                <a:ext cx="275000" cy="275000"/>
              </a:xfrm>
              <a:prstGeom prst="ellipse">
                <a:avLst/>
              </a:prstGeom>
              <a:solidFill>
                <a:schemeClr val="bg1"/>
              </a:solidFill>
              <a:ln w="38100" cap="rnd">
                <a:solidFill>
                  <a:schemeClr val="bg1">
                    <a:lumMod val="95000"/>
                  </a:schemeClr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îŝlíďé">
                <a:extLst>
                  <a:ext uri="{FF2B5EF4-FFF2-40B4-BE49-F238E27FC236}">
                    <a16:creationId xmlns:a16="http://schemas.microsoft.com/office/drawing/2014/main" id="{B79EE61F-D66C-4FA8-B941-54A51CD5675F}"/>
                  </a:ext>
                </a:extLst>
              </p:cNvPr>
              <p:cNvSpPr/>
              <p:nvPr/>
            </p:nvSpPr>
            <p:spPr>
              <a:xfrm>
                <a:off x="1657139" y="4392039"/>
                <a:ext cx="175456" cy="175456"/>
              </a:xfrm>
              <a:prstGeom prst="ellipse">
                <a:avLst/>
              </a:prstGeom>
              <a:solidFill>
                <a:schemeClr val="tx2">
                  <a:lumMod val="75000"/>
                </a:schemeClr>
              </a:solidFill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8" name="íṩḻiḓè">
              <a:extLst>
                <a:ext uri="{FF2B5EF4-FFF2-40B4-BE49-F238E27FC236}">
                  <a16:creationId xmlns:a16="http://schemas.microsoft.com/office/drawing/2014/main" id="{F29B8C60-FE24-4C9E-854E-3BB576656541}"/>
                </a:ext>
              </a:extLst>
            </p:cNvPr>
            <p:cNvSpPr txBox="1"/>
            <p:nvPr/>
          </p:nvSpPr>
          <p:spPr bwMode="auto">
            <a:xfrm>
              <a:off x="4548342" y="3104647"/>
              <a:ext cx="745858" cy="39005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600" dirty="0"/>
                <a:t>2020</a:t>
              </a:r>
            </a:p>
          </p:txBody>
        </p:sp>
      </p:grpSp>
      <p:grpSp>
        <p:nvGrpSpPr>
          <p:cNvPr id="7" name="îšḷíḑé">
            <a:extLst>
              <a:ext uri="{FF2B5EF4-FFF2-40B4-BE49-F238E27FC236}">
                <a16:creationId xmlns:a16="http://schemas.microsoft.com/office/drawing/2014/main" id="{678A2391-87C0-4536-AEAF-F16B48D4BB92}"/>
              </a:ext>
            </a:extLst>
          </p:cNvPr>
          <p:cNvGrpSpPr/>
          <p:nvPr/>
        </p:nvGrpSpPr>
        <p:grpSpPr>
          <a:xfrm>
            <a:off x="6346458" y="1744897"/>
            <a:ext cx="2834238" cy="3029453"/>
            <a:chOff x="6347904" y="1130300"/>
            <a:chExt cx="2834238" cy="3029453"/>
          </a:xfrm>
        </p:grpSpPr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77417EC3-531F-4AF8-9EE3-486E807194F0}"/>
                </a:ext>
              </a:extLst>
            </p:cNvPr>
            <p:cNvCxnSpPr>
              <a:stCxn id="21" idx="0"/>
              <a:endCxn id="24" idx="0"/>
            </p:cNvCxnSpPr>
            <p:nvPr/>
          </p:nvCxnSpPr>
          <p:spPr>
            <a:xfrm flipV="1">
              <a:off x="7765023" y="1130300"/>
              <a:ext cx="0" cy="23644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i$ļïḓe">
              <a:extLst>
                <a:ext uri="{FF2B5EF4-FFF2-40B4-BE49-F238E27FC236}">
                  <a16:creationId xmlns:a16="http://schemas.microsoft.com/office/drawing/2014/main" id="{04F058C6-F43A-4404-A03F-E52073470313}"/>
                </a:ext>
              </a:extLst>
            </p:cNvPr>
            <p:cNvGrpSpPr/>
            <p:nvPr/>
          </p:nvGrpSpPr>
          <p:grpSpPr>
            <a:xfrm>
              <a:off x="6347904" y="1130300"/>
              <a:ext cx="2834238" cy="2116914"/>
              <a:chOff x="6347904" y="1130300"/>
              <a:chExt cx="2327244" cy="2116914"/>
            </a:xfrm>
          </p:grpSpPr>
          <p:sp>
            <p:nvSpPr>
              <p:cNvPr id="23" name="îṥḻïḋe">
                <a:extLst>
                  <a:ext uri="{FF2B5EF4-FFF2-40B4-BE49-F238E27FC236}">
                    <a16:creationId xmlns:a16="http://schemas.microsoft.com/office/drawing/2014/main" id="{9006D069-8124-460C-82C3-F07A292CA8DF}"/>
                  </a:ext>
                </a:extLst>
              </p:cNvPr>
              <p:cNvSpPr/>
              <p:nvPr/>
            </p:nvSpPr>
            <p:spPr bwMode="auto">
              <a:xfrm>
                <a:off x="6347904" y="1704327"/>
                <a:ext cx="2327244" cy="154288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sz="1100" dirty="0"/>
                  <a:t>请替换文字内容，修改文字内容，也可以直接复制你的内容到此</a:t>
                </a:r>
                <a:r>
                  <a:rPr lang="en-US" altLang="zh-CN" sz="1100" dirty="0"/>
                  <a:t>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íṥļiďê">
                <a:extLst>
                  <a:ext uri="{FF2B5EF4-FFF2-40B4-BE49-F238E27FC236}">
                    <a16:creationId xmlns:a16="http://schemas.microsoft.com/office/drawing/2014/main" id="{F29B8C60-FE24-4C9E-854E-3BB576656541}"/>
                  </a:ext>
                </a:extLst>
              </p:cNvPr>
              <p:cNvSpPr txBox="1"/>
              <p:nvPr/>
            </p:nvSpPr>
            <p:spPr bwMode="auto">
              <a:xfrm>
                <a:off x="6347904" y="1130300"/>
                <a:ext cx="2327244" cy="4320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zh-CN" altLang="en-US" sz="1600" b="1" dirty="0"/>
                  <a:t>请输入标题</a:t>
                </a:r>
                <a:endParaRPr lang="en-US" altLang="zh-CN" sz="1600" b="1" dirty="0"/>
              </a:p>
            </p:txBody>
          </p:sp>
        </p:grpSp>
        <p:grpSp>
          <p:nvGrpSpPr>
            <p:cNvPr id="19" name="îś1íde">
              <a:extLst>
                <a:ext uri="{FF2B5EF4-FFF2-40B4-BE49-F238E27FC236}">
                  <a16:creationId xmlns:a16="http://schemas.microsoft.com/office/drawing/2014/main" id="{C4FA37E5-3F1F-4036-8011-2C2C6165B8EF}"/>
                </a:ext>
              </a:extLst>
            </p:cNvPr>
            <p:cNvGrpSpPr/>
            <p:nvPr/>
          </p:nvGrpSpPr>
          <p:grpSpPr>
            <a:xfrm>
              <a:off x="7627523" y="3494700"/>
              <a:ext cx="275000" cy="275000"/>
              <a:chOff x="1607367" y="4342267"/>
              <a:chExt cx="275000" cy="275000"/>
            </a:xfrm>
          </p:grpSpPr>
          <p:sp>
            <p:nvSpPr>
              <p:cNvPr id="21" name="íśļïḓe">
                <a:extLst>
                  <a:ext uri="{FF2B5EF4-FFF2-40B4-BE49-F238E27FC236}">
                    <a16:creationId xmlns:a16="http://schemas.microsoft.com/office/drawing/2014/main" id="{84488193-0DA5-4117-9690-9977D4ECAB0C}"/>
                  </a:ext>
                </a:extLst>
              </p:cNvPr>
              <p:cNvSpPr/>
              <p:nvPr/>
            </p:nvSpPr>
            <p:spPr>
              <a:xfrm>
                <a:off x="1607367" y="4342267"/>
                <a:ext cx="275000" cy="275000"/>
              </a:xfrm>
              <a:prstGeom prst="ellipse">
                <a:avLst/>
              </a:prstGeom>
              <a:solidFill>
                <a:schemeClr val="bg1"/>
              </a:solidFill>
              <a:ln w="38100" cap="rnd">
                <a:solidFill>
                  <a:schemeClr val="bg1">
                    <a:lumMod val="95000"/>
                  </a:schemeClr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íṧlîḍê">
                <a:extLst>
                  <a:ext uri="{FF2B5EF4-FFF2-40B4-BE49-F238E27FC236}">
                    <a16:creationId xmlns:a16="http://schemas.microsoft.com/office/drawing/2014/main" id="{A76AAAB3-4674-4F2F-A13E-80C3883E6C8E}"/>
                  </a:ext>
                </a:extLst>
              </p:cNvPr>
              <p:cNvSpPr/>
              <p:nvPr/>
            </p:nvSpPr>
            <p:spPr>
              <a:xfrm>
                <a:off x="1657139" y="4392039"/>
                <a:ext cx="175456" cy="175456"/>
              </a:xfrm>
              <a:prstGeom prst="ellipse">
                <a:avLst/>
              </a:prstGeom>
              <a:solidFill>
                <a:srgbClr val="71A3D6"/>
              </a:solidFill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0" name="îŝlíḓé">
              <a:extLst>
                <a:ext uri="{FF2B5EF4-FFF2-40B4-BE49-F238E27FC236}">
                  <a16:creationId xmlns:a16="http://schemas.microsoft.com/office/drawing/2014/main" id="{F29B8C60-FE24-4C9E-854E-3BB576656541}"/>
                </a:ext>
              </a:extLst>
            </p:cNvPr>
            <p:cNvSpPr txBox="1"/>
            <p:nvPr/>
          </p:nvSpPr>
          <p:spPr bwMode="auto">
            <a:xfrm>
              <a:off x="7392094" y="3769700"/>
              <a:ext cx="745858" cy="39005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600" dirty="0"/>
                <a:t>2021</a:t>
              </a:r>
            </a:p>
          </p:txBody>
        </p:sp>
      </p:grpSp>
      <p:grpSp>
        <p:nvGrpSpPr>
          <p:cNvPr id="8" name="i$ḻîďé">
            <a:extLst>
              <a:ext uri="{FF2B5EF4-FFF2-40B4-BE49-F238E27FC236}">
                <a16:creationId xmlns:a16="http://schemas.microsoft.com/office/drawing/2014/main" id="{FD5F7A0C-36F5-4CC1-9E41-581732B32578}"/>
              </a:ext>
            </a:extLst>
          </p:cNvPr>
          <p:cNvGrpSpPr/>
          <p:nvPr/>
        </p:nvGrpSpPr>
        <p:grpSpPr>
          <a:xfrm>
            <a:off x="9021212" y="3719244"/>
            <a:ext cx="2834238" cy="3029453"/>
            <a:chOff x="8684662" y="3104647"/>
            <a:chExt cx="2834238" cy="3029453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804141EC-32D2-4509-BDCC-CA0A9B6B2352}"/>
                </a:ext>
              </a:extLst>
            </p:cNvPr>
            <p:cNvCxnSpPr>
              <a:stCxn id="15" idx="2"/>
              <a:endCxn id="13" idx="4"/>
            </p:cNvCxnSpPr>
            <p:nvPr/>
          </p:nvCxnSpPr>
          <p:spPr>
            <a:xfrm flipV="1">
              <a:off x="10101781" y="3769700"/>
              <a:ext cx="0" cy="23644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íṩḻíḍè">
              <a:extLst>
                <a:ext uri="{FF2B5EF4-FFF2-40B4-BE49-F238E27FC236}">
                  <a16:creationId xmlns:a16="http://schemas.microsoft.com/office/drawing/2014/main" id="{BF3C72C4-9F46-4A60-9A53-A54430B10848}"/>
                </a:ext>
              </a:extLst>
            </p:cNvPr>
            <p:cNvGrpSpPr/>
            <p:nvPr/>
          </p:nvGrpSpPr>
          <p:grpSpPr>
            <a:xfrm>
              <a:off x="8684662" y="4017186"/>
              <a:ext cx="2834238" cy="2116914"/>
              <a:chOff x="9191656" y="4017186"/>
              <a:chExt cx="2327244" cy="2116914"/>
            </a:xfrm>
          </p:grpSpPr>
          <p:sp>
            <p:nvSpPr>
              <p:cNvPr id="15" name="iṣlïdé">
                <a:extLst>
                  <a:ext uri="{FF2B5EF4-FFF2-40B4-BE49-F238E27FC236}">
                    <a16:creationId xmlns:a16="http://schemas.microsoft.com/office/drawing/2014/main" id="{9006D069-8124-460C-82C3-F07A292CA8DF}"/>
                  </a:ext>
                </a:extLst>
              </p:cNvPr>
              <p:cNvSpPr/>
              <p:nvPr/>
            </p:nvSpPr>
            <p:spPr bwMode="auto">
              <a:xfrm>
                <a:off x="9191656" y="4591213"/>
                <a:ext cx="2327244" cy="154288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sz="1100" dirty="0"/>
                  <a:t>请替换文字内容，修改文字内容，也可以直接复制你的内容到此</a:t>
                </a:r>
                <a:r>
                  <a:rPr lang="en-US" altLang="zh-CN" sz="1100" dirty="0"/>
                  <a:t>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6" name="ïş1ïḋè">
                <a:extLst>
                  <a:ext uri="{FF2B5EF4-FFF2-40B4-BE49-F238E27FC236}">
                    <a16:creationId xmlns:a16="http://schemas.microsoft.com/office/drawing/2014/main" id="{F29B8C60-FE24-4C9E-854E-3BB576656541}"/>
                  </a:ext>
                </a:extLst>
              </p:cNvPr>
              <p:cNvSpPr txBox="1"/>
              <p:nvPr/>
            </p:nvSpPr>
            <p:spPr bwMode="auto">
              <a:xfrm>
                <a:off x="9191656" y="4017186"/>
                <a:ext cx="2327244" cy="4320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zh-CN" altLang="en-US" sz="1600" b="1" dirty="0"/>
                  <a:t>请输入标题</a:t>
                </a:r>
                <a:endParaRPr lang="en-US" altLang="zh-CN" sz="1600" b="1" dirty="0"/>
              </a:p>
            </p:txBody>
          </p:sp>
        </p:grpSp>
        <p:grpSp>
          <p:nvGrpSpPr>
            <p:cNvPr id="11" name="iŝļiḋe">
              <a:extLst>
                <a:ext uri="{FF2B5EF4-FFF2-40B4-BE49-F238E27FC236}">
                  <a16:creationId xmlns:a16="http://schemas.microsoft.com/office/drawing/2014/main" id="{A1D53D14-8DE8-4C85-BAD1-9484ED4C0C64}"/>
                </a:ext>
              </a:extLst>
            </p:cNvPr>
            <p:cNvGrpSpPr/>
            <p:nvPr/>
          </p:nvGrpSpPr>
          <p:grpSpPr>
            <a:xfrm>
              <a:off x="9964281" y="3494700"/>
              <a:ext cx="275000" cy="275000"/>
              <a:chOff x="1607367" y="4342267"/>
              <a:chExt cx="275000" cy="275000"/>
            </a:xfrm>
          </p:grpSpPr>
          <p:sp>
            <p:nvSpPr>
              <p:cNvPr id="13" name="ïṣḷídé">
                <a:extLst>
                  <a:ext uri="{FF2B5EF4-FFF2-40B4-BE49-F238E27FC236}">
                    <a16:creationId xmlns:a16="http://schemas.microsoft.com/office/drawing/2014/main" id="{FEB2EA1D-D073-4FFB-A89B-D5596F4A3D9C}"/>
                  </a:ext>
                </a:extLst>
              </p:cNvPr>
              <p:cNvSpPr/>
              <p:nvPr/>
            </p:nvSpPr>
            <p:spPr>
              <a:xfrm>
                <a:off x="1607367" y="4342267"/>
                <a:ext cx="275000" cy="275000"/>
              </a:xfrm>
              <a:prstGeom prst="ellipse">
                <a:avLst/>
              </a:prstGeom>
              <a:solidFill>
                <a:schemeClr val="bg1"/>
              </a:solidFill>
              <a:ln w="38100" cap="rnd">
                <a:solidFill>
                  <a:schemeClr val="bg1">
                    <a:lumMod val="95000"/>
                  </a:schemeClr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iṥļïḑê">
                <a:extLst>
                  <a:ext uri="{FF2B5EF4-FFF2-40B4-BE49-F238E27FC236}">
                    <a16:creationId xmlns:a16="http://schemas.microsoft.com/office/drawing/2014/main" id="{25ED071C-7FF8-473E-A38A-DA9BAE5E14E5}"/>
                  </a:ext>
                </a:extLst>
              </p:cNvPr>
              <p:cNvSpPr/>
              <p:nvPr/>
            </p:nvSpPr>
            <p:spPr>
              <a:xfrm>
                <a:off x="1657139" y="4392039"/>
                <a:ext cx="175456" cy="175456"/>
              </a:xfrm>
              <a:prstGeom prst="ellipse">
                <a:avLst/>
              </a:prstGeom>
              <a:solidFill>
                <a:schemeClr val="tx2">
                  <a:lumMod val="75000"/>
                </a:schemeClr>
              </a:solidFill>
              <a:ln w="3175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2" name="iş1iḍé">
              <a:extLst>
                <a:ext uri="{FF2B5EF4-FFF2-40B4-BE49-F238E27FC236}">
                  <a16:creationId xmlns:a16="http://schemas.microsoft.com/office/drawing/2014/main" id="{F29B8C60-FE24-4C9E-854E-3BB576656541}"/>
                </a:ext>
              </a:extLst>
            </p:cNvPr>
            <p:cNvSpPr txBox="1"/>
            <p:nvPr/>
          </p:nvSpPr>
          <p:spPr bwMode="auto">
            <a:xfrm>
              <a:off x="9728852" y="3104647"/>
              <a:ext cx="745858" cy="39005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600" dirty="0"/>
                <a:t>2022</a:t>
              </a: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A14374DA-BDF0-474C-8F13-D2A02BA40231}"/>
              </a:ext>
            </a:extLst>
          </p:cNvPr>
          <p:cNvSpPr txBox="1"/>
          <p:nvPr/>
        </p:nvSpPr>
        <p:spPr>
          <a:xfrm>
            <a:off x="4284363" y="299545"/>
            <a:ext cx="36232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71F76437-CF54-41C8-9460-EC613180E612}"/>
              </a:ext>
            </a:extLst>
          </p:cNvPr>
          <p:cNvCxnSpPr/>
          <p:nvPr/>
        </p:nvCxnSpPr>
        <p:spPr>
          <a:xfrm>
            <a:off x="3389586" y="822765"/>
            <a:ext cx="5139558" cy="0"/>
          </a:xfrm>
          <a:prstGeom prst="line">
            <a:avLst/>
          </a:prstGeom>
          <a:ln w="38100">
            <a:solidFill>
              <a:srgbClr val="71A3D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>
            <a:extLst>
              <a:ext uri="{FF2B5EF4-FFF2-40B4-BE49-F238E27FC236}">
                <a16:creationId xmlns:a16="http://schemas.microsoft.com/office/drawing/2014/main" id="{6B729491-6059-40EC-AC44-AD993B34CB2E}"/>
              </a:ext>
            </a:extLst>
          </p:cNvPr>
          <p:cNvSpPr txBox="1"/>
          <p:nvPr/>
        </p:nvSpPr>
        <p:spPr>
          <a:xfrm>
            <a:off x="3389586" y="868494"/>
            <a:ext cx="51395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请输入标题请输入标题请输入标题请输入标题</a:t>
            </a:r>
          </a:p>
        </p:txBody>
      </p:sp>
      <p:grpSp>
        <p:nvGrpSpPr>
          <p:cNvPr id="45" name="bd9232f5-b874-4bf4-a79c-526fb59e1bc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674EC342-2F65-4CD2-A442-EF918E2C3B8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788577" y="6104"/>
            <a:ext cx="2251854" cy="533794"/>
            <a:chOff x="1919288" y="2593975"/>
            <a:chExt cx="7353301" cy="1743076"/>
          </a:xfrm>
        </p:grpSpPr>
        <p:sp>
          <p:nvSpPr>
            <p:cNvPr id="46" name="îṣľîḍè">
              <a:extLst>
                <a:ext uri="{FF2B5EF4-FFF2-40B4-BE49-F238E27FC236}">
                  <a16:creationId xmlns:a16="http://schemas.microsoft.com/office/drawing/2014/main" id="{C05EAF81-B45C-4295-B0AA-34437A2C800D}"/>
                </a:ext>
              </a:extLst>
            </p:cNvPr>
            <p:cNvSpPr/>
            <p:nvPr/>
          </p:nvSpPr>
          <p:spPr bwMode="auto">
            <a:xfrm>
              <a:off x="7856539" y="2841626"/>
              <a:ext cx="665163" cy="784225"/>
            </a:xfrm>
            <a:custGeom>
              <a:avLst/>
              <a:gdLst>
                <a:gd name="T0" fmla="*/ 93 w 220"/>
                <a:gd name="T1" fmla="*/ 0 h 257"/>
                <a:gd name="T2" fmla="*/ 107 w 220"/>
                <a:gd name="T3" fmla="*/ 7 h 257"/>
                <a:gd name="T4" fmla="*/ 107 w 220"/>
                <a:gd name="T5" fmla="*/ 106 h 257"/>
                <a:gd name="T6" fmla="*/ 135 w 220"/>
                <a:gd name="T7" fmla="*/ 98 h 257"/>
                <a:gd name="T8" fmla="*/ 140 w 220"/>
                <a:gd name="T9" fmla="*/ 94 h 257"/>
                <a:gd name="T10" fmla="*/ 182 w 220"/>
                <a:gd name="T11" fmla="*/ 106 h 257"/>
                <a:gd name="T12" fmla="*/ 178 w 220"/>
                <a:gd name="T13" fmla="*/ 120 h 257"/>
                <a:gd name="T14" fmla="*/ 108 w 220"/>
                <a:gd name="T15" fmla="*/ 129 h 257"/>
                <a:gd name="T16" fmla="*/ 108 w 220"/>
                <a:gd name="T17" fmla="*/ 132 h 257"/>
                <a:gd name="T18" fmla="*/ 171 w 220"/>
                <a:gd name="T19" fmla="*/ 212 h 257"/>
                <a:gd name="T20" fmla="*/ 220 w 220"/>
                <a:gd name="T21" fmla="*/ 239 h 257"/>
                <a:gd name="T22" fmla="*/ 219 w 220"/>
                <a:gd name="T23" fmla="*/ 241 h 257"/>
                <a:gd name="T24" fmla="*/ 214 w 220"/>
                <a:gd name="T25" fmla="*/ 241 h 257"/>
                <a:gd name="T26" fmla="*/ 218 w 220"/>
                <a:gd name="T27" fmla="*/ 252 h 257"/>
                <a:gd name="T28" fmla="*/ 213 w 220"/>
                <a:gd name="T29" fmla="*/ 252 h 257"/>
                <a:gd name="T30" fmla="*/ 215 w 220"/>
                <a:gd name="T31" fmla="*/ 255 h 257"/>
                <a:gd name="T32" fmla="*/ 194 w 220"/>
                <a:gd name="T33" fmla="*/ 257 h 257"/>
                <a:gd name="T34" fmla="*/ 159 w 220"/>
                <a:gd name="T35" fmla="*/ 240 h 257"/>
                <a:gd name="T36" fmla="*/ 132 w 220"/>
                <a:gd name="T37" fmla="*/ 200 h 257"/>
                <a:gd name="T38" fmla="*/ 131 w 220"/>
                <a:gd name="T39" fmla="*/ 199 h 257"/>
                <a:gd name="T40" fmla="*/ 99 w 220"/>
                <a:gd name="T41" fmla="*/ 155 h 257"/>
                <a:gd name="T42" fmla="*/ 98 w 220"/>
                <a:gd name="T43" fmla="*/ 153 h 257"/>
                <a:gd name="T44" fmla="*/ 64 w 220"/>
                <a:gd name="T45" fmla="*/ 234 h 257"/>
                <a:gd name="T46" fmla="*/ 61 w 220"/>
                <a:gd name="T47" fmla="*/ 237 h 257"/>
                <a:gd name="T48" fmla="*/ 47 w 220"/>
                <a:gd name="T49" fmla="*/ 251 h 257"/>
                <a:gd name="T50" fmla="*/ 11 w 220"/>
                <a:gd name="T51" fmla="*/ 257 h 257"/>
                <a:gd name="T52" fmla="*/ 9 w 220"/>
                <a:gd name="T53" fmla="*/ 254 h 257"/>
                <a:gd name="T54" fmla="*/ 9 w 220"/>
                <a:gd name="T55" fmla="*/ 253 h 257"/>
                <a:gd name="T56" fmla="*/ 72 w 220"/>
                <a:gd name="T57" fmla="*/ 175 h 257"/>
                <a:gd name="T58" fmla="*/ 83 w 220"/>
                <a:gd name="T59" fmla="*/ 139 h 257"/>
                <a:gd name="T60" fmla="*/ 81 w 220"/>
                <a:gd name="T61" fmla="*/ 138 h 257"/>
                <a:gd name="T62" fmla="*/ 0 w 220"/>
                <a:gd name="T63" fmla="*/ 126 h 257"/>
                <a:gd name="T64" fmla="*/ 4 w 220"/>
                <a:gd name="T65" fmla="*/ 126 h 257"/>
                <a:gd name="T66" fmla="*/ 63 w 220"/>
                <a:gd name="T67" fmla="*/ 117 h 257"/>
                <a:gd name="T68" fmla="*/ 88 w 220"/>
                <a:gd name="T69" fmla="*/ 110 h 257"/>
                <a:gd name="T70" fmla="*/ 91 w 220"/>
                <a:gd name="T71" fmla="*/ 98 h 257"/>
                <a:gd name="T72" fmla="*/ 89 w 220"/>
                <a:gd name="T73" fmla="*/ 100 h 257"/>
                <a:gd name="T74" fmla="*/ 93 w 220"/>
                <a:gd name="T75" fmla="*/ 32 h 257"/>
                <a:gd name="T76" fmla="*/ 93 w 220"/>
                <a:gd name="T7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0" h="257">
                  <a:moveTo>
                    <a:pt x="93" y="0"/>
                  </a:moveTo>
                  <a:cubicBezTo>
                    <a:pt x="97" y="1"/>
                    <a:pt x="103" y="1"/>
                    <a:pt x="107" y="7"/>
                  </a:cubicBezTo>
                  <a:cubicBezTo>
                    <a:pt x="115" y="19"/>
                    <a:pt x="109" y="99"/>
                    <a:pt x="107" y="106"/>
                  </a:cubicBezTo>
                  <a:cubicBezTo>
                    <a:pt x="116" y="104"/>
                    <a:pt x="129" y="103"/>
                    <a:pt x="135" y="98"/>
                  </a:cubicBezTo>
                  <a:cubicBezTo>
                    <a:pt x="135" y="94"/>
                    <a:pt x="134" y="96"/>
                    <a:pt x="140" y="94"/>
                  </a:cubicBezTo>
                  <a:cubicBezTo>
                    <a:pt x="149" y="96"/>
                    <a:pt x="186" y="91"/>
                    <a:pt x="182" y="106"/>
                  </a:cubicBezTo>
                  <a:cubicBezTo>
                    <a:pt x="181" y="111"/>
                    <a:pt x="179" y="115"/>
                    <a:pt x="178" y="120"/>
                  </a:cubicBezTo>
                  <a:cubicBezTo>
                    <a:pt x="166" y="117"/>
                    <a:pt x="112" y="120"/>
                    <a:pt x="108" y="129"/>
                  </a:cubicBezTo>
                  <a:cubicBezTo>
                    <a:pt x="108" y="130"/>
                    <a:pt x="108" y="131"/>
                    <a:pt x="108" y="132"/>
                  </a:cubicBezTo>
                  <a:cubicBezTo>
                    <a:pt x="111" y="145"/>
                    <a:pt x="154" y="198"/>
                    <a:pt x="171" y="212"/>
                  </a:cubicBezTo>
                  <a:cubicBezTo>
                    <a:pt x="188" y="221"/>
                    <a:pt x="204" y="230"/>
                    <a:pt x="220" y="239"/>
                  </a:cubicBezTo>
                  <a:cubicBezTo>
                    <a:pt x="220" y="240"/>
                    <a:pt x="220" y="240"/>
                    <a:pt x="219" y="241"/>
                  </a:cubicBezTo>
                  <a:cubicBezTo>
                    <a:pt x="218" y="241"/>
                    <a:pt x="216" y="241"/>
                    <a:pt x="214" y="241"/>
                  </a:cubicBezTo>
                  <a:cubicBezTo>
                    <a:pt x="217" y="246"/>
                    <a:pt x="218" y="246"/>
                    <a:pt x="218" y="252"/>
                  </a:cubicBezTo>
                  <a:cubicBezTo>
                    <a:pt x="217" y="252"/>
                    <a:pt x="215" y="252"/>
                    <a:pt x="213" y="252"/>
                  </a:cubicBezTo>
                  <a:cubicBezTo>
                    <a:pt x="214" y="253"/>
                    <a:pt x="215" y="254"/>
                    <a:pt x="215" y="255"/>
                  </a:cubicBezTo>
                  <a:cubicBezTo>
                    <a:pt x="208" y="256"/>
                    <a:pt x="201" y="256"/>
                    <a:pt x="194" y="257"/>
                  </a:cubicBezTo>
                  <a:cubicBezTo>
                    <a:pt x="182" y="255"/>
                    <a:pt x="168" y="244"/>
                    <a:pt x="159" y="240"/>
                  </a:cubicBezTo>
                  <a:cubicBezTo>
                    <a:pt x="152" y="232"/>
                    <a:pt x="137" y="210"/>
                    <a:pt x="132" y="200"/>
                  </a:cubicBezTo>
                  <a:cubicBezTo>
                    <a:pt x="132" y="200"/>
                    <a:pt x="132" y="198"/>
                    <a:pt x="131" y="199"/>
                  </a:cubicBezTo>
                  <a:cubicBezTo>
                    <a:pt x="123" y="187"/>
                    <a:pt x="101" y="154"/>
                    <a:pt x="99" y="155"/>
                  </a:cubicBezTo>
                  <a:cubicBezTo>
                    <a:pt x="99" y="154"/>
                    <a:pt x="99" y="154"/>
                    <a:pt x="98" y="153"/>
                  </a:cubicBezTo>
                  <a:cubicBezTo>
                    <a:pt x="97" y="167"/>
                    <a:pt x="67" y="234"/>
                    <a:pt x="64" y="234"/>
                  </a:cubicBezTo>
                  <a:cubicBezTo>
                    <a:pt x="63" y="235"/>
                    <a:pt x="62" y="236"/>
                    <a:pt x="61" y="237"/>
                  </a:cubicBezTo>
                  <a:cubicBezTo>
                    <a:pt x="56" y="240"/>
                    <a:pt x="47" y="251"/>
                    <a:pt x="47" y="251"/>
                  </a:cubicBezTo>
                  <a:cubicBezTo>
                    <a:pt x="38" y="255"/>
                    <a:pt x="22" y="253"/>
                    <a:pt x="11" y="257"/>
                  </a:cubicBezTo>
                  <a:cubicBezTo>
                    <a:pt x="10" y="256"/>
                    <a:pt x="10" y="255"/>
                    <a:pt x="9" y="254"/>
                  </a:cubicBezTo>
                  <a:cubicBezTo>
                    <a:pt x="9" y="254"/>
                    <a:pt x="9" y="253"/>
                    <a:pt x="9" y="253"/>
                  </a:cubicBezTo>
                  <a:cubicBezTo>
                    <a:pt x="45" y="228"/>
                    <a:pt x="54" y="209"/>
                    <a:pt x="72" y="175"/>
                  </a:cubicBezTo>
                  <a:cubicBezTo>
                    <a:pt x="76" y="163"/>
                    <a:pt x="79" y="151"/>
                    <a:pt x="83" y="139"/>
                  </a:cubicBezTo>
                  <a:cubicBezTo>
                    <a:pt x="82" y="138"/>
                    <a:pt x="82" y="138"/>
                    <a:pt x="81" y="138"/>
                  </a:cubicBezTo>
                  <a:cubicBezTo>
                    <a:pt x="56" y="145"/>
                    <a:pt x="26" y="161"/>
                    <a:pt x="0" y="126"/>
                  </a:cubicBezTo>
                  <a:cubicBezTo>
                    <a:pt x="2" y="126"/>
                    <a:pt x="3" y="126"/>
                    <a:pt x="4" y="126"/>
                  </a:cubicBezTo>
                  <a:cubicBezTo>
                    <a:pt x="24" y="119"/>
                    <a:pt x="57" y="120"/>
                    <a:pt x="63" y="117"/>
                  </a:cubicBezTo>
                  <a:cubicBezTo>
                    <a:pt x="70" y="112"/>
                    <a:pt x="82" y="109"/>
                    <a:pt x="88" y="110"/>
                  </a:cubicBezTo>
                  <a:cubicBezTo>
                    <a:pt x="89" y="106"/>
                    <a:pt x="90" y="102"/>
                    <a:pt x="91" y="98"/>
                  </a:cubicBezTo>
                  <a:cubicBezTo>
                    <a:pt x="90" y="99"/>
                    <a:pt x="89" y="100"/>
                    <a:pt x="89" y="100"/>
                  </a:cubicBezTo>
                  <a:cubicBezTo>
                    <a:pt x="92" y="76"/>
                    <a:pt x="90" y="57"/>
                    <a:pt x="93" y="32"/>
                  </a:cubicBezTo>
                  <a:cubicBezTo>
                    <a:pt x="95" y="19"/>
                    <a:pt x="89" y="13"/>
                    <a:pt x="93" y="0"/>
                  </a:cubicBezTo>
                  <a:close/>
                </a:path>
              </a:pathLst>
            </a:custGeom>
            <a:solidFill>
              <a:srgbClr val="D62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7" name="íşḷiḓê">
              <a:extLst>
                <a:ext uri="{FF2B5EF4-FFF2-40B4-BE49-F238E27FC236}">
                  <a16:creationId xmlns:a16="http://schemas.microsoft.com/office/drawing/2014/main" id="{BC3D57F7-4B44-466E-83B0-E5D0B75D21EA}"/>
                </a:ext>
              </a:extLst>
            </p:cNvPr>
            <p:cNvGrpSpPr/>
            <p:nvPr/>
          </p:nvGrpSpPr>
          <p:grpSpPr>
            <a:xfrm>
              <a:off x="8694739" y="2811463"/>
              <a:ext cx="577850" cy="841375"/>
              <a:chOff x="8694739" y="2811463"/>
              <a:chExt cx="577850" cy="841375"/>
            </a:xfrm>
          </p:grpSpPr>
          <p:sp>
            <p:nvSpPr>
              <p:cNvPr id="128" name="íṡḻîḍè">
                <a:extLst>
                  <a:ext uri="{FF2B5EF4-FFF2-40B4-BE49-F238E27FC236}">
                    <a16:creationId xmlns:a16="http://schemas.microsoft.com/office/drawing/2014/main" id="{4C792362-67DF-4C2E-AEDB-D03ED60AB7AC}"/>
                  </a:ext>
                </a:extLst>
              </p:cNvPr>
              <p:cNvSpPr/>
              <p:nvPr/>
            </p:nvSpPr>
            <p:spPr bwMode="auto">
              <a:xfrm>
                <a:off x="8942389" y="2890838"/>
                <a:ext cx="6350" cy="6350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2" y="2"/>
                      <a:pt x="2" y="2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îšlîdé">
                <a:extLst>
                  <a:ext uri="{FF2B5EF4-FFF2-40B4-BE49-F238E27FC236}">
                    <a16:creationId xmlns:a16="http://schemas.microsoft.com/office/drawing/2014/main" id="{8E16CB0F-12AB-4C65-A240-37906E7F375E}"/>
                  </a:ext>
                </a:extLst>
              </p:cNvPr>
              <p:cNvSpPr/>
              <p:nvPr/>
            </p:nvSpPr>
            <p:spPr bwMode="auto">
              <a:xfrm>
                <a:off x="8951914" y="2900363"/>
                <a:ext cx="9525" cy="952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1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2" y="2"/>
                      <a:pt x="1" y="3"/>
                      <a:pt x="3" y="1"/>
                    </a:cubicBezTo>
                    <a:cubicBezTo>
                      <a:pt x="1" y="1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" name="i$1ïďe">
                <a:extLst>
                  <a:ext uri="{FF2B5EF4-FFF2-40B4-BE49-F238E27FC236}">
                    <a16:creationId xmlns:a16="http://schemas.microsoft.com/office/drawing/2014/main" id="{8F9626D7-39ED-4427-8B48-D2BF516AD93A}"/>
                  </a:ext>
                </a:extLst>
              </p:cNvPr>
              <p:cNvSpPr/>
              <p:nvPr/>
            </p:nvSpPr>
            <p:spPr bwMode="auto">
              <a:xfrm>
                <a:off x="8955089" y="2911476"/>
                <a:ext cx="9525" cy="12700"/>
              </a:xfrm>
              <a:custGeom>
                <a:avLst/>
                <a:gdLst>
                  <a:gd name="T0" fmla="*/ 0 w 3"/>
                  <a:gd name="T1" fmla="*/ 0 h 4"/>
                  <a:gd name="T2" fmla="*/ 2 w 3"/>
                  <a:gd name="T3" fmla="*/ 4 h 4"/>
                  <a:gd name="T4" fmla="*/ 3 w 3"/>
                  <a:gd name="T5" fmla="*/ 1 h 4"/>
                  <a:gd name="T6" fmla="*/ 3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1"/>
                      <a:pt x="2" y="3"/>
                      <a:pt x="2" y="4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" name="îs1iḍé">
                <a:extLst>
                  <a:ext uri="{FF2B5EF4-FFF2-40B4-BE49-F238E27FC236}">
                    <a16:creationId xmlns:a16="http://schemas.microsoft.com/office/drawing/2014/main" id="{004FECB1-7E8C-495B-9D34-623BA09640AE}"/>
                  </a:ext>
                </a:extLst>
              </p:cNvPr>
              <p:cNvSpPr/>
              <p:nvPr/>
            </p:nvSpPr>
            <p:spPr bwMode="auto">
              <a:xfrm>
                <a:off x="9005889" y="3036888"/>
                <a:ext cx="9525" cy="952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0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3"/>
                      <a:pt x="1" y="2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" name="isḷîdé">
                <a:extLst>
                  <a:ext uri="{FF2B5EF4-FFF2-40B4-BE49-F238E27FC236}">
                    <a16:creationId xmlns:a16="http://schemas.microsoft.com/office/drawing/2014/main" id="{E6EA664A-CFD2-4451-833E-2B6E84727A03}"/>
                  </a:ext>
                </a:extLst>
              </p:cNvPr>
              <p:cNvSpPr/>
              <p:nvPr/>
            </p:nvSpPr>
            <p:spPr bwMode="auto">
              <a:xfrm>
                <a:off x="8967789" y="3098801"/>
                <a:ext cx="1588" cy="4763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" name="iṧḷïḑè">
                <a:extLst>
                  <a:ext uri="{FF2B5EF4-FFF2-40B4-BE49-F238E27FC236}">
                    <a16:creationId xmlns:a16="http://schemas.microsoft.com/office/drawing/2014/main" id="{DF361724-7266-4257-8FEB-0B229B79B25E}"/>
                  </a:ext>
                </a:extLst>
              </p:cNvPr>
              <p:cNvSpPr/>
              <p:nvPr/>
            </p:nvSpPr>
            <p:spPr bwMode="auto">
              <a:xfrm>
                <a:off x="9129714" y="3128963"/>
                <a:ext cx="0" cy="6350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" name="işḻíḋê">
                <a:extLst>
                  <a:ext uri="{FF2B5EF4-FFF2-40B4-BE49-F238E27FC236}">
                    <a16:creationId xmlns:a16="http://schemas.microsoft.com/office/drawing/2014/main" id="{30DD7A8E-EA3A-45D4-805C-8A1128B79F16}"/>
                  </a:ext>
                </a:extLst>
              </p:cNvPr>
              <p:cNvSpPr/>
              <p:nvPr/>
            </p:nvSpPr>
            <p:spPr bwMode="auto">
              <a:xfrm>
                <a:off x="9136064" y="3128963"/>
                <a:ext cx="0" cy="6350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" name="îṧlíḋè">
                <a:extLst>
                  <a:ext uri="{FF2B5EF4-FFF2-40B4-BE49-F238E27FC236}">
                    <a16:creationId xmlns:a16="http://schemas.microsoft.com/office/drawing/2014/main" id="{591A8DCD-4B90-457D-BBEC-4C0068D25992}"/>
                  </a:ext>
                </a:extLst>
              </p:cNvPr>
              <p:cNvSpPr/>
              <p:nvPr/>
            </p:nvSpPr>
            <p:spPr bwMode="auto">
              <a:xfrm>
                <a:off x="8694739" y="2811463"/>
                <a:ext cx="577850" cy="841375"/>
              </a:xfrm>
              <a:custGeom>
                <a:avLst/>
                <a:gdLst>
                  <a:gd name="T0" fmla="*/ 140 w 191"/>
                  <a:gd name="T1" fmla="*/ 108 h 276"/>
                  <a:gd name="T2" fmla="*/ 191 w 191"/>
                  <a:gd name="T3" fmla="*/ 95 h 276"/>
                  <a:gd name="T4" fmla="*/ 131 w 191"/>
                  <a:gd name="T5" fmla="*/ 75 h 276"/>
                  <a:gd name="T6" fmla="*/ 125 w 191"/>
                  <a:gd name="T7" fmla="*/ 73 h 276"/>
                  <a:gd name="T8" fmla="*/ 165 w 191"/>
                  <a:gd name="T9" fmla="*/ 35 h 276"/>
                  <a:gd name="T10" fmla="*/ 143 w 191"/>
                  <a:gd name="T11" fmla="*/ 0 h 276"/>
                  <a:gd name="T12" fmla="*/ 135 w 191"/>
                  <a:gd name="T13" fmla="*/ 3 h 276"/>
                  <a:gd name="T14" fmla="*/ 83 w 191"/>
                  <a:gd name="T15" fmla="*/ 4 h 276"/>
                  <a:gd name="T16" fmla="*/ 76 w 191"/>
                  <a:gd name="T17" fmla="*/ 35 h 276"/>
                  <a:gd name="T18" fmla="*/ 66 w 191"/>
                  <a:gd name="T19" fmla="*/ 18 h 276"/>
                  <a:gd name="T20" fmla="*/ 56 w 191"/>
                  <a:gd name="T21" fmla="*/ 84 h 276"/>
                  <a:gd name="T22" fmla="*/ 38 w 191"/>
                  <a:gd name="T23" fmla="*/ 71 h 276"/>
                  <a:gd name="T24" fmla="*/ 7 w 191"/>
                  <a:gd name="T25" fmla="*/ 108 h 276"/>
                  <a:gd name="T26" fmla="*/ 1 w 191"/>
                  <a:gd name="T27" fmla="*/ 134 h 276"/>
                  <a:gd name="T28" fmla="*/ 9 w 191"/>
                  <a:gd name="T29" fmla="*/ 138 h 276"/>
                  <a:gd name="T30" fmla="*/ 13 w 191"/>
                  <a:gd name="T31" fmla="*/ 142 h 276"/>
                  <a:gd name="T32" fmla="*/ 28 w 191"/>
                  <a:gd name="T33" fmla="*/ 128 h 276"/>
                  <a:gd name="T34" fmla="*/ 32 w 191"/>
                  <a:gd name="T35" fmla="*/ 127 h 276"/>
                  <a:gd name="T36" fmla="*/ 41 w 191"/>
                  <a:gd name="T37" fmla="*/ 112 h 276"/>
                  <a:gd name="T38" fmla="*/ 45 w 191"/>
                  <a:gd name="T39" fmla="*/ 107 h 276"/>
                  <a:gd name="T40" fmla="*/ 75 w 191"/>
                  <a:gd name="T41" fmla="*/ 95 h 276"/>
                  <a:gd name="T42" fmla="*/ 77 w 191"/>
                  <a:gd name="T43" fmla="*/ 96 h 276"/>
                  <a:gd name="T44" fmla="*/ 79 w 191"/>
                  <a:gd name="T45" fmla="*/ 97 h 276"/>
                  <a:gd name="T46" fmla="*/ 68 w 191"/>
                  <a:gd name="T47" fmla="*/ 147 h 276"/>
                  <a:gd name="T48" fmla="*/ 89 w 191"/>
                  <a:gd name="T49" fmla="*/ 132 h 276"/>
                  <a:gd name="T50" fmla="*/ 99 w 191"/>
                  <a:gd name="T51" fmla="*/ 150 h 276"/>
                  <a:gd name="T52" fmla="*/ 9 w 191"/>
                  <a:gd name="T53" fmla="*/ 166 h 276"/>
                  <a:gd name="T54" fmla="*/ 67 w 191"/>
                  <a:gd name="T55" fmla="*/ 166 h 276"/>
                  <a:gd name="T56" fmla="*/ 99 w 191"/>
                  <a:gd name="T57" fmla="*/ 165 h 276"/>
                  <a:gd name="T58" fmla="*/ 51 w 191"/>
                  <a:gd name="T59" fmla="*/ 251 h 276"/>
                  <a:gd name="T60" fmla="*/ 98 w 191"/>
                  <a:gd name="T61" fmla="*/ 276 h 276"/>
                  <a:gd name="T62" fmla="*/ 137 w 191"/>
                  <a:gd name="T63" fmla="*/ 159 h 276"/>
                  <a:gd name="T64" fmla="*/ 179 w 191"/>
                  <a:gd name="T65" fmla="*/ 158 h 276"/>
                  <a:gd name="T66" fmla="*/ 114 w 191"/>
                  <a:gd name="T67" fmla="*/ 149 h 276"/>
                  <a:gd name="T68" fmla="*/ 136 w 191"/>
                  <a:gd name="T69" fmla="*/ 117 h 276"/>
                  <a:gd name="T70" fmla="*/ 86 w 191"/>
                  <a:gd name="T71" fmla="*/ 38 h 276"/>
                  <a:gd name="T72" fmla="*/ 102 w 191"/>
                  <a:gd name="T73" fmla="*/ 67 h 276"/>
                  <a:gd name="T74" fmla="*/ 87 w 191"/>
                  <a:gd name="T75" fmla="*/ 76 h 276"/>
                  <a:gd name="T76" fmla="*/ 101 w 191"/>
                  <a:gd name="T77" fmla="*/ 126 h 276"/>
                  <a:gd name="T78" fmla="*/ 93 w 191"/>
                  <a:gd name="T79" fmla="*/ 118 h 276"/>
                  <a:gd name="T80" fmla="*/ 104 w 191"/>
                  <a:gd name="T81" fmla="*/ 114 h 276"/>
                  <a:gd name="T82" fmla="*/ 91 w 191"/>
                  <a:gd name="T83" fmla="*/ 111 h 276"/>
                  <a:gd name="T84" fmla="*/ 87 w 191"/>
                  <a:gd name="T85" fmla="*/ 95 h 276"/>
                  <a:gd name="T86" fmla="*/ 88 w 191"/>
                  <a:gd name="T87" fmla="*/ 93 h 276"/>
                  <a:gd name="T88" fmla="*/ 152 w 191"/>
                  <a:gd name="T89" fmla="*/ 93 h 276"/>
                  <a:gd name="T90" fmla="*/ 139 w 191"/>
                  <a:gd name="T91" fmla="*/ 102 h 276"/>
                  <a:gd name="T92" fmla="*/ 124 w 191"/>
                  <a:gd name="T93" fmla="*/ 95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1" h="276">
                    <a:moveTo>
                      <a:pt x="136" y="117"/>
                    </a:moveTo>
                    <a:cubicBezTo>
                      <a:pt x="139" y="112"/>
                      <a:pt x="136" y="111"/>
                      <a:pt x="140" y="108"/>
                    </a:cubicBezTo>
                    <a:cubicBezTo>
                      <a:pt x="152" y="116"/>
                      <a:pt x="171" y="106"/>
                      <a:pt x="189" y="106"/>
                    </a:cubicBezTo>
                    <a:cubicBezTo>
                      <a:pt x="190" y="102"/>
                      <a:pt x="190" y="99"/>
                      <a:pt x="191" y="95"/>
                    </a:cubicBezTo>
                    <a:cubicBezTo>
                      <a:pt x="175" y="75"/>
                      <a:pt x="155" y="75"/>
                      <a:pt x="136" y="70"/>
                    </a:cubicBezTo>
                    <a:cubicBezTo>
                      <a:pt x="132" y="72"/>
                      <a:pt x="133" y="71"/>
                      <a:pt x="131" y="75"/>
                    </a:cubicBezTo>
                    <a:cubicBezTo>
                      <a:pt x="128" y="75"/>
                      <a:pt x="125" y="75"/>
                      <a:pt x="122" y="75"/>
                    </a:cubicBezTo>
                    <a:cubicBezTo>
                      <a:pt x="122" y="73"/>
                      <a:pt x="121" y="73"/>
                      <a:pt x="125" y="73"/>
                    </a:cubicBezTo>
                    <a:cubicBezTo>
                      <a:pt x="123" y="69"/>
                      <a:pt x="120" y="70"/>
                      <a:pt x="115" y="70"/>
                    </a:cubicBezTo>
                    <a:cubicBezTo>
                      <a:pt x="126" y="59"/>
                      <a:pt x="149" y="39"/>
                      <a:pt x="165" y="35"/>
                    </a:cubicBezTo>
                    <a:cubicBezTo>
                      <a:pt x="165" y="33"/>
                      <a:pt x="166" y="26"/>
                      <a:pt x="168" y="25"/>
                    </a:cubicBezTo>
                    <a:cubicBezTo>
                      <a:pt x="164" y="12"/>
                      <a:pt x="143" y="1"/>
                      <a:pt x="143" y="0"/>
                    </a:cubicBezTo>
                    <a:cubicBezTo>
                      <a:pt x="142" y="0"/>
                      <a:pt x="142" y="0"/>
                      <a:pt x="141" y="0"/>
                    </a:cubicBezTo>
                    <a:cubicBezTo>
                      <a:pt x="139" y="1"/>
                      <a:pt x="137" y="2"/>
                      <a:pt x="135" y="3"/>
                    </a:cubicBezTo>
                    <a:cubicBezTo>
                      <a:pt x="132" y="18"/>
                      <a:pt x="126" y="30"/>
                      <a:pt x="115" y="36"/>
                    </a:cubicBezTo>
                    <a:cubicBezTo>
                      <a:pt x="109" y="11"/>
                      <a:pt x="89" y="15"/>
                      <a:pt x="83" y="4"/>
                    </a:cubicBezTo>
                    <a:cubicBezTo>
                      <a:pt x="83" y="5"/>
                      <a:pt x="82" y="6"/>
                      <a:pt x="81" y="6"/>
                    </a:cubicBezTo>
                    <a:cubicBezTo>
                      <a:pt x="82" y="19"/>
                      <a:pt x="81" y="19"/>
                      <a:pt x="76" y="35"/>
                    </a:cubicBezTo>
                    <a:cubicBezTo>
                      <a:pt x="75" y="34"/>
                      <a:pt x="75" y="34"/>
                      <a:pt x="75" y="33"/>
                    </a:cubicBezTo>
                    <a:cubicBezTo>
                      <a:pt x="73" y="34"/>
                      <a:pt x="67" y="19"/>
                      <a:pt x="66" y="18"/>
                    </a:cubicBezTo>
                    <a:cubicBezTo>
                      <a:pt x="64" y="16"/>
                      <a:pt x="62" y="15"/>
                      <a:pt x="60" y="14"/>
                    </a:cubicBezTo>
                    <a:cubicBezTo>
                      <a:pt x="47" y="22"/>
                      <a:pt x="35" y="72"/>
                      <a:pt x="56" y="84"/>
                    </a:cubicBezTo>
                    <a:cubicBezTo>
                      <a:pt x="52" y="85"/>
                      <a:pt x="48" y="86"/>
                      <a:pt x="43" y="87"/>
                    </a:cubicBezTo>
                    <a:cubicBezTo>
                      <a:pt x="41" y="82"/>
                      <a:pt x="40" y="77"/>
                      <a:pt x="38" y="71"/>
                    </a:cubicBezTo>
                    <a:cubicBezTo>
                      <a:pt x="34" y="69"/>
                      <a:pt x="35" y="74"/>
                      <a:pt x="34" y="70"/>
                    </a:cubicBezTo>
                    <a:cubicBezTo>
                      <a:pt x="20" y="73"/>
                      <a:pt x="15" y="104"/>
                      <a:pt x="7" y="108"/>
                    </a:cubicBezTo>
                    <a:cubicBezTo>
                      <a:pt x="7" y="109"/>
                      <a:pt x="2" y="111"/>
                      <a:pt x="0" y="112"/>
                    </a:cubicBezTo>
                    <a:cubicBezTo>
                      <a:pt x="1" y="121"/>
                      <a:pt x="3" y="127"/>
                      <a:pt x="1" y="134"/>
                    </a:cubicBezTo>
                    <a:cubicBezTo>
                      <a:pt x="5" y="136"/>
                      <a:pt x="7" y="135"/>
                      <a:pt x="8" y="141"/>
                    </a:cubicBezTo>
                    <a:cubicBezTo>
                      <a:pt x="8" y="140"/>
                      <a:pt x="9" y="139"/>
                      <a:pt x="9" y="138"/>
                    </a:cubicBezTo>
                    <a:cubicBezTo>
                      <a:pt x="9" y="139"/>
                      <a:pt x="9" y="140"/>
                      <a:pt x="9" y="142"/>
                    </a:cubicBezTo>
                    <a:cubicBezTo>
                      <a:pt x="13" y="141"/>
                      <a:pt x="12" y="139"/>
                      <a:pt x="13" y="142"/>
                    </a:cubicBezTo>
                    <a:cubicBezTo>
                      <a:pt x="19" y="138"/>
                      <a:pt x="25" y="133"/>
                      <a:pt x="30" y="133"/>
                    </a:cubicBezTo>
                    <a:cubicBezTo>
                      <a:pt x="29" y="131"/>
                      <a:pt x="28" y="130"/>
                      <a:pt x="28" y="128"/>
                    </a:cubicBezTo>
                    <a:cubicBezTo>
                      <a:pt x="30" y="128"/>
                      <a:pt x="28" y="127"/>
                      <a:pt x="30" y="128"/>
                    </a:cubicBezTo>
                    <a:cubicBezTo>
                      <a:pt x="30" y="128"/>
                      <a:pt x="31" y="127"/>
                      <a:pt x="32" y="127"/>
                    </a:cubicBezTo>
                    <a:cubicBezTo>
                      <a:pt x="27" y="122"/>
                      <a:pt x="36" y="123"/>
                      <a:pt x="39" y="113"/>
                    </a:cubicBezTo>
                    <a:cubicBezTo>
                      <a:pt x="40" y="112"/>
                      <a:pt x="40" y="112"/>
                      <a:pt x="41" y="112"/>
                    </a:cubicBezTo>
                    <a:cubicBezTo>
                      <a:pt x="40" y="113"/>
                      <a:pt x="40" y="115"/>
                      <a:pt x="39" y="117"/>
                    </a:cubicBezTo>
                    <a:cubicBezTo>
                      <a:pt x="41" y="113"/>
                      <a:pt x="43" y="110"/>
                      <a:pt x="45" y="107"/>
                    </a:cubicBezTo>
                    <a:cubicBezTo>
                      <a:pt x="73" y="96"/>
                      <a:pt x="73" y="96"/>
                      <a:pt x="73" y="96"/>
                    </a:cubicBezTo>
                    <a:cubicBezTo>
                      <a:pt x="73" y="99"/>
                      <a:pt x="74" y="97"/>
                      <a:pt x="75" y="95"/>
                    </a:cubicBezTo>
                    <a:cubicBezTo>
                      <a:pt x="75" y="97"/>
                      <a:pt x="75" y="98"/>
                      <a:pt x="75" y="99"/>
                    </a:cubicBezTo>
                    <a:cubicBezTo>
                      <a:pt x="75" y="98"/>
                      <a:pt x="76" y="97"/>
                      <a:pt x="77" y="96"/>
                    </a:cubicBezTo>
                    <a:cubicBezTo>
                      <a:pt x="77" y="98"/>
                      <a:pt x="77" y="99"/>
                      <a:pt x="77" y="100"/>
                    </a:cubicBezTo>
                    <a:cubicBezTo>
                      <a:pt x="77" y="99"/>
                      <a:pt x="78" y="98"/>
                      <a:pt x="79" y="97"/>
                    </a:cubicBezTo>
                    <a:cubicBezTo>
                      <a:pt x="79" y="97"/>
                      <a:pt x="79" y="97"/>
                      <a:pt x="80" y="97"/>
                    </a:cubicBezTo>
                    <a:cubicBezTo>
                      <a:pt x="74" y="115"/>
                      <a:pt x="59" y="124"/>
                      <a:pt x="68" y="147"/>
                    </a:cubicBezTo>
                    <a:cubicBezTo>
                      <a:pt x="72" y="147"/>
                      <a:pt x="75" y="146"/>
                      <a:pt x="77" y="148"/>
                    </a:cubicBezTo>
                    <a:cubicBezTo>
                      <a:pt x="83" y="145"/>
                      <a:pt x="87" y="140"/>
                      <a:pt x="89" y="132"/>
                    </a:cubicBezTo>
                    <a:cubicBezTo>
                      <a:pt x="90" y="132"/>
                      <a:pt x="91" y="133"/>
                      <a:pt x="92" y="133"/>
                    </a:cubicBezTo>
                    <a:cubicBezTo>
                      <a:pt x="94" y="139"/>
                      <a:pt x="96" y="144"/>
                      <a:pt x="99" y="150"/>
                    </a:cubicBezTo>
                    <a:cubicBezTo>
                      <a:pt x="99" y="150"/>
                      <a:pt x="14" y="165"/>
                      <a:pt x="12" y="166"/>
                    </a:cubicBezTo>
                    <a:cubicBezTo>
                      <a:pt x="11" y="166"/>
                      <a:pt x="10" y="166"/>
                      <a:pt x="9" y="166"/>
                    </a:cubicBezTo>
                    <a:cubicBezTo>
                      <a:pt x="8" y="166"/>
                      <a:pt x="8" y="167"/>
                      <a:pt x="7" y="167"/>
                    </a:cubicBezTo>
                    <a:cubicBezTo>
                      <a:pt x="20" y="190"/>
                      <a:pt x="48" y="173"/>
                      <a:pt x="67" y="166"/>
                    </a:cubicBezTo>
                    <a:cubicBezTo>
                      <a:pt x="77" y="165"/>
                      <a:pt x="87" y="164"/>
                      <a:pt x="97" y="163"/>
                    </a:cubicBezTo>
                    <a:cubicBezTo>
                      <a:pt x="97" y="163"/>
                      <a:pt x="98" y="164"/>
                      <a:pt x="99" y="165"/>
                    </a:cubicBezTo>
                    <a:cubicBezTo>
                      <a:pt x="108" y="170"/>
                      <a:pt x="105" y="249"/>
                      <a:pt x="89" y="254"/>
                    </a:cubicBezTo>
                    <a:cubicBezTo>
                      <a:pt x="93" y="257"/>
                      <a:pt x="54" y="251"/>
                      <a:pt x="51" y="251"/>
                    </a:cubicBezTo>
                    <a:cubicBezTo>
                      <a:pt x="50" y="251"/>
                      <a:pt x="49" y="251"/>
                      <a:pt x="49" y="251"/>
                    </a:cubicBezTo>
                    <a:cubicBezTo>
                      <a:pt x="62" y="270"/>
                      <a:pt x="75" y="270"/>
                      <a:pt x="98" y="276"/>
                    </a:cubicBezTo>
                    <a:cubicBezTo>
                      <a:pt x="125" y="258"/>
                      <a:pt x="122" y="193"/>
                      <a:pt x="114" y="161"/>
                    </a:cubicBezTo>
                    <a:cubicBezTo>
                      <a:pt x="122" y="160"/>
                      <a:pt x="129" y="159"/>
                      <a:pt x="137" y="159"/>
                    </a:cubicBezTo>
                    <a:cubicBezTo>
                      <a:pt x="144" y="161"/>
                      <a:pt x="163" y="169"/>
                      <a:pt x="173" y="165"/>
                    </a:cubicBezTo>
                    <a:cubicBezTo>
                      <a:pt x="177" y="165"/>
                      <a:pt x="179" y="164"/>
                      <a:pt x="179" y="158"/>
                    </a:cubicBezTo>
                    <a:cubicBezTo>
                      <a:pt x="174" y="155"/>
                      <a:pt x="168" y="153"/>
                      <a:pt x="163" y="150"/>
                    </a:cubicBezTo>
                    <a:cubicBezTo>
                      <a:pt x="114" y="149"/>
                      <a:pt x="114" y="149"/>
                      <a:pt x="114" y="149"/>
                    </a:cubicBezTo>
                    <a:cubicBezTo>
                      <a:pt x="111" y="146"/>
                      <a:pt x="113" y="140"/>
                      <a:pt x="108" y="136"/>
                    </a:cubicBezTo>
                    <a:cubicBezTo>
                      <a:pt x="115" y="125"/>
                      <a:pt x="130" y="124"/>
                      <a:pt x="136" y="117"/>
                    </a:cubicBezTo>
                    <a:close/>
                    <a:moveTo>
                      <a:pt x="79" y="79"/>
                    </a:moveTo>
                    <a:cubicBezTo>
                      <a:pt x="85" y="58"/>
                      <a:pt x="77" y="57"/>
                      <a:pt x="86" y="38"/>
                    </a:cubicBezTo>
                    <a:cubicBezTo>
                      <a:pt x="88" y="39"/>
                      <a:pt x="103" y="62"/>
                      <a:pt x="104" y="64"/>
                    </a:cubicBezTo>
                    <a:cubicBezTo>
                      <a:pt x="100" y="65"/>
                      <a:pt x="101" y="64"/>
                      <a:pt x="102" y="67"/>
                    </a:cubicBezTo>
                    <a:cubicBezTo>
                      <a:pt x="101" y="67"/>
                      <a:pt x="88" y="74"/>
                      <a:pt x="82" y="75"/>
                    </a:cubicBezTo>
                    <a:cubicBezTo>
                      <a:pt x="86" y="78"/>
                      <a:pt x="85" y="77"/>
                      <a:pt x="87" y="76"/>
                    </a:cubicBezTo>
                    <a:cubicBezTo>
                      <a:pt x="85" y="80"/>
                      <a:pt x="84" y="79"/>
                      <a:pt x="79" y="79"/>
                    </a:cubicBezTo>
                    <a:close/>
                    <a:moveTo>
                      <a:pt x="101" y="126"/>
                    </a:moveTo>
                    <a:cubicBezTo>
                      <a:pt x="98" y="125"/>
                      <a:pt x="96" y="124"/>
                      <a:pt x="94" y="123"/>
                    </a:cubicBezTo>
                    <a:cubicBezTo>
                      <a:pt x="93" y="122"/>
                      <a:pt x="95" y="123"/>
                      <a:pt x="93" y="118"/>
                    </a:cubicBezTo>
                    <a:cubicBezTo>
                      <a:pt x="96" y="118"/>
                      <a:pt x="101" y="116"/>
                      <a:pt x="103" y="114"/>
                    </a:cubicBezTo>
                    <a:cubicBezTo>
                      <a:pt x="103" y="114"/>
                      <a:pt x="103" y="114"/>
                      <a:pt x="104" y="114"/>
                    </a:cubicBezTo>
                    <a:cubicBezTo>
                      <a:pt x="106" y="118"/>
                      <a:pt x="103" y="122"/>
                      <a:pt x="101" y="126"/>
                    </a:cubicBezTo>
                    <a:close/>
                    <a:moveTo>
                      <a:pt x="91" y="111"/>
                    </a:moveTo>
                    <a:cubicBezTo>
                      <a:pt x="92" y="106"/>
                      <a:pt x="89" y="103"/>
                      <a:pt x="90" y="96"/>
                    </a:cubicBezTo>
                    <a:cubicBezTo>
                      <a:pt x="87" y="96"/>
                      <a:pt x="90" y="97"/>
                      <a:pt x="87" y="95"/>
                    </a:cubicBezTo>
                    <a:cubicBezTo>
                      <a:pt x="87" y="96"/>
                      <a:pt x="87" y="97"/>
                      <a:pt x="86" y="97"/>
                    </a:cubicBezTo>
                    <a:cubicBezTo>
                      <a:pt x="88" y="92"/>
                      <a:pt x="89" y="97"/>
                      <a:pt x="88" y="93"/>
                    </a:cubicBezTo>
                    <a:cubicBezTo>
                      <a:pt x="94" y="96"/>
                      <a:pt x="115" y="91"/>
                      <a:pt x="117" y="89"/>
                    </a:cubicBezTo>
                    <a:cubicBezTo>
                      <a:pt x="123" y="92"/>
                      <a:pt x="146" y="93"/>
                      <a:pt x="152" y="93"/>
                    </a:cubicBezTo>
                    <a:cubicBezTo>
                      <a:pt x="153" y="94"/>
                      <a:pt x="153" y="95"/>
                      <a:pt x="153" y="96"/>
                    </a:cubicBezTo>
                    <a:cubicBezTo>
                      <a:pt x="149" y="98"/>
                      <a:pt x="144" y="100"/>
                      <a:pt x="139" y="102"/>
                    </a:cubicBezTo>
                    <a:cubicBezTo>
                      <a:pt x="140" y="103"/>
                      <a:pt x="142" y="103"/>
                      <a:pt x="143" y="104"/>
                    </a:cubicBezTo>
                    <a:cubicBezTo>
                      <a:pt x="136" y="109"/>
                      <a:pt x="127" y="92"/>
                      <a:pt x="124" y="95"/>
                    </a:cubicBezTo>
                    <a:cubicBezTo>
                      <a:pt x="111" y="97"/>
                      <a:pt x="101" y="107"/>
                      <a:pt x="91" y="111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8" name="îṧ1iḋê">
              <a:extLst>
                <a:ext uri="{FF2B5EF4-FFF2-40B4-BE49-F238E27FC236}">
                  <a16:creationId xmlns:a16="http://schemas.microsoft.com/office/drawing/2014/main" id="{8DB35E94-EB28-4AE4-A515-BDC3799B5FF0}"/>
                </a:ext>
              </a:extLst>
            </p:cNvPr>
            <p:cNvGrpSpPr/>
            <p:nvPr/>
          </p:nvGrpSpPr>
          <p:grpSpPr>
            <a:xfrm>
              <a:off x="5556251" y="2735263"/>
              <a:ext cx="538163" cy="993775"/>
              <a:chOff x="5556251" y="2735263"/>
              <a:chExt cx="538163" cy="993775"/>
            </a:xfrm>
          </p:grpSpPr>
          <p:sp>
            <p:nvSpPr>
              <p:cNvPr id="124" name="iŝḷidè">
                <a:extLst>
                  <a:ext uri="{FF2B5EF4-FFF2-40B4-BE49-F238E27FC236}">
                    <a16:creationId xmlns:a16="http://schemas.microsoft.com/office/drawing/2014/main" id="{AC5A64F3-4F7F-4E0C-9C78-64E55AAB0441}"/>
                  </a:ext>
                </a:extLst>
              </p:cNvPr>
              <p:cNvSpPr/>
              <p:nvPr/>
            </p:nvSpPr>
            <p:spPr bwMode="auto">
              <a:xfrm>
                <a:off x="5556251" y="2735263"/>
                <a:ext cx="538163" cy="993775"/>
              </a:xfrm>
              <a:custGeom>
                <a:avLst/>
                <a:gdLst>
                  <a:gd name="T0" fmla="*/ 176 w 178"/>
                  <a:gd name="T1" fmla="*/ 113 h 326"/>
                  <a:gd name="T2" fmla="*/ 152 w 178"/>
                  <a:gd name="T3" fmla="*/ 86 h 326"/>
                  <a:gd name="T4" fmla="*/ 94 w 178"/>
                  <a:gd name="T5" fmla="*/ 89 h 326"/>
                  <a:gd name="T6" fmla="*/ 94 w 178"/>
                  <a:gd name="T7" fmla="*/ 9 h 326"/>
                  <a:gd name="T8" fmla="*/ 82 w 178"/>
                  <a:gd name="T9" fmla="*/ 0 h 326"/>
                  <a:gd name="T10" fmla="*/ 73 w 178"/>
                  <a:gd name="T11" fmla="*/ 4 h 326"/>
                  <a:gd name="T12" fmla="*/ 71 w 178"/>
                  <a:gd name="T13" fmla="*/ 24 h 326"/>
                  <a:gd name="T14" fmla="*/ 71 w 178"/>
                  <a:gd name="T15" fmla="*/ 92 h 326"/>
                  <a:gd name="T16" fmla="*/ 47 w 178"/>
                  <a:gd name="T17" fmla="*/ 98 h 326"/>
                  <a:gd name="T18" fmla="*/ 39 w 178"/>
                  <a:gd name="T19" fmla="*/ 98 h 326"/>
                  <a:gd name="T20" fmla="*/ 10 w 178"/>
                  <a:gd name="T21" fmla="*/ 102 h 326"/>
                  <a:gd name="T22" fmla="*/ 1 w 178"/>
                  <a:gd name="T23" fmla="*/ 129 h 326"/>
                  <a:gd name="T24" fmla="*/ 37 w 178"/>
                  <a:gd name="T25" fmla="*/ 182 h 326"/>
                  <a:gd name="T26" fmla="*/ 44 w 178"/>
                  <a:gd name="T27" fmla="*/ 178 h 326"/>
                  <a:gd name="T28" fmla="*/ 42 w 178"/>
                  <a:gd name="T29" fmla="*/ 173 h 326"/>
                  <a:gd name="T30" fmla="*/ 53 w 178"/>
                  <a:gd name="T31" fmla="*/ 165 h 326"/>
                  <a:gd name="T32" fmla="*/ 70 w 178"/>
                  <a:gd name="T33" fmla="*/ 165 h 326"/>
                  <a:gd name="T34" fmla="*/ 67 w 178"/>
                  <a:gd name="T35" fmla="*/ 273 h 326"/>
                  <a:gd name="T36" fmla="*/ 67 w 178"/>
                  <a:gd name="T37" fmla="*/ 317 h 326"/>
                  <a:gd name="T38" fmla="*/ 76 w 178"/>
                  <a:gd name="T39" fmla="*/ 325 h 326"/>
                  <a:gd name="T40" fmla="*/ 83 w 178"/>
                  <a:gd name="T41" fmla="*/ 326 h 326"/>
                  <a:gd name="T42" fmla="*/ 93 w 178"/>
                  <a:gd name="T43" fmla="*/ 287 h 326"/>
                  <a:gd name="T44" fmla="*/ 95 w 178"/>
                  <a:gd name="T45" fmla="*/ 237 h 326"/>
                  <a:gd name="T46" fmla="*/ 92 w 178"/>
                  <a:gd name="T47" fmla="*/ 220 h 326"/>
                  <a:gd name="T48" fmla="*/ 97 w 178"/>
                  <a:gd name="T49" fmla="*/ 160 h 326"/>
                  <a:gd name="T50" fmla="*/ 131 w 178"/>
                  <a:gd name="T51" fmla="*/ 159 h 326"/>
                  <a:gd name="T52" fmla="*/ 140 w 178"/>
                  <a:gd name="T53" fmla="*/ 155 h 326"/>
                  <a:gd name="T54" fmla="*/ 140 w 178"/>
                  <a:gd name="T55" fmla="*/ 142 h 326"/>
                  <a:gd name="T56" fmla="*/ 178 w 178"/>
                  <a:gd name="T57" fmla="*/ 113 h 326"/>
                  <a:gd name="T58" fmla="*/ 176 w 178"/>
                  <a:gd name="T59" fmla="*/ 113 h 326"/>
                  <a:gd name="T60" fmla="*/ 70 w 178"/>
                  <a:gd name="T61" fmla="*/ 146 h 326"/>
                  <a:gd name="T62" fmla="*/ 45 w 178"/>
                  <a:gd name="T63" fmla="*/ 148 h 326"/>
                  <a:gd name="T64" fmla="*/ 34 w 178"/>
                  <a:gd name="T65" fmla="*/ 124 h 326"/>
                  <a:gd name="T66" fmla="*/ 58 w 178"/>
                  <a:gd name="T67" fmla="*/ 117 h 326"/>
                  <a:gd name="T68" fmla="*/ 57 w 178"/>
                  <a:gd name="T69" fmla="*/ 114 h 326"/>
                  <a:gd name="T70" fmla="*/ 71 w 178"/>
                  <a:gd name="T71" fmla="*/ 114 h 326"/>
                  <a:gd name="T72" fmla="*/ 70 w 178"/>
                  <a:gd name="T73" fmla="*/ 146 h 326"/>
                  <a:gd name="T74" fmla="*/ 133 w 178"/>
                  <a:gd name="T75" fmla="*/ 110 h 326"/>
                  <a:gd name="T76" fmla="*/ 108 w 178"/>
                  <a:gd name="T77" fmla="*/ 135 h 326"/>
                  <a:gd name="T78" fmla="*/ 110 w 178"/>
                  <a:gd name="T79" fmla="*/ 140 h 326"/>
                  <a:gd name="T80" fmla="*/ 96 w 178"/>
                  <a:gd name="T81" fmla="*/ 143 h 326"/>
                  <a:gd name="T82" fmla="*/ 98 w 178"/>
                  <a:gd name="T83" fmla="*/ 108 h 326"/>
                  <a:gd name="T84" fmla="*/ 122 w 178"/>
                  <a:gd name="T85" fmla="*/ 105 h 326"/>
                  <a:gd name="T86" fmla="*/ 121 w 178"/>
                  <a:gd name="T87" fmla="*/ 103 h 326"/>
                  <a:gd name="T88" fmla="*/ 134 w 178"/>
                  <a:gd name="T89" fmla="*/ 110 h 326"/>
                  <a:gd name="T90" fmla="*/ 133 w 178"/>
                  <a:gd name="T91" fmla="*/ 11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8" h="326">
                    <a:moveTo>
                      <a:pt x="176" y="113"/>
                    </a:moveTo>
                    <a:cubicBezTo>
                      <a:pt x="174" y="99"/>
                      <a:pt x="167" y="90"/>
                      <a:pt x="152" y="86"/>
                    </a:cubicBezTo>
                    <a:cubicBezTo>
                      <a:pt x="133" y="87"/>
                      <a:pt x="113" y="88"/>
                      <a:pt x="94" y="89"/>
                    </a:cubicBezTo>
                    <a:cubicBezTo>
                      <a:pt x="97" y="80"/>
                      <a:pt x="95" y="11"/>
                      <a:pt x="94" y="9"/>
                    </a:cubicBezTo>
                    <a:cubicBezTo>
                      <a:pt x="91" y="4"/>
                      <a:pt x="85" y="2"/>
                      <a:pt x="82" y="0"/>
                    </a:cubicBezTo>
                    <a:cubicBezTo>
                      <a:pt x="79" y="2"/>
                      <a:pt x="76" y="3"/>
                      <a:pt x="73" y="4"/>
                    </a:cubicBezTo>
                    <a:cubicBezTo>
                      <a:pt x="72" y="11"/>
                      <a:pt x="72" y="18"/>
                      <a:pt x="71" y="24"/>
                    </a:cubicBezTo>
                    <a:cubicBezTo>
                      <a:pt x="75" y="49"/>
                      <a:pt x="68" y="72"/>
                      <a:pt x="71" y="92"/>
                    </a:cubicBezTo>
                    <a:cubicBezTo>
                      <a:pt x="62" y="89"/>
                      <a:pt x="48" y="98"/>
                      <a:pt x="47" y="98"/>
                    </a:cubicBezTo>
                    <a:cubicBezTo>
                      <a:pt x="45" y="98"/>
                      <a:pt x="42" y="98"/>
                      <a:pt x="39" y="98"/>
                    </a:cubicBezTo>
                    <a:cubicBezTo>
                      <a:pt x="28" y="102"/>
                      <a:pt x="14" y="98"/>
                      <a:pt x="10" y="102"/>
                    </a:cubicBezTo>
                    <a:cubicBezTo>
                      <a:pt x="7" y="111"/>
                      <a:pt x="4" y="120"/>
                      <a:pt x="1" y="129"/>
                    </a:cubicBezTo>
                    <a:cubicBezTo>
                      <a:pt x="7" y="155"/>
                      <a:pt x="0" y="169"/>
                      <a:pt x="37" y="182"/>
                    </a:cubicBezTo>
                    <a:cubicBezTo>
                      <a:pt x="39" y="178"/>
                      <a:pt x="39" y="178"/>
                      <a:pt x="44" y="178"/>
                    </a:cubicBezTo>
                    <a:cubicBezTo>
                      <a:pt x="44" y="176"/>
                      <a:pt x="43" y="175"/>
                      <a:pt x="42" y="173"/>
                    </a:cubicBezTo>
                    <a:cubicBezTo>
                      <a:pt x="47" y="171"/>
                      <a:pt x="53" y="166"/>
                      <a:pt x="53" y="165"/>
                    </a:cubicBezTo>
                    <a:cubicBezTo>
                      <a:pt x="60" y="166"/>
                      <a:pt x="63" y="166"/>
                      <a:pt x="70" y="165"/>
                    </a:cubicBezTo>
                    <a:cubicBezTo>
                      <a:pt x="72" y="201"/>
                      <a:pt x="73" y="235"/>
                      <a:pt x="67" y="273"/>
                    </a:cubicBezTo>
                    <a:cubicBezTo>
                      <a:pt x="67" y="288"/>
                      <a:pt x="67" y="303"/>
                      <a:pt x="67" y="317"/>
                    </a:cubicBezTo>
                    <a:cubicBezTo>
                      <a:pt x="70" y="320"/>
                      <a:pt x="73" y="322"/>
                      <a:pt x="76" y="325"/>
                    </a:cubicBezTo>
                    <a:cubicBezTo>
                      <a:pt x="78" y="325"/>
                      <a:pt x="80" y="326"/>
                      <a:pt x="83" y="326"/>
                    </a:cubicBezTo>
                    <a:cubicBezTo>
                      <a:pt x="98" y="316"/>
                      <a:pt x="91" y="305"/>
                      <a:pt x="93" y="287"/>
                    </a:cubicBezTo>
                    <a:cubicBezTo>
                      <a:pt x="95" y="276"/>
                      <a:pt x="94" y="258"/>
                      <a:pt x="95" y="237"/>
                    </a:cubicBezTo>
                    <a:cubicBezTo>
                      <a:pt x="94" y="231"/>
                      <a:pt x="93" y="226"/>
                      <a:pt x="92" y="220"/>
                    </a:cubicBezTo>
                    <a:cubicBezTo>
                      <a:pt x="96" y="208"/>
                      <a:pt x="100" y="174"/>
                      <a:pt x="97" y="160"/>
                    </a:cubicBezTo>
                    <a:cubicBezTo>
                      <a:pt x="103" y="161"/>
                      <a:pt x="128" y="154"/>
                      <a:pt x="131" y="159"/>
                    </a:cubicBezTo>
                    <a:cubicBezTo>
                      <a:pt x="133" y="157"/>
                      <a:pt x="134" y="155"/>
                      <a:pt x="140" y="155"/>
                    </a:cubicBezTo>
                    <a:cubicBezTo>
                      <a:pt x="140" y="151"/>
                      <a:pt x="140" y="146"/>
                      <a:pt x="140" y="142"/>
                    </a:cubicBezTo>
                    <a:cubicBezTo>
                      <a:pt x="153" y="139"/>
                      <a:pt x="172" y="132"/>
                      <a:pt x="178" y="113"/>
                    </a:cubicBezTo>
                    <a:cubicBezTo>
                      <a:pt x="177" y="113"/>
                      <a:pt x="176" y="113"/>
                      <a:pt x="176" y="113"/>
                    </a:cubicBezTo>
                    <a:close/>
                    <a:moveTo>
                      <a:pt x="70" y="146"/>
                    </a:moveTo>
                    <a:cubicBezTo>
                      <a:pt x="62" y="149"/>
                      <a:pt x="55" y="146"/>
                      <a:pt x="45" y="148"/>
                    </a:cubicBezTo>
                    <a:cubicBezTo>
                      <a:pt x="37" y="139"/>
                      <a:pt x="39" y="130"/>
                      <a:pt x="34" y="124"/>
                    </a:cubicBezTo>
                    <a:cubicBezTo>
                      <a:pt x="41" y="117"/>
                      <a:pt x="52" y="117"/>
                      <a:pt x="58" y="117"/>
                    </a:cubicBezTo>
                    <a:cubicBezTo>
                      <a:pt x="57" y="116"/>
                      <a:pt x="57" y="115"/>
                      <a:pt x="57" y="114"/>
                    </a:cubicBezTo>
                    <a:cubicBezTo>
                      <a:pt x="61" y="116"/>
                      <a:pt x="65" y="115"/>
                      <a:pt x="71" y="114"/>
                    </a:cubicBezTo>
                    <a:cubicBezTo>
                      <a:pt x="68" y="125"/>
                      <a:pt x="73" y="134"/>
                      <a:pt x="70" y="146"/>
                    </a:cubicBezTo>
                    <a:close/>
                    <a:moveTo>
                      <a:pt x="133" y="110"/>
                    </a:moveTo>
                    <a:cubicBezTo>
                      <a:pt x="132" y="123"/>
                      <a:pt x="113" y="126"/>
                      <a:pt x="108" y="135"/>
                    </a:cubicBezTo>
                    <a:cubicBezTo>
                      <a:pt x="109" y="136"/>
                      <a:pt x="109" y="138"/>
                      <a:pt x="110" y="140"/>
                    </a:cubicBezTo>
                    <a:cubicBezTo>
                      <a:pt x="106" y="141"/>
                      <a:pt x="101" y="142"/>
                      <a:pt x="96" y="143"/>
                    </a:cubicBezTo>
                    <a:cubicBezTo>
                      <a:pt x="95" y="129"/>
                      <a:pt x="94" y="120"/>
                      <a:pt x="98" y="108"/>
                    </a:cubicBezTo>
                    <a:cubicBezTo>
                      <a:pt x="104" y="104"/>
                      <a:pt x="115" y="105"/>
                      <a:pt x="122" y="105"/>
                    </a:cubicBezTo>
                    <a:cubicBezTo>
                      <a:pt x="122" y="104"/>
                      <a:pt x="121" y="104"/>
                      <a:pt x="121" y="103"/>
                    </a:cubicBezTo>
                    <a:cubicBezTo>
                      <a:pt x="128" y="106"/>
                      <a:pt x="131" y="104"/>
                      <a:pt x="134" y="110"/>
                    </a:cubicBezTo>
                    <a:cubicBezTo>
                      <a:pt x="134" y="110"/>
                      <a:pt x="133" y="110"/>
                      <a:pt x="133" y="11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í$ḻíḍe">
                <a:extLst>
                  <a:ext uri="{FF2B5EF4-FFF2-40B4-BE49-F238E27FC236}">
                    <a16:creationId xmlns:a16="http://schemas.microsoft.com/office/drawing/2014/main" id="{DBF32436-BB7D-4F37-9566-693DFCB5898D}"/>
                  </a:ext>
                </a:extLst>
              </p:cNvPr>
              <p:cNvSpPr/>
              <p:nvPr/>
            </p:nvSpPr>
            <p:spPr bwMode="auto">
              <a:xfrm>
                <a:off x="5903914" y="3143251"/>
                <a:ext cx="9525" cy="15875"/>
              </a:xfrm>
              <a:custGeom>
                <a:avLst/>
                <a:gdLst>
                  <a:gd name="T0" fmla="*/ 3 w 3"/>
                  <a:gd name="T1" fmla="*/ 0 h 5"/>
                  <a:gd name="T2" fmla="*/ 0 w 3"/>
                  <a:gd name="T3" fmla="*/ 1 h 5"/>
                  <a:gd name="T4" fmla="*/ 1 w 3"/>
                  <a:gd name="T5" fmla="*/ 5 h 5"/>
                  <a:gd name="T6" fmla="*/ 2 w 3"/>
                  <a:gd name="T7" fmla="*/ 3 h 5"/>
                  <a:gd name="T8" fmla="*/ 3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1" y="2"/>
                      <a:pt x="3" y="0"/>
                      <a:pt x="0" y="1"/>
                    </a:cubicBezTo>
                    <a:cubicBezTo>
                      <a:pt x="1" y="2"/>
                      <a:pt x="1" y="3"/>
                      <a:pt x="1" y="5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2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îṧḻîḑe">
                <a:extLst>
                  <a:ext uri="{FF2B5EF4-FFF2-40B4-BE49-F238E27FC236}">
                    <a16:creationId xmlns:a16="http://schemas.microsoft.com/office/drawing/2014/main" id="{C1F87147-984E-46DD-B354-FC7741EF0D49}"/>
                  </a:ext>
                </a:extLst>
              </p:cNvPr>
              <p:cNvSpPr/>
              <p:nvPr/>
            </p:nvSpPr>
            <p:spPr bwMode="auto">
              <a:xfrm>
                <a:off x="5916614" y="314325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îśļîďê">
                <a:extLst>
                  <a:ext uri="{FF2B5EF4-FFF2-40B4-BE49-F238E27FC236}">
                    <a16:creationId xmlns:a16="http://schemas.microsoft.com/office/drawing/2014/main" id="{3AEC4A19-46F3-44DC-8E65-87B0256D4417}"/>
                  </a:ext>
                </a:extLst>
              </p:cNvPr>
              <p:cNvSpPr/>
              <p:nvPr/>
            </p:nvSpPr>
            <p:spPr bwMode="auto">
              <a:xfrm>
                <a:off x="5895976" y="3149601"/>
                <a:ext cx="4763" cy="317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9" name="îSḷíďe">
              <a:extLst>
                <a:ext uri="{FF2B5EF4-FFF2-40B4-BE49-F238E27FC236}">
                  <a16:creationId xmlns:a16="http://schemas.microsoft.com/office/drawing/2014/main" id="{ED0A42AE-385C-4E75-A094-9C86788C6211}"/>
                </a:ext>
              </a:extLst>
            </p:cNvPr>
            <p:cNvGrpSpPr/>
            <p:nvPr/>
          </p:nvGrpSpPr>
          <p:grpSpPr>
            <a:xfrm>
              <a:off x="3886201" y="2867026"/>
              <a:ext cx="641351" cy="736600"/>
              <a:chOff x="3886201" y="2867026"/>
              <a:chExt cx="641351" cy="736600"/>
            </a:xfrm>
          </p:grpSpPr>
          <p:sp>
            <p:nvSpPr>
              <p:cNvPr id="120" name="íṡḻiḍé">
                <a:extLst>
                  <a:ext uri="{FF2B5EF4-FFF2-40B4-BE49-F238E27FC236}">
                    <a16:creationId xmlns:a16="http://schemas.microsoft.com/office/drawing/2014/main" id="{A7CCBD1E-8F82-4A31-8C3C-0576B3FB61FB}"/>
                  </a:ext>
                </a:extLst>
              </p:cNvPr>
              <p:cNvSpPr/>
              <p:nvPr/>
            </p:nvSpPr>
            <p:spPr bwMode="auto">
              <a:xfrm>
                <a:off x="4252914" y="2867026"/>
                <a:ext cx="274638" cy="654050"/>
              </a:xfrm>
              <a:custGeom>
                <a:avLst/>
                <a:gdLst>
                  <a:gd name="T0" fmla="*/ 22 w 91"/>
                  <a:gd name="T1" fmla="*/ 0 h 215"/>
                  <a:gd name="T2" fmla="*/ 46 w 91"/>
                  <a:gd name="T3" fmla="*/ 56 h 215"/>
                  <a:gd name="T4" fmla="*/ 52 w 91"/>
                  <a:gd name="T5" fmla="*/ 86 h 215"/>
                  <a:gd name="T6" fmla="*/ 91 w 91"/>
                  <a:gd name="T7" fmla="*/ 106 h 215"/>
                  <a:gd name="T8" fmla="*/ 79 w 91"/>
                  <a:gd name="T9" fmla="*/ 121 h 215"/>
                  <a:gd name="T10" fmla="*/ 55 w 91"/>
                  <a:gd name="T11" fmla="*/ 125 h 215"/>
                  <a:gd name="T12" fmla="*/ 43 w 91"/>
                  <a:gd name="T13" fmla="*/ 187 h 215"/>
                  <a:gd name="T14" fmla="*/ 50 w 91"/>
                  <a:gd name="T15" fmla="*/ 185 h 215"/>
                  <a:gd name="T16" fmla="*/ 84 w 91"/>
                  <a:gd name="T17" fmla="*/ 197 h 215"/>
                  <a:gd name="T18" fmla="*/ 84 w 91"/>
                  <a:gd name="T19" fmla="*/ 202 h 215"/>
                  <a:gd name="T20" fmla="*/ 80 w 91"/>
                  <a:gd name="T21" fmla="*/ 209 h 215"/>
                  <a:gd name="T22" fmla="*/ 0 w 91"/>
                  <a:gd name="T23" fmla="*/ 194 h 215"/>
                  <a:gd name="T24" fmla="*/ 14 w 91"/>
                  <a:gd name="T25" fmla="*/ 187 h 215"/>
                  <a:gd name="T26" fmla="*/ 17 w 91"/>
                  <a:gd name="T27" fmla="*/ 108 h 215"/>
                  <a:gd name="T28" fmla="*/ 12 w 91"/>
                  <a:gd name="T29" fmla="*/ 105 h 215"/>
                  <a:gd name="T30" fmla="*/ 20 w 91"/>
                  <a:gd name="T31" fmla="*/ 36 h 215"/>
                  <a:gd name="T32" fmla="*/ 20 w 91"/>
                  <a:gd name="T33" fmla="*/ 3 h 215"/>
                  <a:gd name="T34" fmla="*/ 22 w 91"/>
                  <a:gd name="T35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1" h="215">
                    <a:moveTo>
                      <a:pt x="22" y="0"/>
                    </a:moveTo>
                    <a:cubicBezTo>
                      <a:pt x="58" y="5"/>
                      <a:pt x="41" y="31"/>
                      <a:pt x="46" y="56"/>
                    </a:cubicBezTo>
                    <a:cubicBezTo>
                      <a:pt x="48" y="64"/>
                      <a:pt x="54" y="80"/>
                      <a:pt x="52" y="86"/>
                    </a:cubicBezTo>
                    <a:cubicBezTo>
                      <a:pt x="73" y="78"/>
                      <a:pt x="83" y="84"/>
                      <a:pt x="91" y="106"/>
                    </a:cubicBezTo>
                    <a:cubicBezTo>
                      <a:pt x="87" y="111"/>
                      <a:pt x="85" y="118"/>
                      <a:pt x="79" y="121"/>
                    </a:cubicBezTo>
                    <a:cubicBezTo>
                      <a:pt x="73" y="124"/>
                      <a:pt x="59" y="119"/>
                      <a:pt x="55" y="125"/>
                    </a:cubicBezTo>
                    <a:cubicBezTo>
                      <a:pt x="46" y="140"/>
                      <a:pt x="49" y="172"/>
                      <a:pt x="43" y="187"/>
                    </a:cubicBezTo>
                    <a:cubicBezTo>
                      <a:pt x="45" y="187"/>
                      <a:pt x="48" y="186"/>
                      <a:pt x="50" y="185"/>
                    </a:cubicBezTo>
                    <a:cubicBezTo>
                      <a:pt x="63" y="190"/>
                      <a:pt x="71" y="187"/>
                      <a:pt x="84" y="197"/>
                    </a:cubicBezTo>
                    <a:cubicBezTo>
                      <a:pt x="84" y="198"/>
                      <a:pt x="84" y="200"/>
                      <a:pt x="84" y="202"/>
                    </a:cubicBezTo>
                    <a:cubicBezTo>
                      <a:pt x="82" y="204"/>
                      <a:pt x="81" y="207"/>
                      <a:pt x="80" y="209"/>
                    </a:cubicBezTo>
                    <a:cubicBezTo>
                      <a:pt x="59" y="215"/>
                      <a:pt x="1" y="212"/>
                      <a:pt x="0" y="194"/>
                    </a:cubicBezTo>
                    <a:cubicBezTo>
                      <a:pt x="6" y="191"/>
                      <a:pt x="7" y="186"/>
                      <a:pt x="14" y="187"/>
                    </a:cubicBezTo>
                    <a:cubicBezTo>
                      <a:pt x="14" y="182"/>
                      <a:pt x="17" y="108"/>
                      <a:pt x="17" y="108"/>
                    </a:cubicBezTo>
                    <a:cubicBezTo>
                      <a:pt x="16" y="107"/>
                      <a:pt x="14" y="106"/>
                      <a:pt x="12" y="105"/>
                    </a:cubicBezTo>
                    <a:cubicBezTo>
                      <a:pt x="24" y="92"/>
                      <a:pt x="17" y="55"/>
                      <a:pt x="20" y="36"/>
                    </a:cubicBezTo>
                    <a:cubicBezTo>
                      <a:pt x="22" y="25"/>
                      <a:pt x="15" y="10"/>
                      <a:pt x="20" y="3"/>
                    </a:cubicBezTo>
                    <a:cubicBezTo>
                      <a:pt x="21" y="2"/>
                      <a:pt x="21" y="1"/>
                      <a:pt x="22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íṧḷíḓè">
                <a:extLst>
                  <a:ext uri="{FF2B5EF4-FFF2-40B4-BE49-F238E27FC236}">
                    <a16:creationId xmlns:a16="http://schemas.microsoft.com/office/drawing/2014/main" id="{20D60F98-B9EE-4641-9F14-60ABF507440A}"/>
                  </a:ext>
                </a:extLst>
              </p:cNvPr>
              <p:cNvSpPr/>
              <p:nvPr/>
            </p:nvSpPr>
            <p:spPr bwMode="auto">
              <a:xfrm>
                <a:off x="3886201" y="2976563"/>
                <a:ext cx="400050" cy="627063"/>
              </a:xfrm>
              <a:custGeom>
                <a:avLst/>
                <a:gdLst>
                  <a:gd name="T0" fmla="*/ 67 w 132"/>
                  <a:gd name="T1" fmla="*/ 0 h 206"/>
                  <a:gd name="T2" fmla="*/ 93 w 132"/>
                  <a:gd name="T3" fmla="*/ 6 h 206"/>
                  <a:gd name="T4" fmla="*/ 106 w 132"/>
                  <a:gd name="T5" fmla="*/ 95 h 206"/>
                  <a:gd name="T6" fmla="*/ 109 w 132"/>
                  <a:gd name="T7" fmla="*/ 96 h 206"/>
                  <a:gd name="T8" fmla="*/ 108 w 132"/>
                  <a:gd name="T9" fmla="*/ 94 h 206"/>
                  <a:gd name="T10" fmla="*/ 124 w 132"/>
                  <a:gd name="T11" fmla="*/ 79 h 206"/>
                  <a:gd name="T12" fmla="*/ 122 w 132"/>
                  <a:gd name="T13" fmla="*/ 84 h 206"/>
                  <a:gd name="T14" fmla="*/ 131 w 132"/>
                  <a:gd name="T15" fmla="*/ 79 h 206"/>
                  <a:gd name="T16" fmla="*/ 132 w 132"/>
                  <a:gd name="T17" fmla="*/ 82 h 206"/>
                  <a:gd name="T18" fmla="*/ 131 w 132"/>
                  <a:gd name="T19" fmla="*/ 86 h 206"/>
                  <a:gd name="T20" fmla="*/ 116 w 132"/>
                  <a:gd name="T21" fmla="*/ 98 h 206"/>
                  <a:gd name="T22" fmla="*/ 122 w 132"/>
                  <a:gd name="T23" fmla="*/ 99 h 206"/>
                  <a:gd name="T24" fmla="*/ 109 w 132"/>
                  <a:gd name="T25" fmla="*/ 121 h 206"/>
                  <a:gd name="T26" fmla="*/ 105 w 132"/>
                  <a:gd name="T27" fmla="*/ 146 h 206"/>
                  <a:gd name="T28" fmla="*/ 43 w 132"/>
                  <a:gd name="T29" fmla="*/ 204 h 206"/>
                  <a:gd name="T30" fmla="*/ 20 w 132"/>
                  <a:gd name="T31" fmla="*/ 200 h 206"/>
                  <a:gd name="T32" fmla="*/ 42 w 132"/>
                  <a:gd name="T33" fmla="*/ 140 h 206"/>
                  <a:gd name="T34" fmla="*/ 49 w 132"/>
                  <a:gd name="T35" fmla="*/ 142 h 206"/>
                  <a:gd name="T36" fmla="*/ 50 w 132"/>
                  <a:gd name="T37" fmla="*/ 152 h 206"/>
                  <a:gd name="T38" fmla="*/ 51 w 132"/>
                  <a:gd name="T39" fmla="*/ 152 h 206"/>
                  <a:gd name="T40" fmla="*/ 51 w 132"/>
                  <a:gd name="T41" fmla="*/ 150 h 206"/>
                  <a:gd name="T42" fmla="*/ 60 w 132"/>
                  <a:gd name="T43" fmla="*/ 143 h 206"/>
                  <a:gd name="T44" fmla="*/ 51 w 132"/>
                  <a:gd name="T45" fmla="*/ 120 h 206"/>
                  <a:gd name="T46" fmla="*/ 55 w 132"/>
                  <a:gd name="T47" fmla="*/ 123 h 206"/>
                  <a:gd name="T48" fmla="*/ 57 w 132"/>
                  <a:gd name="T49" fmla="*/ 122 h 206"/>
                  <a:gd name="T50" fmla="*/ 61 w 132"/>
                  <a:gd name="T51" fmla="*/ 124 h 206"/>
                  <a:gd name="T52" fmla="*/ 64 w 132"/>
                  <a:gd name="T53" fmla="*/ 121 h 206"/>
                  <a:gd name="T54" fmla="*/ 62 w 132"/>
                  <a:gd name="T55" fmla="*/ 102 h 206"/>
                  <a:gd name="T56" fmla="*/ 52 w 132"/>
                  <a:gd name="T57" fmla="*/ 100 h 206"/>
                  <a:gd name="T58" fmla="*/ 42 w 132"/>
                  <a:gd name="T59" fmla="*/ 87 h 206"/>
                  <a:gd name="T60" fmla="*/ 11 w 132"/>
                  <a:gd name="T61" fmla="*/ 72 h 206"/>
                  <a:gd name="T62" fmla="*/ 13 w 132"/>
                  <a:gd name="T63" fmla="*/ 72 h 206"/>
                  <a:gd name="T64" fmla="*/ 56 w 132"/>
                  <a:gd name="T65" fmla="*/ 52 h 206"/>
                  <a:gd name="T66" fmla="*/ 50 w 132"/>
                  <a:gd name="T67" fmla="*/ 5 h 206"/>
                  <a:gd name="T68" fmla="*/ 67 w 132"/>
                  <a:gd name="T69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2" h="206">
                    <a:moveTo>
                      <a:pt x="67" y="0"/>
                    </a:moveTo>
                    <a:cubicBezTo>
                      <a:pt x="76" y="2"/>
                      <a:pt x="85" y="4"/>
                      <a:pt x="93" y="6"/>
                    </a:cubicBezTo>
                    <a:cubicBezTo>
                      <a:pt x="106" y="17"/>
                      <a:pt x="108" y="77"/>
                      <a:pt x="106" y="95"/>
                    </a:cubicBezTo>
                    <a:cubicBezTo>
                      <a:pt x="107" y="95"/>
                      <a:pt x="108" y="95"/>
                      <a:pt x="109" y="96"/>
                    </a:cubicBezTo>
                    <a:cubicBezTo>
                      <a:pt x="108" y="95"/>
                      <a:pt x="108" y="94"/>
                      <a:pt x="108" y="94"/>
                    </a:cubicBezTo>
                    <a:cubicBezTo>
                      <a:pt x="113" y="89"/>
                      <a:pt x="118" y="84"/>
                      <a:pt x="124" y="79"/>
                    </a:cubicBezTo>
                    <a:cubicBezTo>
                      <a:pt x="123" y="81"/>
                      <a:pt x="123" y="82"/>
                      <a:pt x="122" y="84"/>
                    </a:cubicBezTo>
                    <a:cubicBezTo>
                      <a:pt x="125" y="82"/>
                      <a:pt x="128" y="81"/>
                      <a:pt x="131" y="79"/>
                    </a:cubicBezTo>
                    <a:cubicBezTo>
                      <a:pt x="131" y="80"/>
                      <a:pt x="131" y="81"/>
                      <a:pt x="132" y="82"/>
                    </a:cubicBezTo>
                    <a:cubicBezTo>
                      <a:pt x="129" y="85"/>
                      <a:pt x="130" y="83"/>
                      <a:pt x="131" y="86"/>
                    </a:cubicBezTo>
                    <a:cubicBezTo>
                      <a:pt x="126" y="86"/>
                      <a:pt x="117" y="90"/>
                      <a:pt x="116" y="98"/>
                    </a:cubicBezTo>
                    <a:cubicBezTo>
                      <a:pt x="120" y="99"/>
                      <a:pt x="118" y="100"/>
                      <a:pt x="122" y="99"/>
                    </a:cubicBezTo>
                    <a:cubicBezTo>
                      <a:pt x="120" y="109"/>
                      <a:pt x="113" y="112"/>
                      <a:pt x="109" y="121"/>
                    </a:cubicBezTo>
                    <a:cubicBezTo>
                      <a:pt x="107" y="126"/>
                      <a:pt x="105" y="146"/>
                      <a:pt x="105" y="146"/>
                    </a:cubicBezTo>
                    <a:cubicBezTo>
                      <a:pt x="76" y="167"/>
                      <a:pt x="59" y="167"/>
                      <a:pt x="43" y="204"/>
                    </a:cubicBezTo>
                    <a:cubicBezTo>
                      <a:pt x="36" y="204"/>
                      <a:pt x="23" y="206"/>
                      <a:pt x="20" y="200"/>
                    </a:cubicBezTo>
                    <a:cubicBezTo>
                      <a:pt x="0" y="190"/>
                      <a:pt x="41" y="148"/>
                      <a:pt x="42" y="140"/>
                    </a:cubicBezTo>
                    <a:cubicBezTo>
                      <a:pt x="47" y="142"/>
                      <a:pt x="43" y="144"/>
                      <a:pt x="49" y="142"/>
                    </a:cubicBezTo>
                    <a:cubicBezTo>
                      <a:pt x="49" y="145"/>
                      <a:pt x="50" y="149"/>
                      <a:pt x="50" y="152"/>
                    </a:cubicBezTo>
                    <a:cubicBezTo>
                      <a:pt x="50" y="152"/>
                      <a:pt x="51" y="152"/>
                      <a:pt x="51" y="152"/>
                    </a:cubicBezTo>
                    <a:cubicBezTo>
                      <a:pt x="51" y="152"/>
                      <a:pt x="51" y="151"/>
                      <a:pt x="51" y="150"/>
                    </a:cubicBezTo>
                    <a:cubicBezTo>
                      <a:pt x="55" y="148"/>
                      <a:pt x="57" y="146"/>
                      <a:pt x="60" y="143"/>
                    </a:cubicBezTo>
                    <a:cubicBezTo>
                      <a:pt x="57" y="133"/>
                      <a:pt x="49" y="123"/>
                      <a:pt x="51" y="120"/>
                    </a:cubicBezTo>
                    <a:cubicBezTo>
                      <a:pt x="52" y="122"/>
                      <a:pt x="53" y="122"/>
                      <a:pt x="55" y="123"/>
                    </a:cubicBezTo>
                    <a:cubicBezTo>
                      <a:pt x="56" y="121"/>
                      <a:pt x="55" y="121"/>
                      <a:pt x="57" y="122"/>
                    </a:cubicBezTo>
                    <a:cubicBezTo>
                      <a:pt x="61" y="125"/>
                      <a:pt x="60" y="125"/>
                      <a:pt x="61" y="124"/>
                    </a:cubicBezTo>
                    <a:cubicBezTo>
                      <a:pt x="63" y="123"/>
                      <a:pt x="63" y="123"/>
                      <a:pt x="64" y="121"/>
                    </a:cubicBezTo>
                    <a:cubicBezTo>
                      <a:pt x="61" y="120"/>
                      <a:pt x="66" y="104"/>
                      <a:pt x="62" y="102"/>
                    </a:cubicBezTo>
                    <a:cubicBezTo>
                      <a:pt x="59" y="102"/>
                      <a:pt x="55" y="101"/>
                      <a:pt x="52" y="100"/>
                    </a:cubicBezTo>
                    <a:cubicBezTo>
                      <a:pt x="51" y="95"/>
                      <a:pt x="48" y="91"/>
                      <a:pt x="42" y="87"/>
                    </a:cubicBezTo>
                    <a:cubicBezTo>
                      <a:pt x="38" y="87"/>
                      <a:pt x="16" y="83"/>
                      <a:pt x="11" y="72"/>
                    </a:cubicBezTo>
                    <a:cubicBezTo>
                      <a:pt x="11" y="72"/>
                      <a:pt x="12" y="72"/>
                      <a:pt x="13" y="72"/>
                    </a:cubicBezTo>
                    <a:cubicBezTo>
                      <a:pt x="17" y="49"/>
                      <a:pt x="50" y="59"/>
                      <a:pt x="56" y="52"/>
                    </a:cubicBezTo>
                    <a:cubicBezTo>
                      <a:pt x="52" y="38"/>
                      <a:pt x="48" y="18"/>
                      <a:pt x="50" y="5"/>
                    </a:cubicBezTo>
                    <a:cubicBezTo>
                      <a:pt x="55" y="3"/>
                      <a:pt x="61" y="3"/>
                      <a:pt x="6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ïşḷíḍè">
                <a:extLst>
                  <a:ext uri="{FF2B5EF4-FFF2-40B4-BE49-F238E27FC236}">
                    <a16:creationId xmlns:a16="http://schemas.microsoft.com/office/drawing/2014/main" id="{3E7A7430-9BA5-47AB-B85C-9A5247E8F6EB}"/>
                  </a:ext>
                </a:extLst>
              </p:cNvPr>
              <p:cNvSpPr/>
              <p:nvPr/>
            </p:nvSpPr>
            <p:spPr bwMode="auto">
              <a:xfrm>
                <a:off x="4246564" y="323215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íṧľîḑé">
                <a:extLst>
                  <a:ext uri="{FF2B5EF4-FFF2-40B4-BE49-F238E27FC236}">
                    <a16:creationId xmlns:a16="http://schemas.microsoft.com/office/drawing/2014/main" id="{9BF7C295-EE9F-4304-82CA-8C5DF292015B}"/>
                  </a:ext>
                </a:extLst>
              </p:cNvPr>
              <p:cNvSpPr/>
              <p:nvPr/>
            </p:nvSpPr>
            <p:spPr bwMode="auto">
              <a:xfrm>
                <a:off x="4224339" y="3265488"/>
                <a:ext cx="6350" cy="317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0" name="iSliḓe">
              <a:extLst>
                <a:ext uri="{FF2B5EF4-FFF2-40B4-BE49-F238E27FC236}">
                  <a16:creationId xmlns:a16="http://schemas.microsoft.com/office/drawing/2014/main" id="{EA916335-38D1-40DB-8572-6B32049C34A8}"/>
                </a:ext>
              </a:extLst>
            </p:cNvPr>
            <p:cNvSpPr/>
            <p:nvPr/>
          </p:nvSpPr>
          <p:spPr bwMode="auto">
            <a:xfrm>
              <a:off x="4911726" y="3113088"/>
              <a:ext cx="327025" cy="563563"/>
            </a:xfrm>
            <a:custGeom>
              <a:avLst/>
              <a:gdLst>
                <a:gd name="T0" fmla="*/ 67 w 108"/>
                <a:gd name="T1" fmla="*/ 0 h 185"/>
                <a:gd name="T2" fmla="*/ 19 w 108"/>
                <a:gd name="T3" fmla="*/ 12 h 185"/>
                <a:gd name="T4" fmla="*/ 2 w 108"/>
                <a:gd name="T5" fmla="*/ 10 h 185"/>
                <a:gd name="T6" fmla="*/ 0 w 108"/>
                <a:gd name="T7" fmla="*/ 9 h 185"/>
                <a:gd name="T8" fmla="*/ 19 w 108"/>
                <a:gd name="T9" fmla="*/ 82 h 185"/>
                <a:gd name="T10" fmla="*/ 28 w 108"/>
                <a:gd name="T11" fmla="*/ 84 h 185"/>
                <a:gd name="T12" fmla="*/ 36 w 108"/>
                <a:gd name="T13" fmla="*/ 80 h 185"/>
                <a:gd name="T14" fmla="*/ 38 w 108"/>
                <a:gd name="T15" fmla="*/ 98 h 185"/>
                <a:gd name="T16" fmla="*/ 33 w 108"/>
                <a:gd name="T17" fmla="*/ 156 h 185"/>
                <a:gd name="T18" fmla="*/ 29 w 108"/>
                <a:gd name="T19" fmla="*/ 157 h 185"/>
                <a:gd name="T20" fmla="*/ 10 w 108"/>
                <a:gd name="T21" fmla="*/ 146 h 185"/>
                <a:gd name="T22" fmla="*/ 7 w 108"/>
                <a:gd name="T23" fmla="*/ 148 h 185"/>
                <a:gd name="T24" fmla="*/ 47 w 108"/>
                <a:gd name="T25" fmla="*/ 177 h 185"/>
                <a:gd name="T26" fmla="*/ 55 w 108"/>
                <a:gd name="T27" fmla="*/ 143 h 185"/>
                <a:gd name="T28" fmla="*/ 56 w 108"/>
                <a:gd name="T29" fmla="*/ 69 h 185"/>
                <a:gd name="T30" fmla="*/ 57 w 108"/>
                <a:gd name="T31" fmla="*/ 67 h 185"/>
                <a:gd name="T32" fmla="*/ 75 w 108"/>
                <a:gd name="T33" fmla="*/ 66 h 185"/>
                <a:gd name="T34" fmla="*/ 102 w 108"/>
                <a:gd name="T35" fmla="*/ 23 h 185"/>
                <a:gd name="T36" fmla="*/ 67 w 108"/>
                <a:gd name="T37" fmla="*/ 0 h 185"/>
                <a:gd name="T38" fmla="*/ 58 w 108"/>
                <a:gd name="T39" fmla="*/ 26 h 185"/>
                <a:gd name="T40" fmla="*/ 51 w 108"/>
                <a:gd name="T41" fmla="*/ 47 h 185"/>
                <a:gd name="T42" fmla="*/ 37 w 108"/>
                <a:gd name="T43" fmla="*/ 51 h 185"/>
                <a:gd name="T44" fmla="*/ 34 w 108"/>
                <a:gd name="T45" fmla="*/ 49 h 185"/>
                <a:gd name="T46" fmla="*/ 31 w 108"/>
                <a:gd name="T47" fmla="*/ 31 h 185"/>
                <a:gd name="T48" fmla="*/ 54 w 108"/>
                <a:gd name="T49" fmla="*/ 20 h 185"/>
                <a:gd name="T50" fmla="*/ 58 w 108"/>
                <a:gd name="T51" fmla="*/ 22 h 185"/>
                <a:gd name="T52" fmla="*/ 60 w 108"/>
                <a:gd name="T53" fmla="*/ 27 h 185"/>
                <a:gd name="T54" fmla="*/ 58 w 108"/>
                <a:gd name="T55" fmla="*/ 2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8" h="185">
                  <a:moveTo>
                    <a:pt x="67" y="0"/>
                  </a:moveTo>
                  <a:cubicBezTo>
                    <a:pt x="60" y="7"/>
                    <a:pt x="33" y="10"/>
                    <a:pt x="19" y="12"/>
                  </a:cubicBezTo>
                  <a:cubicBezTo>
                    <a:pt x="13" y="10"/>
                    <a:pt x="8" y="8"/>
                    <a:pt x="2" y="10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2" y="29"/>
                    <a:pt x="0" y="70"/>
                    <a:pt x="19" y="82"/>
                  </a:cubicBezTo>
                  <a:cubicBezTo>
                    <a:pt x="20" y="83"/>
                    <a:pt x="23" y="84"/>
                    <a:pt x="28" y="84"/>
                  </a:cubicBezTo>
                  <a:cubicBezTo>
                    <a:pt x="31" y="82"/>
                    <a:pt x="36" y="77"/>
                    <a:pt x="36" y="80"/>
                  </a:cubicBezTo>
                  <a:cubicBezTo>
                    <a:pt x="37" y="79"/>
                    <a:pt x="39" y="94"/>
                    <a:pt x="38" y="98"/>
                  </a:cubicBezTo>
                  <a:cubicBezTo>
                    <a:pt x="35" y="116"/>
                    <a:pt x="37" y="137"/>
                    <a:pt x="33" y="156"/>
                  </a:cubicBezTo>
                  <a:cubicBezTo>
                    <a:pt x="31" y="157"/>
                    <a:pt x="30" y="157"/>
                    <a:pt x="29" y="157"/>
                  </a:cubicBezTo>
                  <a:cubicBezTo>
                    <a:pt x="22" y="154"/>
                    <a:pt x="16" y="150"/>
                    <a:pt x="10" y="146"/>
                  </a:cubicBezTo>
                  <a:cubicBezTo>
                    <a:pt x="9" y="147"/>
                    <a:pt x="8" y="147"/>
                    <a:pt x="7" y="148"/>
                  </a:cubicBezTo>
                  <a:cubicBezTo>
                    <a:pt x="14" y="161"/>
                    <a:pt x="32" y="185"/>
                    <a:pt x="47" y="177"/>
                  </a:cubicBezTo>
                  <a:cubicBezTo>
                    <a:pt x="59" y="170"/>
                    <a:pt x="53" y="155"/>
                    <a:pt x="55" y="143"/>
                  </a:cubicBezTo>
                  <a:cubicBezTo>
                    <a:pt x="56" y="134"/>
                    <a:pt x="59" y="77"/>
                    <a:pt x="56" y="69"/>
                  </a:cubicBezTo>
                  <a:cubicBezTo>
                    <a:pt x="57" y="71"/>
                    <a:pt x="57" y="68"/>
                    <a:pt x="57" y="67"/>
                  </a:cubicBezTo>
                  <a:cubicBezTo>
                    <a:pt x="62" y="68"/>
                    <a:pt x="66" y="64"/>
                    <a:pt x="75" y="66"/>
                  </a:cubicBezTo>
                  <a:cubicBezTo>
                    <a:pt x="81" y="58"/>
                    <a:pt x="102" y="36"/>
                    <a:pt x="102" y="23"/>
                  </a:cubicBezTo>
                  <a:cubicBezTo>
                    <a:pt x="108" y="9"/>
                    <a:pt x="78" y="1"/>
                    <a:pt x="67" y="0"/>
                  </a:cubicBezTo>
                  <a:close/>
                  <a:moveTo>
                    <a:pt x="58" y="26"/>
                  </a:moveTo>
                  <a:cubicBezTo>
                    <a:pt x="60" y="32"/>
                    <a:pt x="55" y="37"/>
                    <a:pt x="51" y="47"/>
                  </a:cubicBezTo>
                  <a:cubicBezTo>
                    <a:pt x="46" y="48"/>
                    <a:pt x="42" y="50"/>
                    <a:pt x="37" y="51"/>
                  </a:cubicBezTo>
                  <a:cubicBezTo>
                    <a:pt x="36" y="50"/>
                    <a:pt x="35" y="50"/>
                    <a:pt x="34" y="49"/>
                  </a:cubicBezTo>
                  <a:cubicBezTo>
                    <a:pt x="35" y="45"/>
                    <a:pt x="33" y="33"/>
                    <a:pt x="31" y="31"/>
                  </a:cubicBezTo>
                  <a:cubicBezTo>
                    <a:pt x="37" y="24"/>
                    <a:pt x="44" y="25"/>
                    <a:pt x="54" y="20"/>
                  </a:cubicBezTo>
                  <a:cubicBezTo>
                    <a:pt x="57" y="21"/>
                    <a:pt x="57" y="20"/>
                    <a:pt x="58" y="22"/>
                  </a:cubicBezTo>
                  <a:cubicBezTo>
                    <a:pt x="60" y="20"/>
                    <a:pt x="59" y="24"/>
                    <a:pt x="60" y="27"/>
                  </a:cubicBezTo>
                  <a:cubicBezTo>
                    <a:pt x="59" y="27"/>
                    <a:pt x="58" y="26"/>
                    <a:pt x="58" y="26"/>
                  </a:cubicBezTo>
                  <a:close/>
                </a:path>
              </a:pathLst>
            </a:custGeom>
            <a:solidFill>
              <a:srgbClr val="D62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1" name="ïṣļïḍé">
              <a:extLst>
                <a:ext uri="{FF2B5EF4-FFF2-40B4-BE49-F238E27FC236}">
                  <a16:creationId xmlns:a16="http://schemas.microsoft.com/office/drawing/2014/main" id="{90661D09-757C-4891-A6C5-6B8637CA9435}"/>
                </a:ext>
              </a:extLst>
            </p:cNvPr>
            <p:cNvGrpSpPr/>
            <p:nvPr/>
          </p:nvGrpSpPr>
          <p:grpSpPr>
            <a:xfrm>
              <a:off x="4706939" y="2808288"/>
              <a:ext cx="582613" cy="768351"/>
              <a:chOff x="4706939" y="2808288"/>
              <a:chExt cx="582613" cy="768351"/>
            </a:xfrm>
          </p:grpSpPr>
          <p:sp>
            <p:nvSpPr>
              <p:cNvPr id="117" name="ïṩḷïďé">
                <a:extLst>
                  <a:ext uri="{FF2B5EF4-FFF2-40B4-BE49-F238E27FC236}">
                    <a16:creationId xmlns:a16="http://schemas.microsoft.com/office/drawing/2014/main" id="{0C07F027-79BC-43EB-BD00-41E2D00BAB58}"/>
                  </a:ext>
                </a:extLst>
              </p:cNvPr>
              <p:cNvSpPr/>
              <p:nvPr/>
            </p:nvSpPr>
            <p:spPr bwMode="auto">
              <a:xfrm>
                <a:off x="4706939" y="2808288"/>
                <a:ext cx="582613" cy="357188"/>
              </a:xfrm>
              <a:custGeom>
                <a:avLst/>
                <a:gdLst>
                  <a:gd name="T0" fmla="*/ 104 w 193"/>
                  <a:gd name="T1" fmla="*/ 0 h 117"/>
                  <a:gd name="T2" fmla="*/ 131 w 193"/>
                  <a:gd name="T3" fmla="*/ 62 h 117"/>
                  <a:gd name="T4" fmla="*/ 134 w 193"/>
                  <a:gd name="T5" fmla="*/ 63 h 117"/>
                  <a:gd name="T6" fmla="*/ 188 w 193"/>
                  <a:gd name="T7" fmla="*/ 63 h 117"/>
                  <a:gd name="T8" fmla="*/ 191 w 193"/>
                  <a:gd name="T9" fmla="*/ 75 h 117"/>
                  <a:gd name="T10" fmla="*/ 188 w 193"/>
                  <a:gd name="T11" fmla="*/ 85 h 117"/>
                  <a:gd name="T12" fmla="*/ 90 w 193"/>
                  <a:gd name="T13" fmla="*/ 87 h 117"/>
                  <a:gd name="T14" fmla="*/ 69 w 193"/>
                  <a:gd name="T15" fmla="*/ 94 h 117"/>
                  <a:gd name="T16" fmla="*/ 0 w 193"/>
                  <a:gd name="T17" fmla="*/ 82 h 117"/>
                  <a:gd name="T18" fmla="*/ 75 w 193"/>
                  <a:gd name="T19" fmla="*/ 66 h 117"/>
                  <a:gd name="T20" fmla="*/ 104 w 193"/>
                  <a:gd name="T21" fmla="*/ 63 h 117"/>
                  <a:gd name="T22" fmla="*/ 106 w 193"/>
                  <a:gd name="T23" fmla="*/ 63 h 117"/>
                  <a:gd name="T24" fmla="*/ 104 w 193"/>
                  <a:gd name="T25" fmla="*/ 61 h 117"/>
                  <a:gd name="T26" fmla="*/ 92 w 193"/>
                  <a:gd name="T27" fmla="*/ 51 h 117"/>
                  <a:gd name="T28" fmla="*/ 101 w 193"/>
                  <a:gd name="T29" fmla="*/ 47 h 117"/>
                  <a:gd name="T30" fmla="*/ 83 w 193"/>
                  <a:gd name="T31" fmla="*/ 13 h 117"/>
                  <a:gd name="T32" fmla="*/ 104 w 193"/>
                  <a:gd name="T33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3" h="117">
                    <a:moveTo>
                      <a:pt x="104" y="0"/>
                    </a:moveTo>
                    <a:cubicBezTo>
                      <a:pt x="137" y="3"/>
                      <a:pt x="147" y="36"/>
                      <a:pt x="131" y="62"/>
                    </a:cubicBezTo>
                    <a:cubicBezTo>
                      <a:pt x="132" y="62"/>
                      <a:pt x="133" y="62"/>
                      <a:pt x="134" y="63"/>
                    </a:cubicBezTo>
                    <a:cubicBezTo>
                      <a:pt x="135" y="60"/>
                      <a:pt x="186" y="58"/>
                      <a:pt x="188" y="63"/>
                    </a:cubicBezTo>
                    <a:cubicBezTo>
                      <a:pt x="192" y="66"/>
                      <a:pt x="193" y="77"/>
                      <a:pt x="191" y="75"/>
                    </a:cubicBezTo>
                    <a:cubicBezTo>
                      <a:pt x="193" y="82"/>
                      <a:pt x="192" y="81"/>
                      <a:pt x="188" y="85"/>
                    </a:cubicBezTo>
                    <a:cubicBezTo>
                      <a:pt x="146" y="81"/>
                      <a:pt x="129" y="89"/>
                      <a:pt x="90" y="87"/>
                    </a:cubicBezTo>
                    <a:cubicBezTo>
                      <a:pt x="83" y="90"/>
                      <a:pt x="76" y="92"/>
                      <a:pt x="69" y="94"/>
                    </a:cubicBezTo>
                    <a:cubicBezTo>
                      <a:pt x="38" y="96"/>
                      <a:pt x="26" y="117"/>
                      <a:pt x="0" y="82"/>
                    </a:cubicBezTo>
                    <a:cubicBezTo>
                      <a:pt x="3" y="66"/>
                      <a:pt x="72" y="67"/>
                      <a:pt x="75" y="66"/>
                    </a:cubicBezTo>
                    <a:cubicBezTo>
                      <a:pt x="81" y="65"/>
                      <a:pt x="105" y="64"/>
                      <a:pt x="104" y="63"/>
                    </a:cubicBezTo>
                    <a:cubicBezTo>
                      <a:pt x="105" y="63"/>
                      <a:pt x="106" y="63"/>
                      <a:pt x="106" y="63"/>
                    </a:cubicBezTo>
                    <a:cubicBezTo>
                      <a:pt x="106" y="63"/>
                      <a:pt x="105" y="62"/>
                      <a:pt x="104" y="61"/>
                    </a:cubicBezTo>
                    <a:cubicBezTo>
                      <a:pt x="104" y="60"/>
                      <a:pt x="92" y="53"/>
                      <a:pt x="92" y="51"/>
                    </a:cubicBezTo>
                    <a:cubicBezTo>
                      <a:pt x="94" y="50"/>
                      <a:pt x="98" y="46"/>
                      <a:pt x="101" y="47"/>
                    </a:cubicBezTo>
                    <a:cubicBezTo>
                      <a:pt x="95" y="31"/>
                      <a:pt x="94" y="23"/>
                      <a:pt x="83" y="13"/>
                    </a:cubicBezTo>
                    <a:cubicBezTo>
                      <a:pt x="85" y="2"/>
                      <a:pt x="100" y="4"/>
                      <a:pt x="104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ísḷídé">
                <a:extLst>
                  <a:ext uri="{FF2B5EF4-FFF2-40B4-BE49-F238E27FC236}">
                    <a16:creationId xmlns:a16="http://schemas.microsoft.com/office/drawing/2014/main" id="{E28DDA15-E483-4436-9174-686502F77921}"/>
                  </a:ext>
                </a:extLst>
              </p:cNvPr>
              <p:cNvSpPr/>
              <p:nvPr/>
            </p:nvSpPr>
            <p:spPr bwMode="auto">
              <a:xfrm>
                <a:off x="4791076" y="3390901"/>
                <a:ext cx="136525" cy="185738"/>
              </a:xfrm>
              <a:custGeom>
                <a:avLst/>
                <a:gdLst>
                  <a:gd name="T0" fmla="*/ 23 w 45"/>
                  <a:gd name="T1" fmla="*/ 0 h 61"/>
                  <a:gd name="T2" fmla="*/ 24 w 45"/>
                  <a:gd name="T3" fmla="*/ 5 h 61"/>
                  <a:gd name="T4" fmla="*/ 29 w 45"/>
                  <a:gd name="T5" fmla="*/ 2 h 61"/>
                  <a:gd name="T6" fmla="*/ 32 w 45"/>
                  <a:gd name="T7" fmla="*/ 16 h 61"/>
                  <a:gd name="T8" fmla="*/ 42 w 45"/>
                  <a:gd name="T9" fmla="*/ 19 h 61"/>
                  <a:gd name="T10" fmla="*/ 33 w 45"/>
                  <a:gd name="T11" fmla="*/ 58 h 61"/>
                  <a:gd name="T12" fmla="*/ 15 w 45"/>
                  <a:gd name="T13" fmla="*/ 61 h 61"/>
                  <a:gd name="T14" fmla="*/ 23 w 45"/>
                  <a:gd name="T1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61">
                    <a:moveTo>
                      <a:pt x="23" y="0"/>
                    </a:moveTo>
                    <a:cubicBezTo>
                      <a:pt x="24" y="3"/>
                      <a:pt x="24" y="2"/>
                      <a:pt x="24" y="5"/>
                    </a:cubicBezTo>
                    <a:cubicBezTo>
                      <a:pt x="26" y="4"/>
                      <a:pt x="27" y="3"/>
                      <a:pt x="29" y="2"/>
                    </a:cubicBezTo>
                    <a:cubicBezTo>
                      <a:pt x="30" y="7"/>
                      <a:pt x="31" y="11"/>
                      <a:pt x="32" y="16"/>
                    </a:cubicBezTo>
                    <a:cubicBezTo>
                      <a:pt x="37" y="14"/>
                      <a:pt x="42" y="14"/>
                      <a:pt x="42" y="19"/>
                    </a:cubicBezTo>
                    <a:cubicBezTo>
                      <a:pt x="45" y="36"/>
                      <a:pt x="39" y="42"/>
                      <a:pt x="33" y="58"/>
                    </a:cubicBezTo>
                    <a:cubicBezTo>
                      <a:pt x="27" y="59"/>
                      <a:pt x="21" y="60"/>
                      <a:pt x="15" y="61"/>
                    </a:cubicBezTo>
                    <a:cubicBezTo>
                      <a:pt x="0" y="31"/>
                      <a:pt x="6" y="22"/>
                      <a:pt x="23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íś1íḓé">
                <a:extLst>
                  <a:ext uri="{FF2B5EF4-FFF2-40B4-BE49-F238E27FC236}">
                    <a16:creationId xmlns:a16="http://schemas.microsoft.com/office/drawing/2014/main" id="{E38C7898-570C-47ED-BF12-FC4C60235D4D}"/>
                  </a:ext>
                </a:extLst>
              </p:cNvPr>
              <p:cNvSpPr/>
              <p:nvPr/>
            </p:nvSpPr>
            <p:spPr bwMode="auto">
              <a:xfrm>
                <a:off x="5095876" y="3394076"/>
                <a:ext cx="169863" cy="123825"/>
              </a:xfrm>
              <a:custGeom>
                <a:avLst/>
                <a:gdLst>
                  <a:gd name="T0" fmla="*/ 22 w 56"/>
                  <a:gd name="T1" fmla="*/ 0 h 41"/>
                  <a:gd name="T2" fmla="*/ 43 w 56"/>
                  <a:gd name="T3" fmla="*/ 2 h 41"/>
                  <a:gd name="T4" fmla="*/ 56 w 56"/>
                  <a:gd name="T5" fmla="*/ 30 h 41"/>
                  <a:gd name="T6" fmla="*/ 49 w 56"/>
                  <a:gd name="T7" fmla="*/ 38 h 41"/>
                  <a:gd name="T8" fmla="*/ 0 w 56"/>
                  <a:gd name="T9" fmla="*/ 6 h 41"/>
                  <a:gd name="T10" fmla="*/ 2 w 56"/>
                  <a:gd name="T11" fmla="*/ 4 h 41"/>
                  <a:gd name="T12" fmla="*/ 22 w 56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41">
                    <a:moveTo>
                      <a:pt x="22" y="0"/>
                    </a:moveTo>
                    <a:cubicBezTo>
                      <a:pt x="29" y="1"/>
                      <a:pt x="36" y="1"/>
                      <a:pt x="43" y="2"/>
                    </a:cubicBezTo>
                    <a:cubicBezTo>
                      <a:pt x="50" y="17"/>
                      <a:pt x="52" y="16"/>
                      <a:pt x="56" y="30"/>
                    </a:cubicBezTo>
                    <a:cubicBezTo>
                      <a:pt x="53" y="32"/>
                      <a:pt x="52" y="32"/>
                      <a:pt x="49" y="38"/>
                    </a:cubicBezTo>
                    <a:cubicBezTo>
                      <a:pt x="28" y="41"/>
                      <a:pt x="16" y="23"/>
                      <a:pt x="0" y="6"/>
                    </a:cubicBezTo>
                    <a:cubicBezTo>
                      <a:pt x="1" y="5"/>
                      <a:pt x="2" y="5"/>
                      <a:pt x="2" y="4"/>
                    </a:cubicBezTo>
                    <a:cubicBezTo>
                      <a:pt x="4" y="4"/>
                      <a:pt x="22" y="0"/>
                      <a:pt x="22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2" name="îṩ1iḑe">
              <a:extLst>
                <a:ext uri="{FF2B5EF4-FFF2-40B4-BE49-F238E27FC236}">
                  <a16:creationId xmlns:a16="http://schemas.microsoft.com/office/drawing/2014/main" id="{D826DF2D-CB02-492D-9FDA-1BE0AB7CCB65}"/>
                </a:ext>
              </a:extLst>
            </p:cNvPr>
            <p:cNvGrpSpPr/>
            <p:nvPr/>
          </p:nvGrpSpPr>
          <p:grpSpPr>
            <a:xfrm>
              <a:off x="7081839" y="2805113"/>
              <a:ext cx="560388" cy="857251"/>
              <a:chOff x="7081839" y="2805113"/>
              <a:chExt cx="560388" cy="857251"/>
            </a:xfrm>
          </p:grpSpPr>
          <p:sp>
            <p:nvSpPr>
              <p:cNvPr id="108" name="í$ḷide">
                <a:extLst>
                  <a:ext uri="{FF2B5EF4-FFF2-40B4-BE49-F238E27FC236}">
                    <a16:creationId xmlns:a16="http://schemas.microsoft.com/office/drawing/2014/main" id="{12FFD913-64B8-4FC0-8B61-32F4E3251BD2}"/>
                  </a:ext>
                </a:extLst>
              </p:cNvPr>
              <p:cNvSpPr/>
              <p:nvPr/>
            </p:nvSpPr>
            <p:spPr bwMode="auto">
              <a:xfrm>
                <a:off x="7359651" y="2805113"/>
                <a:ext cx="209550" cy="290513"/>
              </a:xfrm>
              <a:custGeom>
                <a:avLst/>
                <a:gdLst>
                  <a:gd name="T0" fmla="*/ 37 w 69"/>
                  <a:gd name="T1" fmla="*/ 0 h 95"/>
                  <a:gd name="T2" fmla="*/ 53 w 69"/>
                  <a:gd name="T3" fmla="*/ 8 h 95"/>
                  <a:gd name="T4" fmla="*/ 26 w 69"/>
                  <a:gd name="T5" fmla="*/ 63 h 95"/>
                  <a:gd name="T6" fmla="*/ 29 w 69"/>
                  <a:gd name="T7" fmla="*/ 65 h 95"/>
                  <a:gd name="T8" fmla="*/ 63 w 69"/>
                  <a:gd name="T9" fmla="*/ 59 h 95"/>
                  <a:gd name="T10" fmla="*/ 69 w 69"/>
                  <a:gd name="T11" fmla="*/ 64 h 95"/>
                  <a:gd name="T12" fmla="*/ 69 w 69"/>
                  <a:gd name="T13" fmla="*/ 71 h 95"/>
                  <a:gd name="T14" fmla="*/ 17 w 69"/>
                  <a:gd name="T15" fmla="*/ 78 h 95"/>
                  <a:gd name="T16" fmla="*/ 4 w 69"/>
                  <a:gd name="T17" fmla="*/ 95 h 95"/>
                  <a:gd name="T18" fmla="*/ 5 w 69"/>
                  <a:gd name="T19" fmla="*/ 92 h 95"/>
                  <a:gd name="T20" fmla="*/ 2 w 69"/>
                  <a:gd name="T21" fmla="*/ 95 h 95"/>
                  <a:gd name="T22" fmla="*/ 0 w 69"/>
                  <a:gd name="T23" fmla="*/ 93 h 95"/>
                  <a:gd name="T24" fmla="*/ 6 w 69"/>
                  <a:gd name="T25" fmla="*/ 82 h 95"/>
                  <a:gd name="T26" fmla="*/ 5 w 69"/>
                  <a:gd name="T27" fmla="*/ 75 h 95"/>
                  <a:gd name="T28" fmla="*/ 9 w 69"/>
                  <a:gd name="T29" fmla="*/ 76 h 95"/>
                  <a:gd name="T30" fmla="*/ 6 w 69"/>
                  <a:gd name="T31" fmla="*/ 68 h 95"/>
                  <a:gd name="T32" fmla="*/ 30 w 69"/>
                  <a:gd name="T33" fmla="*/ 7 h 95"/>
                  <a:gd name="T34" fmla="*/ 34 w 69"/>
                  <a:gd name="T35" fmla="*/ 7 h 95"/>
                  <a:gd name="T36" fmla="*/ 32 w 69"/>
                  <a:gd name="T37" fmla="*/ 3 h 95"/>
                  <a:gd name="T38" fmla="*/ 34 w 69"/>
                  <a:gd name="T39" fmla="*/ 1 h 95"/>
                  <a:gd name="T40" fmla="*/ 37 w 69"/>
                  <a:gd name="T4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9" h="95">
                    <a:moveTo>
                      <a:pt x="37" y="0"/>
                    </a:moveTo>
                    <a:cubicBezTo>
                      <a:pt x="46" y="4"/>
                      <a:pt x="43" y="3"/>
                      <a:pt x="53" y="8"/>
                    </a:cubicBezTo>
                    <a:cubicBezTo>
                      <a:pt x="46" y="19"/>
                      <a:pt x="40" y="58"/>
                      <a:pt x="26" y="63"/>
                    </a:cubicBezTo>
                    <a:cubicBezTo>
                      <a:pt x="27" y="64"/>
                      <a:pt x="28" y="65"/>
                      <a:pt x="29" y="65"/>
                    </a:cubicBezTo>
                    <a:cubicBezTo>
                      <a:pt x="31" y="61"/>
                      <a:pt x="51" y="62"/>
                      <a:pt x="63" y="59"/>
                    </a:cubicBezTo>
                    <a:cubicBezTo>
                      <a:pt x="65" y="62"/>
                      <a:pt x="67" y="62"/>
                      <a:pt x="69" y="64"/>
                    </a:cubicBezTo>
                    <a:cubicBezTo>
                      <a:pt x="69" y="67"/>
                      <a:pt x="69" y="69"/>
                      <a:pt x="69" y="71"/>
                    </a:cubicBezTo>
                    <a:cubicBezTo>
                      <a:pt x="52" y="74"/>
                      <a:pt x="35" y="73"/>
                      <a:pt x="17" y="78"/>
                    </a:cubicBezTo>
                    <a:cubicBezTo>
                      <a:pt x="18" y="80"/>
                      <a:pt x="10" y="92"/>
                      <a:pt x="4" y="95"/>
                    </a:cubicBezTo>
                    <a:cubicBezTo>
                      <a:pt x="4" y="94"/>
                      <a:pt x="5" y="93"/>
                      <a:pt x="5" y="92"/>
                    </a:cubicBezTo>
                    <a:cubicBezTo>
                      <a:pt x="2" y="94"/>
                      <a:pt x="2" y="92"/>
                      <a:pt x="2" y="95"/>
                    </a:cubicBezTo>
                    <a:cubicBezTo>
                      <a:pt x="0" y="94"/>
                      <a:pt x="0" y="92"/>
                      <a:pt x="0" y="93"/>
                    </a:cubicBezTo>
                    <a:cubicBezTo>
                      <a:pt x="0" y="92"/>
                      <a:pt x="0" y="81"/>
                      <a:pt x="6" y="82"/>
                    </a:cubicBezTo>
                    <a:cubicBezTo>
                      <a:pt x="4" y="77"/>
                      <a:pt x="6" y="78"/>
                      <a:pt x="5" y="75"/>
                    </a:cubicBezTo>
                    <a:cubicBezTo>
                      <a:pt x="6" y="75"/>
                      <a:pt x="8" y="76"/>
                      <a:pt x="9" y="76"/>
                    </a:cubicBezTo>
                    <a:cubicBezTo>
                      <a:pt x="8" y="73"/>
                      <a:pt x="7" y="71"/>
                      <a:pt x="6" y="68"/>
                    </a:cubicBezTo>
                    <a:cubicBezTo>
                      <a:pt x="18" y="61"/>
                      <a:pt x="32" y="13"/>
                      <a:pt x="30" y="7"/>
                    </a:cubicBezTo>
                    <a:cubicBezTo>
                      <a:pt x="31" y="7"/>
                      <a:pt x="33" y="7"/>
                      <a:pt x="34" y="7"/>
                    </a:cubicBezTo>
                    <a:cubicBezTo>
                      <a:pt x="32" y="5"/>
                      <a:pt x="33" y="6"/>
                      <a:pt x="32" y="3"/>
                    </a:cubicBezTo>
                    <a:cubicBezTo>
                      <a:pt x="34" y="2"/>
                      <a:pt x="32" y="3"/>
                      <a:pt x="34" y="1"/>
                    </a:cubicBezTo>
                    <a:cubicBezTo>
                      <a:pt x="37" y="0"/>
                      <a:pt x="35" y="2"/>
                      <a:pt x="3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íṥḷídè">
                <a:extLst>
                  <a:ext uri="{FF2B5EF4-FFF2-40B4-BE49-F238E27FC236}">
                    <a16:creationId xmlns:a16="http://schemas.microsoft.com/office/drawing/2014/main" id="{7A0747E6-EA0A-4C75-8B0D-C4CB5F711AD1}"/>
                  </a:ext>
                </a:extLst>
              </p:cNvPr>
              <p:cNvSpPr/>
              <p:nvPr/>
            </p:nvSpPr>
            <p:spPr bwMode="auto">
              <a:xfrm>
                <a:off x="7121526" y="2851151"/>
                <a:ext cx="231775" cy="258763"/>
              </a:xfrm>
              <a:custGeom>
                <a:avLst/>
                <a:gdLst>
                  <a:gd name="T0" fmla="*/ 44 w 77"/>
                  <a:gd name="T1" fmla="*/ 0 h 85"/>
                  <a:gd name="T2" fmla="*/ 59 w 77"/>
                  <a:gd name="T3" fmla="*/ 6 h 85"/>
                  <a:gd name="T4" fmla="*/ 72 w 77"/>
                  <a:gd name="T5" fmla="*/ 40 h 85"/>
                  <a:gd name="T6" fmla="*/ 72 w 77"/>
                  <a:gd name="T7" fmla="*/ 52 h 85"/>
                  <a:gd name="T8" fmla="*/ 73 w 77"/>
                  <a:gd name="T9" fmla="*/ 54 h 85"/>
                  <a:gd name="T10" fmla="*/ 70 w 77"/>
                  <a:gd name="T11" fmla="*/ 57 h 85"/>
                  <a:gd name="T12" fmla="*/ 72 w 77"/>
                  <a:gd name="T13" fmla="*/ 76 h 85"/>
                  <a:gd name="T14" fmla="*/ 68 w 77"/>
                  <a:gd name="T15" fmla="*/ 81 h 85"/>
                  <a:gd name="T16" fmla="*/ 58 w 77"/>
                  <a:gd name="T17" fmla="*/ 81 h 85"/>
                  <a:gd name="T18" fmla="*/ 48 w 77"/>
                  <a:gd name="T19" fmla="*/ 69 h 85"/>
                  <a:gd name="T20" fmla="*/ 47 w 77"/>
                  <a:gd name="T21" fmla="*/ 71 h 85"/>
                  <a:gd name="T22" fmla="*/ 44 w 77"/>
                  <a:gd name="T23" fmla="*/ 72 h 85"/>
                  <a:gd name="T24" fmla="*/ 41 w 77"/>
                  <a:gd name="T25" fmla="*/ 75 h 85"/>
                  <a:gd name="T26" fmla="*/ 8 w 77"/>
                  <a:gd name="T27" fmla="*/ 84 h 85"/>
                  <a:gd name="T28" fmla="*/ 7 w 77"/>
                  <a:gd name="T29" fmla="*/ 82 h 85"/>
                  <a:gd name="T30" fmla="*/ 0 w 77"/>
                  <a:gd name="T31" fmla="*/ 73 h 85"/>
                  <a:gd name="T32" fmla="*/ 2 w 77"/>
                  <a:gd name="T33" fmla="*/ 65 h 85"/>
                  <a:gd name="T34" fmla="*/ 48 w 77"/>
                  <a:gd name="T35" fmla="*/ 53 h 85"/>
                  <a:gd name="T36" fmla="*/ 44 w 77"/>
                  <a:gd name="T37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85">
                    <a:moveTo>
                      <a:pt x="44" y="0"/>
                    </a:moveTo>
                    <a:cubicBezTo>
                      <a:pt x="51" y="1"/>
                      <a:pt x="52" y="4"/>
                      <a:pt x="59" y="6"/>
                    </a:cubicBezTo>
                    <a:cubicBezTo>
                      <a:pt x="61" y="18"/>
                      <a:pt x="67" y="36"/>
                      <a:pt x="72" y="40"/>
                    </a:cubicBezTo>
                    <a:cubicBezTo>
                      <a:pt x="72" y="40"/>
                      <a:pt x="71" y="50"/>
                      <a:pt x="72" y="52"/>
                    </a:cubicBezTo>
                    <a:cubicBezTo>
                      <a:pt x="73" y="55"/>
                      <a:pt x="71" y="53"/>
                      <a:pt x="73" y="54"/>
                    </a:cubicBezTo>
                    <a:cubicBezTo>
                      <a:pt x="72" y="56"/>
                      <a:pt x="73" y="56"/>
                      <a:pt x="70" y="57"/>
                    </a:cubicBezTo>
                    <a:cubicBezTo>
                      <a:pt x="72" y="61"/>
                      <a:pt x="77" y="80"/>
                      <a:pt x="72" y="76"/>
                    </a:cubicBezTo>
                    <a:cubicBezTo>
                      <a:pt x="71" y="79"/>
                      <a:pt x="71" y="79"/>
                      <a:pt x="68" y="81"/>
                    </a:cubicBezTo>
                    <a:cubicBezTo>
                      <a:pt x="64" y="81"/>
                      <a:pt x="61" y="81"/>
                      <a:pt x="58" y="81"/>
                    </a:cubicBezTo>
                    <a:cubicBezTo>
                      <a:pt x="54" y="77"/>
                      <a:pt x="52" y="72"/>
                      <a:pt x="48" y="69"/>
                    </a:cubicBezTo>
                    <a:cubicBezTo>
                      <a:pt x="48" y="70"/>
                      <a:pt x="47" y="71"/>
                      <a:pt x="47" y="71"/>
                    </a:cubicBezTo>
                    <a:cubicBezTo>
                      <a:pt x="46" y="72"/>
                      <a:pt x="45" y="72"/>
                      <a:pt x="44" y="72"/>
                    </a:cubicBezTo>
                    <a:cubicBezTo>
                      <a:pt x="42" y="73"/>
                      <a:pt x="43" y="74"/>
                      <a:pt x="41" y="75"/>
                    </a:cubicBezTo>
                    <a:cubicBezTo>
                      <a:pt x="32" y="80"/>
                      <a:pt x="21" y="80"/>
                      <a:pt x="8" y="84"/>
                    </a:cubicBezTo>
                    <a:cubicBezTo>
                      <a:pt x="6" y="85"/>
                      <a:pt x="7" y="83"/>
                      <a:pt x="7" y="82"/>
                    </a:cubicBezTo>
                    <a:cubicBezTo>
                      <a:pt x="3" y="81"/>
                      <a:pt x="2" y="77"/>
                      <a:pt x="0" y="73"/>
                    </a:cubicBezTo>
                    <a:cubicBezTo>
                      <a:pt x="1" y="70"/>
                      <a:pt x="2" y="68"/>
                      <a:pt x="2" y="65"/>
                    </a:cubicBezTo>
                    <a:cubicBezTo>
                      <a:pt x="16" y="65"/>
                      <a:pt x="35" y="62"/>
                      <a:pt x="48" y="53"/>
                    </a:cubicBezTo>
                    <a:cubicBezTo>
                      <a:pt x="43" y="43"/>
                      <a:pt x="39" y="9"/>
                      <a:pt x="44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í$1ïḑe">
                <a:extLst>
                  <a:ext uri="{FF2B5EF4-FFF2-40B4-BE49-F238E27FC236}">
                    <a16:creationId xmlns:a16="http://schemas.microsoft.com/office/drawing/2014/main" id="{C56C95E1-1273-432F-9149-2F9EEB5A7081}"/>
                  </a:ext>
                </a:extLst>
              </p:cNvPr>
              <p:cNvSpPr/>
              <p:nvPr/>
            </p:nvSpPr>
            <p:spPr bwMode="auto">
              <a:xfrm>
                <a:off x="7375526" y="307340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î$1idè">
                <a:extLst>
                  <a:ext uri="{FF2B5EF4-FFF2-40B4-BE49-F238E27FC236}">
                    <a16:creationId xmlns:a16="http://schemas.microsoft.com/office/drawing/2014/main" id="{3F068E18-3E53-4E08-8F6C-2C9CBFE540F2}"/>
                  </a:ext>
                </a:extLst>
              </p:cNvPr>
              <p:cNvSpPr/>
              <p:nvPr/>
            </p:nvSpPr>
            <p:spPr bwMode="auto">
              <a:xfrm>
                <a:off x="7081839" y="3086101"/>
                <a:ext cx="560388" cy="576263"/>
              </a:xfrm>
              <a:custGeom>
                <a:avLst/>
                <a:gdLst>
                  <a:gd name="T0" fmla="*/ 178 w 185"/>
                  <a:gd name="T1" fmla="*/ 68 h 189"/>
                  <a:gd name="T2" fmla="*/ 112 w 185"/>
                  <a:gd name="T3" fmla="*/ 52 h 189"/>
                  <a:gd name="T4" fmla="*/ 110 w 185"/>
                  <a:gd name="T5" fmla="*/ 46 h 189"/>
                  <a:gd name="T6" fmla="*/ 133 w 185"/>
                  <a:gd name="T7" fmla="*/ 12 h 189"/>
                  <a:gd name="T8" fmla="*/ 129 w 185"/>
                  <a:gd name="T9" fmla="*/ 3 h 189"/>
                  <a:gd name="T10" fmla="*/ 120 w 185"/>
                  <a:gd name="T11" fmla="*/ 0 h 189"/>
                  <a:gd name="T12" fmla="*/ 105 w 185"/>
                  <a:gd name="T13" fmla="*/ 39 h 189"/>
                  <a:gd name="T14" fmla="*/ 94 w 185"/>
                  <a:gd name="T15" fmla="*/ 52 h 189"/>
                  <a:gd name="T16" fmla="*/ 88 w 185"/>
                  <a:gd name="T17" fmla="*/ 52 h 189"/>
                  <a:gd name="T18" fmla="*/ 96 w 185"/>
                  <a:gd name="T19" fmla="*/ 44 h 189"/>
                  <a:gd name="T20" fmla="*/ 84 w 185"/>
                  <a:gd name="T21" fmla="*/ 31 h 189"/>
                  <a:gd name="T22" fmla="*/ 76 w 185"/>
                  <a:gd name="T23" fmla="*/ 35 h 189"/>
                  <a:gd name="T24" fmla="*/ 65 w 185"/>
                  <a:gd name="T25" fmla="*/ 7 h 189"/>
                  <a:gd name="T26" fmla="*/ 61 w 185"/>
                  <a:gd name="T27" fmla="*/ 12 h 189"/>
                  <a:gd name="T28" fmla="*/ 61 w 185"/>
                  <a:gd name="T29" fmla="*/ 18 h 189"/>
                  <a:gd name="T30" fmla="*/ 38 w 185"/>
                  <a:gd name="T31" fmla="*/ 48 h 189"/>
                  <a:gd name="T32" fmla="*/ 18 w 185"/>
                  <a:gd name="T33" fmla="*/ 71 h 189"/>
                  <a:gd name="T34" fmla="*/ 5 w 185"/>
                  <a:gd name="T35" fmla="*/ 76 h 189"/>
                  <a:gd name="T36" fmla="*/ 4 w 185"/>
                  <a:gd name="T37" fmla="*/ 92 h 189"/>
                  <a:gd name="T38" fmla="*/ 18 w 185"/>
                  <a:gd name="T39" fmla="*/ 101 h 189"/>
                  <a:gd name="T40" fmla="*/ 22 w 185"/>
                  <a:gd name="T41" fmla="*/ 100 h 189"/>
                  <a:gd name="T42" fmla="*/ 45 w 185"/>
                  <a:gd name="T43" fmla="*/ 87 h 189"/>
                  <a:gd name="T44" fmla="*/ 20 w 185"/>
                  <a:gd name="T45" fmla="*/ 127 h 189"/>
                  <a:gd name="T46" fmla="*/ 21 w 185"/>
                  <a:gd name="T47" fmla="*/ 139 h 189"/>
                  <a:gd name="T48" fmla="*/ 38 w 185"/>
                  <a:gd name="T49" fmla="*/ 148 h 189"/>
                  <a:gd name="T50" fmla="*/ 86 w 185"/>
                  <a:gd name="T51" fmla="*/ 103 h 189"/>
                  <a:gd name="T52" fmla="*/ 86 w 185"/>
                  <a:gd name="T53" fmla="*/ 98 h 189"/>
                  <a:gd name="T54" fmla="*/ 92 w 185"/>
                  <a:gd name="T55" fmla="*/ 96 h 189"/>
                  <a:gd name="T56" fmla="*/ 89 w 185"/>
                  <a:gd name="T57" fmla="*/ 88 h 189"/>
                  <a:gd name="T58" fmla="*/ 90 w 185"/>
                  <a:gd name="T59" fmla="*/ 86 h 189"/>
                  <a:gd name="T60" fmla="*/ 116 w 185"/>
                  <a:gd name="T61" fmla="*/ 114 h 189"/>
                  <a:gd name="T62" fmla="*/ 135 w 185"/>
                  <a:gd name="T63" fmla="*/ 109 h 189"/>
                  <a:gd name="T64" fmla="*/ 90 w 185"/>
                  <a:gd name="T65" fmla="*/ 77 h 189"/>
                  <a:gd name="T66" fmla="*/ 92 w 185"/>
                  <a:gd name="T67" fmla="*/ 84 h 189"/>
                  <a:gd name="T68" fmla="*/ 74 w 185"/>
                  <a:gd name="T69" fmla="*/ 88 h 189"/>
                  <a:gd name="T70" fmla="*/ 60 w 185"/>
                  <a:gd name="T71" fmla="*/ 102 h 189"/>
                  <a:gd name="T72" fmla="*/ 89 w 185"/>
                  <a:gd name="T73" fmla="*/ 56 h 189"/>
                  <a:gd name="T74" fmla="*/ 92 w 185"/>
                  <a:gd name="T75" fmla="*/ 64 h 189"/>
                  <a:gd name="T76" fmla="*/ 100 w 185"/>
                  <a:gd name="T77" fmla="*/ 64 h 189"/>
                  <a:gd name="T78" fmla="*/ 106 w 185"/>
                  <a:gd name="T79" fmla="*/ 57 h 189"/>
                  <a:gd name="T80" fmla="*/ 134 w 185"/>
                  <a:gd name="T81" fmla="*/ 56 h 189"/>
                  <a:gd name="T82" fmla="*/ 155 w 185"/>
                  <a:gd name="T83" fmla="*/ 61 h 189"/>
                  <a:gd name="T84" fmla="*/ 120 w 185"/>
                  <a:gd name="T85" fmla="*/ 160 h 189"/>
                  <a:gd name="T86" fmla="*/ 104 w 185"/>
                  <a:gd name="T87" fmla="*/ 143 h 189"/>
                  <a:gd name="T88" fmla="*/ 95 w 185"/>
                  <a:gd name="T89" fmla="*/ 141 h 189"/>
                  <a:gd name="T90" fmla="*/ 94 w 185"/>
                  <a:gd name="T91" fmla="*/ 149 h 189"/>
                  <a:gd name="T92" fmla="*/ 115 w 185"/>
                  <a:gd name="T93" fmla="*/ 186 h 189"/>
                  <a:gd name="T94" fmla="*/ 135 w 185"/>
                  <a:gd name="T95" fmla="*/ 188 h 189"/>
                  <a:gd name="T96" fmla="*/ 178 w 185"/>
                  <a:gd name="T97" fmla="*/ 68 h 189"/>
                  <a:gd name="T98" fmla="*/ 66 w 185"/>
                  <a:gd name="T99" fmla="*/ 53 h 189"/>
                  <a:gd name="T100" fmla="*/ 68 w 185"/>
                  <a:gd name="T101" fmla="*/ 56 h 189"/>
                  <a:gd name="T102" fmla="*/ 55 w 185"/>
                  <a:gd name="T103" fmla="*/ 64 h 189"/>
                  <a:gd name="T104" fmla="*/ 54 w 185"/>
                  <a:gd name="T105" fmla="*/ 61 h 189"/>
                  <a:gd name="T106" fmla="*/ 61 w 185"/>
                  <a:gd name="T107" fmla="*/ 56 h 189"/>
                  <a:gd name="T108" fmla="*/ 60 w 185"/>
                  <a:gd name="T109" fmla="*/ 55 h 189"/>
                  <a:gd name="T110" fmla="*/ 75 w 185"/>
                  <a:gd name="T111" fmla="*/ 36 h 189"/>
                  <a:gd name="T112" fmla="*/ 76 w 185"/>
                  <a:gd name="T113" fmla="*/ 36 h 189"/>
                  <a:gd name="T114" fmla="*/ 66 w 185"/>
                  <a:gd name="T115" fmla="*/ 53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5" h="189">
                    <a:moveTo>
                      <a:pt x="178" y="68"/>
                    </a:moveTo>
                    <a:cubicBezTo>
                      <a:pt x="184" y="47"/>
                      <a:pt x="122" y="47"/>
                      <a:pt x="112" y="52"/>
                    </a:cubicBezTo>
                    <a:cubicBezTo>
                      <a:pt x="112" y="50"/>
                      <a:pt x="111" y="48"/>
                      <a:pt x="110" y="46"/>
                    </a:cubicBezTo>
                    <a:cubicBezTo>
                      <a:pt x="115" y="48"/>
                      <a:pt x="125" y="17"/>
                      <a:pt x="133" y="12"/>
                    </a:cubicBezTo>
                    <a:cubicBezTo>
                      <a:pt x="132" y="7"/>
                      <a:pt x="131" y="5"/>
                      <a:pt x="129" y="3"/>
                    </a:cubicBezTo>
                    <a:cubicBezTo>
                      <a:pt x="125" y="0"/>
                      <a:pt x="123" y="1"/>
                      <a:pt x="120" y="0"/>
                    </a:cubicBezTo>
                    <a:cubicBezTo>
                      <a:pt x="115" y="13"/>
                      <a:pt x="110" y="26"/>
                      <a:pt x="105" y="39"/>
                    </a:cubicBezTo>
                    <a:cubicBezTo>
                      <a:pt x="102" y="42"/>
                      <a:pt x="96" y="47"/>
                      <a:pt x="94" y="52"/>
                    </a:cubicBezTo>
                    <a:cubicBezTo>
                      <a:pt x="92" y="52"/>
                      <a:pt x="90" y="52"/>
                      <a:pt x="88" y="52"/>
                    </a:cubicBezTo>
                    <a:cubicBezTo>
                      <a:pt x="91" y="47"/>
                      <a:pt x="92" y="50"/>
                      <a:pt x="96" y="44"/>
                    </a:cubicBezTo>
                    <a:cubicBezTo>
                      <a:pt x="93" y="40"/>
                      <a:pt x="89" y="35"/>
                      <a:pt x="84" y="31"/>
                    </a:cubicBezTo>
                    <a:cubicBezTo>
                      <a:pt x="81" y="32"/>
                      <a:pt x="78" y="33"/>
                      <a:pt x="76" y="35"/>
                    </a:cubicBezTo>
                    <a:cubicBezTo>
                      <a:pt x="85" y="9"/>
                      <a:pt x="74" y="20"/>
                      <a:pt x="65" y="7"/>
                    </a:cubicBezTo>
                    <a:cubicBezTo>
                      <a:pt x="62" y="9"/>
                      <a:pt x="62" y="8"/>
                      <a:pt x="61" y="12"/>
                    </a:cubicBezTo>
                    <a:cubicBezTo>
                      <a:pt x="63" y="9"/>
                      <a:pt x="61" y="18"/>
                      <a:pt x="61" y="18"/>
                    </a:cubicBezTo>
                    <a:cubicBezTo>
                      <a:pt x="59" y="18"/>
                      <a:pt x="51" y="40"/>
                      <a:pt x="38" y="48"/>
                    </a:cubicBezTo>
                    <a:cubicBezTo>
                      <a:pt x="30" y="54"/>
                      <a:pt x="25" y="62"/>
                      <a:pt x="18" y="71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4" y="79"/>
                      <a:pt x="0" y="89"/>
                      <a:pt x="4" y="92"/>
                    </a:cubicBezTo>
                    <a:cubicBezTo>
                      <a:pt x="3" y="96"/>
                      <a:pt x="14" y="102"/>
                      <a:pt x="18" y="101"/>
                    </a:cubicBezTo>
                    <a:cubicBezTo>
                      <a:pt x="20" y="102"/>
                      <a:pt x="21" y="102"/>
                      <a:pt x="22" y="100"/>
                    </a:cubicBezTo>
                    <a:cubicBezTo>
                      <a:pt x="28" y="92"/>
                      <a:pt x="37" y="91"/>
                      <a:pt x="45" y="87"/>
                    </a:cubicBezTo>
                    <a:cubicBezTo>
                      <a:pt x="43" y="93"/>
                      <a:pt x="27" y="124"/>
                      <a:pt x="20" y="127"/>
                    </a:cubicBezTo>
                    <a:cubicBezTo>
                      <a:pt x="21" y="131"/>
                      <a:pt x="21" y="135"/>
                      <a:pt x="21" y="139"/>
                    </a:cubicBezTo>
                    <a:cubicBezTo>
                      <a:pt x="26" y="148"/>
                      <a:pt x="31" y="147"/>
                      <a:pt x="38" y="148"/>
                    </a:cubicBezTo>
                    <a:cubicBezTo>
                      <a:pt x="42" y="134"/>
                      <a:pt x="82" y="117"/>
                      <a:pt x="86" y="103"/>
                    </a:cubicBezTo>
                    <a:cubicBezTo>
                      <a:pt x="89" y="102"/>
                      <a:pt x="87" y="100"/>
                      <a:pt x="86" y="98"/>
                    </a:cubicBezTo>
                    <a:cubicBezTo>
                      <a:pt x="88" y="97"/>
                      <a:pt x="90" y="97"/>
                      <a:pt x="92" y="96"/>
                    </a:cubicBezTo>
                    <a:cubicBezTo>
                      <a:pt x="91" y="93"/>
                      <a:pt x="90" y="90"/>
                      <a:pt x="89" y="88"/>
                    </a:cubicBezTo>
                    <a:cubicBezTo>
                      <a:pt x="91" y="89"/>
                      <a:pt x="90" y="86"/>
                      <a:pt x="90" y="86"/>
                    </a:cubicBezTo>
                    <a:cubicBezTo>
                      <a:pt x="97" y="89"/>
                      <a:pt x="115" y="111"/>
                      <a:pt x="116" y="114"/>
                    </a:cubicBezTo>
                    <a:cubicBezTo>
                      <a:pt x="126" y="114"/>
                      <a:pt x="126" y="111"/>
                      <a:pt x="135" y="109"/>
                    </a:cubicBezTo>
                    <a:cubicBezTo>
                      <a:pt x="128" y="81"/>
                      <a:pt x="115" y="83"/>
                      <a:pt x="90" y="77"/>
                    </a:cubicBezTo>
                    <a:cubicBezTo>
                      <a:pt x="90" y="81"/>
                      <a:pt x="89" y="81"/>
                      <a:pt x="92" y="84"/>
                    </a:cubicBezTo>
                    <a:cubicBezTo>
                      <a:pt x="86" y="85"/>
                      <a:pt x="80" y="87"/>
                      <a:pt x="74" y="88"/>
                    </a:cubicBezTo>
                    <a:cubicBezTo>
                      <a:pt x="68" y="94"/>
                      <a:pt x="68" y="98"/>
                      <a:pt x="60" y="102"/>
                    </a:cubicBezTo>
                    <a:cubicBezTo>
                      <a:pt x="69" y="83"/>
                      <a:pt x="81" y="61"/>
                      <a:pt x="89" y="56"/>
                    </a:cubicBezTo>
                    <a:cubicBezTo>
                      <a:pt x="90" y="59"/>
                      <a:pt x="92" y="61"/>
                      <a:pt x="92" y="64"/>
                    </a:cubicBezTo>
                    <a:cubicBezTo>
                      <a:pt x="97" y="64"/>
                      <a:pt x="98" y="65"/>
                      <a:pt x="100" y="64"/>
                    </a:cubicBezTo>
                    <a:cubicBezTo>
                      <a:pt x="103" y="63"/>
                      <a:pt x="104" y="60"/>
                      <a:pt x="106" y="57"/>
                    </a:cubicBezTo>
                    <a:cubicBezTo>
                      <a:pt x="115" y="56"/>
                      <a:pt x="125" y="56"/>
                      <a:pt x="134" y="56"/>
                    </a:cubicBezTo>
                    <a:cubicBezTo>
                      <a:pt x="141" y="57"/>
                      <a:pt x="148" y="59"/>
                      <a:pt x="155" y="61"/>
                    </a:cubicBezTo>
                    <a:cubicBezTo>
                      <a:pt x="159" y="91"/>
                      <a:pt x="148" y="140"/>
                      <a:pt x="120" y="160"/>
                    </a:cubicBezTo>
                    <a:cubicBezTo>
                      <a:pt x="111" y="155"/>
                      <a:pt x="107" y="154"/>
                      <a:pt x="104" y="143"/>
                    </a:cubicBezTo>
                    <a:cubicBezTo>
                      <a:pt x="101" y="143"/>
                      <a:pt x="98" y="142"/>
                      <a:pt x="95" y="141"/>
                    </a:cubicBezTo>
                    <a:cubicBezTo>
                      <a:pt x="95" y="144"/>
                      <a:pt x="94" y="146"/>
                      <a:pt x="94" y="149"/>
                    </a:cubicBezTo>
                    <a:cubicBezTo>
                      <a:pt x="103" y="155"/>
                      <a:pt x="113" y="180"/>
                      <a:pt x="115" y="186"/>
                    </a:cubicBezTo>
                    <a:cubicBezTo>
                      <a:pt x="125" y="189"/>
                      <a:pt x="126" y="187"/>
                      <a:pt x="135" y="188"/>
                    </a:cubicBezTo>
                    <a:cubicBezTo>
                      <a:pt x="151" y="164"/>
                      <a:pt x="185" y="102"/>
                      <a:pt x="178" y="68"/>
                    </a:cubicBezTo>
                    <a:close/>
                    <a:moveTo>
                      <a:pt x="66" y="53"/>
                    </a:moveTo>
                    <a:cubicBezTo>
                      <a:pt x="67" y="54"/>
                      <a:pt x="68" y="55"/>
                      <a:pt x="68" y="56"/>
                    </a:cubicBezTo>
                    <a:cubicBezTo>
                      <a:pt x="65" y="56"/>
                      <a:pt x="61" y="62"/>
                      <a:pt x="55" y="64"/>
                    </a:cubicBezTo>
                    <a:cubicBezTo>
                      <a:pt x="54" y="63"/>
                      <a:pt x="54" y="62"/>
                      <a:pt x="54" y="61"/>
                    </a:cubicBezTo>
                    <a:cubicBezTo>
                      <a:pt x="56" y="59"/>
                      <a:pt x="59" y="57"/>
                      <a:pt x="61" y="56"/>
                    </a:cubicBezTo>
                    <a:cubicBezTo>
                      <a:pt x="60" y="54"/>
                      <a:pt x="62" y="54"/>
                      <a:pt x="60" y="55"/>
                    </a:cubicBezTo>
                    <a:cubicBezTo>
                      <a:pt x="63" y="46"/>
                      <a:pt x="71" y="42"/>
                      <a:pt x="75" y="36"/>
                    </a:cubicBezTo>
                    <a:cubicBezTo>
                      <a:pt x="75" y="36"/>
                      <a:pt x="76" y="36"/>
                      <a:pt x="76" y="36"/>
                    </a:cubicBezTo>
                    <a:cubicBezTo>
                      <a:pt x="77" y="43"/>
                      <a:pt x="71" y="51"/>
                      <a:pt x="66" y="53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ïsḷïḍè">
                <a:extLst>
                  <a:ext uri="{FF2B5EF4-FFF2-40B4-BE49-F238E27FC236}">
                    <a16:creationId xmlns:a16="http://schemas.microsoft.com/office/drawing/2014/main" id="{28169809-A26A-4567-9A50-B2426E56DDCD}"/>
                  </a:ext>
                </a:extLst>
              </p:cNvPr>
              <p:cNvSpPr/>
              <p:nvPr/>
            </p:nvSpPr>
            <p:spPr bwMode="auto">
              <a:xfrm>
                <a:off x="7302501" y="3208338"/>
                <a:ext cx="6350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íṥlîḑè">
                <a:extLst>
                  <a:ext uri="{FF2B5EF4-FFF2-40B4-BE49-F238E27FC236}">
                    <a16:creationId xmlns:a16="http://schemas.microsoft.com/office/drawing/2014/main" id="{53585B90-5E3A-4AF6-9B38-BDFF44CA655D}"/>
                  </a:ext>
                </a:extLst>
              </p:cNvPr>
              <p:cNvSpPr/>
              <p:nvPr/>
            </p:nvSpPr>
            <p:spPr bwMode="auto">
              <a:xfrm>
                <a:off x="7342189" y="3248026"/>
                <a:ext cx="6350" cy="7938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iṧlîḋè">
                <a:extLst>
                  <a:ext uri="{FF2B5EF4-FFF2-40B4-BE49-F238E27FC236}">
                    <a16:creationId xmlns:a16="http://schemas.microsoft.com/office/drawing/2014/main" id="{91E9AD42-A339-41C2-9BF7-924C0ADB4F12}"/>
                  </a:ext>
                </a:extLst>
              </p:cNvPr>
              <p:cNvSpPr/>
              <p:nvPr/>
            </p:nvSpPr>
            <p:spPr bwMode="auto">
              <a:xfrm>
                <a:off x="7269164" y="3381376"/>
                <a:ext cx="6350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ïsḻíďê">
                <a:extLst>
                  <a:ext uri="{FF2B5EF4-FFF2-40B4-BE49-F238E27FC236}">
                    <a16:creationId xmlns:a16="http://schemas.microsoft.com/office/drawing/2014/main" id="{000D6082-2973-4128-8C39-DB8A9F3EF5F6}"/>
                  </a:ext>
                </a:extLst>
              </p:cNvPr>
              <p:cNvSpPr/>
              <p:nvPr/>
            </p:nvSpPr>
            <p:spPr bwMode="auto">
              <a:xfrm>
                <a:off x="7254876" y="3384551"/>
                <a:ext cx="4763" cy="6350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1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îṣḷïďé">
                <a:extLst>
                  <a:ext uri="{FF2B5EF4-FFF2-40B4-BE49-F238E27FC236}">
                    <a16:creationId xmlns:a16="http://schemas.microsoft.com/office/drawing/2014/main" id="{A9C358CA-2457-455D-A13D-12A4C0DD3144}"/>
                  </a:ext>
                </a:extLst>
              </p:cNvPr>
              <p:cNvSpPr/>
              <p:nvPr/>
            </p:nvSpPr>
            <p:spPr bwMode="auto">
              <a:xfrm>
                <a:off x="7142164" y="3473451"/>
                <a:ext cx="203200" cy="185738"/>
              </a:xfrm>
              <a:custGeom>
                <a:avLst/>
                <a:gdLst>
                  <a:gd name="T0" fmla="*/ 57 w 67"/>
                  <a:gd name="T1" fmla="*/ 0 h 61"/>
                  <a:gd name="T2" fmla="*/ 67 w 67"/>
                  <a:gd name="T3" fmla="*/ 9 h 61"/>
                  <a:gd name="T4" fmla="*/ 65 w 67"/>
                  <a:gd name="T5" fmla="*/ 10 h 61"/>
                  <a:gd name="T6" fmla="*/ 61 w 67"/>
                  <a:gd name="T7" fmla="*/ 9 h 61"/>
                  <a:gd name="T8" fmla="*/ 17 w 67"/>
                  <a:gd name="T9" fmla="*/ 61 h 61"/>
                  <a:gd name="T10" fmla="*/ 2 w 67"/>
                  <a:gd name="T11" fmla="*/ 58 h 61"/>
                  <a:gd name="T12" fmla="*/ 0 w 67"/>
                  <a:gd name="T13" fmla="*/ 53 h 61"/>
                  <a:gd name="T14" fmla="*/ 1 w 67"/>
                  <a:gd name="T15" fmla="*/ 50 h 61"/>
                  <a:gd name="T16" fmla="*/ 39 w 67"/>
                  <a:gd name="T17" fmla="*/ 18 h 61"/>
                  <a:gd name="T18" fmla="*/ 58 w 67"/>
                  <a:gd name="T19" fmla="*/ 7 h 61"/>
                  <a:gd name="T20" fmla="*/ 60 w 67"/>
                  <a:gd name="T21" fmla="*/ 7 h 61"/>
                  <a:gd name="T22" fmla="*/ 55 w 67"/>
                  <a:gd name="T23" fmla="*/ 3 h 61"/>
                  <a:gd name="T24" fmla="*/ 57 w 67"/>
                  <a:gd name="T2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61">
                    <a:moveTo>
                      <a:pt x="57" y="0"/>
                    </a:moveTo>
                    <a:cubicBezTo>
                      <a:pt x="63" y="1"/>
                      <a:pt x="65" y="2"/>
                      <a:pt x="67" y="9"/>
                    </a:cubicBezTo>
                    <a:cubicBezTo>
                      <a:pt x="67" y="9"/>
                      <a:pt x="66" y="10"/>
                      <a:pt x="65" y="10"/>
                    </a:cubicBezTo>
                    <a:cubicBezTo>
                      <a:pt x="63" y="7"/>
                      <a:pt x="64" y="10"/>
                      <a:pt x="61" y="9"/>
                    </a:cubicBezTo>
                    <a:cubicBezTo>
                      <a:pt x="62" y="24"/>
                      <a:pt x="18" y="55"/>
                      <a:pt x="17" y="61"/>
                    </a:cubicBezTo>
                    <a:cubicBezTo>
                      <a:pt x="12" y="60"/>
                      <a:pt x="7" y="59"/>
                      <a:pt x="2" y="58"/>
                    </a:cubicBezTo>
                    <a:cubicBezTo>
                      <a:pt x="2" y="56"/>
                      <a:pt x="2" y="56"/>
                      <a:pt x="0" y="53"/>
                    </a:cubicBezTo>
                    <a:cubicBezTo>
                      <a:pt x="1" y="52"/>
                      <a:pt x="1" y="51"/>
                      <a:pt x="1" y="50"/>
                    </a:cubicBezTo>
                    <a:cubicBezTo>
                      <a:pt x="13" y="49"/>
                      <a:pt x="29" y="28"/>
                      <a:pt x="39" y="18"/>
                    </a:cubicBezTo>
                    <a:cubicBezTo>
                      <a:pt x="44" y="13"/>
                      <a:pt x="58" y="7"/>
                      <a:pt x="58" y="7"/>
                    </a:cubicBezTo>
                    <a:cubicBezTo>
                      <a:pt x="58" y="7"/>
                      <a:pt x="59" y="7"/>
                      <a:pt x="60" y="7"/>
                    </a:cubicBezTo>
                    <a:cubicBezTo>
                      <a:pt x="58" y="5"/>
                      <a:pt x="57" y="4"/>
                      <a:pt x="55" y="3"/>
                    </a:cubicBezTo>
                    <a:cubicBezTo>
                      <a:pt x="58" y="1"/>
                      <a:pt x="56" y="2"/>
                      <a:pt x="5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3" name="išḷîḋê">
              <a:extLst>
                <a:ext uri="{FF2B5EF4-FFF2-40B4-BE49-F238E27FC236}">
                  <a16:creationId xmlns:a16="http://schemas.microsoft.com/office/drawing/2014/main" id="{6F184663-2B24-4EB5-8D5D-0E0EF19AFA93}"/>
                </a:ext>
              </a:extLst>
            </p:cNvPr>
            <p:cNvGrpSpPr/>
            <p:nvPr/>
          </p:nvGrpSpPr>
          <p:grpSpPr>
            <a:xfrm>
              <a:off x="6350001" y="2863851"/>
              <a:ext cx="431800" cy="733425"/>
              <a:chOff x="6350001" y="2863851"/>
              <a:chExt cx="431800" cy="733425"/>
            </a:xfrm>
          </p:grpSpPr>
          <p:sp>
            <p:nvSpPr>
              <p:cNvPr id="105" name="íślîḋe">
                <a:extLst>
                  <a:ext uri="{FF2B5EF4-FFF2-40B4-BE49-F238E27FC236}">
                    <a16:creationId xmlns:a16="http://schemas.microsoft.com/office/drawing/2014/main" id="{A1BA7385-8E61-4B55-A387-FC4D10FE89A3}"/>
                  </a:ext>
                </a:extLst>
              </p:cNvPr>
              <p:cNvSpPr/>
              <p:nvPr/>
            </p:nvSpPr>
            <p:spPr bwMode="auto">
              <a:xfrm>
                <a:off x="6618289" y="3116263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íṣlíďé">
                <a:extLst>
                  <a:ext uri="{FF2B5EF4-FFF2-40B4-BE49-F238E27FC236}">
                    <a16:creationId xmlns:a16="http://schemas.microsoft.com/office/drawing/2014/main" id="{B15C40E8-0271-48A3-BB3E-4E7E6C477ED5}"/>
                  </a:ext>
                </a:extLst>
              </p:cNvPr>
              <p:cNvSpPr/>
              <p:nvPr/>
            </p:nvSpPr>
            <p:spPr bwMode="auto">
              <a:xfrm>
                <a:off x="6350001" y="2863851"/>
                <a:ext cx="431800" cy="733425"/>
              </a:xfrm>
              <a:custGeom>
                <a:avLst/>
                <a:gdLst>
                  <a:gd name="T0" fmla="*/ 143 w 143"/>
                  <a:gd name="T1" fmla="*/ 12 h 241"/>
                  <a:gd name="T2" fmla="*/ 120 w 143"/>
                  <a:gd name="T3" fmla="*/ 1 h 241"/>
                  <a:gd name="T4" fmla="*/ 35 w 143"/>
                  <a:gd name="T5" fmla="*/ 9 h 241"/>
                  <a:gd name="T6" fmla="*/ 10 w 143"/>
                  <a:gd name="T7" fmla="*/ 21 h 241"/>
                  <a:gd name="T8" fmla="*/ 74 w 143"/>
                  <a:gd name="T9" fmla="*/ 31 h 241"/>
                  <a:gd name="T10" fmla="*/ 63 w 143"/>
                  <a:gd name="T11" fmla="*/ 62 h 241"/>
                  <a:gd name="T12" fmla="*/ 80 w 143"/>
                  <a:gd name="T13" fmla="*/ 89 h 241"/>
                  <a:gd name="T14" fmla="*/ 81 w 143"/>
                  <a:gd name="T15" fmla="*/ 111 h 241"/>
                  <a:gd name="T16" fmla="*/ 32 w 143"/>
                  <a:gd name="T17" fmla="*/ 113 h 241"/>
                  <a:gd name="T18" fmla="*/ 36 w 143"/>
                  <a:gd name="T19" fmla="*/ 70 h 241"/>
                  <a:gd name="T20" fmla="*/ 28 w 143"/>
                  <a:gd name="T21" fmla="*/ 44 h 241"/>
                  <a:gd name="T22" fmla="*/ 10 w 143"/>
                  <a:gd name="T23" fmla="*/ 71 h 241"/>
                  <a:gd name="T24" fmla="*/ 4 w 143"/>
                  <a:gd name="T25" fmla="*/ 185 h 241"/>
                  <a:gd name="T26" fmla="*/ 37 w 143"/>
                  <a:gd name="T27" fmla="*/ 241 h 241"/>
                  <a:gd name="T28" fmla="*/ 37 w 143"/>
                  <a:gd name="T29" fmla="*/ 221 h 241"/>
                  <a:gd name="T30" fmla="*/ 63 w 143"/>
                  <a:gd name="T31" fmla="*/ 224 h 241"/>
                  <a:gd name="T32" fmla="*/ 133 w 143"/>
                  <a:gd name="T33" fmla="*/ 225 h 241"/>
                  <a:gd name="T34" fmla="*/ 73 w 143"/>
                  <a:gd name="T35" fmla="*/ 208 h 241"/>
                  <a:gd name="T36" fmla="*/ 71 w 143"/>
                  <a:gd name="T37" fmla="*/ 207 h 241"/>
                  <a:gd name="T38" fmla="*/ 90 w 143"/>
                  <a:gd name="T39" fmla="*/ 161 h 241"/>
                  <a:gd name="T40" fmla="*/ 131 w 143"/>
                  <a:gd name="T41" fmla="*/ 176 h 241"/>
                  <a:gd name="T42" fmla="*/ 93 w 143"/>
                  <a:gd name="T43" fmla="*/ 148 h 241"/>
                  <a:gd name="T44" fmla="*/ 130 w 143"/>
                  <a:gd name="T45" fmla="*/ 124 h 241"/>
                  <a:gd name="T46" fmla="*/ 128 w 143"/>
                  <a:gd name="T47" fmla="*/ 108 h 241"/>
                  <a:gd name="T48" fmla="*/ 95 w 143"/>
                  <a:gd name="T49" fmla="*/ 86 h 241"/>
                  <a:gd name="T50" fmla="*/ 132 w 143"/>
                  <a:gd name="T51" fmla="*/ 77 h 241"/>
                  <a:gd name="T52" fmla="*/ 125 w 143"/>
                  <a:gd name="T53" fmla="*/ 62 h 241"/>
                  <a:gd name="T54" fmla="*/ 93 w 143"/>
                  <a:gd name="T55" fmla="*/ 27 h 241"/>
                  <a:gd name="T56" fmla="*/ 142 w 143"/>
                  <a:gd name="T57" fmla="*/ 20 h 241"/>
                  <a:gd name="T58" fmla="*/ 70 w 143"/>
                  <a:gd name="T59" fmla="*/ 152 h 241"/>
                  <a:gd name="T60" fmla="*/ 64 w 143"/>
                  <a:gd name="T61" fmla="*/ 208 h 241"/>
                  <a:gd name="T62" fmla="*/ 36 w 143"/>
                  <a:gd name="T63" fmla="*/ 209 h 241"/>
                  <a:gd name="T64" fmla="*/ 45 w 143"/>
                  <a:gd name="T65" fmla="*/ 141 h 241"/>
                  <a:gd name="T66" fmla="*/ 73 w 143"/>
                  <a:gd name="T67" fmla="*/ 141 h 241"/>
                  <a:gd name="T68" fmla="*/ 72 w 143"/>
                  <a:gd name="T69" fmla="*/ 146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3" h="241">
                    <a:moveTo>
                      <a:pt x="142" y="20"/>
                    </a:moveTo>
                    <a:cubicBezTo>
                      <a:pt x="143" y="17"/>
                      <a:pt x="143" y="15"/>
                      <a:pt x="143" y="12"/>
                    </a:cubicBezTo>
                    <a:cubicBezTo>
                      <a:pt x="139" y="10"/>
                      <a:pt x="141" y="7"/>
                      <a:pt x="138" y="5"/>
                    </a:cubicBezTo>
                    <a:cubicBezTo>
                      <a:pt x="132" y="0"/>
                      <a:pt x="127" y="2"/>
                      <a:pt x="120" y="1"/>
                    </a:cubicBezTo>
                    <a:cubicBezTo>
                      <a:pt x="114" y="7"/>
                      <a:pt x="103" y="0"/>
                      <a:pt x="94" y="4"/>
                    </a:cubicBezTo>
                    <a:cubicBezTo>
                      <a:pt x="80" y="10"/>
                      <a:pt x="46" y="5"/>
                      <a:pt x="35" y="9"/>
                    </a:cubicBezTo>
                    <a:cubicBezTo>
                      <a:pt x="26" y="12"/>
                      <a:pt x="20" y="14"/>
                      <a:pt x="11" y="17"/>
                    </a:cubicBezTo>
                    <a:cubicBezTo>
                      <a:pt x="10" y="18"/>
                      <a:pt x="10" y="20"/>
                      <a:pt x="10" y="21"/>
                    </a:cubicBezTo>
                    <a:cubicBezTo>
                      <a:pt x="34" y="33"/>
                      <a:pt x="28" y="43"/>
                      <a:pt x="54" y="34"/>
                    </a:cubicBezTo>
                    <a:cubicBezTo>
                      <a:pt x="59" y="36"/>
                      <a:pt x="69" y="34"/>
                      <a:pt x="74" y="31"/>
                    </a:cubicBezTo>
                    <a:cubicBezTo>
                      <a:pt x="74" y="34"/>
                      <a:pt x="73" y="32"/>
                      <a:pt x="75" y="34"/>
                    </a:cubicBezTo>
                    <a:cubicBezTo>
                      <a:pt x="71" y="43"/>
                      <a:pt x="67" y="52"/>
                      <a:pt x="63" y="62"/>
                    </a:cubicBezTo>
                    <a:cubicBezTo>
                      <a:pt x="44" y="87"/>
                      <a:pt x="25" y="100"/>
                      <a:pt x="69" y="107"/>
                    </a:cubicBezTo>
                    <a:cubicBezTo>
                      <a:pt x="74" y="99"/>
                      <a:pt x="79" y="97"/>
                      <a:pt x="80" y="89"/>
                    </a:cubicBezTo>
                    <a:cubicBezTo>
                      <a:pt x="82" y="89"/>
                      <a:pt x="80" y="89"/>
                      <a:pt x="84" y="89"/>
                    </a:cubicBezTo>
                    <a:cubicBezTo>
                      <a:pt x="80" y="96"/>
                      <a:pt x="79" y="106"/>
                      <a:pt x="81" y="111"/>
                    </a:cubicBezTo>
                    <a:cubicBezTo>
                      <a:pt x="73" y="111"/>
                      <a:pt x="46" y="117"/>
                      <a:pt x="37" y="120"/>
                    </a:cubicBezTo>
                    <a:cubicBezTo>
                      <a:pt x="33" y="117"/>
                      <a:pt x="33" y="116"/>
                      <a:pt x="32" y="113"/>
                    </a:cubicBezTo>
                    <a:cubicBezTo>
                      <a:pt x="33" y="111"/>
                      <a:pt x="33" y="70"/>
                      <a:pt x="33" y="69"/>
                    </a:cubicBezTo>
                    <a:cubicBezTo>
                      <a:pt x="34" y="70"/>
                      <a:pt x="35" y="70"/>
                      <a:pt x="36" y="70"/>
                    </a:cubicBezTo>
                    <a:cubicBezTo>
                      <a:pt x="33" y="64"/>
                      <a:pt x="35" y="58"/>
                      <a:pt x="36" y="49"/>
                    </a:cubicBezTo>
                    <a:cubicBezTo>
                      <a:pt x="33" y="48"/>
                      <a:pt x="31" y="46"/>
                      <a:pt x="28" y="44"/>
                    </a:cubicBezTo>
                    <a:cubicBezTo>
                      <a:pt x="27" y="44"/>
                      <a:pt x="26" y="44"/>
                      <a:pt x="25" y="43"/>
                    </a:cubicBezTo>
                    <a:cubicBezTo>
                      <a:pt x="21" y="53"/>
                      <a:pt x="14" y="61"/>
                      <a:pt x="10" y="71"/>
                    </a:cubicBezTo>
                    <a:cubicBezTo>
                      <a:pt x="15" y="80"/>
                      <a:pt x="0" y="118"/>
                      <a:pt x="5" y="136"/>
                    </a:cubicBezTo>
                    <a:cubicBezTo>
                      <a:pt x="7" y="141"/>
                      <a:pt x="1" y="180"/>
                      <a:pt x="4" y="185"/>
                    </a:cubicBezTo>
                    <a:cubicBezTo>
                      <a:pt x="11" y="199"/>
                      <a:pt x="12" y="222"/>
                      <a:pt x="18" y="240"/>
                    </a:cubicBezTo>
                    <a:cubicBezTo>
                      <a:pt x="24" y="241"/>
                      <a:pt x="31" y="241"/>
                      <a:pt x="37" y="241"/>
                    </a:cubicBezTo>
                    <a:cubicBezTo>
                      <a:pt x="39" y="239"/>
                      <a:pt x="40" y="237"/>
                      <a:pt x="42" y="234"/>
                    </a:cubicBezTo>
                    <a:cubicBezTo>
                      <a:pt x="40" y="230"/>
                      <a:pt x="39" y="225"/>
                      <a:pt x="37" y="221"/>
                    </a:cubicBezTo>
                    <a:cubicBezTo>
                      <a:pt x="37" y="220"/>
                      <a:pt x="38" y="220"/>
                      <a:pt x="39" y="219"/>
                    </a:cubicBezTo>
                    <a:cubicBezTo>
                      <a:pt x="37" y="226"/>
                      <a:pt x="59" y="225"/>
                      <a:pt x="63" y="224"/>
                    </a:cubicBezTo>
                    <a:cubicBezTo>
                      <a:pt x="74" y="219"/>
                      <a:pt x="94" y="224"/>
                      <a:pt x="109" y="218"/>
                    </a:cubicBezTo>
                    <a:cubicBezTo>
                      <a:pt x="113" y="221"/>
                      <a:pt x="133" y="225"/>
                      <a:pt x="133" y="225"/>
                    </a:cubicBezTo>
                    <a:cubicBezTo>
                      <a:pt x="136" y="222"/>
                      <a:pt x="139" y="220"/>
                      <a:pt x="142" y="217"/>
                    </a:cubicBezTo>
                    <a:cubicBezTo>
                      <a:pt x="137" y="199"/>
                      <a:pt x="82" y="204"/>
                      <a:pt x="73" y="208"/>
                    </a:cubicBezTo>
                    <a:cubicBezTo>
                      <a:pt x="73" y="207"/>
                      <a:pt x="73" y="206"/>
                      <a:pt x="73" y="206"/>
                    </a:cubicBezTo>
                    <a:cubicBezTo>
                      <a:pt x="72" y="206"/>
                      <a:pt x="72" y="206"/>
                      <a:pt x="71" y="207"/>
                    </a:cubicBezTo>
                    <a:cubicBezTo>
                      <a:pt x="77" y="186"/>
                      <a:pt x="87" y="181"/>
                      <a:pt x="89" y="162"/>
                    </a:cubicBezTo>
                    <a:cubicBezTo>
                      <a:pt x="90" y="162"/>
                      <a:pt x="90" y="161"/>
                      <a:pt x="90" y="161"/>
                    </a:cubicBezTo>
                    <a:cubicBezTo>
                      <a:pt x="98" y="162"/>
                      <a:pt x="101" y="185"/>
                      <a:pt x="117" y="182"/>
                    </a:cubicBezTo>
                    <a:cubicBezTo>
                      <a:pt x="124" y="183"/>
                      <a:pt x="126" y="179"/>
                      <a:pt x="131" y="176"/>
                    </a:cubicBezTo>
                    <a:cubicBezTo>
                      <a:pt x="123" y="159"/>
                      <a:pt x="110" y="150"/>
                      <a:pt x="95" y="152"/>
                    </a:cubicBezTo>
                    <a:cubicBezTo>
                      <a:pt x="95" y="151"/>
                      <a:pt x="94" y="149"/>
                      <a:pt x="93" y="148"/>
                    </a:cubicBezTo>
                    <a:cubicBezTo>
                      <a:pt x="98" y="145"/>
                      <a:pt x="94" y="132"/>
                      <a:pt x="100" y="128"/>
                    </a:cubicBezTo>
                    <a:cubicBezTo>
                      <a:pt x="99" y="126"/>
                      <a:pt x="124" y="122"/>
                      <a:pt x="130" y="124"/>
                    </a:cubicBezTo>
                    <a:cubicBezTo>
                      <a:pt x="132" y="122"/>
                      <a:pt x="130" y="123"/>
                      <a:pt x="133" y="123"/>
                    </a:cubicBezTo>
                    <a:cubicBezTo>
                      <a:pt x="131" y="118"/>
                      <a:pt x="129" y="113"/>
                      <a:pt x="128" y="108"/>
                    </a:cubicBezTo>
                    <a:cubicBezTo>
                      <a:pt x="120" y="107"/>
                      <a:pt x="111" y="103"/>
                      <a:pt x="103" y="106"/>
                    </a:cubicBezTo>
                    <a:cubicBezTo>
                      <a:pt x="102" y="95"/>
                      <a:pt x="100" y="95"/>
                      <a:pt x="95" y="86"/>
                    </a:cubicBezTo>
                    <a:cubicBezTo>
                      <a:pt x="95" y="86"/>
                      <a:pt x="94" y="86"/>
                      <a:pt x="93" y="87"/>
                    </a:cubicBezTo>
                    <a:cubicBezTo>
                      <a:pt x="101" y="79"/>
                      <a:pt x="120" y="77"/>
                      <a:pt x="132" y="77"/>
                    </a:cubicBezTo>
                    <a:cubicBezTo>
                      <a:pt x="131" y="76"/>
                      <a:pt x="131" y="75"/>
                      <a:pt x="131" y="74"/>
                    </a:cubicBezTo>
                    <a:cubicBezTo>
                      <a:pt x="131" y="73"/>
                      <a:pt x="130" y="65"/>
                      <a:pt x="125" y="62"/>
                    </a:cubicBezTo>
                    <a:cubicBezTo>
                      <a:pt x="118" y="56"/>
                      <a:pt x="107" y="58"/>
                      <a:pt x="95" y="63"/>
                    </a:cubicBezTo>
                    <a:cubicBezTo>
                      <a:pt x="99" y="52"/>
                      <a:pt x="99" y="41"/>
                      <a:pt x="93" y="27"/>
                    </a:cubicBezTo>
                    <a:cubicBezTo>
                      <a:pt x="94" y="26"/>
                      <a:pt x="94" y="26"/>
                      <a:pt x="94" y="25"/>
                    </a:cubicBezTo>
                    <a:cubicBezTo>
                      <a:pt x="105" y="24"/>
                      <a:pt x="129" y="16"/>
                      <a:pt x="142" y="20"/>
                    </a:cubicBezTo>
                    <a:close/>
                    <a:moveTo>
                      <a:pt x="72" y="146"/>
                    </a:moveTo>
                    <a:cubicBezTo>
                      <a:pt x="71" y="148"/>
                      <a:pt x="71" y="150"/>
                      <a:pt x="70" y="152"/>
                    </a:cubicBezTo>
                    <a:cubicBezTo>
                      <a:pt x="68" y="156"/>
                      <a:pt x="51" y="190"/>
                      <a:pt x="51" y="192"/>
                    </a:cubicBezTo>
                    <a:cubicBezTo>
                      <a:pt x="48" y="194"/>
                      <a:pt x="63" y="205"/>
                      <a:pt x="64" y="208"/>
                    </a:cubicBezTo>
                    <a:cubicBezTo>
                      <a:pt x="60" y="205"/>
                      <a:pt x="40" y="205"/>
                      <a:pt x="37" y="210"/>
                    </a:cubicBezTo>
                    <a:cubicBezTo>
                      <a:pt x="36" y="210"/>
                      <a:pt x="36" y="209"/>
                      <a:pt x="36" y="209"/>
                    </a:cubicBezTo>
                    <a:cubicBezTo>
                      <a:pt x="29" y="201"/>
                      <a:pt x="29" y="140"/>
                      <a:pt x="32" y="129"/>
                    </a:cubicBezTo>
                    <a:cubicBezTo>
                      <a:pt x="37" y="133"/>
                      <a:pt x="43" y="139"/>
                      <a:pt x="45" y="141"/>
                    </a:cubicBezTo>
                    <a:cubicBezTo>
                      <a:pt x="56" y="144"/>
                      <a:pt x="67" y="140"/>
                      <a:pt x="72" y="141"/>
                    </a:cubicBezTo>
                    <a:cubicBezTo>
                      <a:pt x="72" y="141"/>
                      <a:pt x="72" y="141"/>
                      <a:pt x="73" y="141"/>
                    </a:cubicBezTo>
                    <a:cubicBezTo>
                      <a:pt x="73" y="141"/>
                      <a:pt x="72" y="141"/>
                      <a:pt x="72" y="141"/>
                    </a:cubicBezTo>
                    <a:cubicBezTo>
                      <a:pt x="71" y="142"/>
                      <a:pt x="72" y="146"/>
                      <a:pt x="72" y="146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iṧļîḑé">
                <a:extLst>
                  <a:ext uri="{FF2B5EF4-FFF2-40B4-BE49-F238E27FC236}">
                    <a16:creationId xmlns:a16="http://schemas.microsoft.com/office/drawing/2014/main" id="{F8094ECC-9715-47A2-ABF6-1A8BADA23F7D}"/>
                  </a:ext>
                </a:extLst>
              </p:cNvPr>
              <p:cNvSpPr/>
              <p:nvPr/>
            </p:nvSpPr>
            <p:spPr bwMode="auto">
              <a:xfrm>
                <a:off x="6551614" y="3484563"/>
                <a:ext cx="9525" cy="12700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4 h 4"/>
                  <a:gd name="T4" fmla="*/ 3 w 3"/>
                  <a:gd name="T5" fmla="*/ 1 h 4"/>
                  <a:gd name="T6" fmla="*/ 1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0" y="3"/>
                      <a:pt x="0" y="1"/>
                      <a:pt x="1" y="4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1" y="1"/>
                      <a:pt x="3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4" name="ïšḻïḍê">
              <a:extLst>
                <a:ext uri="{FF2B5EF4-FFF2-40B4-BE49-F238E27FC236}">
                  <a16:creationId xmlns:a16="http://schemas.microsoft.com/office/drawing/2014/main" id="{CFC847E9-532B-4BCD-8CBC-CA4D02E4F19D}"/>
                </a:ext>
              </a:extLst>
            </p:cNvPr>
            <p:cNvSpPr/>
            <p:nvPr/>
          </p:nvSpPr>
          <p:spPr bwMode="auto">
            <a:xfrm>
              <a:off x="2009775" y="2593975"/>
              <a:ext cx="1500187" cy="423863"/>
            </a:xfrm>
            <a:custGeom>
              <a:avLst/>
              <a:gdLst>
                <a:gd name="T0" fmla="*/ 0 w 676"/>
                <a:gd name="T1" fmla="*/ 98 h 191"/>
                <a:gd name="T2" fmla="*/ 77 w 676"/>
                <a:gd name="T3" fmla="*/ 190 h 191"/>
                <a:gd name="T4" fmla="*/ 341 w 676"/>
                <a:gd name="T5" fmla="*/ 123 h 191"/>
                <a:gd name="T6" fmla="*/ 600 w 676"/>
                <a:gd name="T7" fmla="*/ 187 h 191"/>
                <a:gd name="T8" fmla="*/ 676 w 676"/>
                <a:gd name="T9" fmla="*/ 97 h 191"/>
                <a:gd name="T10" fmla="*/ 332 w 676"/>
                <a:gd name="T11" fmla="*/ 6 h 191"/>
                <a:gd name="T12" fmla="*/ 0 w 676"/>
                <a:gd name="T13" fmla="*/ 9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6" h="191">
                  <a:moveTo>
                    <a:pt x="0" y="98"/>
                  </a:moveTo>
                  <a:cubicBezTo>
                    <a:pt x="77" y="190"/>
                    <a:pt x="77" y="190"/>
                    <a:pt x="77" y="190"/>
                  </a:cubicBezTo>
                  <a:cubicBezTo>
                    <a:pt x="77" y="190"/>
                    <a:pt x="223" y="123"/>
                    <a:pt x="341" y="123"/>
                  </a:cubicBezTo>
                  <a:cubicBezTo>
                    <a:pt x="462" y="123"/>
                    <a:pt x="597" y="191"/>
                    <a:pt x="600" y="187"/>
                  </a:cubicBezTo>
                  <a:cubicBezTo>
                    <a:pt x="609" y="180"/>
                    <a:pt x="676" y="97"/>
                    <a:pt x="676" y="97"/>
                  </a:cubicBezTo>
                  <a:cubicBezTo>
                    <a:pt x="676" y="97"/>
                    <a:pt x="455" y="0"/>
                    <a:pt x="332" y="6"/>
                  </a:cubicBezTo>
                  <a:cubicBezTo>
                    <a:pt x="210" y="13"/>
                    <a:pt x="95" y="59"/>
                    <a:pt x="0" y="98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íṩ1ïdé">
              <a:extLst>
                <a:ext uri="{FF2B5EF4-FFF2-40B4-BE49-F238E27FC236}">
                  <a16:creationId xmlns:a16="http://schemas.microsoft.com/office/drawing/2014/main" id="{AEE1B735-2293-47FC-A11C-84C832EA6202}"/>
                </a:ext>
              </a:extLst>
            </p:cNvPr>
            <p:cNvSpPr/>
            <p:nvPr/>
          </p:nvSpPr>
          <p:spPr bwMode="auto">
            <a:xfrm>
              <a:off x="2254250" y="2755900"/>
              <a:ext cx="169862" cy="169863"/>
            </a:xfrm>
            <a:custGeom>
              <a:avLst/>
              <a:gdLst>
                <a:gd name="T0" fmla="*/ 72 w 77"/>
                <a:gd name="T1" fmla="*/ 38 h 76"/>
                <a:gd name="T2" fmla="*/ 49 w 77"/>
                <a:gd name="T3" fmla="*/ 26 h 76"/>
                <a:gd name="T4" fmla="*/ 44 w 77"/>
                <a:gd name="T5" fmla="*/ 3 h 76"/>
                <a:gd name="T6" fmla="*/ 0 w 77"/>
                <a:gd name="T7" fmla="*/ 18 h 76"/>
                <a:gd name="T8" fmla="*/ 1 w 77"/>
                <a:gd name="T9" fmla="*/ 20 h 76"/>
                <a:gd name="T10" fmla="*/ 7 w 77"/>
                <a:gd name="T11" fmla="*/ 23 h 76"/>
                <a:gd name="T12" fmla="*/ 21 w 77"/>
                <a:gd name="T13" fmla="*/ 63 h 76"/>
                <a:gd name="T14" fmla="*/ 21 w 77"/>
                <a:gd name="T15" fmla="*/ 73 h 76"/>
                <a:gd name="T16" fmla="*/ 21 w 77"/>
                <a:gd name="T17" fmla="*/ 76 h 76"/>
                <a:gd name="T18" fmla="*/ 58 w 77"/>
                <a:gd name="T19" fmla="*/ 63 h 76"/>
                <a:gd name="T20" fmla="*/ 72 w 77"/>
                <a:gd name="T21" fmla="*/ 38 h 76"/>
                <a:gd name="T22" fmla="*/ 25 w 77"/>
                <a:gd name="T23" fmla="*/ 19 h 76"/>
                <a:gd name="T24" fmla="*/ 32 w 77"/>
                <a:gd name="T25" fmla="*/ 13 h 76"/>
                <a:gd name="T26" fmla="*/ 30 w 77"/>
                <a:gd name="T27" fmla="*/ 32 h 76"/>
                <a:gd name="T28" fmla="*/ 25 w 77"/>
                <a:gd name="T29" fmla="*/ 19 h 76"/>
                <a:gd name="T30" fmla="*/ 53 w 77"/>
                <a:gd name="T31" fmla="*/ 55 h 76"/>
                <a:gd name="T32" fmla="*/ 40 w 77"/>
                <a:gd name="T33" fmla="*/ 60 h 76"/>
                <a:gd name="T34" fmla="*/ 32 w 77"/>
                <a:gd name="T35" fmla="*/ 39 h 76"/>
                <a:gd name="T36" fmla="*/ 40 w 77"/>
                <a:gd name="T37" fmla="*/ 33 h 76"/>
                <a:gd name="T38" fmla="*/ 53 w 77"/>
                <a:gd name="T39" fmla="*/ 5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76">
                  <a:moveTo>
                    <a:pt x="72" y="38"/>
                  </a:moveTo>
                  <a:cubicBezTo>
                    <a:pt x="67" y="28"/>
                    <a:pt x="58" y="26"/>
                    <a:pt x="49" y="26"/>
                  </a:cubicBezTo>
                  <a:cubicBezTo>
                    <a:pt x="68" y="7"/>
                    <a:pt x="52" y="0"/>
                    <a:pt x="44" y="3"/>
                  </a:cubicBezTo>
                  <a:cubicBezTo>
                    <a:pt x="42" y="3"/>
                    <a:pt x="0" y="18"/>
                    <a:pt x="0" y="18"/>
                  </a:cubicBezTo>
                  <a:cubicBezTo>
                    <a:pt x="0" y="18"/>
                    <a:pt x="0" y="18"/>
                    <a:pt x="1" y="20"/>
                  </a:cubicBezTo>
                  <a:cubicBezTo>
                    <a:pt x="7" y="20"/>
                    <a:pt x="7" y="23"/>
                    <a:pt x="7" y="23"/>
                  </a:cubicBezTo>
                  <a:cubicBezTo>
                    <a:pt x="7" y="23"/>
                    <a:pt x="18" y="56"/>
                    <a:pt x="21" y="63"/>
                  </a:cubicBezTo>
                  <a:cubicBezTo>
                    <a:pt x="23" y="69"/>
                    <a:pt x="23" y="70"/>
                    <a:pt x="21" y="73"/>
                  </a:cubicBezTo>
                  <a:cubicBezTo>
                    <a:pt x="18" y="75"/>
                    <a:pt x="21" y="76"/>
                    <a:pt x="21" y="76"/>
                  </a:cubicBezTo>
                  <a:cubicBezTo>
                    <a:pt x="21" y="76"/>
                    <a:pt x="46" y="67"/>
                    <a:pt x="58" y="63"/>
                  </a:cubicBezTo>
                  <a:cubicBezTo>
                    <a:pt x="70" y="58"/>
                    <a:pt x="77" y="48"/>
                    <a:pt x="72" y="38"/>
                  </a:cubicBezTo>
                  <a:close/>
                  <a:moveTo>
                    <a:pt x="25" y="19"/>
                  </a:moveTo>
                  <a:cubicBezTo>
                    <a:pt x="25" y="19"/>
                    <a:pt x="24" y="15"/>
                    <a:pt x="32" y="13"/>
                  </a:cubicBezTo>
                  <a:cubicBezTo>
                    <a:pt x="38" y="12"/>
                    <a:pt x="50" y="16"/>
                    <a:pt x="30" y="32"/>
                  </a:cubicBezTo>
                  <a:lnTo>
                    <a:pt x="25" y="19"/>
                  </a:lnTo>
                  <a:close/>
                  <a:moveTo>
                    <a:pt x="53" y="55"/>
                  </a:moveTo>
                  <a:cubicBezTo>
                    <a:pt x="45" y="64"/>
                    <a:pt x="41" y="61"/>
                    <a:pt x="40" y="60"/>
                  </a:cubicBezTo>
                  <a:cubicBezTo>
                    <a:pt x="39" y="58"/>
                    <a:pt x="32" y="39"/>
                    <a:pt x="32" y="39"/>
                  </a:cubicBezTo>
                  <a:cubicBezTo>
                    <a:pt x="32" y="39"/>
                    <a:pt x="36" y="36"/>
                    <a:pt x="40" y="33"/>
                  </a:cubicBezTo>
                  <a:cubicBezTo>
                    <a:pt x="44" y="31"/>
                    <a:pt x="62" y="46"/>
                    <a:pt x="53" y="55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îṩļîdè">
              <a:extLst>
                <a:ext uri="{FF2B5EF4-FFF2-40B4-BE49-F238E27FC236}">
                  <a16:creationId xmlns:a16="http://schemas.microsoft.com/office/drawing/2014/main" id="{1E904D97-ECA8-4AAB-9E5C-C4FD0E20DF17}"/>
                </a:ext>
              </a:extLst>
            </p:cNvPr>
            <p:cNvSpPr/>
            <p:nvPr/>
          </p:nvSpPr>
          <p:spPr bwMode="auto">
            <a:xfrm>
              <a:off x="2533650" y="2700338"/>
              <a:ext cx="139700" cy="150813"/>
            </a:xfrm>
            <a:custGeom>
              <a:avLst/>
              <a:gdLst>
                <a:gd name="T0" fmla="*/ 0 w 63"/>
                <a:gd name="T1" fmla="*/ 9 h 68"/>
                <a:gd name="T2" fmla="*/ 7 w 63"/>
                <a:gd name="T3" fmla="*/ 20 h 68"/>
                <a:gd name="T4" fmla="*/ 21 w 63"/>
                <a:gd name="T5" fmla="*/ 65 h 68"/>
                <a:gd name="T6" fmla="*/ 53 w 63"/>
                <a:gd name="T7" fmla="*/ 59 h 68"/>
                <a:gd name="T8" fmla="*/ 56 w 63"/>
                <a:gd name="T9" fmla="*/ 14 h 68"/>
                <a:gd name="T10" fmla="*/ 61 w 63"/>
                <a:gd name="T11" fmla="*/ 2 h 68"/>
                <a:gd name="T12" fmla="*/ 61 w 63"/>
                <a:gd name="T13" fmla="*/ 0 h 68"/>
                <a:gd name="T14" fmla="*/ 40 w 63"/>
                <a:gd name="T15" fmla="*/ 2 h 68"/>
                <a:gd name="T16" fmla="*/ 40 w 63"/>
                <a:gd name="T17" fmla="*/ 5 h 68"/>
                <a:gd name="T18" fmla="*/ 48 w 63"/>
                <a:gd name="T19" fmla="*/ 14 h 68"/>
                <a:gd name="T20" fmla="*/ 47 w 63"/>
                <a:gd name="T21" fmla="*/ 56 h 68"/>
                <a:gd name="T22" fmla="*/ 29 w 63"/>
                <a:gd name="T23" fmla="*/ 51 h 68"/>
                <a:gd name="T24" fmla="*/ 25 w 63"/>
                <a:gd name="T25" fmla="*/ 15 h 68"/>
                <a:gd name="T26" fmla="*/ 31 w 63"/>
                <a:gd name="T27" fmla="*/ 6 h 68"/>
                <a:gd name="T28" fmla="*/ 31 w 63"/>
                <a:gd name="T29" fmla="*/ 3 h 68"/>
                <a:gd name="T30" fmla="*/ 0 w 63"/>
                <a:gd name="T31" fmla="*/ 6 h 68"/>
                <a:gd name="T32" fmla="*/ 0 w 63"/>
                <a:gd name="T3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68">
                  <a:moveTo>
                    <a:pt x="0" y="9"/>
                  </a:moveTo>
                  <a:cubicBezTo>
                    <a:pt x="0" y="9"/>
                    <a:pt x="7" y="7"/>
                    <a:pt x="7" y="20"/>
                  </a:cubicBezTo>
                  <a:cubicBezTo>
                    <a:pt x="7" y="33"/>
                    <a:pt x="6" y="63"/>
                    <a:pt x="21" y="65"/>
                  </a:cubicBezTo>
                  <a:cubicBezTo>
                    <a:pt x="36" y="68"/>
                    <a:pt x="47" y="65"/>
                    <a:pt x="53" y="59"/>
                  </a:cubicBezTo>
                  <a:cubicBezTo>
                    <a:pt x="59" y="54"/>
                    <a:pt x="63" y="53"/>
                    <a:pt x="56" y="14"/>
                  </a:cubicBezTo>
                  <a:cubicBezTo>
                    <a:pt x="54" y="4"/>
                    <a:pt x="61" y="2"/>
                    <a:pt x="61" y="2"/>
                  </a:cubicBezTo>
                  <a:cubicBezTo>
                    <a:pt x="61" y="1"/>
                    <a:pt x="61" y="0"/>
                    <a:pt x="61" y="0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6" y="5"/>
                    <a:pt x="48" y="14"/>
                  </a:cubicBezTo>
                  <a:cubicBezTo>
                    <a:pt x="49" y="24"/>
                    <a:pt x="57" y="52"/>
                    <a:pt x="47" y="56"/>
                  </a:cubicBezTo>
                  <a:cubicBezTo>
                    <a:pt x="39" y="59"/>
                    <a:pt x="31" y="59"/>
                    <a:pt x="29" y="51"/>
                  </a:cubicBezTo>
                  <a:cubicBezTo>
                    <a:pt x="26" y="44"/>
                    <a:pt x="25" y="17"/>
                    <a:pt x="25" y="15"/>
                  </a:cubicBezTo>
                  <a:cubicBezTo>
                    <a:pt x="25" y="13"/>
                    <a:pt x="25" y="6"/>
                    <a:pt x="31" y="6"/>
                  </a:cubicBezTo>
                  <a:cubicBezTo>
                    <a:pt x="31" y="4"/>
                    <a:pt x="31" y="3"/>
                    <a:pt x="31" y="3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íŝļíḋé">
              <a:extLst>
                <a:ext uri="{FF2B5EF4-FFF2-40B4-BE49-F238E27FC236}">
                  <a16:creationId xmlns:a16="http://schemas.microsoft.com/office/drawing/2014/main" id="{D97E0434-D77E-4E4D-B393-07001193DDA5}"/>
                </a:ext>
              </a:extLst>
            </p:cNvPr>
            <p:cNvSpPr/>
            <p:nvPr/>
          </p:nvSpPr>
          <p:spPr bwMode="auto">
            <a:xfrm>
              <a:off x="2813050" y="2693988"/>
              <a:ext cx="134937" cy="150813"/>
            </a:xfrm>
            <a:custGeom>
              <a:avLst/>
              <a:gdLst>
                <a:gd name="T0" fmla="*/ 55 w 61"/>
                <a:gd name="T1" fmla="*/ 29 h 68"/>
                <a:gd name="T2" fmla="*/ 58 w 61"/>
                <a:gd name="T3" fmla="*/ 29 h 68"/>
                <a:gd name="T4" fmla="*/ 55 w 61"/>
                <a:gd name="T5" fmla="*/ 4 h 68"/>
                <a:gd name="T6" fmla="*/ 37 w 61"/>
                <a:gd name="T7" fmla="*/ 4 h 68"/>
                <a:gd name="T8" fmla="*/ 0 w 61"/>
                <a:gd name="T9" fmla="*/ 33 h 68"/>
                <a:gd name="T10" fmla="*/ 37 w 61"/>
                <a:gd name="T11" fmla="*/ 68 h 68"/>
                <a:gd name="T12" fmla="*/ 52 w 61"/>
                <a:gd name="T13" fmla="*/ 68 h 68"/>
                <a:gd name="T14" fmla="*/ 61 w 61"/>
                <a:gd name="T15" fmla="*/ 49 h 68"/>
                <a:gd name="T16" fmla="*/ 59 w 61"/>
                <a:gd name="T17" fmla="*/ 48 h 68"/>
                <a:gd name="T18" fmla="*/ 31 w 61"/>
                <a:gd name="T19" fmla="*/ 58 h 68"/>
                <a:gd name="T20" fmla="*/ 36 w 61"/>
                <a:gd name="T21" fmla="*/ 12 h 68"/>
                <a:gd name="T22" fmla="*/ 55 w 61"/>
                <a:gd name="T23" fmla="*/ 2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" h="68">
                  <a:moveTo>
                    <a:pt x="55" y="29"/>
                  </a:moveTo>
                  <a:cubicBezTo>
                    <a:pt x="58" y="29"/>
                    <a:pt x="58" y="29"/>
                    <a:pt x="58" y="29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4"/>
                    <a:pt x="47" y="6"/>
                    <a:pt x="37" y="4"/>
                  </a:cubicBezTo>
                  <a:cubicBezTo>
                    <a:pt x="28" y="2"/>
                    <a:pt x="1" y="0"/>
                    <a:pt x="0" y="33"/>
                  </a:cubicBezTo>
                  <a:cubicBezTo>
                    <a:pt x="1" y="63"/>
                    <a:pt x="24" y="67"/>
                    <a:pt x="37" y="68"/>
                  </a:cubicBezTo>
                  <a:cubicBezTo>
                    <a:pt x="51" y="67"/>
                    <a:pt x="51" y="68"/>
                    <a:pt x="52" y="68"/>
                  </a:cubicBezTo>
                  <a:cubicBezTo>
                    <a:pt x="55" y="64"/>
                    <a:pt x="61" y="49"/>
                    <a:pt x="61" y="49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1" y="68"/>
                    <a:pt x="31" y="58"/>
                  </a:cubicBezTo>
                  <a:cubicBezTo>
                    <a:pt x="16" y="48"/>
                    <a:pt x="14" y="16"/>
                    <a:pt x="36" y="12"/>
                  </a:cubicBezTo>
                  <a:cubicBezTo>
                    <a:pt x="44" y="12"/>
                    <a:pt x="50" y="15"/>
                    <a:pt x="55" y="29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iṩ1íde">
              <a:extLst>
                <a:ext uri="{FF2B5EF4-FFF2-40B4-BE49-F238E27FC236}">
                  <a16:creationId xmlns:a16="http://schemas.microsoft.com/office/drawing/2014/main" id="{FFB5C860-5DA5-45C6-90F7-0AE3275831A0}"/>
                </a:ext>
              </a:extLst>
            </p:cNvPr>
            <p:cNvSpPr/>
            <p:nvPr/>
          </p:nvSpPr>
          <p:spPr bwMode="auto">
            <a:xfrm>
              <a:off x="3070225" y="2743200"/>
              <a:ext cx="193675" cy="182563"/>
            </a:xfrm>
            <a:custGeom>
              <a:avLst/>
              <a:gdLst>
                <a:gd name="T0" fmla="*/ 17 w 87"/>
                <a:gd name="T1" fmla="*/ 64 h 82"/>
                <a:gd name="T2" fmla="*/ 18 w 87"/>
                <a:gd name="T3" fmla="*/ 62 h 82"/>
                <a:gd name="T4" fmla="*/ 15 w 87"/>
                <a:gd name="T5" fmla="*/ 51 h 82"/>
                <a:gd name="T6" fmla="*/ 27 w 87"/>
                <a:gd name="T7" fmla="*/ 18 h 82"/>
                <a:gd name="T8" fmla="*/ 32 w 87"/>
                <a:gd name="T9" fmla="*/ 56 h 82"/>
                <a:gd name="T10" fmla="*/ 59 w 87"/>
                <a:gd name="T11" fmla="*/ 29 h 82"/>
                <a:gd name="T12" fmla="*/ 48 w 87"/>
                <a:gd name="T13" fmla="*/ 63 h 82"/>
                <a:gd name="T14" fmla="*/ 40 w 87"/>
                <a:gd name="T15" fmla="*/ 70 h 82"/>
                <a:gd name="T16" fmla="*/ 39 w 87"/>
                <a:gd name="T17" fmla="*/ 72 h 82"/>
                <a:gd name="T18" fmla="*/ 66 w 87"/>
                <a:gd name="T19" fmla="*/ 82 h 82"/>
                <a:gd name="T20" fmla="*/ 67 w 87"/>
                <a:gd name="T21" fmla="*/ 79 h 82"/>
                <a:gd name="T22" fmla="*/ 67 w 87"/>
                <a:gd name="T23" fmla="*/ 67 h 82"/>
                <a:gd name="T24" fmla="*/ 79 w 87"/>
                <a:gd name="T25" fmla="*/ 30 h 82"/>
                <a:gd name="T26" fmla="*/ 86 w 87"/>
                <a:gd name="T27" fmla="*/ 26 h 82"/>
                <a:gd name="T28" fmla="*/ 87 w 87"/>
                <a:gd name="T29" fmla="*/ 23 h 82"/>
                <a:gd name="T30" fmla="*/ 60 w 87"/>
                <a:gd name="T31" fmla="*/ 14 h 82"/>
                <a:gd name="T32" fmla="*/ 58 w 87"/>
                <a:gd name="T33" fmla="*/ 17 h 82"/>
                <a:gd name="T34" fmla="*/ 56 w 87"/>
                <a:gd name="T35" fmla="*/ 22 h 82"/>
                <a:gd name="T36" fmla="*/ 46 w 87"/>
                <a:gd name="T37" fmla="*/ 32 h 82"/>
                <a:gd name="T38" fmla="*/ 45 w 87"/>
                <a:gd name="T39" fmla="*/ 14 h 82"/>
                <a:gd name="T40" fmla="*/ 48 w 87"/>
                <a:gd name="T41" fmla="*/ 12 h 82"/>
                <a:gd name="T42" fmla="*/ 49 w 87"/>
                <a:gd name="T43" fmla="*/ 10 h 82"/>
                <a:gd name="T44" fmla="*/ 21 w 87"/>
                <a:gd name="T45" fmla="*/ 0 h 82"/>
                <a:gd name="T46" fmla="*/ 19 w 87"/>
                <a:gd name="T47" fmla="*/ 3 h 82"/>
                <a:gd name="T48" fmla="*/ 20 w 87"/>
                <a:gd name="T49" fmla="*/ 14 h 82"/>
                <a:gd name="T50" fmla="*/ 8 w 87"/>
                <a:gd name="T51" fmla="*/ 50 h 82"/>
                <a:gd name="T52" fmla="*/ 1 w 87"/>
                <a:gd name="T53" fmla="*/ 56 h 82"/>
                <a:gd name="T54" fmla="*/ 0 w 87"/>
                <a:gd name="T55" fmla="*/ 59 h 82"/>
                <a:gd name="T56" fmla="*/ 17 w 87"/>
                <a:gd name="T57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7" h="82">
                  <a:moveTo>
                    <a:pt x="17" y="64"/>
                  </a:moveTo>
                  <a:cubicBezTo>
                    <a:pt x="18" y="62"/>
                    <a:pt x="18" y="62"/>
                    <a:pt x="18" y="62"/>
                  </a:cubicBezTo>
                  <a:cubicBezTo>
                    <a:pt x="18" y="62"/>
                    <a:pt x="12" y="61"/>
                    <a:pt x="15" y="51"/>
                  </a:cubicBezTo>
                  <a:cubicBezTo>
                    <a:pt x="19" y="42"/>
                    <a:pt x="27" y="18"/>
                    <a:pt x="27" y="18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8" y="63"/>
                    <a:pt x="47" y="71"/>
                    <a:pt x="40" y="70"/>
                  </a:cubicBezTo>
                  <a:cubicBezTo>
                    <a:pt x="39" y="71"/>
                    <a:pt x="39" y="72"/>
                    <a:pt x="39" y="72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7" y="79"/>
                    <a:pt x="63" y="79"/>
                    <a:pt x="67" y="67"/>
                  </a:cubicBezTo>
                  <a:cubicBezTo>
                    <a:pt x="70" y="56"/>
                    <a:pt x="79" y="30"/>
                    <a:pt x="79" y="30"/>
                  </a:cubicBezTo>
                  <a:cubicBezTo>
                    <a:pt x="79" y="30"/>
                    <a:pt x="81" y="25"/>
                    <a:pt x="86" y="26"/>
                  </a:cubicBezTo>
                  <a:cubicBezTo>
                    <a:pt x="87" y="24"/>
                    <a:pt x="87" y="23"/>
                    <a:pt x="87" y="2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62" y="18"/>
                    <a:pt x="56" y="22"/>
                  </a:cubicBezTo>
                  <a:cubicBezTo>
                    <a:pt x="52" y="27"/>
                    <a:pt x="46" y="32"/>
                    <a:pt x="46" y="32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4"/>
                    <a:pt x="46" y="12"/>
                    <a:pt x="48" y="12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25" y="3"/>
                    <a:pt x="20" y="14"/>
                  </a:cubicBezTo>
                  <a:cubicBezTo>
                    <a:pt x="16" y="25"/>
                    <a:pt x="8" y="50"/>
                    <a:pt x="8" y="50"/>
                  </a:cubicBezTo>
                  <a:cubicBezTo>
                    <a:pt x="8" y="50"/>
                    <a:pt x="7" y="59"/>
                    <a:pt x="1" y="56"/>
                  </a:cubicBezTo>
                  <a:cubicBezTo>
                    <a:pt x="0" y="59"/>
                    <a:pt x="0" y="59"/>
                    <a:pt x="0" y="59"/>
                  </a:cubicBezTo>
                  <a:lnTo>
                    <a:pt x="17" y="64"/>
                  </a:ln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iS1iďe">
              <a:extLst>
                <a:ext uri="{FF2B5EF4-FFF2-40B4-BE49-F238E27FC236}">
                  <a16:creationId xmlns:a16="http://schemas.microsoft.com/office/drawing/2014/main" id="{CE1F35DE-B257-4925-8674-ECA6BB395A7F}"/>
                </a:ext>
              </a:extLst>
            </p:cNvPr>
            <p:cNvSpPr/>
            <p:nvPr/>
          </p:nvSpPr>
          <p:spPr bwMode="auto">
            <a:xfrm>
              <a:off x="1919288" y="2871788"/>
              <a:ext cx="822325" cy="1465263"/>
            </a:xfrm>
            <a:custGeom>
              <a:avLst/>
              <a:gdLst>
                <a:gd name="T0" fmla="*/ 90 w 371"/>
                <a:gd name="T1" fmla="*/ 430 h 660"/>
                <a:gd name="T2" fmla="*/ 24 w 371"/>
                <a:gd name="T3" fmla="*/ 0 h 660"/>
                <a:gd name="T4" fmla="*/ 94 w 371"/>
                <a:gd name="T5" fmla="*/ 82 h 660"/>
                <a:gd name="T6" fmla="*/ 139 w 371"/>
                <a:gd name="T7" fmla="*/ 425 h 660"/>
                <a:gd name="T8" fmla="*/ 360 w 371"/>
                <a:gd name="T9" fmla="*/ 606 h 660"/>
                <a:gd name="T10" fmla="*/ 371 w 371"/>
                <a:gd name="T11" fmla="*/ 660 h 660"/>
                <a:gd name="T12" fmla="*/ 90 w 371"/>
                <a:gd name="T13" fmla="*/ 43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1" h="660">
                  <a:moveTo>
                    <a:pt x="90" y="430"/>
                  </a:moveTo>
                  <a:cubicBezTo>
                    <a:pt x="28" y="325"/>
                    <a:pt x="0" y="186"/>
                    <a:pt x="24" y="0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2"/>
                    <a:pt x="54" y="270"/>
                    <a:pt x="139" y="425"/>
                  </a:cubicBezTo>
                  <a:cubicBezTo>
                    <a:pt x="184" y="495"/>
                    <a:pt x="246" y="554"/>
                    <a:pt x="360" y="606"/>
                  </a:cubicBezTo>
                  <a:cubicBezTo>
                    <a:pt x="368" y="649"/>
                    <a:pt x="371" y="660"/>
                    <a:pt x="371" y="660"/>
                  </a:cubicBezTo>
                  <a:cubicBezTo>
                    <a:pt x="371" y="660"/>
                    <a:pt x="182" y="587"/>
                    <a:pt x="90" y="430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îŝḻídê">
              <a:extLst>
                <a:ext uri="{FF2B5EF4-FFF2-40B4-BE49-F238E27FC236}">
                  <a16:creationId xmlns:a16="http://schemas.microsoft.com/office/drawing/2014/main" id="{E7B73958-5321-4D85-92BD-D387C53EB869}"/>
                </a:ext>
              </a:extLst>
            </p:cNvPr>
            <p:cNvSpPr/>
            <p:nvPr/>
          </p:nvSpPr>
          <p:spPr bwMode="auto">
            <a:xfrm>
              <a:off x="2781300" y="2887663"/>
              <a:ext cx="990600" cy="1444625"/>
            </a:xfrm>
            <a:custGeom>
              <a:avLst/>
              <a:gdLst>
                <a:gd name="T0" fmla="*/ 12 w 446"/>
                <a:gd name="T1" fmla="*/ 598 h 651"/>
                <a:gd name="T2" fmla="*/ 0 w 446"/>
                <a:gd name="T3" fmla="*/ 651 h 651"/>
                <a:gd name="T4" fmla="*/ 340 w 446"/>
                <a:gd name="T5" fmla="*/ 0 h 651"/>
                <a:gd name="T6" fmla="*/ 273 w 446"/>
                <a:gd name="T7" fmla="*/ 79 h 651"/>
                <a:gd name="T8" fmla="*/ 12 w 446"/>
                <a:gd name="T9" fmla="*/ 598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6" h="651">
                  <a:moveTo>
                    <a:pt x="12" y="598"/>
                  </a:moveTo>
                  <a:cubicBezTo>
                    <a:pt x="0" y="651"/>
                    <a:pt x="0" y="651"/>
                    <a:pt x="0" y="651"/>
                  </a:cubicBezTo>
                  <a:cubicBezTo>
                    <a:pt x="0" y="651"/>
                    <a:pt x="446" y="473"/>
                    <a:pt x="340" y="0"/>
                  </a:cubicBezTo>
                  <a:cubicBezTo>
                    <a:pt x="303" y="40"/>
                    <a:pt x="273" y="79"/>
                    <a:pt x="273" y="79"/>
                  </a:cubicBezTo>
                  <a:cubicBezTo>
                    <a:pt x="273" y="79"/>
                    <a:pt x="382" y="415"/>
                    <a:pt x="12" y="598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ïṥļíḓè">
              <a:extLst>
                <a:ext uri="{FF2B5EF4-FFF2-40B4-BE49-F238E27FC236}">
                  <a16:creationId xmlns:a16="http://schemas.microsoft.com/office/drawing/2014/main" id="{60E96A63-63CE-42A2-85A6-74022E2AADAA}"/>
                </a:ext>
              </a:extLst>
            </p:cNvPr>
            <p:cNvSpPr/>
            <p:nvPr/>
          </p:nvSpPr>
          <p:spPr bwMode="auto">
            <a:xfrm>
              <a:off x="2220913" y="3194050"/>
              <a:ext cx="669925" cy="849313"/>
            </a:xfrm>
            <a:custGeom>
              <a:avLst/>
              <a:gdLst>
                <a:gd name="T0" fmla="*/ 60 w 302"/>
                <a:gd name="T1" fmla="*/ 0 h 383"/>
                <a:gd name="T2" fmla="*/ 117 w 302"/>
                <a:gd name="T3" fmla="*/ 69 h 383"/>
                <a:gd name="T4" fmla="*/ 124 w 302"/>
                <a:gd name="T5" fmla="*/ 109 h 383"/>
                <a:gd name="T6" fmla="*/ 101 w 302"/>
                <a:gd name="T7" fmla="*/ 165 h 383"/>
                <a:gd name="T8" fmla="*/ 125 w 302"/>
                <a:gd name="T9" fmla="*/ 143 h 383"/>
                <a:gd name="T10" fmla="*/ 153 w 302"/>
                <a:gd name="T11" fmla="*/ 115 h 383"/>
                <a:gd name="T12" fmla="*/ 139 w 302"/>
                <a:gd name="T13" fmla="*/ 164 h 383"/>
                <a:gd name="T14" fmla="*/ 91 w 302"/>
                <a:gd name="T15" fmla="*/ 192 h 383"/>
                <a:gd name="T16" fmla="*/ 95 w 302"/>
                <a:gd name="T17" fmla="*/ 263 h 383"/>
                <a:gd name="T18" fmla="*/ 114 w 302"/>
                <a:gd name="T19" fmla="*/ 208 h 383"/>
                <a:gd name="T20" fmla="*/ 153 w 302"/>
                <a:gd name="T21" fmla="*/ 182 h 383"/>
                <a:gd name="T22" fmla="*/ 132 w 302"/>
                <a:gd name="T23" fmla="*/ 229 h 383"/>
                <a:gd name="T24" fmla="*/ 100 w 302"/>
                <a:gd name="T25" fmla="*/ 276 h 383"/>
                <a:gd name="T26" fmla="*/ 149 w 302"/>
                <a:gd name="T27" fmla="*/ 334 h 383"/>
                <a:gd name="T28" fmla="*/ 155 w 302"/>
                <a:gd name="T29" fmla="*/ 228 h 383"/>
                <a:gd name="T30" fmla="*/ 163 w 302"/>
                <a:gd name="T31" fmla="*/ 285 h 383"/>
                <a:gd name="T32" fmla="*/ 157 w 302"/>
                <a:gd name="T33" fmla="*/ 340 h 383"/>
                <a:gd name="T34" fmla="*/ 302 w 302"/>
                <a:gd name="T35" fmla="*/ 377 h 383"/>
                <a:gd name="T36" fmla="*/ 298 w 302"/>
                <a:gd name="T37" fmla="*/ 383 h 383"/>
                <a:gd name="T38" fmla="*/ 122 w 302"/>
                <a:gd name="T39" fmla="*/ 319 h 383"/>
                <a:gd name="T40" fmla="*/ 35 w 302"/>
                <a:gd name="T41" fmla="*/ 305 h 383"/>
                <a:gd name="T42" fmla="*/ 0 w 302"/>
                <a:gd name="T43" fmla="*/ 258 h 383"/>
                <a:gd name="T44" fmla="*/ 51 w 302"/>
                <a:gd name="T45" fmla="*/ 278 h 383"/>
                <a:gd name="T46" fmla="*/ 109 w 302"/>
                <a:gd name="T47" fmla="*/ 304 h 383"/>
                <a:gd name="T48" fmla="*/ 80 w 302"/>
                <a:gd name="T49" fmla="*/ 239 h 383"/>
                <a:gd name="T50" fmla="*/ 37 w 302"/>
                <a:gd name="T51" fmla="*/ 193 h 383"/>
                <a:gd name="T52" fmla="*/ 11 w 302"/>
                <a:gd name="T53" fmla="*/ 154 h 383"/>
                <a:gd name="T54" fmla="*/ 80 w 302"/>
                <a:gd name="T55" fmla="*/ 209 h 383"/>
                <a:gd name="T56" fmla="*/ 96 w 302"/>
                <a:gd name="T57" fmla="*/ 158 h 383"/>
                <a:gd name="T58" fmla="*/ 65 w 302"/>
                <a:gd name="T59" fmla="*/ 109 h 383"/>
                <a:gd name="T60" fmla="*/ 49 w 302"/>
                <a:gd name="T61" fmla="*/ 70 h 383"/>
                <a:gd name="T62" fmla="*/ 99 w 302"/>
                <a:gd name="T63" fmla="*/ 152 h 383"/>
                <a:gd name="T64" fmla="*/ 119 w 302"/>
                <a:gd name="T65" fmla="*/ 107 h 383"/>
                <a:gd name="T66" fmla="*/ 113 w 302"/>
                <a:gd name="T67" fmla="*/ 67 h 383"/>
                <a:gd name="T68" fmla="*/ 80 w 302"/>
                <a:gd name="T69" fmla="*/ 29 h 383"/>
                <a:gd name="T70" fmla="*/ 60 w 302"/>
                <a:gd name="T7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2" h="383">
                  <a:moveTo>
                    <a:pt x="60" y="0"/>
                  </a:moveTo>
                  <a:cubicBezTo>
                    <a:pt x="60" y="0"/>
                    <a:pt x="126" y="10"/>
                    <a:pt x="117" y="69"/>
                  </a:cubicBezTo>
                  <a:cubicBezTo>
                    <a:pt x="124" y="84"/>
                    <a:pt x="127" y="94"/>
                    <a:pt x="124" y="109"/>
                  </a:cubicBezTo>
                  <a:cubicBezTo>
                    <a:pt x="121" y="122"/>
                    <a:pt x="113" y="139"/>
                    <a:pt x="101" y="165"/>
                  </a:cubicBezTo>
                  <a:cubicBezTo>
                    <a:pt x="108" y="157"/>
                    <a:pt x="119" y="147"/>
                    <a:pt x="125" y="143"/>
                  </a:cubicBezTo>
                  <a:cubicBezTo>
                    <a:pt x="131" y="140"/>
                    <a:pt x="150" y="125"/>
                    <a:pt x="153" y="115"/>
                  </a:cubicBezTo>
                  <a:cubicBezTo>
                    <a:pt x="151" y="134"/>
                    <a:pt x="146" y="150"/>
                    <a:pt x="139" y="164"/>
                  </a:cubicBezTo>
                  <a:cubicBezTo>
                    <a:pt x="132" y="178"/>
                    <a:pt x="120" y="191"/>
                    <a:pt x="91" y="192"/>
                  </a:cubicBezTo>
                  <a:cubicBezTo>
                    <a:pt x="88" y="207"/>
                    <a:pt x="80" y="236"/>
                    <a:pt x="95" y="263"/>
                  </a:cubicBezTo>
                  <a:cubicBezTo>
                    <a:pt x="95" y="232"/>
                    <a:pt x="99" y="227"/>
                    <a:pt x="114" y="208"/>
                  </a:cubicBezTo>
                  <a:cubicBezTo>
                    <a:pt x="129" y="193"/>
                    <a:pt x="146" y="184"/>
                    <a:pt x="153" y="182"/>
                  </a:cubicBezTo>
                  <a:cubicBezTo>
                    <a:pt x="145" y="192"/>
                    <a:pt x="134" y="214"/>
                    <a:pt x="132" y="229"/>
                  </a:cubicBezTo>
                  <a:cubicBezTo>
                    <a:pt x="129" y="245"/>
                    <a:pt x="116" y="267"/>
                    <a:pt x="100" y="276"/>
                  </a:cubicBezTo>
                  <a:cubicBezTo>
                    <a:pt x="107" y="290"/>
                    <a:pt x="122" y="316"/>
                    <a:pt x="149" y="334"/>
                  </a:cubicBezTo>
                  <a:cubicBezTo>
                    <a:pt x="138" y="319"/>
                    <a:pt x="116" y="299"/>
                    <a:pt x="155" y="228"/>
                  </a:cubicBezTo>
                  <a:cubicBezTo>
                    <a:pt x="155" y="244"/>
                    <a:pt x="154" y="255"/>
                    <a:pt x="163" y="285"/>
                  </a:cubicBezTo>
                  <a:cubicBezTo>
                    <a:pt x="168" y="316"/>
                    <a:pt x="159" y="336"/>
                    <a:pt x="157" y="340"/>
                  </a:cubicBezTo>
                  <a:cubicBezTo>
                    <a:pt x="170" y="348"/>
                    <a:pt x="221" y="377"/>
                    <a:pt x="302" y="377"/>
                  </a:cubicBezTo>
                  <a:cubicBezTo>
                    <a:pt x="298" y="383"/>
                    <a:pt x="298" y="383"/>
                    <a:pt x="298" y="383"/>
                  </a:cubicBezTo>
                  <a:cubicBezTo>
                    <a:pt x="298" y="383"/>
                    <a:pt x="183" y="383"/>
                    <a:pt x="122" y="319"/>
                  </a:cubicBezTo>
                  <a:cubicBezTo>
                    <a:pt x="94" y="330"/>
                    <a:pt x="68" y="337"/>
                    <a:pt x="35" y="305"/>
                  </a:cubicBezTo>
                  <a:cubicBezTo>
                    <a:pt x="6" y="274"/>
                    <a:pt x="6" y="271"/>
                    <a:pt x="0" y="258"/>
                  </a:cubicBezTo>
                  <a:cubicBezTo>
                    <a:pt x="10" y="266"/>
                    <a:pt x="32" y="275"/>
                    <a:pt x="51" y="278"/>
                  </a:cubicBezTo>
                  <a:cubicBezTo>
                    <a:pt x="71" y="281"/>
                    <a:pt x="89" y="285"/>
                    <a:pt x="109" y="304"/>
                  </a:cubicBezTo>
                  <a:cubicBezTo>
                    <a:pt x="95" y="285"/>
                    <a:pt x="83" y="259"/>
                    <a:pt x="80" y="239"/>
                  </a:cubicBezTo>
                  <a:cubicBezTo>
                    <a:pt x="55" y="224"/>
                    <a:pt x="50" y="219"/>
                    <a:pt x="37" y="193"/>
                  </a:cubicBezTo>
                  <a:cubicBezTo>
                    <a:pt x="25" y="166"/>
                    <a:pt x="14" y="154"/>
                    <a:pt x="11" y="154"/>
                  </a:cubicBezTo>
                  <a:cubicBezTo>
                    <a:pt x="25" y="157"/>
                    <a:pt x="71" y="171"/>
                    <a:pt x="80" y="209"/>
                  </a:cubicBezTo>
                  <a:cubicBezTo>
                    <a:pt x="83" y="185"/>
                    <a:pt x="95" y="162"/>
                    <a:pt x="96" y="158"/>
                  </a:cubicBezTo>
                  <a:cubicBezTo>
                    <a:pt x="84" y="149"/>
                    <a:pt x="72" y="139"/>
                    <a:pt x="65" y="109"/>
                  </a:cubicBezTo>
                  <a:cubicBezTo>
                    <a:pt x="60" y="84"/>
                    <a:pt x="52" y="74"/>
                    <a:pt x="49" y="70"/>
                  </a:cubicBezTo>
                  <a:cubicBezTo>
                    <a:pt x="62" y="76"/>
                    <a:pt x="111" y="101"/>
                    <a:pt x="99" y="152"/>
                  </a:cubicBezTo>
                  <a:cubicBezTo>
                    <a:pt x="103" y="144"/>
                    <a:pt x="113" y="126"/>
                    <a:pt x="119" y="107"/>
                  </a:cubicBezTo>
                  <a:cubicBezTo>
                    <a:pt x="121" y="95"/>
                    <a:pt x="120" y="81"/>
                    <a:pt x="113" y="67"/>
                  </a:cubicBezTo>
                  <a:cubicBezTo>
                    <a:pt x="91" y="53"/>
                    <a:pt x="85" y="38"/>
                    <a:pt x="80" y="29"/>
                  </a:cubicBezTo>
                  <a:cubicBezTo>
                    <a:pt x="80" y="29"/>
                    <a:pt x="67" y="5"/>
                    <a:pt x="60" y="0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ïṡļíḍê">
              <a:extLst>
                <a:ext uri="{FF2B5EF4-FFF2-40B4-BE49-F238E27FC236}">
                  <a16:creationId xmlns:a16="http://schemas.microsoft.com/office/drawing/2014/main" id="{15FE2F4A-E448-42E2-99EE-D9F8CFB0E4B7}"/>
                </a:ext>
              </a:extLst>
            </p:cNvPr>
            <p:cNvSpPr/>
            <p:nvPr/>
          </p:nvSpPr>
          <p:spPr bwMode="auto">
            <a:xfrm>
              <a:off x="2630488" y="3194050"/>
              <a:ext cx="669925" cy="849313"/>
            </a:xfrm>
            <a:custGeom>
              <a:avLst/>
              <a:gdLst>
                <a:gd name="T0" fmla="*/ 242 w 302"/>
                <a:gd name="T1" fmla="*/ 0 h 383"/>
                <a:gd name="T2" fmla="*/ 184 w 302"/>
                <a:gd name="T3" fmla="*/ 69 h 383"/>
                <a:gd name="T4" fmla="*/ 178 w 302"/>
                <a:gd name="T5" fmla="*/ 109 h 383"/>
                <a:gd name="T6" fmla="*/ 201 w 302"/>
                <a:gd name="T7" fmla="*/ 165 h 383"/>
                <a:gd name="T8" fmla="*/ 177 w 302"/>
                <a:gd name="T9" fmla="*/ 143 h 383"/>
                <a:gd name="T10" fmla="*/ 149 w 302"/>
                <a:gd name="T11" fmla="*/ 115 h 383"/>
                <a:gd name="T12" fmla="*/ 163 w 302"/>
                <a:gd name="T13" fmla="*/ 164 h 383"/>
                <a:gd name="T14" fmla="*/ 211 w 302"/>
                <a:gd name="T15" fmla="*/ 192 h 383"/>
                <a:gd name="T16" fmla="*/ 206 w 302"/>
                <a:gd name="T17" fmla="*/ 263 h 383"/>
                <a:gd name="T18" fmla="*/ 188 w 302"/>
                <a:gd name="T19" fmla="*/ 208 h 383"/>
                <a:gd name="T20" fmla="*/ 149 w 302"/>
                <a:gd name="T21" fmla="*/ 182 h 383"/>
                <a:gd name="T22" fmla="*/ 170 w 302"/>
                <a:gd name="T23" fmla="*/ 229 h 383"/>
                <a:gd name="T24" fmla="*/ 201 w 302"/>
                <a:gd name="T25" fmla="*/ 276 h 383"/>
                <a:gd name="T26" fmla="*/ 153 w 302"/>
                <a:gd name="T27" fmla="*/ 334 h 383"/>
                <a:gd name="T28" fmla="*/ 146 w 302"/>
                <a:gd name="T29" fmla="*/ 228 h 383"/>
                <a:gd name="T30" fmla="*/ 139 w 302"/>
                <a:gd name="T31" fmla="*/ 285 h 383"/>
                <a:gd name="T32" fmla="*/ 145 w 302"/>
                <a:gd name="T33" fmla="*/ 340 h 383"/>
                <a:gd name="T34" fmla="*/ 0 w 302"/>
                <a:gd name="T35" fmla="*/ 377 h 383"/>
                <a:gd name="T36" fmla="*/ 3 w 302"/>
                <a:gd name="T37" fmla="*/ 383 h 383"/>
                <a:gd name="T38" fmla="*/ 180 w 302"/>
                <a:gd name="T39" fmla="*/ 319 h 383"/>
                <a:gd name="T40" fmla="*/ 267 w 302"/>
                <a:gd name="T41" fmla="*/ 305 h 383"/>
                <a:gd name="T42" fmla="*/ 302 w 302"/>
                <a:gd name="T43" fmla="*/ 258 h 383"/>
                <a:gd name="T44" fmla="*/ 250 w 302"/>
                <a:gd name="T45" fmla="*/ 278 h 383"/>
                <a:gd name="T46" fmla="*/ 193 w 302"/>
                <a:gd name="T47" fmla="*/ 304 h 383"/>
                <a:gd name="T48" fmla="*/ 222 w 302"/>
                <a:gd name="T49" fmla="*/ 239 h 383"/>
                <a:gd name="T50" fmla="*/ 264 w 302"/>
                <a:gd name="T51" fmla="*/ 193 h 383"/>
                <a:gd name="T52" fmla="*/ 290 w 302"/>
                <a:gd name="T53" fmla="*/ 154 h 383"/>
                <a:gd name="T54" fmla="*/ 222 w 302"/>
                <a:gd name="T55" fmla="*/ 209 h 383"/>
                <a:gd name="T56" fmla="*/ 206 w 302"/>
                <a:gd name="T57" fmla="*/ 158 h 383"/>
                <a:gd name="T58" fmla="*/ 236 w 302"/>
                <a:gd name="T59" fmla="*/ 109 h 383"/>
                <a:gd name="T60" fmla="*/ 253 w 302"/>
                <a:gd name="T61" fmla="*/ 70 h 383"/>
                <a:gd name="T62" fmla="*/ 203 w 302"/>
                <a:gd name="T63" fmla="*/ 152 h 383"/>
                <a:gd name="T64" fmla="*/ 183 w 302"/>
                <a:gd name="T65" fmla="*/ 107 h 383"/>
                <a:gd name="T66" fmla="*/ 188 w 302"/>
                <a:gd name="T67" fmla="*/ 67 h 383"/>
                <a:gd name="T68" fmla="*/ 221 w 302"/>
                <a:gd name="T69" fmla="*/ 29 h 383"/>
                <a:gd name="T70" fmla="*/ 242 w 302"/>
                <a:gd name="T7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2" h="383">
                  <a:moveTo>
                    <a:pt x="242" y="0"/>
                  </a:moveTo>
                  <a:cubicBezTo>
                    <a:pt x="242" y="0"/>
                    <a:pt x="176" y="10"/>
                    <a:pt x="184" y="69"/>
                  </a:cubicBezTo>
                  <a:cubicBezTo>
                    <a:pt x="178" y="84"/>
                    <a:pt x="175" y="94"/>
                    <a:pt x="178" y="109"/>
                  </a:cubicBezTo>
                  <a:cubicBezTo>
                    <a:pt x="181" y="122"/>
                    <a:pt x="189" y="139"/>
                    <a:pt x="201" y="165"/>
                  </a:cubicBezTo>
                  <a:cubicBezTo>
                    <a:pt x="194" y="157"/>
                    <a:pt x="182" y="147"/>
                    <a:pt x="177" y="143"/>
                  </a:cubicBezTo>
                  <a:cubicBezTo>
                    <a:pt x="171" y="140"/>
                    <a:pt x="152" y="125"/>
                    <a:pt x="149" y="115"/>
                  </a:cubicBezTo>
                  <a:cubicBezTo>
                    <a:pt x="150" y="134"/>
                    <a:pt x="156" y="150"/>
                    <a:pt x="163" y="164"/>
                  </a:cubicBezTo>
                  <a:cubicBezTo>
                    <a:pt x="170" y="178"/>
                    <a:pt x="181" y="191"/>
                    <a:pt x="211" y="192"/>
                  </a:cubicBezTo>
                  <a:cubicBezTo>
                    <a:pt x="214" y="207"/>
                    <a:pt x="222" y="236"/>
                    <a:pt x="206" y="263"/>
                  </a:cubicBezTo>
                  <a:cubicBezTo>
                    <a:pt x="207" y="232"/>
                    <a:pt x="203" y="227"/>
                    <a:pt x="188" y="208"/>
                  </a:cubicBezTo>
                  <a:cubicBezTo>
                    <a:pt x="173" y="193"/>
                    <a:pt x="155" y="184"/>
                    <a:pt x="149" y="182"/>
                  </a:cubicBezTo>
                  <a:cubicBezTo>
                    <a:pt x="156" y="192"/>
                    <a:pt x="168" y="214"/>
                    <a:pt x="170" y="229"/>
                  </a:cubicBezTo>
                  <a:cubicBezTo>
                    <a:pt x="172" y="245"/>
                    <a:pt x="186" y="267"/>
                    <a:pt x="201" y="276"/>
                  </a:cubicBezTo>
                  <a:cubicBezTo>
                    <a:pt x="194" y="290"/>
                    <a:pt x="180" y="316"/>
                    <a:pt x="153" y="334"/>
                  </a:cubicBezTo>
                  <a:cubicBezTo>
                    <a:pt x="163" y="319"/>
                    <a:pt x="186" y="299"/>
                    <a:pt x="146" y="228"/>
                  </a:cubicBezTo>
                  <a:cubicBezTo>
                    <a:pt x="147" y="244"/>
                    <a:pt x="147" y="255"/>
                    <a:pt x="139" y="285"/>
                  </a:cubicBezTo>
                  <a:cubicBezTo>
                    <a:pt x="134" y="316"/>
                    <a:pt x="143" y="336"/>
                    <a:pt x="145" y="340"/>
                  </a:cubicBezTo>
                  <a:cubicBezTo>
                    <a:pt x="132" y="348"/>
                    <a:pt x="81" y="377"/>
                    <a:pt x="0" y="377"/>
                  </a:cubicBezTo>
                  <a:cubicBezTo>
                    <a:pt x="3" y="383"/>
                    <a:pt x="3" y="383"/>
                    <a:pt x="3" y="383"/>
                  </a:cubicBezTo>
                  <a:cubicBezTo>
                    <a:pt x="3" y="383"/>
                    <a:pt x="119" y="383"/>
                    <a:pt x="180" y="319"/>
                  </a:cubicBezTo>
                  <a:cubicBezTo>
                    <a:pt x="208" y="330"/>
                    <a:pt x="234" y="337"/>
                    <a:pt x="267" y="305"/>
                  </a:cubicBezTo>
                  <a:cubicBezTo>
                    <a:pt x="296" y="274"/>
                    <a:pt x="296" y="271"/>
                    <a:pt x="302" y="258"/>
                  </a:cubicBezTo>
                  <a:cubicBezTo>
                    <a:pt x="292" y="266"/>
                    <a:pt x="270" y="275"/>
                    <a:pt x="250" y="278"/>
                  </a:cubicBezTo>
                  <a:cubicBezTo>
                    <a:pt x="231" y="281"/>
                    <a:pt x="213" y="285"/>
                    <a:pt x="193" y="304"/>
                  </a:cubicBezTo>
                  <a:cubicBezTo>
                    <a:pt x="207" y="285"/>
                    <a:pt x="218" y="259"/>
                    <a:pt x="222" y="239"/>
                  </a:cubicBezTo>
                  <a:cubicBezTo>
                    <a:pt x="247" y="224"/>
                    <a:pt x="252" y="219"/>
                    <a:pt x="264" y="193"/>
                  </a:cubicBezTo>
                  <a:cubicBezTo>
                    <a:pt x="276" y="166"/>
                    <a:pt x="287" y="154"/>
                    <a:pt x="290" y="154"/>
                  </a:cubicBezTo>
                  <a:cubicBezTo>
                    <a:pt x="277" y="157"/>
                    <a:pt x="231" y="171"/>
                    <a:pt x="222" y="209"/>
                  </a:cubicBezTo>
                  <a:cubicBezTo>
                    <a:pt x="219" y="185"/>
                    <a:pt x="206" y="162"/>
                    <a:pt x="206" y="158"/>
                  </a:cubicBezTo>
                  <a:cubicBezTo>
                    <a:pt x="217" y="149"/>
                    <a:pt x="229" y="139"/>
                    <a:pt x="236" y="109"/>
                  </a:cubicBezTo>
                  <a:cubicBezTo>
                    <a:pt x="242" y="84"/>
                    <a:pt x="250" y="74"/>
                    <a:pt x="253" y="70"/>
                  </a:cubicBezTo>
                  <a:cubicBezTo>
                    <a:pt x="239" y="76"/>
                    <a:pt x="191" y="101"/>
                    <a:pt x="203" y="152"/>
                  </a:cubicBezTo>
                  <a:cubicBezTo>
                    <a:pt x="199" y="144"/>
                    <a:pt x="189" y="126"/>
                    <a:pt x="183" y="107"/>
                  </a:cubicBezTo>
                  <a:cubicBezTo>
                    <a:pt x="181" y="95"/>
                    <a:pt x="181" y="81"/>
                    <a:pt x="188" y="67"/>
                  </a:cubicBezTo>
                  <a:cubicBezTo>
                    <a:pt x="211" y="53"/>
                    <a:pt x="216" y="38"/>
                    <a:pt x="221" y="29"/>
                  </a:cubicBezTo>
                  <a:cubicBezTo>
                    <a:pt x="221" y="29"/>
                    <a:pt x="235" y="5"/>
                    <a:pt x="242" y="0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iŝļiḑê">
              <a:extLst>
                <a:ext uri="{FF2B5EF4-FFF2-40B4-BE49-F238E27FC236}">
                  <a16:creationId xmlns:a16="http://schemas.microsoft.com/office/drawing/2014/main" id="{0129B3DB-BF34-49B3-AD2A-E62A3B2F0B74}"/>
                </a:ext>
              </a:extLst>
            </p:cNvPr>
            <p:cNvSpPr/>
            <p:nvPr/>
          </p:nvSpPr>
          <p:spPr bwMode="auto">
            <a:xfrm>
              <a:off x="2601913" y="2892425"/>
              <a:ext cx="128587" cy="123825"/>
            </a:xfrm>
            <a:custGeom>
              <a:avLst/>
              <a:gdLst>
                <a:gd name="T0" fmla="*/ 58 w 58"/>
                <a:gd name="T1" fmla="*/ 25 h 56"/>
                <a:gd name="T2" fmla="*/ 29 w 58"/>
                <a:gd name="T3" fmla="*/ 54 h 56"/>
                <a:gd name="T4" fmla="*/ 0 w 58"/>
                <a:gd name="T5" fmla="*/ 27 h 56"/>
                <a:gd name="T6" fmla="*/ 30 w 58"/>
                <a:gd name="T7" fmla="*/ 1 h 56"/>
                <a:gd name="T8" fmla="*/ 58 w 58"/>
                <a:gd name="T9" fmla="*/ 2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6">
                  <a:moveTo>
                    <a:pt x="58" y="25"/>
                  </a:moveTo>
                  <a:cubicBezTo>
                    <a:pt x="57" y="41"/>
                    <a:pt x="46" y="52"/>
                    <a:pt x="29" y="54"/>
                  </a:cubicBezTo>
                  <a:cubicBezTo>
                    <a:pt x="7" y="56"/>
                    <a:pt x="0" y="43"/>
                    <a:pt x="0" y="27"/>
                  </a:cubicBezTo>
                  <a:cubicBezTo>
                    <a:pt x="1" y="15"/>
                    <a:pt x="12" y="2"/>
                    <a:pt x="30" y="1"/>
                  </a:cubicBezTo>
                  <a:cubicBezTo>
                    <a:pt x="49" y="0"/>
                    <a:pt x="58" y="10"/>
                    <a:pt x="58" y="25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ïşľïḓe">
              <a:extLst>
                <a:ext uri="{FF2B5EF4-FFF2-40B4-BE49-F238E27FC236}">
                  <a16:creationId xmlns:a16="http://schemas.microsoft.com/office/drawing/2014/main" id="{38F381E4-2C4D-4142-9E01-F011D3066430}"/>
                </a:ext>
              </a:extLst>
            </p:cNvPr>
            <p:cNvSpPr/>
            <p:nvPr/>
          </p:nvSpPr>
          <p:spPr bwMode="auto">
            <a:xfrm>
              <a:off x="2638425" y="3005138"/>
              <a:ext cx="74612" cy="95250"/>
            </a:xfrm>
            <a:custGeom>
              <a:avLst/>
              <a:gdLst>
                <a:gd name="T0" fmla="*/ 0 w 34"/>
                <a:gd name="T1" fmla="*/ 7 h 43"/>
                <a:gd name="T2" fmla="*/ 32 w 34"/>
                <a:gd name="T3" fmla="*/ 0 h 43"/>
                <a:gd name="T4" fmla="*/ 34 w 34"/>
                <a:gd name="T5" fmla="*/ 23 h 43"/>
                <a:gd name="T6" fmla="*/ 6 w 34"/>
                <a:gd name="T7" fmla="*/ 43 h 43"/>
                <a:gd name="T8" fmla="*/ 0 w 34"/>
                <a:gd name="T9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3">
                  <a:moveTo>
                    <a:pt x="0" y="7"/>
                  </a:moveTo>
                  <a:cubicBezTo>
                    <a:pt x="0" y="7"/>
                    <a:pt x="15" y="13"/>
                    <a:pt x="32" y="0"/>
                  </a:cubicBezTo>
                  <a:cubicBezTo>
                    <a:pt x="33" y="13"/>
                    <a:pt x="34" y="23"/>
                    <a:pt x="34" y="23"/>
                  </a:cubicBezTo>
                  <a:cubicBezTo>
                    <a:pt x="34" y="23"/>
                    <a:pt x="17" y="34"/>
                    <a:pt x="6" y="43"/>
                  </a:cubicBezTo>
                  <a:cubicBezTo>
                    <a:pt x="4" y="29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îṣļîdè">
              <a:extLst>
                <a:ext uri="{FF2B5EF4-FFF2-40B4-BE49-F238E27FC236}">
                  <a16:creationId xmlns:a16="http://schemas.microsoft.com/office/drawing/2014/main" id="{0F285C2A-4FB2-4F88-A319-2D2A67EB09E8}"/>
                </a:ext>
              </a:extLst>
            </p:cNvPr>
            <p:cNvSpPr/>
            <p:nvPr/>
          </p:nvSpPr>
          <p:spPr bwMode="auto">
            <a:xfrm>
              <a:off x="2657475" y="3127375"/>
              <a:ext cx="84137" cy="298450"/>
            </a:xfrm>
            <a:custGeom>
              <a:avLst/>
              <a:gdLst>
                <a:gd name="T0" fmla="*/ 0 w 38"/>
                <a:gd name="T1" fmla="*/ 11 h 135"/>
                <a:gd name="T2" fmla="*/ 28 w 38"/>
                <a:gd name="T3" fmla="*/ 0 h 135"/>
                <a:gd name="T4" fmla="*/ 38 w 38"/>
                <a:gd name="T5" fmla="*/ 129 h 135"/>
                <a:gd name="T6" fmla="*/ 19 w 38"/>
                <a:gd name="T7" fmla="*/ 133 h 135"/>
                <a:gd name="T8" fmla="*/ 0 w 38"/>
                <a:gd name="T9" fmla="*/ 1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35">
                  <a:moveTo>
                    <a:pt x="0" y="11"/>
                  </a:moveTo>
                  <a:cubicBezTo>
                    <a:pt x="0" y="11"/>
                    <a:pt x="27" y="1"/>
                    <a:pt x="28" y="0"/>
                  </a:cubicBezTo>
                  <a:cubicBezTo>
                    <a:pt x="28" y="7"/>
                    <a:pt x="38" y="129"/>
                    <a:pt x="38" y="129"/>
                  </a:cubicBezTo>
                  <a:cubicBezTo>
                    <a:pt x="38" y="129"/>
                    <a:pt x="26" y="135"/>
                    <a:pt x="19" y="133"/>
                  </a:cubicBezTo>
                  <a:cubicBezTo>
                    <a:pt x="17" y="122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íşļîḍé">
              <a:extLst>
                <a:ext uri="{FF2B5EF4-FFF2-40B4-BE49-F238E27FC236}">
                  <a16:creationId xmlns:a16="http://schemas.microsoft.com/office/drawing/2014/main" id="{3E6A3459-FBF6-4E5D-95CB-C0D445A56647}"/>
                </a:ext>
              </a:extLst>
            </p:cNvPr>
            <p:cNvSpPr/>
            <p:nvPr/>
          </p:nvSpPr>
          <p:spPr bwMode="auto">
            <a:xfrm>
              <a:off x="2713038" y="3506788"/>
              <a:ext cx="61912" cy="301625"/>
            </a:xfrm>
            <a:custGeom>
              <a:avLst/>
              <a:gdLst>
                <a:gd name="T0" fmla="*/ 0 w 39"/>
                <a:gd name="T1" fmla="*/ 7 h 190"/>
                <a:gd name="T2" fmla="*/ 24 w 39"/>
                <a:gd name="T3" fmla="*/ 0 h 190"/>
                <a:gd name="T4" fmla="*/ 39 w 39"/>
                <a:gd name="T5" fmla="*/ 190 h 190"/>
                <a:gd name="T6" fmla="*/ 28 w 39"/>
                <a:gd name="T7" fmla="*/ 190 h 190"/>
                <a:gd name="T8" fmla="*/ 0 w 39"/>
                <a:gd name="T9" fmla="*/ 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90">
                  <a:moveTo>
                    <a:pt x="0" y="7"/>
                  </a:moveTo>
                  <a:lnTo>
                    <a:pt x="24" y="0"/>
                  </a:lnTo>
                  <a:lnTo>
                    <a:pt x="39" y="190"/>
                  </a:lnTo>
                  <a:lnTo>
                    <a:pt x="28" y="19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iŝḷîḍê">
              <a:extLst>
                <a:ext uri="{FF2B5EF4-FFF2-40B4-BE49-F238E27FC236}">
                  <a16:creationId xmlns:a16="http://schemas.microsoft.com/office/drawing/2014/main" id="{05346A57-B5DC-4B3F-BC9C-64EBC17C2C65}"/>
                </a:ext>
              </a:extLst>
            </p:cNvPr>
            <p:cNvSpPr/>
            <p:nvPr/>
          </p:nvSpPr>
          <p:spPr bwMode="auto">
            <a:xfrm>
              <a:off x="2763838" y="3852863"/>
              <a:ext cx="22225" cy="90488"/>
            </a:xfrm>
            <a:custGeom>
              <a:avLst/>
              <a:gdLst>
                <a:gd name="T0" fmla="*/ 0 w 14"/>
                <a:gd name="T1" fmla="*/ 0 h 57"/>
                <a:gd name="T2" fmla="*/ 10 w 14"/>
                <a:gd name="T3" fmla="*/ 3 h 57"/>
                <a:gd name="T4" fmla="*/ 14 w 14"/>
                <a:gd name="T5" fmla="*/ 56 h 57"/>
                <a:gd name="T6" fmla="*/ 10 w 14"/>
                <a:gd name="T7" fmla="*/ 57 h 57"/>
                <a:gd name="T8" fmla="*/ 0 w 14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7">
                  <a:moveTo>
                    <a:pt x="0" y="0"/>
                  </a:moveTo>
                  <a:lnTo>
                    <a:pt x="10" y="3"/>
                  </a:lnTo>
                  <a:lnTo>
                    <a:pt x="14" y="56"/>
                  </a:lnTo>
                  <a:lnTo>
                    <a:pt x="10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îṧļíḓè">
              <a:extLst>
                <a:ext uri="{FF2B5EF4-FFF2-40B4-BE49-F238E27FC236}">
                  <a16:creationId xmlns:a16="http://schemas.microsoft.com/office/drawing/2014/main" id="{BC30FDFB-22B5-4059-B099-4CB5964717AE}"/>
                </a:ext>
              </a:extLst>
            </p:cNvPr>
            <p:cNvSpPr/>
            <p:nvPr/>
          </p:nvSpPr>
          <p:spPr bwMode="auto">
            <a:xfrm>
              <a:off x="2549525" y="3024188"/>
              <a:ext cx="390525" cy="377825"/>
            </a:xfrm>
            <a:custGeom>
              <a:avLst/>
              <a:gdLst>
                <a:gd name="T0" fmla="*/ 0 w 176"/>
                <a:gd name="T1" fmla="*/ 74 h 170"/>
                <a:gd name="T2" fmla="*/ 43 w 176"/>
                <a:gd name="T3" fmla="*/ 41 h 170"/>
                <a:gd name="T4" fmla="*/ 118 w 176"/>
                <a:gd name="T5" fmla="*/ 2 h 170"/>
                <a:gd name="T6" fmla="*/ 156 w 176"/>
                <a:gd name="T7" fmla="*/ 82 h 170"/>
                <a:gd name="T8" fmla="*/ 91 w 176"/>
                <a:gd name="T9" fmla="*/ 170 h 170"/>
                <a:gd name="T10" fmla="*/ 88 w 176"/>
                <a:gd name="T11" fmla="*/ 126 h 170"/>
                <a:gd name="T12" fmla="*/ 113 w 176"/>
                <a:gd name="T13" fmla="*/ 37 h 170"/>
                <a:gd name="T14" fmla="*/ 47 w 176"/>
                <a:gd name="T15" fmla="*/ 53 h 170"/>
                <a:gd name="T16" fmla="*/ 7 w 176"/>
                <a:gd name="T17" fmla="*/ 77 h 170"/>
                <a:gd name="T18" fmla="*/ 15 w 176"/>
                <a:gd name="T19" fmla="*/ 71 h 170"/>
                <a:gd name="T20" fmla="*/ 20 w 176"/>
                <a:gd name="T21" fmla="*/ 66 h 170"/>
                <a:gd name="T22" fmla="*/ 0 w 176"/>
                <a:gd name="T23" fmla="*/ 7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" h="170">
                  <a:moveTo>
                    <a:pt x="0" y="74"/>
                  </a:moveTo>
                  <a:cubicBezTo>
                    <a:pt x="0" y="74"/>
                    <a:pt x="1" y="42"/>
                    <a:pt x="43" y="41"/>
                  </a:cubicBezTo>
                  <a:cubicBezTo>
                    <a:pt x="66" y="24"/>
                    <a:pt x="84" y="7"/>
                    <a:pt x="118" y="2"/>
                  </a:cubicBezTo>
                  <a:cubicBezTo>
                    <a:pt x="152" y="0"/>
                    <a:pt x="176" y="27"/>
                    <a:pt x="156" y="82"/>
                  </a:cubicBezTo>
                  <a:cubicBezTo>
                    <a:pt x="134" y="138"/>
                    <a:pt x="89" y="170"/>
                    <a:pt x="91" y="170"/>
                  </a:cubicBezTo>
                  <a:cubicBezTo>
                    <a:pt x="90" y="156"/>
                    <a:pt x="88" y="126"/>
                    <a:pt x="88" y="126"/>
                  </a:cubicBezTo>
                  <a:cubicBezTo>
                    <a:pt x="88" y="126"/>
                    <a:pt x="145" y="50"/>
                    <a:pt x="113" y="37"/>
                  </a:cubicBezTo>
                  <a:cubicBezTo>
                    <a:pt x="113" y="37"/>
                    <a:pt x="99" y="27"/>
                    <a:pt x="47" y="53"/>
                  </a:cubicBezTo>
                  <a:cubicBezTo>
                    <a:pt x="38" y="68"/>
                    <a:pt x="29" y="77"/>
                    <a:pt x="7" y="77"/>
                  </a:cubicBezTo>
                  <a:cubicBezTo>
                    <a:pt x="9" y="75"/>
                    <a:pt x="11" y="74"/>
                    <a:pt x="15" y="71"/>
                  </a:cubicBezTo>
                  <a:cubicBezTo>
                    <a:pt x="19" y="69"/>
                    <a:pt x="20" y="66"/>
                    <a:pt x="20" y="66"/>
                  </a:cubicBezTo>
                  <a:cubicBezTo>
                    <a:pt x="20" y="66"/>
                    <a:pt x="5" y="72"/>
                    <a:pt x="0" y="74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îṥ1iḑe">
              <a:extLst>
                <a:ext uri="{FF2B5EF4-FFF2-40B4-BE49-F238E27FC236}">
                  <a16:creationId xmlns:a16="http://schemas.microsoft.com/office/drawing/2014/main" id="{4280504F-9911-4BB7-9C53-01B2E10F353B}"/>
                </a:ext>
              </a:extLst>
            </p:cNvPr>
            <p:cNvSpPr/>
            <p:nvPr/>
          </p:nvSpPr>
          <p:spPr bwMode="auto">
            <a:xfrm>
              <a:off x="2600325" y="3132138"/>
              <a:ext cx="17462" cy="14288"/>
            </a:xfrm>
            <a:custGeom>
              <a:avLst/>
              <a:gdLst>
                <a:gd name="T0" fmla="*/ 2 w 8"/>
                <a:gd name="T1" fmla="*/ 2 h 7"/>
                <a:gd name="T2" fmla="*/ 5 w 8"/>
                <a:gd name="T3" fmla="*/ 4 h 7"/>
                <a:gd name="T4" fmla="*/ 4 w 8"/>
                <a:gd name="T5" fmla="*/ 1 h 7"/>
                <a:gd name="T6" fmla="*/ 8 w 8"/>
                <a:gd name="T7" fmla="*/ 4 h 7"/>
                <a:gd name="T8" fmla="*/ 2 w 8"/>
                <a:gd name="T9" fmla="*/ 6 h 7"/>
                <a:gd name="T10" fmla="*/ 2 w 8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2" y="2"/>
                  </a:moveTo>
                  <a:cubicBezTo>
                    <a:pt x="2" y="2"/>
                    <a:pt x="4" y="3"/>
                    <a:pt x="5" y="4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6" y="1"/>
                    <a:pt x="8" y="0"/>
                    <a:pt x="8" y="4"/>
                  </a:cubicBezTo>
                  <a:cubicBezTo>
                    <a:pt x="7" y="6"/>
                    <a:pt x="5" y="7"/>
                    <a:pt x="2" y="6"/>
                  </a:cubicBezTo>
                  <a:cubicBezTo>
                    <a:pt x="1" y="6"/>
                    <a:pt x="0" y="4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íšḷíďe">
              <a:extLst>
                <a:ext uri="{FF2B5EF4-FFF2-40B4-BE49-F238E27FC236}">
                  <a16:creationId xmlns:a16="http://schemas.microsoft.com/office/drawing/2014/main" id="{202D1CDE-504B-4CF6-A43E-127B54010155}"/>
                </a:ext>
              </a:extLst>
            </p:cNvPr>
            <p:cNvSpPr/>
            <p:nvPr/>
          </p:nvSpPr>
          <p:spPr bwMode="auto">
            <a:xfrm>
              <a:off x="2633663" y="3379788"/>
              <a:ext cx="407987" cy="495300"/>
            </a:xfrm>
            <a:custGeom>
              <a:avLst/>
              <a:gdLst>
                <a:gd name="T0" fmla="*/ 23 w 184"/>
                <a:gd name="T1" fmla="*/ 2 h 223"/>
                <a:gd name="T2" fmla="*/ 25 w 184"/>
                <a:gd name="T3" fmla="*/ 22 h 223"/>
                <a:gd name="T4" fmla="*/ 65 w 184"/>
                <a:gd name="T5" fmla="*/ 15 h 223"/>
                <a:gd name="T6" fmla="*/ 171 w 184"/>
                <a:gd name="T7" fmla="*/ 72 h 223"/>
                <a:gd name="T8" fmla="*/ 133 w 184"/>
                <a:gd name="T9" fmla="*/ 195 h 223"/>
                <a:gd name="T10" fmla="*/ 0 w 184"/>
                <a:gd name="T11" fmla="*/ 172 h 223"/>
                <a:gd name="T12" fmla="*/ 124 w 184"/>
                <a:gd name="T13" fmla="*/ 176 h 223"/>
                <a:gd name="T14" fmla="*/ 141 w 184"/>
                <a:gd name="T15" fmla="*/ 74 h 223"/>
                <a:gd name="T16" fmla="*/ 68 w 184"/>
                <a:gd name="T17" fmla="*/ 48 h 223"/>
                <a:gd name="T18" fmla="*/ 4 w 184"/>
                <a:gd name="T19" fmla="*/ 39 h 223"/>
                <a:gd name="T20" fmla="*/ 23 w 184"/>
                <a:gd name="T21" fmla="*/ 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4" h="223">
                  <a:moveTo>
                    <a:pt x="23" y="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9" y="27"/>
                    <a:pt x="65" y="15"/>
                  </a:cubicBezTo>
                  <a:cubicBezTo>
                    <a:pt x="97" y="9"/>
                    <a:pt x="142" y="0"/>
                    <a:pt x="171" y="72"/>
                  </a:cubicBezTo>
                  <a:cubicBezTo>
                    <a:pt x="184" y="117"/>
                    <a:pt x="173" y="164"/>
                    <a:pt x="133" y="195"/>
                  </a:cubicBezTo>
                  <a:cubicBezTo>
                    <a:pt x="95" y="222"/>
                    <a:pt x="50" y="223"/>
                    <a:pt x="0" y="172"/>
                  </a:cubicBezTo>
                  <a:cubicBezTo>
                    <a:pt x="18" y="186"/>
                    <a:pt x="73" y="221"/>
                    <a:pt x="124" y="176"/>
                  </a:cubicBezTo>
                  <a:cubicBezTo>
                    <a:pt x="157" y="143"/>
                    <a:pt x="157" y="110"/>
                    <a:pt x="141" y="74"/>
                  </a:cubicBezTo>
                  <a:cubicBezTo>
                    <a:pt x="124" y="41"/>
                    <a:pt x="102" y="39"/>
                    <a:pt x="68" y="48"/>
                  </a:cubicBezTo>
                  <a:cubicBezTo>
                    <a:pt x="30" y="58"/>
                    <a:pt x="11" y="71"/>
                    <a:pt x="4" y="39"/>
                  </a:cubicBezTo>
                  <a:cubicBezTo>
                    <a:pt x="4" y="39"/>
                    <a:pt x="1" y="20"/>
                    <a:pt x="23" y="2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ïṩľidè">
              <a:extLst>
                <a:ext uri="{FF2B5EF4-FFF2-40B4-BE49-F238E27FC236}">
                  <a16:creationId xmlns:a16="http://schemas.microsoft.com/office/drawing/2014/main" id="{269B3346-BC88-4FEB-875C-55774578D8D5}"/>
                </a:ext>
              </a:extLst>
            </p:cNvPr>
            <p:cNvSpPr/>
            <p:nvPr/>
          </p:nvSpPr>
          <p:spPr bwMode="auto">
            <a:xfrm>
              <a:off x="391160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7 h 49"/>
                <a:gd name="T8" fmla="*/ 0 w 42"/>
                <a:gd name="T9" fmla="*/ 2 h 49"/>
                <a:gd name="T10" fmla="*/ 0 w 42"/>
                <a:gd name="T11" fmla="*/ 0 h 49"/>
                <a:gd name="T12" fmla="*/ 23 w 42"/>
                <a:gd name="T13" fmla="*/ 0 h 49"/>
                <a:gd name="T14" fmla="*/ 39 w 42"/>
                <a:gd name="T15" fmla="*/ 12 h 49"/>
                <a:gd name="T16" fmla="*/ 29 w 42"/>
                <a:gd name="T17" fmla="*/ 23 h 49"/>
                <a:gd name="T18" fmla="*/ 42 w 42"/>
                <a:gd name="T19" fmla="*/ 36 h 49"/>
                <a:gd name="T20" fmla="*/ 25 w 42"/>
                <a:gd name="T21" fmla="*/ 49 h 49"/>
                <a:gd name="T22" fmla="*/ 0 w 42"/>
                <a:gd name="T23" fmla="*/ 49 h 49"/>
                <a:gd name="T24" fmla="*/ 10 w 42"/>
                <a:gd name="T25" fmla="*/ 22 h 49"/>
                <a:gd name="T26" fmla="*/ 23 w 42"/>
                <a:gd name="T27" fmla="*/ 22 h 49"/>
                <a:gd name="T28" fmla="*/ 35 w 42"/>
                <a:gd name="T29" fmla="*/ 11 h 49"/>
                <a:gd name="T30" fmla="*/ 23 w 42"/>
                <a:gd name="T31" fmla="*/ 2 h 49"/>
                <a:gd name="T32" fmla="*/ 16 w 42"/>
                <a:gd name="T33" fmla="*/ 2 h 49"/>
                <a:gd name="T34" fmla="*/ 10 w 42"/>
                <a:gd name="T35" fmla="*/ 7 h 49"/>
                <a:gd name="T36" fmla="*/ 10 w 42"/>
                <a:gd name="T37" fmla="*/ 22 h 49"/>
                <a:gd name="T38" fmla="*/ 10 w 42"/>
                <a:gd name="T39" fmla="*/ 24 h 49"/>
                <a:gd name="T40" fmla="*/ 10 w 42"/>
                <a:gd name="T41" fmla="*/ 43 h 49"/>
                <a:gd name="T42" fmla="*/ 16 w 42"/>
                <a:gd name="T43" fmla="*/ 48 h 49"/>
                <a:gd name="T44" fmla="*/ 24 w 42"/>
                <a:gd name="T45" fmla="*/ 48 h 49"/>
                <a:gd name="T46" fmla="*/ 37 w 42"/>
                <a:gd name="T47" fmla="*/ 36 h 49"/>
                <a:gd name="T48" fmla="*/ 24 w 42"/>
                <a:gd name="T49" fmla="*/ 24 h 49"/>
                <a:gd name="T50" fmla="*/ 10 w 42"/>
                <a:gd name="T51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7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4" y="0"/>
                    <a:pt x="39" y="5"/>
                    <a:pt x="39" y="12"/>
                  </a:cubicBezTo>
                  <a:cubicBezTo>
                    <a:pt x="39" y="16"/>
                    <a:pt x="37" y="20"/>
                    <a:pt x="29" y="23"/>
                  </a:cubicBezTo>
                  <a:cubicBezTo>
                    <a:pt x="38" y="24"/>
                    <a:pt x="42" y="29"/>
                    <a:pt x="42" y="36"/>
                  </a:cubicBezTo>
                  <a:cubicBezTo>
                    <a:pt x="42" y="43"/>
                    <a:pt x="36" y="49"/>
                    <a:pt x="25" y="49"/>
                  </a:cubicBezTo>
                  <a:lnTo>
                    <a:pt x="0" y="49"/>
                  </a:lnTo>
                  <a:close/>
                  <a:moveTo>
                    <a:pt x="10" y="22"/>
                  </a:moveTo>
                  <a:cubicBezTo>
                    <a:pt x="23" y="22"/>
                    <a:pt x="23" y="22"/>
                    <a:pt x="23" y="22"/>
                  </a:cubicBezTo>
                  <a:cubicBezTo>
                    <a:pt x="30" y="22"/>
                    <a:pt x="35" y="17"/>
                    <a:pt x="35" y="11"/>
                  </a:cubicBezTo>
                  <a:cubicBezTo>
                    <a:pt x="35" y="7"/>
                    <a:pt x="31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7"/>
                  </a:cubicBezTo>
                  <a:lnTo>
                    <a:pt x="10" y="22"/>
                  </a:lnTo>
                  <a:close/>
                  <a:moveTo>
                    <a:pt x="10" y="24"/>
                  </a:moveTo>
                  <a:cubicBezTo>
                    <a:pt x="10" y="43"/>
                    <a:pt x="10" y="43"/>
                    <a:pt x="10" y="43"/>
                  </a:cubicBezTo>
                  <a:cubicBezTo>
                    <a:pt x="10" y="47"/>
                    <a:pt x="12" y="48"/>
                    <a:pt x="16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32" y="48"/>
                    <a:pt x="37" y="42"/>
                    <a:pt x="37" y="36"/>
                  </a:cubicBezTo>
                  <a:cubicBezTo>
                    <a:pt x="37" y="30"/>
                    <a:pt x="32" y="24"/>
                    <a:pt x="24" y="24"/>
                  </a:cubicBezTo>
                  <a:lnTo>
                    <a:pt x="10" y="24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iṥlïdê">
              <a:extLst>
                <a:ext uri="{FF2B5EF4-FFF2-40B4-BE49-F238E27FC236}">
                  <a16:creationId xmlns:a16="http://schemas.microsoft.com/office/drawing/2014/main" id="{6C8FB6E9-ADDB-4F58-B772-161849B56B1B}"/>
                </a:ext>
              </a:extLst>
            </p:cNvPr>
            <p:cNvSpPr/>
            <p:nvPr/>
          </p:nvSpPr>
          <p:spPr bwMode="auto">
            <a:xfrm>
              <a:off x="4071938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2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0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2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5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0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isļîḍê">
              <a:extLst>
                <a:ext uri="{FF2B5EF4-FFF2-40B4-BE49-F238E27FC236}">
                  <a16:creationId xmlns:a16="http://schemas.microsoft.com/office/drawing/2014/main" id="{9E6CA9EA-A974-4A99-8626-FE4E62F407C5}"/>
                </a:ext>
              </a:extLst>
            </p:cNvPr>
            <p:cNvSpPr/>
            <p:nvPr/>
          </p:nvSpPr>
          <p:spPr bwMode="auto">
            <a:xfrm>
              <a:off x="4232275" y="3832225"/>
              <a:ext cx="60325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8 w 19"/>
                <a:gd name="T19" fmla="*/ 44 h 49"/>
                <a:gd name="T20" fmla="*/ 8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4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4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8" y="46"/>
                    <a:pt x="8" y="4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îśḻíďé">
              <a:extLst>
                <a:ext uri="{FF2B5EF4-FFF2-40B4-BE49-F238E27FC236}">
                  <a16:creationId xmlns:a16="http://schemas.microsoft.com/office/drawing/2014/main" id="{94D5068E-7D86-45F8-80F2-E72DB9834C5C}"/>
                </a:ext>
              </a:extLst>
            </p:cNvPr>
            <p:cNvSpPr/>
            <p:nvPr/>
          </p:nvSpPr>
          <p:spPr bwMode="auto">
            <a:xfrm>
              <a:off x="4319588" y="3832225"/>
              <a:ext cx="82550" cy="169863"/>
            </a:xfrm>
            <a:custGeom>
              <a:avLst/>
              <a:gdLst>
                <a:gd name="T0" fmla="*/ 26 w 26"/>
                <a:gd name="T1" fmla="*/ 0 h 50"/>
                <a:gd name="T2" fmla="*/ 26 w 26"/>
                <a:gd name="T3" fmla="*/ 2 h 50"/>
                <a:gd name="T4" fmla="*/ 19 w 26"/>
                <a:gd name="T5" fmla="*/ 6 h 50"/>
                <a:gd name="T6" fmla="*/ 19 w 26"/>
                <a:gd name="T7" fmla="*/ 37 h 50"/>
                <a:gd name="T8" fmla="*/ 9 w 26"/>
                <a:gd name="T9" fmla="*/ 50 h 50"/>
                <a:gd name="T10" fmla="*/ 0 w 26"/>
                <a:gd name="T11" fmla="*/ 45 h 50"/>
                <a:gd name="T12" fmla="*/ 3 w 26"/>
                <a:gd name="T13" fmla="*/ 41 h 50"/>
                <a:gd name="T14" fmla="*/ 6 w 26"/>
                <a:gd name="T15" fmla="*/ 45 h 50"/>
                <a:gd name="T16" fmla="*/ 10 w 26"/>
                <a:gd name="T17" fmla="*/ 49 h 50"/>
                <a:gd name="T18" fmla="*/ 15 w 26"/>
                <a:gd name="T19" fmla="*/ 38 h 50"/>
                <a:gd name="T20" fmla="*/ 15 w 26"/>
                <a:gd name="T21" fmla="*/ 6 h 50"/>
                <a:gd name="T22" fmla="*/ 8 w 26"/>
                <a:gd name="T23" fmla="*/ 2 h 50"/>
                <a:gd name="T24" fmla="*/ 8 w 26"/>
                <a:gd name="T25" fmla="*/ 0 h 50"/>
                <a:gd name="T26" fmla="*/ 26 w 26"/>
                <a:gd name="T2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50">
                  <a:moveTo>
                    <a:pt x="26" y="0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1" y="2"/>
                    <a:pt x="19" y="3"/>
                    <a:pt x="19" y="6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46"/>
                    <a:pt x="15" y="50"/>
                    <a:pt x="9" y="50"/>
                  </a:cubicBezTo>
                  <a:cubicBezTo>
                    <a:pt x="4" y="50"/>
                    <a:pt x="0" y="49"/>
                    <a:pt x="0" y="45"/>
                  </a:cubicBezTo>
                  <a:cubicBezTo>
                    <a:pt x="0" y="43"/>
                    <a:pt x="1" y="41"/>
                    <a:pt x="3" y="41"/>
                  </a:cubicBezTo>
                  <a:cubicBezTo>
                    <a:pt x="5" y="41"/>
                    <a:pt x="6" y="43"/>
                    <a:pt x="6" y="45"/>
                  </a:cubicBezTo>
                  <a:cubicBezTo>
                    <a:pt x="6" y="47"/>
                    <a:pt x="7" y="49"/>
                    <a:pt x="10" y="49"/>
                  </a:cubicBezTo>
                  <a:cubicBezTo>
                    <a:pt x="13" y="49"/>
                    <a:pt x="15" y="44"/>
                    <a:pt x="15" y="3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3"/>
                    <a:pt x="13" y="2"/>
                    <a:pt x="8" y="2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í$ľíḋè">
              <a:extLst>
                <a:ext uri="{FF2B5EF4-FFF2-40B4-BE49-F238E27FC236}">
                  <a16:creationId xmlns:a16="http://schemas.microsoft.com/office/drawing/2014/main" id="{1954A6E4-EDD9-4C96-89F1-8954EF865B33}"/>
                </a:ext>
              </a:extLst>
            </p:cNvPr>
            <p:cNvSpPr/>
            <p:nvPr/>
          </p:nvSpPr>
          <p:spPr bwMode="auto">
            <a:xfrm>
              <a:off x="4437063" y="3832225"/>
              <a:ext cx="58738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ïṧḷîḓê">
              <a:extLst>
                <a:ext uri="{FF2B5EF4-FFF2-40B4-BE49-F238E27FC236}">
                  <a16:creationId xmlns:a16="http://schemas.microsoft.com/office/drawing/2014/main" id="{675C9F93-E9A5-4A33-9179-415DD9905322}"/>
                </a:ext>
              </a:extLst>
            </p:cNvPr>
            <p:cNvSpPr/>
            <p:nvPr/>
          </p:nvSpPr>
          <p:spPr bwMode="auto">
            <a:xfrm>
              <a:off x="4521200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7 w 49"/>
                <a:gd name="T5" fmla="*/ 43 h 50"/>
                <a:gd name="T6" fmla="*/ 7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9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íśļidè">
              <a:extLst>
                <a:ext uri="{FF2B5EF4-FFF2-40B4-BE49-F238E27FC236}">
                  <a16:creationId xmlns:a16="http://schemas.microsoft.com/office/drawing/2014/main" id="{9F336043-E144-4CC2-AE95-A0DAA2F387FE}"/>
                </a:ext>
              </a:extLst>
            </p:cNvPr>
            <p:cNvSpPr/>
            <p:nvPr/>
          </p:nvSpPr>
          <p:spPr bwMode="auto">
            <a:xfrm>
              <a:off x="4703763" y="3829050"/>
              <a:ext cx="144463" cy="173038"/>
            </a:xfrm>
            <a:custGeom>
              <a:avLst/>
              <a:gdLst>
                <a:gd name="T0" fmla="*/ 45 w 45"/>
                <a:gd name="T1" fmla="*/ 28 h 51"/>
                <a:gd name="T2" fmla="*/ 45 w 45"/>
                <a:gd name="T3" fmla="*/ 30 h 51"/>
                <a:gd name="T4" fmla="*/ 39 w 45"/>
                <a:gd name="T5" fmla="*/ 35 h 51"/>
                <a:gd name="T6" fmla="*/ 39 w 45"/>
                <a:gd name="T7" fmla="*/ 50 h 51"/>
                <a:gd name="T8" fmla="*/ 36 w 45"/>
                <a:gd name="T9" fmla="*/ 50 h 51"/>
                <a:gd name="T10" fmla="*/ 35 w 45"/>
                <a:gd name="T11" fmla="*/ 47 h 51"/>
                <a:gd name="T12" fmla="*/ 21 w 45"/>
                <a:gd name="T13" fmla="*/ 51 h 51"/>
                <a:gd name="T14" fmla="*/ 0 w 45"/>
                <a:gd name="T15" fmla="*/ 26 h 51"/>
                <a:gd name="T16" fmla="*/ 22 w 45"/>
                <a:gd name="T17" fmla="*/ 0 h 51"/>
                <a:gd name="T18" fmla="*/ 31 w 45"/>
                <a:gd name="T19" fmla="*/ 2 h 51"/>
                <a:gd name="T20" fmla="*/ 36 w 45"/>
                <a:gd name="T21" fmla="*/ 0 h 51"/>
                <a:gd name="T22" fmla="*/ 41 w 45"/>
                <a:gd name="T23" fmla="*/ 12 h 51"/>
                <a:gd name="T24" fmla="*/ 40 w 45"/>
                <a:gd name="T25" fmla="*/ 13 h 51"/>
                <a:gd name="T26" fmla="*/ 22 w 45"/>
                <a:gd name="T27" fmla="*/ 2 h 51"/>
                <a:gd name="T28" fmla="*/ 5 w 45"/>
                <a:gd name="T29" fmla="*/ 25 h 51"/>
                <a:gd name="T30" fmla="*/ 21 w 45"/>
                <a:gd name="T31" fmla="*/ 50 h 51"/>
                <a:gd name="T32" fmla="*/ 35 w 45"/>
                <a:gd name="T33" fmla="*/ 40 h 51"/>
                <a:gd name="T34" fmla="*/ 35 w 45"/>
                <a:gd name="T35" fmla="*/ 35 h 51"/>
                <a:gd name="T36" fmla="*/ 27 w 45"/>
                <a:gd name="T37" fmla="*/ 30 h 51"/>
                <a:gd name="T38" fmla="*/ 27 w 45"/>
                <a:gd name="T39" fmla="*/ 28 h 51"/>
                <a:gd name="T40" fmla="*/ 45 w 45"/>
                <a:gd name="T41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51">
                  <a:moveTo>
                    <a:pt x="45" y="28"/>
                  </a:moveTo>
                  <a:cubicBezTo>
                    <a:pt x="45" y="30"/>
                    <a:pt x="45" y="30"/>
                    <a:pt x="45" y="30"/>
                  </a:cubicBezTo>
                  <a:cubicBezTo>
                    <a:pt x="40" y="30"/>
                    <a:pt x="39" y="32"/>
                    <a:pt x="39" y="35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2" y="49"/>
                    <a:pt x="28" y="51"/>
                    <a:pt x="21" y="51"/>
                  </a:cubicBezTo>
                  <a:cubicBezTo>
                    <a:pt x="8" y="51"/>
                    <a:pt x="0" y="42"/>
                    <a:pt x="0" y="26"/>
                  </a:cubicBezTo>
                  <a:cubicBezTo>
                    <a:pt x="0" y="11"/>
                    <a:pt x="9" y="0"/>
                    <a:pt x="22" y="0"/>
                  </a:cubicBezTo>
                  <a:cubicBezTo>
                    <a:pt x="26" y="0"/>
                    <a:pt x="29" y="1"/>
                    <a:pt x="31" y="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6" y="8"/>
                    <a:pt x="31" y="2"/>
                    <a:pt x="22" y="2"/>
                  </a:cubicBezTo>
                  <a:cubicBezTo>
                    <a:pt x="12" y="2"/>
                    <a:pt x="5" y="12"/>
                    <a:pt x="5" y="25"/>
                  </a:cubicBezTo>
                  <a:cubicBezTo>
                    <a:pt x="5" y="42"/>
                    <a:pt x="13" y="50"/>
                    <a:pt x="21" y="50"/>
                  </a:cubicBezTo>
                  <a:cubicBezTo>
                    <a:pt x="29" y="50"/>
                    <a:pt x="35" y="44"/>
                    <a:pt x="35" y="40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2"/>
                    <a:pt x="33" y="30"/>
                    <a:pt x="27" y="30"/>
                  </a:cubicBezTo>
                  <a:cubicBezTo>
                    <a:pt x="27" y="28"/>
                    <a:pt x="27" y="28"/>
                    <a:pt x="27" y="28"/>
                  </a:cubicBezTo>
                  <a:lnTo>
                    <a:pt x="45" y="2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ïŝľiďè">
              <a:extLst>
                <a:ext uri="{FF2B5EF4-FFF2-40B4-BE49-F238E27FC236}">
                  <a16:creationId xmlns:a16="http://schemas.microsoft.com/office/drawing/2014/main" id="{1E288834-3892-479E-B77B-B28B5E74B456}"/>
                </a:ext>
              </a:extLst>
            </p:cNvPr>
            <p:cNvSpPr/>
            <p:nvPr/>
          </p:nvSpPr>
          <p:spPr bwMode="auto">
            <a:xfrm>
              <a:off x="4946650" y="3832225"/>
              <a:ext cx="157163" cy="169863"/>
            </a:xfrm>
            <a:custGeom>
              <a:avLst/>
              <a:gdLst>
                <a:gd name="T0" fmla="*/ 0 w 49"/>
                <a:gd name="T1" fmla="*/ 0 h 50"/>
                <a:gd name="T2" fmla="*/ 18 w 49"/>
                <a:gd name="T3" fmla="*/ 0 h 50"/>
                <a:gd name="T4" fmla="*/ 18 w 49"/>
                <a:gd name="T5" fmla="*/ 2 h 50"/>
                <a:gd name="T6" fmla="*/ 11 w 49"/>
                <a:gd name="T7" fmla="*/ 6 h 50"/>
                <a:gd name="T8" fmla="*/ 11 w 49"/>
                <a:gd name="T9" fmla="*/ 34 h 50"/>
                <a:gd name="T10" fmla="*/ 26 w 49"/>
                <a:gd name="T11" fmla="*/ 48 h 50"/>
                <a:gd name="T12" fmla="*/ 41 w 49"/>
                <a:gd name="T13" fmla="*/ 34 h 50"/>
                <a:gd name="T14" fmla="*/ 41 w 49"/>
                <a:gd name="T15" fmla="*/ 6 h 50"/>
                <a:gd name="T16" fmla="*/ 34 w 49"/>
                <a:gd name="T17" fmla="*/ 2 h 50"/>
                <a:gd name="T18" fmla="*/ 34 w 49"/>
                <a:gd name="T19" fmla="*/ 0 h 50"/>
                <a:gd name="T20" fmla="*/ 49 w 49"/>
                <a:gd name="T21" fmla="*/ 0 h 50"/>
                <a:gd name="T22" fmla="*/ 49 w 49"/>
                <a:gd name="T23" fmla="*/ 2 h 50"/>
                <a:gd name="T24" fmla="*/ 43 w 49"/>
                <a:gd name="T25" fmla="*/ 6 h 50"/>
                <a:gd name="T26" fmla="*/ 43 w 49"/>
                <a:gd name="T27" fmla="*/ 34 h 50"/>
                <a:gd name="T28" fmla="*/ 24 w 49"/>
                <a:gd name="T29" fmla="*/ 50 h 50"/>
                <a:gd name="T30" fmla="*/ 7 w 49"/>
                <a:gd name="T31" fmla="*/ 33 h 50"/>
                <a:gd name="T32" fmla="*/ 7 w 49"/>
                <a:gd name="T33" fmla="*/ 6 h 50"/>
                <a:gd name="T34" fmla="*/ 0 w 49"/>
                <a:gd name="T35" fmla="*/ 2 h 50"/>
                <a:gd name="T36" fmla="*/ 0 w 49"/>
                <a:gd name="T3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50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42"/>
                    <a:pt x="17" y="48"/>
                    <a:pt x="26" y="48"/>
                  </a:cubicBezTo>
                  <a:cubicBezTo>
                    <a:pt x="33" y="48"/>
                    <a:pt x="41" y="45"/>
                    <a:pt x="41" y="34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9" y="2"/>
                    <a:pt x="34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3" y="3"/>
                    <a:pt x="43" y="6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45"/>
                    <a:pt x="35" y="50"/>
                    <a:pt x="24" y="50"/>
                  </a:cubicBezTo>
                  <a:cubicBezTo>
                    <a:pt x="15" y="50"/>
                    <a:pt x="7" y="45"/>
                    <a:pt x="7" y="3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îšľïďé">
              <a:extLst>
                <a:ext uri="{FF2B5EF4-FFF2-40B4-BE49-F238E27FC236}">
                  <a16:creationId xmlns:a16="http://schemas.microsoft.com/office/drawing/2014/main" id="{6AD56DAA-2A7A-4C68-9D8C-17486DABF808}"/>
                </a:ext>
              </a:extLst>
            </p:cNvPr>
            <p:cNvSpPr/>
            <p:nvPr/>
          </p:nvSpPr>
          <p:spPr bwMode="auto">
            <a:xfrm>
              <a:off x="51260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6 w 49"/>
                <a:gd name="T5" fmla="*/ 43 h 50"/>
                <a:gd name="T6" fmla="*/ 6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9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iŝľïďê">
              <a:extLst>
                <a:ext uri="{FF2B5EF4-FFF2-40B4-BE49-F238E27FC236}">
                  <a16:creationId xmlns:a16="http://schemas.microsoft.com/office/drawing/2014/main" id="{5341218B-F14E-421E-B1D4-F37A99060DE1}"/>
                </a:ext>
              </a:extLst>
            </p:cNvPr>
            <p:cNvSpPr/>
            <p:nvPr/>
          </p:nvSpPr>
          <p:spPr bwMode="auto">
            <a:xfrm>
              <a:off x="5310188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ïṧlïďè">
              <a:extLst>
                <a:ext uri="{FF2B5EF4-FFF2-40B4-BE49-F238E27FC236}">
                  <a16:creationId xmlns:a16="http://schemas.microsoft.com/office/drawing/2014/main" id="{7D8F0334-FBF6-477B-985D-C98450213FC6}"/>
                </a:ext>
              </a:extLst>
            </p:cNvPr>
            <p:cNvSpPr/>
            <p:nvPr/>
          </p:nvSpPr>
          <p:spPr bwMode="auto">
            <a:xfrm>
              <a:off x="5389563" y="3832225"/>
              <a:ext cx="150813" cy="169863"/>
            </a:xfrm>
            <a:custGeom>
              <a:avLst/>
              <a:gdLst>
                <a:gd name="T0" fmla="*/ 32 w 47"/>
                <a:gd name="T1" fmla="*/ 0 h 50"/>
                <a:gd name="T2" fmla="*/ 47 w 47"/>
                <a:gd name="T3" fmla="*/ 0 h 50"/>
                <a:gd name="T4" fmla="*/ 47 w 47"/>
                <a:gd name="T5" fmla="*/ 2 h 50"/>
                <a:gd name="T6" fmla="*/ 40 w 47"/>
                <a:gd name="T7" fmla="*/ 7 h 50"/>
                <a:gd name="T8" fmla="*/ 24 w 47"/>
                <a:gd name="T9" fmla="*/ 50 h 50"/>
                <a:gd name="T10" fmla="*/ 23 w 47"/>
                <a:gd name="T11" fmla="*/ 50 h 50"/>
                <a:gd name="T12" fmla="*/ 7 w 47"/>
                <a:gd name="T13" fmla="*/ 6 h 50"/>
                <a:gd name="T14" fmla="*/ 0 w 47"/>
                <a:gd name="T15" fmla="*/ 2 h 50"/>
                <a:gd name="T16" fmla="*/ 0 w 47"/>
                <a:gd name="T17" fmla="*/ 0 h 50"/>
                <a:gd name="T18" fmla="*/ 18 w 47"/>
                <a:gd name="T19" fmla="*/ 0 h 50"/>
                <a:gd name="T20" fmla="*/ 18 w 47"/>
                <a:gd name="T21" fmla="*/ 2 h 50"/>
                <a:gd name="T22" fmla="*/ 11 w 47"/>
                <a:gd name="T23" fmla="*/ 4 h 50"/>
                <a:gd name="T24" fmla="*/ 12 w 47"/>
                <a:gd name="T25" fmla="*/ 5 h 50"/>
                <a:gd name="T26" fmla="*/ 25 w 47"/>
                <a:gd name="T27" fmla="*/ 43 h 50"/>
                <a:gd name="T28" fmla="*/ 38 w 47"/>
                <a:gd name="T29" fmla="*/ 7 h 50"/>
                <a:gd name="T30" fmla="*/ 39 w 47"/>
                <a:gd name="T31" fmla="*/ 4 h 50"/>
                <a:gd name="T32" fmla="*/ 32 w 47"/>
                <a:gd name="T33" fmla="*/ 2 h 50"/>
                <a:gd name="T34" fmla="*/ 32 w 47"/>
                <a:gd name="T3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50">
                  <a:moveTo>
                    <a:pt x="32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2"/>
                    <a:pt x="42" y="3"/>
                    <a:pt x="40" y="7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4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2"/>
                    <a:pt x="11" y="4"/>
                  </a:cubicBezTo>
                  <a:cubicBezTo>
                    <a:pt x="11" y="4"/>
                    <a:pt x="11" y="5"/>
                    <a:pt x="12" y="5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9" y="6"/>
                    <a:pt x="39" y="5"/>
                    <a:pt x="39" y="4"/>
                  </a:cubicBezTo>
                  <a:cubicBezTo>
                    <a:pt x="39" y="3"/>
                    <a:pt x="37" y="2"/>
                    <a:pt x="32" y="2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iṥľîḋe">
              <a:extLst>
                <a:ext uri="{FF2B5EF4-FFF2-40B4-BE49-F238E27FC236}">
                  <a16:creationId xmlns:a16="http://schemas.microsoft.com/office/drawing/2014/main" id="{74CE9CCC-1CD6-4CEA-B1D7-0B1C66A7106D}"/>
                </a:ext>
              </a:extLst>
            </p:cNvPr>
            <p:cNvSpPr/>
            <p:nvPr/>
          </p:nvSpPr>
          <p:spPr bwMode="auto">
            <a:xfrm>
              <a:off x="556260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6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íślîḋè">
              <a:extLst>
                <a:ext uri="{FF2B5EF4-FFF2-40B4-BE49-F238E27FC236}">
                  <a16:creationId xmlns:a16="http://schemas.microsoft.com/office/drawing/2014/main" id="{0E83A65D-86BE-45C6-A25C-DA5087C1DC63}"/>
                </a:ext>
              </a:extLst>
            </p:cNvPr>
            <p:cNvSpPr/>
            <p:nvPr/>
          </p:nvSpPr>
          <p:spPr bwMode="auto">
            <a:xfrm>
              <a:off x="5722938" y="3832225"/>
              <a:ext cx="138113" cy="166688"/>
            </a:xfrm>
            <a:custGeom>
              <a:avLst/>
              <a:gdLst>
                <a:gd name="T0" fmla="*/ 0 w 43"/>
                <a:gd name="T1" fmla="*/ 49 h 49"/>
                <a:gd name="T2" fmla="*/ 0 w 43"/>
                <a:gd name="T3" fmla="*/ 48 h 49"/>
                <a:gd name="T4" fmla="*/ 6 w 43"/>
                <a:gd name="T5" fmla="*/ 43 h 49"/>
                <a:gd name="T6" fmla="*/ 6 w 43"/>
                <a:gd name="T7" fmla="*/ 6 h 49"/>
                <a:gd name="T8" fmla="*/ 0 w 43"/>
                <a:gd name="T9" fmla="*/ 2 h 49"/>
                <a:gd name="T10" fmla="*/ 0 w 43"/>
                <a:gd name="T11" fmla="*/ 0 h 49"/>
                <a:gd name="T12" fmla="*/ 22 w 43"/>
                <a:gd name="T13" fmla="*/ 0 h 49"/>
                <a:gd name="T14" fmla="*/ 38 w 43"/>
                <a:gd name="T15" fmla="*/ 12 h 49"/>
                <a:gd name="T16" fmla="*/ 24 w 43"/>
                <a:gd name="T17" fmla="*/ 25 h 49"/>
                <a:gd name="T18" fmla="*/ 36 w 43"/>
                <a:gd name="T19" fmla="*/ 44 h 49"/>
                <a:gd name="T20" fmla="*/ 43 w 43"/>
                <a:gd name="T21" fmla="*/ 48 h 49"/>
                <a:gd name="T22" fmla="*/ 43 w 43"/>
                <a:gd name="T23" fmla="*/ 49 h 49"/>
                <a:gd name="T24" fmla="*/ 33 w 43"/>
                <a:gd name="T25" fmla="*/ 49 h 49"/>
                <a:gd name="T26" fmla="*/ 20 w 43"/>
                <a:gd name="T27" fmla="*/ 25 h 49"/>
                <a:gd name="T28" fmla="*/ 10 w 43"/>
                <a:gd name="T29" fmla="*/ 25 h 49"/>
                <a:gd name="T30" fmla="*/ 10 w 43"/>
                <a:gd name="T31" fmla="*/ 43 h 49"/>
                <a:gd name="T32" fmla="*/ 17 w 43"/>
                <a:gd name="T33" fmla="*/ 48 h 49"/>
                <a:gd name="T34" fmla="*/ 17 w 43"/>
                <a:gd name="T35" fmla="*/ 49 h 49"/>
                <a:gd name="T36" fmla="*/ 0 w 43"/>
                <a:gd name="T37" fmla="*/ 49 h 49"/>
                <a:gd name="T38" fmla="*/ 10 w 43"/>
                <a:gd name="T39" fmla="*/ 23 h 49"/>
                <a:gd name="T40" fmla="*/ 23 w 43"/>
                <a:gd name="T41" fmla="*/ 23 h 49"/>
                <a:gd name="T42" fmla="*/ 33 w 43"/>
                <a:gd name="T43" fmla="*/ 12 h 49"/>
                <a:gd name="T44" fmla="*/ 21 w 43"/>
                <a:gd name="T45" fmla="*/ 2 h 49"/>
                <a:gd name="T46" fmla="*/ 15 w 43"/>
                <a:gd name="T47" fmla="*/ 2 h 49"/>
                <a:gd name="T48" fmla="*/ 10 w 43"/>
                <a:gd name="T49" fmla="*/ 6 h 49"/>
                <a:gd name="T50" fmla="*/ 10 w 43"/>
                <a:gd name="T51" fmla="*/ 2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2" y="0"/>
                    <a:pt x="38" y="5"/>
                    <a:pt x="38" y="12"/>
                  </a:cubicBezTo>
                  <a:cubicBezTo>
                    <a:pt x="38" y="19"/>
                    <a:pt x="34" y="24"/>
                    <a:pt x="24" y="25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7" y="47"/>
                    <a:pt x="39" y="4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  <a:moveTo>
                    <a:pt x="10" y="23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31" y="23"/>
                    <a:pt x="33" y="18"/>
                    <a:pt x="33" y="12"/>
                  </a:cubicBezTo>
                  <a:cubicBezTo>
                    <a:pt x="33" y="6"/>
                    <a:pt x="29" y="2"/>
                    <a:pt x="21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2" y="2"/>
                    <a:pt x="10" y="3"/>
                    <a:pt x="10" y="6"/>
                  </a:cubicBezTo>
                  <a:lnTo>
                    <a:pt x="10" y="23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isľiḓè">
              <a:extLst>
                <a:ext uri="{FF2B5EF4-FFF2-40B4-BE49-F238E27FC236}">
                  <a16:creationId xmlns:a16="http://schemas.microsoft.com/office/drawing/2014/main" id="{964A2D97-FCD2-42C9-BB9F-D652D69889CE}"/>
                </a:ext>
              </a:extLst>
            </p:cNvPr>
            <p:cNvSpPr/>
            <p:nvPr/>
          </p:nvSpPr>
          <p:spPr bwMode="auto">
            <a:xfrm>
              <a:off x="5886450" y="3829050"/>
              <a:ext cx="115888" cy="173038"/>
            </a:xfrm>
            <a:custGeom>
              <a:avLst/>
              <a:gdLst>
                <a:gd name="T0" fmla="*/ 2 w 36"/>
                <a:gd name="T1" fmla="*/ 38 h 51"/>
                <a:gd name="T2" fmla="*/ 20 w 36"/>
                <a:gd name="T3" fmla="*/ 50 h 51"/>
                <a:gd name="T4" fmla="*/ 33 w 36"/>
                <a:gd name="T5" fmla="*/ 39 h 51"/>
                <a:gd name="T6" fmla="*/ 18 w 36"/>
                <a:gd name="T7" fmla="*/ 27 h 51"/>
                <a:gd name="T8" fmla="*/ 2 w 36"/>
                <a:gd name="T9" fmla="*/ 12 h 51"/>
                <a:gd name="T10" fmla="*/ 17 w 36"/>
                <a:gd name="T11" fmla="*/ 0 h 51"/>
                <a:gd name="T12" fmla="*/ 26 w 36"/>
                <a:gd name="T13" fmla="*/ 2 h 51"/>
                <a:gd name="T14" fmla="*/ 27 w 36"/>
                <a:gd name="T15" fmla="*/ 2 h 51"/>
                <a:gd name="T16" fmla="*/ 31 w 36"/>
                <a:gd name="T17" fmla="*/ 1 h 51"/>
                <a:gd name="T18" fmla="*/ 35 w 36"/>
                <a:gd name="T19" fmla="*/ 13 h 51"/>
                <a:gd name="T20" fmla="*/ 34 w 36"/>
                <a:gd name="T21" fmla="*/ 14 h 51"/>
                <a:gd name="T22" fmla="*/ 16 w 36"/>
                <a:gd name="T23" fmla="*/ 2 h 51"/>
                <a:gd name="T24" fmla="*/ 6 w 36"/>
                <a:gd name="T25" fmla="*/ 11 h 51"/>
                <a:gd name="T26" fmla="*/ 20 w 36"/>
                <a:gd name="T27" fmla="*/ 23 h 51"/>
                <a:gd name="T28" fmla="*/ 36 w 36"/>
                <a:gd name="T29" fmla="*/ 38 h 51"/>
                <a:gd name="T30" fmla="*/ 21 w 36"/>
                <a:gd name="T31" fmla="*/ 51 h 51"/>
                <a:gd name="T32" fmla="*/ 10 w 36"/>
                <a:gd name="T33" fmla="*/ 49 h 51"/>
                <a:gd name="T34" fmla="*/ 5 w 36"/>
                <a:gd name="T35" fmla="*/ 51 h 51"/>
                <a:gd name="T36" fmla="*/ 0 w 36"/>
                <a:gd name="T37" fmla="*/ 38 h 51"/>
                <a:gd name="T38" fmla="*/ 2 w 36"/>
                <a:gd name="T3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51">
                  <a:moveTo>
                    <a:pt x="2" y="38"/>
                  </a:moveTo>
                  <a:cubicBezTo>
                    <a:pt x="5" y="43"/>
                    <a:pt x="11" y="50"/>
                    <a:pt x="20" y="50"/>
                  </a:cubicBezTo>
                  <a:cubicBezTo>
                    <a:pt x="27" y="50"/>
                    <a:pt x="33" y="47"/>
                    <a:pt x="33" y="39"/>
                  </a:cubicBezTo>
                  <a:cubicBezTo>
                    <a:pt x="33" y="32"/>
                    <a:pt x="28" y="30"/>
                    <a:pt x="18" y="27"/>
                  </a:cubicBezTo>
                  <a:cubicBezTo>
                    <a:pt x="10" y="25"/>
                    <a:pt x="2" y="21"/>
                    <a:pt x="2" y="12"/>
                  </a:cubicBezTo>
                  <a:cubicBezTo>
                    <a:pt x="2" y="7"/>
                    <a:pt x="6" y="0"/>
                    <a:pt x="17" y="0"/>
                  </a:cubicBezTo>
                  <a:cubicBezTo>
                    <a:pt x="22" y="0"/>
                    <a:pt x="25" y="2"/>
                    <a:pt x="26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0" y="7"/>
                    <a:pt x="24" y="2"/>
                    <a:pt x="16" y="2"/>
                  </a:cubicBezTo>
                  <a:cubicBezTo>
                    <a:pt x="11" y="2"/>
                    <a:pt x="6" y="4"/>
                    <a:pt x="6" y="11"/>
                  </a:cubicBezTo>
                  <a:cubicBezTo>
                    <a:pt x="6" y="19"/>
                    <a:pt x="13" y="21"/>
                    <a:pt x="20" y="23"/>
                  </a:cubicBezTo>
                  <a:cubicBezTo>
                    <a:pt x="29" y="26"/>
                    <a:pt x="36" y="29"/>
                    <a:pt x="36" y="38"/>
                  </a:cubicBezTo>
                  <a:cubicBezTo>
                    <a:pt x="36" y="47"/>
                    <a:pt x="29" y="51"/>
                    <a:pt x="21" y="51"/>
                  </a:cubicBezTo>
                  <a:cubicBezTo>
                    <a:pt x="16" y="51"/>
                    <a:pt x="12" y="49"/>
                    <a:pt x="10" y="49"/>
                  </a:cubicBezTo>
                  <a:cubicBezTo>
                    <a:pt x="8" y="49"/>
                    <a:pt x="6" y="50"/>
                    <a:pt x="5" y="51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2" y="3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isḻiḍe">
              <a:extLst>
                <a:ext uri="{FF2B5EF4-FFF2-40B4-BE49-F238E27FC236}">
                  <a16:creationId xmlns:a16="http://schemas.microsoft.com/office/drawing/2014/main" id="{B761DD6A-C217-4198-83D5-4937B9D8FA75}"/>
                </a:ext>
              </a:extLst>
            </p:cNvPr>
            <p:cNvSpPr/>
            <p:nvPr/>
          </p:nvSpPr>
          <p:spPr bwMode="auto">
            <a:xfrm>
              <a:off x="6037263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îṥlïḋe">
              <a:extLst>
                <a:ext uri="{FF2B5EF4-FFF2-40B4-BE49-F238E27FC236}">
                  <a16:creationId xmlns:a16="http://schemas.microsoft.com/office/drawing/2014/main" id="{284F589C-31C2-4561-920C-7D1C896BF7CD}"/>
                </a:ext>
              </a:extLst>
            </p:cNvPr>
            <p:cNvSpPr/>
            <p:nvPr/>
          </p:nvSpPr>
          <p:spPr bwMode="auto">
            <a:xfrm>
              <a:off x="6121400" y="3832225"/>
              <a:ext cx="157163" cy="166688"/>
            </a:xfrm>
            <a:custGeom>
              <a:avLst/>
              <a:gdLst>
                <a:gd name="T0" fmla="*/ 15 w 49"/>
                <a:gd name="T1" fmla="*/ 49 h 49"/>
                <a:gd name="T2" fmla="*/ 15 w 49"/>
                <a:gd name="T3" fmla="*/ 48 h 49"/>
                <a:gd name="T4" fmla="*/ 22 w 49"/>
                <a:gd name="T5" fmla="*/ 44 h 49"/>
                <a:gd name="T6" fmla="*/ 22 w 49"/>
                <a:gd name="T7" fmla="*/ 6 h 49"/>
                <a:gd name="T8" fmla="*/ 17 w 49"/>
                <a:gd name="T9" fmla="*/ 2 h 49"/>
                <a:gd name="T10" fmla="*/ 1 w 49"/>
                <a:gd name="T11" fmla="*/ 12 h 49"/>
                <a:gd name="T12" fmla="*/ 0 w 49"/>
                <a:gd name="T13" fmla="*/ 12 h 49"/>
                <a:gd name="T14" fmla="*/ 4 w 49"/>
                <a:gd name="T15" fmla="*/ 0 h 49"/>
                <a:gd name="T16" fmla="*/ 45 w 49"/>
                <a:gd name="T17" fmla="*/ 0 h 49"/>
                <a:gd name="T18" fmla="*/ 49 w 49"/>
                <a:gd name="T19" fmla="*/ 12 h 49"/>
                <a:gd name="T20" fmla="*/ 48 w 49"/>
                <a:gd name="T21" fmla="*/ 13 h 49"/>
                <a:gd name="T22" fmla="*/ 33 w 49"/>
                <a:gd name="T23" fmla="*/ 2 h 49"/>
                <a:gd name="T24" fmla="*/ 27 w 49"/>
                <a:gd name="T25" fmla="*/ 6 h 49"/>
                <a:gd name="T26" fmla="*/ 27 w 49"/>
                <a:gd name="T27" fmla="*/ 44 h 49"/>
                <a:gd name="T28" fmla="*/ 34 w 49"/>
                <a:gd name="T29" fmla="*/ 48 h 49"/>
                <a:gd name="T30" fmla="*/ 34 w 49"/>
                <a:gd name="T31" fmla="*/ 49 h 49"/>
                <a:gd name="T32" fmla="*/ 15 w 49"/>
                <a:gd name="T3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49">
                  <a:moveTo>
                    <a:pt x="15" y="49"/>
                  </a:moveTo>
                  <a:cubicBezTo>
                    <a:pt x="15" y="48"/>
                    <a:pt x="15" y="48"/>
                    <a:pt x="15" y="48"/>
                  </a:cubicBezTo>
                  <a:cubicBezTo>
                    <a:pt x="19" y="48"/>
                    <a:pt x="22" y="47"/>
                    <a:pt x="22" y="44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3"/>
                    <a:pt x="21" y="2"/>
                    <a:pt x="17" y="2"/>
                  </a:cubicBezTo>
                  <a:cubicBezTo>
                    <a:pt x="8" y="2"/>
                    <a:pt x="4" y="7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4" y="7"/>
                    <a:pt x="42" y="2"/>
                    <a:pt x="33" y="2"/>
                  </a:cubicBezTo>
                  <a:cubicBezTo>
                    <a:pt x="29" y="2"/>
                    <a:pt x="27" y="3"/>
                    <a:pt x="27" y="6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7"/>
                    <a:pt x="29" y="48"/>
                    <a:pt x="34" y="48"/>
                  </a:cubicBezTo>
                  <a:cubicBezTo>
                    <a:pt x="34" y="49"/>
                    <a:pt x="34" y="49"/>
                    <a:pt x="34" y="49"/>
                  </a:cubicBezTo>
                  <a:lnTo>
                    <a:pt x="15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ïSḷidè">
              <a:extLst>
                <a:ext uri="{FF2B5EF4-FFF2-40B4-BE49-F238E27FC236}">
                  <a16:creationId xmlns:a16="http://schemas.microsoft.com/office/drawing/2014/main" id="{7CECD1DC-C05B-4159-9C05-97A1F248BB7B}"/>
                </a:ext>
              </a:extLst>
            </p:cNvPr>
            <p:cNvSpPr/>
            <p:nvPr/>
          </p:nvSpPr>
          <p:spPr bwMode="auto">
            <a:xfrm>
              <a:off x="6297613" y="3832225"/>
              <a:ext cx="141288" cy="166688"/>
            </a:xfrm>
            <a:custGeom>
              <a:avLst/>
              <a:gdLst>
                <a:gd name="T0" fmla="*/ 13 w 44"/>
                <a:gd name="T1" fmla="*/ 49 h 49"/>
                <a:gd name="T2" fmla="*/ 13 w 44"/>
                <a:gd name="T3" fmla="*/ 48 h 49"/>
                <a:gd name="T4" fmla="*/ 20 w 44"/>
                <a:gd name="T5" fmla="*/ 44 h 49"/>
                <a:gd name="T6" fmla="*/ 20 w 44"/>
                <a:gd name="T7" fmla="*/ 30 h 49"/>
                <a:gd name="T8" fmla="*/ 7 w 44"/>
                <a:gd name="T9" fmla="*/ 5 h 49"/>
                <a:gd name="T10" fmla="*/ 0 w 44"/>
                <a:gd name="T11" fmla="*/ 2 h 49"/>
                <a:gd name="T12" fmla="*/ 0 w 44"/>
                <a:gd name="T13" fmla="*/ 0 h 49"/>
                <a:gd name="T14" fmla="*/ 18 w 44"/>
                <a:gd name="T15" fmla="*/ 0 h 49"/>
                <a:gd name="T16" fmla="*/ 18 w 44"/>
                <a:gd name="T17" fmla="*/ 2 h 49"/>
                <a:gd name="T18" fmla="*/ 11 w 44"/>
                <a:gd name="T19" fmla="*/ 4 h 49"/>
                <a:gd name="T20" fmla="*/ 12 w 44"/>
                <a:gd name="T21" fmla="*/ 5 h 49"/>
                <a:gd name="T22" fmla="*/ 23 w 44"/>
                <a:gd name="T23" fmla="*/ 27 h 49"/>
                <a:gd name="T24" fmla="*/ 35 w 44"/>
                <a:gd name="T25" fmla="*/ 6 h 49"/>
                <a:gd name="T26" fmla="*/ 36 w 44"/>
                <a:gd name="T27" fmla="*/ 4 h 49"/>
                <a:gd name="T28" fmla="*/ 29 w 44"/>
                <a:gd name="T29" fmla="*/ 2 h 49"/>
                <a:gd name="T30" fmla="*/ 29 w 44"/>
                <a:gd name="T31" fmla="*/ 0 h 49"/>
                <a:gd name="T32" fmla="*/ 44 w 44"/>
                <a:gd name="T33" fmla="*/ 0 h 49"/>
                <a:gd name="T34" fmla="*/ 44 w 44"/>
                <a:gd name="T35" fmla="*/ 2 h 49"/>
                <a:gd name="T36" fmla="*/ 37 w 44"/>
                <a:gd name="T37" fmla="*/ 7 h 49"/>
                <a:gd name="T38" fmla="*/ 24 w 44"/>
                <a:gd name="T39" fmla="*/ 29 h 49"/>
                <a:gd name="T40" fmla="*/ 24 w 44"/>
                <a:gd name="T41" fmla="*/ 44 h 49"/>
                <a:gd name="T42" fmla="*/ 31 w 44"/>
                <a:gd name="T43" fmla="*/ 48 h 49"/>
                <a:gd name="T44" fmla="*/ 31 w 44"/>
                <a:gd name="T45" fmla="*/ 49 h 49"/>
                <a:gd name="T46" fmla="*/ 13 w 44"/>
                <a:gd name="T4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" h="49">
                  <a:moveTo>
                    <a:pt x="13" y="49"/>
                  </a:moveTo>
                  <a:cubicBezTo>
                    <a:pt x="13" y="48"/>
                    <a:pt x="13" y="48"/>
                    <a:pt x="13" y="48"/>
                  </a:cubicBezTo>
                  <a:cubicBezTo>
                    <a:pt x="19" y="48"/>
                    <a:pt x="20" y="46"/>
                    <a:pt x="20" y="44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5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2"/>
                    <a:pt x="11" y="4"/>
                  </a:cubicBezTo>
                  <a:cubicBezTo>
                    <a:pt x="11" y="4"/>
                    <a:pt x="11" y="4"/>
                    <a:pt x="12" y="5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5"/>
                    <a:pt x="36" y="5"/>
                    <a:pt x="36" y="4"/>
                  </a:cubicBezTo>
                  <a:cubicBezTo>
                    <a:pt x="36" y="3"/>
                    <a:pt x="34" y="2"/>
                    <a:pt x="29" y="2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39" y="2"/>
                    <a:pt x="39" y="3"/>
                    <a:pt x="37" y="7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6"/>
                    <a:pt x="26" y="48"/>
                    <a:pt x="31" y="48"/>
                  </a:cubicBezTo>
                  <a:cubicBezTo>
                    <a:pt x="31" y="49"/>
                    <a:pt x="31" y="49"/>
                    <a:pt x="31" y="49"/>
                  </a:cubicBezTo>
                  <a:lnTo>
                    <a:pt x="13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iSḷiḍé">
              <a:extLst>
                <a:ext uri="{FF2B5EF4-FFF2-40B4-BE49-F238E27FC236}">
                  <a16:creationId xmlns:a16="http://schemas.microsoft.com/office/drawing/2014/main" id="{7BE86B19-1DCD-436D-A637-53A13D1795B2}"/>
                </a:ext>
              </a:extLst>
            </p:cNvPr>
            <p:cNvSpPr/>
            <p:nvPr/>
          </p:nvSpPr>
          <p:spPr bwMode="auto">
            <a:xfrm>
              <a:off x="6540500" y="3829050"/>
              <a:ext cx="138113" cy="173038"/>
            </a:xfrm>
            <a:custGeom>
              <a:avLst/>
              <a:gdLst>
                <a:gd name="T0" fmla="*/ 43 w 43"/>
                <a:gd name="T1" fmla="*/ 26 h 51"/>
                <a:gd name="T2" fmla="*/ 21 w 43"/>
                <a:gd name="T3" fmla="*/ 51 h 51"/>
                <a:gd name="T4" fmla="*/ 0 w 43"/>
                <a:gd name="T5" fmla="*/ 26 h 51"/>
                <a:gd name="T6" fmla="*/ 21 w 43"/>
                <a:gd name="T7" fmla="*/ 0 h 51"/>
                <a:gd name="T8" fmla="*/ 43 w 43"/>
                <a:gd name="T9" fmla="*/ 26 h 51"/>
                <a:gd name="T10" fmla="*/ 5 w 43"/>
                <a:gd name="T11" fmla="*/ 26 h 51"/>
                <a:gd name="T12" fmla="*/ 21 w 43"/>
                <a:gd name="T13" fmla="*/ 50 h 51"/>
                <a:gd name="T14" fmla="*/ 38 w 43"/>
                <a:gd name="T15" fmla="*/ 26 h 51"/>
                <a:gd name="T16" fmla="*/ 21 w 43"/>
                <a:gd name="T17" fmla="*/ 2 h 51"/>
                <a:gd name="T18" fmla="*/ 5 w 43"/>
                <a:gd name="T19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1">
                  <a:moveTo>
                    <a:pt x="43" y="26"/>
                  </a:moveTo>
                  <a:cubicBezTo>
                    <a:pt x="43" y="39"/>
                    <a:pt x="36" y="51"/>
                    <a:pt x="21" y="51"/>
                  </a:cubicBezTo>
                  <a:cubicBezTo>
                    <a:pt x="7" y="51"/>
                    <a:pt x="0" y="39"/>
                    <a:pt x="0" y="26"/>
                  </a:cubicBezTo>
                  <a:cubicBezTo>
                    <a:pt x="0" y="13"/>
                    <a:pt x="7" y="0"/>
                    <a:pt x="21" y="0"/>
                  </a:cubicBezTo>
                  <a:cubicBezTo>
                    <a:pt x="36" y="0"/>
                    <a:pt x="43" y="13"/>
                    <a:pt x="43" y="26"/>
                  </a:cubicBezTo>
                  <a:close/>
                  <a:moveTo>
                    <a:pt x="5" y="26"/>
                  </a:moveTo>
                  <a:cubicBezTo>
                    <a:pt x="5" y="38"/>
                    <a:pt x="10" y="50"/>
                    <a:pt x="21" y="50"/>
                  </a:cubicBezTo>
                  <a:cubicBezTo>
                    <a:pt x="33" y="50"/>
                    <a:pt x="38" y="38"/>
                    <a:pt x="38" y="26"/>
                  </a:cubicBezTo>
                  <a:cubicBezTo>
                    <a:pt x="38" y="14"/>
                    <a:pt x="33" y="2"/>
                    <a:pt x="21" y="2"/>
                  </a:cubicBezTo>
                  <a:cubicBezTo>
                    <a:pt x="10" y="2"/>
                    <a:pt x="5" y="14"/>
                    <a:pt x="5" y="26"/>
                  </a:cubicBez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íṣľiḓê">
              <a:extLst>
                <a:ext uri="{FF2B5EF4-FFF2-40B4-BE49-F238E27FC236}">
                  <a16:creationId xmlns:a16="http://schemas.microsoft.com/office/drawing/2014/main" id="{03D71FF0-5779-4E94-8DED-01B9CE9B1473}"/>
                </a:ext>
              </a:extLst>
            </p:cNvPr>
            <p:cNvSpPr/>
            <p:nvPr/>
          </p:nvSpPr>
          <p:spPr bwMode="auto">
            <a:xfrm>
              <a:off x="6707188" y="3832225"/>
              <a:ext cx="128588" cy="166688"/>
            </a:xfrm>
            <a:custGeom>
              <a:avLst/>
              <a:gdLst>
                <a:gd name="T0" fmla="*/ 0 w 40"/>
                <a:gd name="T1" fmla="*/ 49 h 49"/>
                <a:gd name="T2" fmla="*/ 0 w 40"/>
                <a:gd name="T3" fmla="*/ 48 h 49"/>
                <a:gd name="T4" fmla="*/ 6 w 40"/>
                <a:gd name="T5" fmla="*/ 43 h 49"/>
                <a:gd name="T6" fmla="*/ 6 w 40"/>
                <a:gd name="T7" fmla="*/ 6 h 49"/>
                <a:gd name="T8" fmla="*/ 0 w 40"/>
                <a:gd name="T9" fmla="*/ 2 h 49"/>
                <a:gd name="T10" fmla="*/ 0 w 40"/>
                <a:gd name="T11" fmla="*/ 0 h 49"/>
                <a:gd name="T12" fmla="*/ 35 w 40"/>
                <a:gd name="T13" fmla="*/ 0 h 49"/>
                <a:gd name="T14" fmla="*/ 40 w 40"/>
                <a:gd name="T15" fmla="*/ 11 h 49"/>
                <a:gd name="T16" fmla="*/ 39 w 40"/>
                <a:gd name="T17" fmla="*/ 12 h 49"/>
                <a:gd name="T18" fmla="*/ 22 w 40"/>
                <a:gd name="T19" fmla="*/ 2 h 49"/>
                <a:gd name="T20" fmla="*/ 15 w 40"/>
                <a:gd name="T21" fmla="*/ 2 h 49"/>
                <a:gd name="T22" fmla="*/ 10 w 40"/>
                <a:gd name="T23" fmla="*/ 6 h 49"/>
                <a:gd name="T24" fmla="*/ 10 w 40"/>
                <a:gd name="T25" fmla="*/ 23 h 49"/>
                <a:gd name="T26" fmla="*/ 20 w 40"/>
                <a:gd name="T27" fmla="*/ 23 h 49"/>
                <a:gd name="T28" fmla="*/ 28 w 40"/>
                <a:gd name="T29" fmla="*/ 14 h 49"/>
                <a:gd name="T30" fmla="*/ 30 w 40"/>
                <a:gd name="T31" fmla="*/ 14 h 49"/>
                <a:gd name="T32" fmla="*/ 30 w 40"/>
                <a:gd name="T33" fmla="*/ 34 h 49"/>
                <a:gd name="T34" fmla="*/ 28 w 40"/>
                <a:gd name="T35" fmla="*/ 34 h 49"/>
                <a:gd name="T36" fmla="*/ 20 w 40"/>
                <a:gd name="T37" fmla="*/ 24 h 49"/>
                <a:gd name="T38" fmla="*/ 10 w 40"/>
                <a:gd name="T39" fmla="*/ 24 h 49"/>
                <a:gd name="T40" fmla="*/ 10 w 40"/>
                <a:gd name="T41" fmla="*/ 43 h 49"/>
                <a:gd name="T42" fmla="*/ 17 w 40"/>
                <a:gd name="T43" fmla="*/ 48 h 49"/>
                <a:gd name="T44" fmla="*/ 17 w 40"/>
                <a:gd name="T45" fmla="*/ 49 h 49"/>
                <a:gd name="T46" fmla="*/ 0 w 40"/>
                <a:gd name="T4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6" y="8"/>
                    <a:pt x="31" y="2"/>
                    <a:pt x="22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5" y="23"/>
                    <a:pt x="28" y="22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27"/>
                    <a:pt x="25" y="24"/>
                    <a:pt x="2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îş1ïďê">
              <a:extLst>
                <a:ext uri="{FF2B5EF4-FFF2-40B4-BE49-F238E27FC236}">
                  <a16:creationId xmlns:a16="http://schemas.microsoft.com/office/drawing/2014/main" id="{4A2039D0-9095-46C7-8DBA-39D124EB47FE}"/>
                </a:ext>
              </a:extLst>
            </p:cNvPr>
            <p:cNvSpPr/>
            <p:nvPr/>
          </p:nvSpPr>
          <p:spPr bwMode="auto">
            <a:xfrm>
              <a:off x="6942138" y="3829050"/>
              <a:ext cx="130175" cy="173038"/>
            </a:xfrm>
            <a:custGeom>
              <a:avLst/>
              <a:gdLst>
                <a:gd name="T0" fmla="*/ 41 w 41"/>
                <a:gd name="T1" fmla="*/ 37 h 51"/>
                <a:gd name="T2" fmla="*/ 21 w 41"/>
                <a:gd name="T3" fmla="*/ 51 h 51"/>
                <a:gd name="T4" fmla="*/ 0 w 41"/>
                <a:gd name="T5" fmla="*/ 25 h 51"/>
                <a:gd name="T6" fmla="*/ 20 w 41"/>
                <a:gd name="T7" fmla="*/ 0 h 51"/>
                <a:gd name="T8" fmla="*/ 30 w 41"/>
                <a:gd name="T9" fmla="*/ 2 h 51"/>
                <a:gd name="T10" fmla="*/ 35 w 41"/>
                <a:gd name="T11" fmla="*/ 0 h 51"/>
                <a:gd name="T12" fmla="*/ 39 w 41"/>
                <a:gd name="T13" fmla="*/ 13 h 51"/>
                <a:gd name="T14" fmla="*/ 38 w 41"/>
                <a:gd name="T15" fmla="*/ 13 h 51"/>
                <a:gd name="T16" fmla="*/ 20 w 41"/>
                <a:gd name="T17" fmla="*/ 2 h 51"/>
                <a:gd name="T18" fmla="*/ 4 w 41"/>
                <a:gd name="T19" fmla="*/ 25 h 51"/>
                <a:gd name="T20" fmla="*/ 23 w 41"/>
                <a:gd name="T21" fmla="*/ 48 h 51"/>
                <a:gd name="T22" fmla="*/ 39 w 41"/>
                <a:gd name="T23" fmla="*/ 36 h 51"/>
                <a:gd name="T24" fmla="*/ 41 w 41"/>
                <a:gd name="T25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1">
                  <a:moveTo>
                    <a:pt x="41" y="37"/>
                  </a:moveTo>
                  <a:cubicBezTo>
                    <a:pt x="37" y="45"/>
                    <a:pt x="32" y="51"/>
                    <a:pt x="21" y="51"/>
                  </a:cubicBezTo>
                  <a:cubicBezTo>
                    <a:pt x="10" y="51"/>
                    <a:pt x="0" y="42"/>
                    <a:pt x="0" y="25"/>
                  </a:cubicBezTo>
                  <a:cubicBezTo>
                    <a:pt x="0" y="12"/>
                    <a:pt x="8" y="0"/>
                    <a:pt x="20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5" y="9"/>
                    <a:pt x="29" y="2"/>
                    <a:pt x="20" y="2"/>
                  </a:cubicBezTo>
                  <a:cubicBezTo>
                    <a:pt x="11" y="2"/>
                    <a:pt x="4" y="12"/>
                    <a:pt x="4" y="25"/>
                  </a:cubicBezTo>
                  <a:cubicBezTo>
                    <a:pt x="4" y="38"/>
                    <a:pt x="12" y="48"/>
                    <a:pt x="23" y="48"/>
                  </a:cubicBezTo>
                  <a:cubicBezTo>
                    <a:pt x="30" y="48"/>
                    <a:pt x="35" y="45"/>
                    <a:pt x="39" y="36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íS1ídé">
              <a:extLst>
                <a:ext uri="{FF2B5EF4-FFF2-40B4-BE49-F238E27FC236}">
                  <a16:creationId xmlns:a16="http://schemas.microsoft.com/office/drawing/2014/main" id="{EB34C9B5-6412-44E8-98ED-7FF35BB4478C}"/>
                </a:ext>
              </a:extLst>
            </p:cNvPr>
            <p:cNvSpPr/>
            <p:nvPr/>
          </p:nvSpPr>
          <p:spPr bwMode="auto">
            <a:xfrm>
              <a:off x="7099300" y="3832225"/>
              <a:ext cx="153988" cy="166688"/>
            </a:xfrm>
            <a:custGeom>
              <a:avLst/>
              <a:gdLst>
                <a:gd name="T0" fmla="*/ 0 w 48"/>
                <a:gd name="T1" fmla="*/ 49 h 49"/>
                <a:gd name="T2" fmla="*/ 0 w 48"/>
                <a:gd name="T3" fmla="*/ 48 h 49"/>
                <a:gd name="T4" fmla="*/ 6 w 48"/>
                <a:gd name="T5" fmla="*/ 43 h 49"/>
                <a:gd name="T6" fmla="*/ 6 w 48"/>
                <a:gd name="T7" fmla="*/ 6 h 49"/>
                <a:gd name="T8" fmla="*/ 0 w 48"/>
                <a:gd name="T9" fmla="*/ 2 h 49"/>
                <a:gd name="T10" fmla="*/ 0 w 48"/>
                <a:gd name="T11" fmla="*/ 0 h 49"/>
                <a:gd name="T12" fmla="*/ 17 w 48"/>
                <a:gd name="T13" fmla="*/ 0 h 49"/>
                <a:gd name="T14" fmla="*/ 17 w 48"/>
                <a:gd name="T15" fmla="*/ 2 h 49"/>
                <a:gd name="T16" fmla="*/ 11 w 48"/>
                <a:gd name="T17" fmla="*/ 6 h 49"/>
                <a:gd name="T18" fmla="*/ 11 w 48"/>
                <a:gd name="T19" fmla="*/ 23 h 49"/>
                <a:gd name="T20" fmla="*/ 37 w 48"/>
                <a:gd name="T21" fmla="*/ 23 h 49"/>
                <a:gd name="T22" fmla="*/ 37 w 48"/>
                <a:gd name="T23" fmla="*/ 6 h 49"/>
                <a:gd name="T24" fmla="*/ 31 w 48"/>
                <a:gd name="T25" fmla="*/ 2 h 49"/>
                <a:gd name="T26" fmla="*/ 31 w 48"/>
                <a:gd name="T27" fmla="*/ 0 h 49"/>
                <a:gd name="T28" fmla="*/ 48 w 48"/>
                <a:gd name="T29" fmla="*/ 0 h 49"/>
                <a:gd name="T30" fmla="*/ 48 w 48"/>
                <a:gd name="T31" fmla="*/ 2 h 49"/>
                <a:gd name="T32" fmla="*/ 41 w 48"/>
                <a:gd name="T33" fmla="*/ 6 h 49"/>
                <a:gd name="T34" fmla="*/ 41 w 48"/>
                <a:gd name="T35" fmla="*/ 43 h 49"/>
                <a:gd name="T36" fmla="*/ 48 w 48"/>
                <a:gd name="T37" fmla="*/ 48 h 49"/>
                <a:gd name="T38" fmla="*/ 48 w 48"/>
                <a:gd name="T39" fmla="*/ 49 h 49"/>
                <a:gd name="T40" fmla="*/ 31 w 48"/>
                <a:gd name="T41" fmla="*/ 49 h 49"/>
                <a:gd name="T42" fmla="*/ 31 w 48"/>
                <a:gd name="T43" fmla="*/ 48 h 49"/>
                <a:gd name="T44" fmla="*/ 37 w 48"/>
                <a:gd name="T45" fmla="*/ 43 h 49"/>
                <a:gd name="T46" fmla="*/ 37 w 48"/>
                <a:gd name="T47" fmla="*/ 25 h 49"/>
                <a:gd name="T48" fmla="*/ 11 w 48"/>
                <a:gd name="T49" fmla="*/ 25 h 49"/>
                <a:gd name="T50" fmla="*/ 11 w 48"/>
                <a:gd name="T51" fmla="*/ 43 h 49"/>
                <a:gd name="T52" fmla="*/ 17 w 48"/>
                <a:gd name="T53" fmla="*/ 48 h 49"/>
                <a:gd name="T54" fmla="*/ 17 w 48"/>
                <a:gd name="T55" fmla="*/ 49 h 49"/>
                <a:gd name="T56" fmla="*/ 0 w 48"/>
                <a:gd name="T5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2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3"/>
                    <a:pt x="35" y="2"/>
                    <a:pt x="31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3" y="2"/>
                    <a:pt x="41" y="3"/>
                    <a:pt x="41" y="6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6"/>
                    <a:pt x="43" y="48"/>
                    <a:pt x="48" y="48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5" y="48"/>
                    <a:pt x="37" y="46"/>
                    <a:pt x="37" y="43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ïṥḻïḑè">
              <a:extLst>
                <a:ext uri="{FF2B5EF4-FFF2-40B4-BE49-F238E27FC236}">
                  <a16:creationId xmlns:a16="http://schemas.microsoft.com/office/drawing/2014/main" id="{4C926C8B-A152-4E4C-898C-459FC21D041A}"/>
                </a:ext>
              </a:extLst>
            </p:cNvPr>
            <p:cNvSpPr/>
            <p:nvPr/>
          </p:nvSpPr>
          <p:spPr bwMode="auto">
            <a:xfrm>
              <a:off x="7278688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îš1iďê">
              <a:extLst>
                <a:ext uri="{FF2B5EF4-FFF2-40B4-BE49-F238E27FC236}">
                  <a16:creationId xmlns:a16="http://schemas.microsoft.com/office/drawing/2014/main" id="{3EB70E7A-C7D6-48F3-92E7-296D0BA1EFE8}"/>
                </a:ext>
              </a:extLst>
            </p:cNvPr>
            <p:cNvSpPr/>
            <p:nvPr/>
          </p:nvSpPr>
          <p:spPr bwMode="auto">
            <a:xfrm>
              <a:off x="73612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7 w 49"/>
                <a:gd name="T5" fmla="*/ 43 h 50"/>
                <a:gd name="T6" fmla="*/ 7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10 w 49"/>
                <a:gd name="T13" fmla="*/ 0 h 50"/>
                <a:gd name="T14" fmla="*/ 41 w 49"/>
                <a:gd name="T15" fmla="*/ 41 h 50"/>
                <a:gd name="T16" fmla="*/ 41 w 49"/>
                <a:gd name="T17" fmla="*/ 6 h 50"/>
                <a:gd name="T18" fmla="*/ 34 w 49"/>
                <a:gd name="T19" fmla="*/ 2 h 50"/>
                <a:gd name="T20" fmla="*/ 34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3 w 49"/>
                <a:gd name="T27" fmla="*/ 6 h 50"/>
                <a:gd name="T28" fmla="*/ 43 w 49"/>
                <a:gd name="T29" fmla="*/ 50 h 50"/>
                <a:gd name="T30" fmla="*/ 42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9" y="2"/>
                    <a:pt x="34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5" y="2"/>
                    <a:pt x="43" y="3"/>
                    <a:pt x="43" y="6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îṧļíḓê">
              <a:extLst>
                <a:ext uri="{FF2B5EF4-FFF2-40B4-BE49-F238E27FC236}">
                  <a16:creationId xmlns:a16="http://schemas.microsoft.com/office/drawing/2014/main" id="{7722E4EC-F285-43E1-8819-1D7581C0133F}"/>
                </a:ext>
              </a:extLst>
            </p:cNvPr>
            <p:cNvSpPr/>
            <p:nvPr/>
          </p:nvSpPr>
          <p:spPr bwMode="auto">
            <a:xfrm>
              <a:off x="7540625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40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1 w 42"/>
                <a:gd name="T27" fmla="*/ 23 h 49"/>
                <a:gd name="T28" fmla="*/ 29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9 w 42"/>
                <a:gd name="T35" fmla="*/ 33 h 49"/>
                <a:gd name="T36" fmla="*/ 21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6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9" y="21"/>
                    <a:pt x="29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7"/>
                    <a:pt x="26" y="25"/>
                    <a:pt x="2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6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1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îṡḷíḋè">
              <a:extLst>
                <a:ext uri="{FF2B5EF4-FFF2-40B4-BE49-F238E27FC236}">
                  <a16:creationId xmlns:a16="http://schemas.microsoft.com/office/drawing/2014/main" id="{292D4833-5060-4563-A1DF-081B99A1747F}"/>
                </a:ext>
              </a:extLst>
            </p:cNvPr>
            <p:cNvSpPr/>
            <p:nvPr/>
          </p:nvSpPr>
          <p:spPr bwMode="auto">
            <a:xfrm>
              <a:off x="7707313" y="3829050"/>
              <a:ext cx="115888" cy="173038"/>
            </a:xfrm>
            <a:custGeom>
              <a:avLst/>
              <a:gdLst>
                <a:gd name="T0" fmla="*/ 1 w 36"/>
                <a:gd name="T1" fmla="*/ 38 h 51"/>
                <a:gd name="T2" fmla="*/ 20 w 36"/>
                <a:gd name="T3" fmla="*/ 50 h 51"/>
                <a:gd name="T4" fmla="*/ 32 w 36"/>
                <a:gd name="T5" fmla="*/ 39 h 51"/>
                <a:gd name="T6" fmla="*/ 17 w 36"/>
                <a:gd name="T7" fmla="*/ 27 h 51"/>
                <a:gd name="T8" fmla="*/ 2 w 36"/>
                <a:gd name="T9" fmla="*/ 12 h 51"/>
                <a:gd name="T10" fmla="*/ 16 w 36"/>
                <a:gd name="T11" fmla="*/ 0 h 51"/>
                <a:gd name="T12" fmla="*/ 26 w 36"/>
                <a:gd name="T13" fmla="*/ 2 h 51"/>
                <a:gd name="T14" fmla="*/ 27 w 36"/>
                <a:gd name="T15" fmla="*/ 2 h 51"/>
                <a:gd name="T16" fmla="*/ 30 w 36"/>
                <a:gd name="T17" fmla="*/ 1 h 51"/>
                <a:gd name="T18" fmla="*/ 34 w 36"/>
                <a:gd name="T19" fmla="*/ 13 h 51"/>
                <a:gd name="T20" fmla="*/ 33 w 36"/>
                <a:gd name="T21" fmla="*/ 14 h 51"/>
                <a:gd name="T22" fmla="*/ 16 w 36"/>
                <a:gd name="T23" fmla="*/ 2 h 51"/>
                <a:gd name="T24" fmla="*/ 5 w 36"/>
                <a:gd name="T25" fmla="*/ 11 h 51"/>
                <a:gd name="T26" fmla="*/ 19 w 36"/>
                <a:gd name="T27" fmla="*/ 23 h 51"/>
                <a:gd name="T28" fmla="*/ 36 w 36"/>
                <a:gd name="T29" fmla="*/ 38 h 51"/>
                <a:gd name="T30" fmla="*/ 20 w 36"/>
                <a:gd name="T31" fmla="*/ 51 h 51"/>
                <a:gd name="T32" fmla="*/ 9 w 36"/>
                <a:gd name="T33" fmla="*/ 49 h 51"/>
                <a:gd name="T34" fmla="*/ 4 w 36"/>
                <a:gd name="T35" fmla="*/ 51 h 51"/>
                <a:gd name="T36" fmla="*/ 0 w 36"/>
                <a:gd name="T37" fmla="*/ 38 h 51"/>
                <a:gd name="T38" fmla="*/ 1 w 36"/>
                <a:gd name="T3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51">
                  <a:moveTo>
                    <a:pt x="1" y="38"/>
                  </a:moveTo>
                  <a:cubicBezTo>
                    <a:pt x="5" y="43"/>
                    <a:pt x="10" y="50"/>
                    <a:pt x="20" y="50"/>
                  </a:cubicBezTo>
                  <a:cubicBezTo>
                    <a:pt x="27" y="50"/>
                    <a:pt x="32" y="47"/>
                    <a:pt x="32" y="39"/>
                  </a:cubicBezTo>
                  <a:cubicBezTo>
                    <a:pt x="32" y="32"/>
                    <a:pt x="28" y="30"/>
                    <a:pt x="17" y="27"/>
                  </a:cubicBezTo>
                  <a:cubicBezTo>
                    <a:pt x="10" y="25"/>
                    <a:pt x="2" y="21"/>
                    <a:pt x="2" y="12"/>
                  </a:cubicBezTo>
                  <a:cubicBezTo>
                    <a:pt x="2" y="7"/>
                    <a:pt x="5" y="0"/>
                    <a:pt x="16" y="0"/>
                  </a:cubicBezTo>
                  <a:cubicBezTo>
                    <a:pt x="21" y="0"/>
                    <a:pt x="24" y="2"/>
                    <a:pt x="26" y="2"/>
                  </a:cubicBezTo>
                  <a:cubicBezTo>
                    <a:pt x="26" y="2"/>
                    <a:pt x="26" y="2"/>
                    <a:pt x="27" y="2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29" y="7"/>
                    <a:pt x="24" y="2"/>
                    <a:pt x="16" y="2"/>
                  </a:cubicBezTo>
                  <a:cubicBezTo>
                    <a:pt x="10" y="2"/>
                    <a:pt x="5" y="4"/>
                    <a:pt x="5" y="11"/>
                  </a:cubicBezTo>
                  <a:cubicBezTo>
                    <a:pt x="5" y="19"/>
                    <a:pt x="12" y="21"/>
                    <a:pt x="19" y="23"/>
                  </a:cubicBezTo>
                  <a:cubicBezTo>
                    <a:pt x="28" y="26"/>
                    <a:pt x="36" y="29"/>
                    <a:pt x="36" y="38"/>
                  </a:cubicBezTo>
                  <a:cubicBezTo>
                    <a:pt x="36" y="47"/>
                    <a:pt x="29" y="51"/>
                    <a:pt x="20" y="51"/>
                  </a:cubicBezTo>
                  <a:cubicBezTo>
                    <a:pt x="15" y="51"/>
                    <a:pt x="11" y="49"/>
                    <a:pt x="9" y="49"/>
                  </a:cubicBezTo>
                  <a:cubicBezTo>
                    <a:pt x="8" y="49"/>
                    <a:pt x="6" y="50"/>
                    <a:pt x="4" y="51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1" y="3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iS1ïďê">
              <a:extLst>
                <a:ext uri="{FF2B5EF4-FFF2-40B4-BE49-F238E27FC236}">
                  <a16:creationId xmlns:a16="http://schemas.microsoft.com/office/drawing/2014/main" id="{2800A8C3-ADCD-464E-9CA2-D49FD73383AD}"/>
                </a:ext>
              </a:extLst>
            </p:cNvPr>
            <p:cNvSpPr/>
            <p:nvPr/>
          </p:nvSpPr>
          <p:spPr bwMode="auto">
            <a:xfrm>
              <a:off x="7851775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39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6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6" y="25"/>
                    <a:pt x="2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6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0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iŝḻiḍê">
              <a:extLst>
                <a:ext uri="{FF2B5EF4-FFF2-40B4-BE49-F238E27FC236}">
                  <a16:creationId xmlns:a16="http://schemas.microsoft.com/office/drawing/2014/main" id="{4CBD25E6-CFB5-46DE-A592-A85CC601BCDB}"/>
                </a:ext>
              </a:extLst>
            </p:cNvPr>
            <p:cNvSpPr/>
            <p:nvPr/>
          </p:nvSpPr>
          <p:spPr bwMode="auto">
            <a:xfrm>
              <a:off x="8093075" y="3832225"/>
              <a:ext cx="179388" cy="169863"/>
            </a:xfrm>
            <a:custGeom>
              <a:avLst/>
              <a:gdLst>
                <a:gd name="T0" fmla="*/ 0 w 56"/>
                <a:gd name="T1" fmla="*/ 49 h 50"/>
                <a:gd name="T2" fmla="*/ 0 w 56"/>
                <a:gd name="T3" fmla="*/ 48 h 50"/>
                <a:gd name="T4" fmla="*/ 6 w 56"/>
                <a:gd name="T5" fmla="*/ 43 h 50"/>
                <a:gd name="T6" fmla="*/ 6 w 56"/>
                <a:gd name="T7" fmla="*/ 6 h 50"/>
                <a:gd name="T8" fmla="*/ 0 w 56"/>
                <a:gd name="T9" fmla="*/ 2 h 50"/>
                <a:gd name="T10" fmla="*/ 0 w 56"/>
                <a:gd name="T11" fmla="*/ 0 h 50"/>
                <a:gd name="T12" fmla="*/ 12 w 56"/>
                <a:gd name="T13" fmla="*/ 0 h 50"/>
                <a:gd name="T14" fmla="*/ 28 w 56"/>
                <a:gd name="T15" fmla="*/ 43 h 50"/>
                <a:gd name="T16" fmla="*/ 44 w 56"/>
                <a:gd name="T17" fmla="*/ 0 h 50"/>
                <a:gd name="T18" fmla="*/ 56 w 56"/>
                <a:gd name="T19" fmla="*/ 0 h 50"/>
                <a:gd name="T20" fmla="*/ 56 w 56"/>
                <a:gd name="T21" fmla="*/ 2 h 50"/>
                <a:gd name="T22" fmla="*/ 50 w 56"/>
                <a:gd name="T23" fmla="*/ 6 h 50"/>
                <a:gd name="T24" fmla="*/ 50 w 56"/>
                <a:gd name="T25" fmla="*/ 43 h 50"/>
                <a:gd name="T26" fmla="*/ 56 w 56"/>
                <a:gd name="T27" fmla="*/ 48 h 50"/>
                <a:gd name="T28" fmla="*/ 56 w 56"/>
                <a:gd name="T29" fmla="*/ 49 h 50"/>
                <a:gd name="T30" fmla="*/ 39 w 56"/>
                <a:gd name="T31" fmla="*/ 49 h 50"/>
                <a:gd name="T32" fmla="*/ 39 w 56"/>
                <a:gd name="T33" fmla="*/ 48 h 50"/>
                <a:gd name="T34" fmla="*/ 46 w 56"/>
                <a:gd name="T35" fmla="*/ 43 h 50"/>
                <a:gd name="T36" fmla="*/ 46 w 56"/>
                <a:gd name="T37" fmla="*/ 3 h 50"/>
                <a:gd name="T38" fmla="*/ 45 w 56"/>
                <a:gd name="T39" fmla="*/ 3 h 50"/>
                <a:gd name="T40" fmla="*/ 27 w 56"/>
                <a:gd name="T41" fmla="*/ 50 h 50"/>
                <a:gd name="T42" fmla="*/ 26 w 56"/>
                <a:gd name="T43" fmla="*/ 50 h 50"/>
                <a:gd name="T44" fmla="*/ 9 w 56"/>
                <a:gd name="T45" fmla="*/ 4 h 50"/>
                <a:gd name="T46" fmla="*/ 8 w 56"/>
                <a:gd name="T47" fmla="*/ 4 h 50"/>
                <a:gd name="T48" fmla="*/ 8 w 56"/>
                <a:gd name="T49" fmla="*/ 43 h 50"/>
                <a:gd name="T50" fmla="*/ 14 w 56"/>
                <a:gd name="T51" fmla="*/ 48 h 50"/>
                <a:gd name="T52" fmla="*/ 14 w 56"/>
                <a:gd name="T53" fmla="*/ 49 h 50"/>
                <a:gd name="T54" fmla="*/ 0 w 56"/>
                <a:gd name="T55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1" y="2"/>
                    <a:pt x="50" y="3"/>
                    <a:pt x="50" y="6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0" y="46"/>
                    <a:pt x="51" y="48"/>
                    <a:pt x="56" y="48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44" y="48"/>
                    <a:pt x="46" y="46"/>
                    <a:pt x="46" y="4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6"/>
                    <a:pt x="9" y="48"/>
                    <a:pt x="14" y="48"/>
                  </a:cubicBezTo>
                  <a:cubicBezTo>
                    <a:pt x="14" y="49"/>
                    <a:pt x="14" y="49"/>
                    <a:pt x="14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îṩ1iḑê">
              <a:extLst>
                <a:ext uri="{FF2B5EF4-FFF2-40B4-BE49-F238E27FC236}">
                  <a16:creationId xmlns:a16="http://schemas.microsoft.com/office/drawing/2014/main" id="{10ED2666-2D6D-4F54-A067-CEF28BEDB2D8}"/>
                </a:ext>
              </a:extLst>
            </p:cNvPr>
            <p:cNvSpPr/>
            <p:nvPr/>
          </p:nvSpPr>
          <p:spPr bwMode="auto">
            <a:xfrm>
              <a:off x="8297863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2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0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2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5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0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ïṩḻíḋe">
              <a:extLst>
                <a:ext uri="{FF2B5EF4-FFF2-40B4-BE49-F238E27FC236}">
                  <a16:creationId xmlns:a16="http://schemas.microsoft.com/office/drawing/2014/main" id="{A3B37766-8AE6-4E37-8017-8470073DC9F5}"/>
                </a:ext>
              </a:extLst>
            </p:cNvPr>
            <p:cNvSpPr/>
            <p:nvPr/>
          </p:nvSpPr>
          <p:spPr bwMode="auto">
            <a:xfrm>
              <a:off x="8455025" y="3832225"/>
              <a:ext cx="144463" cy="166688"/>
            </a:xfrm>
            <a:custGeom>
              <a:avLst/>
              <a:gdLst>
                <a:gd name="T0" fmla="*/ 0 w 45"/>
                <a:gd name="T1" fmla="*/ 49 h 49"/>
                <a:gd name="T2" fmla="*/ 0 w 45"/>
                <a:gd name="T3" fmla="*/ 47 h 49"/>
                <a:gd name="T4" fmla="*/ 7 w 45"/>
                <a:gd name="T5" fmla="*/ 43 h 49"/>
                <a:gd name="T6" fmla="*/ 7 w 45"/>
                <a:gd name="T7" fmla="*/ 6 h 49"/>
                <a:gd name="T8" fmla="*/ 0 w 45"/>
                <a:gd name="T9" fmla="*/ 2 h 49"/>
                <a:gd name="T10" fmla="*/ 0 w 45"/>
                <a:gd name="T11" fmla="*/ 0 h 49"/>
                <a:gd name="T12" fmla="*/ 22 w 45"/>
                <a:gd name="T13" fmla="*/ 0 h 49"/>
                <a:gd name="T14" fmla="*/ 45 w 45"/>
                <a:gd name="T15" fmla="*/ 25 h 49"/>
                <a:gd name="T16" fmla="*/ 22 w 45"/>
                <a:gd name="T17" fmla="*/ 49 h 49"/>
                <a:gd name="T18" fmla="*/ 0 w 45"/>
                <a:gd name="T19" fmla="*/ 49 h 49"/>
                <a:gd name="T20" fmla="*/ 11 w 45"/>
                <a:gd name="T21" fmla="*/ 43 h 49"/>
                <a:gd name="T22" fmla="*/ 17 w 45"/>
                <a:gd name="T23" fmla="*/ 47 h 49"/>
                <a:gd name="T24" fmla="*/ 22 w 45"/>
                <a:gd name="T25" fmla="*/ 47 h 49"/>
                <a:gd name="T26" fmla="*/ 41 w 45"/>
                <a:gd name="T27" fmla="*/ 25 h 49"/>
                <a:gd name="T28" fmla="*/ 22 w 45"/>
                <a:gd name="T29" fmla="*/ 2 h 49"/>
                <a:gd name="T30" fmla="*/ 17 w 45"/>
                <a:gd name="T31" fmla="*/ 2 h 49"/>
                <a:gd name="T32" fmla="*/ 11 w 45"/>
                <a:gd name="T33" fmla="*/ 6 h 49"/>
                <a:gd name="T34" fmla="*/ 11 w 45"/>
                <a:gd name="T35" fmla="*/ 4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" h="49">
                  <a:moveTo>
                    <a:pt x="0" y="49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5" y="47"/>
                    <a:pt x="7" y="46"/>
                    <a:pt x="7" y="4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8" y="0"/>
                    <a:pt x="45" y="13"/>
                    <a:pt x="45" y="25"/>
                  </a:cubicBezTo>
                  <a:cubicBezTo>
                    <a:pt x="45" y="37"/>
                    <a:pt x="38" y="49"/>
                    <a:pt x="22" y="49"/>
                  </a:cubicBezTo>
                  <a:lnTo>
                    <a:pt x="0" y="49"/>
                  </a:lnTo>
                  <a:close/>
                  <a:moveTo>
                    <a:pt x="11" y="43"/>
                  </a:moveTo>
                  <a:cubicBezTo>
                    <a:pt x="11" y="46"/>
                    <a:pt x="13" y="47"/>
                    <a:pt x="17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34" y="47"/>
                    <a:pt x="41" y="36"/>
                    <a:pt x="41" y="25"/>
                  </a:cubicBezTo>
                  <a:cubicBezTo>
                    <a:pt x="41" y="13"/>
                    <a:pt x="34" y="2"/>
                    <a:pt x="22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3" y="2"/>
                    <a:pt x="11" y="3"/>
                    <a:pt x="11" y="6"/>
                  </a:cubicBezTo>
                  <a:lnTo>
                    <a:pt x="11" y="43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išľíḓé">
              <a:extLst>
                <a:ext uri="{FF2B5EF4-FFF2-40B4-BE49-F238E27FC236}">
                  <a16:creationId xmlns:a16="http://schemas.microsoft.com/office/drawing/2014/main" id="{F7A24D0A-AB96-4C2D-91B3-EB4E07C187A0}"/>
                </a:ext>
              </a:extLst>
            </p:cNvPr>
            <p:cNvSpPr/>
            <p:nvPr/>
          </p:nvSpPr>
          <p:spPr bwMode="auto">
            <a:xfrm>
              <a:off x="8628063" y="3832225"/>
              <a:ext cx="60325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7 w 19"/>
                <a:gd name="T19" fmla="*/ 44 h 49"/>
                <a:gd name="T20" fmla="*/ 7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3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3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ïṩľîḓé">
              <a:extLst>
                <a:ext uri="{FF2B5EF4-FFF2-40B4-BE49-F238E27FC236}">
                  <a16:creationId xmlns:a16="http://schemas.microsoft.com/office/drawing/2014/main" id="{4EB150A1-D581-4CC8-9DB0-B2E65A1C9A3D}"/>
                </a:ext>
              </a:extLst>
            </p:cNvPr>
            <p:cNvSpPr/>
            <p:nvPr/>
          </p:nvSpPr>
          <p:spPr bwMode="auto">
            <a:xfrm>
              <a:off x="8718550" y="3829050"/>
              <a:ext cx="130175" cy="173038"/>
            </a:xfrm>
            <a:custGeom>
              <a:avLst/>
              <a:gdLst>
                <a:gd name="T0" fmla="*/ 41 w 41"/>
                <a:gd name="T1" fmla="*/ 37 h 51"/>
                <a:gd name="T2" fmla="*/ 21 w 41"/>
                <a:gd name="T3" fmla="*/ 51 h 51"/>
                <a:gd name="T4" fmla="*/ 0 w 41"/>
                <a:gd name="T5" fmla="*/ 25 h 51"/>
                <a:gd name="T6" fmla="*/ 20 w 41"/>
                <a:gd name="T7" fmla="*/ 0 h 51"/>
                <a:gd name="T8" fmla="*/ 30 w 41"/>
                <a:gd name="T9" fmla="*/ 2 h 51"/>
                <a:gd name="T10" fmla="*/ 35 w 41"/>
                <a:gd name="T11" fmla="*/ 0 h 51"/>
                <a:gd name="T12" fmla="*/ 39 w 41"/>
                <a:gd name="T13" fmla="*/ 13 h 51"/>
                <a:gd name="T14" fmla="*/ 38 w 41"/>
                <a:gd name="T15" fmla="*/ 13 h 51"/>
                <a:gd name="T16" fmla="*/ 20 w 41"/>
                <a:gd name="T17" fmla="*/ 2 h 51"/>
                <a:gd name="T18" fmla="*/ 4 w 41"/>
                <a:gd name="T19" fmla="*/ 25 h 51"/>
                <a:gd name="T20" fmla="*/ 23 w 41"/>
                <a:gd name="T21" fmla="*/ 48 h 51"/>
                <a:gd name="T22" fmla="*/ 39 w 41"/>
                <a:gd name="T23" fmla="*/ 36 h 51"/>
                <a:gd name="T24" fmla="*/ 41 w 41"/>
                <a:gd name="T25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1">
                  <a:moveTo>
                    <a:pt x="41" y="37"/>
                  </a:moveTo>
                  <a:cubicBezTo>
                    <a:pt x="37" y="45"/>
                    <a:pt x="32" y="51"/>
                    <a:pt x="21" y="51"/>
                  </a:cubicBezTo>
                  <a:cubicBezTo>
                    <a:pt x="10" y="51"/>
                    <a:pt x="0" y="42"/>
                    <a:pt x="0" y="25"/>
                  </a:cubicBezTo>
                  <a:cubicBezTo>
                    <a:pt x="0" y="12"/>
                    <a:pt x="8" y="0"/>
                    <a:pt x="20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5" y="9"/>
                    <a:pt x="29" y="2"/>
                    <a:pt x="20" y="2"/>
                  </a:cubicBezTo>
                  <a:cubicBezTo>
                    <a:pt x="11" y="2"/>
                    <a:pt x="4" y="12"/>
                    <a:pt x="4" y="25"/>
                  </a:cubicBezTo>
                  <a:cubicBezTo>
                    <a:pt x="4" y="38"/>
                    <a:pt x="12" y="48"/>
                    <a:pt x="23" y="48"/>
                  </a:cubicBezTo>
                  <a:cubicBezTo>
                    <a:pt x="30" y="48"/>
                    <a:pt x="35" y="45"/>
                    <a:pt x="39" y="36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iṣḻiďe">
              <a:extLst>
                <a:ext uri="{FF2B5EF4-FFF2-40B4-BE49-F238E27FC236}">
                  <a16:creationId xmlns:a16="http://schemas.microsoft.com/office/drawing/2014/main" id="{45F6C189-B96F-44DE-8EE4-8DA2A055DE94}"/>
                </a:ext>
              </a:extLst>
            </p:cNvPr>
            <p:cNvSpPr/>
            <p:nvPr/>
          </p:nvSpPr>
          <p:spPr bwMode="auto">
            <a:xfrm>
              <a:off x="8874125" y="3832225"/>
              <a:ext cx="61913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8 w 19"/>
                <a:gd name="T19" fmla="*/ 44 h 49"/>
                <a:gd name="T20" fmla="*/ 8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4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4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8" y="46"/>
                    <a:pt x="8" y="4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ïṣľîḓe">
              <a:extLst>
                <a:ext uri="{FF2B5EF4-FFF2-40B4-BE49-F238E27FC236}">
                  <a16:creationId xmlns:a16="http://schemas.microsoft.com/office/drawing/2014/main" id="{C5D085C9-3F6B-44A0-993C-0095264EA4CF}"/>
                </a:ext>
              </a:extLst>
            </p:cNvPr>
            <p:cNvSpPr/>
            <p:nvPr/>
          </p:nvSpPr>
          <p:spPr bwMode="auto">
            <a:xfrm>
              <a:off x="89614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6 w 49"/>
                <a:gd name="T5" fmla="*/ 43 h 50"/>
                <a:gd name="T6" fmla="*/ 6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8 w 49"/>
                <a:gd name="T33" fmla="*/ 6 h 50"/>
                <a:gd name="T34" fmla="*/ 8 w 49"/>
                <a:gd name="T35" fmla="*/ 43 h 50"/>
                <a:gd name="T36" fmla="*/ 15 w 49"/>
                <a:gd name="T37" fmla="*/ 48 h 50"/>
                <a:gd name="T38" fmla="*/ 15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8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6"/>
                    <a:pt x="10" y="48"/>
                    <a:pt x="15" y="48"/>
                  </a:cubicBezTo>
                  <a:cubicBezTo>
                    <a:pt x="15" y="49"/>
                    <a:pt x="15" y="49"/>
                    <a:pt x="15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ïṥḷïḓé">
              <a:extLst>
                <a:ext uri="{FF2B5EF4-FFF2-40B4-BE49-F238E27FC236}">
                  <a16:creationId xmlns:a16="http://schemas.microsoft.com/office/drawing/2014/main" id="{E4C36933-3CD6-4058-93A7-2065ADD6B331}"/>
                </a:ext>
              </a:extLst>
            </p:cNvPr>
            <p:cNvSpPr/>
            <p:nvPr/>
          </p:nvSpPr>
          <p:spPr bwMode="auto">
            <a:xfrm>
              <a:off x="913765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7 w 42"/>
                <a:gd name="T5" fmla="*/ 43 h 49"/>
                <a:gd name="T6" fmla="*/ 7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40 w 42"/>
                <a:gd name="T17" fmla="*/ 13 h 49"/>
                <a:gd name="T18" fmla="*/ 23 w 42"/>
                <a:gd name="T19" fmla="*/ 2 h 49"/>
                <a:gd name="T20" fmla="*/ 17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2 w 42"/>
                <a:gd name="T27" fmla="*/ 23 h 49"/>
                <a:gd name="T28" fmla="*/ 29 w 42"/>
                <a:gd name="T29" fmla="*/ 14 h 49"/>
                <a:gd name="T30" fmla="*/ 31 w 42"/>
                <a:gd name="T31" fmla="*/ 14 h 49"/>
                <a:gd name="T32" fmla="*/ 31 w 42"/>
                <a:gd name="T33" fmla="*/ 33 h 49"/>
                <a:gd name="T34" fmla="*/ 29 w 42"/>
                <a:gd name="T35" fmla="*/ 33 h 49"/>
                <a:gd name="T36" fmla="*/ 22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7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8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7" y="8"/>
                    <a:pt x="34" y="2"/>
                    <a:pt x="23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6" y="23"/>
                    <a:pt x="29" y="21"/>
                    <a:pt x="29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7"/>
                    <a:pt x="26" y="25"/>
                    <a:pt x="22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7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1" y="48"/>
                    <a:pt x="36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8" y="49"/>
                    <a:pt x="38" y="49"/>
                    <a:pt x="38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D9366E5A-6F0B-4F03-970D-54094A914F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950" y="4808265"/>
            <a:ext cx="2674754" cy="1371600"/>
          </a:xfrm>
          <a:prstGeom prst="rect">
            <a:avLst/>
          </a:prstGeom>
        </p:spPr>
      </p:pic>
      <p:pic>
        <p:nvPicPr>
          <p:cNvPr id="136" name="图片 135">
            <a:extLst>
              <a:ext uri="{FF2B5EF4-FFF2-40B4-BE49-F238E27FC236}">
                <a16:creationId xmlns:a16="http://schemas.microsoft.com/office/drawing/2014/main" id="{C6E8B6EF-1C43-413E-B710-F5FFCE137C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3953" y="2299119"/>
            <a:ext cx="2669740" cy="1376549"/>
          </a:xfrm>
          <a:prstGeom prst="rect">
            <a:avLst/>
          </a:prstGeom>
        </p:spPr>
      </p:pic>
      <p:pic>
        <p:nvPicPr>
          <p:cNvPr id="140" name="图片 139">
            <a:extLst>
              <a:ext uri="{FF2B5EF4-FFF2-40B4-BE49-F238E27FC236}">
                <a16:creationId xmlns:a16="http://schemas.microsoft.com/office/drawing/2014/main" id="{BC7B0B3A-6F69-4A33-9843-E8C49391669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842" y="4774350"/>
            <a:ext cx="2669741" cy="1380261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C58221B8-954B-4DAF-AC40-F3DCA465D7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1552" y="2313768"/>
            <a:ext cx="2669739" cy="1376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021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70046 L 1.66667E-6 -3.7037E-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35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0.475 L 2.08333E-6 2.22222E-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17 -0.69167 L -4.16667E-7 -3.7037E-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346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78 0.44885 L 2.08333E-7 2.22222E-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-22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ṧ1îḍe">
            <a:extLst>
              <a:ext uri="{FF2B5EF4-FFF2-40B4-BE49-F238E27FC236}">
                <a16:creationId xmlns:a16="http://schemas.microsoft.com/office/drawing/2014/main" id="{8F62E68E-4BDD-4511-8312-E34A6E19E22D}"/>
              </a:ext>
            </a:extLst>
          </p:cNvPr>
          <p:cNvSpPr/>
          <p:nvPr/>
        </p:nvSpPr>
        <p:spPr bwMode="auto">
          <a:xfrm>
            <a:off x="660401" y="2575858"/>
            <a:ext cx="10858499" cy="2112682"/>
          </a:xfrm>
          <a:custGeom>
            <a:avLst/>
            <a:gdLst>
              <a:gd name="connsiteX0" fmla="*/ 1046871 w 10858499"/>
              <a:gd name="connsiteY0" fmla="*/ 0 h 2112682"/>
              <a:gd name="connsiteX1" fmla="*/ 2085811 w 10858499"/>
              <a:gd name="connsiteY1" fmla="*/ 1056341 h 2112682"/>
              <a:gd name="connsiteX2" fmla="*/ 2079702 w 10858499"/>
              <a:gd name="connsiteY2" fmla="*/ 1056341 h 2112682"/>
              <a:gd name="connsiteX3" fmla="*/ 2793477 w 10858499"/>
              <a:gd name="connsiteY3" fmla="*/ 1784576 h 2112682"/>
              <a:gd name="connsiteX4" fmla="*/ 3515184 w 10858499"/>
              <a:gd name="connsiteY4" fmla="*/ 1056341 h 2112682"/>
              <a:gd name="connsiteX5" fmla="*/ 3514157 w 10858499"/>
              <a:gd name="connsiteY5" fmla="*/ 1056341 h 2112682"/>
              <a:gd name="connsiteX6" fmla="*/ 3509076 w 10858499"/>
              <a:gd name="connsiteY6" fmla="*/ 1056341 h 2112682"/>
              <a:gd name="connsiteX7" fmla="*/ 4555946 w 10858499"/>
              <a:gd name="connsiteY7" fmla="*/ 0 h 2112682"/>
              <a:gd name="connsiteX8" fmla="*/ 5594886 w 10858499"/>
              <a:gd name="connsiteY8" fmla="*/ 1056341 h 2112682"/>
              <a:gd name="connsiteX9" fmla="*/ 5588778 w 10858499"/>
              <a:gd name="connsiteY9" fmla="*/ 1056341 h 2112682"/>
              <a:gd name="connsiteX10" fmla="*/ 6302553 w 10858499"/>
              <a:gd name="connsiteY10" fmla="*/ 1784576 h 2112682"/>
              <a:gd name="connsiteX11" fmla="*/ 7024260 w 10858499"/>
              <a:gd name="connsiteY11" fmla="*/ 1056341 h 2112682"/>
              <a:gd name="connsiteX12" fmla="*/ 7023232 w 10858499"/>
              <a:gd name="connsiteY12" fmla="*/ 1056341 h 2112682"/>
              <a:gd name="connsiteX13" fmla="*/ 7018151 w 10858499"/>
              <a:gd name="connsiteY13" fmla="*/ 1056341 h 2112682"/>
              <a:gd name="connsiteX14" fmla="*/ 8065022 w 10858499"/>
              <a:gd name="connsiteY14" fmla="*/ 0 h 2112682"/>
              <a:gd name="connsiteX15" fmla="*/ 9103962 w 10858499"/>
              <a:gd name="connsiteY15" fmla="*/ 1056341 h 2112682"/>
              <a:gd name="connsiteX16" fmla="*/ 9097852 w 10858499"/>
              <a:gd name="connsiteY16" fmla="*/ 1056341 h 2112682"/>
              <a:gd name="connsiteX17" fmla="*/ 9811628 w 10858499"/>
              <a:gd name="connsiteY17" fmla="*/ 1784576 h 2112682"/>
              <a:gd name="connsiteX18" fmla="*/ 10533335 w 10858499"/>
              <a:gd name="connsiteY18" fmla="*/ 1056341 h 2112682"/>
              <a:gd name="connsiteX19" fmla="*/ 10858499 w 10858499"/>
              <a:gd name="connsiteY19" fmla="*/ 1056341 h 2112682"/>
              <a:gd name="connsiteX20" fmla="*/ 9811628 w 10858499"/>
              <a:gd name="connsiteY20" fmla="*/ 2112682 h 2112682"/>
              <a:gd name="connsiteX21" fmla="*/ 8772688 w 10858499"/>
              <a:gd name="connsiteY21" fmla="*/ 1056341 h 2112682"/>
              <a:gd name="connsiteX22" fmla="*/ 8777769 w 10858499"/>
              <a:gd name="connsiteY22" fmla="*/ 1056341 h 2112682"/>
              <a:gd name="connsiteX23" fmla="*/ 8778797 w 10858499"/>
              <a:gd name="connsiteY23" fmla="*/ 1056341 h 2112682"/>
              <a:gd name="connsiteX24" fmla="*/ 8065022 w 10858499"/>
              <a:gd name="connsiteY24" fmla="*/ 330611 h 2112682"/>
              <a:gd name="connsiteX25" fmla="*/ 7343316 w 10858499"/>
              <a:gd name="connsiteY25" fmla="*/ 1056341 h 2112682"/>
              <a:gd name="connsiteX26" fmla="*/ 7349424 w 10858499"/>
              <a:gd name="connsiteY26" fmla="*/ 1056341 h 2112682"/>
              <a:gd name="connsiteX27" fmla="*/ 6302553 w 10858499"/>
              <a:gd name="connsiteY27" fmla="*/ 2112682 h 2112682"/>
              <a:gd name="connsiteX28" fmla="*/ 5263613 w 10858499"/>
              <a:gd name="connsiteY28" fmla="*/ 1056341 h 2112682"/>
              <a:gd name="connsiteX29" fmla="*/ 5268694 w 10858499"/>
              <a:gd name="connsiteY29" fmla="*/ 1056341 h 2112682"/>
              <a:gd name="connsiteX30" fmla="*/ 5269722 w 10858499"/>
              <a:gd name="connsiteY30" fmla="*/ 1056341 h 2112682"/>
              <a:gd name="connsiteX31" fmla="*/ 4555946 w 10858499"/>
              <a:gd name="connsiteY31" fmla="*/ 330611 h 2112682"/>
              <a:gd name="connsiteX32" fmla="*/ 3834240 w 10858499"/>
              <a:gd name="connsiteY32" fmla="*/ 1056341 h 2112682"/>
              <a:gd name="connsiteX33" fmla="*/ 3840348 w 10858499"/>
              <a:gd name="connsiteY33" fmla="*/ 1056341 h 2112682"/>
              <a:gd name="connsiteX34" fmla="*/ 2793477 w 10858499"/>
              <a:gd name="connsiteY34" fmla="*/ 2112682 h 2112682"/>
              <a:gd name="connsiteX35" fmla="*/ 1754538 w 10858499"/>
              <a:gd name="connsiteY35" fmla="*/ 1056341 h 2112682"/>
              <a:gd name="connsiteX36" fmla="*/ 1759618 w 10858499"/>
              <a:gd name="connsiteY36" fmla="*/ 1056341 h 2112682"/>
              <a:gd name="connsiteX37" fmla="*/ 1760646 w 10858499"/>
              <a:gd name="connsiteY37" fmla="*/ 1056341 h 2112682"/>
              <a:gd name="connsiteX38" fmla="*/ 1046871 w 10858499"/>
              <a:gd name="connsiteY38" fmla="*/ 330611 h 2112682"/>
              <a:gd name="connsiteX39" fmla="*/ 325164 w 10858499"/>
              <a:gd name="connsiteY39" fmla="*/ 1056341 h 2112682"/>
              <a:gd name="connsiteX40" fmla="*/ 0 w 10858499"/>
              <a:gd name="connsiteY40" fmla="*/ 1056341 h 2112682"/>
              <a:gd name="connsiteX41" fmla="*/ 1046871 w 10858499"/>
              <a:gd name="connsiteY41" fmla="*/ 0 h 2112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0858499" h="2112682">
                <a:moveTo>
                  <a:pt x="1046871" y="0"/>
                </a:moveTo>
                <a:cubicBezTo>
                  <a:pt x="1617891" y="0"/>
                  <a:pt x="2085811" y="475757"/>
                  <a:pt x="2085811" y="1056341"/>
                </a:cubicBezTo>
                <a:lnTo>
                  <a:pt x="2079702" y="1056341"/>
                </a:lnTo>
                <a:cubicBezTo>
                  <a:pt x="2079702" y="1456470"/>
                  <a:pt x="2396936" y="1784576"/>
                  <a:pt x="2793477" y="1784576"/>
                </a:cubicBezTo>
                <a:cubicBezTo>
                  <a:pt x="3190019" y="1784576"/>
                  <a:pt x="3515184" y="1456470"/>
                  <a:pt x="3515184" y="1056341"/>
                </a:cubicBezTo>
                <a:lnTo>
                  <a:pt x="3514157" y="1056341"/>
                </a:lnTo>
                <a:cubicBezTo>
                  <a:pt x="3509076" y="1056341"/>
                  <a:pt x="3509076" y="1056341"/>
                  <a:pt x="3509076" y="1056341"/>
                </a:cubicBezTo>
                <a:cubicBezTo>
                  <a:pt x="3509076" y="475757"/>
                  <a:pt x="3976995" y="0"/>
                  <a:pt x="4555946" y="0"/>
                </a:cubicBezTo>
                <a:cubicBezTo>
                  <a:pt x="5126967" y="0"/>
                  <a:pt x="5594886" y="475757"/>
                  <a:pt x="5594886" y="1056341"/>
                </a:cubicBezTo>
                <a:lnTo>
                  <a:pt x="5588778" y="1056341"/>
                </a:lnTo>
                <a:cubicBezTo>
                  <a:pt x="5588778" y="1456470"/>
                  <a:pt x="5906011" y="1784576"/>
                  <a:pt x="6302553" y="1784576"/>
                </a:cubicBezTo>
                <a:cubicBezTo>
                  <a:pt x="6699095" y="1784576"/>
                  <a:pt x="7024260" y="1456470"/>
                  <a:pt x="7024260" y="1056341"/>
                </a:cubicBezTo>
                <a:lnTo>
                  <a:pt x="7023232" y="1056341"/>
                </a:lnTo>
                <a:cubicBezTo>
                  <a:pt x="7018151" y="1056341"/>
                  <a:pt x="7018151" y="1056341"/>
                  <a:pt x="7018151" y="1056341"/>
                </a:cubicBezTo>
                <a:cubicBezTo>
                  <a:pt x="7018151" y="475757"/>
                  <a:pt x="7486071" y="0"/>
                  <a:pt x="8065022" y="0"/>
                </a:cubicBezTo>
                <a:cubicBezTo>
                  <a:pt x="8636042" y="0"/>
                  <a:pt x="9103962" y="475757"/>
                  <a:pt x="9103962" y="1056341"/>
                </a:cubicBezTo>
                <a:lnTo>
                  <a:pt x="9097852" y="1056341"/>
                </a:lnTo>
                <a:cubicBezTo>
                  <a:pt x="9097852" y="1456470"/>
                  <a:pt x="9415086" y="1784576"/>
                  <a:pt x="9811628" y="1784576"/>
                </a:cubicBezTo>
                <a:cubicBezTo>
                  <a:pt x="10208170" y="1784576"/>
                  <a:pt x="10533335" y="1456470"/>
                  <a:pt x="10533335" y="1056341"/>
                </a:cubicBezTo>
                <a:cubicBezTo>
                  <a:pt x="10533335" y="1056341"/>
                  <a:pt x="10533335" y="1056341"/>
                  <a:pt x="10858499" y="1056341"/>
                </a:cubicBezTo>
                <a:cubicBezTo>
                  <a:pt x="10858499" y="1640530"/>
                  <a:pt x="10390579" y="2112682"/>
                  <a:pt x="9811628" y="2112682"/>
                </a:cubicBezTo>
                <a:cubicBezTo>
                  <a:pt x="9240608" y="2112682"/>
                  <a:pt x="8772688" y="1640530"/>
                  <a:pt x="8772688" y="1056341"/>
                </a:cubicBezTo>
                <a:cubicBezTo>
                  <a:pt x="8772688" y="1056341"/>
                  <a:pt x="8772688" y="1056341"/>
                  <a:pt x="8777769" y="1056341"/>
                </a:cubicBezTo>
                <a:lnTo>
                  <a:pt x="8778797" y="1056341"/>
                </a:lnTo>
                <a:cubicBezTo>
                  <a:pt x="8778797" y="653158"/>
                  <a:pt x="8461564" y="330611"/>
                  <a:pt x="8065022" y="330611"/>
                </a:cubicBezTo>
                <a:cubicBezTo>
                  <a:pt x="7660549" y="330611"/>
                  <a:pt x="7343316" y="653158"/>
                  <a:pt x="7343316" y="1056341"/>
                </a:cubicBezTo>
                <a:lnTo>
                  <a:pt x="7349424" y="1056341"/>
                </a:lnTo>
                <a:cubicBezTo>
                  <a:pt x="7349424" y="1640530"/>
                  <a:pt x="6881505" y="2112682"/>
                  <a:pt x="6302553" y="2112682"/>
                </a:cubicBezTo>
                <a:cubicBezTo>
                  <a:pt x="5731533" y="2112682"/>
                  <a:pt x="5263613" y="1640530"/>
                  <a:pt x="5263613" y="1056341"/>
                </a:cubicBezTo>
                <a:cubicBezTo>
                  <a:pt x="5263613" y="1056341"/>
                  <a:pt x="5263613" y="1056341"/>
                  <a:pt x="5268694" y="1056341"/>
                </a:cubicBezTo>
                <a:lnTo>
                  <a:pt x="5269722" y="1056341"/>
                </a:lnTo>
                <a:cubicBezTo>
                  <a:pt x="5269722" y="653158"/>
                  <a:pt x="4952488" y="330611"/>
                  <a:pt x="4555946" y="330611"/>
                </a:cubicBezTo>
                <a:cubicBezTo>
                  <a:pt x="4151473" y="330611"/>
                  <a:pt x="3834240" y="653158"/>
                  <a:pt x="3834240" y="1056341"/>
                </a:cubicBezTo>
                <a:lnTo>
                  <a:pt x="3840348" y="1056341"/>
                </a:lnTo>
                <a:cubicBezTo>
                  <a:pt x="3840348" y="1640530"/>
                  <a:pt x="3372429" y="2112682"/>
                  <a:pt x="2793477" y="2112682"/>
                </a:cubicBezTo>
                <a:cubicBezTo>
                  <a:pt x="2222457" y="2112682"/>
                  <a:pt x="1754538" y="1640530"/>
                  <a:pt x="1754538" y="1056341"/>
                </a:cubicBezTo>
                <a:cubicBezTo>
                  <a:pt x="1754538" y="1056341"/>
                  <a:pt x="1754538" y="1056341"/>
                  <a:pt x="1759618" y="1056341"/>
                </a:cubicBezTo>
                <a:lnTo>
                  <a:pt x="1760646" y="1056341"/>
                </a:lnTo>
                <a:cubicBezTo>
                  <a:pt x="1760646" y="653158"/>
                  <a:pt x="1443412" y="330611"/>
                  <a:pt x="1046871" y="330611"/>
                </a:cubicBezTo>
                <a:cubicBezTo>
                  <a:pt x="642398" y="330611"/>
                  <a:pt x="325164" y="653158"/>
                  <a:pt x="325164" y="1056341"/>
                </a:cubicBezTo>
                <a:cubicBezTo>
                  <a:pt x="0" y="1056341"/>
                  <a:pt x="0" y="1056341"/>
                  <a:pt x="0" y="1056341"/>
                </a:cubicBezTo>
                <a:cubicBezTo>
                  <a:pt x="0" y="475757"/>
                  <a:pt x="467919" y="0"/>
                  <a:pt x="1046871" y="0"/>
                </a:cubicBezTo>
                <a:close/>
              </a:path>
            </a:pathLst>
          </a:custGeom>
          <a:pattFill prst="dkUp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solidFill>
              <a:schemeClr val="bg1">
                <a:lumMod val="9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/>
          </a:p>
        </p:txBody>
      </p:sp>
      <p:sp>
        <p:nvSpPr>
          <p:cNvPr id="5" name="íṧḻîḍé">
            <a:extLst>
              <a:ext uri="{FF2B5EF4-FFF2-40B4-BE49-F238E27FC236}">
                <a16:creationId xmlns:a16="http://schemas.microsoft.com/office/drawing/2014/main" id="{147181BC-516D-4D9F-806C-463874CF90C8}"/>
              </a:ext>
            </a:extLst>
          </p:cNvPr>
          <p:cNvSpPr/>
          <p:nvPr/>
        </p:nvSpPr>
        <p:spPr>
          <a:xfrm>
            <a:off x="3135124" y="4205194"/>
            <a:ext cx="645438" cy="645438"/>
          </a:xfrm>
          <a:prstGeom prst="ellipse">
            <a:avLst/>
          </a:prstGeom>
          <a:solidFill>
            <a:schemeClr val="tx2">
              <a:lumMod val="75000"/>
            </a:schemeClr>
          </a:solidFill>
          <a:ln w="19050">
            <a:solidFill>
              <a:schemeClr val="bg1"/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r>
              <a:rPr lang="en-US" altLang="zh-CN" sz="2000" dirty="0">
                <a:solidFill>
                  <a:schemeClr val="bg1"/>
                </a:solidFill>
              </a:rPr>
              <a:t>02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6" name="ïšľîḍe">
            <a:extLst>
              <a:ext uri="{FF2B5EF4-FFF2-40B4-BE49-F238E27FC236}">
                <a16:creationId xmlns:a16="http://schemas.microsoft.com/office/drawing/2014/main" id="{D1D4855B-B556-402B-B977-669EAEC551C5}"/>
              </a:ext>
            </a:extLst>
          </p:cNvPr>
          <p:cNvSpPr/>
          <p:nvPr/>
        </p:nvSpPr>
        <p:spPr>
          <a:xfrm>
            <a:off x="6644200" y="4205194"/>
            <a:ext cx="645438" cy="645438"/>
          </a:xfrm>
          <a:prstGeom prst="ellipse">
            <a:avLst/>
          </a:prstGeom>
          <a:solidFill>
            <a:schemeClr val="tx2">
              <a:lumMod val="75000"/>
            </a:schemeClr>
          </a:solidFill>
          <a:ln w="19050">
            <a:solidFill>
              <a:schemeClr val="bg1"/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r>
              <a:rPr lang="en-US" altLang="zh-CN" sz="2000" dirty="0">
                <a:solidFill>
                  <a:schemeClr val="bg1"/>
                </a:solidFill>
              </a:rPr>
              <a:t>04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7" name="ïṧlide">
            <a:extLst>
              <a:ext uri="{FF2B5EF4-FFF2-40B4-BE49-F238E27FC236}">
                <a16:creationId xmlns:a16="http://schemas.microsoft.com/office/drawing/2014/main" id="{1D5F62FD-1C2F-43FF-B014-2DAAB97BCE2D}"/>
              </a:ext>
            </a:extLst>
          </p:cNvPr>
          <p:cNvSpPr/>
          <p:nvPr/>
        </p:nvSpPr>
        <p:spPr>
          <a:xfrm>
            <a:off x="10153275" y="4205194"/>
            <a:ext cx="645438" cy="645438"/>
          </a:xfrm>
          <a:prstGeom prst="ellipse">
            <a:avLst/>
          </a:prstGeom>
          <a:solidFill>
            <a:schemeClr val="tx2">
              <a:lumMod val="75000"/>
            </a:schemeClr>
          </a:solidFill>
          <a:ln w="19050">
            <a:solidFill>
              <a:schemeClr val="bg1"/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r>
              <a:rPr lang="en-US" altLang="zh-CN" sz="2000" dirty="0">
                <a:solidFill>
                  <a:schemeClr val="bg1"/>
                </a:solidFill>
              </a:rPr>
              <a:t>06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8" name="íṧľiḍé">
            <a:extLst>
              <a:ext uri="{FF2B5EF4-FFF2-40B4-BE49-F238E27FC236}">
                <a16:creationId xmlns:a16="http://schemas.microsoft.com/office/drawing/2014/main" id="{0414B99E-5FC4-47A7-9A64-7EE8D38A0756}"/>
              </a:ext>
            </a:extLst>
          </p:cNvPr>
          <p:cNvSpPr/>
          <p:nvPr/>
        </p:nvSpPr>
        <p:spPr>
          <a:xfrm>
            <a:off x="1380586" y="2413768"/>
            <a:ext cx="645438" cy="645438"/>
          </a:xfrm>
          <a:prstGeom prst="ellipse">
            <a:avLst/>
          </a:prstGeom>
          <a:solidFill>
            <a:srgbClr val="71A3D6"/>
          </a:solidFill>
          <a:ln w="19050">
            <a:solidFill>
              <a:schemeClr val="bg1"/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r>
              <a:rPr lang="en-US" altLang="zh-CN" sz="2000" dirty="0">
                <a:solidFill>
                  <a:schemeClr val="bg1"/>
                </a:solidFill>
              </a:rPr>
              <a:t>01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9" name="íṣḻídê">
            <a:extLst>
              <a:ext uri="{FF2B5EF4-FFF2-40B4-BE49-F238E27FC236}">
                <a16:creationId xmlns:a16="http://schemas.microsoft.com/office/drawing/2014/main" id="{B69364DF-792F-43C8-B84C-9EDD4E98DC57}"/>
              </a:ext>
            </a:extLst>
          </p:cNvPr>
          <p:cNvSpPr/>
          <p:nvPr/>
        </p:nvSpPr>
        <p:spPr>
          <a:xfrm>
            <a:off x="4889662" y="2413768"/>
            <a:ext cx="645438" cy="645438"/>
          </a:xfrm>
          <a:prstGeom prst="ellipse">
            <a:avLst/>
          </a:prstGeom>
          <a:solidFill>
            <a:srgbClr val="71A3D6"/>
          </a:solidFill>
          <a:ln w="19050">
            <a:solidFill>
              <a:schemeClr val="bg1"/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r>
              <a:rPr lang="en-US" altLang="zh-CN" sz="2000" dirty="0">
                <a:solidFill>
                  <a:schemeClr val="bg1"/>
                </a:solidFill>
              </a:rPr>
              <a:t>03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0" name="ïṩľídê">
            <a:extLst>
              <a:ext uri="{FF2B5EF4-FFF2-40B4-BE49-F238E27FC236}">
                <a16:creationId xmlns:a16="http://schemas.microsoft.com/office/drawing/2014/main" id="{5CA31FE4-493F-49BF-B3C1-2B9667A3D14A}"/>
              </a:ext>
            </a:extLst>
          </p:cNvPr>
          <p:cNvSpPr/>
          <p:nvPr/>
        </p:nvSpPr>
        <p:spPr>
          <a:xfrm>
            <a:off x="8398738" y="2413768"/>
            <a:ext cx="645438" cy="645438"/>
          </a:xfrm>
          <a:prstGeom prst="ellipse">
            <a:avLst/>
          </a:prstGeom>
          <a:solidFill>
            <a:srgbClr val="71A3D6"/>
          </a:solidFill>
          <a:ln w="19050">
            <a:solidFill>
              <a:schemeClr val="bg1"/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r>
              <a:rPr lang="en-US" altLang="zh-CN" sz="2000" dirty="0">
                <a:solidFill>
                  <a:schemeClr val="bg1"/>
                </a:solidFill>
              </a:rPr>
              <a:t>05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11" name="ï$ļíḓè">
            <a:extLst>
              <a:ext uri="{FF2B5EF4-FFF2-40B4-BE49-F238E27FC236}">
                <a16:creationId xmlns:a16="http://schemas.microsoft.com/office/drawing/2014/main" id="{B32A4602-ACBF-413B-A1B1-2B0B29CFCA19}"/>
              </a:ext>
            </a:extLst>
          </p:cNvPr>
          <p:cNvGrpSpPr/>
          <p:nvPr/>
        </p:nvGrpSpPr>
        <p:grpSpPr>
          <a:xfrm>
            <a:off x="826037" y="3592325"/>
            <a:ext cx="1754537" cy="1717577"/>
            <a:chOff x="660400" y="4027305"/>
            <a:chExt cx="1754537" cy="1717577"/>
          </a:xfrm>
        </p:grpSpPr>
        <p:sp>
          <p:nvSpPr>
            <p:cNvPr id="27" name="ïṧ1idê">
              <a:extLst>
                <a:ext uri="{FF2B5EF4-FFF2-40B4-BE49-F238E27FC236}">
                  <a16:creationId xmlns:a16="http://schemas.microsoft.com/office/drawing/2014/main" id="{921D2456-A6A6-43F5-AD86-0A010D24A2F0}"/>
                </a:ext>
              </a:extLst>
            </p:cNvPr>
            <p:cNvSpPr txBox="1"/>
            <p:nvPr/>
          </p:nvSpPr>
          <p:spPr>
            <a:xfrm>
              <a:off x="660400" y="4027305"/>
              <a:ext cx="1754537" cy="446696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1600" b="1" dirty="0"/>
                <a:t>管理学院</a:t>
              </a:r>
              <a:endParaRPr lang="id-ID" sz="1600" b="1" dirty="0"/>
            </a:p>
          </p:txBody>
        </p:sp>
        <p:sp>
          <p:nvSpPr>
            <p:cNvPr id="28" name="íṡ1íḑê">
              <a:extLst>
                <a:ext uri="{FF2B5EF4-FFF2-40B4-BE49-F238E27FC236}">
                  <a16:creationId xmlns:a16="http://schemas.microsoft.com/office/drawing/2014/main" id="{F8E07573-A8E5-42F7-B445-E2E8E3B47ABD}"/>
                </a:ext>
              </a:extLst>
            </p:cNvPr>
            <p:cNvSpPr/>
            <p:nvPr/>
          </p:nvSpPr>
          <p:spPr bwMode="auto">
            <a:xfrm>
              <a:off x="660400" y="4474003"/>
              <a:ext cx="1754537" cy="1270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100" dirty="0"/>
                <a:t>请输入内容</a:t>
              </a:r>
              <a:r>
                <a:rPr lang="en-US" altLang="zh-CN" sz="1100" dirty="0"/>
                <a:t>.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</a:p>
          </p:txBody>
        </p:sp>
      </p:grpSp>
      <p:grpSp>
        <p:nvGrpSpPr>
          <p:cNvPr id="12" name="îṥliḍé">
            <a:extLst>
              <a:ext uri="{FF2B5EF4-FFF2-40B4-BE49-F238E27FC236}">
                <a16:creationId xmlns:a16="http://schemas.microsoft.com/office/drawing/2014/main" id="{ED01C996-1872-4CA3-A455-D682F59095E2}"/>
              </a:ext>
            </a:extLst>
          </p:cNvPr>
          <p:cNvGrpSpPr/>
          <p:nvPr/>
        </p:nvGrpSpPr>
        <p:grpSpPr>
          <a:xfrm>
            <a:off x="4335113" y="3592325"/>
            <a:ext cx="1754537" cy="1717577"/>
            <a:chOff x="660400" y="4027305"/>
            <a:chExt cx="1754537" cy="1717577"/>
          </a:xfrm>
        </p:grpSpPr>
        <p:sp>
          <p:nvSpPr>
            <p:cNvPr id="25" name="iṡļïdé">
              <a:extLst>
                <a:ext uri="{FF2B5EF4-FFF2-40B4-BE49-F238E27FC236}">
                  <a16:creationId xmlns:a16="http://schemas.microsoft.com/office/drawing/2014/main" id="{921D2456-A6A6-43F5-AD86-0A010D24A2F0}"/>
                </a:ext>
              </a:extLst>
            </p:cNvPr>
            <p:cNvSpPr txBox="1"/>
            <p:nvPr/>
          </p:nvSpPr>
          <p:spPr>
            <a:xfrm>
              <a:off x="660400" y="4027305"/>
              <a:ext cx="1754537" cy="446696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1600" b="1" dirty="0"/>
                <a:t>中药学院</a:t>
              </a:r>
              <a:endParaRPr lang="id-ID" sz="1600" b="1" dirty="0"/>
            </a:p>
          </p:txBody>
        </p:sp>
        <p:sp>
          <p:nvSpPr>
            <p:cNvPr id="26" name="îślíḍê">
              <a:extLst>
                <a:ext uri="{FF2B5EF4-FFF2-40B4-BE49-F238E27FC236}">
                  <a16:creationId xmlns:a16="http://schemas.microsoft.com/office/drawing/2014/main" id="{F8E07573-A8E5-42F7-B445-E2E8E3B47ABD}"/>
                </a:ext>
              </a:extLst>
            </p:cNvPr>
            <p:cNvSpPr/>
            <p:nvPr/>
          </p:nvSpPr>
          <p:spPr bwMode="auto">
            <a:xfrm>
              <a:off x="660400" y="4474003"/>
              <a:ext cx="1754537" cy="1270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100" dirty="0"/>
                <a:t>请输入内容</a:t>
              </a:r>
              <a:r>
                <a:rPr lang="en-US" altLang="zh-CN" sz="1100" dirty="0"/>
                <a:t>.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</a:p>
          </p:txBody>
        </p:sp>
      </p:grpSp>
      <p:grpSp>
        <p:nvGrpSpPr>
          <p:cNvPr id="13" name="îšļïďê">
            <a:extLst>
              <a:ext uri="{FF2B5EF4-FFF2-40B4-BE49-F238E27FC236}">
                <a16:creationId xmlns:a16="http://schemas.microsoft.com/office/drawing/2014/main" id="{03A3FE1A-E659-4D2D-984F-698A27FDE9F7}"/>
              </a:ext>
            </a:extLst>
          </p:cNvPr>
          <p:cNvGrpSpPr/>
          <p:nvPr/>
        </p:nvGrpSpPr>
        <p:grpSpPr>
          <a:xfrm>
            <a:off x="7844189" y="3592325"/>
            <a:ext cx="1754537" cy="1717577"/>
            <a:chOff x="660400" y="4027305"/>
            <a:chExt cx="1754537" cy="1717577"/>
          </a:xfrm>
        </p:grpSpPr>
        <p:sp>
          <p:nvSpPr>
            <p:cNvPr id="23" name="îṥḷîḑe">
              <a:extLst>
                <a:ext uri="{FF2B5EF4-FFF2-40B4-BE49-F238E27FC236}">
                  <a16:creationId xmlns:a16="http://schemas.microsoft.com/office/drawing/2014/main" id="{921D2456-A6A6-43F5-AD86-0A010D24A2F0}"/>
                </a:ext>
              </a:extLst>
            </p:cNvPr>
            <p:cNvSpPr txBox="1"/>
            <p:nvPr/>
          </p:nvSpPr>
          <p:spPr>
            <a:xfrm>
              <a:off x="660400" y="4027305"/>
              <a:ext cx="1754537" cy="446696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1600" b="1" dirty="0"/>
                <a:t>国际学院</a:t>
              </a:r>
              <a:endParaRPr lang="id-ID" sz="1600" b="1" dirty="0"/>
            </a:p>
          </p:txBody>
        </p:sp>
        <p:sp>
          <p:nvSpPr>
            <p:cNvPr id="24" name="îṡļíḋè">
              <a:extLst>
                <a:ext uri="{FF2B5EF4-FFF2-40B4-BE49-F238E27FC236}">
                  <a16:creationId xmlns:a16="http://schemas.microsoft.com/office/drawing/2014/main" id="{F8E07573-A8E5-42F7-B445-E2E8E3B47ABD}"/>
                </a:ext>
              </a:extLst>
            </p:cNvPr>
            <p:cNvSpPr/>
            <p:nvPr/>
          </p:nvSpPr>
          <p:spPr bwMode="auto">
            <a:xfrm>
              <a:off x="660400" y="4474003"/>
              <a:ext cx="1754537" cy="1270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100" dirty="0"/>
                <a:t>请输入内容</a:t>
              </a:r>
              <a:r>
                <a:rPr lang="en-US" altLang="zh-CN" sz="1100" dirty="0"/>
                <a:t>.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</a:p>
          </p:txBody>
        </p:sp>
      </p:grpSp>
      <p:grpSp>
        <p:nvGrpSpPr>
          <p:cNvPr id="14" name="iṣ1íḋê">
            <a:extLst>
              <a:ext uri="{FF2B5EF4-FFF2-40B4-BE49-F238E27FC236}">
                <a16:creationId xmlns:a16="http://schemas.microsoft.com/office/drawing/2014/main" id="{A2DAB5CC-BB17-47C8-BF95-FED15789FA49}"/>
              </a:ext>
            </a:extLst>
          </p:cNvPr>
          <p:cNvGrpSpPr/>
          <p:nvPr/>
        </p:nvGrpSpPr>
        <p:grpSpPr>
          <a:xfrm>
            <a:off x="2580575" y="1954498"/>
            <a:ext cx="1754537" cy="1717577"/>
            <a:chOff x="660400" y="4027305"/>
            <a:chExt cx="1754537" cy="1717577"/>
          </a:xfrm>
        </p:grpSpPr>
        <p:sp>
          <p:nvSpPr>
            <p:cNvPr id="21" name="ïṡḷíḓe">
              <a:extLst>
                <a:ext uri="{FF2B5EF4-FFF2-40B4-BE49-F238E27FC236}">
                  <a16:creationId xmlns:a16="http://schemas.microsoft.com/office/drawing/2014/main" id="{921D2456-A6A6-43F5-AD86-0A010D24A2F0}"/>
                </a:ext>
              </a:extLst>
            </p:cNvPr>
            <p:cNvSpPr txBox="1"/>
            <p:nvPr/>
          </p:nvSpPr>
          <p:spPr>
            <a:xfrm>
              <a:off x="660400" y="4027305"/>
              <a:ext cx="1754537" cy="446696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1600" b="1" dirty="0"/>
                <a:t>中医学院</a:t>
              </a:r>
              <a:endParaRPr lang="id-ID" sz="1600" b="1" dirty="0"/>
            </a:p>
          </p:txBody>
        </p:sp>
        <p:sp>
          <p:nvSpPr>
            <p:cNvPr id="22" name="îş1iḋé">
              <a:extLst>
                <a:ext uri="{FF2B5EF4-FFF2-40B4-BE49-F238E27FC236}">
                  <a16:creationId xmlns:a16="http://schemas.microsoft.com/office/drawing/2014/main" id="{F8E07573-A8E5-42F7-B445-E2E8E3B47ABD}"/>
                </a:ext>
              </a:extLst>
            </p:cNvPr>
            <p:cNvSpPr/>
            <p:nvPr/>
          </p:nvSpPr>
          <p:spPr bwMode="auto">
            <a:xfrm>
              <a:off x="660400" y="4474003"/>
              <a:ext cx="1754537" cy="1270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100" dirty="0"/>
                <a:t>请输入内容</a:t>
              </a:r>
              <a:r>
                <a:rPr lang="en-US" altLang="zh-CN" sz="1100" dirty="0"/>
                <a:t>.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</a:p>
          </p:txBody>
        </p:sp>
      </p:grpSp>
      <p:grpSp>
        <p:nvGrpSpPr>
          <p:cNvPr id="15" name="íṩľïdé">
            <a:extLst>
              <a:ext uri="{FF2B5EF4-FFF2-40B4-BE49-F238E27FC236}">
                <a16:creationId xmlns:a16="http://schemas.microsoft.com/office/drawing/2014/main" id="{264D3DF7-0536-40B7-B0DA-76537525D436}"/>
              </a:ext>
            </a:extLst>
          </p:cNvPr>
          <p:cNvGrpSpPr/>
          <p:nvPr/>
        </p:nvGrpSpPr>
        <p:grpSpPr>
          <a:xfrm>
            <a:off x="6089651" y="1954498"/>
            <a:ext cx="1754537" cy="1717577"/>
            <a:chOff x="660400" y="4027305"/>
            <a:chExt cx="1754537" cy="1717577"/>
          </a:xfrm>
        </p:grpSpPr>
        <p:sp>
          <p:nvSpPr>
            <p:cNvPr id="19" name="iSlïḓê">
              <a:extLst>
                <a:ext uri="{FF2B5EF4-FFF2-40B4-BE49-F238E27FC236}">
                  <a16:creationId xmlns:a16="http://schemas.microsoft.com/office/drawing/2014/main" id="{921D2456-A6A6-43F5-AD86-0A010D24A2F0}"/>
                </a:ext>
              </a:extLst>
            </p:cNvPr>
            <p:cNvSpPr txBox="1"/>
            <p:nvPr/>
          </p:nvSpPr>
          <p:spPr>
            <a:xfrm>
              <a:off x="660400" y="4027305"/>
              <a:ext cx="1754537" cy="446696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1600" b="1" dirty="0"/>
                <a:t>人文学院</a:t>
              </a:r>
              <a:endParaRPr lang="id-ID" sz="1600" b="1" dirty="0"/>
            </a:p>
          </p:txBody>
        </p:sp>
        <p:sp>
          <p:nvSpPr>
            <p:cNvPr id="20" name="íṥľíḍè">
              <a:extLst>
                <a:ext uri="{FF2B5EF4-FFF2-40B4-BE49-F238E27FC236}">
                  <a16:creationId xmlns:a16="http://schemas.microsoft.com/office/drawing/2014/main" id="{F8E07573-A8E5-42F7-B445-E2E8E3B47ABD}"/>
                </a:ext>
              </a:extLst>
            </p:cNvPr>
            <p:cNvSpPr/>
            <p:nvPr/>
          </p:nvSpPr>
          <p:spPr bwMode="auto">
            <a:xfrm>
              <a:off x="660400" y="4474003"/>
              <a:ext cx="1754537" cy="1270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100" dirty="0"/>
                <a:t>请输入内容</a:t>
              </a:r>
              <a:r>
                <a:rPr lang="en-US" altLang="zh-CN" sz="1100" dirty="0"/>
                <a:t>.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</a:p>
          </p:txBody>
        </p:sp>
      </p:grpSp>
      <p:grpSp>
        <p:nvGrpSpPr>
          <p:cNvPr id="16" name="îS1îďé">
            <a:extLst>
              <a:ext uri="{FF2B5EF4-FFF2-40B4-BE49-F238E27FC236}">
                <a16:creationId xmlns:a16="http://schemas.microsoft.com/office/drawing/2014/main" id="{5CD64546-D213-45D7-8E5C-BA4564708ED0}"/>
              </a:ext>
            </a:extLst>
          </p:cNvPr>
          <p:cNvGrpSpPr/>
          <p:nvPr/>
        </p:nvGrpSpPr>
        <p:grpSpPr>
          <a:xfrm>
            <a:off x="9598726" y="1954498"/>
            <a:ext cx="1754537" cy="1717577"/>
            <a:chOff x="660400" y="4027305"/>
            <a:chExt cx="1754537" cy="1717577"/>
          </a:xfrm>
        </p:grpSpPr>
        <p:sp>
          <p:nvSpPr>
            <p:cNvPr id="17" name="íŝḷiḑe">
              <a:extLst>
                <a:ext uri="{FF2B5EF4-FFF2-40B4-BE49-F238E27FC236}">
                  <a16:creationId xmlns:a16="http://schemas.microsoft.com/office/drawing/2014/main" id="{921D2456-A6A6-43F5-AD86-0A010D24A2F0}"/>
                </a:ext>
              </a:extLst>
            </p:cNvPr>
            <p:cNvSpPr txBox="1"/>
            <p:nvPr/>
          </p:nvSpPr>
          <p:spPr>
            <a:xfrm>
              <a:off x="660400" y="4027305"/>
              <a:ext cx="1754537" cy="446696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1600" b="1" dirty="0"/>
                <a:t>马克思学院</a:t>
              </a:r>
              <a:endParaRPr lang="id-ID" sz="1600" b="1" dirty="0"/>
            </a:p>
          </p:txBody>
        </p:sp>
        <p:sp>
          <p:nvSpPr>
            <p:cNvPr id="18" name="iṣ1iďé">
              <a:extLst>
                <a:ext uri="{FF2B5EF4-FFF2-40B4-BE49-F238E27FC236}">
                  <a16:creationId xmlns:a16="http://schemas.microsoft.com/office/drawing/2014/main" id="{F8E07573-A8E5-42F7-B445-E2E8E3B47ABD}"/>
                </a:ext>
              </a:extLst>
            </p:cNvPr>
            <p:cNvSpPr/>
            <p:nvPr/>
          </p:nvSpPr>
          <p:spPr bwMode="auto">
            <a:xfrm>
              <a:off x="660400" y="4474003"/>
              <a:ext cx="1754537" cy="1270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100" dirty="0"/>
                <a:t>请输入内容</a:t>
              </a:r>
              <a:r>
                <a:rPr lang="en-US" altLang="zh-CN" sz="1100" dirty="0"/>
                <a:t>.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……</a:t>
              </a: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87E32743-1D59-48A7-866F-273DA57B9E03}"/>
              </a:ext>
            </a:extLst>
          </p:cNvPr>
          <p:cNvSpPr txBox="1"/>
          <p:nvPr/>
        </p:nvSpPr>
        <p:spPr>
          <a:xfrm>
            <a:off x="4284363" y="299545"/>
            <a:ext cx="36232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269CBFB7-3930-472B-B1CF-B01DE4CD112B}"/>
              </a:ext>
            </a:extLst>
          </p:cNvPr>
          <p:cNvCxnSpPr/>
          <p:nvPr/>
        </p:nvCxnSpPr>
        <p:spPr>
          <a:xfrm>
            <a:off x="3389586" y="822765"/>
            <a:ext cx="5139558" cy="0"/>
          </a:xfrm>
          <a:prstGeom prst="line">
            <a:avLst/>
          </a:prstGeom>
          <a:ln w="38100">
            <a:solidFill>
              <a:srgbClr val="71A3D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>
            <a:extLst>
              <a:ext uri="{FF2B5EF4-FFF2-40B4-BE49-F238E27FC236}">
                <a16:creationId xmlns:a16="http://schemas.microsoft.com/office/drawing/2014/main" id="{BC915400-31A7-4C65-82B8-F90C55DBF8C8}"/>
              </a:ext>
            </a:extLst>
          </p:cNvPr>
          <p:cNvSpPr txBox="1"/>
          <p:nvPr/>
        </p:nvSpPr>
        <p:spPr>
          <a:xfrm>
            <a:off x="3389586" y="868494"/>
            <a:ext cx="51395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请输入标题请输入标题请输入标题请输入标题</a:t>
            </a:r>
          </a:p>
        </p:txBody>
      </p:sp>
      <p:grpSp>
        <p:nvGrpSpPr>
          <p:cNvPr id="32" name="bd9232f5-b874-4bf4-a79c-526fb59e1bc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F658FC5D-4BE9-4977-93D4-96A71606354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788577" y="6104"/>
            <a:ext cx="2251854" cy="533794"/>
            <a:chOff x="1919288" y="2593975"/>
            <a:chExt cx="7353301" cy="1743076"/>
          </a:xfrm>
        </p:grpSpPr>
        <p:sp>
          <p:nvSpPr>
            <p:cNvPr id="33" name="îṣľîḍè">
              <a:extLst>
                <a:ext uri="{FF2B5EF4-FFF2-40B4-BE49-F238E27FC236}">
                  <a16:creationId xmlns:a16="http://schemas.microsoft.com/office/drawing/2014/main" id="{4891F21E-6454-4997-BD13-48B73538AABF}"/>
                </a:ext>
              </a:extLst>
            </p:cNvPr>
            <p:cNvSpPr/>
            <p:nvPr/>
          </p:nvSpPr>
          <p:spPr bwMode="auto">
            <a:xfrm>
              <a:off x="7856539" y="2841626"/>
              <a:ext cx="665163" cy="784225"/>
            </a:xfrm>
            <a:custGeom>
              <a:avLst/>
              <a:gdLst>
                <a:gd name="T0" fmla="*/ 93 w 220"/>
                <a:gd name="T1" fmla="*/ 0 h 257"/>
                <a:gd name="T2" fmla="*/ 107 w 220"/>
                <a:gd name="T3" fmla="*/ 7 h 257"/>
                <a:gd name="T4" fmla="*/ 107 w 220"/>
                <a:gd name="T5" fmla="*/ 106 h 257"/>
                <a:gd name="T6" fmla="*/ 135 w 220"/>
                <a:gd name="T7" fmla="*/ 98 h 257"/>
                <a:gd name="T8" fmla="*/ 140 w 220"/>
                <a:gd name="T9" fmla="*/ 94 h 257"/>
                <a:gd name="T10" fmla="*/ 182 w 220"/>
                <a:gd name="T11" fmla="*/ 106 h 257"/>
                <a:gd name="T12" fmla="*/ 178 w 220"/>
                <a:gd name="T13" fmla="*/ 120 h 257"/>
                <a:gd name="T14" fmla="*/ 108 w 220"/>
                <a:gd name="T15" fmla="*/ 129 h 257"/>
                <a:gd name="T16" fmla="*/ 108 w 220"/>
                <a:gd name="T17" fmla="*/ 132 h 257"/>
                <a:gd name="T18" fmla="*/ 171 w 220"/>
                <a:gd name="T19" fmla="*/ 212 h 257"/>
                <a:gd name="T20" fmla="*/ 220 w 220"/>
                <a:gd name="T21" fmla="*/ 239 h 257"/>
                <a:gd name="T22" fmla="*/ 219 w 220"/>
                <a:gd name="T23" fmla="*/ 241 h 257"/>
                <a:gd name="T24" fmla="*/ 214 w 220"/>
                <a:gd name="T25" fmla="*/ 241 h 257"/>
                <a:gd name="T26" fmla="*/ 218 w 220"/>
                <a:gd name="T27" fmla="*/ 252 h 257"/>
                <a:gd name="T28" fmla="*/ 213 w 220"/>
                <a:gd name="T29" fmla="*/ 252 h 257"/>
                <a:gd name="T30" fmla="*/ 215 w 220"/>
                <a:gd name="T31" fmla="*/ 255 h 257"/>
                <a:gd name="T32" fmla="*/ 194 w 220"/>
                <a:gd name="T33" fmla="*/ 257 h 257"/>
                <a:gd name="T34" fmla="*/ 159 w 220"/>
                <a:gd name="T35" fmla="*/ 240 h 257"/>
                <a:gd name="T36" fmla="*/ 132 w 220"/>
                <a:gd name="T37" fmla="*/ 200 h 257"/>
                <a:gd name="T38" fmla="*/ 131 w 220"/>
                <a:gd name="T39" fmla="*/ 199 h 257"/>
                <a:gd name="T40" fmla="*/ 99 w 220"/>
                <a:gd name="T41" fmla="*/ 155 h 257"/>
                <a:gd name="T42" fmla="*/ 98 w 220"/>
                <a:gd name="T43" fmla="*/ 153 h 257"/>
                <a:gd name="T44" fmla="*/ 64 w 220"/>
                <a:gd name="T45" fmla="*/ 234 h 257"/>
                <a:gd name="T46" fmla="*/ 61 w 220"/>
                <a:gd name="T47" fmla="*/ 237 h 257"/>
                <a:gd name="T48" fmla="*/ 47 w 220"/>
                <a:gd name="T49" fmla="*/ 251 h 257"/>
                <a:gd name="T50" fmla="*/ 11 w 220"/>
                <a:gd name="T51" fmla="*/ 257 h 257"/>
                <a:gd name="T52" fmla="*/ 9 w 220"/>
                <a:gd name="T53" fmla="*/ 254 h 257"/>
                <a:gd name="T54" fmla="*/ 9 w 220"/>
                <a:gd name="T55" fmla="*/ 253 h 257"/>
                <a:gd name="T56" fmla="*/ 72 w 220"/>
                <a:gd name="T57" fmla="*/ 175 h 257"/>
                <a:gd name="T58" fmla="*/ 83 w 220"/>
                <a:gd name="T59" fmla="*/ 139 h 257"/>
                <a:gd name="T60" fmla="*/ 81 w 220"/>
                <a:gd name="T61" fmla="*/ 138 h 257"/>
                <a:gd name="T62" fmla="*/ 0 w 220"/>
                <a:gd name="T63" fmla="*/ 126 h 257"/>
                <a:gd name="T64" fmla="*/ 4 w 220"/>
                <a:gd name="T65" fmla="*/ 126 h 257"/>
                <a:gd name="T66" fmla="*/ 63 w 220"/>
                <a:gd name="T67" fmla="*/ 117 h 257"/>
                <a:gd name="T68" fmla="*/ 88 w 220"/>
                <a:gd name="T69" fmla="*/ 110 h 257"/>
                <a:gd name="T70" fmla="*/ 91 w 220"/>
                <a:gd name="T71" fmla="*/ 98 h 257"/>
                <a:gd name="T72" fmla="*/ 89 w 220"/>
                <a:gd name="T73" fmla="*/ 100 h 257"/>
                <a:gd name="T74" fmla="*/ 93 w 220"/>
                <a:gd name="T75" fmla="*/ 32 h 257"/>
                <a:gd name="T76" fmla="*/ 93 w 220"/>
                <a:gd name="T7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0" h="257">
                  <a:moveTo>
                    <a:pt x="93" y="0"/>
                  </a:moveTo>
                  <a:cubicBezTo>
                    <a:pt x="97" y="1"/>
                    <a:pt x="103" y="1"/>
                    <a:pt x="107" y="7"/>
                  </a:cubicBezTo>
                  <a:cubicBezTo>
                    <a:pt x="115" y="19"/>
                    <a:pt x="109" y="99"/>
                    <a:pt x="107" y="106"/>
                  </a:cubicBezTo>
                  <a:cubicBezTo>
                    <a:pt x="116" y="104"/>
                    <a:pt x="129" y="103"/>
                    <a:pt x="135" y="98"/>
                  </a:cubicBezTo>
                  <a:cubicBezTo>
                    <a:pt x="135" y="94"/>
                    <a:pt x="134" y="96"/>
                    <a:pt x="140" y="94"/>
                  </a:cubicBezTo>
                  <a:cubicBezTo>
                    <a:pt x="149" y="96"/>
                    <a:pt x="186" y="91"/>
                    <a:pt x="182" y="106"/>
                  </a:cubicBezTo>
                  <a:cubicBezTo>
                    <a:pt x="181" y="111"/>
                    <a:pt x="179" y="115"/>
                    <a:pt x="178" y="120"/>
                  </a:cubicBezTo>
                  <a:cubicBezTo>
                    <a:pt x="166" y="117"/>
                    <a:pt x="112" y="120"/>
                    <a:pt x="108" y="129"/>
                  </a:cubicBezTo>
                  <a:cubicBezTo>
                    <a:pt x="108" y="130"/>
                    <a:pt x="108" y="131"/>
                    <a:pt x="108" y="132"/>
                  </a:cubicBezTo>
                  <a:cubicBezTo>
                    <a:pt x="111" y="145"/>
                    <a:pt x="154" y="198"/>
                    <a:pt x="171" y="212"/>
                  </a:cubicBezTo>
                  <a:cubicBezTo>
                    <a:pt x="188" y="221"/>
                    <a:pt x="204" y="230"/>
                    <a:pt x="220" y="239"/>
                  </a:cubicBezTo>
                  <a:cubicBezTo>
                    <a:pt x="220" y="240"/>
                    <a:pt x="220" y="240"/>
                    <a:pt x="219" y="241"/>
                  </a:cubicBezTo>
                  <a:cubicBezTo>
                    <a:pt x="218" y="241"/>
                    <a:pt x="216" y="241"/>
                    <a:pt x="214" y="241"/>
                  </a:cubicBezTo>
                  <a:cubicBezTo>
                    <a:pt x="217" y="246"/>
                    <a:pt x="218" y="246"/>
                    <a:pt x="218" y="252"/>
                  </a:cubicBezTo>
                  <a:cubicBezTo>
                    <a:pt x="217" y="252"/>
                    <a:pt x="215" y="252"/>
                    <a:pt x="213" y="252"/>
                  </a:cubicBezTo>
                  <a:cubicBezTo>
                    <a:pt x="214" y="253"/>
                    <a:pt x="215" y="254"/>
                    <a:pt x="215" y="255"/>
                  </a:cubicBezTo>
                  <a:cubicBezTo>
                    <a:pt x="208" y="256"/>
                    <a:pt x="201" y="256"/>
                    <a:pt x="194" y="257"/>
                  </a:cubicBezTo>
                  <a:cubicBezTo>
                    <a:pt x="182" y="255"/>
                    <a:pt x="168" y="244"/>
                    <a:pt x="159" y="240"/>
                  </a:cubicBezTo>
                  <a:cubicBezTo>
                    <a:pt x="152" y="232"/>
                    <a:pt x="137" y="210"/>
                    <a:pt x="132" y="200"/>
                  </a:cubicBezTo>
                  <a:cubicBezTo>
                    <a:pt x="132" y="200"/>
                    <a:pt x="132" y="198"/>
                    <a:pt x="131" y="199"/>
                  </a:cubicBezTo>
                  <a:cubicBezTo>
                    <a:pt x="123" y="187"/>
                    <a:pt x="101" y="154"/>
                    <a:pt x="99" y="155"/>
                  </a:cubicBezTo>
                  <a:cubicBezTo>
                    <a:pt x="99" y="154"/>
                    <a:pt x="99" y="154"/>
                    <a:pt x="98" y="153"/>
                  </a:cubicBezTo>
                  <a:cubicBezTo>
                    <a:pt x="97" y="167"/>
                    <a:pt x="67" y="234"/>
                    <a:pt x="64" y="234"/>
                  </a:cubicBezTo>
                  <a:cubicBezTo>
                    <a:pt x="63" y="235"/>
                    <a:pt x="62" y="236"/>
                    <a:pt x="61" y="237"/>
                  </a:cubicBezTo>
                  <a:cubicBezTo>
                    <a:pt x="56" y="240"/>
                    <a:pt x="47" y="251"/>
                    <a:pt x="47" y="251"/>
                  </a:cubicBezTo>
                  <a:cubicBezTo>
                    <a:pt x="38" y="255"/>
                    <a:pt x="22" y="253"/>
                    <a:pt x="11" y="257"/>
                  </a:cubicBezTo>
                  <a:cubicBezTo>
                    <a:pt x="10" y="256"/>
                    <a:pt x="10" y="255"/>
                    <a:pt x="9" y="254"/>
                  </a:cubicBezTo>
                  <a:cubicBezTo>
                    <a:pt x="9" y="254"/>
                    <a:pt x="9" y="253"/>
                    <a:pt x="9" y="253"/>
                  </a:cubicBezTo>
                  <a:cubicBezTo>
                    <a:pt x="45" y="228"/>
                    <a:pt x="54" y="209"/>
                    <a:pt x="72" y="175"/>
                  </a:cubicBezTo>
                  <a:cubicBezTo>
                    <a:pt x="76" y="163"/>
                    <a:pt x="79" y="151"/>
                    <a:pt x="83" y="139"/>
                  </a:cubicBezTo>
                  <a:cubicBezTo>
                    <a:pt x="82" y="138"/>
                    <a:pt x="82" y="138"/>
                    <a:pt x="81" y="138"/>
                  </a:cubicBezTo>
                  <a:cubicBezTo>
                    <a:pt x="56" y="145"/>
                    <a:pt x="26" y="161"/>
                    <a:pt x="0" y="126"/>
                  </a:cubicBezTo>
                  <a:cubicBezTo>
                    <a:pt x="2" y="126"/>
                    <a:pt x="3" y="126"/>
                    <a:pt x="4" y="126"/>
                  </a:cubicBezTo>
                  <a:cubicBezTo>
                    <a:pt x="24" y="119"/>
                    <a:pt x="57" y="120"/>
                    <a:pt x="63" y="117"/>
                  </a:cubicBezTo>
                  <a:cubicBezTo>
                    <a:pt x="70" y="112"/>
                    <a:pt x="82" y="109"/>
                    <a:pt x="88" y="110"/>
                  </a:cubicBezTo>
                  <a:cubicBezTo>
                    <a:pt x="89" y="106"/>
                    <a:pt x="90" y="102"/>
                    <a:pt x="91" y="98"/>
                  </a:cubicBezTo>
                  <a:cubicBezTo>
                    <a:pt x="90" y="99"/>
                    <a:pt x="89" y="100"/>
                    <a:pt x="89" y="100"/>
                  </a:cubicBezTo>
                  <a:cubicBezTo>
                    <a:pt x="92" y="76"/>
                    <a:pt x="90" y="57"/>
                    <a:pt x="93" y="32"/>
                  </a:cubicBezTo>
                  <a:cubicBezTo>
                    <a:pt x="95" y="19"/>
                    <a:pt x="89" y="13"/>
                    <a:pt x="93" y="0"/>
                  </a:cubicBezTo>
                  <a:close/>
                </a:path>
              </a:pathLst>
            </a:custGeom>
            <a:solidFill>
              <a:srgbClr val="D62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4" name="íşḷiḓê">
              <a:extLst>
                <a:ext uri="{FF2B5EF4-FFF2-40B4-BE49-F238E27FC236}">
                  <a16:creationId xmlns:a16="http://schemas.microsoft.com/office/drawing/2014/main" id="{7B26F3A5-51DE-4264-A3FB-9ADE766F0334}"/>
                </a:ext>
              </a:extLst>
            </p:cNvPr>
            <p:cNvGrpSpPr/>
            <p:nvPr/>
          </p:nvGrpSpPr>
          <p:grpSpPr>
            <a:xfrm>
              <a:off x="8694739" y="2811463"/>
              <a:ext cx="577850" cy="841375"/>
              <a:chOff x="8694739" y="2811463"/>
              <a:chExt cx="577850" cy="841375"/>
            </a:xfrm>
          </p:grpSpPr>
          <p:sp>
            <p:nvSpPr>
              <p:cNvPr id="115" name="íṡḻîḍè">
                <a:extLst>
                  <a:ext uri="{FF2B5EF4-FFF2-40B4-BE49-F238E27FC236}">
                    <a16:creationId xmlns:a16="http://schemas.microsoft.com/office/drawing/2014/main" id="{B7A8E35D-4529-42D5-A2BB-517777CB6FC7}"/>
                  </a:ext>
                </a:extLst>
              </p:cNvPr>
              <p:cNvSpPr/>
              <p:nvPr/>
            </p:nvSpPr>
            <p:spPr bwMode="auto">
              <a:xfrm>
                <a:off x="8942389" y="2890838"/>
                <a:ext cx="6350" cy="6350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2" y="2"/>
                      <a:pt x="2" y="2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îšlîdé">
                <a:extLst>
                  <a:ext uri="{FF2B5EF4-FFF2-40B4-BE49-F238E27FC236}">
                    <a16:creationId xmlns:a16="http://schemas.microsoft.com/office/drawing/2014/main" id="{52E4C1A2-0E34-4327-9C23-B7BDAADB9181}"/>
                  </a:ext>
                </a:extLst>
              </p:cNvPr>
              <p:cNvSpPr/>
              <p:nvPr/>
            </p:nvSpPr>
            <p:spPr bwMode="auto">
              <a:xfrm>
                <a:off x="8951914" y="2900363"/>
                <a:ext cx="9525" cy="952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1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2" y="2"/>
                      <a:pt x="1" y="3"/>
                      <a:pt x="3" y="1"/>
                    </a:cubicBezTo>
                    <a:cubicBezTo>
                      <a:pt x="1" y="1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i$1ïďe">
                <a:extLst>
                  <a:ext uri="{FF2B5EF4-FFF2-40B4-BE49-F238E27FC236}">
                    <a16:creationId xmlns:a16="http://schemas.microsoft.com/office/drawing/2014/main" id="{F0F8F40A-5577-442C-8CF8-64B9683F5996}"/>
                  </a:ext>
                </a:extLst>
              </p:cNvPr>
              <p:cNvSpPr/>
              <p:nvPr/>
            </p:nvSpPr>
            <p:spPr bwMode="auto">
              <a:xfrm>
                <a:off x="8955089" y="2911476"/>
                <a:ext cx="9525" cy="12700"/>
              </a:xfrm>
              <a:custGeom>
                <a:avLst/>
                <a:gdLst>
                  <a:gd name="T0" fmla="*/ 0 w 3"/>
                  <a:gd name="T1" fmla="*/ 0 h 4"/>
                  <a:gd name="T2" fmla="*/ 2 w 3"/>
                  <a:gd name="T3" fmla="*/ 4 h 4"/>
                  <a:gd name="T4" fmla="*/ 3 w 3"/>
                  <a:gd name="T5" fmla="*/ 1 h 4"/>
                  <a:gd name="T6" fmla="*/ 3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1"/>
                      <a:pt x="2" y="3"/>
                      <a:pt x="2" y="4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îs1iḍé">
                <a:extLst>
                  <a:ext uri="{FF2B5EF4-FFF2-40B4-BE49-F238E27FC236}">
                    <a16:creationId xmlns:a16="http://schemas.microsoft.com/office/drawing/2014/main" id="{AC775B5C-855F-4065-A8C0-A627A4F66E41}"/>
                  </a:ext>
                </a:extLst>
              </p:cNvPr>
              <p:cNvSpPr/>
              <p:nvPr/>
            </p:nvSpPr>
            <p:spPr bwMode="auto">
              <a:xfrm>
                <a:off x="9005889" y="3036888"/>
                <a:ext cx="9525" cy="952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0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3"/>
                      <a:pt x="1" y="2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isḷîdé">
                <a:extLst>
                  <a:ext uri="{FF2B5EF4-FFF2-40B4-BE49-F238E27FC236}">
                    <a16:creationId xmlns:a16="http://schemas.microsoft.com/office/drawing/2014/main" id="{22EFF41A-50BE-4694-8556-14B63C2946EC}"/>
                  </a:ext>
                </a:extLst>
              </p:cNvPr>
              <p:cNvSpPr/>
              <p:nvPr/>
            </p:nvSpPr>
            <p:spPr bwMode="auto">
              <a:xfrm>
                <a:off x="8967789" y="3098801"/>
                <a:ext cx="1588" cy="4763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iṧḷïḑè">
                <a:extLst>
                  <a:ext uri="{FF2B5EF4-FFF2-40B4-BE49-F238E27FC236}">
                    <a16:creationId xmlns:a16="http://schemas.microsoft.com/office/drawing/2014/main" id="{2BE0F77D-90DD-4A90-BCCA-D0B8DE1E08DC}"/>
                  </a:ext>
                </a:extLst>
              </p:cNvPr>
              <p:cNvSpPr/>
              <p:nvPr/>
            </p:nvSpPr>
            <p:spPr bwMode="auto">
              <a:xfrm>
                <a:off x="9129714" y="3128963"/>
                <a:ext cx="0" cy="6350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işḻíḋê">
                <a:extLst>
                  <a:ext uri="{FF2B5EF4-FFF2-40B4-BE49-F238E27FC236}">
                    <a16:creationId xmlns:a16="http://schemas.microsoft.com/office/drawing/2014/main" id="{C2CD5DE5-41AB-45F9-AE48-7658176C2F0B}"/>
                  </a:ext>
                </a:extLst>
              </p:cNvPr>
              <p:cNvSpPr/>
              <p:nvPr/>
            </p:nvSpPr>
            <p:spPr bwMode="auto">
              <a:xfrm>
                <a:off x="9136064" y="3128963"/>
                <a:ext cx="0" cy="6350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îṧlíḋè">
                <a:extLst>
                  <a:ext uri="{FF2B5EF4-FFF2-40B4-BE49-F238E27FC236}">
                    <a16:creationId xmlns:a16="http://schemas.microsoft.com/office/drawing/2014/main" id="{06CD5307-5A33-4ECF-94A2-98B937710061}"/>
                  </a:ext>
                </a:extLst>
              </p:cNvPr>
              <p:cNvSpPr/>
              <p:nvPr/>
            </p:nvSpPr>
            <p:spPr bwMode="auto">
              <a:xfrm>
                <a:off x="8694739" y="2811463"/>
                <a:ext cx="577850" cy="841375"/>
              </a:xfrm>
              <a:custGeom>
                <a:avLst/>
                <a:gdLst>
                  <a:gd name="T0" fmla="*/ 140 w 191"/>
                  <a:gd name="T1" fmla="*/ 108 h 276"/>
                  <a:gd name="T2" fmla="*/ 191 w 191"/>
                  <a:gd name="T3" fmla="*/ 95 h 276"/>
                  <a:gd name="T4" fmla="*/ 131 w 191"/>
                  <a:gd name="T5" fmla="*/ 75 h 276"/>
                  <a:gd name="T6" fmla="*/ 125 w 191"/>
                  <a:gd name="T7" fmla="*/ 73 h 276"/>
                  <a:gd name="T8" fmla="*/ 165 w 191"/>
                  <a:gd name="T9" fmla="*/ 35 h 276"/>
                  <a:gd name="T10" fmla="*/ 143 w 191"/>
                  <a:gd name="T11" fmla="*/ 0 h 276"/>
                  <a:gd name="T12" fmla="*/ 135 w 191"/>
                  <a:gd name="T13" fmla="*/ 3 h 276"/>
                  <a:gd name="T14" fmla="*/ 83 w 191"/>
                  <a:gd name="T15" fmla="*/ 4 h 276"/>
                  <a:gd name="T16" fmla="*/ 76 w 191"/>
                  <a:gd name="T17" fmla="*/ 35 h 276"/>
                  <a:gd name="T18" fmla="*/ 66 w 191"/>
                  <a:gd name="T19" fmla="*/ 18 h 276"/>
                  <a:gd name="T20" fmla="*/ 56 w 191"/>
                  <a:gd name="T21" fmla="*/ 84 h 276"/>
                  <a:gd name="T22" fmla="*/ 38 w 191"/>
                  <a:gd name="T23" fmla="*/ 71 h 276"/>
                  <a:gd name="T24" fmla="*/ 7 w 191"/>
                  <a:gd name="T25" fmla="*/ 108 h 276"/>
                  <a:gd name="T26" fmla="*/ 1 w 191"/>
                  <a:gd name="T27" fmla="*/ 134 h 276"/>
                  <a:gd name="T28" fmla="*/ 9 w 191"/>
                  <a:gd name="T29" fmla="*/ 138 h 276"/>
                  <a:gd name="T30" fmla="*/ 13 w 191"/>
                  <a:gd name="T31" fmla="*/ 142 h 276"/>
                  <a:gd name="T32" fmla="*/ 28 w 191"/>
                  <a:gd name="T33" fmla="*/ 128 h 276"/>
                  <a:gd name="T34" fmla="*/ 32 w 191"/>
                  <a:gd name="T35" fmla="*/ 127 h 276"/>
                  <a:gd name="T36" fmla="*/ 41 w 191"/>
                  <a:gd name="T37" fmla="*/ 112 h 276"/>
                  <a:gd name="T38" fmla="*/ 45 w 191"/>
                  <a:gd name="T39" fmla="*/ 107 h 276"/>
                  <a:gd name="T40" fmla="*/ 75 w 191"/>
                  <a:gd name="T41" fmla="*/ 95 h 276"/>
                  <a:gd name="T42" fmla="*/ 77 w 191"/>
                  <a:gd name="T43" fmla="*/ 96 h 276"/>
                  <a:gd name="T44" fmla="*/ 79 w 191"/>
                  <a:gd name="T45" fmla="*/ 97 h 276"/>
                  <a:gd name="T46" fmla="*/ 68 w 191"/>
                  <a:gd name="T47" fmla="*/ 147 h 276"/>
                  <a:gd name="T48" fmla="*/ 89 w 191"/>
                  <a:gd name="T49" fmla="*/ 132 h 276"/>
                  <a:gd name="T50" fmla="*/ 99 w 191"/>
                  <a:gd name="T51" fmla="*/ 150 h 276"/>
                  <a:gd name="T52" fmla="*/ 9 w 191"/>
                  <a:gd name="T53" fmla="*/ 166 h 276"/>
                  <a:gd name="T54" fmla="*/ 67 w 191"/>
                  <a:gd name="T55" fmla="*/ 166 h 276"/>
                  <a:gd name="T56" fmla="*/ 99 w 191"/>
                  <a:gd name="T57" fmla="*/ 165 h 276"/>
                  <a:gd name="T58" fmla="*/ 51 w 191"/>
                  <a:gd name="T59" fmla="*/ 251 h 276"/>
                  <a:gd name="T60" fmla="*/ 98 w 191"/>
                  <a:gd name="T61" fmla="*/ 276 h 276"/>
                  <a:gd name="T62" fmla="*/ 137 w 191"/>
                  <a:gd name="T63" fmla="*/ 159 h 276"/>
                  <a:gd name="T64" fmla="*/ 179 w 191"/>
                  <a:gd name="T65" fmla="*/ 158 h 276"/>
                  <a:gd name="T66" fmla="*/ 114 w 191"/>
                  <a:gd name="T67" fmla="*/ 149 h 276"/>
                  <a:gd name="T68" fmla="*/ 136 w 191"/>
                  <a:gd name="T69" fmla="*/ 117 h 276"/>
                  <a:gd name="T70" fmla="*/ 86 w 191"/>
                  <a:gd name="T71" fmla="*/ 38 h 276"/>
                  <a:gd name="T72" fmla="*/ 102 w 191"/>
                  <a:gd name="T73" fmla="*/ 67 h 276"/>
                  <a:gd name="T74" fmla="*/ 87 w 191"/>
                  <a:gd name="T75" fmla="*/ 76 h 276"/>
                  <a:gd name="T76" fmla="*/ 101 w 191"/>
                  <a:gd name="T77" fmla="*/ 126 h 276"/>
                  <a:gd name="T78" fmla="*/ 93 w 191"/>
                  <a:gd name="T79" fmla="*/ 118 h 276"/>
                  <a:gd name="T80" fmla="*/ 104 w 191"/>
                  <a:gd name="T81" fmla="*/ 114 h 276"/>
                  <a:gd name="T82" fmla="*/ 91 w 191"/>
                  <a:gd name="T83" fmla="*/ 111 h 276"/>
                  <a:gd name="T84" fmla="*/ 87 w 191"/>
                  <a:gd name="T85" fmla="*/ 95 h 276"/>
                  <a:gd name="T86" fmla="*/ 88 w 191"/>
                  <a:gd name="T87" fmla="*/ 93 h 276"/>
                  <a:gd name="T88" fmla="*/ 152 w 191"/>
                  <a:gd name="T89" fmla="*/ 93 h 276"/>
                  <a:gd name="T90" fmla="*/ 139 w 191"/>
                  <a:gd name="T91" fmla="*/ 102 h 276"/>
                  <a:gd name="T92" fmla="*/ 124 w 191"/>
                  <a:gd name="T93" fmla="*/ 95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1" h="276">
                    <a:moveTo>
                      <a:pt x="136" y="117"/>
                    </a:moveTo>
                    <a:cubicBezTo>
                      <a:pt x="139" y="112"/>
                      <a:pt x="136" y="111"/>
                      <a:pt x="140" y="108"/>
                    </a:cubicBezTo>
                    <a:cubicBezTo>
                      <a:pt x="152" y="116"/>
                      <a:pt x="171" y="106"/>
                      <a:pt x="189" y="106"/>
                    </a:cubicBezTo>
                    <a:cubicBezTo>
                      <a:pt x="190" y="102"/>
                      <a:pt x="190" y="99"/>
                      <a:pt x="191" y="95"/>
                    </a:cubicBezTo>
                    <a:cubicBezTo>
                      <a:pt x="175" y="75"/>
                      <a:pt x="155" y="75"/>
                      <a:pt x="136" y="70"/>
                    </a:cubicBezTo>
                    <a:cubicBezTo>
                      <a:pt x="132" y="72"/>
                      <a:pt x="133" y="71"/>
                      <a:pt x="131" y="75"/>
                    </a:cubicBezTo>
                    <a:cubicBezTo>
                      <a:pt x="128" y="75"/>
                      <a:pt x="125" y="75"/>
                      <a:pt x="122" y="75"/>
                    </a:cubicBezTo>
                    <a:cubicBezTo>
                      <a:pt x="122" y="73"/>
                      <a:pt x="121" y="73"/>
                      <a:pt x="125" y="73"/>
                    </a:cubicBezTo>
                    <a:cubicBezTo>
                      <a:pt x="123" y="69"/>
                      <a:pt x="120" y="70"/>
                      <a:pt x="115" y="70"/>
                    </a:cubicBezTo>
                    <a:cubicBezTo>
                      <a:pt x="126" y="59"/>
                      <a:pt x="149" y="39"/>
                      <a:pt x="165" y="35"/>
                    </a:cubicBezTo>
                    <a:cubicBezTo>
                      <a:pt x="165" y="33"/>
                      <a:pt x="166" y="26"/>
                      <a:pt x="168" y="25"/>
                    </a:cubicBezTo>
                    <a:cubicBezTo>
                      <a:pt x="164" y="12"/>
                      <a:pt x="143" y="1"/>
                      <a:pt x="143" y="0"/>
                    </a:cubicBezTo>
                    <a:cubicBezTo>
                      <a:pt x="142" y="0"/>
                      <a:pt x="142" y="0"/>
                      <a:pt x="141" y="0"/>
                    </a:cubicBezTo>
                    <a:cubicBezTo>
                      <a:pt x="139" y="1"/>
                      <a:pt x="137" y="2"/>
                      <a:pt x="135" y="3"/>
                    </a:cubicBezTo>
                    <a:cubicBezTo>
                      <a:pt x="132" y="18"/>
                      <a:pt x="126" y="30"/>
                      <a:pt x="115" y="36"/>
                    </a:cubicBezTo>
                    <a:cubicBezTo>
                      <a:pt x="109" y="11"/>
                      <a:pt x="89" y="15"/>
                      <a:pt x="83" y="4"/>
                    </a:cubicBezTo>
                    <a:cubicBezTo>
                      <a:pt x="83" y="5"/>
                      <a:pt x="82" y="6"/>
                      <a:pt x="81" y="6"/>
                    </a:cubicBezTo>
                    <a:cubicBezTo>
                      <a:pt x="82" y="19"/>
                      <a:pt x="81" y="19"/>
                      <a:pt x="76" y="35"/>
                    </a:cubicBezTo>
                    <a:cubicBezTo>
                      <a:pt x="75" y="34"/>
                      <a:pt x="75" y="34"/>
                      <a:pt x="75" y="33"/>
                    </a:cubicBezTo>
                    <a:cubicBezTo>
                      <a:pt x="73" y="34"/>
                      <a:pt x="67" y="19"/>
                      <a:pt x="66" y="18"/>
                    </a:cubicBezTo>
                    <a:cubicBezTo>
                      <a:pt x="64" y="16"/>
                      <a:pt x="62" y="15"/>
                      <a:pt x="60" y="14"/>
                    </a:cubicBezTo>
                    <a:cubicBezTo>
                      <a:pt x="47" y="22"/>
                      <a:pt x="35" y="72"/>
                      <a:pt x="56" y="84"/>
                    </a:cubicBezTo>
                    <a:cubicBezTo>
                      <a:pt x="52" y="85"/>
                      <a:pt x="48" y="86"/>
                      <a:pt x="43" y="87"/>
                    </a:cubicBezTo>
                    <a:cubicBezTo>
                      <a:pt x="41" y="82"/>
                      <a:pt x="40" y="77"/>
                      <a:pt x="38" y="71"/>
                    </a:cubicBezTo>
                    <a:cubicBezTo>
                      <a:pt x="34" y="69"/>
                      <a:pt x="35" y="74"/>
                      <a:pt x="34" y="70"/>
                    </a:cubicBezTo>
                    <a:cubicBezTo>
                      <a:pt x="20" y="73"/>
                      <a:pt x="15" y="104"/>
                      <a:pt x="7" y="108"/>
                    </a:cubicBezTo>
                    <a:cubicBezTo>
                      <a:pt x="7" y="109"/>
                      <a:pt x="2" y="111"/>
                      <a:pt x="0" y="112"/>
                    </a:cubicBezTo>
                    <a:cubicBezTo>
                      <a:pt x="1" y="121"/>
                      <a:pt x="3" y="127"/>
                      <a:pt x="1" y="134"/>
                    </a:cubicBezTo>
                    <a:cubicBezTo>
                      <a:pt x="5" y="136"/>
                      <a:pt x="7" y="135"/>
                      <a:pt x="8" y="141"/>
                    </a:cubicBezTo>
                    <a:cubicBezTo>
                      <a:pt x="8" y="140"/>
                      <a:pt x="9" y="139"/>
                      <a:pt x="9" y="138"/>
                    </a:cubicBezTo>
                    <a:cubicBezTo>
                      <a:pt x="9" y="139"/>
                      <a:pt x="9" y="140"/>
                      <a:pt x="9" y="142"/>
                    </a:cubicBezTo>
                    <a:cubicBezTo>
                      <a:pt x="13" y="141"/>
                      <a:pt x="12" y="139"/>
                      <a:pt x="13" y="142"/>
                    </a:cubicBezTo>
                    <a:cubicBezTo>
                      <a:pt x="19" y="138"/>
                      <a:pt x="25" y="133"/>
                      <a:pt x="30" y="133"/>
                    </a:cubicBezTo>
                    <a:cubicBezTo>
                      <a:pt x="29" y="131"/>
                      <a:pt x="28" y="130"/>
                      <a:pt x="28" y="128"/>
                    </a:cubicBezTo>
                    <a:cubicBezTo>
                      <a:pt x="30" y="128"/>
                      <a:pt x="28" y="127"/>
                      <a:pt x="30" y="128"/>
                    </a:cubicBezTo>
                    <a:cubicBezTo>
                      <a:pt x="30" y="128"/>
                      <a:pt x="31" y="127"/>
                      <a:pt x="32" y="127"/>
                    </a:cubicBezTo>
                    <a:cubicBezTo>
                      <a:pt x="27" y="122"/>
                      <a:pt x="36" y="123"/>
                      <a:pt x="39" y="113"/>
                    </a:cubicBezTo>
                    <a:cubicBezTo>
                      <a:pt x="40" y="112"/>
                      <a:pt x="40" y="112"/>
                      <a:pt x="41" y="112"/>
                    </a:cubicBezTo>
                    <a:cubicBezTo>
                      <a:pt x="40" y="113"/>
                      <a:pt x="40" y="115"/>
                      <a:pt x="39" y="117"/>
                    </a:cubicBezTo>
                    <a:cubicBezTo>
                      <a:pt x="41" y="113"/>
                      <a:pt x="43" y="110"/>
                      <a:pt x="45" y="107"/>
                    </a:cubicBezTo>
                    <a:cubicBezTo>
                      <a:pt x="73" y="96"/>
                      <a:pt x="73" y="96"/>
                      <a:pt x="73" y="96"/>
                    </a:cubicBezTo>
                    <a:cubicBezTo>
                      <a:pt x="73" y="99"/>
                      <a:pt x="74" y="97"/>
                      <a:pt x="75" y="95"/>
                    </a:cubicBezTo>
                    <a:cubicBezTo>
                      <a:pt x="75" y="97"/>
                      <a:pt x="75" y="98"/>
                      <a:pt x="75" y="99"/>
                    </a:cubicBezTo>
                    <a:cubicBezTo>
                      <a:pt x="75" y="98"/>
                      <a:pt x="76" y="97"/>
                      <a:pt x="77" y="96"/>
                    </a:cubicBezTo>
                    <a:cubicBezTo>
                      <a:pt x="77" y="98"/>
                      <a:pt x="77" y="99"/>
                      <a:pt x="77" y="100"/>
                    </a:cubicBezTo>
                    <a:cubicBezTo>
                      <a:pt x="77" y="99"/>
                      <a:pt x="78" y="98"/>
                      <a:pt x="79" y="97"/>
                    </a:cubicBezTo>
                    <a:cubicBezTo>
                      <a:pt x="79" y="97"/>
                      <a:pt x="79" y="97"/>
                      <a:pt x="80" y="97"/>
                    </a:cubicBezTo>
                    <a:cubicBezTo>
                      <a:pt x="74" y="115"/>
                      <a:pt x="59" y="124"/>
                      <a:pt x="68" y="147"/>
                    </a:cubicBezTo>
                    <a:cubicBezTo>
                      <a:pt x="72" y="147"/>
                      <a:pt x="75" y="146"/>
                      <a:pt x="77" y="148"/>
                    </a:cubicBezTo>
                    <a:cubicBezTo>
                      <a:pt x="83" y="145"/>
                      <a:pt x="87" y="140"/>
                      <a:pt x="89" y="132"/>
                    </a:cubicBezTo>
                    <a:cubicBezTo>
                      <a:pt x="90" y="132"/>
                      <a:pt x="91" y="133"/>
                      <a:pt x="92" y="133"/>
                    </a:cubicBezTo>
                    <a:cubicBezTo>
                      <a:pt x="94" y="139"/>
                      <a:pt x="96" y="144"/>
                      <a:pt x="99" y="150"/>
                    </a:cubicBezTo>
                    <a:cubicBezTo>
                      <a:pt x="99" y="150"/>
                      <a:pt x="14" y="165"/>
                      <a:pt x="12" y="166"/>
                    </a:cubicBezTo>
                    <a:cubicBezTo>
                      <a:pt x="11" y="166"/>
                      <a:pt x="10" y="166"/>
                      <a:pt x="9" y="166"/>
                    </a:cubicBezTo>
                    <a:cubicBezTo>
                      <a:pt x="8" y="166"/>
                      <a:pt x="8" y="167"/>
                      <a:pt x="7" y="167"/>
                    </a:cubicBezTo>
                    <a:cubicBezTo>
                      <a:pt x="20" y="190"/>
                      <a:pt x="48" y="173"/>
                      <a:pt x="67" y="166"/>
                    </a:cubicBezTo>
                    <a:cubicBezTo>
                      <a:pt x="77" y="165"/>
                      <a:pt x="87" y="164"/>
                      <a:pt x="97" y="163"/>
                    </a:cubicBezTo>
                    <a:cubicBezTo>
                      <a:pt x="97" y="163"/>
                      <a:pt x="98" y="164"/>
                      <a:pt x="99" y="165"/>
                    </a:cubicBezTo>
                    <a:cubicBezTo>
                      <a:pt x="108" y="170"/>
                      <a:pt x="105" y="249"/>
                      <a:pt x="89" y="254"/>
                    </a:cubicBezTo>
                    <a:cubicBezTo>
                      <a:pt x="93" y="257"/>
                      <a:pt x="54" y="251"/>
                      <a:pt x="51" y="251"/>
                    </a:cubicBezTo>
                    <a:cubicBezTo>
                      <a:pt x="50" y="251"/>
                      <a:pt x="49" y="251"/>
                      <a:pt x="49" y="251"/>
                    </a:cubicBezTo>
                    <a:cubicBezTo>
                      <a:pt x="62" y="270"/>
                      <a:pt x="75" y="270"/>
                      <a:pt x="98" y="276"/>
                    </a:cubicBezTo>
                    <a:cubicBezTo>
                      <a:pt x="125" y="258"/>
                      <a:pt x="122" y="193"/>
                      <a:pt x="114" y="161"/>
                    </a:cubicBezTo>
                    <a:cubicBezTo>
                      <a:pt x="122" y="160"/>
                      <a:pt x="129" y="159"/>
                      <a:pt x="137" y="159"/>
                    </a:cubicBezTo>
                    <a:cubicBezTo>
                      <a:pt x="144" y="161"/>
                      <a:pt x="163" y="169"/>
                      <a:pt x="173" y="165"/>
                    </a:cubicBezTo>
                    <a:cubicBezTo>
                      <a:pt x="177" y="165"/>
                      <a:pt x="179" y="164"/>
                      <a:pt x="179" y="158"/>
                    </a:cubicBezTo>
                    <a:cubicBezTo>
                      <a:pt x="174" y="155"/>
                      <a:pt x="168" y="153"/>
                      <a:pt x="163" y="150"/>
                    </a:cubicBezTo>
                    <a:cubicBezTo>
                      <a:pt x="114" y="149"/>
                      <a:pt x="114" y="149"/>
                      <a:pt x="114" y="149"/>
                    </a:cubicBezTo>
                    <a:cubicBezTo>
                      <a:pt x="111" y="146"/>
                      <a:pt x="113" y="140"/>
                      <a:pt x="108" y="136"/>
                    </a:cubicBezTo>
                    <a:cubicBezTo>
                      <a:pt x="115" y="125"/>
                      <a:pt x="130" y="124"/>
                      <a:pt x="136" y="117"/>
                    </a:cubicBezTo>
                    <a:close/>
                    <a:moveTo>
                      <a:pt x="79" y="79"/>
                    </a:moveTo>
                    <a:cubicBezTo>
                      <a:pt x="85" y="58"/>
                      <a:pt x="77" y="57"/>
                      <a:pt x="86" y="38"/>
                    </a:cubicBezTo>
                    <a:cubicBezTo>
                      <a:pt x="88" y="39"/>
                      <a:pt x="103" y="62"/>
                      <a:pt x="104" y="64"/>
                    </a:cubicBezTo>
                    <a:cubicBezTo>
                      <a:pt x="100" y="65"/>
                      <a:pt x="101" y="64"/>
                      <a:pt x="102" y="67"/>
                    </a:cubicBezTo>
                    <a:cubicBezTo>
                      <a:pt x="101" y="67"/>
                      <a:pt x="88" y="74"/>
                      <a:pt x="82" y="75"/>
                    </a:cubicBezTo>
                    <a:cubicBezTo>
                      <a:pt x="86" y="78"/>
                      <a:pt x="85" y="77"/>
                      <a:pt x="87" y="76"/>
                    </a:cubicBezTo>
                    <a:cubicBezTo>
                      <a:pt x="85" y="80"/>
                      <a:pt x="84" y="79"/>
                      <a:pt x="79" y="79"/>
                    </a:cubicBezTo>
                    <a:close/>
                    <a:moveTo>
                      <a:pt x="101" y="126"/>
                    </a:moveTo>
                    <a:cubicBezTo>
                      <a:pt x="98" y="125"/>
                      <a:pt x="96" y="124"/>
                      <a:pt x="94" y="123"/>
                    </a:cubicBezTo>
                    <a:cubicBezTo>
                      <a:pt x="93" y="122"/>
                      <a:pt x="95" y="123"/>
                      <a:pt x="93" y="118"/>
                    </a:cubicBezTo>
                    <a:cubicBezTo>
                      <a:pt x="96" y="118"/>
                      <a:pt x="101" y="116"/>
                      <a:pt x="103" y="114"/>
                    </a:cubicBezTo>
                    <a:cubicBezTo>
                      <a:pt x="103" y="114"/>
                      <a:pt x="103" y="114"/>
                      <a:pt x="104" y="114"/>
                    </a:cubicBezTo>
                    <a:cubicBezTo>
                      <a:pt x="106" y="118"/>
                      <a:pt x="103" y="122"/>
                      <a:pt x="101" y="126"/>
                    </a:cubicBezTo>
                    <a:close/>
                    <a:moveTo>
                      <a:pt x="91" y="111"/>
                    </a:moveTo>
                    <a:cubicBezTo>
                      <a:pt x="92" y="106"/>
                      <a:pt x="89" y="103"/>
                      <a:pt x="90" y="96"/>
                    </a:cubicBezTo>
                    <a:cubicBezTo>
                      <a:pt x="87" y="96"/>
                      <a:pt x="90" y="97"/>
                      <a:pt x="87" y="95"/>
                    </a:cubicBezTo>
                    <a:cubicBezTo>
                      <a:pt x="87" y="96"/>
                      <a:pt x="87" y="97"/>
                      <a:pt x="86" y="97"/>
                    </a:cubicBezTo>
                    <a:cubicBezTo>
                      <a:pt x="88" y="92"/>
                      <a:pt x="89" y="97"/>
                      <a:pt x="88" y="93"/>
                    </a:cubicBezTo>
                    <a:cubicBezTo>
                      <a:pt x="94" y="96"/>
                      <a:pt x="115" y="91"/>
                      <a:pt x="117" y="89"/>
                    </a:cubicBezTo>
                    <a:cubicBezTo>
                      <a:pt x="123" y="92"/>
                      <a:pt x="146" y="93"/>
                      <a:pt x="152" y="93"/>
                    </a:cubicBezTo>
                    <a:cubicBezTo>
                      <a:pt x="153" y="94"/>
                      <a:pt x="153" y="95"/>
                      <a:pt x="153" y="96"/>
                    </a:cubicBezTo>
                    <a:cubicBezTo>
                      <a:pt x="149" y="98"/>
                      <a:pt x="144" y="100"/>
                      <a:pt x="139" y="102"/>
                    </a:cubicBezTo>
                    <a:cubicBezTo>
                      <a:pt x="140" y="103"/>
                      <a:pt x="142" y="103"/>
                      <a:pt x="143" y="104"/>
                    </a:cubicBezTo>
                    <a:cubicBezTo>
                      <a:pt x="136" y="109"/>
                      <a:pt x="127" y="92"/>
                      <a:pt x="124" y="95"/>
                    </a:cubicBezTo>
                    <a:cubicBezTo>
                      <a:pt x="111" y="97"/>
                      <a:pt x="101" y="107"/>
                      <a:pt x="91" y="111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5" name="îṧ1iḋê">
              <a:extLst>
                <a:ext uri="{FF2B5EF4-FFF2-40B4-BE49-F238E27FC236}">
                  <a16:creationId xmlns:a16="http://schemas.microsoft.com/office/drawing/2014/main" id="{14FE4705-E393-40C4-9AE6-884993985673}"/>
                </a:ext>
              </a:extLst>
            </p:cNvPr>
            <p:cNvGrpSpPr/>
            <p:nvPr/>
          </p:nvGrpSpPr>
          <p:grpSpPr>
            <a:xfrm>
              <a:off x="5556251" y="2735263"/>
              <a:ext cx="538163" cy="993775"/>
              <a:chOff x="5556251" y="2735263"/>
              <a:chExt cx="538163" cy="993775"/>
            </a:xfrm>
          </p:grpSpPr>
          <p:sp>
            <p:nvSpPr>
              <p:cNvPr id="111" name="iŝḷidè">
                <a:extLst>
                  <a:ext uri="{FF2B5EF4-FFF2-40B4-BE49-F238E27FC236}">
                    <a16:creationId xmlns:a16="http://schemas.microsoft.com/office/drawing/2014/main" id="{2A2EB35A-BAAE-46A4-B5A8-B2FA30074D9C}"/>
                  </a:ext>
                </a:extLst>
              </p:cNvPr>
              <p:cNvSpPr/>
              <p:nvPr/>
            </p:nvSpPr>
            <p:spPr bwMode="auto">
              <a:xfrm>
                <a:off x="5556251" y="2735263"/>
                <a:ext cx="538163" cy="993775"/>
              </a:xfrm>
              <a:custGeom>
                <a:avLst/>
                <a:gdLst>
                  <a:gd name="T0" fmla="*/ 176 w 178"/>
                  <a:gd name="T1" fmla="*/ 113 h 326"/>
                  <a:gd name="T2" fmla="*/ 152 w 178"/>
                  <a:gd name="T3" fmla="*/ 86 h 326"/>
                  <a:gd name="T4" fmla="*/ 94 w 178"/>
                  <a:gd name="T5" fmla="*/ 89 h 326"/>
                  <a:gd name="T6" fmla="*/ 94 w 178"/>
                  <a:gd name="T7" fmla="*/ 9 h 326"/>
                  <a:gd name="T8" fmla="*/ 82 w 178"/>
                  <a:gd name="T9" fmla="*/ 0 h 326"/>
                  <a:gd name="T10" fmla="*/ 73 w 178"/>
                  <a:gd name="T11" fmla="*/ 4 h 326"/>
                  <a:gd name="T12" fmla="*/ 71 w 178"/>
                  <a:gd name="T13" fmla="*/ 24 h 326"/>
                  <a:gd name="T14" fmla="*/ 71 w 178"/>
                  <a:gd name="T15" fmla="*/ 92 h 326"/>
                  <a:gd name="T16" fmla="*/ 47 w 178"/>
                  <a:gd name="T17" fmla="*/ 98 h 326"/>
                  <a:gd name="T18" fmla="*/ 39 w 178"/>
                  <a:gd name="T19" fmla="*/ 98 h 326"/>
                  <a:gd name="T20" fmla="*/ 10 w 178"/>
                  <a:gd name="T21" fmla="*/ 102 h 326"/>
                  <a:gd name="T22" fmla="*/ 1 w 178"/>
                  <a:gd name="T23" fmla="*/ 129 h 326"/>
                  <a:gd name="T24" fmla="*/ 37 w 178"/>
                  <a:gd name="T25" fmla="*/ 182 h 326"/>
                  <a:gd name="T26" fmla="*/ 44 w 178"/>
                  <a:gd name="T27" fmla="*/ 178 h 326"/>
                  <a:gd name="T28" fmla="*/ 42 w 178"/>
                  <a:gd name="T29" fmla="*/ 173 h 326"/>
                  <a:gd name="T30" fmla="*/ 53 w 178"/>
                  <a:gd name="T31" fmla="*/ 165 h 326"/>
                  <a:gd name="T32" fmla="*/ 70 w 178"/>
                  <a:gd name="T33" fmla="*/ 165 h 326"/>
                  <a:gd name="T34" fmla="*/ 67 w 178"/>
                  <a:gd name="T35" fmla="*/ 273 h 326"/>
                  <a:gd name="T36" fmla="*/ 67 w 178"/>
                  <a:gd name="T37" fmla="*/ 317 h 326"/>
                  <a:gd name="T38" fmla="*/ 76 w 178"/>
                  <a:gd name="T39" fmla="*/ 325 h 326"/>
                  <a:gd name="T40" fmla="*/ 83 w 178"/>
                  <a:gd name="T41" fmla="*/ 326 h 326"/>
                  <a:gd name="T42" fmla="*/ 93 w 178"/>
                  <a:gd name="T43" fmla="*/ 287 h 326"/>
                  <a:gd name="T44" fmla="*/ 95 w 178"/>
                  <a:gd name="T45" fmla="*/ 237 h 326"/>
                  <a:gd name="T46" fmla="*/ 92 w 178"/>
                  <a:gd name="T47" fmla="*/ 220 h 326"/>
                  <a:gd name="T48" fmla="*/ 97 w 178"/>
                  <a:gd name="T49" fmla="*/ 160 h 326"/>
                  <a:gd name="T50" fmla="*/ 131 w 178"/>
                  <a:gd name="T51" fmla="*/ 159 h 326"/>
                  <a:gd name="T52" fmla="*/ 140 w 178"/>
                  <a:gd name="T53" fmla="*/ 155 h 326"/>
                  <a:gd name="T54" fmla="*/ 140 w 178"/>
                  <a:gd name="T55" fmla="*/ 142 h 326"/>
                  <a:gd name="T56" fmla="*/ 178 w 178"/>
                  <a:gd name="T57" fmla="*/ 113 h 326"/>
                  <a:gd name="T58" fmla="*/ 176 w 178"/>
                  <a:gd name="T59" fmla="*/ 113 h 326"/>
                  <a:gd name="T60" fmla="*/ 70 w 178"/>
                  <a:gd name="T61" fmla="*/ 146 h 326"/>
                  <a:gd name="T62" fmla="*/ 45 w 178"/>
                  <a:gd name="T63" fmla="*/ 148 h 326"/>
                  <a:gd name="T64" fmla="*/ 34 w 178"/>
                  <a:gd name="T65" fmla="*/ 124 h 326"/>
                  <a:gd name="T66" fmla="*/ 58 w 178"/>
                  <a:gd name="T67" fmla="*/ 117 h 326"/>
                  <a:gd name="T68" fmla="*/ 57 w 178"/>
                  <a:gd name="T69" fmla="*/ 114 h 326"/>
                  <a:gd name="T70" fmla="*/ 71 w 178"/>
                  <a:gd name="T71" fmla="*/ 114 h 326"/>
                  <a:gd name="T72" fmla="*/ 70 w 178"/>
                  <a:gd name="T73" fmla="*/ 146 h 326"/>
                  <a:gd name="T74" fmla="*/ 133 w 178"/>
                  <a:gd name="T75" fmla="*/ 110 h 326"/>
                  <a:gd name="T76" fmla="*/ 108 w 178"/>
                  <a:gd name="T77" fmla="*/ 135 h 326"/>
                  <a:gd name="T78" fmla="*/ 110 w 178"/>
                  <a:gd name="T79" fmla="*/ 140 h 326"/>
                  <a:gd name="T80" fmla="*/ 96 w 178"/>
                  <a:gd name="T81" fmla="*/ 143 h 326"/>
                  <a:gd name="T82" fmla="*/ 98 w 178"/>
                  <a:gd name="T83" fmla="*/ 108 h 326"/>
                  <a:gd name="T84" fmla="*/ 122 w 178"/>
                  <a:gd name="T85" fmla="*/ 105 h 326"/>
                  <a:gd name="T86" fmla="*/ 121 w 178"/>
                  <a:gd name="T87" fmla="*/ 103 h 326"/>
                  <a:gd name="T88" fmla="*/ 134 w 178"/>
                  <a:gd name="T89" fmla="*/ 110 h 326"/>
                  <a:gd name="T90" fmla="*/ 133 w 178"/>
                  <a:gd name="T91" fmla="*/ 11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8" h="326">
                    <a:moveTo>
                      <a:pt x="176" y="113"/>
                    </a:moveTo>
                    <a:cubicBezTo>
                      <a:pt x="174" y="99"/>
                      <a:pt x="167" y="90"/>
                      <a:pt x="152" y="86"/>
                    </a:cubicBezTo>
                    <a:cubicBezTo>
                      <a:pt x="133" y="87"/>
                      <a:pt x="113" y="88"/>
                      <a:pt x="94" y="89"/>
                    </a:cubicBezTo>
                    <a:cubicBezTo>
                      <a:pt x="97" y="80"/>
                      <a:pt x="95" y="11"/>
                      <a:pt x="94" y="9"/>
                    </a:cubicBezTo>
                    <a:cubicBezTo>
                      <a:pt x="91" y="4"/>
                      <a:pt x="85" y="2"/>
                      <a:pt x="82" y="0"/>
                    </a:cubicBezTo>
                    <a:cubicBezTo>
                      <a:pt x="79" y="2"/>
                      <a:pt x="76" y="3"/>
                      <a:pt x="73" y="4"/>
                    </a:cubicBezTo>
                    <a:cubicBezTo>
                      <a:pt x="72" y="11"/>
                      <a:pt x="72" y="18"/>
                      <a:pt x="71" y="24"/>
                    </a:cubicBezTo>
                    <a:cubicBezTo>
                      <a:pt x="75" y="49"/>
                      <a:pt x="68" y="72"/>
                      <a:pt x="71" y="92"/>
                    </a:cubicBezTo>
                    <a:cubicBezTo>
                      <a:pt x="62" y="89"/>
                      <a:pt x="48" y="98"/>
                      <a:pt x="47" y="98"/>
                    </a:cubicBezTo>
                    <a:cubicBezTo>
                      <a:pt x="45" y="98"/>
                      <a:pt x="42" y="98"/>
                      <a:pt x="39" y="98"/>
                    </a:cubicBezTo>
                    <a:cubicBezTo>
                      <a:pt x="28" y="102"/>
                      <a:pt x="14" y="98"/>
                      <a:pt x="10" y="102"/>
                    </a:cubicBezTo>
                    <a:cubicBezTo>
                      <a:pt x="7" y="111"/>
                      <a:pt x="4" y="120"/>
                      <a:pt x="1" y="129"/>
                    </a:cubicBezTo>
                    <a:cubicBezTo>
                      <a:pt x="7" y="155"/>
                      <a:pt x="0" y="169"/>
                      <a:pt x="37" y="182"/>
                    </a:cubicBezTo>
                    <a:cubicBezTo>
                      <a:pt x="39" y="178"/>
                      <a:pt x="39" y="178"/>
                      <a:pt x="44" y="178"/>
                    </a:cubicBezTo>
                    <a:cubicBezTo>
                      <a:pt x="44" y="176"/>
                      <a:pt x="43" y="175"/>
                      <a:pt x="42" y="173"/>
                    </a:cubicBezTo>
                    <a:cubicBezTo>
                      <a:pt x="47" y="171"/>
                      <a:pt x="53" y="166"/>
                      <a:pt x="53" y="165"/>
                    </a:cubicBezTo>
                    <a:cubicBezTo>
                      <a:pt x="60" y="166"/>
                      <a:pt x="63" y="166"/>
                      <a:pt x="70" y="165"/>
                    </a:cubicBezTo>
                    <a:cubicBezTo>
                      <a:pt x="72" y="201"/>
                      <a:pt x="73" y="235"/>
                      <a:pt x="67" y="273"/>
                    </a:cubicBezTo>
                    <a:cubicBezTo>
                      <a:pt x="67" y="288"/>
                      <a:pt x="67" y="303"/>
                      <a:pt x="67" y="317"/>
                    </a:cubicBezTo>
                    <a:cubicBezTo>
                      <a:pt x="70" y="320"/>
                      <a:pt x="73" y="322"/>
                      <a:pt x="76" y="325"/>
                    </a:cubicBezTo>
                    <a:cubicBezTo>
                      <a:pt x="78" y="325"/>
                      <a:pt x="80" y="326"/>
                      <a:pt x="83" y="326"/>
                    </a:cubicBezTo>
                    <a:cubicBezTo>
                      <a:pt x="98" y="316"/>
                      <a:pt x="91" y="305"/>
                      <a:pt x="93" y="287"/>
                    </a:cubicBezTo>
                    <a:cubicBezTo>
                      <a:pt x="95" y="276"/>
                      <a:pt x="94" y="258"/>
                      <a:pt x="95" y="237"/>
                    </a:cubicBezTo>
                    <a:cubicBezTo>
                      <a:pt x="94" y="231"/>
                      <a:pt x="93" y="226"/>
                      <a:pt x="92" y="220"/>
                    </a:cubicBezTo>
                    <a:cubicBezTo>
                      <a:pt x="96" y="208"/>
                      <a:pt x="100" y="174"/>
                      <a:pt x="97" y="160"/>
                    </a:cubicBezTo>
                    <a:cubicBezTo>
                      <a:pt x="103" y="161"/>
                      <a:pt x="128" y="154"/>
                      <a:pt x="131" y="159"/>
                    </a:cubicBezTo>
                    <a:cubicBezTo>
                      <a:pt x="133" y="157"/>
                      <a:pt x="134" y="155"/>
                      <a:pt x="140" y="155"/>
                    </a:cubicBezTo>
                    <a:cubicBezTo>
                      <a:pt x="140" y="151"/>
                      <a:pt x="140" y="146"/>
                      <a:pt x="140" y="142"/>
                    </a:cubicBezTo>
                    <a:cubicBezTo>
                      <a:pt x="153" y="139"/>
                      <a:pt x="172" y="132"/>
                      <a:pt x="178" y="113"/>
                    </a:cubicBezTo>
                    <a:cubicBezTo>
                      <a:pt x="177" y="113"/>
                      <a:pt x="176" y="113"/>
                      <a:pt x="176" y="113"/>
                    </a:cubicBezTo>
                    <a:close/>
                    <a:moveTo>
                      <a:pt x="70" y="146"/>
                    </a:moveTo>
                    <a:cubicBezTo>
                      <a:pt x="62" y="149"/>
                      <a:pt x="55" y="146"/>
                      <a:pt x="45" y="148"/>
                    </a:cubicBezTo>
                    <a:cubicBezTo>
                      <a:pt x="37" y="139"/>
                      <a:pt x="39" y="130"/>
                      <a:pt x="34" y="124"/>
                    </a:cubicBezTo>
                    <a:cubicBezTo>
                      <a:pt x="41" y="117"/>
                      <a:pt x="52" y="117"/>
                      <a:pt x="58" y="117"/>
                    </a:cubicBezTo>
                    <a:cubicBezTo>
                      <a:pt x="57" y="116"/>
                      <a:pt x="57" y="115"/>
                      <a:pt x="57" y="114"/>
                    </a:cubicBezTo>
                    <a:cubicBezTo>
                      <a:pt x="61" y="116"/>
                      <a:pt x="65" y="115"/>
                      <a:pt x="71" y="114"/>
                    </a:cubicBezTo>
                    <a:cubicBezTo>
                      <a:pt x="68" y="125"/>
                      <a:pt x="73" y="134"/>
                      <a:pt x="70" y="146"/>
                    </a:cubicBezTo>
                    <a:close/>
                    <a:moveTo>
                      <a:pt x="133" y="110"/>
                    </a:moveTo>
                    <a:cubicBezTo>
                      <a:pt x="132" y="123"/>
                      <a:pt x="113" y="126"/>
                      <a:pt x="108" y="135"/>
                    </a:cubicBezTo>
                    <a:cubicBezTo>
                      <a:pt x="109" y="136"/>
                      <a:pt x="109" y="138"/>
                      <a:pt x="110" y="140"/>
                    </a:cubicBezTo>
                    <a:cubicBezTo>
                      <a:pt x="106" y="141"/>
                      <a:pt x="101" y="142"/>
                      <a:pt x="96" y="143"/>
                    </a:cubicBezTo>
                    <a:cubicBezTo>
                      <a:pt x="95" y="129"/>
                      <a:pt x="94" y="120"/>
                      <a:pt x="98" y="108"/>
                    </a:cubicBezTo>
                    <a:cubicBezTo>
                      <a:pt x="104" y="104"/>
                      <a:pt x="115" y="105"/>
                      <a:pt x="122" y="105"/>
                    </a:cubicBezTo>
                    <a:cubicBezTo>
                      <a:pt x="122" y="104"/>
                      <a:pt x="121" y="104"/>
                      <a:pt x="121" y="103"/>
                    </a:cubicBezTo>
                    <a:cubicBezTo>
                      <a:pt x="128" y="106"/>
                      <a:pt x="131" y="104"/>
                      <a:pt x="134" y="110"/>
                    </a:cubicBezTo>
                    <a:cubicBezTo>
                      <a:pt x="134" y="110"/>
                      <a:pt x="133" y="110"/>
                      <a:pt x="133" y="11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í$ḻíḍe">
                <a:extLst>
                  <a:ext uri="{FF2B5EF4-FFF2-40B4-BE49-F238E27FC236}">
                    <a16:creationId xmlns:a16="http://schemas.microsoft.com/office/drawing/2014/main" id="{26D54009-F26A-4D48-89FD-CF8D37EEFE24}"/>
                  </a:ext>
                </a:extLst>
              </p:cNvPr>
              <p:cNvSpPr/>
              <p:nvPr/>
            </p:nvSpPr>
            <p:spPr bwMode="auto">
              <a:xfrm>
                <a:off x="5903914" y="3143251"/>
                <a:ext cx="9525" cy="15875"/>
              </a:xfrm>
              <a:custGeom>
                <a:avLst/>
                <a:gdLst>
                  <a:gd name="T0" fmla="*/ 3 w 3"/>
                  <a:gd name="T1" fmla="*/ 0 h 5"/>
                  <a:gd name="T2" fmla="*/ 0 w 3"/>
                  <a:gd name="T3" fmla="*/ 1 h 5"/>
                  <a:gd name="T4" fmla="*/ 1 w 3"/>
                  <a:gd name="T5" fmla="*/ 5 h 5"/>
                  <a:gd name="T6" fmla="*/ 2 w 3"/>
                  <a:gd name="T7" fmla="*/ 3 h 5"/>
                  <a:gd name="T8" fmla="*/ 3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1" y="2"/>
                      <a:pt x="3" y="0"/>
                      <a:pt x="0" y="1"/>
                    </a:cubicBezTo>
                    <a:cubicBezTo>
                      <a:pt x="1" y="2"/>
                      <a:pt x="1" y="3"/>
                      <a:pt x="1" y="5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2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îṧḻîḑe">
                <a:extLst>
                  <a:ext uri="{FF2B5EF4-FFF2-40B4-BE49-F238E27FC236}">
                    <a16:creationId xmlns:a16="http://schemas.microsoft.com/office/drawing/2014/main" id="{DC5FE76B-6D33-4E36-9367-4082C79540F2}"/>
                  </a:ext>
                </a:extLst>
              </p:cNvPr>
              <p:cNvSpPr/>
              <p:nvPr/>
            </p:nvSpPr>
            <p:spPr bwMode="auto">
              <a:xfrm>
                <a:off x="5916614" y="314325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îśļîďê">
                <a:extLst>
                  <a:ext uri="{FF2B5EF4-FFF2-40B4-BE49-F238E27FC236}">
                    <a16:creationId xmlns:a16="http://schemas.microsoft.com/office/drawing/2014/main" id="{DF56B65F-846C-4959-B408-331AD9FB22C4}"/>
                  </a:ext>
                </a:extLst>
              </p:cNvPr>
              <p:cNvSpPr/>
              <p:nvPr/>
            </p:nvSpPr>
            <p:spPr bwMode="auto">
              <a:xfrm>
                <a:off x="5895976" y="3149601"/>
                <a:ext cx="4763" cy="317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6" name="îSḷíďe">
              <a:extLst>
                <a:ext uri="{FF2B5EF4-FFF2-40B4-BE49-F238E27FC236}">
                  <a16:creationId xmlns:a16="http://schemas.microsoft.com/office/drawing/2014/main" id="{16B6D426-7351-4AEC-A285-429D986ABE18}"/>
                </a:ext>
              </a:extLst>
            </p:cNvPr>
            <p:cNvGrpSpPr/>
            <p:nvPr/>
          </p:nvGrpSpPr>
          <p:grpSpPr>
            <a:xfrm>
              <a:off x="3886201" y="2867026"/>
              <a:ext cx="641351" cy="736600"/>
              <a:chOff x="3886201" y="2867026"/>
              <a:chExt cx="641351" cy="736600"/>
            </a:xfrm>
          </p:grpSpPr>
          <p:sp>
            <p:nvSpPr>
              <p:cNvPr id="107" name="íṡḻiḍé">
                <a:extLst>
                  <a:ext uri="{FF2B5EF4-FFF2-40B4-BE49-F238E27FC236}">
                    <a16:creationId xmlns:a16="http://schemas.microsoft.com/office/drawing/2014/main" id="{6740D2E3-05E2-49B6-AAD0-E8474C7276BD}"/>
                  </a:ext>
                </a:extLst>
              </p:cNvPr>
              <p:cNvSpPr/>
              <p:nvPr/>
            </p:nvSpPr>
            <p:spPr bwMode="auto">
              <a:xfrm>
                <a:off x="4252914" y="2867026"/>
                <a:ext cx="274638" cy="654050"/>
              </a:xfrm>
              <a:custGeom>
                <a:avLst/>
                <a:gdLst>
                  <a:gd name="T0" fmla="*/ 22 w 91"/>
                  <a:gd name="T1" fmla="*/ 0 h 215"/>
                  <a:gd name="T2" fmla="*/ 46 w 91"/>
                  <a:gd name="T3" fmla="*/ 56 h 215"/>
                  <a:gd name="T4" fmla="*/ 52 w 91"/>
                  <a:gd name="T5" fmla="*/ 86 h 215"/>
                  <a:gd name="T6" fmla="*/ 91 w 91"/>
                  <a:gd name="T7" fmla="*/ 106 h 215"/>
                  <a:gd name="T8" fmla="*/ 79 w 91"/>
                  <a:gd name="T9" fmla="*/ 121 h 215"/>
                  <a:gd name="T10" fmla="*/ 55 w 91"/>
                  <a:gd name="T11" fmla="*/ 125 h 215"/>
                  <a:gd name="T12" fmla="*/ 43 w 91"/>
                  <a:gd name="T13" fmla="*/ 187 h 215"/>
                  <a:gd name="T14" fmla="*/ 50 w 91"/>
                  <a:gd name="T15" fmla="*/ 185 h 215"/>
                  <a:gd name="T16" fmla="*/ 84 w 91"/>
                  <a:gd name="T17" fmla="*/ 197 h 215"/>
                  <a:gd name="T18" fmla="*/ 84 w 91"/>
                  <a:gd name="T19" fmla="*/ 202 h 215"/>
                  <a:gd name="T20" fmla="*/ 80 w 91"/>
                  <a:gd name="T21" fmla="*/ 209 h 215"/>
                  <a:gd name="T22" fmla="*/ 0 w 91"/>
                  <a:gd name="T23" fmla="*/ 194 h 215"/>
                  <a:gd name="T24" fmla="*/ 14 w 91"/>
                  <a:gd name="T25" fmla="*/ 187 h 215"/>
                  <a:gd name="T26" fmla="*/ 17 w 91"/>
                  <a:gd name="T27" fmla="*/ 108 h 215"/>
                  <a:gd name="T28" fmla="*/ 12 w 91"/>
                  <a:gd name="T29" fmla="*/ 105 h 215"/>
                  <a:gd name="T30" fmla="*/ 20 w 91"/>
                  <a:gd name="T31" fmla="*/ 36 h 215"/>
                  <a:gd name="T32" fmla="*/ 20 w 91"/>
                  <a:gd name="T33" fmla="*/ 3 h 215"/>
                  <a:gd name="T34" fmla="*/ 22 w 91"/>
                  <a:gd name="T35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1" h="215">
                    <a:moveTo>
                      <a:pt x="22" y="0"/>
                    </a:moveTo>
                    <a:cubicBezTo>
                      <a:pt x="58" y="5"/>
                      <a:pt x="41" y="31"/>
                      <a:pt x="46" y="56"/>
                    </a:cubicBezTo>
                    <a:cubicBezTo>
                      <a:pt x="48" y="64"/>
                      <a:pt x="54" y="80"/>
                      <a:pt x="52" y="86"/>
                    </a:cubicBezTo>
                    <a:cubicBezTo>
                      <a:pt x="73" y="78"/>
                      <a:pt x="83" y="84"/>
                      <a:pt x="91" y="106"/>
                    </a:cubicBezTo>
                    <a:cubicBezTo>
                      <a:pt x="87" y="111"/>
                      <a:pt x="85" y="118"/>
                      <a:pt x="79" y="121"/>
                    </a:cubicBezTo>
                    <a:cubicBezTo>
                      <a:pt x="73" y="124"/>
                      <a:pt x="59" y="119"/>
                      <a:pt x="55" y="125"/>
                    </a:cubicBezTo>
                    <a:cubicBezTo>
                      <a:pt x="46" y="140"/>
                      <a:pt x="49" y="172"/>
                      <a:pt x="43" y="187"/>
                    </a:cubicBezTo>
                    <a:cubicBezTo>
                      <a:pt x="45" y="187"/>
                      <a:pt x="48" y="186"/>
                      <a:pt x="50" y="185"/>
                    </a:cubicBezTo>
                    <a:cubicBezTo>
                      <a:pt x="63" y="190"/>
                      <a:pt x="71" y="187"/>
                      <a:pt x="84" y="197"/>
                    </a:cubicBezTo>
                    <a:cubicBezTo>
                      <a:pt x="84" y="198"/>
                      <a:pt x="84" y="200"/>
                      <a:pt x="84" y="202"/>
                    </a:cubicBezTo>
                    <a:cubicBezTo>
                      <a:pt x="82" y="204"/>
                      <a:pt x="81" y="207"/>
                      <a:pt x="80" y="209"/>
                    </a:cubicBezTo>
                    <a:cubicBezTo>
                      <a:pt x="59" y="215"/>
                      <a:pt x="1" y="212"/>
                      <a:pt x="0" y="194"/>
                    </a:cubicBezTo>
                    <a:cubicBezTo>
                      <a:pt x="6" y="191"/>
                      <a:pt x="7" y="186"/>
                      <a:pt x="14" y="187"/>
                    </a:cubicBezTo>
                    <a:cubicBezTo>
                      <a:pt x="14" y="182"/>
                      <a:pt x="17" y="108"/>
                      <a:pt x="17" y="108"/>
                    </a:cubicBezTo>
                    <a:cubicBezTo>
                      <a:pt x="16" y="107"/>
                      <a:pt x="14" y="106"/>
                      <a:pt x="12" y="105"/>
                    </a:cubicBezTo>
                    <a:cubicBezTo>
                      <a:pt x="24" y="92"/>
                      <a:pt x="17" y="55"/>
                      <a:pt x="20" y="36"/>
                    </a:cubicBezTo>
                    <a:cubicBezTo>
                      <a:pt x="22" y="25"/>
                      <a:pt x="15" y="10"/>
                      <a:pt x="20" y="3"/>
                    </a:cubicBezTo>
                    <a:cubicBezTo>
                      <a:pt x="21" y="2"/>
                      <a:pt x="21" y="1"/>
                      <a:pt x="22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íṧḷíḓè">
                <a:extLst>
                  <a:ext uri="{FF2B5EF4-FFF2-40B4-BE49-F238E27FC236}">
                    <a16:creationId xmlns:a16="http://schemas.microsoft.com/office/drawing/2014/main" id="{7764FD2D-9B3D-4200-B7C1-F4AC3B8FEDB5}"/>
                  </a:ext>
                </a:extLst>
              </p:cNvPr>
              <p:cNvSpPr/>
              <p:nvPr/>
            </p:nvSpPr>
            <p:spPr bwMode="auto">
              <a:xfrm>
                <a:off x="3886201" y="2976563"/>
                <a:ext cx="400050" cy="627063"/>
              </a:xfrm>
              <a:custGeom>
                <a:avLst/>
                <a:gdLst>
                  <a:gd name="T0" fmla="*/ 67 w 132"/>
                  <a:gd name="T1" fmla="*/ 0 h 206"/>
                  <a:gd name="T2" fmla="*/ 93 w 132"/>
                  <a:gd name="T3" fmla="*/ 6 h 206"/>
                  <a:gd name="T4" fmla="*/ 106 w 132"/>
                  <a:gd name="T5" fmla="*/ 95 h 206"/>
                  <a:gd name="T6" fmla="*/ 109 w 132"/>
                  <a:gd name="T7" fmla="*/ 96 h 206"/>
                  <a:gd name="T8" fmla="*/ 108 w 132"/>
                  <a:gd name="T9" fmla="*/ 94 h 206"/>
                  <a:gd name="T10" fmla="*/ 124 w 132"/>
                  <a:gd name="T11" fmla="*/ 79 h 206"/>
                  <a:gd name="T12" fmla="*/ 122 w 132"/>
                  <a:gd name="T13" fmla="*/ 84 h 206"/>
                  <a:gd name="T14" fmla="*/ 131 w 132"/>
                  <a:gd name="T15" fmla="*/ 79 h 206"/>
                  <a:gd name="T16" fmla="*/ 132 w 132"/>
                  <a:gd name="T17" fmla="*/ 82 h 206"/>
                  <a:gd name="T18" fmla="*/ 131 w 132"/>
                  <a:gd name="T19" fmla="*/ 86 h 206"/>
                  <a:gd name="T20" fmla="*/ 116 w 132"/>
                  <a:gd name="T21" fmla="*/ 98 h 206"/>
                  <a:gd name="T22" fmla="*/ 122 w 132"/>
                  <a:gd name="T23" fmla="*/ 99 h 206"/>
                  <a:gd name="T24" fmla="*/ 109 w 132"/>
                  <a:gd name="T25" fmla="*/ 121 h 206"/>
                  <a:gd name="T26" fmla="*/ 105 w 132"/>
                  <a:gd name="T27" fmla="*/ 146 h 206"/>
                  <a:gd name="T28" fmla="*/ 43 w 132"/>
                  <a:gd name="T29" fmla="*/ 204 h 206"/>
                  <a:gd name="T30" fmla="*/ 20 w 132"/>
                  <a:gd name="T31" fmla="*/ 200 h 206"/>
                  <a:gd name="T32" fmla="*/ 42 w 132"/>
                  <a:gd name="T33" fmla="*/ 140 h 206"/>
                  <a:gd name="T34" fmla="*/ 49 w 132"/>
                  <a:gd name="T35" fmla="*/ 142 h 206"/>
                  <a:gd name="T36" fmla="*/ 50 w 132"/>
                  <a:gd name="T37" fmla="*/ 152 h 206"/>
                  <a:gd name="T38" fmla="*/ 51 w 132"/>
                  <a:gd name="T39" fmla="*/ 152 h 206"/>
                  <a:gd name="T40" fmla="*/ 51 w 132"/>
                  <a:gd name="T41" fmla="*/ 150 h 206"/>
                  <a:gd name="T42" fmla="*/ 60 w 132"/>
                  <a:gd name="T43" fmla="*/ 143 h 206"/>
                  <a:gd name="T44" fmla="*/ 51 w 132"/>
                  <a:gd name="T45" fmla="*/ 120 h 206"/>
                  <a:gd name="T46" fmla="*/ 55 w 132"/>
                  <a:gd name="T47" fmla="*/ 123 h 206"/>
                  <a:gd name="T48" fmla="*/ 57 w 132"/>
                  <a:gd name="T49" fmla="*/ 122 h 206"/>
                  <a:gd name="T50" fmla="*/ 61 w 132"/>
                  <a:gd name="T51" fmla="*/ 124 h 206"/>
                  <a:gd name="T52" fmla="*/ 64 w 132"/>
                  <a:gd name="T53" fmla="*/ 121 h 206"/>
                  <a:gd name="T54" fmla="*/ 62 w 132"/>
                  <a:gd name="T55" fmla="*/ 102 h 206"/>
                  <a:gd name="T56" fmla="*/ 52 w 132"/>
                  <a:gd name="T57" fmla="*/ 100 h 206"/>
                  <a:gd name="T58" fmla="*/ 42 w 132"/>
                  <a:gd name="T59" fmla="*/ 87 h 206"/>
                  <a:gd name="T60" fmla="*/ 11 w 132"/>
                  <a:gd name="T61" fmla="*/ 72 h 206"/>
                  <a:gd name="T62" fmla="*/ 13 w 132"/>
                  <a:gd name="T63" fmla="*/ 72 h 206"/>
                  <a:gd name="T64" fmla="*/ 56 w 132"/>
                  <a:gd name="T65" fmla="*/ 52 h 206"/>
                  <a:gd name="T66" fmla="*/ 50 w 132"/>
                  <a:gd name="T67" fmla="*/ 5 h 206"/>
                  <a:gd name="T68" fmla="*/ 67 w 132"/>
                  <a:gd name="T69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2" h="206">
                    <a:moveTo>
                      <a:pt x="67" y="0"/>
                    </a:moveTo>
                    <a:cubicBezTo>
                      <a:pt x="76" y="2"/>
                      <a:pt x="85" y="4"/>
                      <a:pt x="93" y="6"/>
                    </a:cubicBezTo>
                    <a:cubicBezTo>
                      <a:pt x="106" y="17"/>
                      <a:pt x="108" y="77"/>
                      <a:pt x="106" y="95"/>
                    </a:cubicBezTo>
                    <a:cubicBezTo>
                      <a:pt x="107" y="95"/>
                      <a:pt x="108" y="95"/>
                      <a:pt x="109" y="96"/>
                    </a:cubicBezTo>
                    <a:cubicBezTo>
                      <a:pt x="108" y="95"/>
                      <a:pt x="108" y="94"/>
                      <a:pt x="108" y="94"/>
                    </a:cubicBezTo>
                    <a:cubicBezTo>
                      <a:pt x="113" y="89"/>
                      <a:pt x="118" y="84"/>
                      <a:pt x="124" y="79"/>
                    </a:cubicBezTo>
                    <a:cubicBezTo>
                      <a:pt x="123" y="81"/>
                      <a:pt x="123" y="82"/>
                      <a:pt x="122" y="84"/>
                    </a:cubicBezTo>
                    <a:cubicBezTo>
                      <a:pt x="125" y="82"/>
                      <a:pt x="128" y="81"/>
                      <a:pt x="131" y="79"/>
                    </a:cubicBezTo>
                    <a:cubicBezTo>
                      <a:pt x="131" y="80"/>
                      <a:pt x="131" y="81"/>
                      <a:pt x="132" y="82"/>
                    </a:cubicBezTo>
                    <a:cubicBezTo>
                      <a:pt x="129" y="85"/>
                      <a:pt x="130" y="83"/>
                      <a:pt x="131" y="86"/>
                    </a:cubicBezTo>
                    <a:cubicBezTo>
                      <a:pt x="126" y="86"/>
                      <a:pt x="117" y="90"/>
                      <a:pt x="116" y="98"/>
                    </a:cubicBezTo>
                    <a:cubicBezTo>
                      <a:pt x="120" y="99"/>
                      <a:pt x="118" y="100"/>
                      <a:pt x="122" y="99"/>
                    </a:cubicBezTo>
                    <a:cubicBezTo>
                      <a:pt x="120" y="109"/>
                      <a:pt x="113" y="112"/>
                      <a:pt x="109" y="121"/>
                    </a:cubicBezTo>
                    <a:cubicBezTo>
                      <a:pt x="107" y="126"/>
                      <a:pt x="105" y="146"/>
                      <a:pt x="105" y="146"/>
                    </a:cubicBezTo>
                    <a:cubicBezTo>
                      <a:pt x="76" y="167"/>
                      <a:pt x="59" y="167"/>
                      <a:pt x="43" y="204"/>
                    </a:cubicBezTo>
                    <a:cubicBezTo>
                      <a:pt x="36" y="204"/>
                      <a:pt x="23" y="206"/>
                      <a:pt x="20" y="200"/>
                    </a:cubicBezTo>
                    <a:cubicBezTo>
                      <a:pt x="0" y="190"/>
                      <a:pt x="41" y="148"/>
                      <a:pt x="42" y="140"/>
                    </a:cubicBezTo>
                    <a:cubicBezTo>
                      <a:pt x="47" y="142"/>
                      <a:pt x="43" y="144"/>
                      <a:pt x="49" y="142"/>
                    </a:cubicBezTo>
                    <a:cubicBezTo>
                      <a:pt x="49" y="145"/>
                      <a:pt x="50" y="149"/>
                      <a:pt x="50" y="152"/>
                    </a:cubicBezTo>
                    <a:cubicBezTo>
                      <a:pt x="50" y="152"/>
                      <a:pt x="51" y="152"/>
                      <a:pt x="51" y="152"/>
                    </a:cubicBezTo>
                    <a:cubicBezTo>
                      <a:pt x="51" y="152"/>
                      <a:pt x="51" y="151"/>
                      <a:pt x="51" y="150"/>
                    </a:cubicBezTo>
                    <a:cubicBezTo>
                      <a:pt x="55" y="148"/>
                      <a:pt x="57" y="146"/>
                      <a:pt x="60" y="143"/>
                    </a:cubicBezTo>
                    <a:cubicBezTo>
                      <a:pt x="57" y="133"/>
                      <a:pt x="49" y="123"/>
                      <a:pt x="51" y="120"/>
                    </a:cubicBezTo>
                    <a:cubicBezTo>
                      <a:pt x="52" y="122"/>
                      <a:pt x="53" y="122"/>
                      <a:pt x="55" y="123"/>
                    </a:cubicBezTo>
                    <a:cubicBezTo>
                      <a:pt x="56" y="121"/>
                      <a:pt x="55" y="121"/>
                      <a:pt x="57" y="122"/>
                    </a:cubicBezTo>
                    <a:cubicBezTo>
                      <a:pt x="61" y="125"/>
                      <a:pt x="60" y="125"/>
                      <a:pt x="61" y="124"/>
                    </a:cubicBezTo>
                    <a:cubicBezTo>
                      <a:pt x="63" y="123"/>
                      <a:pt x="63" y="123"/>
                      <a:pt x="64" y="121"/>
                    </a:cubicBezTo>
                    <a:cubicBezTo>
                      <a:pt x="61" y="120"/>
                      <a:pt x="66" y="104"/>
                      <a:pt x="62" y="102"/>
                    </a:cubicBezTo>
                    <a:cubicBezTo>
                      <a:pt x="59" y="102"/>
                      <a:pt x="55" y="101"/>
                      <a:pt x="52" y="100"/>
                    </a:cubicBezTo>
                    <a:cubicBezTo>
                      <a:pt x="51" y="95"/>
                      <a:pt x="48" y="91"/>
                      <a:pt x="42" y="87"/>
                    </a:cubicBezTo>
                    <a:cubicBezTo>
                      <a:pt x="38" y="87"/>
                      <a:pt x="16" y="83"/>
                      <a:pt x="11" y="72"/>
                    </a:cubicBezTo>
                    <a:cubicBezTo>
                      <a:pt x="11" y="72"/>
                      <a:pt x="12" y="72"/>
                      <a:pt x="13" y="72"/>
                    </a:cubicBezTo>
                    <a:cubicBezTo>
                      <a:pt x="17" y="49"/>
                      <a:pt x="50" y="59"/>
                      <a:pt x="56" y="52"/>
                    </a:cubicBezTo>
                    <a:cubicBezTo>
                      <a:pt x="52" y="38"/>
                      <a:pt x="48" y="18"/>
                      <a:pt x="50" y="5"/>
                    </a:cubicBezTo>
                    <a:cubicBezTo>
                      <a:pt x="55" y="3"/>
                      <a:pt x="61" y="3"/>
                      <a:pt x="6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ïşḷíḍè">
                <a:extLst>
                  <a:ext uri="{FF2B5EF4-FFF2-40B4-BE49-F238E27FC236}">
                    <a16:creationId xmlns:a16="http://schemas.microsoft.com/office/drawing/2014/main" id="{069A980B-D696-4C0E-8745-7F02EBF4346F}"/>
                  </a:ext>
                </a:extLst>
              </p:cNvPr>
              <p:cNvSpPr/>
              <p:nvPr/>
            </p:nvSpPr>
            <p:spPr bwMode="auto">
              <a:xfrm>
                <a:off x="4246564" y="323215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íṧľîḑé">
                <a:extLst>
                  <a:ext uri="{FF2B5EF4-FFF2-40B4-BE49-F238E27FC236}">
                    <a16:creationId xmlns:a16="http://schemas.microsoft.com/office/drawing/2014/main" id="{24486737-7AC1-474A-804F-40D63ED4B534}"/>
                  </a:ext>
                </a:extLst>
              </p:cNvPr>
              <p:cNvSpPr/>
              <p:nvPr/>
            </p:nvSpPr>
            <p:spPr bwMode="auto">
              <a:xfrm>
                <a:off x="4224339" y="3265488"/>
                <a:ext cx="6350" cy="317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7" name="iSliḓe">
              <a:extLst>
                <a:ext uri="{FF2B5EF4-FFF2-40B4-BE49-F238E27FC236}">
                  <a16:creationId xmlns:a16="http://schemas.microsoft.com/office/drawing/2014/main" id="{D17B2F6F-B077-4A5B-B07F-3769442C04F7}"/>
                </a:ext>
              </a:extLst>
            </p:cNvPr>
            <p:cNvSpPr/>
            <p:nvPr/>
          </p:nvSpPr>
          <p:spPr bwMode="auto">
            <a:xfrm>
              <a:off x="4911726" y="3113088"/>
              <a:ext cx="327025" cy="563563"/>
            </a:xfrm>
            <a:custGeom>
              <a:avLst/>
              <a:gdLst>
                <a:gd name="T0" fmla="*/ 67 w 108"/>
                <a:gd name="T1" fmla="*/ 0 h 185"/>
                <a:gd name="T2" fmla="*/ 19 w 108"/>
                <a:gd name="T3" fmla="*/ 12 h 185"/>
                <a:gd name="T4" fmla="*/ 2 w 108"/>
                <a:gd name="T5" fmla="*/ 10 h 185"/>
                <a:gd name="T6" fmla="*/ 0 w 108"/>
                <a:gd name="T7" fmla="*/ 9 h 185"/>
                <a:gd name="T8" fmla="*/ 19 w 108"/>
                <a:gd name="T9" fmla="*/ 82 h 185"/>
                <a:gd name="T10" fmla="*/ 28 w 108"/>
                <a:gd name="T11" fmla="*/ 84 h 185"/>
                <a:gd name="T12" fmla="*/ 36 w 108"/>
                <a:gd name="T13" fmla="*/ 80 h 185"/>
                <a:gd name="T14" fmla="*/ 38 w 108"/>
                <a:gd name="T15" fmla="*/ 98 h 185"/>
                <a:gd name="T16" fmla="*/ 33 w 108"/>
                <a:gd name="T17" fmla="*/ 156 h 185"/>
                <a:gd name="T18" fmla="*/ 29 w 108"/>
                <a:gd name="T19" fmla="*/ 157 h 185"/>
                <a:gd name="T20" fmla="*/ 10 w 108"/>
                <a:gd name="T21" fmla="*/ 146 h 185"/>
                <a:gd name="T22" fmla="*/ 7 w 108"/>
                <a:gd name="T23" fmla="*/ 148 h 185"/>
                <a:gd name="T24" fmla="*/ 47 w 108"/>
                <a:gd name="T25" fmla="*/ 177 h 185"/>
                <a:gd name="T26" fmla="*/ 55 w 108"/>
                <a:gd name="T27" fmla="*/ 143 h 185"/>
                <a:gd name="T28" fmla="*/ 56 w 108"/>
                <a:gd name="T29" fmla="*/ 69 h 185"/>
                <a:gd name="T30" fmla="*/ 57 w 108"/>
                <a:gd name="T31" fmla="*/ 67 h 185"/>
                <a:gd name="T32" fmla="*/ 75 w 108"/>
                <a:gd name="T33" fmla="*/ 66 h 185"/>
                <a:gd name="T34" fmla="*/ 102 w 108"/>
                <a:gd name="T35" fmla="*/ 23 h 185"/>
                <a:gd name="T36" fmla="*/ 67 w 108"/>
                <a:gd name="T37" fmla="*/ 0 h 185"/>
                <a:gd name="T38" fmla="*/ 58 w 108"/>
                <a:gd name="T39" fmla="*/ 26 h 185"/>
                <a:gd name="T40" fmla="*/ 51 w 108"/>
                <a:gd name="T41" fmla="*/ 47 h 185"/>
                <a:gd name="T42" fmla="*/ 37 w 108"/>
                <a:gd name="T43" fmla="*/ 51 h 185"/>
                <a:gd name="T44" fmla="*/ 34 w 108"/>
                <a:gd name="T45" fmla="*/ 49 h 185"/>
                <a:gd name="T46" fmla="*/ 31 w 108"/>
                <a:gd name="T47" fmla="*/ 31 h 185"/>
                <a:gd name="T48" fmla="*/ 54 w 108"/>
                <a:gd name="T49" fmla="*/ 20 h 185"/>
                <a:gd name="T50" fmla="*/ 58 w 108"/>
                <a:gd name="T51" fmla="*/ 22 h 185"/>
                <a:gd name="T52" fmla="*/ 60 w 108"/>
                <a:gd name="T53" fmla="*/ 27 h 185"/>
                <a:gd name="T54" fmla="*/ 58 w 108"/>
                <a:gd name="T55" fmla="*/ 2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8" h="185">
                  <a:moveTo>
                    <a:pt x="67" y="0"/>
                  </a:moveTo>
                  <a:cubicBezTo>
                    <a:pt x="60" y="7"/>
                    <a:pt x="33" y="10"/>
                    <a:pt x="19" y="12"/>
                  </a:cubicBezTo>
                  <a:cubicBezTo>
                    <a:pt x="13" y="10"/>
                    <a:pt x="8" y="8"/>
                    <a:pt x="2" y="10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2" y="29"/>
                    <a:pt x="0" y="70"/>
                    <a:pt x="19" y="82"/>
                  </a:cubicBezTo>
                  <a:cubicBezTo>
                    <a:pt x="20" y="83"/>
                    <a:pt x="23" y="84"/>
                    <a:pt x="28" y="84"/>
                  </a:cubicBezTo>
                  <a:cubicBezTo>
                    <a:pt x="31" y="82"/>
                    <a:pt x="36" y="77"/>
                    <a:pt x="36" y="80"/>
                  </a:cubicBezTo>
                  <a:cubicBezTo>
                    <a:pt x="37" y="79"/>
                    <a:pt x="39" y="94"/>
                    <a:pt x="38" y="98"/>
                  </a:cubicBezTo>
                  <a:cubicBezTo>
                    <a:pt x="35" y="116"/>
                    <a:pt x="37" y="137"/>
                    <a:pt x="33" y="156"/>
                  </a:cubicBezTo>
                  <a:cubicBezTo>
                    <a:pt x="31" y="157"/>
                    <a:pt x="30" y="157"/>
                    <a:pt x="29" y="157"/>
                  </a:cubicBezTo>
                  <a:cubicBezTo>
                    <a:pt x="22" y="154"/>
                    <a:pt x="16" y="150"/>
                    <a:pt x="10" y="146"/>
                  </a:cubicBezTo>
                  <a:cubicBezTo>
                    <a:pt x="9" y="147"/>
                    <a:pt x="8" y="147"/>
                    <a:pt x="7" y="148"/>
                  </a:cubicBezTo>
                  <a:cubicBezTo>
                    <a:pt x="14" y="161"/>
                    <a:pt x="32" y="185"/>
                    <a:pt x="47" y="177"/>
                  </a:cubicBezTo>
                  <a:cubicBezTo>
                    <a:pt x="59" y="170"/>
                    <a:pt x="53" y="155"/>
                    <a:pt x="55" y="143"/>
                  </a:cubicBezTo>
                  <a:cubicBezTo>
                    <a:pt x="56" y="134"/>
                    <a:pt x="59" y="77"/>
                    <a:pt x="56" y="69"/>
                  </a:cubicBezTo>
                  <a:cubicBezTo>
                    <a:pt x="57" y="71"/>
                    <a:pt x="57" y="68"/>
                    <a:pt x="57" y="67"/>
                  </a:cubicBezTo>
                  <a:cubicBezTo>
                    <a:pt x="62" y="68"/>
                    <a:pt x="66" y="64"/>
                    <a:pt x="75" y="66"/>
                  </a:cubicBezTo>
                  <a:cubicBezTo>
                    <a:pt x="81" y="58"/>
                    <a:pt x="102" y="36"/>
                    <a:pt x="102" y="23"/>
                  </a:cubicBezTo>
                  <a:cubicBezTo>
                    <a:pt x="108" y="9"/>
                    <a:pt x="78" y="1"/>
                    <a:pt x="67" y="0"/>
                  </a:cubicBezTo>
                  <a:close/>
                  <a:moveTo>
                    <a:pt x="58" y="26"/>
                  </a:moveTo>
                  <a:cubicBezTo>
                    <a:pt x="60" y="32"/>
                    <a:pt x="55" y="37"/>
                    <a:pt x="51" y="47"/>
                  </a:cubicBezTo>
                  <a:cubicBezTo>
                    <a:pt x="46" y="48"/>
                    <a:pt x="42" y="50"/>
                    <a:pt x="37" y="51"/>
                  </a:cubicBezTo>
                  <a:cubicBezTo>
                    <a:pt x="36" y="50"/>
                    <a:pt x="35" y="50"/>
                    <a:pt x="34" y="49"/>
                  </a:cubicBezTo>
                  <a:cubicBezTo>
                    <a:pt x="35" y="45"/>
                    <a:pt x="33" y="33"/>
                    <a:pt x="31" y="31"/>
                  </a:cubicBezTo>
                  <a:cubicBezTo>
                    <a:pt x="37" y="24"/>
                    <a:pt x="44" y="25"/>
                    <a:pt x="54" y="20"/>
                  </a:cubicBezTo>
                  <a:cubicBezTo>
                    <a:pt x="57" y="21"/>
                    <a:pt x="57" y="20"/>
                    <a:pt x="58" y="22"/>
                  </a:cubicBezTo>
                  <a:cubicBezTo>
                    <a:pt x="60" y="20"/>
                    <a:pt x="59" y="24"/>
                    <a:pt x="60" y="27"/>
                  </a:cubicBezTo>
                  <a:cubicBezTo>
                    <a:pt x="59" y="27"/>
                    <a:pt x="58" y="26"/>
                    <a:pt x="58" y="26"/>
                  </a:cubicBezTo>
                  <a:close/>
                </a:path>
              </a:pathLst>
            </a:custGeom>
            <a:solidFill>
              <a:srgbClr val="D62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8" name="ïṣļïḍé">
              <a:extLst>
                <a:ext uri="{FF2B5EF4-FFF2-40B4-BE49-F238E27FC236}">
                  <a16:creationId xmlns:a16="http://schemas.microsoft.com/office/drawing/2014/main" id="{6E8E53AC-896F-4B36-8A85-886638F24384}"/>
                </a:ext>
              </a:extLst>
            </p:cNvPr>
            <p:cNvGrpSpPr/>
            <p:nvPr/>
          </p:nvGrpSpPr>
          <p:grpSpPr>
            <a:xfrm>
              <a:off x="4706939" y="2808288"/>
              <a:ext cx="582613" cy="768351"/>
              <a:chOff x="4706939" y="2808288"/>
              <a:chExt cx="582613" cy="768351"/>
            </a:xfrm>
          </p:grpSpPr>
          <p:sp>
            <p:nvSpPr>
              <p:cNvPr id="104" name="ïṩḷïďé">
                <a:extLst>
                  <a:ext uri="{FF2B5EF4-FFF2-40B4-BE49-F238E27FC236}">
                    <a16:creationId xmlns:a16="http://schemas.microsoft.com/office/drawing/2014/main" id="{4A150911-08C2-4B2D-BCCF-F0399A42F12A}"/>
                  </a:ext>
                </a:extLst>
              </p:cNvPr>
              <p:cNvSpPr/>
              <p:nvPr/>
            </p:nvSpPr>
            <p:spPr bwMode="auto">
              <a:xfrm>
                <a:off x="4706939" y="2808288"/>
                <a:ext cx="582613" cy="357188"/>
              </a:xfrm>
              <a:custGeom>
                <a:avLst/>
                <a:gdLst>
                  <a:gd name="T0" fmla="*/ 104 w 193"/>
                  <a:gd name="T1" fmla="*/ 0 h 117"/>
                  <a:gd name="T2" fmla="*/ 131 w 193"/>
                  <a:gd name="T3" fmla="*/ 62 h 117"/>
                  <a:gd name="T4" fmla="*/ 134 w 193"/>
                  <a:gd name="T5" fmla="*/ 63 h 117"/>
                  <a:gd name="T6" fmla="*/ 188 w 193"/>
                  <a:gd name="T7" fmla="*/ 63 h 117"/>
                  <a:gd name="T8" fmla="*/ 191 w 193"/>
                  <a:gd name="T9" fmla="*/ 75 h 117"/>
                  <a:gd name="T10" fmla="*/ 188 w 193"/>
                  <a:gd name="T11" fmla="*/ 85 h 117"/>
                  <a:gd name="T12" fmla="*/ 90 w 193"/>
                  <a:gd name="T13" fmla="*/ 87 h 117"/>
                  <a:gd name="T14" fmla="*/ 69 w 193"/>
                  <a:gd name="T15" fmla="*/ 94 h 117"/>
                  <a:gd name="T16" fmla="*/ 0 w 193"/>
                  <a:gd name="T17" fmla="*/ 82 h 117"/>
                  <a:gd name="T18" fmla="*/ 75 w 193"/>
                  <a:gd name="T19" fmla="*/ 66 h 117"/>
                  <a:gd name="T20" fmla="*/ 104 w 193"/>
                  <a:gd name="T21" fmla="*/ 63 h 117"/>
                  <a:gd name="T22" fmla="*/ 106 w 193"/>
                  <a:gd name="T23" fmla="*/ 63 h 117"/>
                  <a:gd name="T24" fmla="*/ 104 w 193"/>
                  <a:gd name="T25" fmla="*/ 61 h 117"/>
                  <a:gd name="T26" fmla="*/ 92 w 193"/>
                  <a:gd name="T27" fmla="*/ 51 h 117"/>
                  <a:gd name="T28" fmla="*/ 101 w 193"/>
                  <a:gd name="T29" fmla="*/ 47 h 117"/>
                  <a:gd name="T30" fmla="*/ 83 w 193"/>
                  <a:gd name="T31" fmla="*/ 13 h 117"/>
                  <a:gd name="T32" fmla="*/ 104 w 193"/>
                  <a:gd name="T33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3" h="117">
                    <a:moveTo>
                      <a:pt x="104" y="0"/>
                    </a:moveTo>
                    <a:cubicBezTo>
                      <a:pt x="137" y="3"/>
                      <a:pt x="147" y="36"/>
                      <a:pt x="131" y="62"/>
                    </a:cubicBezTo>
                    <a:cubicBezTo>
                      <a:pt x="132" y="62"/>
                      <a:pt x="133" y="62"/>
                      <a:pt x="134" y="63"/>
                    </a:cubicBezTo>
                    <a:cubicBezTo>
                      <a:pt x="135" y="60"/>
                      <a:pt x="186" y="58"/>
                      <a:pt x="188" y="63"/>
                    </a:cubicBezTo>
                    <a:cubicBezTo>
                      <a:pt x="192" y="66"/>
                      <a:pt x="193" y="77"/>
                      <a:pt x="191" y="75"/>
                    </a:cubicBezTo>
                    <a:cubicBezTo>
                      <a:pt x="193" y="82"/>
                      <a:pt x="192" y="81"/>
                      <a:pt x="188" y="85"/>
                    </a:cubicBezTo>
                    <a:cubicBezTo>
                      <a:pt x="146" y="81"/>
                      <a:pt x="129" y="89"/>
                      <a:pt x="90" y="87"/>
                    </a:cubicBezTo>
                    <a:cubicBezTo>
                      <a:pt x="83" y="90"/>
                      <a:pt x="76" y="92"/>
                      <a:pt x="69" y="94"/>
                    </a:cubicBezTo>
                    <a:cubicBezTo>
                      <a:pt x="38" y="96"/>
                      <a:pt x="26" y="117"/>
                      <a:pt x="0" y="82"/>
                    </a:cubicBezTo>
                    <a:cubicBezTo>
                      <a:pt x="3" y="66"/>
                      <a:pt x="72" y="67"/>
                      <a:pt x="75" y="66"/>
                    </a:cubicBezTo>
                    <a:cubicBezTo>
                      <a:pt x="81" y="65"/>
                      <a:pt x="105" y="64"/>
                      <a:pt x="104" y="63"/>
                    </a:cubicBezTo>
                    <a:cubicBezTo>
                      <a:pt x="105" y="63"/>
                      <a:pt x="106" y="63"/>
                      <a:pt x="106" y="63"/>
                    </a:cubicBezTo>
                    <a:cubicBezTo>
                      <a:pt x="106" y="63"/>
                      <a:pt x="105" y="62"/>
                      <a:pt x="104" y="61"/>
                    </a:cubicBezTo>
                    <a:cubicBezTo>
                      <a:pt x="104" y="60"/>
                      <a:pt x="92" y="53"/>
                      <a:pt x="92" y="51"/>
                    </a:cubicBezTo>
                    <a:cubicBezTo>
                      <a:pt x="94" y="50"/>
                      <a:pt x="98" y="46"/>
                      <a:pt x="101" y="47"/>
                    </a:cubicBezTo>
                    <a:cubicBezTo>
                      <a:pt x="95" y="31"/>
                      <a:pt x="94" y="23"/>
                      <a:pt x="83" y="13"/>
                    </a:cubicBezTo>
                    <a:cubicBezTo>
                      <a:pt x="85" y="2"/>
                      <a:pt x="100" y="4"/>
                      <a:pt x="104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ísḷídé">
                <a:extLst>
                  <a:ext uri="{FF2B5EF4-FFF2-40B4-BE49-F238E27FC236}">
                    <a16:creationId xmlns:a16="http://schemas.microsoft.com/office/drawing/2014/main" id="{FB5C9691-DED3-4BDE-B277-0EDD0FE47D56}"/>
                  </a:ext>
                </a:extLst>
              </p:cNvPr>
              <p:cNvSpPr/>
              <p:nvPr/>
            </p:nvSpPr>
            <p:spPr bwMode="auto">
              <a:xfrm>
                <a:off x="4791076" y="3390901"/>
                <a:ext cx="136525" cy="185738"/>
              </a:xfrm>
              <a:custGeom>
                <a:avLst/>
                <a:gdLst>
                  <a:gd name="T0" fmla="*/ 23 w 45"/>
                  <a:gd name="T1" fmla="*/ 0 h 61"/>
                  <a:gd name="T2" fmla="*/ 24 w 45"/>
                  <a:gd name="T3" fmla="*/ 5 h 61"/>
                  <a:gd name="T4" fmla="*/ 29 w 45"/>
                  <a:gd name="T5" fmla="*/ 2 h 61"/>
                  <a:gd name="T6" fmla="*/ 32 w 45"/>
                  <a:gd name="T7" fmla="*/ 16 h 61"/>
                  <a:gd name="T8" fmla="*/ 42 w 45"/>
                  <a:gd name="T9" fmla="*/ 19 h 61"/>
                  <a:gd name="T10" fmla="*/ 33 w 45"/>
                  <a:gd name="T11" fmla="*/ 58 h 61"/>
                  <a:gd name="T12" fmla="*/ 15 w 45"/>
                  <a:gd name="T13" fmla="*/ 61 h 61"/>
                  <a:gd name="T14" fmla="*/ 23 w 45"/>
                  <a:gd name="T1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61">
                    <a:moveTo>
                      <a:pt x="23" y="0"/>
                    </a:moveTo>
                    <a:cubicBezTo>
                      <a:pt x="24" y="3"/>
                      <a:pt x="24" y="2"/>
                      <a:pt x="24" y="5"/>
                    </a:cubicBezTo>
                    <a:cubicBezTo>
                      <a:pt x="26" y="4"/>
                      <a:pt x="27" y="3"/>
                      <a:pt x="29" y="2"/>
                    </a:cubicBezTo>
                    <a:cubicBezTo>
                      <a:pt x="30" y="7"/>
                      <a:pt x="31" y="11"/>
                      <a:pt x="32" y="16"/>
                    </a:cubicBezTo>
                    <a:cubicBezTo>
                      <a:pt x="37" y="14"/>
                      <a:pt x="42" y="14"/>
                      <a:pt x="42" y="19"/>
                    </a:cubicBezTo>
                    <a:cubicBezTo>
                      <a:pt x="45" y="36"/>
                      <a:pt x="39" y="42"/>
                      <a:pt x="33" y="58"/>
                    </a:cubicBezTo>
                    <a:cubicBezTo>
                      <a:pt x="27" y="59"/>
                      <a:pt x="21" y="60"/>
                      <a:pt x="15" y="61"/>
                    </a:cubicBezTo>
                    <a:cubicBezTo>
                      <a:pt x="0" y="31"/>
                      <a:pt x="6" y="22"/>
                      <a:pt x="23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íś1íḓé">
                <a:extLst>
                  <a:ext uri="{FF2B5EF4-FFF2-40B4-BE49-F238E27FC236}">
                    <a16:creationId xmlns:a16="http://schemas.microsoft.com/office/drawing/2014/main" id="{949F85DB-02A8-46F0-8203-AD263CCC3206}"/>
                  </a:ext>
                </a:extLst>
              </p:cNvPr>
              <p:cNvSpPr/>
              <p:nvPr/>
            </p:nvSpPr>
            <p:spPr bwMode="auto">
              <a:xfrm>
                <a:off x="5095876" y="3394076"/>
                <a:ext cx="169863" cy="123825"/>
              </a:xfrm>
              <a:custGeom>
                <a:avLst/>
                <a:gdLst>
                  <a:gd name="T0" fmla="*/ 22 w 56"/>
                  <a:gd name="T1" fmla="*/ 0 h 41"/>
                  <a:gd name="T2" fmla="*/ 43 w 56"/>
                  <a:gd name="T3" fmla="*/ 2 h 41"/>
                  <a:gd name="T4" fmla="*/ 56 w 56"/>
                  <a:gd name="T5" fmla="*/ 30 h 41"/>
                  <a:gd name="T6" fmla="*/ 49 w 56"/>
                  <a:gd name="T7" fmla="*/ 38 h 41"/>
                  <a:gd name="T8" fmla="*/ 0 w 56"/>
                  <a:gd name="T9" fmla="*/ 6 h 41"/>
                  <a:gd name="T10" fmla="*/ 2 w 56"/>
                  <a:gd name="T11" fmla="*/ 4 h 41"/>
                  <a:gd name="T12" fmla="*/ 22 w 56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41">
                    <a:moveTo>
                      <a:pt x="22" y="0"/>
                    </a:moveTo>
                    <a:cubicBezTo>
                      <a:pt x="29" y="1"/>
                      <a:pt x="36" y="1"/>
                      <a:pt x="43" y="2"/>
                    </a:cubicBezTo>
                    <a:cubicBezTo>
                      <a:pt x="50" y="17"/>
                      <a:pt x="52" y="16"/>
                      <a:pt x="56" y="30"/>
                    </a:cubicBezTo>
                    <a:cubicBezTo>
                      <a:pt x="53" y="32"/>
                      <a:pt x="52" y="32"/>
                      <a:pt x="49" y="38"/>
                    </a:cubicBezTo>
                    <a:cubicBezTo>
                      <a:pt x="28" y="41"/>
                      <a:pt x="16" y="23"/>
                      <a:pt x="0" y="6"/>
                    </a:cubicBezTo>
                    <a:cubicBezTo>
                      <a:pt x="1" y="5"/>
                      <a:pt x="2" y="5"/>
                      <a:pt x="2" y="4"/>
                    </a:cubicBezTo>
                    <a:cubicBezTo>
                      <a:pt x="4" y="4"/>
                      <a:pt x="22" y="0"/>
                      <a:pt x="22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9" name="îṩ1iḑe">
              <a:extLst>
                <a:ext uri="{FF2B5EF4-FFF2-40B4-BE49-F238E27FC236}">
                  <a16:creationId xmlns:a16="http://schemas.microsoft.com/office/drawing/2014/main" id="{82FB80E8-123D-4905-9348-8F575BA5F18D}"/>
                </a:ext>
              </a:extLst>
            </p:cNvPr>
            <p:cNvGrpSpPr/>
            <p:nvPr/>
          </p:nvGrpSpPr>
          <p:grpSpPr>
            <a:xfrm>
              <a:off x="7081839" y="2805113"/>
              <a:ext cx="560388" cy="857251"/>
              <a:chOff x="7081839" y="2805113"/>
              <a:chExt cx="560388" cy="857251"/>
            </a:xfrm>
          </p:grpSpPr>
          <p:sp>
            <p:nvSpPr>
              <p:cNvPr id="95" name="í$ḷide">
                <a:extLst>
                  <a:ext uri="{FF2B5EF4-FFF2-40B4-BE49-F238E27FC236}">
                    <a16:creationId xmlns:a16="http://schemas.microsoft.com/office/drawing/2014/main" id="{EA6FA1C9-ADAB-44C6-A382-6F6B655D12AC}"/>
                  </a:ext>
                </a:extLst>
              </p:cNvPr>
              <p:cNvSpPr/>
              <p:nvPr/>
            </p:nvSpPr>
            <p:spPr bwMode="auto">
              <a:xfrm>
                <a:off x="7359651" y="2805113"/>
                <a:ext cx="209550" cy="290513"/>
              </a:xfrm>
              <a:custGeom>
                <a:avLst/>
                <a:gdLst>
                  <a:gd name="T0" fmla="*/ 37 w 69"/>
                  <a:gd name="T1" fmla="*/ 0 h 95"/>
                  <a:gd name="T2" fmla="*/ 53 w 69"/>
                  <a:gd name="T3" fmla="*/ 8 h 95"/>
                  <a:gd name="T4" fmla="*/ 26 w 69"/>
                  <a:gd name="T5" fmla="*/ 63 h 95"/>
                  <a:gd name="T6" fmla="*/ 29 w 69"/>
                  <a:gd name="T7" fmla="*/ 65 h 95"/>
                  <a:gd name="T8" fmla="*/ 63 w 69"/>
                  <a:gd name="T9" fmla="*/ 59 h 95"/>
                  <a:gd name="T10" fmla="*/ 69 w 69"/>
                  <a:gd name="T11" fmla="*/ 64 h 95"/>
                  <a:gd name="T12" fmla="*/ 69 w 69"/>
                  <a:gd name="T13" fmla="*/ 71 h 95"/>
                  <a:gd name="T14" fmla="*/ 17 w 69"/>
                  <a:gd name="T15" fmla="*/ 78 h 95"/>
                  <a:gd name="T16" fmla="*/ 4 w 69"/>
                  <a:gd name="T17" fmla="*/ 95 h 95"/>
                  <a:gd name="T18" fmla="*/ 5 w 69"/>
                  <a:gd name="T19" fmla="*/ 92 h 95"/>
                  <a:gd name="T20" fmla="*/ 2 w 69"/>
                  <a:gd name="T21" fmla="*/ 95 h 95"/>
                  <a:gd name="T22" fmla="*/ 0 w 69"/>
                  <a:gd name="T23" fmla="*/ 93 h 95"/>
                  <a:gd name="T24" fmla="*/ 6 w 69"/>
                  <a:gd name="T25" fmla="*/ 82 h 95"/>
                  <a:gd name="T26" fmla="*/ 5 w 69"/>
                  <a:gd name="T27" fmla="*/ 75 h 95"/>
                  <a:gd name="T28" fmla="*/ 9 w 69"/>
                  <a:gd name="T29" fmla="*/ 76 h 95"/>
                  <a:gd name="T30" fmla="*/ 6 w 69"/>
                  <a:gd name="T31" fmla="*/ 68 h 95"/>
                  <a:gd name="T32" fmla="*/ 30 w 69"/>
                  <a:gd name="T33" fmla="*/ 7 h 95"/>
                  <a:gd name="T34" fmla="*/ 34 w 69"/>
                  <a:gd name="T35" fmla="*/ 7 h 95"/>
                  <a:gd name="T36" fmla="*/ 32 w 69"/>
                  <a:gd name="T37" fmla="*/ 3 h 95"/>
                  <a:gd name="T38" fmla="*/ 34 w 69"/>
                  <a:gd name="T39" fmla="*/ 1 h 95"/>
                  <a:gd name="T40" fmla="*/ 37 w 69"/>
                  <a:gd name="T4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9" h="95">
                    <a:moveTo>
                      <a:pt x="37" y="0"/>
                    </a:moveTo>
                    <a:cubicBezTo>
                      <a:pt x="46" y="4"/>
                      <a:pt x="43" y="3"/>
                      <a:pt x="53" y="8"/>
                    </a:cubicBezTo>
                    <a:cubicBezTo>
                      <a:pt x="46" y="19"/>
                      <a:pt x="40" y="58"/>
                      <a:pt x="26" y="63"/>
                    </a:cubicBezTo>
                    <a:cubicBezTo>
                      <a:pt x="27" y="64"/>
                      <a:pt x="28" y="65"/>
                      <a:pt x="29" y="65"/>
                    </a:cubicBezTo>
                    <a:cubicBezTo>
                      <a:pt x="31" y="61"/>
                      <a:pt x="51" y="62"/>
                      <a:pt x="63" y="59"/>
                    </a:cubicBezTo>
                    <a:cubicBezTo>
                      <a:pt x="65" y="62"/>
                      <a:pt x="67" y="62"/>
                      <a:pt x="69" y="64"/>
                    </a:cubicBezTo>
                    <a:cubicBezTo>
                      <a:pt x="69" y="67"/>
                      <a:pt x="69" y="69"/>
                      <a:pt x="69" y="71"/>
                    </a:cubicBezTo>
                    <a:cubicBezTo>
                      <a:pt x="52" y="74"/>
                      <a:pt x="35" y="73"/>
                      <a:pt x="17" y="78"/>
                    </a:cubicBezTo>
                    <a:cubicBezTo>
                      <a:pt x="18" y="80"/>
                      <a:pt x="10" y="92"/>
                      <a:pt x="4" y="95"/>
                    </a:cubicBezTo>
                    <a:cubicBezTo>
                      <a:pt x="4" y="94"/>
                      <a:pt x="5" y="93"/>
                      <a:pt x="5" y="92"/>
                    </a:cubicBezTo>
                    <a:cubicBezTo>
                      <a:pt x="2" y="94"/>
                      <a:pt x="2" y="92"/>
                      <a:pt x="2" y="95"/>
                    </a:cubicBezTo>
                    <a:cubicBezTo>
                      <a:pt x="0" y="94"/>
                      <a:pt x="0" y="92"/>
                      <a:pt x="0" y="93"/>
                    </a:cubicBezTo>
                    <a:cubicBezTo>
                      <a:pt x="0" y="92"/>
                      <a:pt x="0" y="81"/>
                      <a:pt x="6" y="82"/>
                    </a:cubicBezTo>
                    <a:cubicBezTo>
                      <a:pt x="4" y="77"/>
                      <a:pt x="6" y="78"/>
                      <a:pt x="5" y="75"/>
                    </a:cubicBezTo>
                    <a:cubicBezTo>
                      <a:pt x="6" y="75"/>
                      <a:pt x="8" y="76"/>
                      <a:pt x="9" y="76"/>
                    </a:cubicBezTo>
                    <a:cubicBezTo>
                      <a:pt x="8" y="73"/>
                      <a:pt x="7" y="71"/>
                      <a:pt x="6" y="68"/>
                    </a:cubicBezTo>
                    <a:cubicBezTo>
                      <a:pt x="18" y="61"/>
                      <a:pt x="32" y="13"/>
                      <a:pt x="30" y="7"/>
                    </a:cubicBezTo>
                    <a:cubicBezTo>
                      <a:pt x="31" y="7"/>
                      <a:pt x="33" y="7"/>
                      <a:pt x="34" y="7"/>
                    </a:cubicBezTo>
                    <a:cubicBezTo>
                      <a:pt x="32" y="5"/>
                      <a:pt x="33" y="6"/>
                      <a:pt x="32" y="3"/>
                    </a:cubicBezTo>
                    <a:cubicBezTo>
                      <a:pt x="34" y="2"/>
                      <a:pt x="32" y="3"/>
                      <a:pt x="34" y="1"/>
                    </a:cubicBezTo>
                    <a:cubicBezTo>
                      <a:pt x="37" y="0"/>
                      <a:pt x="35" y="2"/>
                      <a:pt x="3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íṥḷídè">
                <a:extLst>
                  <a:ext uri="{FF2B5EF4-FFF2-40B4-BE49-F238E27FC236}">
                    <a16:creationId xmlns:a16="http://schemas.microsoft.com/office/drawing/2014/main" id="{46731017-0E08-4E8C-9A98-5D202463A972}"/>
                  </a:ext>
                </a:extLst>
              </p:cNvPr>
              <p:cNvSpPr/>
              <p:nvPr/>
            </p:nvSpPr>
            <p:spPr bwMode="auto">
              <a:xfrm>
                <a:off x="7121526" y="2851151"/>
                <a:ext cx="231775" cy="258763"/>
              </a:xfrm>
              <a:custGeom>
                <a:avLst/>
                <a:gdLst>
                  <a:gd name="T0" fmla="*/ 44 w 77"/>
                  <a:gd name="T1" fmla="*/ 0 h 85"/>
                  <a:gd name="T2" fmla="*/ 59 w 77"/>
                  <a:gd name="T3" fmla="*/ 6 h 85"/>
                  <a:gd name="T4" fmla="*/ 72 w 77"/>
                  <a:gd name="T5" fmla="*/ 40 h 85"/>
                  <a:gd name="T6" fmla="*/ 72 w 77"/>
                  <a:gd name="T7" fmla="*/ 52 h 85"/>
                  <a:gd name="T8" fmla="*/ 73 w 77"/>
                  <a:gd name="T9" fmla="*/ 54 h 85"/>
                  <a:gd name="T10" fmla="*/ 70 w 77"/>
                  <a:gd name="T11" fmla="*/ 57 h 85"/>
                  <a:gd name="T12" fmla="*/ 72 w 77"/>
                  <a:gd name="T13" fmla="*/ 76 h 85"/>
                  <a:gd name="T14" fmla="*/ 68 w 77"/>
                  <a:gd name="T15" fmla="*/ 81 h 85"/>
                  <a:gd name="T16" fmla="*/ 58 w 77"/>
                  <a:gd name="T17" fmla="*/ 81 h 85"/>
                  <a:gd name="T18" fmla="*/ 48 w 77"/>
                  <a:gd name="T19" fmla="*/ 69 h 85"/>
                  <a:gd name="T20" fmla="*/ 47 w 77"/>
                  <a:gd name="T21" fmla="*/ 71 h 85"/>
                  <a:gd name="T22" fmla="*/ 44 w 77"/>
                  <a:gd name="T23" fmla="*/ 72 h 85"/>
                  <a:gd name="T24" fmla="*/ 41 w 77"/>
                  <a:gd name="T25" fmla="*/ 75 h 85"/>
                  <a:gd name="T26" fmla="*/ 8 w 77"/>
                  <a:gd name="T27" fmla="*/ 84 h 85"/>
                  <a:gd name="T28" fmla="*/ 7 w 77"/>
                  <a:gd name="T29" fmla="*/ 82 h 85"/>
                  <a:gd name="T30" fmla="*/ 0 w 77"/>
                  <a:gd name="T31" fmla="*/ 73 h 85"/>
                  <a:gd name="T32" fmla="*/ 2 w 77"/>
                  <a:gd name="T33" fmla="*/ 65 h 85"/>
                  <a:gd name="T34" fmla="*/ 48 w 77"/>
                  <a:gd name="T35" fmla="*/ 53 h 85"/>
                  <a:gd name="T36" fmla="*/ 44 w 77"/>
                  <a:gd name="T37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85">
                    <a:moveTo>
                      <a:pt x="44" y="0"/>
                    </a:moveTo>
                    <a:cubicBezTo>
                      <a:pt x="51" y="1"/>
                      <a:pt x="52" y="4"/>
                      <a:pt x="59" y="6"/>
                    </a:cubicBezTo>
                    <a:cubicBezTo>
                      <a:pt x="61" y="18"/>
                      <a:pt x="67" y="36"/>
                      <a:pt x="72" y="40"/>
                    </a:cubicBezTo>
                    <a:cubicBezTo>
                      <a:pt x="72" y="40"/>
                      <a:pt x="71" y="50"/>
                      <a:pt x="72" y="52"/>
                    </a:cubicBezTo>
                    <a:cubicBezTo>
                      <a:pt x="73" y="55"/>
                      <a:pt x="71" y="53"/>
                      <a:pt x="73" y="54"/>
                    </a:cubicBezTo>
                    <a:cubicBezTo>
                      <a:pt x="72" y="56"/>
                      <a:pt x="73" y="56"/>
                      <a:pt x="70" y="57"/>
                    </a:cubicBezTo>
                    <a:cubicBezTo>
                      <a:pt x="72" y="61"/>
                      <a:pt x="77" y="80"/>
                      <a:pt x="72" y="76"/>
                    </a:cubicBezTo>
                    <a:cubicBezTo>
                      <a:pt x="71" y="79"/>
                      <a:pt x="71" y="79"/>
                      <a:pt x="68" y="81"/>
                    </a:cubicBezTo>
                    <a:cubicBezTo>
                      <a:pt x="64" y="81"/>
                      <a:pt x="61" y="81"/>
                      <a:pt x="58" y="81"/>
                    </a:cubicBezTo>
                    <a:cubicBezTo>
                      <a:pt x="54" y="77"/>
                      <a:pt x="52" y="72"/>
                      <a:pt x="48" y="69"/>
                    </a:cubicBezTo>
                    <a:cubicBezTo>
                      <a:pt x="48" y="70"/>
                      <a:pt x="47" y="71"/>
                      <a:pt x="47" y="71"/>
                    </a:cubicBezTo>
                    <a:cubicBezTo>
                      <a:pt x="46" y="72"/>
                      <a:pt x="45" y="72"/>
                      <a:pt x="44" y="72"/>
                    </a:cubicBezTo>
                    <a:cubicBezTo>
                      <a:pt x="42" y="73"/>
                      <a:pt x="43" y="74"/>
                      <a:pt x="41" y="75"/>
                    </a:cubicBezTo>
                    <a:cubicBezTo>
                      <a:pt x="32" y="80"/>
                      <a:pt x="21" y="80"/>
                      <a:pt x="8" y="84"/>
                    </a:cubicBezTo>
                    <a:cubicBezTo>
                      <a:pt x="6" y="85"/>
                      <a:pt x="7" y="83"/>
                      <a:pt x="7" y="82"/>
                    </a:cubicBezTo>
                    <a:cubicBezTo>
                      <a:pt x="3" y="81"/>
                      <a:pt x="2" y="77"/>
                      <a:pt x="0" y="73"/>
                    </a:cubicBezTo>
                    <a:cubicBezTo>
                      <a:pt x="1" y="70"/>
                      <a:pt x="2" y="68"/>
                      <a:pt x="2" y="65"/>
                    </a:cubicBezTo>
                    <a:cubicBezTo>
                      <a:pt x="16" y="65"/>
                      <a:pt x="35" y="62"/>
                      <a:pt x="48" y="53"/>
                    </a:cubicBezTo>
                    <a:cubicBezTo>
                      <a:pt x="43" y="43"/>
                      <a:pt x="39" y="9"/>
                      <a:pt x="44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í$1ïḑe">
                <a:extLst>
                  <a:ext uri="{FF2B5EF4-FFF2-40B4-BE49-F238E27FC236}">
                    <a16:creationId xmlns:a16="http://schemas.microsoft.com/office/drawing/2014/main" id="{8F5AF13C-9475-44D5-9CB8-4A0067829955}"/>
                  </a:ext>
                </a:extLst>
              </p:cNvPr>
              <p:cNvSpPr/>
              <p:nvPr/>
            </p:nvSpPr>
            <p:spPr bwMode="auto">
              <a:xfrm>
                <a:off x="7375526" y="307340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î$1idè">
                <a:extLst>
                  <a:ext uri="{FF2B5EF4-FFF2-40B4-BE49-F238E27FC236}">
                    <a16:creationId xmlns:a16="http://schemas.microsoft.com/office/drawing/2014/main" id="{631AA00A-D0FC-479A-A421-566124255904}"/>
                  </a:ext>
                </a:extLst>
              </p:cNvPr>
              <p:cNvSpPr/>
              <p:nvPr/>
            </p:nvSpPr>
            <p:spPr bwMode="auto">
              <a:xfrm>
                <a:off x="7081839" y="3086101"/>
                <a:ext cx="560388" cy="576263"/>
              </a:xfrm>
              <a:custGeom>
                <a:avLst/>
                <a:gdLst>
                  <a:gd name="T0" fmla="*/ 178 w 185"/>
                  <a:gd name="T1" fmla="*/ 68 h 189"/>
                  <a:gd name="T2" fmla="*/ 112 w 185"/>
                  <a:gd name="T3" fmla="*/ 52 h 189"/>
                  <a:gd name="T4" fmla="*/ 110 w 185"/>
                  <a:gd name="T5" fmla="*/ 46 h 189"/>
                  <a:gd name="T6" fmla="*/ 133 w 185"/>
                  <a:gd name="T7" fmla="*/ 12 h 189"/>
                  <a:gd name="T8" fmla="*/ 129 w 185"/>
                  <a:gd name="T9" fmla="*/ 3 h 189"/>
                  <a:gd name="T10" fmla="*/ 120 w 185"/>
                  <a:gd name="T11" fmla="*/ 0 h 189"/>
                  <a:gd name="T12" fmla="*/ 105 w 185"/>
                  <a:gd name="T13" fmla="*/ 39 h 189"/>
                  <a:gd name="T14" fmla="*/ 94 w 185"/>
                  <a:gd name="T15" fmla="*/ 52 h 189"/>
                  <a:gd name="T16" fmla="*/ 88 w 185"/>
                  <a:gd name="T17" fmla="*/ 52 h 189"/>
                  <a:gd name="T18" fmla="*/ 96 w 185"/>
                  <a:gd name="T19" fmla="*/ 44 h 189"/>
                  <a:gd name="T20" fmla="*/ 84 w 185"/>
                  <a:gd name="T21" fmla="*/ 31 h 189"/>
                  <a:gd name="T22" fmla="*/ 76 w 185"/>
                  <a:gd name="T23" fmla="*/ 35 h 189"/>
                  <a:gd name="T24" fmla="*/ 65 w 185"/>
                  <a:gd name="T25" fmla="*/ 7 h 189"/>
                  <a:gd name="T26" fmla="*/ 61 w 185"/>
                  <a:gd name="T27" fmla="*/ 12 h 189"/>
                  <a:gd name="T28" fmla="*/ 61 w 185"/>
                  <a:gd name="T29" fmla="*/ 18 h 189"/>
                  <a:gd name="T30" fmla="*/ 38 w 185"/>
                  <a:gd name="T31" fmla="*/ 48 h 189"/>
                  <a:gd name="T32" fmla="*/ 18 w 185"/>
                  <a:gd name="T33" fmla="*/ 71 h 189"/>
                  <a:gd name="T34" fmla="*/ 5 w 185"/>
                  <a:gd name="T35" fmla="*/ 76 h 189"/>
                  <a:gd name="T36" fmla="*/ 4 w 185"/>
                  <a:gd name="T37" fmla="*/ 92 h 189"/>
                  <a:gd name="T38" fmla="*/ 18 w 185"/>
                  <a:gd name="T39" fmla="*/ 101 h 189"/>
                  <a:gd name="T40" fmla="*/ 22 w 185"/>
                  <a:gd name="T41" fmla="*/ 100 h 189"/>
                  <a:gd name="T42" fmla="*/ 45 w 185"/>
                  <a:gd name="T43" fmla="*/ 87 h 189"/>
                  <a:gd name="T44" fmla="*/ 20 w 185"/>
                  <a:gd name="T45" fmla="*/ 127 h 189"/>
                  <a:gd name="T46" fmla="*/ 21 w 185"/>
                  <a:gd name="T47" fmla="*/ 139 h 189"/>
                  <a:gd name="T48" fmla="*/ 38 w 185"/>
                  <a:gd name="T49" fmla="*/ 148 h 189"/>
                  <a:gd name="T50" fmla="*/ 86 w 185"/>
                  <a:gd name="T51" fmla="*/ 103 h 189"/>
                  <a:gd name="T52" fmla="*/ 86 w 185"/>
                  <a:gd name="T53" fmla="*/ 98 h 189"/>
                  <a:gd name="T54" fmla="*/ 92 w 185"/>
                  <a:gd name="T55" fmla="*/ 96 h 189"/>
                  <a:gd name="T56" fmla="*/ 89 w 185"/>
                  <a:gd name="T57" fmla="*/ 88 h 189"/>
                  <a:gd name="T58" fmla="*/ 90 w 185"/>
                  <a:gd name="T59" fmla="*/ 86 h 189"/>
                  <a:gd name="T60" fmla="*/ 116 w 185"/>
                  <a:gd name="T61" fmla="*/ 114 h 189"/>
                  <a:gd name="T62" fmla="*/ 135 w 185"/>
                  <a:gd name="T63" fmla="*/ 109 h 189"/>
                  <a:gd name="T64" fmla="*/ 90 w 185"/>
                  <a:gd name="T65" fmla="*/ 77 h 189"/>
                  <a:gd name="T66" fmla="*/ 92 w 185"/>
                  <a:gd name="T67" fmla="*/ 84 h 189"/>
                  <a:gd name="T68" fmla="*/ 74 w 185"/>
                  <a:gd name="T69" fmla="*/ 88 h 189"/>
                  <a:gd name="T70" fmla="*/ 60 w 185"/>
                  <a:gd name="T71" fmla="*/ 102 h 189"/>
                  <a:gd name="T72" fmla="*/ 89 w 185"/>
                  <a:gd name="T73" fmla="*/ 56 h 189"/>
                  <a:gd name="T74" fmla="*/ 92 w 185"/>
                  <a:gd name="T75" fmla="*/ 64 h 189"/>
                  <a:gd name="T76" fmla="*/ 100 w 185"/>
                  <a:gd name="T77" fmla="*/ 64 h 189"/>
                  <a:gd name="T78" fmla="*/ 106 w 185"/>
                  <a:gd name="T79" fmla="*/ 57 h 189"/>
                  <a:gd name="T80" fmla="*/ 134 w 185"/>
                  <a:gd name="T81" fmla="*/ 56 h 189"/>
                  <a:gd name="T82" fmla="*/ 155 w 185"/>
                  <a:gd name="T83" fmla="*/ 61 h 189"/>
                  <a:gd name="T84" fmla="*/ 120 w 185"/>
                  <a:gd name="T85" fmla="*/ 160 h 189"/>
                  <a:gd name="T86" fmla="*/ 104 w 185"/>
                  <a:gd name="T87" fmla="*/ 143 h 189"/>
                  <a:gd name="T88" fmla="*/ 95 w 185"/>
                  <a:gd name="T89" fmla="*/ 141 h 189"/>
                  <a:gd name="T90" fmla="*/ 94 w 185"/>
                  <a:gd name="T91" fmla="*/ 149 h 189"/>
                  <a:gd name="T92" fmla="*/ 115 w 185"/>
                  <a:gd name="T93" fmla="*/ 186 h 189"/>
                  <a:gd name="T94" fmla="*/ 135 w 185"/>
                  <a:gd name="T95" fmla="*/ 188 h 189"/>
                  <a:gd name="T96" fmla="*/ 178 w 185"/>
                  <a:gd name="T97" fmla="*/ 68 h 189"/>
                  <a:gd name="T98" fmla="*/ 66 w 185"/>
                  <a:gd name="T99" fmla="*/ 53 h 189"/>
                  <a:gd name="T100" fmla="*/ 68 w 185"/>
                  <a:gd name="T101" fmla="*/ 56 h 189"/>
                  <a:gd name="T102" fmla="*/ 55 w 185"/>
                  <a:gd name="T103" fmla="*/ 64 h 189"/>
                  <a:gd name="T104" fmla="*/ 54 w 185"/>
                  <a:gd name="T105" fmla="*/ 61 h 189"/>
                  <a:gd name="T106" fmla="*/ 61 w 185"/>
                  <a:gd name="T107" fmla="*/ 56 h 189"/>
                  <a:gd name="T108" fmla="*/ 60 w 185"/>
                  <a:gd name="T109" fmla="*/ 55 h 189"/>
                  <a:gd name="T110" fmla="*/ 75 w 185"/>
                  <a:gd name="T111" fmla="*/ 36 h 189"/>
                  <a:gd name="T112" fmla="*/ 76 w 185"/>
                  <a:gd name="T113" fmla="*/ 36 h 189"/>
                  <a:gd name="T114" fmla="*/ 66 w 185"/>
                  <a:gd name="T115" fmla="*/ 53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5" h="189">
                    <a:moveTo>
                      <a:pt x="178" y="68"/>
                    </a:moveTo>
                    <a:cubicBezTo>
                      <a:pt x="184" y="47"/>
                      <a:pt x="122" y="47"/>
                      <a:pt x="112" y="52"/>
                    </a:cubicBezTo>
                    <a:cubicBezTo>
                      <a:pt x="112" y="50"/>
                      <a:pt x="111" y="48"/>
                      <a:pt x="110" y="46"/>
                    </a:cubicBezTo>
                    <a:cubicBezTo>
                      <a:pt x="115" y="48"/>
                      <a:pt x="125" y="17"/>
                      <a:pt x="133" y="12"/>
                    </a:cubicBezTo>
                    <a:cubicBezTo>
                      <a:pt x="132" y="7"/>
                      <a:pt x="131" y="5"/>
                      <a:pt x="129" y="3"/>
                    </a:cubicBezTo>
                    <a:cubicBezTo>
                      <a:pt x="125" y="0"/>
                      <a:pt x="123" y="1"/>
                      <a:pt x="120" y="0"/>
                    </a:cubicBezTo>
                    <a:cubicBezTo>
                      <a:pt x="115" y="13"/>
                      <a:pt x="110" y="26"/>
                      <a:pt x="105" y="39"/>
                    </a:cubicBezTo>
                    <a:cubicBezTo>
                      <a:pt x="102" y="42"/>
                      <a:pt x="96" y="47"/>
                      <a:pt x="94" y="52"/>
                    </a:cubicBezTo>
                    <a:cubicBezTo>
                      <a:pt x="92" y="52"/>
                      <a:pt x="90" y="52"/>
                      <a:pt x="88" y="52"/>
                    </a:cubicBezTo>
                    <a:cubicBezTo>
                      <a:pt x="91" y="47"/>
                      <a:pt x="92" y="50"/>
                      <a:pt x="96" y="44"/>
                    </a:cubicBezTo>
                    <a:cubicBezTo>
                      <a:pt x="93" y="40"/>
                      <a:pt x="89" y="35"/>
                      <a:pt x="84" y="31"/>
                    </a:cubicBezTo>
                    <a:cubicBezTo>
                      <a:pt x="81" y="32"/>
                      <a:pt x="78" y="33"/>
                      <a:pt x="76" y="35"/>
                    </a:cubicBezTo>
                    <a:cubicBezTo>
                      <a:pt x="85" y="9"/>
                      <a:pt x="74" y="20"/>
                      <a:pt x="65" y="7"/>
                    </a:cubicBezTo>
                    <a:cubicBezTo>
                      <a:pt x="62" y="9"/>
                      <a:pt x="62" y="8"/>
                      <a:pt x="61" y="12"/>
                    </a:cubicBezTo>
                    <a:cubicBezTo>
                      <a:pt x="63" y="9"/>
                      <a:pt x="61" y="18"/>
                      <a:pt x="61" y="18"/>
                    </a:cubicBezTo>
                    <a:cubicBezTo>
                      <a:pt x="59" y="18"/>
                      <a:pt x="51" y="40"/>
                      <a:pt x="38" y="48"/>
                    </a:cubicBezTo>
                    <a:cubicBezTo>
                      <a:pt x="30" y="54"/>
                      <a:pt x="25" y="62"/>
                      <a:pt x="18" y="71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4" y="79"/>
                      <a:pt x="0" y="89"/>
                      <a:pt x="4" y="92"/>
                    </a:cubicBezTo>
                    <a:cubicBezTo>
                      <a:pt x="3" y="96"/>
                      <a:pt x="14" y="102"/>
                      <a:pt x="18" y="101"/>
                    </a:cubicBezTo>
                    <a:cubicBezTo>
                      <a:pt x="20" y="102"/>
                      <a:pt x="21" y="102"/>
                      <a:pt x="22" y="100"/>
                    </a:cubicBezTo>
                    <a:cubicBezTo>
                      <a:pt x="28" y="92"/>
                      <a:pt x="37" y="91"/>
                      <a:pt x="45" y="87"/>
                    </a:cubicBezTo>
                    <a:cubicBezTo>
                      <a:pt x="43" y="93"/>
                      <a:pt x="27" y="124"/>
                      <a:pt x="20" y="127"/>
                    </a:cubicBezTo>
                    <a:cubicBezTo>
                      <a:pt x="21" y="131"/>
                      <a:pt x="21" y="135"/>
                      <a:pt x="21" y="139"/>
                    </a:cubicBezTo>
                    <a:cubicBezTo>
                      <a:pt x="26" y="148"/>
                      <a:pt x="31" y="147"/>
                      <a:pt x="38" y="148"/>
                    </a:cubicBezTo>
                    <a:cubicBezTo>
                      <a:pt x="42" y="134"/>
                      <a:pt x="82" y="117"/>
                      <a:pt x="86" y="103"/>
                    </a:cubicBezTo>
                    <a:cubicBezTo>
                      <a:pt x="89" y="102"/>
                      <a:pt x="87" y="100"/>
                      <a:pt x="86" y="98"/>
                    </a:cubicBezTo>
                    <a:cubicBezTo>
                      <a:pt x="88" y="97"/>
                      <a:pt x="90" y="97"/>
                      <a:pt x="92" y="96"/>
                    </a:cubicBezTo>
                    <a:cubicBezTo>
                      <a:pt x="91" y="93"/>
                      <a:pt x="90" y="90"/>
                      <a:pt x="89" y="88"/>
                    </a:cubicBezTo>
                    <a:cubicBezTo>
                      <a:pt x="91" y="89"/>
                      <a:pt x="90" y="86"/>
                      <a:pt x="90" y="86"/>
                    </a:cubicBezTo>
                    <a:cubicBezTo>
                      <a:pt x="97" y="89"/>
                      <a:pt x="115" y="111"/>
                      <a:pt x="116" y="114"/>
                    </a:cubicBezTo>
                    <a:cubicBezTo>
                      <a:pt x="126" y="114"/>
                      <a:pt x="126" y="111"/>
                      <a:pt x="135" y="109"/>
                    </a:cubicBezTo>
                    <a:cubicBezTo>
                      <a:pt x="128" y="81"/>
                      <a:pt x="115" y="83"/>
                      <a:pt x="90" y="77"/>
                    </a:cubicBezTo>
                    <a:cubicBezTo>
                      <a:pt x="90" y="81"/>
                      <a:pt x="89" y="81"/>
                      <a:pt x="92" y="84"/>
                    </a:cubicBezTo>
                    <a:cubicBezTo>
                      <a:pt x="86" y="85"/>
                      <a:pt x="80" y="87"/>
                      <a:pt x="74" y="88"/>
                    </a:cubicBezTo>
                    <a:cubicBezTo>
                      <a:pt x="68" y="94"/>
                      <a:pt x="68" y="98"/>
                      <a:pt x="60" y="102"/>
                    </a:cubicBezTo>
                    <a:cubicBezTo>
                      <a:pt x="69" y="83"/>
                      <a:pt x="81" y="61"/>
                      <a:pt x="89" y="56"/>
                    </a:cubicBezTo>
                    <a:cubicBezTo>
                      <a:pt x="90" y="59"/>
                      <a:pt x="92" y="61"/>
                      <a:pt x="92" y="64"/>
                    </a:cubicBezTo>
                    <a:cubicBezTo>
                      <a:pt x="97" y="64"/>
                      <a:pt x="98" y="65"/>
                      <a:pt x="100" y="64"/>
                    </a:cubicBezTo>
                    <a:cubicBezTo>
                      <a:pt x="103" y="63"/>
                      <a:pt x="104" y="60"/>
                      <a:pt x="106" y="57"/>
                    </a:cubicBezTo>
                    <a:cubicBezTo>
                      <a:pt x="115" y="56"/>
                      <a:pt x="125" y="56"/>
                      <a:pt x="134" y="56"/>
                    </a:cubicBezTo>
                    <a:cubicBezTo>
                      <a:pt x="141" y="57"/>
                      <a:pt x="148" y="59"/>
                      <a:pt x="155" y="61"/>
                    </a:cubicBezTo>
                    <a:cubicBezTo>
                      <a:pt x="159" y="91"/>
                      <a:pt x="148" y="140"/>
                      <a:pt x="120" y="160"/>
                    </a:cubicBezTo>
                    <a:cubicBezTo>
                      <a:pt x="111" y="155"/>
                      <a:pt x="107" y="154"/>
                      <a:pt x="104" y="143"/>
                    </a:cubicBezTo>
                    <a:cubicBezTo>
                      <a:pt x="101" y="143"/>
                      <a:pt x="98" y="142"/>
                      <a:pt x="95" y="141"/>
                    </a:cubicBezTo>
                    <a:cubicBezTo>
                      <a:pt x="95" y="144"/>
                      <a:pt x="94" y="146"/>
                      <a:pt x="94" y="149"/>
                    </a:cubicBezTo>
                    <a:cubicBezTo>
                      <a:pt x="103" y="155"/>
                      <a:pt x="113" y="180"/>
                      <a:pt x="115" y="186"/>
                    </a:cubicBezTo>
                    <a:cubicBezTo>
                      <a:pt x="125" y="189"/>
                      <a:pt x="126" y="187"/>
                      <a:pt x="135" y="188"/>
                    </a:cubicBezTo>
                    <a:cubicBezTo>
                      <a:pt x="151" y="164"/>
                      <a:pt x="185" y="102"/>
                      <a:pt x="178" y="68"/>
                    </a:cubicBezTo>
                    <a:close/>
                    <a:moveTo>
                      <a:pt x="66" y="53"/>
                    </a:moveTo>
                    <a:cubicBezTo>
                      <a:pt x="67" y="54"/>
                      <a:pt x="68" y="55"/>
                      <a:pt x="68" y="56"/>
                    </a:cubicBezTo>
                    <a:cubicBezTo>
                      <a:pt x="65" y="56"/>
                      <a:pt x="61" y="62"/>
                      <a:pt x="55" y="64"/>
                    </a:cubicBezTo>
                    <a:cubicBezTo>
                      <a:pt x="54" y="63"/>
                      <a:pt x="54" y="62"/>
                      <a:pt x="54" y="61"/>
                    </a:cubicBezTo>
                    <a:cubicBezTo>
                      <a:pt x="56" y="59"/>
                      <a:pt x="59" y="57"/>
                      <a:pt x="61" y="56"/>
                    </a:cubicBezTo>
                    <a:cubicBezTo>
                      <a:pt x="60" y="54"/>
                      <a:pt x="62" y="54"/>
                      <a:pt x="60" y="55"/>
                    </a:cubicBezTo>
                    <a:cubicBezTo>
                      <a:pt x="63" y="46"/>
                      <a:pt x="71" y="42"/>
                      <a:pt x="75" y="36"/>
                    </a:cubicBezTo>
                    <a:cubicBezTo>
                      <a:pt x="75" y="36"/>
                      <a:pt x="76" y="36"/>
                      <a:pt x="76" y="36"/>
                    </a:cubicBezTo>
                    <a:cubicBezTo>
                      <a:pt x="77" y="43"/>
                      <a:pt x="71" y="51"/>
                      <a:pt x="66" y="53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ïsḷïḍè">
                <a:extLst>
                  <a:ext uri="{FF2B5EF4-FFF2-40B4-BE49-F238E27FC236}">
                    <a16:creationId xmlns:a16="http://schemas.microsoft.com/office/drawing/2014/main" id="{2902304A-5050-4C73-8887-4D1DE569D83E}"/>
                  </a:ext>
                </a:extLst>
              </p:cNvPr>
              <p:cNvSpPr/>
              <p:nvPr/>
            </p:nvSpPr>
            <p:spPr bwMode="auto">
              <a:xfrm>
                <a:off x="7302501" y="3208338"/>
                <a:ext cx="6350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íṥlîḑè">
                <a:extLst>
                  <a:ext uri="{FF2B5EF4-FFF2-40B4-BE49-F238E27FC236}">
                    <a16:creationId xmlns:a16="http://schemas.microsoft.com/office/drawing/2014/main" id="{9D0BA4DD-EDDB-47F0-A622-7C688CB0CBA6}"/>
                  </a:ext>
                </a:extLst>
              </p:cNvPr>
              <p:cNvSpPr/>
              <p:nvPr/>
            </p:nvSpPr>
            <p:spPr bwMode="auto">
              <a:xfrm>
                <a:off x="7342189" y="3248026"/>
                <a:ext cx="6350" cy="7938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iṧlîḋè">
                <a:extLst>
                  <a:ext uri="{FF2B5EF4-FFF2-40B4-BE49-F238E27FC236}">
                    <a16:creationId xmlns:a16="http://schemas.microsoft.com/office/drawing/2014/main" id="{03BCD57D-2F5C-4C9E-8BB0-A9BA485C8975}"/>
                  </a:ext>
                </a:extLst>
              </p:cNvPr>
              <p:cNvSpPr/>
              <p:nvPr/>
            </p:nvSpPr>
            <p:spPr bwMode="auto">
              <a:xfrm>
                <a:off x="7269164" y="3381376"/>
                <a:ext cx="6350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ïsḻíďê">
                <a:extLst>
                  <a:ext uri="{FF2B5EF4-FFF2-40B4-BE49-F238E27FC236}">
                    <a16:creationId xmlns:a16="http://schemas.microsoft.com/office/drawing/2014/main" id="{6937A72D-F029-42BB-8F94-1437B16D49A2}"/>
                  </a:ext>
                </a:extLst>
              </p:cNvPr>
              <p:cNvSpPr/>
              <p:nvPr/>
            </p:nvSpPr>
            <p:spPr bwMode="auto">
              <a:xfrm>
                <a:off x="7254876" y="3384551"/>
                <a:ext cx="4763" cy="6350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1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îṣḷïďé">
                <a:extLst>
                  <a:ext uri="{FF2B5EF4-FFF2-40B4-BE49-F238E27FC236}">
                    <a16:creationId xmlns:a16="http://schemas.microsoft.com/office/drawing/2014/main" id="{30B6AABF-8103-405D-9A94-91CD470A65FD}"/>
                  </a:ext>
                </a:extLst>
              </p:cNvPr>
              <p:cNvSpPr/>
              <p:nvPr/>
            </p:nvSpPr>
            <p:spPr bwMode="auto">
              <a:xfrm>
                <a:off x="7142164" y="3473451"/>
                <a:ext cx="203200" cy="185738"/>
              </a:xfrm>
              <a:custGeom>
                <a:avLst/>
                <a:gdLst>
                  <a:gd name="T0" fmla="*/ 57 w 67"/>
                  <a:gd name="T1" fmla="*/ 0 h 61"/>
                  <a:gd name="T2" fmla="*/ 67 w 67"/>
                  <a:gd name="T3" fmla="*/ 9 h 61"/>
                  <a:gd name="T4" fmla="*/ 65 w 67"/>
                  <a:gd name="T5" fmla="*/ 10 h 61"/>
                  <a:gd name="T6" fmla="*/ 61 w 67"/>
                  <a:gd name="T7" fmla="*/ 9 h 61"/>
                  <a:gd name="T8" fmla="*/ 17 w 67"/>
                  <a:gd name="T9" fmla="*/ 61 h 61"/>
                  <a:gd name="T10" fmla="*/ 2 w 67"/>
                  <a:gd name="T11" fmla="*/ 58 h 61"/>
                  <a:gd name="T12" fmla="*/ 0 w 67"/>
                  <a:gd name="T13" fmla="*/ 53 h 61"/>
                  <a:gd name="T14" fmla="*/ 1 w 67"/>
                  <a:gd name="T15" fmla="*/ 50 h 61"/>
                  <a:gd name="T16" fmla="*/ 39 w 67"/>
                  <a:gd name="T17" fmla="*/ 18 h 61"/>
                  <a:gd name="T18" fmla="*/ 58 w 67"/>
                  <a:gd name="T19" fmla="*/ 7 h 61"/>
                  <a:gd name="T20" fmla="*/ 60 w 67"/>
                  <a:gd name="T21" fmla="*/ 7 h 61"/>
                  <a:gd name="T22" fmla="*/ 55 w 67"/>
                  <a:gd name="T23" fmla="*/ 3 h 61"/>
                  <a:gd name="T24" fmla="*/ 57 w 67"/>
                  <a:gd name="T2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61">
                    <a:moveTo>
                      <a:pt x="57" y="0"/>
                    </a:moveTo>
                    <a:cubicBezTo>
                      <a:pt x="63" y="1"/>
                      <a:pt x="65" y="2"/>
                      <a:pt x="67" y="9"/>
                    </a:cubicBezTo>
                    <a:cubicBezTo>
                      <a:pt x="67" y="9"/>
                      <a:pt x="66" y="10"/>
                      <a:pt x="65" y="10"/>
                    </a:cubicBezTo>
                    <a:cubicBezTo>
                      <a:pt x="63" y="7"/>
                      <a:pt x="64" y="10"/>
                      <a:pt x="61" y="9"/>
                    </a:cubicBezTo>
                    <a:cubicBezTo>
                      <a:pt x="62" y="24"/>
                      <a:pt x="18" y="55"/>
                      <a:pt x="17" y="61"/>
                    </a:cubicBezTo>
                    <a:cubicBezTo>
                      <a:pt x="12" y="60"/>
                      <a:pt x="7" y="59"/>
                      <a:pt x="2" y="58"/>
                    </a:cubicBezTo>
                    <a:cubicBezTo>
                      <a:pt x="2" y="56"/>
                      <a:pt x="2" y="56"/>
                      <a:pt x="0" y="53"/>
                    </a:cubicBezTo>
                    <a:cubicBezTo>
                      <a:pt x="1" y="52"/>
                      <a:pt x="1" y="51"/>
                      <a:pt x="1" y="50"/>
                    </a:cubicBezTo>
                    <a:cubicBezTo>
                      <a:pt x="13" y="49"/>
                      <a:pt x="29" y="28"/>
                      <a:pt x="39" y="18"/>
                    </a:cubicBezTo>
                    <a:cubicBezTo>
                      <a:pt x="44" y="13"/>
                      <a:pt x="58" y="7"/>
                      <a:pt x="58" y="7"/>
                    </a:cubicBezTo>
                    <a:cubicBezTo>
                      <a:pt x="58" y="7"/>
                      <a:pt x="59" y="7"/>
                      <a:pt x="60" y="7"/>
                    </a:cubicBezTo>
                    <a:cubicBezTo>
                      <a:pt x="58" y="5"/>
                      <a:pt x="57" y="4"/>
                      <a:pt x="55" y="3"/>
                    </a:cubicBezTo>
                    <a:cubicBezTo>
                      <a:pt x="58" y="1"/>
                      <a:pt x="56" y="2"/>
                      <a:pt x="5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0" name="išḷîḋê">
              <a:extLst>
                <a:ext uri="{FF2B5EF4-FFF2-40B4-BE49-F238E27FC236}">
                  <a16:creationId xmlns:a16="http://schemas.microsoft.com/office/drawing/2014/main" id="{B022C290-15D4-4BDA-A941-FE60CD503DC8}"/>
                </a:ext>
              </a:extLst>
            </p:cNvPr>
            <p:cNvGrpSpPr/>
            <p:nvPr/>
          </p:nvGrpSpPr>
          <p:grpSpPr>
            <a:xfrm>
              <a:off x="6350001" y="2863851"/>
              <a:ext cx="431800" cy="733425"/>
              <a:chOff x="6350001" y="2863851"/>
              <a:chExt cx="431800" cy="733425"/>
            </a:xfrm>
          </p:grpSpPr>
          <p:sp>
            <p:nvSpPr>
              <p:cNvPr id="92" name="íślîḋe">
                <a:extLst>
                  <a:ext uri="{FF2B5EF4-FFF2-40B4-BE49-F238E27FC236}">
                    <a16:creationId xmlns:a16="http://schemas.microsoft.com/office/drawing/2014/main" id="{130D3D60-1AE9-4C6A-A72D-6311068FC898}"/>
                  </a:ext>
                </a:extLst>
              </p:cNvPr>
              <p:cNvSpPr/>
              <p:nvPr/>
            </p:nvSpPr>
            <p:spPr bwMode="auto">
              <a:xfrm>
                <a:off x="6618289" y="3116263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íṣlíďé">
                <a:extLst>
                  <a:ext uri="{FF2B5EF4-FFF2-40B4-BE49-F238E27FC236}">
                    <a16:creationId xmlns:a16="http://schemas.microsoft.com/office/drawing/2014/main" id="{781D4017-C9DA-42FC-832B-88642EBA0F67}"/>
                  </a:ext>
                </a:extLst>
              </p:cNvPr>
              <p:cNvSpPr/>
              <p:nvPr/>
            </p:nvSpPr>
            <p:spPr bwMode="auto">
              <a:xfrm>
                <a:off x="6350001" y="2863851"/>
                <a:ext cx="431800" cy="733425"/>
              </a:xfrm>
              <a:custGeom>
                <a:avLst/>
                <a:gdLst>
                  <a:gd name="T0" fmla="*/ 143 w 143"/>
                  <a:gd name="T1" fmla="*/ 12 h 241"/>
                  <a:gd name="T2" fmla="*/ 120 w 143"/>
                  <a:gd name="T3" fmla="*/ 1 h 241"/>
                  <a:gd name="T4" fmla="*/ 35 w 143"/>
                  <a:gd name="T5" fmla="*/ 9 h 241"/>
                  <a:gd name="T6" fmla="*/ 10 w 143"/>
                  <a:gd name="T7" fmla="*/ 21 h 241"/>
                  <a:gd name="T8" fmla="*/ 74 w 143"/>
                  <a:gd name="T9" fmla="*/ 31 h 241"/>
                  <a:gd name="T10" fmla="*/ 63 w 143"/>
                  <a:gd name="T11" fmla="*/ 62 h 241"/>
                  <a:gd name="T12" fmla="*/ 80 w 143"/>
                  <a:gd name="T13" fmla="*/ 89 h 241"/>
                  <a:gd name="T14" fmla="*/ 81 w 143"/>
                  <a:gd name="T15" fmla="*/ 111 h 241"/>
                  <a:gd name="T16" fmla="*/ 32 w 143"/>
                  <a:gd name="T17" fmla="*/ 113 h 241"/>
                  <a:gd name="T18" fmla="*/ 36 w 143"/>
                  <a:gd name="T19" fmla="*/ 70 h 241"/>
                  <a:gd name="T20" fmla="*/ 28 w 143"/>
                  <a:gd name="T21" fmla="*/ 44 h 241"/>
                  <a:gd name="T22" fmla="*/ 10 w 143"/>
                  <a:gd name="T23" fmla="*/ 71 h 241"/>
                  <a:gd name="T24" fmla="*/ 4 w 143"/>
                  <a:gd name="T25" fmla="*/ 185 h 241"/>
                  <a:gd name="T26" fmla="*/ 37 w 143"/>
                  <a:gd name="T27" fmla="*/ 241 h 241"/>
                  <a:gd name="T28" fmla="*/ 37 w 143"/>
                  <a:gd name="T29" fmla="*/ 221 h 241"/>
                  <a:gd name="T30" fmla="*/ 63 w 143"/>
                  <a:gd name="T31" fmla="*/ 224 h 241"/>
                  <a:gd name="T32" fmla="*/ 133 w 143"/>
                  <a:gd name="T33" fmla="*/ 225 h 241"/>
                  <a:gd name="T34" fmla="*/ 73 w 143"/>
                  <a:gd name="T35" fmla="*/ 208 h 241"/>
                  <a:gd name="T36" fmla="*/ 71 w 143"/>
                  <a:gd name="T37" fmla="*/ 207 h 241"/>
                  <a:gd name="T38" fmla="*/ 90 w 143"/>
                  <a:gd name="T39" fmla="*/ 161 h 241"/>
                  <a:gd name="T40" fmla="*/ 131 w 143"/>
                  <a:gd name="T41" fmla="*/ 176 h 241"/>
                  <a:gd name="T42" fmla="*/ 93 w 143"/>
                  <a:gd name="T43" fmla="*/ 148 h 241"/>
                  <a:gd name="T44" fmla="*/ 130 w 143"/>
                  <a:gd name="T45" fmla="*/ 124 h 241"/>
                  <a:gd name="T46" fmla="*/ 128 w 143"/>
                  <a:gd name="T47" fmla="*/ 108 h 241"/>
                  <a:gd name="T48" fmla="*/ 95 w 143"/>
                  <a:gd name="T49" fmla="*/ 86 h 241"/>
                  <a:gd name="T50" fmla="*/ 132 w 143"/>
                  <a:gd name="T51" fmla="*/ 77 h 241"/>
                  <a:gd name="T52" fmla="*/ 125 w 143"/>
                  <a:gd name="T53" fmla="*/ 62 h 241"/>
                  <a:gd name="T54" fmla="*/ 93 w 143"/>
                  <a:gd name="T55" fmla="*/ 27 h 241"/>
                  <a:gd name="T56" fmla="*/ 142 w 143"/>
                  <a:gd name="T57" fmla="*/ 20 h 241"/>
                  <a:gd name="T58" fmla="*/ 70 w 143"/>
                  <a:gd name="T59" fmla="*/ 152 h 241"/>
                  <a:gd name="T60" fmla="*/ 64 w 143"/>
                  <a:gd name="T61" fmla="*/ 208 h 241"/>
                  <a:gd name="T62" fmla="*/ 36 w 143"/>
                  <a:gd name="T63" fmla="*/ 209 h 241"/>
                  <a:gd name="T64" fmla="*/ 45 w 143"/>
                  <a:gd name="T65" fmla="*/ 141 h 241"/>
                  <a:gd name="T66" fmla="*/ 73 w 143"/>
                  <a:gd name="T67" fmla="*/ 141 h 241"/>
                  <a:gd name="T68" fmla="*/ 72 w 143"/>
                  <a:gd name="T69" fmla="*/ 146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3" h="241">
                    <a:moveTo>
                      <a:pt x="142" y="20"/>
                    </a:moveTo>
                    <a:cubicBezTo>
                      <a:pt x="143" y="17"/>
                      <a:pt x="143" y="15"/>
                      <a:pt x="143" y="12"/>
                    </a:cubicBezTo>
                    <a:cubicBezTo>
                      <a:pt x="139" y="10"/>
                      <a:pt x="141" y="7"/>
                      <a:pt x="138" y="5"/>
                    </a:cubicBezTo>
                    <a:cubicBezTo>
                      <a:pt x="132" y="0"/>
                      <a:pt x="127" y="2"/>
                      <a:pt x="120" y="1"/>
                    </a:cubicBezTo>
                    <a:cubicBezTo>
                      <a:pt x="114" y="7"/>
                      <a:pt x="103" y="0"/>
                      <a:pt x="94" y="4"/>
                    </a:cubicBezTo>
                    <a:cubicBezTo>
                      <a:pt x="80" y="10"/>
                      <a:pt x="46" y="5"/>
                      <a:pt x="35" y="9"/>
                    </a:cubicBezTo>
                    <a:cubicBezTo>
                      <a:pt x="26" y="12"/>
                      <a:pt x="20" y="14"/>
                      <a:pt x="11" y="17"/>
                    </a:cubicBezTo>
                    <a:cubicBezTo>
                      <a:pt x="10" y="18"/>
                      <a:pt x="10" y="20"/>
                      <a:pt x="10" y="21"/>
                    </a:cubicBezTo>
                    <a:cubicBezTo>
                      <a:pt x="34" y="33"/>
                      <a:pt x="28" y="43"/>
                      <a:pt x="54" y="34"/>
                    </a:cubicBezTo>
                    <a:cubicBezTo>
                      <a:pt x="59" y="36"/>
                      <a:pt x="69" y="34"/>
                      <a:pt x="74" y="31"/>
                    </a:cubicBezTo>
                    <a:cubicBezTo>
                      <a:pt x="74" y="34"/>
                      <a:pt x="73" y="32"/>
                      <a:pt x="75" y="34"/>
                    </a:cubicBezTo>
                    <a:cubicBezTo>
                      <a:pt x="71" y="43"/>
                      <a:pt x="67" y="52"/>
                      <a:pt x="63" y="62"/>
                    </a:cubicBezTo>
                    <a:cubicBezTo>
                      <a:pt x="44" y="87"/>
                      <a:pt x="25" y="100"/>
                      <a:pt x="69" y="107"/>
                    </a:cubicBezTo>
                    <a:cubicBezTo>
                      <a:pt x="74" y="99"/>
                      <a:pt x="79" y="97"/>
                      <a:pt x="80" y="89"/>
                    </a:cubicBezTo>
                    <a:cubicBezTo>
                      <a:pt x="82" y="89"/>
                      <a:pt x="80" y="89"/>
                      <a:pt x="84" y="89"/>
                    </a:cubicBezTo>
                    <a:cubicBezTo>
                      <a:pt x="80" y="96"/>
                      <a:pt x="79" y="106"/>
                      <a:pt x="81" y="111"/>
                    </a:cubicBezTo>
                    <a:cubicBezTo>
                      <a:pt x="73" y="111"/>
                      <a:pt x="46" y="117"/>
                      <a:pt x="37" y="120"/>
                    </a:cubicBezTo>
                    <a:cubicBezTo>
                      <a:pt x="33" y="117"/>
                      <a:pt x="33" y="116"/>
                      <a:pt x="32" y="113"/>
                    </a:cubicBezTo>
                    <a:cubicBezTo>
                      <a:pt x="33" y="111"/>
                      <a:pt x="33" y="70"/>
                      <a:pt x="33" y="69"/>
                    </a:cubicBezTo>
                    <a:cubicBezTo>
                      <a:pt x="34" y="70"/>
                      <a:pt x="35" y="70"/>
                      <a:pt x="36" y="70"/>
                    </a:cubicBezTo>
                    <a:cubicBezTo>
                      <a:pt x="33" y="64"/>
                      <a:pt x="35" y="58"/>
                      <a:pt x="36" y="49"/>
                    </a:cubicBezTo>
                    <a:cubicBezTo>
                      <a:pt x="33" y="48"/>
                      <a:pt x="31" y="46"/>
                      <a:pt x="28" y="44"/>
                    </a:cubicBezTo>
                    <a:cubicBezTo>
                      <a:pt x="27" y="44"/>
                      <a:pt x="26" y="44"/>
                      <a:pt x="25" y="43"/>
                    </a:cubicBezTo>
                    <a:cubicBezTo>
                      <a:pt x="21" y="53"/>
                      <a:pt x="14" y="61"/>
                      <a:pt x="10" y="71"/>
                    </a:cubicBezTo>
                    <a:cubicBezTo>
                      <a:pt x="15" y="80"/>
                      <a:pt x="0" y="118"/>
                      <a:pt x="5" y="136"/>
                    </a:cubicBezTo>
                    <a:cubicBezTo>
                      <a:pt x="7" y="141"/>
                      <a:pt x="1" y="180"/>
                      <a:pt x="4" y="185"/>
                    </a:cubicBezTo>
                    <a:cubicBezTo>
                      <a:pt x="11" y="199"/>
                      <a:pt x="12" y="222"/>
                      <a:pt x="18" y="240"/>
                    </a:cubicBezTo>
                    <a:cubicBezTo>
                      <a:pt x="24" y="241"/>
                      <a:pt x="31" y="241"/>
                      <a:pt x="37" y="241"/>
                    </a:cubicBezTo>
                    <a:cubicBezTo>
                      <a:pt x="39" y="239"/>
                      <a:pt x="40" y="237"/>
                      <a:pt x="42" y="234"/>
                    </a:cubicBezTo>
                    <a:cubicBezTo>
                      <a:pt x="40" y="230"/>
                      <a:pt x="39" y="225"/>
                      <a:pt x="37" y="221"/>
                    </a:cubicBezTo>
                    <a:cubicBezTo>
                      <a:pt x="37" y="220"/>
                      <a:pt x="38" y="220"/>
                      <a:pt x="39" y="219"/>
                    </a:cubicBezTo>
                    <a:cubicBezTo>
                      <a:pt x="37" y="226"/>
                      <a:pt x="59" y="225"/>
                      <a:pt x="63" y="224"/>
                    </a:cubicBezTo>
                    <a:cubicBezTo>
                      <a:pt x="74" y="219"/>
                      <a:pt x="94" y="224"/>
                      <a:pt x="109" y="218"/>
                    </a:cubicBezTo>
                    <a:cubicBezTo>
                      <a:pt x="113" y="221"/>
                      <a:pt x="133" y="225"/>
                      <a:pt x="133" y="225"/>
                    </a:cubicBezTo>
                    <a:cubicBezTo>
                      <a:pt x="136" y="222"/>
                      <a:pt x="139" y="220"/>
                      <a:pt x="142" y="217"/>
                    </a:cubicBezTo>
                    <a:cubicBezTo>
                      <a:pt x="137" y="199"/>
                      <a:pt x="82" y="204"/>
                      <a:pt x="73" y="208"/>
                    </a:cubicBezTo>
                    <a:cubicBezTo>
                      <a:pt x="73" y="207"/>
                      <a:pt x="73" y="206"/>
                      <a:pt x="73" y="206"/>
                    </a:cubicBezTo>
                    <a:cubicBezTo>
                      <a:pt x="72" y="206"/>
                      <a:pt x="72" y="206"/>
                      <a:pt x="71" y="207"/>
                    </a:cubicBezTo>
                    <a:cubicBezTo>
                      <a:pt x="77" y="186"/>
                      <a:pt x="87" y="181"/>
                      <a:pt x="89" y="162"/>
                    </a:cubicBezTo>
                    <a:cubicBezTo>
                      <a:pt x="90" y="162"/>
                      <a:pt x="90" y="161"/>
                      <a:pt x="90" y="161"/>
                    </a:cubicBezTo>
                    <a:cubicBezTo>
                      <a:pt x="98" y="162"/>
                      <a:pt x="101" y="185"/>
                      <a:pt x="117" y="182"/>
                    </a:cubicBezTo>
                    <a:cubicBezTo>
                      <a:pt x="124" y="183"/>
                      <a:pt x="126" y="179"/>
                      <a:pt x="131" y="176"/>
                    </a:cubicBezTo>
                    <a:cubicBezTo>
                      <a:pt x="123" y="159"/>
                      <a:pt x="110" y="150"/>
                      <a:pt x="95" y="152"/>
                    </a:cubicBezTo>
                    <a:cubicBezTo>
                      <a:pt x="95" y="151"/>
                      <a:pt x="94" y="149"/>
                      <a:pt x="93" y="148"/>
                    </a:cubicBezTo>
                    <a:cubicBezTo>
                      <a:pt x="98" y="145"/>
                      <a:pt x="94" y="132"/>
                      <a:pt x="100" y="128"/>
                    </a:cubicBezTo>
                    <a:cubicBezTo>
                      <a:pt x="99" y="126"/>
                      <a:pt x="124" y="122"/>
                      <a:pt x="130" y="124"/>
                    </a:cubicBezTo>
                    <a:cubicBezTo>
                      <a:pt x="132" y="122"/>
                      <a:pt x="130" y="123"/>
                      <a:pt x="133" y="123"/>
                    </a:cubicBezTo>
                    <a:cubicBezTo>
                      <a:pt x="131" y="118"/>
                      <a:pt x="129" y="113"/>
                      <a:pt x="128" y="108"/>
                    </a:cubicBezTo>
                    <a:cubicBezTo>
                      <a:pt x="120" y="107"/>
                      <a:pt x="111" y="103"/>
                      <a:pt x="103" y="106"/>
                    </a:cubicBezTo>
                    <a:cubicBezTo>
                      <a:pt x="102" y="95"/>
                      <a:pt x="100" y="95"/>
                      <a:pt x="95" y="86"/>
                    </a:cubicBezTo>
                    <a:cubicBezTo>
                      <a:pt x="95" y="86"/>
                      <a:pt x="94" y="86"/>
                      <a:pt x="93" y="87"/>
                    </a:cubicBezTo>
                    <a:cubicBezTo>
                      <a:pt x="101" y="79"/>
                      <a:pt x="120" y="77"/>
                      <a:pt x="132" y="77"/>
                    </a:cubicBezTo>
                    <a:cubicBezTo>
                      <a:pt x="131" y="76"/>
                      <a:pt x="131" y="75"/>
                      <a:pt x="131" y="74"/>
                    </a:cubicBezTo>
                    <a:cubicBezTo>
                      <a:pt x="131" y="73"/>
                      <a:pt x="130" y="65"/>
                      <a:pt x="125" y="62"/>
                    </a:cubicBezTo>
                    <a:cubicBezTo>
                      <a:pt x="118" y="56"/>
                      <a:pt x="107" y="58"/>
                      <a:pt x="95" y="63"/>
                    </a:cubicBezTo>
                    <a:cubicBezTo>
                      <a:pt x="99" y="52"/>
                      <a:pt x="99" y="41"/>
                      <a:pt x="93" y="27"/>
                    </a:cubicBezTo>
                    <a:cubicBezTo>
                      <a:pt x="94" y="26"/>
                      <a:pt x="94" y="26"/>
                      <a:pt x="94" y="25"/>
                    </a:cubicBezTo>
                    <a:cubicBezTo>
                      <a:pt x="105" y="24"/>
                      <a:pt x="129" y="16"/>
                      <a:pt x="142" y="20"/>
                    </a:cubicBezTo>
                    <a:close/>
                    <a:moveTo>
                      <a:pt x="72" y="146"/>
                    </a:moveTo>
                    <a:cubicBezTo>
                      <a:pt x="71" y="148"/>
                      <a:pt x="71" y="150"/>
                      <a:pt x="70" y="152"/>
                    </a:cubicBezTo>
                    <a:cubicBezTo>
                      <a:pt x="68" y="156"/>
                      <a:pt x="51" y="190"/>
                      <a:pt x="51" y="192"/>
                    </a:cubicBezTo>
                    <a:cubicBezTo>
                      <a:pt x="48" y="194"/>
                      <a:pt x="63" y="205"/>
                      <a:pt x="64" y="208"/>
                    </a:cubicBezTo>
                    <a:cubicBezTo>
                      <a:pt x="60" y="205"/>
                      <a:pt x="40" y="205"/>
                      <a:pt x="37" y="210"/>
                    </a:cubicBezTo>
                    <a:cubicBezTo>
                      <a:pt x="36" y="210"/>
                      <a:pt x="36" y="209"/>
                      <a:pt x="36" y="209"/>
                    </a:cubicBezTo>
                    <a:cubicBezTo>
                      <a:pt x="29" y="201"/>
                      <a:pt x="29" y="140"/>
                      <a:pt x="32" y="129"/>
                    </a:cubicBezTo>
                    <a:cubicBezTo>
                      <a:pt x="37" y="133"/>
                      <a:pt x="43" y="139"/>
                      <a:pt x="45" y="141"/>
                    </a:cubicBezTo>
                    <a:cubicBezTo>
                      <a:pt x="56" y="144"/>
                      <a:pt x="67" y="140"/>
                      <a:pt x="72" y="141"/>
                    </a:cubicBezTo>
                    <a:cubicBezTo>
                      <a:pt x="72" y="141"/>
                      <a:pt x="72" y="141"/>
                      <a:pt x="73" y="141"/>
                    </a:cubicBezTo>
                    <a:cubicBezTo>
                      <a:pt x="73" y="141"/>
                      <a:pt x="72" y="141"/>
                      <a:pt x="72" y="141"/>
                    </a:cubicBezTo>
                    <a:cubicBezTo>
                      <a:pt x="71" y="142"/>
                      <a:pt x="72" y="146"/>
                      <a:pt x="72" y="146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iṧļîḑé">
                <a:extLst>
                  <a:ext uri="{FF2B5EF4-FFF2-40B4-BE49-F238E27FC236}">
                    <a16:creationId xmlns:a16="http://schemas.microsoft.com/office/drawing/2014/main" id="{41BA3A3D-4C70-4AF0-B86F-BEB053E44271}"/>
                  </a:ext>
                </a:extLst>
              </p:cNvPr>
              <p:cNvSpPr/>
              <p:nvPr/>
            </p:nvSpPr>
            <p:spPr bwMode="auto">
              <a:xfrm>
                <a:off x="6551614" y="3484563"/>
                <a:ext cx="9525" cy="12700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4 h 4"/>
                  <a:gd name="T4" fmla="*/ 3 w 3"/>
                  <a:gd name="T5" fmla="*/ 1 h 4"/>
                  <a:gd name="T6" fmla="*/ 1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0" y="3"/>
                      <a:pt x="0" y="1"/>
                      <a:pt x="1" y="4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1" y="1"/>
                      <a:pt x="3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1" name="ïšḻïḍê">
              <a:extLst>
                <a:ext uri="{FF2B5EF4-FFF2-40B4-BE49-F238E27FC236}">
                  <a16:creationId xmlns:a16="http://schemas.microsoft.com/office/drawing/2014/main" id="{8E35C1A2-19E5-4535-A0D8-F900D3F25D43}"/>
                </a:ext>
              </a:extLst>
            </p:cNvPr>
            <p:cNvSpPr/>
            <p:nvPr/>
          </p:nvSpPr>
          <p:spPr bwMode="auto">
            <a:xfrm>
              <a:off x="2009775" y="2593975"/>
              <a:ext cx="1500187" cy="423863"/>
            </a:xfrm>
            <a:custGeom>
              <a:avLst/>
              <a:gdLst>
                <a:gd name="T0" fmla="*/ 0 w 676"/>
                <a:gd name="T1" fmla="*/ 98 h 191"/>
                <a:gd name="T2" fmla="*/ 77 w 676"/>
                <a:gd name="T3" fmla="*/ 190 h 191"/>
                <a:gd name="T4" fmla="*/ 341 w 676"/>
                <a:gd name="T5" fmla="*/ 123 h 191"/>
                <a:gd name="T6" fmla="*/ 600 w 676"/>
                <a:gd name="T7" fmla="*/ 187 h 191"/>
                <a:gd name="T8" fmla="*/ 676 w 676"/>
                <a:gd name="T9" fmla="*/ 97 h 191"/>
                <a:gd name="T10" fmla="*/ 332 w 676"/>
                <a:gd name="T11" fmla="*/ 6 h 191"/>
                <a:gd name="T12" fmla="*/ 0 w 676"/>
                <a:gd name="T13" fmla="*/ 9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6" h="191">
                  <a:moveTo>
                    <a:pt x="0" y="98"/>
                  </a:moveTo>
                  <a:cubicBezTo>
                    <a:pt x="77" y="190"/>
                    <a:pt x="77" y="190"/>
                    <a:pt x="77" y="190"/>
                  </a:cubicBezTo>
                  <a:cubicBezTo>
                    <a:pt x="77" y="190"/>
                    <a:pt x="223" y="123"/>
                    <a:pt x="341" y="123"/>
                  </a:cubicBezTo>
                  <a:cubicBezTo>
                    <a:pt x="462" y="123"/>
                    <a:pt x="597" y="191"/>
                    <a:pt x="600" y="187"/>
                  </a:cubicBezTo>
                  <a:cubicBezTo>
                    <a:pt x="609" y="180"/>
                    <a:pt x="676" y="97"/>
                    <a:pt x="676" y="97"/>
                  </a:cubicBezTo>
                  <a:cubicBezTo>
                    <a:pt x="676" y="97"/>
                    <a:pt x="455" y="0"/>
                    <a:pt x="332" y="6"/>
                  </a:cubicBezTo>
                  <a:cubicBezTo>
                    <a:pt x="210" y="13"/>
                    <a:pt x="95" y="59"/>
                    <a:pt x="0" y="98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íṩ1ïdé">
              <a:extLst>
                <a:ext uri="{FF2B5EF4-FFF2-40B4-BE49-F238E27FC236}">
                  <a16:creationId xmlns:a16="http://schemas.microsoft.com/office/drawing/2014/main" id="{64F963DE-1500-430F-AF07-772D8865CC3B}"/>
                </a:ext>
              </a:extLst>
            </p:cNvPr>
            <p:cNvSpPr/>
            <p:nvPr/>
          </p:nvSpPr>
          <p:spPr bwMode="auto">
            <a:xfrm>
              <a:off x="2254250" y="2755900"/>
              <a:ext cx="169862" cy="169863"/>
            </a:xfrm>
            <a:custGeom>
              <a:avLst/>
              <a:gdLst>
                <a:gd name="T0" fmla="*/ 72 w 77"/>
                <a:gd name="T1" fmla="*/ 38 h 76"/>
                <a:gd name="T2" fmla="*/ 49 w 77"/>
                <a:gd name="T3" fmla="*/ 26 h 76"/>
                <a:gd name="T4" fmla="*/ 44 w 77"/>
                <a:gd name="T5" fmla="*/ 3 h 76"/>
                <a:gd name="T6" fmla="*/ 0 w 77"/>
                <a:gd name="T7" fmla="*/ 18 h 76"/>
                <a:gd name="T8" fmla="*/ 1 w 77"/>
                <a:gd name="T9" fmla="*/ 20 h 76"/>
                <a:gd name="T10" fmla="*/ 7 w 77"/>
                <a:gd name="T11" fmla="*/ 23 h 76"/>
                <a:gd name="T12" fmla="*/ 21 w 77"/>
                <a:gd name="T13" fmla="*/ 63 h 76"/>
                <a:gd name="T14" fmla="*/ 21 w 77"/>
                <a:gd name="T15" fmla="*/ 73 h 76"/>
                <a:gd name="T16" fmla="*/ 21 w 77"/>
                <a:gd name="T17" fmla="*/ 76 h 76"/>
                <a:gd name="T18" fmla="*/ 58 w 77"/>
                <a:gd name="T19" fmla="*/ 63 h 76"/>
                <a:gd name="T20" fmla="*/ 72 w 77"/>
                <a:gd name="T21" fmla="*/ 38 h 76"/>
                <a:gd name="T22" fmla="*/ 25 w 77"/>
                <a:gd name="T23" fmla="*/ 19 h 76"/>
                <a:gd name="T24" fmla="*/ 32 w 77"/>
                <a:gd name="T25" fmla="*/ 13 h 76"/>
                <a:gd name="T26" fmla="*/ 30 w 77"/>
                <a:gd name="T27" fmla="*/ 32 h 76"/>
                <a:gd name="T28" fmla="*/ 25 w 77"/>
                <a:gd name="T29" fmla="*/ 19 h 76"/>
                <a:gd name="T30" fmla="*/ 53 w 77"/>
                <a:gd name="T31" fmla="*/ 55 h 76"/>
                <a:gd name="T32" fmla="*/ 40 w 77"/>
                <a:gd name="T33" fmla="*/ 60 h 76"/>
                <a:gd name="T34" fmla="*/ 32 w 77"/>
                <a:gd name="T35" fmla="*/ 39 h 76"/>
                <a:gd name="T36" fmla="*/ 40 w 77"/>
                <a:gd name="T37" fmla="*/ 33 h 76"/>
                <a:gd name="T38" fmla="*/ 53 w 77"/>
                <a:gd name="T39" fmla="*/ 5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76">
                  <a:moveTo>
                    <a:pt x="72" y="38"/>
                  </a:moveTo>
                  <a:cubicBezTo>
                    <a:pt x="67" y="28"/>
                    <a:pt x="58" y="26"/>
                    <a:pt x="49" y="26"/>
                  </a:cubicBezTo>
                  <a:cubicBezTo>
                    <a:pt x="68" y="7"/>
                    <a:pt x="52" y="0"/>
                    <a:pt x="44" y="3"/>
                  </a:cubicBezTo>
                  <a:cubicBezTo>
                    <a:pt x="42" y="3"/>
                    <a:pt x="0" y="18"/>
                    <a:pt x="0" y="18"/>
                  </a:cubicBezTo>
                  <a:cubicBezTo>
                    <a:pt x="0" y="18"/>
                    <a:pt x="0" y="18"/>
                    <a:pt x="1" y="20"/>
                  </a:cubicBezTo>
                  <a:cubicBezTo>
                    <a:pt x="7" y="20"/>
                    <a:pt x="7" y="23"/>
                    <a:pt x="7" y="23"/>
                  </a:cubicBezTo>
                  <a:cubicBezTo>
                    <a:pt x="7" y="23"/>
                    <a:pt x="18" y="56"/>
                    <a:pt x="21" y="63"/>
                  </a:cubicBezTo>
                  <a:cubicBezTo>
                    <a:pt x="23" y="69"/>
                    <a:pt x="23" y="70"/>
                    <a:pt x="21" y="73"/>
                  </a:cubicBezTo>
                  <a:cubicBezTo>
                    <a:pt x="18" y="75"/>
                    <a:pt x="21" y="76"/>
                    <a:pt x="21" y="76"/>
                  </a:cubicBezTo>
                  <a:cubicBezTo>
                    <a:pt x="21" y="76"/>
                    <a:pt x="46" y="67"/>
                    <a:pt x="58" y="63"/>
                  </a:cubicBezTo>
                  <a:cubicBezTo>
                    <a:pt x="70" y="58"/>
                    <a:pt x="77" y="48"/>
                    <a:pt x="72" y="38"/>
                  </a:cubicBezTo>
                  <a:close/>
                  <a:moveTo>
                    <a:pt x="25" y="19"/>
                  </a:moveTo>
                  <a:cubicBezTo>
                    <a:pt x="25" y="19"/>
                    <a:pt x="24" y="15"/>
                    <a:pt x="32" y="13"/>
                  </a:cubicBezTo>
                  <a:cubicBezTo>
                    <a:pt x="38" y="12"/>
                    <a:pt x="50" y="16"/>
                    <a:pt x="30" y="32"/>
                  </a:cubicBezTo>
                  <a:lnTo>
                    <a:pt x="25" y="19"/>
                  </a:lnTo>
                  <a:close/>
                  <a:moveTo>
                    <a:pt x="53" y="55"/>
                  </a:moveTo>
                  <a:cubicBezTo>
                    <a:pt x="45" y="64"/>
                    <a:pt x="41" y="61"/>
                    <a:pt x="40" y="60"/>
                  </a:cubicBezTo>
                  <a:cubicBezTo>
                    <a:pt x="39" y="58"/>
                    <a:pt x="32" y="39"/>
                    <a:pt x="32" y="39"/>
                  </a:cubicBezTo>
                  <a:cubicBezTo>
                    <a:pt x="32" y="39"/>
                    <a:pt x="36" y="36"/>
                    <a:pt x="40" y="33"/>
                  </a:cubicBezTo>
                  <a:cubicBezTo>
                    <a:pt x="44" y="31"/>
                    <a:pt x="62" y="46"/>
                    <a:pt x="53" y="55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îṩļîdè">
              <a:extLst>
                <a:ext uri="{FF2B5EF4-FFF2-40B4-BE49-F238E27FC236}">
                  <a16:creationId xmlns:a16="http://schemas.microsoft.com/office/drawing/2014/main" id="{0437D1ED-7F26-4EAE-893B-9EB1BE99FA86}"/>
                </a:ext>
              </a:extLst>
            </p:cNvPr>
            <p:cNvSpPr/>
            <p:nvPr/>
          </p:nvSpPr>
          <p:spPr bwMode="auto">
            <a:xfrm>
              <a:off x="2533650" y="2700338"/>
              <a:ext cx="139700" cy="150813"/>
            </a:xfrm>
            <a:custGeom>
              <a:avLst/>
              <a:gdLst>
                <a:gd name="T0" fmla="*/ 0 w 63"/>
                <a:gd name="T1" fmla="*/ 9 h 68"/>
                <a:gd name="T2" fmla="*/ 7 w 63"/>
                <a:gd name="T3" fmla="*/ 20 h 68"/>
                <a:gd name="T4" fmla="*/ 21 w 63"/>
                <a:gd name="T5" fmla="*/ 65 h 68"/>
                <a:gd name="T6" fmla="*/ 53 w 63"/>
                <a:gd name="T7" fmla="*/ 59 h 68"/>
                <a:gd name="T8" fmla="*/ 56 w 63"/>
                <a:gd name="T9" fmla="*/ 14 h 68"/>
                <a:gd name="T10" fmla="*/ 61 w 63"/>
                <a:gd name="T11" fmla="*/ 2 h 68"/>
                <a:gd name="T12" fmla="*/ 61 w 63"/>
                <a:gd name="T13" fmla="*/ 0 h 68"/>
                <a:gd name="T14" fmla="*/ 40 w 63"/>
                <a:gd name="T15" fmla="*/ 2 h 68"/>
                <a:gd name="T16" fmla="*/ 40 w 63"/>
                <a:gd name="T17" fmla="*/ 5 h 68"/>
                <a:gd name="T18" fmla="*/ 48 w 63"/>
                <a:gd name="T19" fmla="*/ 14 h 68"/>
                <a:gd name="T20" fmla="*/ 47 w 63"/>
                <a:gd name="T21" fmla="*/ 56 h 68"/>
                <a:gd name="T22" fmla="*/ 29 w 63"/>
                <a:gd name="T23" fmla="*/ 51 h 68"/>
                <a:gd name="T24" fmla="*/ 25 w 63"/>
                <a:gd name="T25" fmla="*/ 15 h 68"/>
                <a:gd name="T26" fmla="*/ 31 w 63"/>
                <a:gd name="T27" fmla="*/ 6 h 68"/>
                <a:gd name="T28" fmla="*/ 31 w 63"/>
                <a:gd name="T29" fmla="*/ 3 h 68"/>
                <a:gd name="T30" fmla="*/ 0 w 63"/>
                <a:gd name="T31" fmla="*/ 6 h 68"/>
                <a:gd name="T32" fmla="*/ 0 w 63"/>
                <a:gd name="T3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68">
                  <a:moveTo>
                    <a:pt x="0" y="9"/>
                  </a:moveTo>
                  <a:cubicBezTo>
                    <a:pt x="0" y="9"/>
                    <a:pt x="7" y="7"/>
                    <a:pt x="7" y="20"/>
                  </a:cubicBezTo>
                  <a:cubicBezTo>
                    <a:pt x="7" y="33"/>
                    <a:pt x="6" y="63"/>
                    <a:pt x="21" y="65"/>
                  </a:cubicBezTo>
                  <a:cubicBezTo>
                    <a:pt x="36" y="68"/>
                    <a:pt x="47" y="65"/>
                    <a:pt x="53" y="59"/>
                  </a:cubicBezTo>
                  <a:cubicBezTo>
                    <a:pt x="59" y="54"/>
                    <a:pt x="63" y="53"/>
                    <a:pt x="56" y="14"/>
                  </a:cubicBezTo>
                  <a:cubicBezTo>
                    <a:pt x="54" y="4"/>
                    <a:pt x="61" y="2"/>
                    <a:pt x="61" y="2"/>
                  </a:cubicBezTo>
                  <a:cubicBezTo>
                    <a:pt x="61" y="1"/>
                    <a:pt x="61" y="0"/>
                    <a:pt x="61" y="0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6" y="5"/>
                    <a:pt x="48" y="14"/>
                  </a:cubicBezTo>
                  <a:cubicBezTo>
                    <a:pt x="49" y="24"/>
                    <a:pt x="57" y="52"/>
                    <a:pt x="47" y="56"/>
                  </a:cubicBezTo>
                  <a:cubicBezTo>
                    <a:pt x="39" y="59"/>
                    <a:pt x="31" y="59"/>
                    <a:pt x="29" y="51"/>
                  </a:cubicBezTo>
                  <a:cubicBezTo>
                    <a:pt x="26" y="44"/>
                    <a:pt x="25" y="17"/>
                    <a:pt x="25" y="15"/>
                  </a:cubicBezTo>
                  <a:cubicBezTo>
                    <a:pt x="25" y="13"/>
                    <a:pt x="25" y="6"/>
                    <a:pt x="31" y="6"/>
                  </a:cubicBezTo>
                  <a:cubicBezTo>
                    <a:pt x="31" y="4"/>
                    <a:pt x="31" y="3"/>
                    <a:pt x="31" y="3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íŝļíḋé">
              <a:extLst>
                <a:ext uri="{FF2B5EF4-FFF2-40B4-BE49-F238E27FC236}">
                  <a16:creationId xmlns:a16="http://schemas.microsoft.com/office/drawing/2014/main" id="{77C5CFF0-3023-442B-BD04-9FF7C1945007}"/>
                </a:ext>
              </a:extLst>
            </p:cNvPr>
            <p:cNvSpPr/>
            <p:nvPr/>
          </p:nvSpPr>
          <p:spPr bwMode="auto">
            <a:xfrm>
              <a:off x="2813050" y="2693988"/>
              <a:ext cx="134937" cy="150813"/>
            </a:xfrm>
            <a:custGeom>
              <a:avLst/>
              <a:gdLst>
                <a:gd name="T0" fmla="*/ 55 w 61"/>
                <a:gd name="T1" fmla="*/ 29 h 68"/>
                <a:gd name="T2" fmla="*/ 58 w 61"/>
                <a:gd name="T3" fmla="*/ 29 h 68"/>
                <a:gd name="T4" fmla="*/ 55 w 61"/>
                <a:gd name="T5" fmla="*/ 4 h 68"/>
                <a:gd name="T6" fmla="*/ 37 w 61"/>
                <a:gd name="T7" fmla="*/ 4 h 68"/>
                <a:gd name="T8" fmla="*/ 0 w 61"/>
                <a:gd name="T9" fmla="*/ 33 h 68"/>
                <a:gd name="T10" fmla="*/ 37 w 61"/>
                <a:gd name="T11" fmla="*/ 68 h 68"/>
                <a:gd name="T12" fmla="*/ 52 w 61"/>
                <a:gd name="T13" fmla="*/ 68 h 68"/>
                <a:gd name="T14" fmla="*/ 61 w 61"/>
                <a:gd name="T15" fmla="*/ 49 h 68"/>
                <a:gd name="T16" fmla="*/ 59 w 61"/>
                <a:gd name="T17" fmla="*/ 48 h 68"/>
                <a:gd name="T18" fmla="*/ 31 w 61"/>
                <a:gd name="T19" fmla="*/ 58 h 68"/>
                <a:gd name="T20" fmla="*/ 36 w 61"/>
                <a:gd name="T21" fmla="*/ 12 h 68"/>
                <a:gd name="T22" fmla="*/ 55 w 61"/>
                <a:gd name="T23" fmla="*/ 2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" h="68">
                  <a:moveTo>
                    <a:pt x="55" y="29"/>
                  </a:moveTo>
                  <a:cubicBezTo>
                    <a:pt x="58" y="29"/>
                    <a:pt x="58" y="29"/>
                    <a:pt x="58" y="29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4"/>
                    <a:pt x="47" y="6"/>
                    <a:pt x="37" y="4"/>
                  </a:cubicBezTo>
                  <a:cubicBezTo>
                    <a:pt x="28" y="2"/>
                    <a:pt x="1" y="0"/>
                    <a:pt x="0" y="33"/>
                  </a:cubicBezTo>
                  <a:cubicBezTo>
                    <a:pt x="1" y="63"/>
                    <a:pt x="24" y="67"/>
                    <a:pt x="37" y="68"/>
                  </a:cubicBezTo>
                  <a:cubicBezTo>
                    <a:pt x="51" y="67"/>
                    <a:pt x="51" y="68"/>
                    <a:pt x="52" y="68"/>
                  </a:cubicBezTo>
                  <a:cubicBezTo>
                    <a:pt x="55" y="64"/>
                    <a:pt x="61" y="49"/>
                    <a:pt x="61" y="49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1" y="68"/>
                    <a:pt x="31" y="58"/>
                  </a:cubicBezTo>
                  <a:cubicBezTo>
                    <a:pt x="16" y="48"/>
                    <a:pt x="14" y="16"/>
                    <a:pt x="36" y="12"/>
                  </a:cubicBezTo>
                  <a:cubicBezTo>
                    <a:pt x="44" y="12"/>
                    <a:pt x="50" y="15"/>
                    <a:pt x="55" y="29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iṩ1íde">
              <a:extLst>
                <a:ext uri="{FF2B5EF4-FFF2-40B4-BE49-F238E27FC236}">
                  <a16:creationId xmlns:a16="http://schemas.microsoft.com/office/drawing/2014/main" id="{36A73D72-DB15-4D84-A406-919FE00096BB}"/>
                </a:ext>
              </a:extLst>
            </p:cNvPr>
            <p:cNvSpPr/>
            <p:nvPr/>
          </p:nvSpPr>
          <p:spPr bwMode="auto">
            <a:xfrm>
              <a:off x="3070225" y="2743200"/>
              <a:ext cx="193675" cy="182563"/>
            </a:xfrm>
            <a:custGeom>
              <a:avLst/>
              <a:gdLst>
                <a:gd name="T0" fmla="*/ 17 w 87"/>
                <a:gd name="T1" fmla="*/ 64 h 82"/>
                <a:gd name="T2" fmla="*/ 18 w 87"/>
                <a:gd name="T3" fmla="*/ 62 h 82"/>
                <a:gd name="T4" fmla="*/ 15 w 87"/>
                <a:gd name="T5" fmla="*/ 51 h 82"/>
                <a:gd name="T6" fmla="*/ 27 w 87"/>
                <a:gd name="T7" fmla="*/ 18 h 82"/>
                <a:gd name="T8" fmla="*/ 32 w 87"/>
                <a:gd name="T9" fmla="*/ 56 h 82"/>
                <a:gd name="T10" fmla="*/ 59 w 87"/>
                <a:gd name="T11" fmla="*/ 29 h 82"/>
                <a:gd name="T12" fmla="*/ 48 w 87"/>
                <a:gd name="T13" fmla="*/ 63 h 82"/>
                <a:gd name="T14" fmla="*/ 40 w 87"/>
                <a:gd name="T15" fmla="*/ 70 h 82"/>
                <a:gd name="T16" fmla="*/ 39 w 87"/>
                <a:gd name="T17" fmla="*/ 72 h 82"/>
                <a:gd name="T18" fmla="*/ 66 w 87"/>
                <a:gd name="T19" fmla="*/ 82 h 82"/>
                <a:gd name="T20" fmla="*/ 67 w 87"/>
                <a:gd name="T21" fmla="*/ 79 h 82"/>
                <a:gd name="T22" fmla="*/ 67 w 87"/>
                <a:gd name="T23" fmla="*/ 67 h 82"/>
                <a:gd name="T24" fmla="*/ 79 w 87"/>
                <a:gd name="T25" fmla="*/ 30 h 82"/>
                <a:gd name="T26" fmla="*/ 86 w 87"/>
                <a:gd name="T27" fmla="*/ 26 h 82"/>
                <a:gd name="T28" fmla="*/ 87 w 87"/>
                <a:gd name="T29" fmla="*/ 23 h 82"/>
                <a:gd name="T30" fmla="*/ 60 w 87"/>
                <a:gd name="T31" fmla="*/ 14 h 82"/>
                <a:gd name="T32" fmla="*/ 58 w 87"/>
                <a:gd name="T33" fmla="*/ 17 h 82"/>
                <a:gd name="T34" fmla="*/ 56 w 87"/>
                <a:gd name="T35" fmla="*/ 22 h 82"/>
                <a:gd name="T36" fmla="*/ 46 w 87"/>
                <a:gd name="T37" fmla="*/ 32 h 82"/>
                <a:gd name="T38" fmla="*/ 45 w 87"/>
                <a:gd name="T39" fmla="*/ 14 h 82"/>
                <a:gd name="T40" fmla="*/ 48 w 87"/>
                <a:gd name="T41" fmla="*/ 12 h 82"/>
                <a:gd name="T42" fmla="*/ 49 w 87"/>
                <a:gd name="T43" fmla="*/ 10 h 82"/>
                <a:gd name="T44" fmla="*/ 21 w 87"/>
                <a:gd name="T45" fmla="*/ 0 h 82"/>
                <a:gd name="T46" fmla="*/ 19 w 87"/>
                <a:gd name="T47" fmla="*/ 3 h 82"/>
                <a:gd name="T48" fmla="*/ 20 w 87"/>
                <a:gd name="T49" fmla="*/ 14 h 82"/>
                <a:gd name="T50" fmla="*/ 8 w 87"/>
                <a:gd name="T51" fmla="*/ 50 h 82"/>
                <a:gd name="T52" fmla="*/ 1 w 87"/>
                <a:gd name="T53" fmla="*/ 56 h 82"/>
                <a:gd name="T54" fmla="*/ 0 w 87"/>
                <a:gd name="T55" fmla="*/ 59 h 82"/>
                <a:gd name="T56" fmla="*/ 17 w 87"/>
                <a:gd name="T57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7" h="82">
                  <a:moveTo>
                    <a:pt x="17" y="64"/>
                  </a:moveTo>
                  <a:cubicBezTo>
                    <a:pt x="18" y="62"/>
                    <a:pt x="18" y="62"/>
                    <a:pt x="18" y="62"/>
                  </a:cubicBezTo>
                  <a:cubicBezTo>
                    <a:pt x="18" y="62"/>
                    <a:pt x="12" y="61"/>
                    <a:pt x="15" y="51"/>
                  </a:cubicBezTo>
                  <a:cubicBezTo>
                    <a:pt x="19" y="42"/>
                    <a:pt x="27" y="18"/>
                    <a:pt x="27" y="18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8" y="63"/>
                    <a:pt x="47" y="71"/>
                    <a:pt x="40" y="70"/>
                  </a:cubicBezTo>
                  <a:cubicBezTo>
                    <a:pt x="39" y="71"/>
                    <a:pt x="39" y="72"/>
                    <a:pt x="39" y="72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7" y="79"/>
                    <a:pt x="63" y="79"/>
                    <a:pt x="67" y="67"/>
                  </a:cubicBezTo>
                  <a:cubicBezTo>
                    <a:pt x="70" y="56"/>
                    <a:pt x="79" y="30"/>
                    <a:pt x="79" y="30"/>
                  </a:cubicBezTo>
                  <a:cubicBezTo>
                    <a:pt x="79" y="30"/>
                    <a:pt x="81" y="25"/>
                    <a:pt x="86" y="26"/>
                  </a:cubicBezTo>
                  <a:cubicBezTo>
                    <a:pt x="87" y="24"/>
                    <a:pt x="87" y="23"/>
                    <a:pt x="87" y="2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62" y="18"/>
                    <a:pt x="56" y="22"/>
                  </a:cubicBezTo>
                  <a:cubicBezTo>
                    <a:pt x="52" y="27"/>
                    <a:pt x="46" y="32"/>
                    <a:pt x="46" y="32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4"/>
                    <a:pt x="46" y="12"/>
                    <a:pt x="48" y="12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25" y="3"/>
                    <a:pt x="20" y="14"/>
                  </a:cubicBezTo>
                  <a:cubicBezTo>
                    <a:pt x="16" y="25"/>
                    <a:pt x="8" y="50"/>
                    <a:pt x="8" y="50"/>
                  </a:cubicBezTo>
                  <a:cubicBezTo>
                    <a:pt x="8" y="50"/>
                    <a:pt x="7" y="59"/>
                    <a:pt x="1" y="56"/>
                  </a:cubicBezTo>
                  <a:cubicBezTo>
                    <a:pt x="0" y="59"/>
                    <a:pt x="0" y="59"/>
                    <a:pt x="0" y="59"/>
                  </a:cubicBezTo>
                  <a:lnTo>
                    <a:pt x="17" y="64"/>
                  </a:ln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iS1iďe">
              <a:extLst>
                <a:ext uri="{FF2B5EF4-FFF2-40B4-BE49-F238E27FC236}">
                  <a16:creationId xmlns:a16="http://schemas.microsoft.com/office/drawing/2014/main" id="{CBDEBB41-A72B-46A5-8CD4-3FE3FCD8A90B}"/>
                </a:ext>
              </a:extLst>
            </p:cNvPr>
            <p:cNvSpPr/>
            <p:nvPr/>
          </p:nvSpPr>
          <p:spPr bwMode="auto">
            <a:xfrm>
              <a:off x="1919288" y="2871788"/>
              <a:ext cx="822325" cy="1465263"/>
            </a:xfrm>
            <a:custGeom>
              <a:avLst/>
              <a:gdLst>
                <a:gd name="T0" fmla="*/ 90 w 371"/>
                <a:gd name="T1" fmla="*/ 430 h 660"/>
                <a:gd name="T2" fmla="*/ 24 w 371"/>
                <a:gd name="T3" fmla="*/ 0 h 660"/>
                <a:gd name="T4" fmla="*/ 94 w 371"/>
                <a:gd name="T5" fmla="*/ 82 h 660"/>
                <a:gd name="T6" fmla="*/ 139 w 371"/>
                <a:gd name="T7" fmla="*/ 425 h 660"/>
                <a:gd name="T8" fmla="*/ 360 w 371"/>
                <a:gd name="T9" fmla="*/ 606 h 660"/>
                <a:gd name="T10" fmla="*/ 371 w 371"/>
                <a:gd name="T11" fmla="*/ 660 h 660"/>
                <a:gd name="T12" fmla="*/ 90 w 371"/>
                <a:gd name="T13" fmla="*/ 43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1" h="660">
                  <a:moveTo>
                    <a:pt x="90" y="430"/>
                  </a:moveTo>
                  <a:cubicBezTo>
                    <a:pt x="28" y="325"/>
                    <a:pt x="0" y="186"/>
                    <a:pt x="24" y="0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2"/>
                    <a:pt x="54" y="270"/>
                    <a:pt x="139" y="425"/>
                  </a:cubicBezTo>
                  <a:cubicBezTo>
                    <a:pt x="184" y="495"/>
                    <a:pt x="246" y="554"/>
                    <a:pt x="360" y="606"/>
                  </a:cubicBezTo>
                  <a:cubicBezTo>
                    <a:pt x="368" y="649"/>
                    <a:pt x="371" y="660"/>
                    <a:pt x="371" y="660"/>
                  </a:cubicBezTo>
                  <a:cubicBezTo>
                    <a:pt x="371" y="660"/>
                    <a:pt x="182" y="587"/>
                    <a:pt x="90" y="430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îŝḻídê">
              <a:extLst>
                <a:ext uri="{FF2B5EF4-FFF2-40B4-BE49-F238E27FC236}">
                  <a16:creationId xmlns:a16="http://schemas.microsoft.com/office/drawing/2014/main" id="{1E3FA5FD-985E-4AA0-8666-7E0FF2BE0788}"/>
                </a:ext>
              </a:extLst>
            </p:cNvPr>
            <p:cNvSpPr/>
            <p:nvPr/>
          </p:nvSpPr>
          <p:spPr bwMode="auto">
            <a:xfrm>
              <a:off x="2781300" y="2887663"/>
              <a:ext cx="990600" cy="1444625"/>
            </a:xfrm>
            <a:custGeom>
              <a:avLst/>
              <a:gdLst>
                <a:gd name="T0" fmla="*/ 12 w 446"/>
                <a:gd name="T1" fmla="*/ 598 h 651"/>
                <a:gd name="T2" fmla="*/ 0 w 446"/>
                <a:gd name="T3" fmla="*/ 651 h 651"/>
                <a:gd name="T4" fmla="*/ 340 w 446"/>
                <a:gd name="T5" fmla="*/ 0 h 651"/>
                <a:gd name="T6" fmla="*/ 273 w 446"/>
                <a:gd name="T7" fmla="*/ 79 h 651"/>
                <a:gd name="T8" fmla="*/ 12 w 446"/>
                <a:gd name="T9" fmla="*/ 598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6" h="651">
                  <a:moveTo>
                    <a:pt x="12" y="598"/>
                  </a:moveTo>
                  <a:cubicBezTo>
                    <a:pt x="0" y="651"/>
                    <a:pt x="0" y="651"/>
                    <a:pt x="0" y="651"/>
                  </a:cubicBezTo>
                  <a:cubicBezTo>
                    <a:pt x="0" y="651"/>
                    <a:pt x="446" y="473"/>
                    <a:pt x="340" y="0"/>
                  </a:cubicBezTo>
                  <a:cubicBezTo>
                    <a:pt x="303" y="40"/>
                    <a:pt x="273" y="79"/>
                    <a:pt x="273" y="79"/>
                  </a:cubicBezTo>
                  <a:cubicBezTo>
                    <a:pt x="273" y="79"/>
                    <a:pt x="382" y="415"/>
                    <a:pt x="12" y="598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ïṥļíḓè">
              <a:extLst>
                <a:ext uri="{FF2B5EF4-FFF2-40B4-BE49-F238E27FC236}">
                  <a16:creationId xmlns:a16="http://schemas.microsoft.com/office/drawing/2014/main" id="{0519C466-3685-4835-87A9-A020C88C4D89}"/>
                </a:ext>
              </a:extLst>
            </p:cNvPr>
            <p:cNvSpPr/>
            <p:nvPr/>
          </p:nvSpPr>
          <p:spPr bwMode="auto">
            <a:xfrm>
              <a:off x="2220913" y="3194050"/>
              <a:ext cx="669925" cy="849313"/>
            </a:xfrm>
            <a:custGeom>
              <a:avLst/>
              <a:gdLst>
                <a:gd name="T0" fmla="*/ 60 w 302"/>
                <a:gd name="T1" fmla="*/ 0 h 383"/>
                <a:gd name="T2" fmla="*/ 117 w 302"/>
                <a:gd name="T3" fmla="*/ 69 h 383"/>
                <a:gd name="T4" fmla="*/ 124 w 302"/>
                <a:gd name="T5" fmla="*/ 109 h 383"/>
                <a:gd name="T6" fmla="*/ 101 w 302"/>
                <a:gd name="T7" fmla="*/ 165 h 383"/>
                <a:gd name="T8" fmla="*/ 125 w 302"/>
                <a:gd name="T9" fmla="*/ 143 h 383"/>
                <a:gd name="T10" fmla="*/ 153 w 302"/>
                <a:gd name="T11" fmla="*/ 115 h 383"/>
                <a:gd name="T12" fmla="*/ 139 w 302"/>
                <a:gd name="T13" fmla="*/ 164 h 383"/>
                <a:gd name="T14" fmla="*/ 91 w 302"/>
                <a:gd name="T15" fmla="*/ 192 h 383"/>
                <a:gd name="T16" fmla="*/ 95 w 302"/>
                <a:gd name="T17" fmla="*/ 263 h 383"/>
                <a:gd name="T18" fmla="*/ 114 w 302"/>
                <a:gd name="T19" fmla="*/ 208 h 383"/>
                <a:gd name="T20" fmla="*/ 153 w 302"/>
                <a:gd name="T21" fmla="*/ 182 h 383"/>
                <a:gd name="T22" fmla="*/ 132 w 302"/>
                <a:gd name="T23" fmla="*/ 229 h 383"/>
                <a:gd name="T24" fmla="*/ 100 w 302"/>
                <a:gd name="T25" fmla="*/ 276 h 383"/>
                <a:gd name="T26" fmla="*/ 149 w 302"/>
                <a:gd name="T27" fmla="*/ 334 h 383"/>
                <a:gd name="T28" fmla="*/ 155 w 302"/>
                <a:gd name="T29" fmla="*/ 228 h 383"/>
                <a:gd name="T30" fmla="*/ 163 w 302"/>
                <a:gd name="T31" fmla="*/ 285 h 383"/>
                <a:gd name="T32" fmla="*/ 157 w 302"/>
                <a:gd name="T33" fmla="*/ 340 h 383"/>
                <a:gd name="T34" fmla="*/ 302 w 302"/>
                <a:gd name="T35" fmla="*/ 377 h 383"/>
                <a:gd name="T36" fmla="*/ 298 w 302"/>
                <a:gd name="T37" fmla="*/ 383 h 383"/>
                <a:gd name="T38" fmla="*/ 122 w 302"/>
                <a:gd name="T39" fmla="*/ 319 h 383"/>
                <a:gd name="T40" fmla="*/ 35 w 302"/>
                <a:gd name="T41" fmla="*/ 305 h 383"/>
                <a:gd name="T42" fmla="*/ 0 w 302"/>
                <a:gd name="T43" fmla="*/ 258 h 383"/>
                <a:gd name="T44" fmla="*/ 51 w 302"/>
                <a:gd name="T45" fmla="*/ 278 h 383"/>
                <a:gd name="T46" fmla="*/ 109 w 302"/>
                <a:gd name="T47" fmla="*/ 304 h 383"/>
                <a:gd name="T48" fmla="*/ 80 w 302"/>
                <a:gd name="T49" fmla="*/ 239 h 383"/>
                <a:gd name="T50" fmla="*/ 37 w 302"/>
                <a:gd name="T51" fmla="*/ 193 h 383"/>
                <a:gd name="T52" fmla="*/ 11 w 302"/>
                <a:gd name="T53" fmla="*/ 154 h 383"/>
                <a:gd name="T54" fmla="*/ 80 w 302"/>
                <a:gd name="T55" fmla="*/ 209 h 383"/>
                <a:gd name="T56" fmla="*/ 96 w 302"/>
                <a:gd name="T57" fmla="*/ 158 h 383"/>
                <a:gd name="T58" fmla="*/ 65 w 302"/>
                <a:gd name="T59" fmla="*/ 109 h 383"/>
                <a:gd name="T60" fmla="*/ 49 w 302"/>
                <a:gd name="T61" fmla="*/ 70 h 383"/>
                <a:gd name="T62" fmla="*/ 99 w 302"/>
                <a:gd name="T63" fmla="*/ 152 h 383"/>
                <a:gd name="T64" fmla="*/ 119 w 302"/>
                <a:gd name="T65" fmla="*/ 107 h 383"/>
                <a:gd name="T66" fmla="*/ 113 w 302"/>
                <a:gd name="T67" fmla="*/ 67 h 383"/>
                <a:gd name="T68" fmla="*/ 80 w 302"/>
                <a:gd name="T69" fmla="*/ 29 h 383"/>
                <a:gd name="T70" fmla="*/ 60 w 302"/>
                <a:gd name="T7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2" h="383">
                  <a:moveTo>
                    <a:pt x="60" y="0"/>
                  </a:moveTo>
                  <a:cubicBezTo>
                    <a:pt x="60" y="0"/>
                    <a:pt x="126" y="10"/>
                    <a:pt x="117" y="69"/>
                  </a:cubicBezTo>
                  <a:cubicBezTo>
                    <a:pt x="124" y="84"/>
                    <a:pt x="127" y="94"/>
                    <a:pt x="124" y="109"/>
                  </a:cubicBezTo>
                  <a:cubicBezTo>
                    <a:pt x="121" y="122"/>
                    <a:pt x="113" y="139"/>
                    <a:pt x="101" y="165"/>
                  </a:cubicBezTo>
                  <a:cubicBezTo>
                    <a:pt x="108" y="157"/>
                    <a:pt x="119" y="147"/>
                    <a:pt x="125" y="143"/>
                  </a:cubicBezTo>
                  <a:cubicBezTo>
                    <a:pt x="131" y="140"/>
                    <a:pt x="150" y="125"/>
                    <a:pt x="153" y="115"/>
                  </a:cubicBezTo>
                  <a:cubicBezTo>
                    <a:pt x="151" y="134"/>
                    <a:pt x="146" y="150"/>
                    <a:pt x="139" y="164"/>
                  </a:cubicBezTo>
                  <a:cubicBezTo>
                    <a:pt x="132" y="178"/>
                    <a:pt x="120" y="191"/>
                    <a:pt x="91" y="192"/>
                  </a:cubicBezTo>
                  <a:cubicBezTo>
                    <a:pt x="88" y="207"/>
                    <a:pt x="80" y="236"/>
                    <a:pt x="95" y="263"/>
                  </a:cubicBezTo>
                  <a:cubicBezTo>
                    <a:pt x="95" y="232"/>
                    <a:pt x="99" y="227"/>
                    <a:pt x="114" y="208"/>
                  </a:cubicBezTo>
                  <a:cubicBezTo>
                    <a:pt x="129" y="193"/>
                    <a:pt x="146" y="184"/>
                    <a:pt x="153" y="182"/>
                  </a:cubicBezTo>
                  <a:cubicBezTo>
                    <a:pt x="145" y="192"/>
                    <a:pt x="134" y="214"/>
                    <a:pt x="132" y="229"/>
                  </a:cubicBezTo>
                  <a:cubicBezTo>
                    <a:pt x="129" y="245"/>
                    <a:pt x="116" y="267"/>
                    <a:pt x="100" y="276"/>
                  </a:cubicBezTo>
                  <a:cubicBezTo>
                    <a:pt x="107" y="290"/>
                    <a:pt x="122" y="316"/>
                    <a:pt x="149" y="334"/>
                  </a:cubicBezTo>
                  <a:cubicBezTo>
                    <a:pt x="138" y="319"/>
                    <a:pt x="116" y="299"/>
                    <a:pt x="155" y="228"/>
                  </a:cubicBezTo>
                  <a:cubicBezTo>
                    <a:pt x="155" y="244"/>
                    <a:pt x="154" y="255"/>
                    <a:pt x="163" y="285"/>
                  </a:cubicBezTo>
                  <a:cubicBezTo>
                    <a:pt x="168" y="316"/>
                    <a:pt x="159" y="336"/>
                    <a:pt x="157" y="340"/>
                  </a:cubicBezTo>
                  <a:cubicBezTo>
                    <a:pt x="170" y="348"/>
                    <a:pt x="221" y="377"/>
                    <a:pt x="302" y="377"/>
                  </a:cubicBezTo>
                  <a:cubicBezTo>
                    <a:pt x="298" y="383"/>
                    <a:pt x="298" y="383"/>
                    <a:pt x="298" y="383"/>
                  </a:cubicBezTo>
                  <a:cubicBezTo>
                    <a:pt x="298" y="383"/>
                    <a:pt x="183" y="383"/>
                    <a:pt x="122" y="319"/>
                  </a:cubicBezTo>
                  <a:cubicBezTo>
                    <a:pt x="94" y="330"/>
                    <a:pt x="68" y="337"/>
                    <a:pt x="35" y="305"/>
                  </a:cubicBezTo>
                  <a:cubicBezTo>
                    <a:pt x="6" y="274"/>
                    <a:pt x="6" y="271"/>
                    <a:pt x="0" y="258"/>
                  </a:cubicBezTo>
                  <a:cubicBezTo>
                    <a:pt x="10" y="266"/>
                    <a:pt x="32" y="275"/>
                    <a:pt x="51" y="278"/>
                  </a:cubicBezTo>
                  <a:cubicBezTo>
                    <a:pt x="71" y="281"/>
                    <a:pt x="89" y="285"/>
                    <a:pt x="109" y="304"/>
                  </a:cubicBezTo>
                  <a:cubicBezTo>
                    <a:pt x="95" y="285"/>
                    <a:pt x="83" y="259"/>
                    <a:pt x="80" y="239"/>
                  </a:cubicBezTo>
                  <a:cubicBezTo>
                    <a:pt x="55" y="224"/>
                    <a:pt x="50" y="219"/>
                    <a:pt x="37" y="193"/>
                  </a:cubicBezTo>
                  <a:cubicBezTo>
                    <a:pt x="25" y="166"/>
                    <a:pt x="14" y="154"/>
                    <a:pt x="11" y="154"/>
                  </a:cubicBezTo>
                  <a:cubicBezTo>
                    <a:pt x="25" y="157"/>
                    <a:pt x="71" y="171"/>
                    <a:pt x="80" y="209"/>
                  </a:cubicBezTo>
                  <a:cubicBezTo>
                    <a:pt x="83" y="185"/>
                    <a:pt x="95" y="162"/>
                    <a:pt x="96" y="158"/>
                  </a:cubicBezTo>
                  <a:cubicBezTo>
                    <a:pt x="84" y="149"/>
                    <a:pt x="72" y="139"/>
                    <a:pt x="65" y="109"/>
                  </a:cubicBezTo>
                  <a:cubicBezTo>
                    <a:pt x="60" y="84"/>
                    <a:pt x="52" y="74"/>
                    <a:pt x="49" y="70"/>
                  </a:cubicBezTo>
                  <a:cubicBezTo>
                    <a:pt x="62" y="76"/>
                    <a:pt x="111" y="101"/>
                    <a:pt x="99" y="152"/>
                  </a:cubicBezTo>
                  <a:cubicBezTo>
                    <a:pt x="103" y="144"/>
                    <a:pt x="113" y="126"/>
                    <a:pt x="119" y="107"/>
                  </a:cubicBezTo>
                  <a:cubicBezTo>
                    <a:pt x="121" y="95"/>
                    <a:pt x="120" y="81"/>
                    <a:pt x="113" y="67"/>
                  </a:cubicBezTo>
                  <a:cubicBezTo>
                    <a:pt x="91" y="53"/>
                    <a:pt x="85" y="38"/>
                    <a:pt x="80" y="29"/>
                  </a:cubicBezTo>
                  <a:cubicBezTo>
                    <a:pt x="80" y="29"/>
                    <a:pt x="67" y="5"/>
                    <a:pt x="60" y="0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ïṡļíḍê">
              <a:extLst>
                <a:ext uri="{FF2B5EF4-FFF2-40B4-BE49-F238E27FC236}">
                  <a16:creationId xmlns:a16="http://schemas.microsoft.com/office/drawing/2014/main" id="{42D188CF-24D2-4D2B-A7FD-2DDBD9A22467}"/>
                </a:ext>
              </a:extLst>
            </p:cNvPr>
            <p:cNvSpPr/>
            <p:nvPr/>
          </p:nvSpPr>
          <p:spPr bwMode="auto">
            <a:xfrm>
              <a:off x="2630488" y="3194050"/>
              <a:ext cx="669925" cy="849313"/>
            </a:xfrm>
            <a:custGeom>
              <a:avLst/>
              <a:gdLst>
                <a:gd name="T0" fmla="*/ 242 w 302"/>
                <a:gd name="T1" fmla="*/ 0 h 383"/>
                <a:gd name="T2" fmla="*/ 184 w 302"/>
                <a:gd name="T3" fmla="*/ 69 h 383"/>
                <a:gd name="T4" fmla="*/ 178 w 302"/>
                <a:gd name="T5" fmla="*/ 109 h 383"/>
                <a:gd name="T6" fmla="*/ 201 w 302"/>
                <a:gd name="T7" fmla="*/ 165 h 383"/>
                <a:gd name="T8" fmla="*/ 177 w 302"/>
                <a:gd name="T9" fmla="*/ 143 h 383"/>
                <a:gd name="T10" fmla="*/ 149 w 302"/>
                <a:gd name="T11" fmla="*/ 115 h 383"/>
                <a:gd name="T12" fmla="*/ 163 w 302"/>
                <a:gd name="T13" fmla="*/ 164 h 383"/>
                <a:gd name="T14" fmla="*/ 211 w 302"/>
                <a:gd name="T15" fmla="*/ 192 h 383"/>
                <a:gd name="T16" fmla="*/ 206 w 302"/>
                <a:gd name="T17" fmla="*/ 263 h 383"/>
                <a:gd name="T18" fmla="*/ 188 w 302"/>
                <a:gd name="T19" fmla="*/ 208 h 383"/>
                <a:gd name="T20" fmla="*/ 149 w 302"/>
                <a:gd name="T21" fmla="*/ 182 h 383"/>
                <a:gd name="T22" fmla="*/ 170 w 302"/>
                <a:gd name="T23" fmla="*/ 229 h 383"/>
                <a:gd name="T24" fmla="*/ 201 w 302"/>
                <a:gd name="T25" fmla="*/ 276 h 383"/>
                <a:gd name="T26" fmla="*/ 153 w 302"/>
                <a:gd name="T27" fmla="*/ 334 h 383"/>
                <a:gd name="T28" fmla="*/ 146 w 302"/>
                <a:gd name="T29" fmla="*/ 228 h 383"/>
                <a:gd name="T30" fmla="*/ 139 w 302"/>
                <a:gd name="T31" fmla="*/ 285 h 383"/>
                <a:gd name="T32" fmla="*/ 145 w 302"/>
                <a:gd name="T33" fmla="*/ 340 h 383"/>
                <a:gd name="T34" fmla="*/ 0 w 302"/>
                <a:gd name="T35" fmla="*/ 377 h 383"/>
                <a:gd name="T36" fmla="*/ 3 w 302"/>
                <a:gd name="T37" fmla="*/ 383 h 383"/>
                <a:gd name="T38" fmla="*/ 180 w 302"/>
                <a:gd name="T39" fmla="*/ 319 h 383"/>
                <a:gd name="T40" fmla="*/ 267 w 302"/>
                <a:gd name="T41" fmla="*/ 305 h 383"/>
                <a:gd name="T42" fmla="*/ 302 w 302"/>
                <a:gd name="T43" fmla="*/ 258 h 383"/>
                <a:gd name="T44" fmla="*/ 250 w 302"/>
                <a:gd name="T45" fmla="*/ 278 h 383"/>
                <a:gd name="T46" fmla="*/ 193 w 302"/>
                <a:gd name="T47" fmla="*/ 304 h 383"/>
                <a:gd name="T48" fmla="*/ 222 w 302"/>
                <a:gd name="T49" fmla="*/ 239 h 383"/>
                <a:gd name="T50" fmla="*/ 264 w 302"/>
                <a:gd name="T51" fmla="*/ 193 h 383"/>
                <a:gd name="T52" fmla="*/ 290 w 302"/>
                <a:gd name="T53" fmla="*/ 154 h 383"/>
                <a:gd name="T54" fmla="*/ 222 w 302"/>
                <a:gd name="T55" fmla="*/ 209 h 383"/>
                <a:gd name="T56" fmla="*/ 206 w 302"/>
                <a:gd name="T57" fmla="*/ 158 h 383"/>
                <a:gd name="T58" fmla="*/ 236 w 302"/>
                <a:gd name="T59" fmla="*/ 109 h 383"/>
                <a:gd name="T60" fmla="*/ 253 w 302"/>
                <a:gd name="T61" fmla="*/ 70 h 383"/>
                <a:gd name="T62" fmla="*/ 203 w 302"/>
                <a:gd name="T63" fmla="*/ 152 h 383"/>
                <a:gd name="T64" fmla="*/ 183 w 302"/>
                <a:gd name="T65" fmla="*/ 107 h 383"/>
                <a:gd name="T66" fmla="*/ 188 w 302"/>
                <a:gd name="T67" fmla="*/ 67 h 383"/>
                <a:gd name="T68" fmla="*/ 221 w 302"/>
                <a:gd name="T69" fmla="*/ 29 h 383"/>
                <a:gd name="T70" fmla="*/ 242 w 302"/>
                <a:gd name="T7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2" h="383">
                  <a:moveTo>
                    <a:pt x="242" y="0"/>
                  </a:moveTo>
                  <a:cubicBezTo>
                    <a:pt x="242" y="0"/>
                    <a:pt x="176" y="10"/>
                    <a:pt x="184" y="69"/>
                  </a:cubicBezTo>
                  <a:cubicBezTo>
                    <a:pt x="178" y="84"/>
                    <a:pt x="175" y="94"/>
                    <a:pt x="178" y="109"/>
                  </a:cubicBezTo>
                  <a:cubicBezTo>
                    <a:pt x="181" y="122"/>
                    <a:pt x="189" y="139"/>
                    <a:pt x="201" y="165"/>
                  </a:cubicBezTo>
                  <a:cubicBezTo>
                    <a:pt x="194" y="157"/>
                    <a:pt x="182" y="147"/>
                    <a:pt x="177" y="143"/>
                  </a:cubicBezTo>
                  <a:cubicBezTo>
                    <a:pt x="171" y="140"/>
                    <a:pt x="152" y="125"/>
                    <a:pt x="149" y="115"/>
                  </a:cubicBezTo>
                  <a:cubicBezTo>
                    <a:pt x="150" y="134"/>
                    <a:pt x="156" y="150"/>
                    <a:pt x="163" y="164"/>
                  </a:cubicBezTo>
                  <a:cubicBezTo>
                    <a:pt x="170" y="178"/>
                    <a:pt x="181" y="191"/>
                    <a:pt x="211" y="192"/>
                  </a:cubicBezTo>
                  <a:cubicBezTo>
                    <a:pt x="214" y="207"/>
                    <a:pt x="222" y="236"/>
                    <a:pt x="206" y="263"/>
                  </a:cubicBezTo>
                  <a:cubicBezTo>
                    <a:pt x="207" y="232"/>
                    <a:pt x="203" y="227"/>
                    <a:pt x="188" y="208"/>
                  </a:cubicBezTo>
                  <a:cubicBezTo>
                    <a:pt x="173" y="193"/>
                    <a:pt x="155" y="184"/>
                    <a:pt x="149" y="182"/>
                  </a:cubicBezTo>
                  <a:cubicBezTo>
                    <a:pt x="156" y="192"/>
                    <a:pt x="168" y="214"/>
                    <a:pt x="170" y="229"/>
                  </a:cubicBezTo>
                  <a:cubicBezTo>
                    <a:pt x="172" y="245"/>
                    <a:pt x="186" y="267"/>
                    <a:pt x="201" y="276"/>
                  </a:cubicBezTo>
                  <a:cubicBezTo>
                    <a:pt x="194" y="290"/>
                    <a:pt x="180" y="316"/>
                    <a:pt x="153" y="334"/>
                  </a:cubicBezTo>
                  <a:cubicBezTo>
                    <a:pt x="163" y="319"/>
                    <a:pt x="186" y="299"/>
                    <a:pt x="146" y="228"/>
                  </a:cubicBezTo>
                  <a:cubicBezTo>
                    <a:pt x="147" y="244"/>
                    <a:pt x="147" y="255"/>
                    <a:pt x="139" y="285"/>
                  </a:cubicBezTo>
                  <a:cubicBezTo>
                    <a:pt x="134" y="316"/>
                    <a:pt x="143" y="336"/>
                    <a:pt x="145" y="340"/>
                  </a:cubicBezTo>
                  <a:cubicBezTo>
                    <a:pt x="132" y="348"/>
                    <a:pt x="81" y="377"/>
                    <a:pt x="0" y="377"/>
                  </a:cubicBezTo>
                  <a:cubicBezTo>
                    <a:pt x="3" y="383"/>
                    <a:pt x="3" y="383"/>
                    <a:pt x="3" y="383"/>
                  </a:cubicBezTo>
                  <a:cubicBezTo>
                    <a:pt x="3" y="383"/>
                    <a:pt x="119" y="383"/>
                    <a:pt x="180" y="319"/>
                  </a:cubicBezTo>
                  <a:cubicBezTo>
                    <a:pt x="208" y="330"/>
                    <a:pt x="234" y="337"/>
                    <a:pt x="267" y="305"/>
                  </a:cubicBezTo>
                  <a:cubicBezTo>
                    <a:pt x="296" y="274"/>
                    <a:pt x="296" y="271"/>
                    <a:pt x="302" y="258"/>
                  </a:cubicBezTo>
                  <a:cubicBezTo>
                    <a:pt x="292" y="266"/>
                    <a:pt x="270" y="275"/>
                    <a:pt x="250" y="278"/>
                  </a:cubicBezTo>
                  <a:cubicBezTo>
                    <a:pt x="231" y="281"/>
                    <a:pt x="213" y="285"/>
                    <a:pt x="193" y="304"/>
                  </a:cubicBezTo>
                  <a:cubicBezTo>
                    <a:pt x="207" y="285"/>
                    <a:pt x="218" y="259"/>
                    <a:pt x="222" y="239"/>
                  </a:cubicBezTo>
                  <a:cubicBezTo>
                    <a:pt x="247" y="224"/>
                    <a:pt x="252" y="219"/>
                    <a:pt x="264" y="193"/>
                  </a:cubicBezTo>
                  <a:cubicBezTo>
                    <a:pt x="276" y="166"/>
                    <a:pt x="287" y="154"/>
                    <a:pt x="290" y="154"/>
                  </a:cubicBezTo>
                  <a:cubicBezTo>
                    <a:pt x="277" y="157"/>
                    <a:pt x="231" y="171"/>
                    <a:pt x="222" y="209"/>
                  </a:cubicBezTo>
                  <a:cubicBezTo>
                    <a:pt x="219" y="185"/>
                    <a:pt x="206" y="162"/>
                    <a:pt x="206" y="158"/>
                  </a:cubicBezTo>
                  <a:cubicBezTo>
                    <a:pt x="217" y="149"/>
                    <a:pt x="229" y="139"/>
                    <a:pt x="236" y="109"/>
                  </a:cubicBezTo>
                  <a:cubicBezTo>
                    <a:pt x="242" y="84"/>
                    <a:pt x="250" y="74"/>
                    <a:pt x="253" y="70"/>
                  </a:cubicBezTo>
                  <a:cubicBezTo>
                    <a:pt x="239" y="76"/>
                    <a:pt x="191" y="101"/>
                    <a:pt x="203" y="152"/>
                  </a:cubicBezTo>
                  <a:cubicBezTo>
                    <a:pt x="199" y="144"/>
                    <a:pt x="189" y="126"/>
                    <a:pt x="183" y="107"/>
                  </a:cubicBezTo>
                  <a:cubicBezTo>
                    <a:pt x="181" y="95"/>
                    <a:pt x="181" y="81"/>
                    <a:pt x="188" y="67"/>
                  </a:cubicBezTo>
                  <a:cubicBezTo>
                    <a:pt x="211" y="53"/>
                    <a:pt x="216" y="38"/>
                    <a:pt x="221" y="29"/>
                  </a:cubicBezTo>
                  <a:cubicBezTo>
                    <a:pt x="221" y="29"/>
                    <a:pt x="235" y="5"/>
                    <a:pt x="242" y="0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iŝļiḑê">
              <a:extLst>
                <a:ext uri="{FF2B5EF4-FFF2-40B4-BE49-F238E27FC236}">
                  <a16:creationId xmlns:a16="http://schemas.microsoft.com/office/drawing/2014/main" id="{7DF7E33C-8460-4B35-A358-57CC3675C6B2}"/>
                </a:ext>
              </a:extLst>
            </p:cNvPr>
            <p:cNvSpPr/>
            <p:nvPr/>
          </p:nvSpPr>
          <p:spPr bwMode="auto">
            <a:xfrm>
              <a:off x="2601913" y="2892425"/>
              <a:ext cx="128587" cy="123825"/>
            </a:xfrm>
            <a:custGeom>
              <a:avLst/>
              <a:gdLst>
                <a:gd name="T0" fmla="*/ 58 w 58"/>
                <a:gd name="T1" fmla="*/ 25 h 56"/>
                <a:gd name="T2" fmla="*/ 29 w 58"/>
                <a:gd name="T3" fmla="*/ 54 h 56"/>
                <a:gd name="T4" fmla="*/ 0 w 58"/>
                <a:gd name="T5" fmla="*/ 27 h 56"/>
                <a:gd name="T6" fmla="*/ 30 w 58"/>
                <a:gd name="T7" fmla="*/ 1 h 56"/>
                <a:gd name="T8" fmla="*/ 58 w 58"/>
                <a:gd name="T9" fmla="*/ 2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6">
                  <a:moveTo>
                    <a:pt x="58" y="25"/>
                  </a:moveTo>
                  <a:cubicBezTo>
                    <a:pt x="57" y="41"/>
                    <a:pt x="46" y="52"/>
                    <a:pt x="29" y="54"/>
                  </a:cubicBezTo>
                  <a:cubicBezTo>
                    <a:pt x="7" y="56"/>
                    <a:pt x="0" y="43"/>
                    <a:pt x="0" y="27"/>
                  </a:cubicBezTo>
                  <a:cubicBezTo>
                    <a:pt x="1" y="15"/>
                    <a:pt x="12" y="2"/>
                    <a:pt x="30" y="1"/>
                  </a:cubicBezTo>
                  <a:cubicBezTo>
                    <a:pt x="49" y="0"/>
                    <a:pt x="58" y="10"/>
                    <a:pt x="58" y="25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ïşľïḓe">
              <a:extLst>
                <a:ext uri="{FF2B5EF4-FFF2-40B4-BE49-F238E27FC236}">
                  <a16:creationId xmlns:a16="http://schemas.microsoft.com/office/drawing/2014/main" id="{537B9998-86BD-442C-9144-F5F95134347C}"/>
                </a:ext>
              </a:extLst>
            </p:cNvPr>
            <p:cNvSpPr/>
            <p:nvPr/>
          </p:nvSpPr>
          <p:spPr bwMode="auto">
            <a:xfrm>
              <a:off x="2638425" y="3005138"/>
              <a:ext cx="74612" cy="95250"/>
            </a:xfrm>
            <a:custGeom>
              <a:avLst/>
              <a:gdLst>
                <a:gd name="T0" fmla="*/ 0 w 34"/>
                <a:gd name="T1" fmla="*/ 7 h 43"/>
                <a:gd name="T2" fmla="*/ 32 w 34"/>
                <a:gd name="T3" fmla="*/ 0 h 43"/>
                <a:gd name="T4" fmla="*/ 34 w 34"/>
                <a:gd name="T5" fmla="*/ 23 h 43"/>
                <a:gd name="T6" fmla="*/ 6 w 34"/>
                <a:gd name="T7" fmla="*/ 43 h 43"/>
                <a:gd name="T8" fmla="*/ 0 w 34"/>
                <a:gd name="T9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3">
                  <a:moveTo>
                    <a:pt x="0" y="7"/>
                  </a:moveTo>
                  <a:cubicBezTo>
                    <a:pt x="0" y="7"/>
                    <a:pt x="15" y="13"/>
                    <a:pt x="32" y="0"/>
                  </a:cubicBezTo>
                  <a:cubicBezTo>
                    <a:pt x="33" y="13"/>
                    <a:pt x="34" y="23"/>
                    <a:pt x="34" y="23"/>
                  </a:cubicBezTo>
                  <a:cubicBezTo>
                    <a:pt x="34" y="23"/>
                    <a:pt x="17" y="34"/>
                    <a:pt x="6" y="43"/>
                  </a:cubicBezTo>
                  <a:cubicBezTo>
                    <a:pt x="4" y="29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îṣļîdè">
              <a:extLst>
                <a:ext uri="{FF2B5EF4-FFF2-40B4-BE49-F238E27FC236}">
                  <a16:creationId xmlns:a16="http://schemas.microsoft.com/office/drawing/2014/main" id="{0735867B-1810-411B-8A99-336F24995435}"/>
                </a:ext>
              </a:extLst>
            </p:cNvPr>
            <p:cNvSpPr/>
            <p:nvPr/>
          </p:nvSpPr>
          <p:spPr bwMode="auto">
            <a:xfrm>
              <a:off x="2657475" y="3127375"/>
              <a:ext cx="84137" cy="298450"/>
            </a:xfrm>
            <a:custGeom>
              <a:avLst/>
              <a:gdLst>
                <a:gd name="T0" fmla="*/ 0 w 38"/>
                <a:gd name="T1" fmla="*/ 11 h 135"/>
                <a:gd name="T2" fmla="*/ 28 w 38"/>
                <a:gd name="T3" fmla="*/ 0 h 135"/>
                <a:gd name="T4" fmla="*/ 38 w 38"/>
                <a:gd name="T5" fmla="*/ 129 h 135"/>
                <a:gd name="T6" fmla="*/ 19 w 38"/>
                <a:gd name="T7" fmla="*/ 133 h 135"/>
                <a:gd name="T8" fmla="*/ 0 w 38"/>
                <a:gd name="T9" fmla="*/ 1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35">
                  <a:moveTo>
                    <a:pt x="0" y="11"/>
                  </a:moveTo>
                  <a:cubicBezTo>
                    <a:pt x="0" y="11"/>
                    <a:pt x="27" y="1"/>
                    <a:pt x="28" y="0"/>
                  </a:cubicBezTo>
                  <a:cubicBezTo>
                    <a:pt x="28" y="7"/>
                    <a:pt x="38" y="129"/>
                    <a:pt x="38" y="129"/>
                  </a:cubicBezTo>
                  <a:cubicBezTo>
                    <a:pt x="38" y="129"/>
                    <a:pt x="26" y="135"/>
                    <a:pt x="19" y="133"/>
                  </a:cubicBezTo>
                  <a:cubicBezTo>
                    <a:pt x="17" y="122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íşļîḍé">
              <a:extLst>
                <a:ext uri="{FF2B5EF4-FFF2-40B4-BE49-F238E27FC236}">
                  <a16:creationId xmlns:a16="http://schemas.microsoft.com/office/drawing/2014/main" id="{DA7646B5-B7ED-40D5-80FD-5147C5117285}"/>
                </a:ext>
              </a:extLst>
            </p:cNvPr>
            <p:cNvSpPr/>
            <p:nvPr/>
          </p:nvSpPr>
          <p:spPr bwMode="auto">
            <a:xfrm>
              <a:off x="2713038" y="3506788"/>
              <a:ext cx="61912" cy="301625"/>
            </a:xfrm>
            <a:custGeom>
              <a:avLst/>
              <a:gdLst>
                <a:gd name="T0" fmla="*/ 0 w 39"/>
                <a:gd name="T1" fmla="*/ 7 h 190"/>
                <a:gd name="T2" fmla="*/ 24 w 39"/>
                <a:gd name="T3" fmla="*/ 0 h 190"/>
                <a:gd name="T4" fmla="*/ 39 w 39"/>
                <a:gd name="T5" fmla="*/ 190 h 190"/>
                <a:gd name="T6" fmla="*/ 28 w 39"/>
                <a:gd name="T7" fmla="*/ 190 h 190"/>
                <a:gd name="T8" fmla="*/ 0 w 39"/>
                <a:gd name="T9" fmla="*/ 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90">
                  <a:moveTo>
                    <a:pt x="0" y="7"/>
                  </a:moveTo>
                  <a:lnTo>
                    <a:pt x="24" y="0"/>
                  </a:lnTo>
                  <a:lnTo>
                    <a:pt x="39" y="190"/>
                  </a:lnTo>
                  <a:lnTo>
                    <a:pt x="28" y="19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iŝḷîḍê">
              <a:extLst>
                <a:ext uri="{FF2B5EF4-FFF2-40B4-BE49-F238E27FC236}">
                  <a16:creationId xmlns:a16="http://schemas.microsoft.com/office/drawing/2014/main" id="{192F9DE6-6935-4868-B5D4-AD123FBBE424}"/>
                </a:ext>
              </a:extLst>
            </p:cNvPr>
            <p:cNvSpPr/>
            <p:nvPr/>
          </p:nvSpPr>
          <p:spPr bwMode="auto">
            <a:xfrm>
              <a:off x="2763838" y="3852863"/>
              <a:ext cx="22225" cy="90488"/>
            </a:xfrm>
            <a:custGeom>
              <a:avLst/>
              <a:gdLst>
                <a:gd name="T0" fmla="*/ 0 w 14"/>
                <a:gd name="T1" fmla="*/ 0 h 57"/>
                <a:gd name="T2" fmla="*/ 10 w 14"/>
                <a:gd name="T3" fmla="*/ 3 h 57"/>
                <a:gd name="T4" fmla="*/ 14 w 14"/>
                <a:gd name="T5" fmla="*/ 56 h 57"/>
                <a:gd name="T6" fmla="*/ 10 w 14"/>
                <a:gd name="T7" fmla="*/ 57 h 57"/>
                <a:gd name="T8" fmla="*/ 0 w 14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7">
                  <a:moveTo>
                    <a:pt x="0" y="0"/>
                  </a:moveTo>
                  <a:lnTo>
                    <a:pt x="10" y="3"/>
                  </a:lnTo>
                  <a:lnTo>
                    <a:pt x="14" y="56"/>
                  </a:lnTo>
                  <a:lnTo>
                    <a:pt x="10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îṧļíḓè">
              <a:extLst>
                <a:ext uri="{FF2B5EF4-FFF2-40B4-BE49-F238E27FC236}">
                  <a16:creationId xmlns:a16="http://schemas.microsoft.com/office/drawing/2014/main" id="{E5969BE1-AF39-4766-946F-3768C72A8283}"/>
                </a:ext>
              </a:extLst>
            </p:cNvPr>
            <p:cNvSpPr/>
            <p:nvPr/>
          </p:nvSpPr>
          <p:spPr bwMode="auto">
            <a:xfrm>
              <a:off x="2549525" y="3024188"/>
              <a:ext cx="390525" cy="377825"/>
            </a:xfrm>
            <a:custGeom>
              <a:avLst/>
              <a:gdLst>
                <a:gd name="T0" fmla="*/ 0 w 176"/>
                <a:gd name="T1" fmla="*/ 74 h 170"/>
                <a:gd name="T2" fmla="*/ 43 w 176"/>
                <a:gd name="T3" fmla="*/ 41 h 170"/>
                <a:gd name="T4" fmla="*/ 118 w 176"/>
                <a:gd name="T5" fmla="*/ 2 h 170"/>
                <a:gd name="T6" fmla="*/ 156 w 176"/>
                <a:gd name="T7" fmla="*/ 82 h 170"/>
                <a:gd name="T8" fmla="*/ 91 w 176"/>
                <a:gd name="T9" fmla="*/ 170 h 170"/>
                <a:gd name="T10" fmla="*/ 88 w 176"/>
                <a:gd name="T11" fmla="*/ 126 h 170"/>
                <a:gd name="T12" fmla="*/ 113 w 176"/>
                <a:gd name="T13" fmla="*/ 37 h 170"/>
                <a:gd name="T14" fmla="*/ 47 w 176"/>
                <a:gd name="T15" fmla="*/ 53 h 170"/>
                <a:gd name="T16" fmla="*/ 7 w 176"/>
                <a:gd name="T17" fmla="*/ 77 h 170"/>
                <a:gd name="T18" fmla="*/ 15 w 176"/>
                <a:gd name="T19" fmla="*/ 71 h 170"/>
                <a:gd name="T20" fmla="*/ 20 w 176"/>
                <a:gd name="T21" fmla="*/ 66 h 170"/>
                <a:gd name="T22" fmla="*/ 0 w 176"/>
                <a:gd name="T23" fmla="*/ 7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" h="170">
                  <a:moveTo>
                    <a:pt x="0" y="74"/>
                  </a:moveTo>
                  <a:cubicBezTo>
                    <a:pt x="0" y="74"/>
                    <a:pt x="1" y="42"/>
                    <a:pt x="43" y="41"/>
                  </a:cubicBezTo>
                  <a:cubicBezTo>
                    <a:pt x="66" y="24"/>
                    <a:pt x="84" y="7"/>
                    <a:pt x="118" y="2"/>
                  </a:cubicBezTo>
                  <a:cubicBezTo>
                    <a:pt x="152" y="0"/>
                    <a:pt x="176" y="27"/>
                    <a:pt x="156" y="82"/>
                  </a:cubicBezTo>
                  <a:cubicBezTo>
                    <a:pt x="134" y="138"/>
                    <a:pt x="89" y="170"/>
                    <a:pt x="91" y="170"/>
                  </a:cubicBezTo>
                  <a:cubicBezTo>
                    <a:pt x="90" y="156"/>
                    <a:pt x="88" y="126"/>
                    <a:pt x="88" y="126"/>
                  </a:cubicBezTo>
                  <a:cubicBezTo>
                    <a:pt x="88" y="126"/>
                    <a:pt x="145" y="50"/>
                    <a:pt x="113" y="37"/>
                  </a:cubicBezTo>
                  <a:cubicBezTo>
                    <a:pt x="113" y="37"/>
                    <a:pt x="99" y="27"/>
                    <a:pt x="47" y="53"/>
                  </a:cubicBezTo>
                  <a:cubicBezTo>
                    <a:pt x="38" y="68"/>
                    <a:pt x="29" y="77"/>
                    <a:pt x="7" y="77"/>
                  </a:cubicBezTo>
                  <a:cubicBezTo>
                    <a:pt x="9" y="75"/>
                    <a:pt x="11" y="74"/>
                    <a:pt x="15" y="71"/>
                  </a:cubicBezTo>
                  <a:cubicBezTo>
                    <a:pt x="19" y="69"/>
                    <a:pt x="20" y="66"/>
                    <a:pt x="20" y="66"/>
                  </a:cubicBezTo>
                  <a:cubicBezTo>
                    <a:pt x="20" y="66"/>
                    <a:pt x="5" y="72"/>
                    <a:pt x="0" y="74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îṥ1iḑe">
              <a:extLst>
                <a:ext uri="{FF2B5EF4-FFF2-40B4-BE49-F238E27FC236}">
                  <a16:creationId xmlns:a16="http://schemas.microsoft.com/office/drawing/2014/main" id="{D40FEE1E-2DFA-4B35-BFB4-FB861CD903DD}"/>
                </a:ext>
              </a:extLst>
            </p:cNvPr>
            <p:cNvSpPr/>
            <p:nvPr/>
          </p:nvSpPr>
          <p:spPr bwMode="auto">
            <a:xfrm>
              <a:off x="2600325" y="3132138"/>
              <a:ext cx="17462" cy="14288"/>
            </a:xfrm>
            <a:custGeom>
              <a:avLst/>
              <a:gdLst>
                <a:gd name="T0" fmla="*/ 2 w 8"/>
                <a:gd name="T1" fmla="*/ 2 h 7"/>
                <a:gd name="T2" fmla="*/ 5 w 8"/>
                <a:gd name="T3" fmla="*/ 4 h 7"/>
                <a:gd name="T4" fmla="*/ 4 w 8"/>
                <a:gd name="T5" fmla="*/ 1 h 7"/>
                <a:gd name="T6" fmla="*/ 8 w 8"/>
                <a:gd name="T7" fmla="*/ 4 h 7"/>
                <a:gd name="T8" fmla="*/ 2 w 8"/>
                <a:gd name="T9" fmla="*/ 6 h 7"/>
                <a:gd name="T10" fmla="*/ 2 w 8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2" y="2"/>
                  </a:moveTo>
                  <a:cubicBezTo>
                    <a:pt x="2" y="2"/>
                    <a:pt x="4" y="3"/>
                    <a:pt x="5" y="4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6" y="1"/>
                    <a:pt x="8" y="0"/>
                    <a:pt x="8" y="4"/>
                  </a:cubicBezTo>
                  <a:cubicBezTo>
                    <a:pt x="7" y="6"/>
                    <a:pt x="5" y="7"/>
                    <a:pt x="2" y="6"/>
                  </a:cubicBezTo>
                  <a:cubicBezTo>
                    <a:pt x="1" y="6"/>
                    <a:pt x="0" y="4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íšḷíďe">
              <a:extLst>
                <a:ext uri="{FF2B5EF4-FFF2-40B4-BE49-F238E27FC236}">
                  <a16:creationId xmlns:a16="http://schemas.microsoft.com/office/drawing/2014/main" id="{DD13D631-E747-471E-9333-6B9AF36701D8}"/>
                </a:ext>
              </a:extLst>
            </p:cNvPr>
            <p:cNvSpPr/>
            <p:nvPr/>
          </p:nvSpPr>
          <p:spPr bwMode="auto">
            <a:xfrm>
              <a:off x="2633663" y="3379788"/>
              <a:ext cx="407987" cy="495300"/>
            </a:xfrm>
            <a:custGeom>
              <a:avLst/>
              <a:gdLst>
                <a:gd name="T0" fmla="*/ 23 w 184"/>
                <a:gd name="T1" fmla="*/ 2 h 223"/>
                <a:gd name="T2" fmla="*/ 25 w 184"/>
                <a:gd name="T3" fmla="*/ 22 h 223"/>
                <a:gd name="T4" fmla="*/ 65 w 184"/>
                <a:gd name="T5" fmla="*/ 15 h 223"/>
                <a:gd name="T6" fmla="*/ 171 w 184"/>
                <a:gd name="T7" fmla="*/ 72 h 223"/>
                <a:gd name="T8" fmla="*/ 133 w 184"/>
                <a:gd name="T9" fmla="*/ 195 h 223"/>
                <a:gd name="T10" fmla="*/ 0 w 184"/>
                <a:gd name="T11" fmla="*/ 172 h 223"/>
                <a:gd name="T12" fmla="*/ 124 w 184"/>
                <a:gd name="T13" fmla="*/ 176 h 223"/>
                <a:gd name="T14" fmla="*/ 141 w 184"/>
                <a:gd name="T15" fmla="*/ 74 h 223"/>
                <a:gd name="T16" fmla="*/ 68 w 184"/>
                <a:gd name="T17" fmla="*/ 48 h 223"/>
                <a:gd name="T18" fmla="*/ 4 w 184"/>
                <a:gd name="T19" fmla="*/ 39 h 223"/>
                <a:gd name="T20" fmla="*/ 23 w 184"/>
                <a:gd name="T21" fmla="*/ 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4" h="223">
                  <a:moveTo>
                    <a:pt x="23" y="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9" y="27"/>
                    <a:pt x="65" y="15"/>
                  </a:cubicBezTo>
                  <a:cubicBezTo>
                    <a:pt x="97" y="9"/>
                    <a:pt x="142" y="0"/>
                    <a:pt x="171" y="72"/>
                  </a:cubicBezTo>
                  <a:cubicBezTo>
                    <a:pt x="184" y="117"/>
                    <a:pt x="173" y="164"/>
                    <a:pt x="133" y="195"/>
                  </a:cubicBezTo>
                  <a:cubicBezTo>
                    <a:pt x="95" y="222"/>
                    <a:pt x="50" y="223"/>
                    <a:pt x="0" y="172"/>
                  </a:cubicBezTo>
                  <a:cubicBezTo>
                    <a:pt x="18" y="186"/>
                    <a:pt x="73" y="221"/>
                    <a:pt x="124" y="176"/>
                  </a:cubicBezTo>
                  <a:cubicBezTo>
                    <a:pt x="157" y="143"/>
                    <a:pt x="157" y="110"/>
                    <a:pt x="141" y="74"/>
                  </a:cubicBezTo>
                  <a:cubicBezTo>
                    <a:pt x="124" y="41"/>
                    <a:pt x="102" y="39"/>
                    <a:pt x="68" y="48"/>
                  </a:cubicBezTo>
                  <a:cubicBezTo>
                    <a:pt x="30" y="58"/>
                    <a:pt x="11" y="71"/>
                    <a:pt x="4" y="39"/>
                  </a:cubicBezTo>
                  <a:cubicBezTo>
                    <a:pt x="4" y="39"/>
                    <a:pt x="1" y="20"/>
                    <a:pt x="23" y="2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ïṩľidè">
              <a:extLst>
                <a:ext uri="{FF2B5EF4-FFF2-40B4-BE49-F238E27FC236}">
                  <a16:creationId xmlns:a16="http://schemas.microsoft.com/office/drawing/2014/main" id="{5D13DBFD-224D-45D3-9C72-28194F1C3982}"/>
                </a:ext>
              </a:extLst>
            </p:cNvPr>
            <p:cNvSpPr/>
            <p:nvPr/>
          </p:nvSpPr>
          <p:spPr bwMode="auto">
            <a:xfrm>
              <a:off x="391160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7 h 49"/>
                <a:gd name="T8" fmla="*/ 0 w 42"/>
                <a:gd name="T9" fmla="*/ 2 h 49"/>
                <a:gd name="T10" fmla="*/ 0 w 42"/>
                <a:gd name="T11" fmla="*/ 0 h 49"/>
                <a:gd name="T12" fmla="*/ 23 w 42"/>
                <a:gd name="T13" fmla="*/ 0 h 49"/>
                <a:gd name="T14" fmla="*/ 39 w 42"/>
                <a:gd name="T15" fmla="*/ 12 h 49"/>
                <a:gd name="T16" fmla="*/ 29 w 42"/>
                <a:gd name="T17" fmla="*/ 23 h 49"/>
                <a:gd name="T18" fmla="*/ 42 w 42"/>
                <a:gd name="T19" fmla="*/ 36 h 49"/>
                <a:gd name="T20" fmla="*/ 25 w 42"/>
                <a:gd name="T21" fmla="*/ 49 h 49"/>
                <a:gd name="T22" fmla="*/ 0 w 42"/>
                <a:gd name="T23" fmla="*/ 49 h 49"/>
                <a:gd name="T24" fmla="*/ 10 w 42"/>
                <a:gd name="T25" fmla="*/ 22 h 49"/>
                <a:gd name="T26" fmla="*/ 23 w 42"/>
                <a:gd name="T27" fmla="*/ 22 h 49"/>
                <a:gd name="T28" fmla="*/ 35 w 42"/>
                <a:gd name="T29" fmla="*/ 11 h 49"/>
                <a:gd name="T30" fmla="*/ 23 w 42"/>
                <a:gd name="T31" fmla="*/ 2 h 49"/>
                <a:gd name="T32" fmla="*/ 16 w 42"/>
                <a:gd name="T33" fmla="*/ 2 h 49"/>
                <a:gd name="T34" fmla="*/ 10 w 42"/>
                <a:gd name="T35" fmla="*/ 7 h 49"/>
                <a:gd name="T36" fmla="*/ 10 w 42"/>
                <a:gd name="T37" fmla="*/ 22 h 49"/>
                <a:gd name="T38" fmla="*/ 10 w 42"/>
                <a:gd name="T39" fmla="*/ 24 h 49"/>
                <a:gd name="T40" fmla="*/ 10 w 42"/>
                <a:gd name="T41" fmla="*/ 43 h 49"/>
                <a:gd name="T42" fmla="*/ 16 w 42"/>
                <a:gd name="T43" fmla="*/ 48 h 49"/>
                <a:gd name="T44" fmla="*/ 24 w 42"/>
                <a:gd name="T45" fmla="*/ 48 h 49"/>
                <a:gd name="T46" fmla="*/ 37 w 42"/>
                <a:gd name="T47" fmla="*/ 36 h 49"/>
                <a:gd name="T48" fmla="*/ 24 w 42"/>
                <a:gd name="T49" fmla="*/ 24 h 49"/>
                <a:gd name="T50" fmla="*/ 10 w 42"/>
                <a:gd name="T51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7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4" y="0"/>
                    <a:pt x="39" y="5"/>
                    <a:pt x="39" y="12"/>
                  </a:cubicBezTo>
                  <a:cubicBezTo>
                    <a:pt x="39" y="16"/>
                    <a:pt x="37" y="20"/>
                    <a:pt x="29" y="23"/>
                  </a:cubicBezTo>
                  <a:cubicBezTo>
                    <a:pt x="38" y="24"/>
                    <a:pt x="42" y="29"/>
                    <a:pt x="42" y="36"/>
                  </a:cubicBezTo>
                  <a:cubicBezTo>
                    <a:pt x="42" y="43"/>
                    <a:pt x="36" y="49"/>
                    <a:pt x="25" y="49"/>
                  </a:cubicBezTo>
                  <a:lnTo>
                    <a:pt x="0" y="49"/>
                  </a:lnTo>
                  <a:close/>
                  <a:moveTo>
                    <a:pt x="10" y="22"/>
                  </a:moveTo>
                  <a:cubicBezTo>
                    <a:pt x="23" y="22"/>
                    <a:pt x="23" y="22"/>
                    <a:pt x="23" y="22"/>
                  </a:cubicBezTo>
                  <a:cubicBezTo>
                    <a:pt x="30" y="22"/>
                    <a:pt x="35" y="17"/>
                    <a:pt x="35" y="11"/>
                  </a:cubicBezTo>
                  <a:cubicBezTo>
                    <a:pt x="35" y="7"/>
                    <a:pt x="31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7"/>
                  </a:cubicBezTo>
                  <a:lnTo>
                    <a:pt x="10" y="22"/>
                  </a:lnTo>
                  <a:close/>
                  <a:moveTo>
                    <a:pt x="10" y="24"/>
                  </a:moveTo>
                  <a:cubicBezTo>
                    <a:pt x="10" y="43"/>
                    <a:pt x="10" y="43"/>
                    <a:pt x="10" y="43"/>
                  </a:cubicBezTo>
                  <a:cubicBezTo>
                    <a:pt x="10" y="47"/>
                    <a:pt x="12" y="48"/>
                    <a:pt x="16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32" y="48"/>
                    <a:pt x="37" y="42"/>
                    <a:pt x="37" y="36"/>
                  </a:cubicBezTo>
                  <a:cubicBezTo>
                    <a:pt x="37" y="30"/>
                    <a:pt x="32" y="24"/>
                    <a:pt x="24" y="24"/>
                  </a:cubicBezTo>
                  <a:lnTo>
                    <a:pt x="10" y="24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iṥlïdê">
              <a:extLst>
                <a:ext uri="{FF2B5EF4-FFF2-40B4-BE49-F238E27FC236}">
                  <a16:creationId xmlns:a16="http://schemas.microsoft.com/office/drawing/2014/main" id="{0B2F066F-C741-4A4D-B47C-8B7543ECE450}"/>
                </a:ext>
              </a:extLst>
            </p:cNvPr>
            <p:cNvSpPr/>
            <p:nvPr/>
          </p:nvSpPr>
          <p:spPr bwMode="auto">
            <a:xfrm>
              <a:off x="4071938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2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0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2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5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0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isļîḍê">
              <a:extLst>
                <a:ext uri="{FF2B5EF4-FFF2-40B4-BE49-F238E27FC236}">
                  <a16:creationId xmlns:a16="http://schemas.microsoft.com/office/drawing/2014/main" id="{1605DEE6-32D3-4B3E-9A3B-1B1540046484}"/>
                </a:ext>
              </a:extLst>
            </p:cNvPr>
            <p:cNvSpPr/>
            <p:nvPr/>
          </p:nvSpPr>
          <p:spPr bwMode="auto">
            <a:xfrm>
              <a:off x="4232275" y="3832225"/>
              <a:ext cx="60325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8 w 19"/>
                <a:gd name="T19" fmla="*/ 44 h 49"/>
                <a:gd name="T20" fmla="*/ 8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4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4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8" y="46"/>
                    <a:pt x="8" y="4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îśḻíďé">
              <a:extLst>
                <a:ext uri="{FF2B5EF4-FFF2-40B4-BE49-F238E27FC236}">
                  <a16:creationId xmlns:a16="http://schemas.microsoft.com/office/drawing/2014/main" id="{BD8600CC-AF0C-49FB-AD17-AB53EA7D3EC5}"/>
                </a:ext>
              </a:extLst>
            </p:cNvPr>
            <p:cNvSpPr/>
            <p:nvPr/>
          </p:nvSpPr>
          <p:spPr bwMode="auto">
            <a:xfrm>
              <a:off x="4319588" y="3832225"/>
              <a:ext cx="82550" cy="169863"/>
            </a:xfrm>
            <a:custGeom>
              <a:avLst/>
              <a:gdLst>
                <a:gd name="T0" fmla="*/ 26 w 26"/>
                <a:gd name="T1" fmla="*/ 0 h 50"/>
                <a:gd name="T2" fmla="*/ 26 w 26"/>
                <a:gd name="T3" fmla="*/ 2 h 50"/>
                <a:gd name="T4" fmla="*/ 19 w 26"/>
                <a:gd name="T5" fmla="*/ 6 h 50"/>
                <a:gd name="T6" fmla="*/ 19 w 26"/>
                <a:gd name="T7" fmla="*/ 37 h 50"/>
                <a:gd name="T8" fmla="*/ 9 w 26"/>
                <a:gd name="T9" fmla="*/ 50 h 50"/>
                <a:gd name="T10" fmla="*/ 0 w 26"/>
                <a:gd name="T11" fmla="*/ 45 h 50"/>
                <a:gd name="T12" fmla="*/ 3 w 26"/>
                <a:gd name="T13" fmla="*/ 41 h 50"/>
                <a:gd name="T14" fmla="*/ 6 w 26"/>
                <a:gd name="T15" fmla="*/ 45 h 50"/>
                <a:gd name="T16" fmla="*/ 10 w 26"/>
                <a:gd name="T17" fmla="*/ 49 h 50"/>
                <a:gd name="T18" fmla="*/ 15 w 26"/>
                <a:gd name="T19" fmla="*/ 38 h 50"/>
                <a:gd name="T20" fmla="*/ 15 w 26"/>
                <a:gd name="T21" fmla="*/ 6 h 50"/>
                <a:gd name="T22" fmla="*/ 8 w 26"/>
                <a:gd name="T23" fmla="*/ 2 h 50"/>
                <a:gd name="T24" fmla="*/ 8 w 26"/>
                <a:gd name="T25" fmla="*/ 0 h 50"/>
                <a:gd name="T26" fmla="*/ 26 w 26"/>
                <a:gd name="T2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50">
                  <a:moveTo>
                    <a:pt x="26" y="0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1" y="2"/>
                    <a:pt x="19" y="3"/>
                    <a:pt x="19" y="6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46"/>
                    <a:pt x="15" y="50"/>
                    <a:pt x="9" y="50"/>
                  </a:cubicBezTo>
                  <a:cubicBezTo>
                    <a:pt x="4" y="50"/>
                    <a:pt x="0" y="49"/>
                    <a:pt x="0" y="45"/>
                  </a:cubicBezTo>
                  <a:cubicBezTo>
                    <a:pt x="0" y="43"/>
                    <a:pt x="1" y="41"/>
                    <a:pt x="3" y="41"/>
                  </a:cubicBezTo>
                  <a:cubicBezTo>
                    <a:pt x="5" y="41"/>
                    <a:pt x="6" y="43"/>
                    <a:pt x="6" y="45"/>
                  </a:cubicBezTo>
                  <a:cubicBezTo>
                    <a:pt x="6" y="47"/>
                    <a:pt x="7" y="49"/>
                    <a:pt x="10" y="49"/>
                  </a:cubicBezTo>
                  <a:cubicBezTo>
                    <a:pt x="13" y="49"/>
                    <a:pt x="15" y="44"/>
                    <a:pt x="15" y="3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3"/>
                    <a:pt x="13" y="2"/>
                    <a:pt x="8" y="2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í$ľíḋè">
              <a:extLst>
                <a:ext uri="{FF2B5EF4-FFF2-40B4-BE49-F238E27FC236}">
                  <a16:creationId xmlns:a16="http://schemas.microsoft.com/office/drawing/2014/main" id="{AF7D86C8-BB24-44FF-8010-D229496550CC}"/>
                </a:ext>
              </a:extLst>
            </p:cNvPr>
            <p:cNvSpPr/>
            <p:nvPr/>
          </p:nvSpPr>
          <p:spPr bwMode="auto">
            <a:xfrm>
              <a:off x="4437063" y="3832225"/>
              <a:ext cx="58738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ïṧḷîḓê">
              <a:extLst>
                <a:ext uri="{FF2B5EF4-FFF2-40B4-BE49-F238E27FC236}">
                  <a16:creationId xmlns:a16="http://schemas.microsoft.com/office/drawing/2014/main" id="{6EF0EACB-6288-4EE9-BA8A-789384BB1866}"/>
                </a:ext>
              </a:extLst>
            </p:cNvPr>
            <p:cNvSpPr/>
            <p:nvPr/>
          </p:nvSpPr>
          <p:spPr bwMode="auto">
            <a:xfrm>
              <a:off x="4521200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7 w 49"/>
                <a:gd name="T5" fmla="*/ 43 h 50"/>
                <a:gd name="T6" fmla="*/ 7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9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íśļidè">
              <a:extLst>
                <a:ext uri="{FF2B5EF4-FFF2-40B4-BE49-F238E27FC236}">
                  <a16:creationId xmlns:a16="http://schemas.microsoft.com/office/drawing/2014/main" id="{F311BE2D-C4C2-4059-BB42-2B686D5FA769}"/>
                </a:ext>
              </a:extLst>
            </p:cNvPr>
            <p:cNvSpPr/>
            <p:nvPr/>
          </p:nvSpPr>
          <p:spPr bwMode="auto">
            <a:xfrm>
              <a:off x="4703763" y="3829050"/>
              <a:ext cx="144463" cy="173038"/>
            </a:xfrm>
            <a:custGeom>
              <a:avLst/>
              <a:gdLst>
                <a:gd name="T0" fmla="*/ 45 w 45"/>
                <a:gd name="T1" fmla="*/ 28 h 51"/>
                <a:gd name="T2" fmla="*/ 45 w 45"/>
                <a:gd name="T3" fmla="*/ 30 h 51"/>
                <a:gd name="T4" fmla="*/ 39 w 45"/>
                <a:gd name="T5" fmla="*/ 35 h 51"/>
                <a:gd name="T6" fmla="*/ 39 w 45"/>
                <a:gd name="T7" fmla="*/ 50 h 51"/>
                <a:gd name="T8" fmla="*/ 36 w 45"/>
                <a:gd name="T9" fmla="*/ 50 h 51"/>
                <a:gd name="T10" fmla="*/ 35 w 45"/>
                <a:gd name="T11" fmla="*/ 47 h 51"/>
                <a:gd name="T12" fmla="*/ 21 w 45"/>
                <a:gd name="T13" fmla="*/ 51 h 51"/>
                <a:gd name="T14" fmla="*/ 0 w 45"/>
                <a:gd name="T15" fmla="*/ 26 h 51"/>
                <a:gd name="T16" fmla="*/ 22 w 45"/>
                <a:gd name="T17" fmla="*/ 0 h 51"/>
                <a:gd name="T18" fmla="*/ 31 w 45"/>
                <a:gd name="T19" fmla="*/ 2 h 51"/>
                <a:gd name="T20" fmla="*/ 36 w 45"/>
                <a:gd name="T21" fmla="*/ 0 h 51"/>
                <a:gd name="T22" fmla="*/ 41 w 45"/>
                <a:gd name="T23" fmla="*/ 12 h 51"/>
                <a:gd name="T24" fmla="*/ 40 w 45"/>
                <a:gd name="T25" fmla="*/ 13 h 51"/>
                <a:gd name="T26" fmla="*/ 22 w 45"/>
                <a:gd name="T27" fmla="*/ 2 h 51"/>
                <a:gd name="T28" fmla="*/ 5 w 45"/>
                <a:gd name="T29" fmla="*/ 25 h 51"/>
                <a:gd name="T30" fmla="*/ 21 w 45"/>
                <a:gd name="T31" fmla="*/ 50 h 51"/>
                <a:gd name="T32" fmla="*/ 35 w 45"/>
                <a:gd name="T33" fmla="*/ 40 h 51"/>
                <a:gd name="T34" fmla="*/ 35 w 45"/>
                <a:gd name="T35" fmla="*/ 35 h 51"/>
                <a:gd name="T36" fmla="*/ 27 w 45"/>
                <a:gd name="T37" fmla="*/ 30 h 51"/>
                <a:gd name="T38" fmla="*/ 27 w 45"/>
                <a:gd name="T39" fmla="*/ 28 h 51"/>
                <a:gd name="T40" fmla="*/ 45 w 45"/>
                <a:gd name="T41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51">
                  <a:moveTo>
                    <a:pt x="45" y="28"/>
                  </a:moveTo>
                  <a:cubicBezTo>
                    <a:pt x="45" y="30"/>
                    <a:pt x="45" y="30"/>
                    <a:pt x="45" y="30"/>
                  </a:cubicBezTo>
                  <a:cubicBezTo>
                    <a:pt x="40" y="30"/>
                    <a:pt x="39" y="32"/>
                    <a:pt x="39" y="35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2" y="49"/>
                    <a:pt x="28" y="51"/>
                    <a:pt x="21" y="51"/>
                  </a:cubicBezTo>
                  <a:cubicBezTo>
                    <a:pt x="8" y="51"/>
                    <a:pt x="0" y="42"/>
                    <a:pt x="0" y="26"/>
                  </a:cubicBezTo>
                  <a:cubicBezTo>
                    <a:pt x="0" y="11"/>
                    <a:pt x="9" y="0"/>
                    <a:pt x="22" y="0"/>
                  </a:cubicBezTo>
                  <a:cubicBezTo>
                    <a:pt x="26" y="0"/>
                    <a:pt x="29" y="1"/>
                    <a:pt x="31" y="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6" y="8"/>
                    <a:pt x="31" y="2"/>
                    <a:pt x="22" y="2"/>
                  </a:cubicBezTo>
                  <a:cubicBezTo>
                    <a:pt x="12" y="2"/>
                    <a:pt x="5" y="12"/>
                    <a:pt x="5" y="25"/>
                  </a:cubicBezTo>
                  <a:cubicBezTo>
                    <a:pt x="5" y="42"/>
                    <a:pt x="13" y="50"/>
                    <a:pt x="21" y="50"/>
                  </a:cubicBezTo>
                  <a:cubicBezTo>
                    <a:pt x="29" y="50"/>
                    <a:pt x="35" y="44"/>
                    <a:pt x="35" y="40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2"/>
                    <a:pt x="33" y="30"/>
                    <a:pt x="27" y="30"/>
                  </a:cubicBezTo>
                  <a:cubicBezTo>
                    <a:pt x="27" y="28"/>
                    <a:pt x="27" y="28"/>
                    <a:pt x="27" y="28"/>
                  </a:cubicBezTo>
                  <a:lnTo>
                    <a:pt x="45" y="2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ïŝľiďè">
              <a:extLst>
                <a:ext uri="{FF2B5EF4-FFF2-40B4-BE49-F238E27FC236}">
                  <a16:creationId xmlns:a16="http://schemas.microsoft.com/office/drawing/2014/main" id="{E631D00C-AA62-4626-9302-EA33EADFBAA8}"/>
                </a:ext>
              </a:extLst>
            </p:cNvPr>
            <p:cNvSpPr/>
            <p:nvPr/>
          </p:nvSpPr>
          <p:spPr bwMode="auto">
            <a:xfrm>
              <a:off x="4946650" y="3832225"/>
              <a:ext cx="157163" cy="169863"/>
            </a:xfrm>
            <a:custGeom>
              <a:avLst/>
              <a:gdLst>
                <a:gd name="T0" fmla="*/ 0 w 49"/>
                <a:gd name="T1" fmla="*/ 0 h 50"/>
                <a:gd name="T2" fmla="*/ 18 w 49"/>
                <a:gd name="T3" fmla="*/ 0 h 50"/>
                <a:gd name="T4" fmla="*/ 18 w 49"/>
                <a:gd name="T5" fmla="*/ 2 h 50"/>
                <a:gd name="T6" fmla="*/ 11 w 49"/>
                <a:gd name="T7" fmla="*/ 6 h 50"/>
                <a:gd name="T8" fmla="*/ 11 w 49"/>
                <a:gd name="T9" fmla="*/ 34 h 50"/>
                <a:gd name="T10" fmla="*/ 26 w 49"/>
                <a:gd name="T11" fmla="*/ 48 h 50"/>
                <a:gd name="T12" fmla="*/ 41 w 49"/>
                <a:gd name="T13" fmla="*/ 34 h 50"/>
                <a:gd name="T14" fmla="*/ 41 w 49"/>
                <a:gd name="T15" fmla="*/ 6 h 50"/>
                <a:gd name="T16" fmla="*/ 34 w 49"/>
                <a:gd name="T17" fmla="*/ 2 h 50"/>
                <a:gd name="T18" fmla="*/ 34 w 49"/>
                <a:gd name="T19" fmla="*/ 0 h 50"/>
                <a:gd name="T20" fmla="*/ 49 w 49"/>
                <a:gd name="T21" fmla="*/ 0 h 50"/>
                <a:gd name="T22" fmla="*/ 49 w 49"/>
                <a:gd name="T23" fmla="*/ 2 h 50"/>
                <a:gd name="T24" fmla="*/ 43 w 49"/>
                <a:gd name="T25" fmla="*/ 6 h 50"/>
                <a:gd name="T26" fmla="*/ 43 w 49"/>
                <a:gd name="T27" fmla="*/ 34 h 50"/>
                <a:gd name="T28" fmla="*/ 24 w 49"/>
                <a:gd name="T29" fmla="*/ 50 h 50"/>
                <a:gd name="T30" fmla="*/ 7 w 49"/>
                <a:gd name="T31" fmla="*/ 33 h 50"/>
                <a:gd name="T32" fmla="*/ 7 w 49"/>
                <a:gd name="T33" fmla="*/ 6 h 50"/>
                <a:gd name="T34" fmla="*/ 0 w 49"/>
                <a:gd name="T35" fmla="*/ 2 h 50"/>
                <a:gd name="T36" fmla="*/ 0 w 49"/>
                <a:gd name="T3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50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42"/>
                    <a:pt x="17" y="48"/>
                    <a:pt x="26" y="48"/>
                  </a:cubicBezTo>
                  <a:cubicBezTo>
                    <a:pt x="33" y="48"/>
                    <a:pt x="41" y="45"/>
                    <a:pt x="41" y="34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9" y="2"/>
                    <a:pt x="34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3" y="3"/>
                    <a:pt x="43" y="6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45"/>
                    <a:pt x="35" y="50"/>
                    <a:pt x="24" y="50"/>
                  </a:cubicBezTo>
                  <a:cubicBezTo>
                    <a:pt x="15" y="50"/>
                    <a:pt x="7" y="45"/>
                    <a:pt x="7" y="3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îšľïďé">
              <a:extLst>
                <a:ext uri="{FF2B5EF4-FFF2-40B4-BE49-F238E27FC236}">
                  <a16:creationId xmlns:a16="http://schemas.microsoft.com/office/drawing/2014/main" id="{3661463A-69ED-48C1-BD24-6726872A9784}"/>
                </a:ext>
              </a:extLst>
            </p:cNvPr>
            <p:cNvSpPr/>
            <p:nvPr/>
          </p:nvSpPr>
          <p:spPr bwMode="auto">
            <a:xfrm>
              <a:off x="51260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6 w 49"/>
                <a:gd name="T5" fmla="*/ 43 h 50"/>
                <a:gd name="T6" fmla="*/ 6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9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iŝľïďê">
              <a:extLst>
                <a:ext uri="{FF2B5EF4-FFF2-40B4-BE49-F238E27FC236}">
                  <a16:creationId xmlns:a16="http://schemas.microsoft.com/office/drawing/2014/main" id="{F1456835-CF8E-4E1A-809A-8DC35484D3E6}"/>
                </a:ext>
              </a:extLst>
            </p:cNvPr>
            <p:cNvSpPr/>
            <p:nvPr/>
          </p:nvSpPr>
          <p:spPr bwMode="auto">
            <a:xfrm>
              <a:off x="5310188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ïṧlïďè">
              <a:extLst>
                <a:ext uri="{FF2B5EF4-FFF2-40B4-BE49-F238E27FC236}">
                  <a16:creationId xmlns:a16="http://schemas.microsoft.com/office/drawing/2014/main" id="{223FE0E7-34CF-4C1B-81E5-E884D88E45CB}"/>
                </a:ext>
              </a:extLst>
            </p:cNvPr>
            <p:cNvSpPr/>
            <p:nvPr/>
          </p:nvSpPr>
          <p:spPr bwMode="auto">
            <a:xfrm>
              <a:off x="5389563" y="3832225"/>
              <a:ext cx="150813" cy="169863"/>
            </a:xfrm>
            <a:custGeom>
              <a:avLst/>
              <a:gdLst>
                <a:gd name="T0" fmla="*/ 32 w 47"/>
                <a:gd name="T1" fmla="*/ 0 h 50"/>
                <a:gd name="T2" fmla="*/ 47 w 47"/>
                <a:gd name="T3" fmla="*/ 0 h 50"/>
                <a:gd name="T4" fmla="*/ 47 w 47"/>
                <a:gd name="T5" fmla="*/ 2 h 50"/>
                <a:gd name="T6" fmla="*/ 40 w 47"/>
                <a:gd name="T7" fmla="*/ 7 h 50"/>
                <a:gd name="T8" fmla="*/ 24 w 47"/>
                <a:gd name="T9" fmla="*/ 50 h 50"/>
                <a:gd name="T10" fmla="*/ 23 w 47"/>
                <a:gd name="T11" fmla="*/ 50 h 50"/>
                <a:gd name="T12" fmla="*/ 7 w 47"/>
                <a:gd name="T13" fmla="*/ 6 h 50"/>
                <a:gd name="T14" fmla="*/ 0 w 47"/>
                <a:gd name="T15" fmla="*/ 2 h 50"/>
                <a:gd name="T16" fmla="*/ 0 w 47"/>
                <a:gd name="T17" fmla="*/ 0 h 50"/>
                <a:gd name="T18" fmla="*/ 18 w 47"/>
                <a:gd name="T19" fmla="*/ 0 h 50"/>
                <a:gd name="T20" fmla="*/ 18 w 47"/>
                <a:gd name="T21" fmla="*/ 2 h 50"/>
                <a:gd name="T22" fmla="*/ 11 w 47"/>
                <a:gd name="T23" fmla="*/ 4 h 50"/>
                <a:gd name="T24" fmla="*/ 12 w 47"/>
                <a:gd name="T25" fmla="*/ 5 h 50"/>
                <a:gd name="T26" fmla="*/ 25 w 47"/>
                <a:gd name="T27" fmla="*/ 43 h 50"/>
                <a:gd name="T28" fmla="*/ 38 w 47"/>
                <a:gd name="T29" fmla="*/ 7 h 50"/>
                <a:gd name="T30" fmla="*/ 39 w 47"/>
                <a:gd name="T31" fmla="*/ 4 h 50"/>
                <a:gd name="T32" fmla="*/ 32 w 47"/>
                <a:gd name="T33" fmla="*/ 2 h 50"/>
                <a:gd name="T34" fmla="*/ 32 w 47"/>
                <a:gd name="T3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50">
                  <a:moveTo>
                    <a:pt x="32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2"/>
                    <a:pt x="42" y="3"/>
                    <a:pt x="40" y="7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4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2"/>
                    <a:pt x="11" y="4"/>
                  </a:cubicBezTo>
                  <a:cubicBezTo>
                    <a:pt x="11" y="4"/>
                    <a:pt x="11" y="5"/>
                    <a:pt x="12" y="5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9" y="6"/>
                    <a:pt x="39" y="5"/>
                    <a:pt x="39" y="4"/>
                  </a:cubicBezTo>
                  <a:cubicBezTo>
                    <a:pt x="39" y="3"/>
                    <a:pt x="37" y="2"/>
                    <a:pt x="32" y="2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iṥľîḋe">
              <a:extLst>
                <a:ext uri="{FF2B5EF4-FFF2-40B4-BE49-F238E27FC236}">
                  <a16:creationId xmlns:a16="http://schemas.microsoft.com/office/drawing/2014/main" id="{06B4C0C2-574C-4AF9-B670-E928280CDEC8}"/>
                </a:ext>
              </a:extLst>
            </p:cNvPr>
            <p:cNvSpPr/>
            <p:nvPr/>
          </p:nvSpPr>
          <p:spPr bwMode="auto">
            <a:xfrm>
              <a:off x="556260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6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íślîḋè">
              <a:extLst>
                <a:ext uri="{FF2B5EF4-FFF2-40B4-BE49-F238E27FC236}">
                  <a16:creationId xmlns:a16="http://schemas.microsoft.com/office/drawing/2014/main" id="{7033DB53-DF11-42B4-83F4-57533ADC3402}"/>
                </a:ext>
              </a:extLst>
            </p:cNvPr>
            <p:cNvSpPr/>
            <p:nvPr/>
          </p:nvSpPr>
          <p:spPr bwMode="auto">
            <a:xfrm>
              <a:off x="5722938" y="3832225"/>
              <a:ext cx="138113" cy="166688"/>
            </a:xfrm>
            <a:custGeom>
              <a:avLst/>
              <a:gdLst>
                <a:gd name="T0" fmla="*/ 0 w 43"/>
                <a:gd name="T1" fmla="*/ 49 h 49"/>
                <a:gd name="T2" fmla="*/ 0 w 43"/>
                <a:gd name="T3" fmla="*/ 48 h 49"/>
                <a:gd name="T4" fmla="*/ 6 w 43"/>
                <a:gd name="T5" fmla="*/ 43 h 49"/>
                <a:gd name="T6" fmla="*/ 6 w 43"/>
                <a:gd name="T7" fmla="*/ 6 h 49"/>
                <a:gd name="T8" fmla="*/ 0 w 43"/>
                <a:gd name="T9" fmla="*/ 2 h 49"/>
                <a:gd name="T10" fmla="*/ 0 w 43"/>
                <a:gd name="T11" fmla="*/ 0 h 49"/>
                <a:gd name="T12" fmla="*/ 22 w 43"/>
                <a:gd name="T13" fmla="*/ 0 h 49"/>
                <a:gd name="T14" fmla="*/ 38 w 43"/>
                <a:gd name="T15" fmla="*/ 12 h 49"/>
                <a:gd name="T16" fmla="*/ 24 w 43"/>
                <a:gd name="T17" fmla="*/ 25 h 49"/>
                <a:gd name="T18" fmla="*/ 36 w 43"/>
                <a:gd name="T19" fmla="*/ 44 h 49"/>
                <a:gd name="T20" fmla="*/ 43 w 43"/>
                <a:gd name="T21" fmla="*/ 48 h 49"/>
                <a:gd name="T22" fmla="*/ 43 w 43"/>
                <a:gd name="T23" fmla="*/ 49 h 49"/>
                <a:gd name="T24" fmla="*/ 33 w 43"/>
                <a:gd name="T25" fmla="*/ 49 h 49"/>
                <a:gd name="T26" fmla="*/ 20 w 43"/>
                <a:gd name="T27" fmla="*/ 25 h 49"/>
                <a:gd name="T28" fmla="*/ 10 w 43"/>
                <a:gd name="T29" fmla="*/ 25 h 49"/>
                <a:gd name="T30" fmla="*/ 10 w 43"/>
                <a:gd name="T31" fmla="*/ 43 h 49"/>
                <a:gd name="T32" fmla="*/ 17 w 43"/>
                <a:gd name="T33" fmla="*/ 48 h 49"/>
                <a:gd name="T34" fmla="*/ 17 w 43"/>
                <a:gd name="T35" fmla="*/ 49 h 49"/>
                <a:gd name="T36" fmla="*/ 0 w 43"/>
                <a:gd name="T37" fmla="*/ 49 h 49"/>
                <a:gd name="T38" fmla="*/ 10 w 43"/>
                <a:gd name="T39" fmla="*/ 23 h 49"/>
                <a:gd name="T40" fmla="*/ 23 w 43"/>
                <a:gd name="T41" fmla="*/ 23 h 49"/>
                <a:gd name="T42" fmla="*/ 33 w 43"/>
                <a:gd name="T43" fmla="*/ 12 h 49"/>
                <a:gd name="T44" fmla="*/ 21 w 43"/>
                <a:gd name="T45" fmla="*/ 2 h 49"/>
                <a:gd name="T46" fmla="*/ 15 w 43"/>
                <a:gd name="T47" fmla="*/ 2 h 49"/>
                <a:gd name="T48" fmla="*/ 10 w 43"/>
                <a:gd name="T49" fmla="*/ 6 h 49"/>
                <a:gd name="T50" fmla="*/ 10 w 43"/>
                <a:gd name="T51" fmla="*/ 2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2" y="0"/>
                    <a:pt x="38" y="5"/>
                    <a:pt x="38" y="12"/>
                  </a:cubicBezTo>
                  <a:cubicBezTo>
                    <a:pt x="38" y="19"/>
                    <a:pt x="34" y="24"/>
                    <a:pt x="24" y="25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7" y="47"/>
                    <a:pt x="39" y="4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  <a:moveTo>
                    <a:pt x="10" y="23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31" y="23"/>
                    <a:pt x="33" y="18"/>
                    <a:pt x="33" y="12"/>
                  </a:cubicBezTo>
                  <a:cubicBezTo>
                    <a:pt x="33" y="6"/>
                    <a:pt x="29" y="2"/>
                    <a:pt x="21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2" y="2"/>
                    <a:pt x="10" y="3"/>
                    <a:pt x="10" y="6"/>
                  </a:cubicBezTo>
                  <a:lnTo>
                    <a:pt x="10" y="23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isľiḓè">
              <a:extLst>
                <a:ext uri="{FF2B5EF4-FFF2-40B4-BE49-F238E27FC236}">
                  <a16:creationId xmlns:a16="http://schemas.microsoft.com/office/drawing/2014/main" id="{D71F9E13-7542-468D-9C20-516CA58B1C11}"/>
                </a:ext>
              </a:extLst>
            </p:cNvPr>
            <p:cNvSpPr/>
            <p:nvPr/>
          </p:nvSpPr>
          <p:spPr bwMode="auto">
            <a:xfrm>
              <a:off x="5886450" y="3829050"/>
              <a:ext cx="115888" cy="173038"/>
            </a:xfrm>
            <a:custGeom>
              <a:avLst/>
              <a:gdLst>
                <a:gd name="T0" fmla="*/ 2 w 36"/>
                <a:gd name="T1" fmla="*/ 38 h 51"/>
                <a:gd name="T2" fmla="*/ 20 w 36"/>
                <a:gd name="T3" fmla="*/ 50 h 51"/>
                <a:gd name="T4" fmla="*/ 33 w 36"/>
                <a:gd name="T5" fmla="*/ 39 h 51"/>
                <a:gd name="T6" fmla="*/ 18 w 36"/>
                <a:gd name="T7" fmla="*/ 27 h 51"/>
                <a:gd name="T8" fmla="*/ 2 w 36"/>
                <a:gd name="T9" fmla="*/ 12 h 51"/>
                <a:gd name="T10" fmla="*/ 17 w 36"/>
                <a:gd name="T11" fmla="*/ 0 h 51"/>
                <a:gd name="T12" fmla="*/ 26 w 36"/>
                <a:gd name="T13" fmla="*/ 2 h 51"/>
                <a:gd name="T14" fmla="*/ 27 w 36"/>
                <a:gd name="T15" fmla="*/ 2 h 51"/>
                <a:gd name="T16" fmla="*/ 31 w 36"/>
                <a:gd name="T17" fmla="*/ 1 h 51"/>
                <a:gd name="T18" fmla="*/ 35 w 36"/>
                <a:gd name="T19" fmla="*/ 13 h 51"/>
                <a:gd name="T20" fmla="*/ 34 w 36"/>
                <a:gd name="T21" fmla="*/ 14 h 51"/>
                <a:gd name="T22" fmla="*/ 16 w 36"/>
                <a:gd name="T23" fmla="*/ 2 h 51"/>
                <a:gd name="T24" fmla="*/ 6 w 36"/>
                <a:gd name="T25" fmla="*/ 11 h 51"/>
                <a:gd name="T26" fmla="*/ 20 w 36"/>
                <a:gd name="T27" fmla="*/ 23 h 51"/>
                <a:gd name="T28" fmla="*/ 36 w 36"/>
                <a:gd name="T29" fmla="*/ 38 h 51"/>
                <a:gd name="T30" fmla="*/ 21 w 36"/>
                <a:gd name="T31" fmla="*/ 51 h 51"/>
                <a:gd name="T32" fmla="*/ 10 w 36"/>
                <a:gd name="T33" fmla="*/ 49 h 51"/>
                <a:gd name="T34" fmla="*/ 5 w 36"/>
                <a:gd name="T35" fmla="*/ 51 h 51"/>
                <a:gd name="T36" fmla="*/ 0 w 36"/>
                <a:gd name="T37" fmla="*/ 38 h 51"/>
                <a:gd name="T38" fmla="*/ 2 w 36"/>
                <a:gd name="T3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51">
                  <a:moveTo>
                    <a:pt x="2" y="38"/>
                  </a:moveTo>
                  <a:cubicBezTo>
                    <a:pt x="5" y="43"/>
                    <a:pt x="11" y="50"/>
                    <a:pt x="20" y="50"/>
                  </a:cubicBezTo>
                  <a:cubicBezTo>
                    <a:pt x="27" y="50"/>
                    <a:pt x="33" y="47"/>
                    <a:pt x="33" y="39"/>
                  </a:cubicBezTo>
                  <a:cubicBezTo>
                    <a:pt x="33" y="32"/>
                    <a:pt x="28" y="30"/>
                    <a:pt x="18" y="27"/>
                  </a:cubicBezTo>
                  <a:cubicBezTo>
                    <a:pt x="10" y="25"/>
                    <a:pt x="2" y="21"/>
                    <a:pt x="2" y="12"/>
                  </a:cubicBezTo>
                  <a:cubicBezTo>
                    <a:pt x="2" y="7"/>
                    <a:pt x="6" y="0"/>
                    <a:pt x="17" y="0"/>
                  </a:cubicBezTo>
                  <a:cubicBezTo>
                    <a:pt x="22" y="0"/>
                    <a:pt x="25" y="2"/>
                    <a:pt x="26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0" y="7"/>
                    <a:pt x="24" y="2"/>
                    <a:pt x="16" y="2"/>
                  </a:cubicBezTo>
                  <a:cubicBezTo>
                    <a:pt x="11" y="2"/>
                    <a:pt x="6" y="4"/>
                    <a:pt x="6" y="11"/>
                  </a:cubicBezTo>
                  <a:cubicBezTo>
                    <a:pt x="6" y="19"/>
                    <a:pt x="13" y="21"/>
                    <a:pt x="20" y="23"/>
                  </a:cubicBezTo>
                  <a:cubicBezTo>
                    <a:pt x="29" y="26"/>
                    <a:pt x="36" y="29"/>
                    <a:pt x="36" y="38"/>
                  </a:cubicBezTo>
                  <a:cubicBezTo>
                    <a:pt x="36" y="47"/>
                    <a:pt x="29" y="51"/>
                    <a:pt x="21" y="51"/>
                  </a:cubicBezTo>
                  <a:cubicBezTo>
                    <a:pt x="16" y="51"/>
                    <a:pt x="12" y="49"/>
                    <a:pt x="10" y="49"/>
                  </a:cubicBezTo>
                  <a:cubicBezTo>
                    <a:pt x="8" y="49"/>
                    <a:pt x="6" y="50"/>
                    <a:pt x="5" y="51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2" y="3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isḻiḍe">
              <a:extLst>
                <a:ext uri="{FF2B5EF4-FFF2-40B4-BE49-F238E27FC236}">
                  <a16:creationId xmlns:a16="http://schemas.microsoft.com/office/drawing/2014/main" id="{0FE9B6BA-49C1-44E2-9FD8-A0A6238EEE6B}"/>
                </a:ext>
              </a:extLst>
            </p:cNvPr>
            <p:cNvSpPr/>
            <p:nvPr/>
          </p:nvSpPr>
          <p:spPr bwMode="auto">
            <a:xfrm>
              <a:off x="6037263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îṥlïḋe">
              <a:extLst>
                <a:ext uri="{FF2B5EF4-FFF2-40B4-BE49-F238E27FC236}">
                  <a16:creationId xmlns:a16="http://schemas.microsoft.com/office/drawing/2014/main" id="{F3C8CBDB-FBCE-4DB7-B9B9-8358DDA02AEF}"/>
                </a:ext>
              </a:extLst>
            </p:cNvPr>
            <p:cNvSpPr/>
            <p:nvPr/>
          </p:nvSpPr>
          <p:spPr bwMode="auto">
            <a:xfrm>
              <a:off x="6121400" y="3832225"/>
              <a:ext cx="157163" cy="166688"/>
            </a:xfrm>
            <a:custGeom>
              <a:avLst/>
              <a:gdLst>
                <a:gd name="T0" fmla="*/ 15 w 49"/>
                <a:gd name="T1" fmla="*/ 49 h 49"/>
                <a:gd name="T2" fmla="*/ 15 w 49"/>
                <a:gd name="T3" fmla="*/ 48 h 49"/>
                <a:gd name="T4" fmla="*/ 22 w 49"/>
                <a:gd name="T5" fmla="*/ 44 h 49"/>
                <a:gd name="T6" fmla="*/ 22 w 49"/>
                <a:gd name="T7" fmla="*/ 6 h 49"/>
                <a:gd name="T8" fmla="*/ 17 w 49"/>
                <a:gd name="T9" fmla="*/ 2 h 49"/>
                <a:gd name="T10" fmla="*/ 1 w 49"/>
                <a:gd name="T11" fmla="*/ 12 h 49"/>
                <a:gd name="T12" fmla="*/ 0 w 49"/>
                <a:gd name="T13" fmla="*/ 12 h 49"/>
                <a:gd name="T14" fmla="*/ 4 w 49"/>
                <a:gd name="T15" fmla="*/ 0 h 49"/>
                <a:gd name="T16" fmla="*/ 45 w 49"/>
                <a:gd name="T17" fmla="*/ 0 h 49"/>
                <a:gd name="T18" fmla="*/ 49 w 49"/>
                <a:gd name="T19" fmla="*/ 12 h 49"/>
                <a:gd name="T20" fmla="*/ 48 w 49"/>
                <a:gd name="T21" fmla="*/ 13 h 49"/>
                <a:gd name="T22" fmla="*/ 33 w 49"/>
                <a:gd name="T23" fmla="*/ 2 h 49"/>
                <a:gd name="T24" fmla="*/ 27 w 49"/>
                <a:gd name="T25" fmla="*/ 6 h 49"/>
                <a:gd name="T26" fmla="*/ 27 w 49"/>
                <a:gd name="T27" fmla="*/ 44 h 49"/>
                <a:gd name="T28" fmla="*/ 34 w 49"/>
                <a:gd name="T29" fmla="*/ 48 h 49"/>
                <a:gd name="T30" fmla="*/ 34 w 49"/>
                <a:gd name="T31" fmla="*/ 49 h 49"/>
                <a:gd name="T32" fmla="*/ 15 w 49"/>
                <a:gd name="T3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49">
                  <a:moveTo>
                    <a:pt x="15" y="49"/>
                  </a:moveTo>
                  <a:cubicBezTo>
                    <a:pt x="15" y="48"/>
                    <a:pt x="15" y="48"/>
                    <a:pt x="15" y="48"/>
                  </a:cubicBezTo>
                  <a:cubicBezTo>
                    <a:pt x="19" y="48"/>
                    <a:pt x="22" y="47"/>
                    <a:pt x="22" y="44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3"/>
                    <a:pt x="21" y="2"/>
                    <a:pt x="17" y="2"/>
                  </a:cubicBezTo>
                  <a:cubicBezTo>
                    <a:pt x="8" y="2"/>
                    <a:pt x="4" y="7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4" y="7"/>
                    <a:pt x="42" y="2"/>
                    <a:pt x="33" y="2"/>
                  </a:cubicBezTo>
                  <a:cubicBezTo>
                    <a:pt x="29" y="2"/>
                    <a:pt x="27" y="3"/>
                    <a:pt x="27" y="6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7"/>
                    <a:pt x="29" y="48"/>
                    <a:pt x="34" y="48"/>
                  </a:cubicBezTo>
                  <a:cubicBezTo>
                    <a:pt x="34" y="49"/>
                    <a:pt x="34" y="49"/>
                    <a:pt x="34" y="49"/>
                  </a:cubicBezTo>
                  <a:lnTo>
                    <a:pt x="15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ïSḷidè">
              <a:extLst>
                <a:ext uri="{FF2B5EF4-FFF2-40B4-BE49-F238E27FC236}">
                  <a16:creationId xmlns:a16="http://schemas.microsoft.com/office/drawing/2014/main" id="{BF18EFBA-264F-4542-B0CC-61797384AB64}"/>
                </a:ext>
              </a:extLst>
            </p:cNvPr>
            <p:cNvSpPr/>
            <p:nvPr/>
          </p:nvSpPr>
          <p:spPr bwMode="auto">
            <a:xfrm>
              <a:off x="6297613" y="3832225"/>
              <a:ext cx="141288" cy="166688"/>
            </a:xfrm>
            <a:custGeom>
              <a:avLst/>
              <a:gdLst>
                <a:gd name="T0" fmla="*/ 13 w 44"/>
                <a:gd name="T1" fmla="*/ 49 h 49"/>
                <a:gd name="T2" fmla="*/ 13 w 44"/>
                <a:gd name="T3" fmla="*/ 48 h 49"/>
                <a:gd name="T4" fmla="*/ 20 w 44"/>
                <a:gd name="T5" fmla="*/ 44 h 49"/>
                <a:gd name="T6" fmla="*/ 20 w 44"/>
                <a:gd name="T7" fmla="*/ 30 h 49"/>
                <a:gd name="T8" fmla="*/ 7 w 44"/>
                <a:gd name="T9" fmla="*/ 5 h 49"/>
                <a:gd name="T10" fmla="*/ 0 w 44"/>
                <a:gd name="T11" fmla="*/ 2 h 49"/>
                <a:gd name="T12" fmla="*/ 0 w 44"/>
                <a:gd name="T13" fmla="*/ 0 h 49"/>
                <a:gd name="T14" fmla="*/ 18 w 44"/>
                <a:gd name="T15" fmla="*/ 0 h 49"/>
                <a:gd name="T16" fmla="*/ 18 w 44"/>
                <a:gd name="T17" fmla="*/ 2 h 49"/>
                <a:gd name="T18" fmla="*/ 11 w 44"/>
                <a:gd name="T19" fmla="*/ 4 h 49"/>
                <a:gd name="T20" fmla="*/ 12 w 44"/>
                <a:gd name="T21" fmla="*/ 5 h 49"/>
                <a:gd name="T22" fmla="*/ 23 w 44"/>
                <a:gd name="T23" fmla="*/ 27 h 49"/>
                <a:gd name="T24" fmla="*/ 35 w 44"/>
                <a:gd name="T25" fmla="*/ 6 h 49"/>
                <a:gd name="T26" fmla="*/ 36 w 44"/>
                <a:gd name="T27" fmla="*/ 4 h 49"/>
                <a:gd name="T28" fmla="*/ 29 w 44"/>
                <a:gd name="T29" fmla="*/ 2 h 49"/>
                <a:gd name="T30" fmla="*/ 29 w 44"/>
                <a:gd name="T31" fmla="*/ 0 h 49"/>
                <a:gd name="T32" fmla="*/ 44 w 44"/>
                <a:gd name="T33" fmla="*/ 0 h 49"/>
                <a:gd name="T34" fmla="*/ 44 w 44"/>
                <a:gd name="T35" fmla="*/ 2 h 49"/>
                <a:gd name="T36" fmla="*/ 37 w 44"/>
                <a:gd name="T37" fmla="*/ 7 h 49"/>
                <a:gd name="T38" fmla="*/ 24 w 44"/>
                <a:gd name="T39" fmla="*/ 29 h 49"/>
                <a:gd name="T40" fmla="*/ 24 w 44"/>
                <a:gd name="T41" fmla="*/ 44 h 49"/>
                <a:gd name="T42" fmla="*/ 31 w 44"/>
                <a:gd name="T43" fmla="*/ 48 h 49"/>
                <a:gd name="T44" fmla="*/ 31 w 44"/>
                <a:gd name="T45" fmla="*/ 49 h 49"/>
                <a:gd name="T46" fmla="*/ 13 w 44"/>
                <a:gd name="T4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" h="49">
                  <a:moveTo>
                    <a:pt x="13" y="49"/>
                  </a:moveTo>
                  <a:cubicBezTo>
                    <a:pt x="13" y="48"/>
                    <a:pt x="13" y="48"/>
                    <a:pt x="13" y="48"/>
                  </a:cubicBezTo>
                  <a:cubicBezTo>
                    <a:pt x="19" y="48"/>
                    <a:pt x="20" y="46"/>
                    <a:pt x="20" y="44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5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2"/>
                    <a:pt x="11" y="4"/>
                  </a:cubicBezTo>
                  <a:cubicBezTo>
                    <a:pt x="11" y="4"/>
                    <a:pt x="11" y="4"/>
                    <a:pt x="12" y="5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5"/>
                    <a:pt x="36" y="5"/>
                    <a:pt x="36" y="4"/>
                  </a:cubicBezTo>
                  <a:cubicBezTo>
                    <a:pt x="36" y="3"/>
                    <a:pt x="34" y="2"/>
                    <a:pt x="29" y="2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39" y="2"/>
                    <a:pt x="39" y="3"/>
                    <a:pt x="37" y="7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6"/>
                    <a:pt x="26" y="48"/>
                    <a:pt x="31" y="48"/>
                  </a:cubicBezTo>
                  <a:cubicBezTo>
                    <a:pt x="31" y="49"/>
                    <a:pt x="31" y="49"/>
                    <a:pt x="31" y="49"/>
                  </a:cubicBezTo>
                  <a:lnTo>
                    <a:pt x="13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iSḷiḍé">
              <a:extLst>
                <a:ext uri="{FF2B5EF4-FFF2-40B4-BE49-F238E27FC236}">
                  <a16:creationId xmlns:a16="http://schemas.microsoft.com/office/drawing/2014/main" id="{A406207D-7926-434A-886A-4E5F2AA6C5A8}"/>
                </a:ext>
              </a:extLst>
            </p:cNvPr>
            <p:cNvSpPr/>
            <p:nvPr/>
          </p:nvSpPr>
          <p:spPr bwMode="auto">
            <a:xfrm>
              <a:off x="6540500" y="3829050"/>
              <a:ext cx="138113" cy="173038"/>
            </a:xfrm>
            <a:custGeom>
              <a:avLst/>
              <a:gdLst>
                <a:gd name="T0" fmla="*/ 43 w 43"/>
                <a:gd name="T1" fmla="*/ 26 h 51"/>
                <a:gd name="T2" fmla="*/ 21 w 43"/>
                <a:gd name="T3" fmla="*/ 51 h 51"/>
                <a:gd name="T4" fmla="*/ 0 w 43"/>
                <a:gd name="T5" fmla="*/ 26 h 51"/>
                <a:gd name="T6" fmla="*/ 21 w 43"/>
                <a:gd name="T7" fmla="*/ 0 h 51"/>
                <a:gd name="T8" fmla="*/ 43 w 43"/>
                <a:gd name="T9" fmla="*/ 26 h 51"/>
                <a:gd name="T10" fmla="*/ 5 w 43"/>
                <a:gd name="T11" fmla="*/ 26 h 51"/>
                <a:gd name="T12" fmla="*/ 21 w 43"/>
                <a:gd name="T13" fmla="*/ 50 h 51"/>
                <a:gd name="T14" fmla="*/ 38 w 43"/>
                <a:gd name="T15" fmla="*/ 26 h 51"/>
                <a:gd name="T16" fmla="*/ 21 w 43"/>
                <a:gd name="T17" fmla="*/ 2 h 51"/>
                <a:gd name="T18" fmla="*/ 5 w 43"/>
                <a:gd name="T19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1">
                  <a:moveTo>
                    <a:pt x="43" y="26"/>
                  </a:moveTo>
                  <a:cubicBezTo>
                    <a:pt x="43" y="39"/>
                    <a:pt x="36" y="51"/>
                    <a:pt x="21" y="51"/>
                  </a:cubicBezTo>
                  <a:cubicBezTo>
                    <a:pt x="7" y="51"/>
                    <a:pt x="0" y="39"/>
                    <a:pt x="0" y="26"/>
                  </a:cubicBezTo>
                  <a:cubicBezTo>
                    <a:pt x="0" y="13"/>
                    <a:pt x="7" y="0"/>
                    <a:pt x="21" y="0"/>
                  </a:cubicBezTo>
                  <a:cubicBezTo>
                    <a:pt x="36" y="0"/>
                    <a:pt x="43" y="13"/>
                    <a:pt x="43" y="26"/>
                  </a:cubicBezTo>
                  <a:close/>
                  <a:moveTo>
                    <a:pt x="5" y="26"/>
                  </a:moveTo>
                  <a:cubicBezTo>
                    <a:pt x="5" y="38"/>
                    <a:pt x="10" y="50"/>
                    <a:pt x="21" y="50"/>
                  </a:cubicBezTo>
                  <a:cubicBezTo>
                    <a:pt x="33" y="50"/>
                    <a:pt x="38" y="38"/>
                    <a:pt x="38" y="26"/>
                  </a:cubicBezTo>
                  <a:cubicBezTo>
                    <a:pt x="38" y="14"/>
                    <a:pt x="33" y="2"/>
                    <a:pt x="21" y="2"/>
                  </a:cubicBezTo>
                  <a:cubicBezTo>
                    <a:pt x="10" y="2"/>
                    <a:pt x="5" y="14"/>
                    <a:pt x="5" y="26"/>
                  </a:cubicBez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íṣľiḓê">
              <a:extLst>
                <a:ext uri="{FF2B5EF4-FFF2-40B4-BE49-F238E27FC236}">
                  <a16:creationId xmlns:a16="http://schemas.microsoft.com/office/drawing/2014/main" id="{8A71E3CB-7095-4E07-B203-E7C35934E73A}"/>
                </a:ext>
              </a:extLst>
            </p:cNvPr>
            <p:cNvSpPr/>
            <p:nvPr/>
          </p:nvSpPr>
          <p:spPr bwMode="auto">
            <a:xfrm>
              <a:off x="6707188" y="3832225"/>
              <a:ext cx="128588" cy="166688"/>
            </a:xfrm>
            <a:custGeom>
              <a:avLst/>
              <a:gdLst>
                <a:gd name="T0" fmla="*/ 0 w 40"/>
                <a:gd name="T1" fmla="*/ 49 h 49"/>
                <a:gd name="T2" fmla="*/ 0 w 40"/>
                <a:gd name="T3" fmla="*/ 48 h 49"/>
                <a:gd name="T4" fmla="*/ 6 w 40"/>
                <a:gd name="T5" fmla="*/ 43 h 49"/>
                <a:gd name="T6" fmla="*/ 6 w 40"/>
                <a:gd name="T7" fmla="*/ 6 h 49"/>
                <a:gd name="T8" fmla="*/ 0 w 40"/>
                <a:gd name="T9" fmla="*/ 2 h 49"/>
                <a:gd name="T10" fmla="*/ 0 w 40"/>
                <a:gd name="T11" fmla="*/ 0 h 49"/>
                <a:gd name="T12" fmla="*/ 35 w 40"/>
                <a:gd name="T13" fmla="*/ 0 h 49"/>
                <a:gd name="T14" fmla="*/ 40 w 40"/>
                <a:gd name="T15" fmla="*/ 11 h 49"/>
                <a:gd name="T16" fmla="*/ 39 w 40"/>
                <a:gd name="T17" fmla="*/ 12 h 49"/>
                <a:gd name="T18" fmla="*/ 22 w 40"/>
                <a:gd name="T19" fmla="*/ 2 h 49"/>
                <a:gd name="T20" fmla="*/ 15 w 40"/>
                <a:gd name="T21" fmla="*/ 2 h 49"/>
                <a:gd name="T22" fmla="*/ 10 w 40"/>
                <a:gd name="T23" fmla="*/ 6 h 49"/>
                <a:gd name="T24" fmla="*/ 10 w 40"/>
                <a:gd name="T25" fmla="*/ 23 h 49"/>
                <a:gd name="T26" fmla="*/ 20 w 40"/>
                <a:gd name="T27" fmla="*/ 23 h 49"/>
                <a:gd name="T28" fmla="*/ 28 w 40"/>
                <a:gd name="T29" fmla="*/ 14 h 49"/>
                <a:gd name="T30" fmla="*/ 30 w 40"/>
                <a:gd name="T31" fmla="*/ 14 h 49"/>
                <a:gd name="T32" fmla="*/ 30 w 40"/>
                <a:gd name="T33" fmla="*/ 34 h 49"/>
                <a:gd name="T34" fmla="*/ 28 w 40"/>
                <a:gd name="T35" fmla="*/ 34 h 49"/>
                <a:gd name="T36" fmla="*/ 20 w 40"/>
                <a:gd name="T37" fmla="*/ 24 h 49"/>
                <a:gd name="T38" fmla="*/ 10 w 40"/>
                <a:gd name="T39" fmla="*/ 24 h 49"/>
                <a:gd name="T40" fmla="*/ 10 w 40"/>
                <a:gd name="T41" fmla="*/ 43 h 49"/>
                <a:gd name="T42" fmla="*/ 17 w 40"/>
                <a:gd name="T43" fmla="*/ 48 h 49"/>
                <a:gd name="T44" fmla="*/ 17 w 40"/>
                <a:gd name="T45" fmla="*/ 49 h 49"/>
                <a:gd name="T46" fmla="*/ 0 w 40"/>
                <a:gd name="T4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6" y="8"/>
                    <a:pt x="31" y="2"/>
                    <a:pt x="22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5" y="23"/>
                    <a:pt x="28" y="22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27"/>
                    <a:pt x="25" y="24"/>
                    <a:pt x="2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îş1ïďê">
              <a:extLst>
                <a:ext uri="{FF2B5EF4-FFF2-40B4-BE49-F238E27FC236}">
                  <a16:creationId xmlns:a16="http://schemas.microsoft.com/office/drawing/2014/main" id="{0E954311-E794-47D8-B72B-EF2A032D449B}"/>
                </a:ext>
              </a:extLst>
            </p:cNvPr>
            <p:cNvSpPr/>
            <p:nvPr/>
          </p:nvSpPr>
          <p:spPr bwMode="auto">
            <a:xfrm>
              <a:off x="6942138" y="3829050"/>
              <a:ext cx="130175" cy="173038"/>
            </a:xfrm>
            <a:custGeom>
              <a:avLst/>
              <a:gdLst>
                <a:gd name="T0" fmla="*/ 41 w 41"/>
                <a:gd name="T1" fmla="*/ 37 h 51"/>
                <a:gd name="T2" fmla="*/ 21 w 41"/>
                <a:gd name="T3" fmla="*/ 51 h 51"/>
                <a:gd name="T4" fmla="*/ 0 w 41"/>
                <a:gd name="T5" fmla="*/ 25 h 51"/>
                <a:gd name="T6" fmla="*/ 20 w 41"/>
                <a:gd name="T7" fmla="*/ 0 h 51"/>
                <a:gd name="T8" fmla="*/ 30 w 41"/>
                <a:gd name="T9" fmla="*/ 2 h 51"/>
                <a:gd name="T10" fmla="*/ 35 w 41"/>
                <a:gd name="T11" fmla="*/ 0 h 51"/>
                <a:gd name="T12" fmla="*/ 39 w 41"/>
                <a:gd name="T13" fmla="*/ 13 h 51"/>
                <a:gd name="T14" fmla="*/ 38 w 41"/>
                <a:gd name="T15" fmla="*/ 13 h 51"/>
                <a:gd name="T16" fmla="*/ 20 w 41"/>
                <a:gd name="T17" fmla="*/ 2 h 51"/>
                <a:gd name="T18" fmla="*/ 4 w 41"/>
                <a:gd name="T19" fmla="*/ 25 h 51"/>
                <a:gd name="T20" fmla="*/ 23 w 41"/>
                <a:gd name="T21" fmla="*/ 48 h 51"/>
                <a:gd name="T22" fmla="*/ 39 w 41"/>
                <a:gd name="T23" fmla="*/ 36 h 51"/>
                <a:gd name="T24" fmla="*/ 41 w 41"/>
                <a:gd name="T25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1">
                  <a:moveTo>
                    <a:pt x="41" y="37"/>
                  </a:moveTo>
                  <a:cubicBezTo>
                    <a:pt x="37" y="45"/>
                    <a:pt x="32" y="51"/>
                    <a:pt x="21" y="51"/>
                  </a:cubicBezTo>
                  <a:cubicBezTo>
                    <a:pt x="10" y="51"/>
                    <a:pt x="0" y="42"/>
                    <a:pt x="0" y="25"/>
                  </a:cubicBezTo>
                  <a:cubicBezTo>
                    <a:pt x="0" y="12"/>
                    <a:pt x="8" y="0"/>
                    <a:pt x="20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5" y="9"/>
                    <a:pt x="29" y="2"/>
                    <a:pt x="20" y="2"/>
                  </a:cubicBezTo>
                  <a:cubicBezTo>
                    <a:pt x="11" y="2"/>
                    <a:pt x="4" y="12"/>
                    <a:pt x="4" y="25"/>
                  </a:cubicBezTo>
                  <a:cubicBezTo>
                    <a:pt x="4" y="38"/>
                    <a:pt x="12" y="48"/>
                    <a:pt x="23" y="48"/>
                  </a:cubicBezTo>
                  <a:cubicBezTo>
                    <a:pt x="30" y="48"/>
                    <a:pt x="35" y="45"/>
                    <a:pt x="39" y="36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íS1ídé">
              <a:extLst>
                <a:ext uri="{FF2B5EF4-FFF2-40B4-BE49-F238E27FC236}">
                  <a16:creationId xmlns:a16="http://schemas.microsoft.com/office/drawing/2014/main" id="{407925F7-D805-4C6B-B90D-18A3C6075A87}"/>
                </a:ext>
              </a:extLst>
            </p:cNvPr>
            <p:cNvSpPr/>
            <p:nvPr/>
          </p:nvSpPr>
          <p:spPr bwMode="auto">
            <a:xfrm>
              <a:off x="7099300" y="3832225"/>
              <a:ext cx="153988" cy="166688"/>
            </a:xfrm>
            <a:custGeom>
              <a:avLst/>
              <a:gdLst>
                <a:gd name="T0" fmla="*/ 0 w 48"/>
                <a:gd name="T1" fmla="*/ 49 h 49"/>
                <a:gd name="T2" fmla="*/ 0 w 48"/>
                <a:gd name="T3" fmla="*/ 48 h 49"/>
                <a:gd name="T4" fmla="*/ 6 w 48"/>
                <a:gd name="T5" fmla="*/ 43 h 49"/>
                <a:gd name="T6" fmla="*/ 6 w 48"/>
                <a:gd name="T7" fmla="*/ 6 h 49"/>
                <a:gd name="T8" fmla="*/ 0 w 48"/>
                <a:gd name="T9" fmla="*/ 2 h 49"/>
                <a:gd name="T10" fmla="*/ 0 w 48"/>
                <a:gd name="T11" fmla="*/ 0 h 49"/>
                <a:gd name="T12" fmla="*/ 17 w 48"/>
                <a:gd name="T13" fmla="*/ 0 h 49"/>
                <a:gd name="T14" fmla="*/ 17 w 48"/>
                <a:gd name="T15" fmla="*/ 2 h 49"/>
                <a:gd name="T16" fmla="*/ 11 w 48"/>
                <a:gd name="T17" fmla="*/ 6 h 49"/>
                <a:gd name="T18" fmla="*/ 11 w 48"/>
                <a:gd name="T19" fmla="*/ 23 h 49"/>
                <a:gd name="T20" fmla="*/ 37 w 48"/>
                <a:gd name="T21" fmla="*/ 23 h 49"/>
                <a:gd name="T22" fmla="*/ 37 w 48"/>
                <a:gd name="T23" fmla="*/ 6 h 49"/>
                <a:gd name="T24" fmla="*/ 31 w 48"/>
                <a:gd name="T25" fmla="*/ 2 h 49"/>
                <a:gd name="T26" fmla="*/ 31 w 48"/>
                <a:gd name="T27" fmla="*/ 0 h 49"/>
                <a:gd name="T28" fmla="*/ 48 w 48"/>
                <a:gd name="T29" fmla="*/ 0 h 49"/>
                <a:gd name="T30" fmla="*/ 48 w 48"/>
                <a:gd name="T31" fmla="*/ 2 h 49"/>
                <a:gd name="T32" fmla="*/ 41 w 48"/>
                <a:gd name="T33" fmla="*/ 6 h 49"/>
                <a:gd name="T34" fmla="*/ 41 w 48"/>
                <a:gd name="T35" fmla="*/ 43 h 49"/>
                <a:gd name="T36" fmla="*/ 48 w 48"/>
                <a:gd name="T37" fmla="*/ 48 h 49"/>
                <a:gd name="T38" fmla="*/ 48 w 48"/>
                <a:gd name="T39" fmla="*/ 49 h 49"/>
                <a:gd name="T40" fmla="*/ 31 w 48"/>
                <a:gd name="T41" fmla="*/ 49 h 49"/>
                <a:gd name="T42" fmla="*/ 31 w 48"/>
                <a:gd name="T43" fmla="*/ 48 h 49"/>
                <a:gd name="T44" fmla="*/ 37 w 48"/>
                <a:gd name="T45" fmla="*/ 43 h 49"/>
                <a:gd name="T46" fmla="*/ 37 w 48"/>
                <a:gd name="T47" fmla="*/ 25 h 49"/>
                <a:gd name="T48" fmla="*/ 11 w 48"/>
                <a:gd name="T49" fmla="*/ 25 h 49"/>
                <a:gd name="T50" fmla="*/ 11 w 48"/>
                <a:gd name="T51" fmla="*/ 43 h 49"/>
                <a:gd name="T52" fmla="*/ 17 w 48"/>
                <a:gd name="T53" fmla="*/ 48 h 49"/>
                <a:gd name="T54" fmla="*/ 17 w 48"/>
                <a:gd name="T55" fmla="*/ 49 h 49"/>
                <a:gd name="T56" fmla="*/ 0 w 48"/>
                <a:gd name="T5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2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3"/>
                    <a:pt x="35" y="2"/>
                    <a:pt x="31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3" y="2"/>
                    <a:pt x="41" y="3"/>
                    <a:pt x="41" y="6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6"/>
                    <a:pt x="43" y="48"/>
                    <a:pt x="48" y="48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5" y="48"/>
                    <a:pt x="37" y="46"/>
                    <a:pt x="37" y="43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ïṥḻïḑè">
              <a:extLst>
                <a:ext uri="{FF2B5EF4-FFF2-40B4-BE49-F238E27FC236}">
                  <a16:creationId xmlns:a16="http://schemas.microsoft.com/office/drawing/2014/main" id="{7B37C6B3-F804-4BD7-BE0A-5D2E7313065F}"/>
                </a:ext>
              </a:extLst>
            </p:cNvPr>
            <p:cNvSpPr/>
            <p:nvPr/>
          </p:nvSpPr>
          <p:spPr bwMode="auto">
            <a:xfrm>
              <a:off x="7278688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îš1iďê">
              <a:extLst>
                <a:ext uri="{FF2B5EF4-FFF2-40B4-BE49-F238E27FC236}">
                  <a16:creationId xmlns:a16="http://schemas.microsoft.com/office/drawing/2014/main" id="{E1D0E3DD-381E-4493-8B91-6689D8ACEE5B}"/>
                </a:ext>
              </a:extLst>
            </p:cNvPr>
            <p:cNvSpPr/>
            <p:nvPr/>
          </p:nvSpPr>
          <p:spPr bwMode="auto">
            <a:xfrm>
              <a:off x="73612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7 w 49"/>
                <a:gd name="T5" fmla="*/ 43 h 50"/>
                <a:gd name="T6" fmla="*/ 7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10 w 49"/>
                <a:gd name="T13" fmla="*/ 0 h 50"/>
                <a:gd name="T14" fmla="*/ 41 w 49"/>
                <a:gd name="T15" fmla="*/ 41 h 50"/>
                <a:gd name="T16" fmla="*/ 41 w 49"/>
                <a:gd name="T17" fmla="*/ 6 h 50"/>
                <a:gd name="T18" fmla="*/ 34 w 49"/>
                <a:gd name="T19" fmla="*/ 2 h 50"/>
                <a:gd name="T20" fmla="*/ 34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3 w 49"/>
                <a:gd name="T27" fmla="*/ 6 h 50"/>
                <a:gd name="T28" fmla="*/ 43 w 49"/>
                <a:gd name="T29" fmla="*/ 50 h 50"/>
                <a:gd name="T30" fmla="*/ 42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9" y="2"/>
                    <a:pt x="34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5" y="2"/>
                    <a:pt x="43" y="3"/>
                    <a:pt x="43" y="6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îṧļíḓê">
              <a:extLst>
                <a:ext uri="{FF2B5EF4-FFF2-40B4-BE49-F238E27FC236}">
                  <a16:creationId xmlns:a16="http://schemas.microsoft.com/office/drawing/2014/main" id="{A14E020B-BA30-4FA1-BA0F-05D92195316A}"/>
                </a:ext>
              </a:extLst>
            </p:cNvPr>
            <p:cNvSpPr/>
            <p:nvPr/>
          </p:nvSpPr>
          <p:spPr bwMode="auto">
            <a:xfrm>
              <a:off x="7540625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40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1 w 42"/>
                <a:gd name="T27" fmla="*/ 23 h 49"/>
                <a:gd name="T28" fmla="*/ 29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9 w 42"/>
                <a:gd name="T35" fmla="*/ 33 h 49"/>
                <a:gd name="T36" fmla="*/ 21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6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9" y="21"/>
                    <a:pt x="29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7"/>
                    <a:pt x="26" y="25"/>
                    <a:pt x="2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6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1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îṡḷíḋè">
              <a:extLst>
                <a:ext uri="{FF2B5EF4-FFF2-40B4-BE49-F238E27FC236}">
                  <a16:creationId xmlns:a16="http://schemas.microsoft.com/office/drawing/2014/main" id="{29618636-D3DE-48EE-84A4-D39356274E7B}"/>
                </a:ext>
              </a:extLst>
            </p:cNvPr>
            <p:cNvSpPr/>
            <p:nvPr/>
          </p:nvSpPr>
          <p:spPr bwMode="auto">
            <a:xfrm>
              <a:off x="7707313" y="3829050"/>
              <a:ext cx="115888" cy="173038"/>
            </a:xfrm>
            <a:custGeom>
              <a:avLst/>
              <a:gdLst>
                <a:gd name="T0" fmla="*/ 1 w 36"/>
                <a:gd name="T1" fmla="*/ 38 h 51"/>
                <a:gd name="T2" fmla="*/ 20 w 36"/>
                <a:gd name="T3" fmla="*/ 50 h 51"/>
                <a:gd name="T4" fmla="*/ 32 w 36"/>
                <a:gd name="T5" fmla="*/ 39 h 51"/>
                <a:gd name="T6" fmla="*/ 17 w 36"/>
                <a:gd name="T7" fmla="*/ 27 h 51"/>
                <a:gd name="T8" fmla="*/ 2 w 36"/>
                <a:gd name="T9" fmla="*/ 12 h 51"/>
                <a:gd name="T10" fmla="*/ 16 w 36"/>
                <a:gd name="T11" fmla="*/ 0 h 51"/>
                <a:gd name="T12" fmla="*/ 26 w 36"/>
                <a:gd name="T13" fmla="*/ 2 h 51"/>
                <a:gd name="T14" fmla="*/ 27 w 36"/>
                <a:gd name="T15" fmla="*/ 2 h 51"/>
                <a:gd name="T16" fmla="*/ 30 w 36"/>
                <a:gd name="T17" fmla="*/ 1 h 51"/>
                <a:gd name="T18" fmla="*/ 34 w 36"/>
                <a:gd name="T19" fmla="*/ 13 h 51"/>
                <a:gd name="T20" fmla="*/ 33 w 36"/>
                <a:gd name="T21" fmla="*/ 14 h 51"/>
                <a:gd name="T22" fmla="*/ 16 w 36"/>
                <a:gd name="T23" fmla="*/ 2 h 51"/>
                <a:gd name="T24" fmla="*/ 5 w 36"/>
                <a:gd name="T25" fmla="*/ 11 h 51"/>
                <a:gd name="T26" fmla="*/ 19 w 36"/>
                <a:gd name="T27" fmla="*/ 23 h 51"/>
                <a:gd name="T28" fmla="*/ 36 w 36"/>
                <a:gd name="T29" fmla="*/ 38 h 51"/>
                <a:gd name="T30" fmla="*/ 20 w 36"/>
                <a:gd name="T31" fmla="*/ 51 h 51"/>
                <a:gd name="T32" fmla="*/ 9 w 36"/>
                <a:gd name="T33" fmla="*/ 49 h 51"/>
                <a:gd name="T34" fmla="*/ 4 w 36"/>
                <a:gd name="T35" fmla="*/ 51 h 51"/>
                <a:gd name="T36" fmla="*/ 0 w 36"/>
                <a:gd name="T37" fmla="*/ 38 h 51"/>
                <a:gd name="T38" fmla="*/ 1 w 36"/>
                <a:gd name="T3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51">
                  <a:moveTo>
                    <a:pt x="1" y="38"/>
                  </a:moveTo>
                  <a:cubicBezTo>
                    <a:pt x="5" y="43"/>
                    <a:pt x="10" y="50"/>
                    <a:pt x="20" y="50"/>
                  </a:cubicBezTo>
                  <a:cubicBezTo>
                    <a:pt x="27" y="50"/>
                    <a:pt x="32" y="47"/>
                    <a:pt x="32" y="39"/>
                  </a:cubicBezTo>
                  <a:cubicBezTo>
                    <a:pt x="32" y="32"/>
                    <a:pt x="28" y="30"/>
                    <a:pt x="17" y="27"/>
                  </a:cubicBezTo>
                  <a:cubicBezTo>
                    <a:pt x="10" y="25"/>
                    <a:pt x="2" y="21"/>
                    <a:pt x="2" y="12"/>
                  </a:cubicBezTo>
                  <a:cubicBezTo>
                    <a:pt x="2" y="7"/>
                    <a:pt x="5" y="0"/>
                    <a:pt x="16" y="0"/>
                  </a:cubicBezTo>
                  <a:cubicBezTo>
                    <a:pt x="21" y="0"/>
                    <a:pt x="24" y="2"/>
                    <a:pt x="26" y="2"/>
                  </a:cubicBezTo>
                  <a:cubicBezTo>
                    <a:pt x="26" y="2"/>
                    <a:pt x="26" y="2"/>
                    <a:pt x="27" y="2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29" y="7"/>
                    <a:pt x="24" y="2"/>
                    <a:pt x="16" y="2"/>
                  </a:cubicBezTo>
                  <a:cubicBezTo>
                    <a:pt x="10" y="2"/>
                    <a:pt x="5" y="4"/>
                    <a:pt x="5" y="11"/>
                  </a:cubicBezTo>
                  <a:cubicBezTo>
                    <a:pt x="5" y="19"/>
                    <a:pt x="12" y="21"/>
                    <a:pt x="19" y="23"/>
                  </a:cubicBezTo>
                  <a:cubicBezTo>
                    <a:pt x="28" y="26"/>
                    <a:pt x="36" y="29"/>
                    <a:pt x="36" y="38"/>
                  </a:cubicBezTo>
                  <a:cubicBezTo>
                    <a:pt x="36" y="47"/>
                    <a:pt x="29" y="51"/>
                    <a:pt x="20" y="51"/>
                  </a:cubicBezTo>
                  <a:cubicBezTo>
                    <a:pt x="15" y="51"/>
                    <a:pt x="11" y="49"/>
                    <a:pt x="9" y="49"/>
                  </a:cubicBezTo>
                  <a:cubicBezTo>
                    <a:pt x="8" y="49"/>
                    <a:pt x="6" y="50"/>
                    <a:pt x="4" y="51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1" y="3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iS1ïďê">
              <a:extLst>
                <a:ext uri="{FF2B5EF4-FFF2-40B4-BE49-F238E27FC236}">
                  <a16:creationId xmlns:a16="http://schemas.microsoft.com/office/drawing/2014/main" id="{CD511696-4AFF-4ACA-B226-FB87B44B15D2}"/>
                </a:ext>
              </a:extLst>
            </p:cNvPr>
            <p:cNvSpPr/>
            <p:nvPr/>
          </p:nvSpPr>
          <p:spPr bwMode="auto">
            <a:xfrm>
              <a:off x="7851775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39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6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6" y="25"/>
                    <a:pt x="2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6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0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iŝḻiḍê">
              <a:extLst>
                <a:ext uri="{FF2B5EF4-FFF2-40B4-BE49-F238E27FC236}">
                  <a16:creationId xmlns:a16="http://schemas.microsoft.com/office/drawing/2014/main" id="{FD4D98F2-92AA-4307-A39E-97E74254D9AC}"/>
                </a:ext>
              </a:extLst>
            </p:cNvPr>
            <p:cNvSpPr/>
            <p:nvPr/>
          </p:nvSpPr>
          <p:spPr bwMode="auto">
            <a:xfrm>
              <a:off x="8093075" y="3832225"/>
              <a:ext cx="179388" cy="169863"/>
            </a:xfrm>
            <a:custGeom>
              <a:avLst/>
              <a:gdLst>
                <a:gd name="T0" fmla="*/ 0 w 56"/>
                <a:gd name="T1" fmla="*/ 49 h 50"/>
                <a:gd name="T2" fmla="*/ 0 w 56"/>
                <a:gd name="T3" fmla="*/ 48 h 50"/>
                <a:gd name="T4" fmla="*/ 6 w 56"/>
                <a:gd name="T5" fmla="*/ 43 h 50"/>
                <a:gd name="T6" fmla="*/ 6 w 56"/>
                <a:gd name="T7" fmla="*/ 6 h 50"/>
                <a:gd name="T8" fmla="*/ 0 w 56"/>
                <a:gd name="T9" fmla="*/ 2 h 50"/>
                <a:gd name="T10" fmla="*/ 0 w 56"/>
                <a:gd name="T11" fmla="*/ 0 h 50"/>
                <a:gd name="T12" fmla="*/ 12 w 56"/>
                <a:gd name="T13" fmla="*/ 0 h 50"/>
                <a:gd name="T14" fmla="*/ 28 w 56"/>
                <a:gd name="T15" fmla="*/ 43 h 50"/>
                <a:gd name="T16" fmla="*/ 44 w 56"/>
                <a:gd name="T17" fmla="*/ 0 h 50"/>
                <a:gd name="T18" fmla="*/ 56 w 56"/>
                <a:gd name="T19" fmla="*/ 0 h 50"/>
                <a:gd name="T20" fmla="*/ 56 w 56"/>
                <a:gd name="T21" fmla="*/ 2 h 50"/>
                <a:gd name="T22" fmla="*/ 50 w 56"/>
                <a:gd name="T23" fmla="*/ 6 h 50"/>
                <a:gd name="T24" fmla="*/ 50 w 56"/>
                <a:gd name="T25" fmla="*/ 43 h 50"/>
                <a:gd name="T26" fmla="*/ 56 w 56"/>
                <a:gd name="T27" fmla="*/ 48 h 50"/>
                <a:gd name="T28" fmla="*/ 56 w 56"/>
                <a:gd name="T29" fmla="*/ 49 h 50"/>
                <a:gd name="T30" fmla="*/ 39 w 56"/>
                <a:gd name="T31" fmla="*/ 49 h 50"/>
                <a:gd name="T32" fmla="*/ 39 w 56"/>
                <a:gd name="T33" fmla="*/ 48 h 50"/>
                <a:gd name="T34" fmla="*/ 46 w 56"/>
                <a:gd name="T35" fmla="*/ 43 h 50"/>
                <a:gd name="T36" fmla="*/ 46 w 56"/>
                <a:gd name="T37" fmla="*/ 3 h 50"/>
                <a:gd name="T38" fmla="*/ 45 w 56"/>
                <a:gd name="T39" fmla="*/ 3 h 50"/>
                <a:gd name="T40" fmla="*/ 27 w 56"/>
                <a:gd name="T41" fmla="*/ 50 h 50"/>
                <a:gd name="T42" fmla="*/ 26 w 56"/>
                <a:gd name="T43" fmla="*/ 50 h 50"/>
                <a:gd name="T44" fmla="*/ 9 w 56"/>
                <a:gd name="T45" fmla="*/ 4 h 50"/>
                <a:gd name="T46" fmla="*/ 8 w 56"/>
                <a:gd name="T47" fmla="*/ 4 h 50"/>
                <a:gd name="T48" fmla="*/ 8 w 56"/>
                <a:gd name="T49" fmla="*/ 43 h 50"/>
                <a:gd name="T50" fmla="*/ 14 w 56"/>
                <a:gd name="T51" fmla="*/ 48 h 50"/>
                <a:gd name="T52" fmla="*/ 14 w 56"/>
                <a:gd name="T53" fmla="*/ 49 h 50"/>
                <a:gd name="T54" fmla="*/ 0 w 56"/>
                <a:gd name="T55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1" y="2"/>
                    <a:pt x="50" y="3"/>
                    <a:pt x="50" y="6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0" y="46"/>
                    <a:pt x="51" y="48"/>
                    <a:pt x="56" y="48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44" y="48"/>
                    <a:pt x="46" y="46"/>
                    <a:pt x="46" y="4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6"/>
                    <a:pt x="9" y="48"/>
                    <a:pt x="14" y="48"/>
                  </a:cubicBezTo>
                  <a:cubicBezTo>
                    <a:pt x="14" y="49"/>
                    <a:pt x="14" y="49"/>
                    <a:pt x="14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îṩ1iḑê">
              <a:extLst>
                <a:ext uri="{FF2B5EF4-FFF2-40B4-BE49-F238E27FC236}">
                  <a16:creationId xmlns:a16="http://schemas.microsoft.com/office/drawing/2014/main" id="{62ADCCD5-67BE-430E-AA8B-8E66383F1A8B}"/>
                </a:ext>
              </a:extLst>
            </p:cNvPr>
            <p:cNvSpPr/>
            <p:nvPr/>
          </p:nvSpPr>
          <p:spPr bwMode="auto">
            <a:xfrm>
              <a:off x="8297863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2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0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2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5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0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ïṩḻíḋe">
              <a:extLst>
                <a:ext uri="{FF2B5EF4-FFF2-40B4-BE49-F238E27FC236}">
                  <a16:creationId xmlns:a16="http://schemas.microsoft.com/office/drawing/2014/main" id="{2E5FCC25-C3A5-473F-A857-A836C74C4732}"/>
                </a:ext>
              </a:extLst>
            </p:cNvPr>
            <p:cNvSpPr/>
            <p:nvPr/>
          </p:nvSpPr>
          <p:spPr bwMode="auto">
            <a:xfrm>
              <a:off x="8455025" y="3832225"/>
              <a:ext cx="144463" cy="166688"/>
            </a:xfrm>
            <a:custGeom>
              <a:avLst/>
              <a:gdLst>
                <a:gd name="T0" fmla="*/ 0 w 45"/>
                <a:gd name="T1" fmla="*/ 49 h 49"/>
                <a:gd name="T2" fmla="*/ 0 w 45"/>
                <a:gd name="T3" fmla="*/ 47 h 49"/>
                <a:gd name="T4" fmla="*/ 7 w 45"/>
                <a:gd name="T5" fmla="*/ 43 h 49"/>
                <a:gd name="T6" fmla="*/ 7 w 45"/>
                <a:gd name="T7" fmla="*/ 6 h 49"/>
                <a:gd name="T8" fmla="*/ 0 w 45"/>
                <a:gd name="T9" fmla="*/ 2 h 49"/>
                <a:gd name="T10" fmla="*/ 0 w 45"/>
                <a:gd name="T11" fmla="*/ 0 h 49"/>
                <a:gd name="T12" fmla="*/ 22 w 45"/>
                <a:gd name="T13" fmla="*/ 0 h 49"/>
                <a:gd name="T14" fmla="*/ 45 w 45"/>
                <a:gd name="T15" fmla="*/ 25 h 49"/>
                <a:gd name="T16" fmla="*/ 22 w 45"/>
                <a:gd name="T17" fmla="*/ 49 h 49"/>
                <a:gd name="T18" fmla="*/ 0 w 45"/>
                <a:gd name="T19" fmla="*/ 49 h 49"/>
                <a:gd name="T20" fmla="*/ 11 w 45"/>
                <a:gd name="T21" fmla="*/ 43 h 49"/>
                <a:gd name="T22" fmla="*/ 17 w 45"/>
                <a:gd name="T23" fmla="*/ 47 h 49"/>
                <a:gd name="T24" fmla="*/ 22 w 45"/>
                <a:gd name="T25" fmla="*/ 47 h 49"/>
                <a:gd name="T26" fmla="*/ 41 w 45"/>
                <a:gd name="T27" fmla="*/ 25 h 49"/>
                <a:gd name="T28" fmla="*/ 22 w 45"/>
                <a:gd name="T29" fmla="*/ 2 h 49"/>
                <a:gd name="T30" fmla="*/ 17 w 45"/>
                <a:gd name="T31" fmla="*/ 2 h 49"/>
                <a:gd name="T32" fmla="*/ 11 w 45"/>
                <a:gd name="T33" fmla="*/ 6 h 49"/>
                <a:gd name="T34" fmla="*/ 11 w 45"/>
                <a:gd name="T35" fmla="*/ 4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" h="49">
                  <a:moveTo>
                    <a:pt x="0" y="49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5" y="47"/>
                    <a:pt x="7" y="46"/>
                    <a:pt x="7" y="4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8" y="0"/>
                    <a:pt x="45" y="13"/>
                    <a:pt x="45" y="25"/>
                  </a:cubicBezTo>
                  <a:cubicBezTo>
                    <a:pt x="45" y="37"/>
                    <a:pt x="38" y="49"/>
                    <a:pt x="22" y="49"/>
                  </a:cubicBezTo>
                  <a:lnTo>
                    <a:pt x="0" y="49"/>
                  </a:lnTo>
                  <a:close/>
                  <a:moveTo>
                    <a:pt x="11" y="43"/>
                  </a:moveTo>
                  <a:cubicBezTo>
                    <a:pt x="11" y="46"/>
                    <a:pt x="13" y="47"/>
                    <a:pt x="17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34" y="47"/>
                    <a:pt x="41" y="36"/>
                    <a:pt x="41" y="25"/>
                  </a:cubicBezTo>
                  <a:cubicBezTo>
                    <a:pt x="41" y="13"/>
                    <a:pt x="34" y="2"/>
                    <a:pt x="22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3" y="2"/>
                    <a:pt x="11" y="3"/>
                    <a:pt x="11" y="6"/>
                  </a:cubicBezTo>
                  <a:lnTo>
                    <a:pt x="11" y="43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išľíḓé">
              <a:extLst>
                <a:ext uri="{FF2B5EF4-FFF2-40B4-BE49-F238E27FC236}">
                  <a16:creationId xmlns:a16="http://schemas.microsoft.com/office/drawing/2014/main" id="{63C707CF-6982-4FD6-A37C-FCE822F6AC79}"/>
                </a:ext>
              </a:extLst>
            </p:cNvPr>
            <p:cNvSpPr/>
            <p:nvPr/>
          </p:nvSpPr>
          <p:spPr bwMode="auto">
            <a:xfrm>
              <a:off x="8628063" y="3832225"/>
              <a:ext cx="60325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7 w 19"/>
                <a:gd name="T19" fmla="*/ 44 h 49"/>
                <a:gd name="T20" fmla="*/ 7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3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3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ïṩľîḓé">
              <a:extLst>
                <a:ext uri="{FF2B5EF4-FFF2-40B4-BE49-F238E27FC236}">
                  <a16:creationId xmlns:a16="http://schemas.microsoft.com/office/drawing/2014/main" id="{5D11F578-5F8F-453A-8AE8-5951622C5588}"/>
                </a:ext>
              </a:extLst>
            </p:cNvPr>
            <p:cNvSpPr/>
            <p:nvPr/>
          </p:nvSpPr>
          <p:spPr bwMode="auto">
            <a:xfrm>
              <a:off x="8718550" y="3829050"/>
              <a:ext cx="130175" cy="173038"/>
            </a:xfrm>
            <a:custGeom>
              <a:avLst/>
              <a:gdLst>
                <a:gd name="T0" fmla="*/ 41 w 41"/>
                <a:gd name="T1" fmla="*/ 37 h 51"/>
                <a:gd name="T2" fmla="*/ 21 w 41"/>
                <a:gd name="T3" fmla="*/ 51 h 51"/>
                <a:gd name="T4" fmla="*/ 0 w 41"/>
                <a:gd name="T5" fmla="*/ 25 h 51"/>
                <a:gd name="T6" fmla="*/ 20 w 41"/>
                <a:gd name="T7" fmla="*/ 0 h 51"/>
                <a:gd name="T8" fmla="*/ 30 w 41"/>
                <a:gd name="T9" fmla="*/ 2 h 51"/>
                <a:gd name="T10" fmla="*/ 35 w 41"/>
                <a:gd name="T11" fmla="*/ 0 h 51"/>
                <a:gd name="T12" fmla="*/ 39 w 41"/>
                <a:gd name="T13" fmla="*/ 13 h 51"/>
                <a:gd name="T14" fmla="*/ 38 w 41"/>
                <a:gd name="T15" fmla="*/ 13 h 51"/>
                <a:gd name="T16" fmla="*/ 20 w 41"/>
                <a:gd name="T17" fmla="*/ 2 h 51"/>
                <a:gd name="T18" fmla="*/ 4 w 41"/>
                <a:gd name="T19" fmla="*/ 25 h 51"/>
                <a:gd name="T20" fmla="*/ 23 w 41"/>
                <a:gd name="T21" fmla="*/ 48 h 51"/>
                <a:gd name="T22" fmla="*/ 39 w 41"/>
                <a:gd name="T23" fmla="*/ 36 h 51"/>
                <a:gd name="T24" fmla="*/ 41 w 41"/>
                <a:gd name="T25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1">
                  <a:moveTo>
                    <a:pt x="41" y="37"/>
                  </a:moveTo>
                  <a:cubicBezTo>
                    <a:pt x="37" y="45"/>
                    <a:pt x="32" y="51"/>
                    <a:pt x="21" y="51"/>
                  </a:cubicBezTo>
                  <a:cubicBezTo>
                    <a:pt x="10" y="51"/>
                    <a:pt x="0" y="42"/>
                    <a:pt x="0" y="25"/>
                  </a:cubicBezTo>
                  <a:cubicBezTo>
                    <a:pt x="0" y="12"/>
                    <a:pt x="8" y="0"/>
                    <a:pt x="20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5" y="9"/>
                    <a:pt x="29" y="2"/>
                    <a:pt x="20" y="2"/>
                  </a:cubicBezTo>
                  <a:cubicBezTo>
                    <a:pt x="11" y="2"/>
                    <a:pt x="4" y="12"/>
                    <a:pt x="4" y="25"/>
                  </a:cubicBezTo>
                  <a:cubicBezTo>
                    <a:pt x="4" y="38"/>
                    <a:pt x="12" y="48"/>
                    <a:pt x="23" y="48"/>
                  </a:cubicBezTo>
                  <a:cubicBezTo>
                    <a:pt x="30" y="48"/>
                    <a:pt x="35" y="45"/>
                    <a:pt x="39" y="36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iṣḻiďe">
              <a:extLst>
                <a:ext uri="{FF2B5EF4-FFF2-40B4-BE49-F238E27FC236}">
                  <a16:creationId xmlns:a16="http://schemas.microsoft.com/office/drawing/2014/main" id="{AEE98FDB-BE84-45C2-811D-5826DA9AB0E7}"/>
                </a:ext>
              </a:extLst>
            </p:cNvPr>
            <p:cNvSpPr/>
            <p:nvPr/>
          </p:nvSpPr>
          <p:spPr bwMode="auto">
            <a:xfrm>
              <a:off x="8874125" y="3832225"/>
              <a:ext cx="61913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8 w 19"/>
                <a:gd name="T19" fmla="*/ 44 h 49"/>
                <a:gd name="T20" fmla="*/ 8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4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4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8" y="46"/>
                    <a:pt x="8" y="4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ïṣľîḓe">
              <a:extLst>
                <a:ext uri="{FF2B5EF4-FFF2-40B4-BE49-F238E27FC236}">
                  <a16:creationId xmlns:a16="http://schemas.microsoft.com/office/drawing/2014/main" id="{9EFA6FFD-3155-4F0F-8DA2-E2BE3B656CD0}"/>
                </a:ext>
              </a:extLst>
            </p:cNvPr>
            <p:cNvSpPr/>
            <p:nvPr/>
          </p:nvSpPr>
          <p:spPr bwMode="auto">
            <a:xfrm>
              <a:off x="89614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6 w 49"/>
                <a:gd name="T5" fmla="*/ 43 h 50"/>
                <a:gd name="T6" fmla="*/ 6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8 w 49"/>
                <a:gd name="T33" fmla="*/ 6 h 50"/>
                <a:gd name="T34" fmla="*/ 8 w 49"/>
                <a:gd name="T35" fmla="*/ 43 h 50"/>
                <a:gd name="T36" fmla="*/ 15 w 49"/>
                <a:gd name="T37" fmla="*/ 48 h 50"/>
                <a:gd name="T38" fmla="*/ 15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8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6"/>
                    <a:pt x="10" y="48"/>
                    <a:pt x="15" y="48"/>
                  </a:cubicBezTo>
                  <a:cubicBezTo>
                    <a:pt x="15" y="49"/>
                    <a:pt x="15" y="49"/>
                    <a:pt x="15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ïṥḷïḓé">
              <a:extLst>
                <a:ext uri="{FF2B5EF4-FFF2-40B4-BE49-F238E27FC236}">
                  <a16:creationId xmlns:a16="http://schemas.microsoft.com/office/drawing/2014/main" id="{217C0B38-6D52-4FF9-BF5C-FC9FA496CF35}"/>
                </a:ext>
              </a:extLst>
            </p:cNvPr>
            <p:cNvSpPr/>
            <p:nvPr/>
          </p:nvSpPr>
          <p:spPr bwMode="auto">
            <a:xfrm>
              <a:off x="913765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7 w 42"/>
                <a:gd name="T5" fmla="*/ 43 h 49"/>
                <a:gd name="T6" fmla="*/ 7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40 w 42"/>
                <a:gd name="T17" fmla="*/ 13 h 49"/>
                <a:gd name="T18" fmla="*/ 23 w 42"/>
                <a:gd name="T19" fmla="*/ 2 h 49"/>
                <a:gd name="T20" fmla="*/ 17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2 w 42"/>
                <a:gd name="T27" fmla="*/ 23 h 49"/>
                <a:gd name="T28" fmla="*/ 29 w 42"/>
                <a:gd name="T29" fmla="*/ 14 h 49"/>
                <a:gd name="T30" fmla="*/ 31 w 42"/>
                <a:gd name="T31" fmla="*/ 14 h 49"/>
                <a:gd name="T32" fmla="*/ 31 w 42"/>
                <a:gd name="T33" fmla="*/ 33 h 49"/>
                <a:gd name="T34" fmla="*/ 29 w 42"/>
                <a:gd name="T35" fmla="*/ 33 h 49"/>
                <a:gd name="T36" fmla="*/ 22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7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8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7" y="8"/>
                    <a:pt x="34" y="2"/>
                    <a:pt x="23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6" y="23"/>
                    <a:pt x="29" y="21"/>
                    <a:pt x="29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7"/>
                    <a:pt x="26" y="25"/>
                    <a:pt x="22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7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1" y="48"/>
                    <a:pt x="36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8" y="49"/>
                    <a:pt x="38" y="49"/>
                    <a:pt x="38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427404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ŝḷïḍê">
            <a:extLst>
              <a:ext uri="{FF2B5EF4-FFF2-40B4-BE49-F238E27FC236}">
                <a16:creationId xmlns:a16="http://schemas.microsoft.com/office/drawing/2014/main" id="{A17FE458-4798-4D6C-9AA3-876B3D43568D}"/>
              </a:ext>
            </a:extLst>
          </p:cNvPr>
          <p:cNvSpPr/>
          <p:nvPr/>
        </p:nvSpPr>
        <p:spPr>
          <a:xfrm rot="5400000">
            <a:off x="336549" y="2049196"/>
            <a:ext cx="4545104" cy="4545102"/>
          </a:xfrm>
          <a:prstGeom prst="donut">
            <a:avLst>
              <a:gd name="adj" fmla="val 11341"/>
            </a:avLst>
          </a:prstGeom>
          <a:gradFill flip="none" rotWithShape="1">
            <a:gsLst>
              <a:gs pos="57000">
                <a:schemeClr val="accent1">
                  <a:lumMod val="0"/>
                  <a:lumOff val="100000"/>
                  <a:alpha val="0"/>
                </a:schemeClr>
              </a:gs>
              <a:gs pos="100000">
                <a:schemeClr val="bg1">
                  <a:lumMod val="85000"/>
                  <a:alpha val="39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5" name="îsļïḓè">
            <a:extLst>
              <a:ext uri="{FF2B5EF4-FFF2-40B4-BE49-F238E27FC236}">
                <a16:creationId xmlns:a16="http://schemas.microsoft.com/office/drawing/2014/main" id="{3B38DF14-A661-4985-8EB6-C154FB94541B}"/>
              </a:ext>
            </a:extLst>
          </p:cNvPr>
          <p:cNvSpPr txBox="1"/>
          <p:nvPr/>
        </p:nvSpPr>
        <p:spPr bwMode="auto">
          <a:xfrm>
            <a:off x="996951" y="3989376"/>
            <a:ext cx="4171575" cy="664743"/>
          </a:xfrm>
          <a:prstGeom prst="homePlate">
            <a:avLst/>
          </a:prstGeom>
          <a:solidFill>
            <a:schemeClr val="bg1"/>
          </a:solidFill>
          <a:ln>
            <a:gradFill flip="none" rotWithShape="1">
              <a:gsLst>
                <a:gs pos="55000">
                  <a:schemeClr val="bg1">
                    <a:alpha val="49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  <a:tileRect/>
            </a:gradFill>
          </a:ln>
          <a:extLst/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i="1" dirty="0"/>
              <a:t>内容</a:t>
            </a:r>
            <a:endParaRPr lang="en-US" altLang="zh-CN" sz="2400" i="1" dirty="0"/>
          </a:p>
        </p:txBody>
      </p:sp>
      <p:grpSp>
        <p:nvGrpSpPr>
          <p:cNvPr id="6" name="í$ļîḑê">
            <a:extLst>
              <a:ext uri="{FF2B5EF4-FFF2-40B4-BE49-F238E27FC236}">
                <a16:creationId xmlns:a16="http://schemas.microsoft.com/office/drawing/2014/main" id="{F7D434FB-EDA3-4CE2-9254-D693AFE03AE7}"/>
              </a:ext>
            </a:extLst>
          </p:cNvPr>
          <p:cNvGrpSpPr/>
          <p:nvPr/>
        </p:nvGrpSpPr>
        <p:grpSpPr>
          <a:xfrm>
            <a:off x="1636428" y="2956627"/>
            <a:ext cx="1945346" cy="2497159"/>
            <a:chOff x="1029472" y="2140251"/>
            <a:chExt cx="2296434" cy="2947834"/>
          </a:xfrm>
        </p:grpSpPr>
        <p:sp>
          <p:nvSpPr>
            <p:cNvPr id="22" name="ï$ļíḍê">
              <a:extLst>
                <a:ext uri="{FF2B5EF4-FFF2-40B4-BE49-F238E27FC236}">
                  <a16:creationId xmlns:a16="http://schemas.microsoft.com/office/drawing/2014/main" id="{05385449-9279-4254-BC1F-B668000E999C}"/>
                </a:ext>
              </a:extLst>
            </p:cNvPr>
            <p:cNvSpPr/>
            <p:nvPr/>
          </p:nvSpPr>
          <p:spPr>
            <a:xfrm>
              <a:off x="1029472" y="3633186"/>
              <a:ext cx="2296434" cy="14548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31" y="17399"/>
                  </a:moveTo>
                  <a:lnTo>
                    <a:pt x="20546" y="17399"/>
                  </a:lnTo>
                  <a:lnTo>
                    <a:pt x="20469" y="17411"/>
                  </a:lnTo>
                  <a:lnTo>
                    <a:pt x="20392" y="17448"/>
                  </a:lnTo>
                  <a:lnTo>
                    <a:pt x="20331" y="17472"/>
                  </a:lnTo>
                  <a:lnTo>
                    <a:pt x="20254" y="17520"/>
                  </a:lnTo>
                  <a:lnTo>
                    <a:pt x="20185" y="17569"/>
                  </a:lnTo>
                  <a:lnTo>
                    <a:pt x="20062" y="17690"/>
                  </a:lnTo>
                  <a:lnTo>
                    <a:pt x="20038" y="17460"/>
                  </a:lnTo>
                  <a:lnTo>
                    <a:pt x="20023" y="17253"/>
                  </a:lnTo>
                  <a:lnTo>
                    <a:pt x="19977" y="17035"/>
                  </a:lnTo>
                  <a:lnTo>
                    <a:pt x="19869" y="16646"/>
                  </a:lnTo>
                  <a:lnTo>
                    <a:pt x="19792" y="16476"/>
                  </a:lnTo>
                  <a:lnTo>
                    <a:pt x="19708" y="16318"/>
                  </a:lnTo>
                  <a:lnTo>
                    <a:pt x="19608" y="16148"/>
                  </a:lnTo>
                  <a:lnTo>
                    <a:pt x="19515" y="16015"/>
                  </a:lnTo>
                  <a:lnTo>
                    <a:pt x="19400" y="15893"/>
                  </a:lnTo>
                  <a:lnTo>
                    <a:pt x="19285" y="15784"/>
                  </a:lnTo>
                  <a:lnTo>
                    <a:pt x="19162" y="15699"/>
                  </a:lnTo>
                  <a:lnTo>
                    <a:pt x="19038" y="15626"/>
                  </a:lnTo>
                  <a:lnTo>
                    <a:pt x="18762" y="15529"/>
                  </a:lnTo>
                  <a:lnTo>
                    <a:pt x="18615" y="15529"/>
                  </a:lnTo>
                  <a:lnTo>
                    <a:pt x="18446" y="15541"/>
                  </a:lnTo>
                  <a:lnTo>
                    <a:pt x="18262" y="15590"/>
                  </a:lnTo>
                  <a:lnTo>
                    <a:pt x="18100" y="15687"/>
                  </a:lnTo>
                  <a:lnTo>
                    <a:pt x="17946" y="15784"/>
                  </a:lnTo>
                  <a:lnTo>
                    <a:pt x="18008" y="15505"/>
                  </a:lnTo>
                  <a:lnTo>
                    <a:pt x="18054" y="15213"/>
                  </a:lnTo>
                  <a:lnTo>
                    <a:pt x="18085" y="14898"/>
                  </a:lnTo>
                  <a:lnTo>
                    <a:pt x="18092" y="14582"/>
                  </a:lnTo>
                  <a:lnTo>
                    <a:pt x="18085" y="14254"/>
                  </a:lnTo>
                  <a:lnTo>
                    <a:pt x="18046" y="13914"/>
                  </a:lnTo>
                  <a:lnTo>
                    <a:pt x="17992" y="13587"/>
                  </a:lnTo>
                  <a:lnTo>
                    <a:pt x="17915" y="13283"/>
                  </a:lnTo>
                  <a:lnTo>
                    <a:pt x="17831" y="13004"/>
                  </a:lnTo>
                  <a:lnTo>
                    <a:pt x="17731" y="12724"/>
                  </a:lnTo>
                  <a:lnTo>
                    <a:pt x="17600" y="12469"/>
                  </a:lnTo>
                  <a:lnTo>
                    <a:pt x="17469" y="12227"/>
                  </a:lnTo>
                  <a:lnTo>
                    <a:pt x="17315" y="12020"/>
                  </a:lnTo>
                  <a:lnTo>
                    <a:pt x="17154" y="11826"/>
                  </a:lnTo>
                  <a:lnTo>
                    <a:pt x="16985" y="11656"/>
                  </a:lnTo>
                  <a:lnTo>
                    <a:pt x="16800" y="11522"/>
                  </a:lnTo>
                  <a:lnTo>
                    <a:pt x="16608" y="11401"/>
                  </a:lnTo>
                  <a:lnTo>
                    <a:pt x="16400" y="11328"/>
                  </a:lnTo>
                  <a:lnTo>
                    <a:pt x="16200" y="11267"/>
                  </a:lnTo>
                  <a:lnTo>
                    <a:pt x="15977" y="11243"/>
                  </a:lnTo>
                  <a:lnTo>
                    <a:pt x="15846" y="11267"/>
                  </a:lnTo>
                  <a:lnTo>
                    <a:pt x="15723" y="11280"/>
                  </a:lnTo>
                  <a:lnTo>
                    <a:pt x="15592" y="11304"/>
                  </a:lnTo>
                  <a:lnTo>
                    <a:pt x="15346" y="11401"/>
                  </a:lnTo>
                  <a:lnTo>
                    <a:pt x="15231" y="11462"/>
                  </a:lnTo>
                  <a:lnTo>
                    <a:pt x="15115" y="11535"/>
                  </a:lnTo>
                  <a:lnTo>
                    <a:pt x="15000" y="11620"/>
                  </a:lnTo>
                  <a:lnTo>
                    <a:pt x="14900" y="11717"/>
                  </a:lnTo>
                  <a:lnTo>
                    <a:pt x="14792" y="11826"/>
                  </a:lnTo>
                  <a:lnTo>
                    <a:pt x="14700" y="11923"/>
                  </a:lnTo>
                  <a:lnTo>
                    <a:pt x="14600" y="12045"/>
                  </a:lnTo>
                  <a:lnTo>
                    <a:pt x="14515" y="12178"/>
                  </a:lnTo>
                  <a:lnTo>
                    <a:pt x="14346" y="12469"/>
                  </a:lnTo>
                  <a:lnTo>
                    <a:pt x="14277" y="12615"/>
                  </a:lnTo>
                  <a:lnTo>
                    <a:pt x="12946" y="0"/>
                  </a:lnTo>
                  <a:lnTo>
                    <a:pt x="13869" y="13234"/>
                  </a:lnTo>
                  <a:lnTo>
                    <a:pt x="13754" y="13052"/>
                  </a:lnTo>
                  <a:lnTo>
                    <a:pt x="13615" y="12907"/>
                  </a:lnTo>
                  <a:lnTo>
                    <a:pt x="12515" y="826"/>
                  </a:lnTo>
                  <a:lnTo>
                    <a:pt x="13146" y="12579"/>
                  </a:lnTo>
                  <a:lnTo>
                    <a:pt x="12977" y="12530"/>
                  </a:lnTo>
                  <a:lnTo>
                    <a:pt x="12792" y="12518"/>
                  </a:lnTo>
                  <a:lnTo>
                    <a:pt x="12700" y="12518"/>
                  </a:lnTo>
                  <a:lnTo>
                    <a:pt x="12608" y="12530"/>
                  </a:lnTo>
                  <a:lnTo>
                    <a:pt x="12508" y="12554"/>
                  </a:lnTo>
                  <a:lnTo>
                    <a:pt x="12423" y="12591"/>
                  </a:lnTo>
                  <a:lnTo>
                    <a:pt x="12331" y="12639"/>
                  </a:lnTo>
                  <a:lnTo>
                    <a:pt x="12238" y="12700"/>
                  </a:lnTo>
                  <a:lnTo>
                    <a:pt x="12069" y="12822"/>
                  </a:lnTo>
                  <a:lnTo>
                    <a:pt x="12031" y="12579"/>
                  </a:lnTo>
                  <a:lnTo>
                    <a:pt x="11962" y="12348"/>
                  </a:lnTo>
                  <a:lnTo>
                    <a:pt x="11885" y="12142"/>
                  </a:lnTo>
                  <a:lnTo>
                    <a:pt x="11792" y="11947"/>
                  </a:lnTo>
                  <a:lnTo>
                    <a:pt x="11685" y="11765"/>
                  </a:lnTo>
                  <a:lnTo>
                    <a:pt x="11562" y="11607"/>
                  </a:lnTo>
                  <a:lnTo>
                    <a:pt x="11431" y="11474"/>
                  </a:lnTo>
                  <a:lnTo>
                    <a:pt x="11285" y="11389"/>
                  </a:lnTo>
                  <a:lnTo>
                    <a:pt x="11000" y="3072"/>
                  </a:lnTo>
                  <a:lnTo>
                    <a:pt x="11046" y="11280"/>
                  </a:lnTo>
                  <a:lnTo>
                    <a:pt x="10938" y="11267"/>
                  </a:lnTo>
                  <a:lnTo>
                    <a:pt x="10838" y="11243"/>
                  </a:lnTo>
                  <a:lnTo>
                    <a:pt x="10715" y="11267"/>
                  </a:lnTo>
                  <a:lnTo>
                    <a:pt x="10585" y="2793"/>
                  </a:lnTo>
                  <a:lnTo>
                    <a:pt x="10469" y="11340"/>
                  </a:lnTo>
                  <a:lnTo>
                    <a:pt x="10423" y="11365"/>
                  </a:lnTo>
                  <a:lnTo>
                    <a:pt x="10338" y="11170"/>
                  </a:lnTo>
                  <a:lnTo>
                    <a:pt x="10254" y="10988"/>
                  </a:lnTo>
                  <a:lnTo>
                    <a:pt x="10154" y="10806"/>
                  </a:lnTo>
                  <a:lnTo>
                    <a:pt x="10062" y="10648"/>
                  </a:lnTo>
                  <a:lnTo>
                    <a:pt x="9954" y="10478"/>
                  </a:lnTo>
                  <a:lnTo>
                    <a:pt x="9838" y="10333"/>
                  </a:lnTo>
                  <a:lnTo>
                    <a:pt x="9731" y="10175"/>
                  </a:lnTo>
                  <a:lnTo>
                    <a:pt x="9615" y="10041"/>
                  </a:lnTo>
                  <a:lnTo>
                    <a:pt x="9492" y="9920"/>
                  </a:lnTo>
                  <a:lnTo>
                    <a:pt x="9362" y="9798"/>
                  </a:lnTo>
                  <a:lnTo>
                    <a:pt x="9231" y="9689"/>
                  </a:lnTo>
                  <a:lnTo>
                    <a:pt x="9100" y="9604"/>
                  </a:lnTo>
                  <a:lnTo>
                    <a:pt x="8808" y="9458"/>
                  </a:lnTo>
                  <a:lnTo>
                    <a:pt x="8669" y="9398"/>
                  </a:lnTo>
                  <a:lnTo>
                    <a:pt x="8515" y="9349"/>
                  </a:lnTo>
                  <a:lnTo>
                    <a:pt x="8985" y="826"/>
                  </a:lnTo>
                  <a:lnTo>
                    <a:pt x="8123" y="9288"/>
                  </a:lnTo>
                  <a:lnTo>
                    <a:pt x="8023" y="9276"/>
                  </a:lnTo>
                  <a:lnTo>
                    <a:pt x="7862" y="9288"/>
                  </a:lnTo>
                  <a:lnTo>
                    <a:pt x="8554" y="0"/>
                  </a:lnTo>
                  <a:lnTo>
                    <a:pt x="7446" y="9373"/>
                  </a:lnTo>
                  <a:lnTo>
                    <a:pt x="7231" y="9470"/>
                  </a:lnTo>
                  <a:lnTo>
                    <a:pt x="7023" y="9580"/>
                  </a:lnTo>
                  <a:lnTo>
                    <a:pt x="6831" y="9713"/>
                  </a:lnTo>
                  <a:lnTo>
                    <a:pt x="6638" y="9859"/>
                  </a:lnTo>
                  <a:lnTo>
                    <a:pt x="6462" y="10029"/>
                  </a:lnTo>
                  <a:lnTo>
                    <a:pt x="6285" y="10223"/>
                  </a:lnTo>
                  <a:lnTo>
                    <a:pt x="6123" y="10454"/>
                  </a:lnTo>
                  <a:lnTo>
                    <a:pt x="5985" y="10673"/>
                  </a:lnTo>
                  <a:lnTo>
                    <a:pt x="5838" y="10927"/>
                  </a:lnTo>
                  <a:lnTo>
                    <a:pt x="5715" y="11182"/>
                  </a:lnTo>
                  <a:lnTo>
                    <a:pt x="5600" y="11474"/>
                  </a:lnTo>
                  <a:lnTo>
                    <a:pt x="5492" y="11777"/>
                  </a:lnTo>
                  <a:lnTo>
                    <a:pt x="5408" y="12081"/>
                  </a:lnTo>
                  <a:lnTo>
                    <a:pt x="5338" y="12397"/>
                  </a:lnTo>
                  <a:lnTo>
                    <a:pt x="5285" y="12724"/>
                  </a:lnTo>
                  <a:lnTo>
                    <a:pt x="5246" y="13052"/>
                  </a:lnTo>
                  <a:lnTo>
                    <a:pt x="5100" y="13052"/>
                  </a:lnTo>
                  <a:lnTo>
                    <a:pt x="4931" y="13077"/>
                  </a:lnTo>
                  <a:lnTo>
                    <a:pt x="4754" y="13101"/>
                  </a:lnTo>
                  <a:lnTo>
                    <a:pt x="4585" y="13162"/>
                  </a:lnTo>
                  <a:lnTo>
                    <a:pt x="4431" y="13259"/>
                  </a:lnTo>
                  <a:lnTo>
                    <a:pt x="4269" y="13344"/>
                  </a:lnTo>
                  <a:lnTo>
                    <a:pt x="4123" y="13465"/>
                  </a:lnTo>
                  <a:lnTo>
                    <a:pt x="3985" y="13611"/>
                  </a:lnTo>
                  <a:lnTo>
                    <a:pt x="3862" y="13769"/>
                  </a:lnTo>
                  <a:lnTo>
                    <a:pt x="3738" y="13951"/>
                  </a:lnTo>
                  <a:lnTo>
                    <a:pt x="3623" y="14145"/>
                  </a:lnTo>
                  <a:lnTo>
                    <a:pt x="3523" y="14339"/>
                  </a:lnTo>
                  <a:lnTo>
                    <a:pt x="3431" y="14570"/>
                  </a:lnTo>
                  <a:lnTo>
                    <a:pt x="3354" y="14789"/>
                  </a:lnTo>
                  <a:lnTo>
                    <a:pt x="3285" y="15031"/>
                  </a:lnTo>
                  <a:lnTo>
                    <a:pt x="3231" y="15286"/>
                  </a:lnTo>
                  <a:lnTo>
                    <a:pt x="3192" y="15541"/>
                  </a:lnTo>
                  <a:lnTo>
                    <a:pt x="3085" y="15590"/>
                  </a:lnTo>
                  <a:lnTo>
                    <a:pt x="2992" y="15638"/>
                  </a:lnTo>
                  <a:lnTo>
                    <a:pt x="2892" y="15711"/>
                  </a:lnTo>
                  <a:lnTo>
                    <a:pt x="2800" y="15808"/>
                  </a:lnTo>
                  <a:lnTo>
                    <a:pt x="2715" y="15906"/>
                  </a:lnTo>
                  <a:lnTo>
                    <a:pt x="2638" y="16015"/>
                  </a:lnTo>
                  <a:lnTo>
                    <a:pt x="2569" y="16148"/>
                  </a:lnTo>
                  <a:lnTo>
                    <a:pt x="2508" y="16282"/>
                  </a:lnTo>
                  <a:lnTo>
                    <a:pt x="2408" y="16185"/>
                  </a:lnTo>
                  <a:lnTo>
                    <a:pt x="2292" y="16088"/>
                  </a:lnTo>
                  <a:lnTo>
                    <a:pt x="2062" y="15942"/>
                  </a:lnTo>
                  <a:lnTo>
                    <a:pt x="1938" y="15893"/>
                  </a:lnTo>
                  <a:lnTo>
                    <a:pt x="1808" y="15845"/>
                  </a:lnTo>
                  <a:lnTo>
                    <a:pt x="1669" y="15833"/>
                  </a:lnTo>
                  <a:lnTo>
                    <a:pt x="1538" y="15821"/>
                  </a:lnTo>
                  <a:lnTo>
                    <a:pt x="1385" y="15833"/>
                  </a:lnTo>
                  <a:lnTo>
                    <a:pt x="1077" y="15906"/>
                  </a:lnTo>
                  <a:lnTo>
                    <a:pt x="931" y="15978"/>
                  </a:lnTo>
                  <a:lnTo>
                    <a:pt x="800" y="16076"/>
                  </a:lnTo>
                  <a:lnTo>
                    <a:pt x="677" y="16185"/>
                  </a:lnTo>
                  <a:lnTo>
                    <a:pt x="562" y="16306"/>
                  </a:lnTo>
                  <a:lnTo>
                    <a:pt x="446" y="16440"/>
                  </a:lnTo>
                  <a:lnTo>
                    <a:pt x="354" y="16585"/>
                  </a:lnTo>
                  <a:lnTo>
                    <a:pt x="262" y="16743"/>
                  </a:lnTo>
                  <a:lnTo>
                    <a:pt x="192" y="16913"/>
                  </a:lnTo>
                  <a:lnTo>
                    <a:pt x="123" y="17095"/>
                  </a:lnTo>
                  <a:lnTo>
                    <a:pt x="62" y="17302"/>
                  </a:lnTo>
                  <a:lnTo>
                    <a:pt x="23" y="17496"/>
                  </a:lnTo>
                  <a:lnTo>
                    <a:pt x="8" y="17703"/>
                  </a:lnTo>
                  <a:lnTo>
                    <a:pt x="0" y="17909"/>
                  </a:lnTo>
                  <a:lnTo>
                    <a:pt x="8" y="18127"/>
                  </a:lnTo>
                  <a:lnTo>
                    <a:pt x="23" y="18334"/>
                  </a:lnTo>
                  <a:lnTo>
                    <a:pt x="62" y="18528"/>
                  </a:lnTo>
                  <a:lnTo>
                    <a:pt x="123" y="18735"/>
                  </a:lnTo>
                  <a:lnTo>
                    <a:pt x="192" y="18905"/>
                  </a:lnTo>
                  <a:lnTo>
                    <a:pt x="262" y="19087"/>
                  </a:lnTo>
                  <a:lnTo>
                    <a:pt x="354" y="19245"/>
                  </a:lnTo>
                  <a:lnTo>
                    <a:pt x="446" y="19390"/>
                  </a:lnTo>
                  <a:lnTo>
                    <a:pt x="562" y="19524"/>
                  </a:lnTo>
                  <a:lnTo>
                    <a:pt x="677" y="19645"/>
                  </a:lnTo>
                  <a:lnTo>
                    <a:pt x="800" y="19754"/>
                  </a:lnTo>
                  <a:lnTo>
                    <a:pt x="931" y="19839"/>
                  </a:lnTo>
                  <a:lnTo>
                    <a:pt x="1077" y="19924"/>
                  </a:lnTo>
                  <a:lnTo>
                    <a:pt x="1385" y="19997"/>
                  </a:lnTo>
                  <a:lnTo>
                    <a:pt x="1538" y="20009"/>
                  </a:lnTo>
                  <a:lnTo>
                    <a:pt x="1715" y="19997"/>
                  </a:lnTo>
                  <a:lnTo>
                    <a:pt x="1892" y="19949"/>
                  </a:lnTo>
                  <a:lnTo>
                    <a:pt x="1985" y="20046"/>
                  </a:lnTo>
                  <a:lnTo>
                    <a:pt x="2092" y="20131"/>
                  </a:lnTo>
                  <a:lnTo>
                    <a:pt x="2215" y="20204"/>
                  </a:lnTo>
                  <a:lnTo>
                    <a:pt x="2346" y="20301"/>
                  </a:lnTo>
                  <a:lnTo>
                    <a:pt x="2677" y="20447"/>
                  </a:lnTo>
                  <a:lnTo>
                    <a:pt x="3069" y="20604"/>
                  </a:lnTo>
                  <a:lnTo>
                    <a:pt x="3508" y="20750"/>
                  </a:lnTo>
                  <a:lnTo>
                    <a:pt x="4000" y="20884"/>
                  </a:lnTo>
                  <a:lnTo>
                    <a:pt x="4546" y="21005"/>
                  </a:lnTo>
                  <a:lnTo>
                    <a:pt x="5131" y="21126"/>
                  </a:lnTo>
                  <a:lnTo>
                    <a:pt x="5769" y="21236"/>
                  </a:lnTo>
                  <a:lnTo>
                    <a:pt x="6446" y="21321"/>
                  </a:lnTo>
                  <a:lnTo>
                    <a:pt x="7154" y="21394"/>
                  </a:lnTo>
                  <a:lnTo>
                    <a:pt x="7900" y="21454"/>
                  </a:lnTo>
                  <a:lnTo>
                    <a:pt x="8685" y="21515"/>
                  </a:lnTo>
                  <a:lnTo>
                    <a:pt x="9492" y="21564"/>
                  </a:lnTo>
                  <a:lnTo>
                    <a:pt x="10323" y="21576"/>
                  </a:lnTo>
                  <a:lnTo>
                    <a:pt x="11169" y="21600"/>
                  </a:lnTo>
                  <a:lnTo>
                    <a:pt x="11938" y="21576"/>
                  </a:lnTo>
                  <a:lnTo>
                    <a:pt x="12692" y="21564"/>
                  </a:lnTo>
                  <a:lnTo>
                    <a:pt x="13415" y="21539"/>
                  </a:lnTo>
                  <a:lnTo>
                    <a:pt x="14123" y="21491"/>
                  </a:lnTo>
                  <a:lnTo>
                    <a:pt x="14815" y="21430"/>
                  </a:lnTo>
                  <a:lnTo>
                    <a:pt x="15469" y="21369"/>
                  </a:lnTo>
                  <a:lnTo>
                    <a:pt x="16100" y="21296"/>
                  </a:lnTo>
                  <a:lnTo>
                    <a:pt x="16708" y="21199"/>
                  </a:lnTo>
                  <a:lnTo>
                    <a:pt x="17269" y="21114"/>
                  </a:lnTo>
                  <a:lnTo>
                    <a:pt x="17800" y="21005"/>
                  </a:lnTo>
                  <a:lnTo>
                    <a:pt x="18292" y="20896"/>
                  </a:lnTo>
                  <a:lnTo>
                    <a:pt x="18738" y="20787"/>
                  </a:lnTo>
                  <a:lnTo>
                    <a:pt x="19154" y="20641"/>
                  </a:lnTo>
                  <a:lnTo>
                    <a:pt x="19515" y="20507"/>
                  </a:lnTo>
                  <a:lnTo>
                    <a:pt x="19838" y="20374"/>
                  </a:lnTo>
                  <a:lnTo>
                    <a:pt x="20108" y="20228"/>
                  </a:lnTo>
                  <a:lnTo>
                    <a:pt x="20223" y="20325"/>
                  </a:lnTo>
                  <a:lnTo>
                    <a:pt x="20346" y="20398"/>
                  </a:lnTo>
                  <a:lnTo>
                    <a:pt x="20492" y="20447"/>
                  </a:lnTo>
                  <a:lnTo>
                    <a:pt x="20631" y="20459"/>
                  </a:lnTo>
                  <a:lnTo>
                    <a:pt x="20731" y="20459"/>
                  </a:lnTo>
                  <a:lnTo>
                    <a:pt x="20823" y="20434"/>
                  </a:lnTo>
                  <a:lnTo>
                    <a:pt x="20923" y="20398"/>
                  </a:lnTo>
                  <a:lnTo>
                    <a:pt x="21008" y="20337"/>
                  </a:lnTo>
                  <a:lnTo>
                    <a:pt x="21092" y="20289"/>
                  </a:lnTo>
                  <a:lnTo>
                    <a:pt x="21246" y="20119"/>
                  </a:lnTo>
                  <a:lnTo>
                    <a:pt x="21323" y="20022"/>
                  </a:lnTo>
                  <a:lnTo>
                    <a:pt x="21377" y="19900"/>
                  </a:lnTo>
                  <a:lnTo>
                    <a:pt x="21438" y="19791"/>
                  </a:lnTo>
                  <a:lnTo>
                    <a:pt x="21485" y="19669"/>
                  </a:lnTo>
                  <a:lnTo>
                    <a:pt x="21523" y="19524"/>
                  </a:lnTo>
                  <a:lnTo>
                    <a:pt x="21562" y="19390"/>
                  </a:lnTo>
                  <a:lnTo>
                    <a:pt x="21577" y="19245"/>
                  </a:lnTo>
                  <a:lnTo>
                    <a:pt x="21600" y="19087"/>
                  </a:lnTo>
                  <a:lnTo>
                    <a:pt x="21600" y="18771"/>
                  </a:lnTo>
                  <a:lnTo>
                    <a:pt x="21577" y="18625"/>
                  </a:lnTo>
                  <a:lnTo>
                    <a:pt x="21562" y="18467"/>
                  </a:lnTo>
                  <a:lnTo>
                    <a:pt x="21485" y="18200"/>
                  </a:lnTo>
                  <a:lnTo>
                    <a:pt x="21438" y="18079"/>
                  </a:lnTo>
                  <a:lnTo>
                    <a:pt x="21377" y="17958"/>
                  </a:lnTo>
                  <a:lnTo>
                    <a:pt x="21323" y="17836"/>
                  </a:lnTo>
                  <a:lnTo>
                    <a:pt x="21246" y="17751"/>
                  </a:lnTo>
                  <a:lnTo>
                    <a:pt x="21169" y="17654"/>
                  </a:lnTo>
                  <a:lnTo>
                    <a:pt x="21092" y="17581"/>
                  </a:lnTo>
                  <a:lnTo>
                    <a:pt x="20923" y="17460"/>
                  </a:lnTo>
                  <a:lnTo>
                    <a:pt x="20823" y="17435"/>
                  </a:lnTo>
                  <a:lnTo>
                    <a:pt x="20731" y="17399"/>
                  </a:lnTo>
                  <a:lnTo>
                    <a:pt x="20631" y="17399"/>
                  </a:lnTo>
                  <a:close/>
                  <a:moveTo>
                    <a:pt x="6754" y="17751"/>
                  </a:moveTo>
                  <a:lnTo>
                    <a:pt x="6777" y="17715"/>
                  </a:lnTo>
                  <a:lnTo>
                    <a:pt x="6815" y="17751"/>
                  </a:lnTo>
                  <a:lnTo>
                    <a:pt x="6754" y="17751"/>
                  </a:lnTo>
                  <a:close/>
                </a:path>
              </a:pathLst>
            </a:custGeom>
            <a:solidFill>
              <a:srgbClr val="71A3D6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t">
              <a:norm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lvl1pPr>
              <a:lvl2pPr marL="0" marR="0" indent="4572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lvl2pPr>
              <a:lvl3pPr marL="0" marR="0" indent="9144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lvl3pPr>
              <a:lvl4pPr marL="0" marR="0" indent="13716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lvl4pPr>
              <a:lvl5pPr marL="0" marR="0" indent="18288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lvl5pPr>
              <a:lvl6pPr marL="0" marR="0" indent="22860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lvl6pPr>
              <a:lvl7pPr marL="0" marR="0" indent="27432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lvl7pPr>
              <a:lvl8pPr marL="0" marR="0" indent="32004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lvl8pPr>
              <a:lvl9pPr marL="0" marR="0" indent="365760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lvl9pPr>
            </a:lstStyle>
            <a:p>
              <a:pPr>
                <a:defRPr>
                  <a:solidFill>
                    <a:srgbClr val="FFFFFF"/>
                  </a:solidFill>
                </a:defRPr>
              </a:pPr>
              <a:endParaRPr dirty="0">
                <a:solidFill>
                  <a:schemeClr val="accent1"/>
                </a:solidFill>
              </a:endParaRPr>
            </a:p>
          </p:txBody>
        </p:sp>
        <p:grpSp>
          <p:nvGrpSpPr>
            <p:cNvPr id="23" name="îšlïďe">
              <a:extLst>
                <a:ext uri="{FF2B5EF4-FFF2-40B4-BE49-F238E27FC236}">
                  <a16:creationId xmlns:a16="http://schemas.microsoft.com/office/drawing/2014/main" id="{82CC55B9-FAF1-4FD8-853A-6E95252910BE}"/>
                </a:ext>
              </a:extLst>
            </p:cNvPr>
            <p:cNvGrpSpPr/>
            <p:nvPr/>
          </p:nvGrpSpPr>
          <p:grpSpPr>
            <a:xfrm>
              <a:off x="1886937" y="2140251"/>
              <a:ext cx="581474" cy="1560406"/>
              <a:chOff x="5893501" y="2142006"/>
              <a:chExt cx="406776" cy="1091596"/>
            </a:xfrm>
            <a:solidFill>
              <a:srgbClr val="BC3649"/>
            </a:solidFill>
          </p:grpSpPr>
          <p:sp>
            <p:nvSpPr>
              <p:cNvPr id="24" name="is1ide">
                <a:extLst>
                  <a:ext uri="{FF2B5EF4-FFF2-40B4-BE49-F238E27FC236}">
                    <a16:creationId xmlns:a16="http://schemas.microsoft.com/office/drawing/2014/main" id="{CCA54023-6E87-489C-A62C-72DD76FBA7C5}"/>
                  </a:ext>
                </a:extLst>
              </p:cNvPr>
              <p:cNvSpPr/>
              <p:nvPr/>
            </p:nvSpPr>
            <p:spPr>
              <a:xfrm>
                <a:off x="6192146" y="2819961"/>
                <a:ext cx="108131" cy="2729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503" y="591"/>
                    </a:moveTo>
                    <a:lnTo>
                      <a:pt x="7162" y="1546"/>
                    </a:lnTo>
                    <a:lnTo>
                      <a:pt x="6935" y="2592"/>
                    </a:lnTo>
                    <a:lnTo>
                      <a:pt x="6025" y="5002"/>
                    </a:lnTo>
                    <a:lnTo>
                      <a:pt x="4775" y="7594"/>
                    </a:lnTo>
                    <a:lnTo>
                      <a:pt x="3524" y="10141"/>
                    </a:lnTo>
                    <a:lnTo>
                      <a:pt x="909" y="14415"/>
                    </a:lnTo>
                    <a:lnTo>
                      <a:pt x="0" y="16189"/>
                    </a:lnTo>
                    <a:lnTo>
                      <a:pt x="1137" y="15825"/>
                    </a:lnTo>
                    <a:lnTo>
                      <a:pt x="3183" y="15416"/>
                    </a:lnTo>
                    <a:lnTo>
                      <a:pt x="4206" y="15325"/>
                    </a:lnTo>
                    <a:lnTo>
                      <a:pt x="5229" y="15279"/>
                    </a:lnTo>
                    <a:lnTo>
                      <a:pt x="6025" y="15279"/>
                    </a:lnTo>
                    <a:lnTo>
                      <a:pt x="6707" y="15325"/>
                    </a:lnTo>
                    <a:lnTo>
                      <a:pt x="7503" y="15370"/>
                    </a:lnTo>
                    <a:lnTo>
                      <a:pt x="8867" y="15734"/>
                    </a:lnTo>
                    <a:lnTo>
                      <a:pt x="9436" y="15961"/>
                    </a:lnTo>
                    <a:lnTo>
                      <a:pt x="10800" y="16780"/>
                    </a:lnTo>
                    <a:lnTo>
                      <a:pt x="11596" y="17462"/>
                    </a:lnTo>
                    <a:lnTo>
                      <a:pt x="12164" y="18144"/>
                    </a:lnTo>
                    <a:lnTo>
                      <a:pt x="12733" y="18872"/>
                    </a:lnTo>
                    <a:lnTo>
                      <a:pt x="12960" y="19554"/>
                    </a:lnTo>
                    <a:lnTo>
                      <a:pt x="13301" y="20190"/>
                    </a:lnTo>
                    <a:lnTo>
                      <a:pt x="13415" y="21191"/>
                    </a:lnTo>
                    <a:lnTo>
                      <a:pt x="13528" y="21600"/>
                    </a:lnTo>
                    <a:lnTo>
                      <a:pt x="15347" y="19144"/>
                    </a:lnTo>
                    <a:lnTo>
                      <a:pt x="16939" y="16916"/>
                    </a:lnTo>
                    <a:lnTo>
                      <a:pt x="18303" y="14870"/>
                    </a:lnTo>
                    <a:lnTo>
                      <a:pt x="19326" y="13005"/>
                    </a:lnTo>
                    <a:lnTo>
                      <a:pt x="20122" y="11277"/>
                    </a:lnTo>
                    <a:lnTo>
                      <a:pt x="20918" y="9686"/>
                    </a:lnTo>
                    <a:lnTo>
                      <a:pt x="21259" y="8276"/>
                    </a:lnTo>
                    <a:lnTo>
                      <a:pt x="21600" y="6957"/>
                    </a:lnTo>
                    <a:lnTo>
                      <a:pt x="21600" y="5821"/>
                    </a:lnTo>
                    <a:lnTo>
                      <a:pt x="21486" y="4820"/>
                    </a:lnTo>
                    <a:lnTo>
                      <a:pt x="21259" y="3911"/>
                    </a:lnTo>
                    <a:lnTo>
                      <a:pt x="20918" y="3183"/>
                    </a:lnTo>
                    <a:lnTo>
                      <a:pt x="20463" y="2501"/>
                    </a:lnTo>
                    <a:lnTo>
                      <a:pt x="19895" y="1864"/>
                    </a:lnTo>
                    <a:lnTo>
                      <a:pt x="19213" y="1410"/>
                    </a:lnTo>
                    <a:lnTo>
                      <a:pt x="18531" y="1046"/>
                    </a:lnTo>
                    <a:lnTo>
                      <a:pt x="17621" y="682"/>
                    </a:lnTo>
                    <a:lnTo>
                      <a:pt x="16825" y="455"/>
                    </a:lnTo>
                    <a:lnTo>
                      <a:pt x="15802" y="227"/>
                    </a:lnTo>
                    <a:lnTo>
                      <a:pt x="14893" y="136"/>
                    </a:lnTo>
                    <a:lnTo>
                      <a:pt x="13983" y="91"/>
                    </a:lnTo>
                    <a:lnTo>
                      <a:pt x="13074" y="0"/>
                    </a:lnTo>
                    <a:lnTo>
                      <a:pt x="11368" y="91"/>
                    </a:lnTo>
                    <a:lnTo>
                      <a:pt x="9777" y="182"/>
                    </a:lnTo>
                    <a:lnTo>
                      <a:pt x="8640" y="364"/>
                    </a:lnTo>
                    <a:lnTo>
                      <a:pt x="7503" y="591"/>
                    </a:lnTo>
                    <a:close/>
                  </a:path>
                </a:pathLst>
              </a:custGeom>
              <a:solidFill>
                <a:srgbClr val="71A3D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t">
                <a:normAutofit fontScale="92500" lnSpcReduction="10000"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1pPr>
                <a:lvl2pPr marL="0" marR="0" indent="4572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2pPr>
                <a:lvl3pPr marL="0" marR="0" indent="9144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3pPr>
                <a:lvl4pPr marL="0" marR="0" indent="13716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4pPr>
                <a:lvl5pPr marL="0" marR="0" indent="18288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5pPr>
                <a:lvl6pPr marL="0" marR="0" indent="22860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6pPr>
                <a:lvl7pPr marL="0" marR="0" indent="27432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7pPr>
                <a:lvl8pPr marL="0" marR="0" indent="32004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8pPr>
                <a:lvl9pPr marL="0" marR="0" indent="36576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9pPr>
              </a:lstStyle>
              <a:p>
                <a:pPr>
                  <a:defRPr>
                    <a:solidFill>
                      <a:srgbClr val="FFFFFF"/>
                    </a:solidFill>
                  </a:defRPr>
                </a:pPr>
                <a:endParaRPr>
                  <a:solidFill>
                    <a:schemeClr val="accent1"/>
                  </a:solidFill>
                </a:endParaRPr>
              </a:p>
            </p:txBody>
          </p:sp>
          <p:sp>
            <p:nvSpPr>
              <p:cNvPr id="25" name="îşḷiḑê">
                <a:extLst>
                  <a:ext uri="{FF2B5EF4-FFF2-40B4-BE49-F238E27FC236}">
                    <a16:creationId xmlns:a16="http://schemas.microsoft.com/office/drawing/2014/main" id="{9E9CA6EC-ED16-4714-AF35-505B39DD649A}"/>
                  </a:ext>
                </a:extLst>
              </p:cNvPr>
              <p:cNvSpPr/>
              <p:nvPr/>
            </p:nvSpPr>
            <p:spPr>
              <a:xfrm>
                <a:off x="5893501" y="2819961"/>
                <a:ext cx="108132" cy="2729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029" y="21600"/>
                    </a:moveTo>
                    <a:lnTo>
                      <a:pt x="8142" y="21191"/>
                    </a:lnTo>
                    <a:lnTo>
                      <a:pt x="8255" y="20190"/>
                    </a:lnTo>
                    <a:lnTo>
                      <a:pt x="8595" y="19554"/>
                    </a:lnTo>
                    <a:lnTo>
                      <a:pt x="8934" y="18872"/>
                    </a:lnTo>
                    <a:lnTo>
                      <a:pt x="9386" y="18144"/>
                    </a:lnTo>
                    <a:lnTo>
                      <a:pt x="9952" y="17462"/>
                    </a:lnTo>
                    <a:lnTo>
                      <a:pt x="10630" y="16780"/>
                    </a:lnTo>
                    <a:lnTo>
                      <a:pt x="11648" y="16234"/>
                    </a:lnTo>
                    <a:lnTo>
                      <a:pt x="12101" y="15961"/>
                    </a:lnTo>
                    <a:lnTo>
                      <a:pt x="12779" y="15734"/>
                    </a:lnTo>
                    <a:lnTo>
                      <a:pt x="13345" y="15552"/>
                    </a:lnTo>
                    <a:lnTo>
                      <a:pt x="14023" y="15370"/>
                    </a:lnTo>
                    <a:lnTo>
                      <a:pt x="14702" y="15325"/>
                    </a:lnTo>
                    <a:lnTo>
                      <a:pt x="15606" y="15279"/>
                    </a:lnTo>
                    <a:lnTo>
                      <a:pt x="16398" y="15279"/>
                    </a:lnTo>
                    <a:lnTo>
                      <a:pt x="17303" y="15325"/>
                    </a:lnTo>
                    <a:lnTo>
                      <a:pt x="18207" y="15416"/>
                    </a:lnTo>
                    <a:lnTo>
                      <a:pt x="19225" y="15597"/>
                    </a:lnTo>
                    <a:lnTo>
                      <a:pt x="20356" y="15825"/>
                    </a:lnTo>
                    <a:lnTo>
                      <a:pt x="21600" y="16189"/>
                    </a:lnTo>
                    <a:lnTo>
                      <a:pt x="20469" y="14415"/>
                    </a:lnTo>
                    <a:lnTo>
                      <a:pt x="17981" y="10141"/>
                    </a:lnTo>
                    <a:lnTo>
                      <a:pt x="16737" y="7594"/>
                    </a:lnTo>
                    <a:lnTo>
                      <a:pt x="15493" y="5002"/>
                    </a:lnTo>
                    <a:lnTo>
                      <a:pt x="14588" y="2592"/>
                    </a:lnTo>
                    <a:lnTo>
                      <a:pt x="14362" y="1546"/>
                    </a:lnTo>
                    <a:lnTo>
                      <a:pt x="14136" y="591"/>
                    </a:lnTo>
                    <a:lnTo>
                      <a:pt x="13005" y="364"/>
                    </a:lnTo>
                    <a:lnTo>
                      <a:pt x="11761" y="182"/>
                    </a:lnTo>
                    <a:lnTo>
                      <a:pt x="10291" y="91"/>
                    </a:lnTo>
                    <a:lnTo>
                      <a:pt x="8369" y="0"/>
                    </a:lnTo>
                    <a:lnTo>
                      <a:pt x="7577" y="91"/>
                    </a:lnTo>
                    <a:lnTo>
                      <a:pt x="6559" y="136"/>
                    </a:lnTo>
                    <a:lnTo>
                      <a:pt x="5768" y="227"/>
                    </a:lnTo>
                    <a:lnTo>
                      <a:pt x="4750" y="455"/>
                    </a:lnTo>
                    <a:lnTo>
                      <a:pt x="3958" y="682"/>
                    </a:lnTo>
                    <a:lnTo>
                      <a:pt x="2375" y="1410"/>
                    </a:lnTo>
                    <a:lnTo>
                      <a:pt x="1809" y="1864"/>
                    </a:lnTo>
                    <a:lnTo>
                      <a:pt x="1131" y="2501"/>
                    </a:lnTo>
                    <a:lnTo>
                      <a:pt x="679" y="3183"/>
                    </a:lnTo>
                    <a:lnTo>
                      <a:pt x="226" y="3911"/>
                    </a:lnTo>
                    <a:lnTo>
                      <a:pt x="113" y="4820"/>
                    </a:lnTo>
                    <a:lnTo>
                      <a:pt x="0" y="5821"/>
                    </a:lnTo>
                    <a:lnTo>
                      <a:pt x="113" y="6957"/>
                    </a:lnTo>
                    <a:lnTo>
                      <a:pt x="226" y="8276"/>
                    </a:lnTo>
                    <a:lnTo>
                      <a:pt x="792" y="9686"/>
                    </a:lnTo>
                    <a:lnTo>
                      <a:pt x="1357" y="11277"/>
                    </a:lnTo>
                    <a:lnTo>
                      <a:pt x="2262" y="13005"/>
                    </a:lnTo>
                    <a:lnTo>
                      <a:pt x="3393" y="14870"/>
                    </a:lnTo>
                    <a:lnTo>
                      <a:pt x="4637" y="16916"/>
                    </a:lnTo>
                    <a:lnTo>
                      <a:pt x="6220" y="19144"/>
                    </a:lnTo>
                    <a:lnTo>
                      <a:pt x="8029" y="21600"/>
                    </a:ln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t">
                <a:normAutofit fontScale="92500" lnSpcReduction="10000"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1pPr>
                <a:lvl2pPr marL="0" marR="0" indent="4572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2pPr>
                <a:lvl3pPr marL="0" marR="0" indent="9144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3pPr>
                <a:lvl4pPr marL="0" marR="0" indent="13716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4pPr>
                <a:lvl5pPr marL="0" marR="0" indent="18288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5pPr>
                <a:lvl6pPr marL="0" marR="0" indent="22860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6pPr>
                <a:lvl7pPr marL="0" marR="0" indent="27432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7pPr>
                <a:lvl8pPr marL="0" marR="0" indent="32004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8pPr>
                <a:lvl9pPr marL="0" marR="0" indent="36576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9pPr>
              </a:lstStyle>
              <a:p>
                <a:pPr>
                  <a:defRPr>
                    <a:solidFill>
                      <a:srgbClr val="FFFFFF"/>
                    </a:solidFill>
                  </a:defRPr>
                </a:pPr>
                <a:endParaRPr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6" name="îś1ïḋè">
                <a:extLst>
                  <a:ext uri="{FF2B5EF4-FFF2-40B4-BE49-F238E27FC236}">
                    <a16:creationId xmlns:a16="http://schemas.microsoft.com/office/drawing/2014/main" id="{DE4AE59F-672D-43BE-8E78-E197D9C302B4}"/>
                  </a:ext>
                </a:extLst>
              </p:cNvPr>
              <p:cNvSpPr/>
              <p:nvPr/>
            </p:nvSpPr>
            <p:spPr>
              <a:xfrm>
                <a:off x="5965588" y="2142006"/>
                <a:ext cx="262604" cy="8753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742" y="6649"/>
                    </a:moveTo>
                    <a:lnTo>
                      <a:pt x="16742" y="6635"/>
                    </a:lnTo>
                    <a:lnTo>
                      <a:pt x="16695" y="6593"/>
                    </a:lnTo>
                    <a:lnTo>
                      <a:pt x="16554" y="6565"/>
                    </a:lnTo>
                    <a:lnTo>
                      <a:pt x="16082" y="6296"/>
                    </a:lnTo>
                    <a:lnTo>
                      <a:pt x="15328" y="5845"/>
                    </a:lnTo>
                    <a:lnTo>
                      <a:pt x="14384" y="5209"/>
                    </a:lnTo>
                    <a:lnTo>
                      <a:pt x="13913" y="4856"/>
                    </a:lnTo>
                    <a:lnTo>
                      <a:pt x="13394" y="4461"/>
                    </a:lnTo>
                    <a:lnTo>
                      <a:pt x="12922" y="4038"/>
                    </a:lnTo>
                    <a:lnTo>
                      <a:pt x="12451" y="3572"/>
                    </a:lnTo>
                    <a:lnTo>
                      <a:pt x="12073" y="3106"/>
                    </a:lnTo>
                    <a:lnTo>
                      <a:pt x="11649" y="2612"/>
                    </a:lnTo>
                    <a:lnTo>
                      <a:pt x="11366" y="2089"/>
                    </a:lnTo>
                    <a:lnTo>
                      <a:pt x="11036" y="1539"/>
                    </a:lnTo>
                    <a:lnTo>
                      <a:pt x="10894" y="1002"/>
                    </a:lnTo>
                    <a:lnTo>
                      <a:pt x="10847" y="438"/>
                    </a:lnTo>
                    <a:lnTo>
                      <a:pt x="11036" y="424"/>
                    </a:lnTo>
                    <a:lnTo>
                      <a:pt x="11272" y="367"/>
                    </a:lnTo>
                    <a:lnTo>
                      <a:pt x="11460" y="296"/>
                    </a:lnTo>
                    <a:lnTo>
                      <a:pt x="11507" y="212"/>
                    </a:lnTo>
                    <a:lnTo>
                      <a:pt x="11460" y="141"/>
                    </a:lnTo>
                    <a:lnTo>
                      <a:pt x="11272" y="71"/>
                    </a:lnTo>
                    <a:lnTo>
                      <a:pt x="11036" y="14"/>
                    </a:lnTo>
                    <a:lnTo>
                      <a:pt x="10753" y="0"/>
                    </a:lnTo>
                    <a:lnTo>
                      <a:pt x="10517" y="14"/>
                    </a:lnTo>
                    <a:lnTo>
                      <a:pt x="10281" y="71"/>
                    </a:lnTo>
                    <a:lnTo>
                      <a:pt x="10140" y="141"/>
                    </a:lnTo>
                    <a:lnTo>
                      <a:pt x="10045" y="212"/>
                    </a:lnTo>
                    <a:lnTo>
                      <a:pt x="10140" y="296"/>
                    </a:lnTo>
                    <a:lnTo>
                      <a:pt x="10281" y="367"/>
                    </a:lnTo>
                    <a:lnTo>
                      <a:pt x="10470" y="424"/>
                    </a:lnTo>
                    <a:lnTo>
                      <a:pt x="10753" y="438"/>
                    </a:lnTo>
                    <a:lnTo>
                      <a:pt x="10706" y="1002"/>
                    </a:lnTo>
                    <a:lnTo>
                      <a:pt x="10517" y="1539"/>
                    </a:lnTo>
                    <a:lnTo>
                      <a:pt x="10234" y="2089"/>
                    </a:lnTo>
                    <a:lnTo>
                      <a:pt x="9904" y="2612"/>
                    </a:lnTo>
                    <a:lnTo>
                      <a:pt x="9527" y="3106"/>
                    </a:lnTo>
                    <a:lnTo>
                      <a:pt x="8678" y="4038"/>
                    </a:lnTo>
                    <a:lnTo>
                      <a:pt x="8112" y="4461"/>
                    </a:lnTo>
                    <a:lnTo>
                      <a:pt x="7640" y="4856"/>
                    </a:lnTo>
                    <a:lnTo>
                      <a:pt x="7169" y="5209"/>
                    </a:lnTo>
                    <a:lnTo>
                      <a:pt x="6272" y="5816"/>
                    </a:lnTo>
                    <a:lnTo>
                      <a:pt x="5471" y="6282"/>
                    </a:lnTo>
                    <a:lnTo>
                      <a:pt x="5046" y="6565"/>
                    </a:lnTo>
                    <a:lnTo>
                      <a:pt x="4905" y="6593"/>
                    </a:lnTo>
                    <a:lnTo>
                      <a:pt x="4858" y="6635"/>
                    </a:lnTo>
                    <a:lnTo>
                      <a:pt x="4858" y="6649"/>
                    </a:lnTo>
                    <a:lnTo>
                      <a:pt x="4480" y="6776"/>
                    </a:lnTo>
                    <a:lnTo>
                      <a:pt x="3867" y="7031"/>
                    </a:lnTo>
                    <a:lnTo>
                      <a:pt x="3490" y="7228"/>
                    </a:lnTo>
                    <a:lnTo>
                      <a:pt x="2641" y="7736"/>
                    </a:lnTo>
                    <a:lnTo>
                      <a:pt x="2217" y="8047"/>
                    </a:lnTo>
                    <a:lnTo>
                      <a:pt x="1792" y="8414"/>
                    </a:lnTo>
                    <a:lnTo>
                      <a:pt x="1368" y="8838"/>
                    </a:lnTo>
                    <a:lnTo>
                      <a:pt x="990" y="9318"/>
                    </a:lnTo>
                    <a:lnTo>
                      <a:pt x="613" y="9854"/>
                    </a:lnTo>
                    <a:lnTo>
                      <a:pt x="377" y="10433"/>
                    </a:lnTo>
                    <a:lnTo>
                      <a:pt x="141" y="11082"/>
                    </a:lnTo>
                    <a:lnTo>
                      <a:pt x="0" y="11802"/>
                    </a:lnTo>
                    <a:lnTo>
                      <a:pt x="0" y="13440"/>
                    </a:lnTo>
                    <a:lnTo>
                      <a:pt x="141" y="14273"/>
                    </a:lnTo>
                    <a:lnTo>
                      <a:pt x="330" y="15106"/>
                    </a:lnTo>
                    <a:lnTo>
                      <a:pt x="613" y="15911"/>
                    </a:lnTo>
                    <a:lnTo>
                      <a:pt x="943" y="16701"/>
                    </a:lnTo>
                    <a:lnTo>
                      <a:pt x="1273" y="17449"/>
                    </a:lnTo>
                    <a:lnTo>
                      <a:pt x="1603" y="18155"/>
                    </a:lnTo>
                    <a:lnTo>
                      <a:pt x="2028" y="18805"/>
                    </a:lnTo>
                    <a:lnTo>
                      <a:pt x="2783" y="19962"/>
                    </a:lnTo>
                    <a:lnTo>
                      <a:pt x="3443" y="20838"/>
                    </a:lnTo>
                    <a:lnTo>
                      <a:pt x="4103" y="21600"/>
                    </a:lnTo>
                    <a:lnTo>
                      <a:pt x="17544" y="21600"/>
                    </a:lnTo>
                    <a:lnTo>
                      <a:pt x="18204" y="20838"/>
                    </a:lnTo>
                    <a:lnTo>
                      <a:pt x="18865" y="19962"/>
                    </a:lnTo>
                    <a:lnTo>
                      <a:pt x="19619" y="18805"/>
                    </a:lnTo>
                    <a:lnTo>
                      <a:pt x="19949" y="18155"/>
                    </a:lnTo>
                    <a:lnTo>
                      <a:pt x="20327" y="17435"/>
                    </a:lnTo>
                    <a:lnTo>
                      <a:pt x="20657" y="16701"/>
                    </a:lnTo>
                    <a:lnTo>
                      <a:pt x="20940" y="15911"/>
                    </a:lnTo>
                    <a:lnTo>
                      <a:pt x="21270" y="15106"/>
                    </a:lnTo>
                    <a:lnTo>
                      <a:pt x="21411" y="14273"/>
                    </a:lnTo>
                    <a:lnTo>
                      <a:pt x="21600" y="13440"/>
                    </a:lnTo>
                    <a:lnTo>
                      <a:pt x="21600" y="12579"/>
                    </a:lnTo>
                    <a:lnTo>
                      <a:pt x="21553" y="11802"/>
                    </a:lnTo>
                    <a:lnTo>
                      <a:pt x="21411" y="11082"/>
                    </a:lnTo>
                    <a:lnTo>
                      <a:pt x="21176" y="10433"/>
                    </a:lnTo>
                    <a:lnTo>
                      <a:pt x="20893" y="9854"/>
                    </a:lnTo>
                    <a:lnTo>
                      <a:pt x="20610" y="9332"/>
                    </a:lnTo>
                    <a:lnTo>
                      <a:pt x="20185" y="8852"/>
                    </a:lnTo>
                    <a:lnTo>
                      <a:pt x="19808" y="8414"/>
                    </a:lnTo>
                    <a:lnTo>
                      <a:pt x="19383" y="8047"/>
                    </a:lnTo>
                    <a:lnTo>
                      <a:pt x="18912" y="7736"/>
                    </a:lnTo>
                    <a:lnTo>
                      <a:pt x="18487" y="7454"/>
                    </a:lnTo>
                    <a:lnTo>
                      <a:pt x="18110" y="7228"/>
                    </a:lnTo>
                    <a:lnTo>
                      <a:pt x="17733" y="7031"/>
                    </a:lnTo>
                    <a:lnTo>
                      <a:pt x="16742" y="6649"/>
                    </a:lnTo>
                    <a:close/>
                    <a:moveTo>
                      <a:pt x="10753" y="8569"/>
                    </a:moveTo>
                    <a:lnTo>
                      <a:pt x="11130" y="8569"/>
                    </a:lnTo>
                    <a:lnTo>
                      <a:pt x="11460" y="8598"/>
                    </a:lnTo>
                    <a:lnTo>
                      <a:pt x="12168" y="8668"/>
                    </a:lnTo>
                    <a:lnTo>
                      <a:pt x="12781" y="8753"/>
                    </a:lnTo>
                    <a:lnTo>
                      <a:pt x="13300" y="8880"/>
                    </a:lnTo>
                    <a:lnTo>
                      <a:pt x="13677" y="9035"/>
                    </a:lnTo>
                    <a:lnTo>
                      <a:pt x="14054" y="9205"/>
                    </a:lnTo>
                    <a:lnTo>
                      <a:pt x="14243" y="9416"/>
                    </a:lnTo>
                    <a:lnTo>
                      <a:pt x="14290" y="9529"/>
                    </a:lnTo>
                    <a:lnTo>
                      <a:pt x="14290" y="9727"/>
                    </a:lnTo>
                    <a:lnTo>
                      <a:pt x="14243" y="9840"/>
                    </a:lnTo>
                    <a:lnTo>
                      <a:pt x="14054" y="10038"/>
                    </a:lnTo>
                    <a:lnTo>
                      <a:pt x="13677" y="10207"/>
                    </a:lnTo>
                    <a:lnTo>
                      <a:pt x="13300" y="10362"/>
                    </a:lnTo>
                    <a:lnTo>
                      <a:pt x="12781" y="10489"/>
                    </a:lnTo>
                    <a:lnTo>
                      <a:pt x="12168" y="10588"/>
                    </a:lnTo>
                    <a:lnTo>
                      <a:pt x="11460" y="10645"/>
                    </a:lnTo>
                    <a:lnTo>
                      <a:pt x="11177" y="10659"/>
                    </a:lnTo>
                    <a:lnTo>
                      <a:pt x="10753" y="10687"/>
                    </a:lnTo>
                    <a:lnTo>
                      <a:pt x="10423" y="10659"/>
                    </a:lnTo>
                    <a:lnTo>
                      <a:pt x="10045" y="10645"/>
                    </a:lnTo>
                    <a:lnTo>
                      <a:pt x="9432" y="10588"/>
                    </a:lnTo>
                    <a:lnTo>
                      <a:pt x="8819" y="10489"/>
                    </a:lnTo>
                    <a:lnTo>
                      <a:pt x="8300" y="10362"/>
                    </a:lnTo>
                    <a:lnTo>
                      <a:pt x="7876" y="10207"/>
                    </a:lnTo>
                    <a:lnTo>
                      <a:pt x="7546" y="10038"/>
                    </a:lnTo>
                    <a:lnTo>
                      <a:pt x="7357" y="9840"/>
                    </a:lnTo>
                    <a:lnTo>
                      <a:pt x="7310" y="9727"/>
                    </a:lnTo>
                    <a:lnTo>
                      <a:pt x="7310" y="9529"/>
                    </a:lnTo>
                    <a:lnTo>
                      <a:pt x="7357" y="9416"/>
                    </a:lnTo>
                    <a:lnTo>
                      <a:pt x="7546" y="9219"/>
                    </a:lnTo>
                    <a:lnTo>
                      <a:pt x="7876" y="9035"/>
                    </a:lnTo>
                    <a:lnTo>
                      <a:pt x="8300" y="8894"/>
                    </a:lnTo>
                    <a:lnTo>
                      <a:pt x="8819" y="8753"/>
                    </a:lnTo>
                    <a:lnTo>
                      <a:pt x="9432" y="8668"/>
                    </a:lnTo>
                    <a:lnTo>
                      <a:pt x="10045" y="8598"/>
                    </a:lnTo>
                    <a:lnTo>
                      <a:pt x="10423" y="8569"/>
                    </a:lnTo>
                    <a:lnTo>
                      <a:pt x="10753" y="8569"/>
                    </a:lnTo>
                    <a:close/>
                    <a:moveTo>
                      <a:pt x="10753" y="12311"/>
                    </a:moveTo>
                    <a:lnTo>
                      <a:pt x="11177" y="12325"/>
                    </a:lnTo>
                    <a:lnTo>
                      <a:pt x="11507" y="12325"/>
                    </a:lnTo>
                    <a:lnTo>
                      <a:pt x="12168" y="12395"/>
                    </a:lnTo>
                    <a:lnTo>
                      <a:pt x="12781" y="12480"/>
                    </a:lnTo>
                    <a:lnTo>
                      <a:pt x="13300" y="12621"/>
                    </a:lnTo>
                    <a:lnTo>
                      <a:pt x="14054" y="12960"/>
                    </a:lnTo>
                    <a:lnTo>
                      <a:pt x="14243" y="13158"/>
                    </a:lnTo>
                    <a:lnTo>
                      <a:pt x="14290" y="13256"/>
                    </a:lnTo>
                    <a:lnTo>
                      <a:pt x="14290" y="13468"/>
                    </a:lnTo>
                    <a:lnTo>
                      <a:pt x="14243" y="13581"/>
                    </a:lnTo>
                    <a:lnTo>
                      <a:pt x="14054" y="13765"/>
                    </a:lnTo>
                    <a:lnTo>
                      <a:pt x="13677" y="13948"/>
                    </a:lnTo>
                    <a:lnTo>
                      <a:pt x="13300" y="14104"/>
                    </a:lnTo>
                    <a:lnTo>
                      <a:pt x="12781" y="14245"/>
                    </a:lnTo>
                    <a:lnTo>
                      <a:pt x="12168" y="14329"/>
                    </a:lnTo>
                    <a:lnTo>
                      <a:pt x="11507" y="14400"/>
                    </a:lnTo>
                    <a:lnTo>
                      <a:pt x="11177" y="14414"/>
                    </a:lnTo>
                    <a:lnTo>
                      <a:pt x="10423" y="14414"/>
                    </a:lnTo>
                    <a:lnTo>
                      <a:pt x="10045" y="14400"/>
                    </a:lnTo>
                    <a:lnTo>
                      <a:pt x="9432" y="14329"/>
                    </a:lnTo>
                    <a:lnTo>
                      <a:pt x="8819" y="14245"/>
                    </a:lnTo>
                    <a:lnTo>
                      <a:pt x="8300" y="14104"/>
                    </a:lnTo>
                    <a:lnTo>
                      <a:pt x="7876" y="13962"/>
                    </a:lnTo>
                    <a:lnTo>
                      <a:pt x="7546" y="13765"/>
                    </a:lnTo>
                    <a:lnTo>
                      <a:pt x="7357" y="13581"/>
                    </a:lnTo>
                    <a:lnTo>
                      <a:pt x="7310" y="13468"/>
                    </a:lnTo>
                    <a:lnTo>
                      <a:pt x="7310" y="13256"/>
                    </a:lnTo>
                    <a:lnTo>
                      <a:pt x="7357" y="13158"/>
                    </a:lnTo>
                    <a:lnTo>
                      <a:pt x="7546" y="12960"/>
                    </a:lnTo>
                    <a:lnTo>
                      <a:pt x="7876" y="12791"/>
                    </a:lnTo>
                    <a:lnTo>
                      <a:pt x="8300" y="12621"/>
                    </a:lnTo>
                    <a:lnTo>
                      <a:pt x="8819" y="12480"/>
                    </a:lnTo>
                    <a:lnTo>
                      <a:pt x="9432" y="12395"/>
                    </a:lnTo>
                    <a:lnTo>
                      <a:pt x="10045" y="12325"/>
                    </a:lnTo>
                    <a:lnTo>
                      <a:pt x="10423" y="12325"/>
                    </a:lnTo>
                    <a:lnTo>
                      <a:pt x="10753" y="12311"/>
                    </a:lnTo>
                    <a:close/>
                    <a:moveTo>
                      <a:pt x="10847" y="18155"/>
                    </a:moveTo>
                    <a:lnTo>
                      <a:pt x="10423" y="18155"/>
                    </a:lnTo>
                    <a:lnTo>
                      <a:pt x="10140" y="18127"/>
                    </a:lnTo>
                    <a:lnTo>
                      <a:pt x="9432" y="18071"/>
                    </a:lnTo>
                    <a:lnTo>
                      <a:pt x="8819" y="17972"/>
                    </a:lnTo>
                    <a:lnTo>
                      <a:pt x="8300" y="17859"/>
                    </a:lnTo>
                    <a:lnTo>
                      <a:pt x="7876" y="17689"/>
                    </a:lnTo>
                    <a:lnTo>
                      <a:pt x="7546" y="17520"/>
                    </a:lnTo>
                    <a:lnTo>
                      <a:pt x="7357" y="17308"/>
                    </a:lnTo>
                    <a:lnTo>
                      <a:pt x="7310" y="17209"/>
                    </a:lnTo>
                    <a:lnTo>
                      <a:pt x="7310" y="16998"/>
                    </a:lnTo>
                    <a:lnTo>
                      <a:pt x="7357" y="16885"/>
                    </a:lnTo>
                    <a:lnTo>
                      <a:pt x="7546" y="16701"/>
                    </a:lnTo>
                    <a:lnTo>
                      <a:pt x="7876" y="16518"/>
                    </a:lnTo>
                    <a:lnTo>
                      <a:pt x="8300" y="16362"/>
                    </a:lnTo>
                    <a:lnTo>
                      <a:pt x="8819" y="16235"/>
                    </a:lnTo>
                    <a:lnTo>
                      <a:pt x="9432" y="16136"/>
                    </a:lnTo>
                    <a:lnTo>
                      <a:pt x="10140" y="16080"/>
                    </a:lnTo>
                    <a:lnTo>
                      <a:pt x="10423" y="16066"/>
                    </a:lnTo>
                    <a:lnTo>
                      <a:pt x="11177" y="16066"/>
                    </a:lnTo>
                    <a:lnTo>
                      <a:pt x="11507" y="16080"/>
                    </a:lnTo>
                    <a:lnTo>
                      <a:pt x="12168" y="16136"/>
                    </a:lnTo>
                    <a:lnTo>
                      <a:pt x="12781" y="16235"/>
                    </a:lnTo>
                    <a:lnTo>
                      <a:pt x="13300" y="16362"/>
                    </a:lnTo>
                    <a:lnTo>
                      <a:pt x="13677" y="16518"/>
                    </a:lnTo>
                    <a:lnTo>
                      <a:pt x="14054" y="16701"/>
                    </a:lnTo>
                    <a:lnTo>
                      <a:pt x="14243" y="16885"/>
                    </a:lnTo>
                    <a:lnTo>
                      <a:pt x="14290" y="16998"/>
                    </a:lnTo>
                    <a:lnTo>
                      <a:pt x="14290" y="17209"/>
                    </a:lnTo>
                    <a:lnTo>
                      <a:pt x="14243" y="17308"/>
                    </a:lnTo>
                    <a:lnTo>
                      <a:pt x="14054" y="17520"/>
                    </a:lnTo>
                    <a:lnTo>
                      <a:pt x="13300" y="17859"/>
                    </a:lnTo>
                    <a:lnTo>
                      <a:pt x="12781" y="17972"/>
                    </a:lnTo>
                    <a:lnTo>
                      <a:pt x="12168" y="18071"/>
                    </a:lnTo>
                    <a:lnTo>
                      <a:pt x="11177" y="18155"/>
                    </a:lnTo>
                    <a:lnTo>
                      <a:pt x="10847" y="18155"/>
                    </a:lnTo>
                    <a:close/>
                  </a:path>
                </a:pathLst>
              </a:custGeom>
              <a:solidFill>
                <a:srgbClr val="71A3D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t">
                <a:norm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1pPr>
                <a:lvl2pPr marL="0" marR="0" indent="4572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2pPr>
                <a:lvl3pPr marL="0" marR="0" indent="9144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3pPr>
                <a:lvl4pPr marL="0" marR="0" indent="13716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4pPr>
                <a:lvl5pPr marL="0" marR="0" indent="18288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5pPr>
                <a:lvl6pPr marL="0" marR="0" indent="22860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6pPr>
                <a:lvl7pPr marL="0" marR="0" indent="27432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7pPr>
                <a:lvl8pPr marL="0" marR="0" indent="32004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8pPr>
                <a:lvl9pPr marL="0" marR="0" indent="36576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9pPr>
              </a:lstStyle>
              <a:p>
                <a:pPr>
                  <a:defRPr>
                    <a:solidFill>
                      <a:srgbClr val="FFFFFF"/>
                    </a:solidFill>
                  </a:defRPr>
                </a:pPr>
                <a:endParaRPr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7" name="íSḷiḓé">
                <a:extLst>
                  <a:ext uri="{FF2B5EF4-FFF2-40B4-BE49-F238E27FC236}">
                    <a16:creationId xmlns:a16="http://schemas.microsoft.com/office/drawing/2014/main" id="{F1747B8F-BA60-4D09-8A22-F939E2891FA0}"/>
                  </a:ext>
                </a:extLst>
              </p:cNvPr>
              <p:cNvSpPr/>
              <p:nvPr/>
            </p:nvSpPr>
            <p:spPr>
              <a:xfrm>
                <a:off x="6018796" y="3041371"/>
                <a:ext cx="154473" cy="1922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520" y="0"/>
                    </a:moveTo>
                    <a:lnTo>
                      <a:pt x="17680" y="643"/>
                    </a:lnTo>
                    <a:lnTo>
                      <a:pt x="17920" y="1350"/>
                    </a:lnTo>
                    <a:lnTo>
                      <a:pt x="18080" y="2314"/>
                    </a:lnTo>
                    <a:lnTo>
                      <a:pt x="18080" y="3343"/>
                    </a:lnTo>
                    <a:lnTo>
                      <a:pt x="18000" y="4629"/>
                    </a:lnTo>
                    <a:lnTo>
                      <a:pt x="17760" y="5271"/>
                    </a:lnTo>
                    <a:lnTo>
                      <a:pt x="17600" y="5914"/>
                    </a:lnTo>
                    <a:lnTo>
                      <a:pt x="17280" y="6621"/>
                    </a:lnTo>
                    <a:lnTo>
                      <a:pt x="17040" y="7264"/>
                    </a:lnTo>
                    <a:lnTo>
                      <a:pt x="17040" y="6686"/>
                    </a:lnTo>
                    <a:lnTo>
                      <a:pt x="16880" y="6236"/>
                    </a:lnTo>
                    <a:lnTo>
                      <a:pt x="16720" y="5979"/>
                    </a:lnTo>
                    <a:lnTo>
                      <a:pt x="16480" y="5721"/>
                    </a:lnTo>
                    <a:lnTo>
                      <a:pt x="16240" y="5593"/>
                    </a:lnTo>
                    <a:lnTo>
                      <a:pt x="15920" y="5464"/>
                    </a:lnTo>
                    <a:lnTo>
                      <a:pt x="15680" y="5464"/>
                    </a:lnTo>
                    <a:lnTo>
                      <a:pt x="15520" y="5657"/>
                    </a:lnTo>
                    <a:lnTo>
                      <a:pt x="15440" y="5786"/>
                    </a:lnTo>
                    <a:lnTo>
                      <a:pt x="15280" y="6107"/>
                    </a:lnTo>
                    <a:lnTo>
                      <a:pt x="14800" y="8229"/>
                    </a:lnTo>
                    <a:lnTo>
                      <a:pt x="14320" y="9643"/>
                    </a:lnTo>
                    <a:lnTo>
                      <a:pt x="14000" y="10414"/>
                    </a:lnTo>
                    <a:lnTo>
                      <a:pt x="13600" y="11250"/>
                    </a:lnTo>
                    <a:lnTo>
                      <a:pt x="13120" y="12021"/>
                    </a:lnTo>
                    <a:lnTo>
                      <a:pt x="12560" y="12857"/>
                    </a:lnTo>
                    <a:lnTo>
                      <a:pt x="11760" y="13693"/>
                    </a:lnTo>
                    <a:lnTo>
                      <a:pt x="10880" y="14593"/>
                    </a:lnTo>
                    <a:lnTo>
                      <a:pt x="9920" y="13693"/>
                    </a:lnTo>
                    <a:lnTo>
                      <a:pt x="9120" y="12921"/>
                    </a:lnTo>
                    <a:lnTo>
                      <a:pt x="8080" y="11250"/>
                    </a:lnTo>
                    <a:lnTo>
                      <a:pt x="7600" y="10414"/>
                    </a:lnTo>
                    <a:lnTo>
                      <a:pt x="7280" y="9643"/>
                    </a:lnTo>
                    <a:lnTo>
                      <a:pt x="6880" y="8229"/>
                    </a:lnTo>
                    <a:lnTo>
                      <a:pt x="6400" y="6107"/>
                    </a:lnTo>
                    <a:lnTo>
                      <a:pt x="6240" y="5786"/>
                    </a:lnTo>
                    <a:lnTo>
                      <a:pt x="5840" y="5464"/>
                    </a:lnTo>
                    <a:lnTo>
                      <a:pt x="5680" y="5464"/>
                    </a:lnTo>
                    <a:lnTo>
                      <a:pt x="5200" y="5721"/>
                    </a:lnTo>
                    <a:lnTo>
                      <a:pt x="4880" y="5979"/>
                    </a:lnTo>
                    <a:lnTo>
                      <a:pt x="4800" y="6236"/>
                    </a:lnTo>
                    <a:lnTo>
                      <a:pt x="4560" y="6686"/>
                    </a:lnTo>
                    <a:lnTo>
                      <a:pt x="4560" y="7071"/>
                    </a:lnTo>
                    <a:lnTo>
                      <a:pt x="4640" y="7264"/>
                    </a:lnTo>
                    <a:lnTo>
                      <a:pt x="4320" y="6621"/>
                    </a:lnTo>
                    <a:lnTo>
                      <a:pt x="4000" y="5914"/>
                    </a:lnTo>
                    <a:lnTo>
                      <a:pt x="3760" y="5271"/>
                    </a:lnTo>
                    <a:lnTo>
                      <a:pt x="3680" y="4629"/>
                    </a:lnTo>
                    <a:lnTo>
                      <a:pt x="3520" y="3407"/>
                    </a:lnTo>
                    <a:lnTo>
                      <a:pt x="3600" y="2314"/>
                    </a:lnTo>
                    <a:lnTo>
                      <a:pt x="3680" y="1350"/>
                    </a:lnTo>
                    <a:lnTo>
                      <a:pt x="3920" y="643"/>
                    </a:lnTo>
                    <a:lnTo>
                      <a:pt x="4160" y="0"/>
                    </a:lnTo>
                    <a:lnTo>
                      <a:pt x="880" y="0"/>
                    </a:lnTo>
                    <a:lnTo>
                      <a:pt x="640" y="964"/>
                    </a:lnTo>
                    <a:lnTo>
                      <a:pt x="320" y="1993"/>
                    </a:lnTo>
                    <a:lnTo>
                      <a:pt x="80" y="3343"/>
                    </a:lnTo>
                    <a:lnTo>
                      <a:pt x="0" y="5014"/>
                    </a:lnTo>
                    <a:lnTo>
                      <a:pt x="80" y="5914"/>
                    </a:lnTo>
                    <a:lnTo>
                      <a:pt x="240" y="6879"/>
                    </a:lnTo>
                    <a:lnTo>
                      <a:pt x="400" y="7779"/>
                    </a:lnTo>
                    <a:lnTo>
                      <a:pt x="720" y="8743"/>
                    </a:lnTo>
                    <a:lnTo>
                      <a:pt x="1120" y="9771"/>
                    </a:lnTo>
                    <a:lnTo>
                      <a:pt x="1680" y="10864"/>
                    </a:lnTo>
                    <a:lnTo>
                      <a:pt x="1600" y="10543"/>
                    </a:lnTo>
                    <a:lnTo>
                      <a:pt x="1600" y="9964"/>
                    </a:lnTo>
                    <a:lnTo>
                      <a:pt x="1760" y="9193"/>
                    </a:lnTo>
                    <a:lnTo>
                      <a:pt x="2400" y="8550"/>
                    </a:lnTo>
                    <a:lnTo>
                      <a:pt x="2800" y="8293"/>
                    </a:lnTo>
                    <a:lnTo>
                      <a:pt x="3200" y="8229"/>
                    </a:lnTo>
                    <a:lnTo>
                      <a:pt x="3600" y="8229"/>
                    </a:lnTo>
                    <a:lnTo>
                      <a:pt x="3760" y="8357"/>
                    </a:lnTo>
                    <a:lnTo>
                      <a:pt x="4000" y="8679"/>
                    </a:lnTo>
                    <a:lnTo>
                      <a:pt x="4160" y="9193"/>
                    </a:lnTo>
                    <a:lnTo>
                      <a:pt x="4480" y="10414"/>
                    </a:lnTo>
                    <a:lnTo>
                      <a:pt x="4880" y="12214"/>
                    </a:lnTo>
                    <a:lnTo>
                      <a:pt x="5200" y="13243"/>
                    </a:lnTo>
                    <a:lnTo>
                      <a:pt x="5600" y="14271"/>
                    </a:lnTo>
                    <a:lnTo>
                      <a:pt x="6080" y="15493"/>
                    </a:lnTo>
                    <a:lnTo>
                      <a:pt x="6640" y="16586"/>
                    </a:lnTo>
                    <a:lnTo>
                      <a:pt x="7440" y="17871"/>
                    </a:lnTo>
                    <a:lnTo>
                      <a:pt x="8320" y="19093"/>
                    </a:lnTo>
                    <a:lnTo>
                      <a:pt x="9440" y="20314"/>
                    </a:lnTo>
                    <a:lnTo>
                      <a:pt x="10880" y="21600"/>
                    </a:lnTo>
                    <a:lnTo>
                      <a:pt x="12160" y="20314"/>
                    </a:lnTo>
                    <a:lnTo>
                      <a:pt x="13360" y="19093"/>
                    </a:lnTo>
                    <a:lnTo>
                      <a:pt x="14240" y="17871"/>
                    </a:lnTo>
                    <a:lnTo>
                      <a:pt x="15040" y="16586"/>
                    </a:lnTo>
                    <a:lnTo>
                      <a:pt x="15600" y="15493"/>
                    </a:lnTo>
                    <a:lnTo>
                      <a:pt x="16080" y="14271"/>
                    </a:lnTo>
                    <a:lnTo>
                      <a:pt x="16480" y="13243"/>
                    </a:lnTo>
                    <a:lnTo>
                      <a:pt x="16720" y="12214"/>
                    </a:lnTo>
                    <a:lnTo>
                      <a:pt x="17120" y="10414"/>
                    </a:lnTo>
                    <a:lnTo>
                      <a:pt x="17440" y="9193"/>
                    </a:lnTo>
                    <a:lnTo>
                      <a:pt x="17600" y="8679"/>
                    </a:lnTo>
                    <a:lnTo>
                      <a:pt x="17760" y="8357"/>
                    </a:lnTo>
                    <a:lnTo>
                      <a:pt x="18080" y="8229"/>
                    </a:lnTo>
                    <a:lnTo>
                      <a:pt x="18400" y="8229"/>
                    </a:lnTo>
                    <a:lnTo>
                      <a:pt x="18880" y="8293"/>
                    </a:lnTo>
                    <a:lnTo>
                      <a:pt x="19600" y="8871"/>
                    </a:lnTo>
                    <a:lnTo>
                      <a:pt x="19760" y="9193"/>
                    </a:lnTo>
                    <a:lnTo>
                      <a:pt x="20000" y="9579"/>
                    </a:lnTo>
                    <a:lnTo>
                      <a:pt x="20000" y="10864"/>
                    </a:lnTo>
                    <a:lnTo>
                      <a:pt x="20480" y="9771"/>
                    </a:lnTo>
                    <a:lnTo>
                      <a:pt x="20880" y="8743"/>
                    </a:lnTo>
                    <a:lnTo>
                      <a:pt x="21280" y="7779"/>
                    </a:lnTo>
                    <a:lnTo>
                      <a:pt x="21440" y="6879"/>
                    </a:lnTo>
                    <a:lnTo>
                      <a:pt x="21600" y="5914"/>
                    </a:lnTo>
                    <a:lnTo>
                      <a:pt x="21600" y="3343"/>
                    </a:lnTo>
                    <a:lnTo>
                      <a:pt x="21360" y="1993"/>
                    </a:lnTo>
                    <a:lnTo>
                      <a:pt x="21040" y="964"/>
                    </a:lnTo>
                    <a:lnTo>
                      <a:pt x="20720" y="0"/>
                    </a:lnTo>
                    <a:lnTo>
                      <a:pt x="17520" y="0"/>
                    </a:lnTo>
                    <a:close/>
                  </a:path>
                </a:pathLst>
              </a:custGeom>
              <a:solidFill>
                <a:srgbClr val="71A3D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t">
                <a:normAutofit fontScale="62500" lnSpcReduction="20000"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1pPr>
                <a:lvl2pPr marL="0" marR="0" indent="4572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2pPr>
                <a:lvl3pPr marL="0" marR="0" indent="9144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3pPr>
                <a:lvl4pPr marL="0" marR="0" indent="13716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4pPr>
                <a:lvl5pPr marL="0" marR="0" indent="18288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5pPr>
                <a:lvl6pPr marL="0" marR="0" indent="22860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6pPr>
                <a:lvl7pPr marL="0" marR="0" indent="27432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7pPr>
                <a:lvl8pPr marL="0" marR="0" indent="32004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8pPr>
                <a:lvl9pPr marL="0" marR="0" indent="365760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lvl9pPr>
              </a:lstStyle>
              <a:p>
                <a:pPr>
                  <a:defRPr>
                    <a:solidFill>
                      <a:srgbClr val="FFFFFF"/>
                    </a:solidFill>
                  </a:defRPr>
                </a:pPr>
                <a:endParaRPr dirty="0">
                  <a:solidFill>
                    <a:schemeClr val="accent1"/>
                  </a:solidFill>
                </a:endParaRPr>
              </a:p>
            </p:txBody>
          </p:sp>
        </p:grpSp>
      </p:grpSp>
      <p:grpSp>
        <p:nvGrpSpPr>
          <p:cNvPr id="7" name="îšḻíďè">
            <a:extLst>
              <a:ext uri="{FF2B5EF4-FFF2-40B4-BE49-F238E27FC236}">
                <a16:creationId xmlns:a16="http://schemas.microsoft.com/office/drawing/2014/main" id="{3E2E82E9-98A6-4475-ABAE-00EDD1D865C3}"/>
              </a:ext>
            </a:extLst>
          </p:cNvPr>
          <p:cNvGrpSpPr/>
          <p:nvPr/>
        </p:nvGrpSpPr>
        <p:grpSpPr>
          <a:xfrm>
            <a:off x="7104904" y="2621116"/>
            <a:ext cx="4750546" cy="794068"/>
            <a:chOff x="6768354" y="1658472"/>
            <a:chExt cx="4750546" cy="794068"/>
          </a:xfrm>
        </p:grpSpPr>
        <p:sp>
          <p:nvSpPr>
            <p:cNvPr id="20" name="ïṡḷîḋe">
              <a:extLst>
                <a:ext uri="{FF2B5EF4-FFF2-40B4-BE49-F238E27FC236}">
                  <a16:creationId xmlns:a16="http://schemas.microsoft.com/office/drawing/2014/main" id="{4E9A126B-220C-4D25-BF8F-206546389E42}"/>
                </a:ext>
              </a:extLst>
            </p:cNvPr>
            <p:cNvSpPr/>
            <p:nvPr/>
          </p:nvSpPr>
          <p:spPr bwMode="auto">
            <a:xfrm>
              <a:off x="7395882" y="1658472"/>
              <a:ext cx="4123018" cy="794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/>
                <a:t>请输入内容请输入内容请输入内容请输入内容请输入内容</a:t>
              </a:r>
              <a:r>
                <a:rPr lang="en-US" altLang="zh-CN" sz="1400" dirty="0"/>
                <a:t>……</a:t>
              </a:r>
            </a:p>
          </p:txBody>
        </p:sp>
        <p:sp>
          <p:nvSpPr>
            <p:cNvPr id="21" name="îṧlîďe">
              <a:extLst>
                <a:ext uri="{FF2B5EF4-FFF2-40B4-BE49-F238E27FC236}">
                  <a16:creationId xmlns:a16="http://schemas.microsoft.com/office/drawing/2014/main" id="{6B252BCA-7278-41C3-9B89-C22C2FE867B7}"/>
                </a:ext>
              </a:extLst>
            </p:cNvPr>
            <p:cNvSpPr/>
            <p:nvPr/>
          </p:nvSpPr>
          <p:spPr>
            <a:xfrm>
              <a:off x="6768354" y="1822778"/>
              <a:ext cx="466162" cy="465458"/>
            </a:xfrm>
            <a:custGeom>
              <a:avLst/>
              <a:gdLst>
                <a:gd name="T0" fmla="*/ 2332 w 4663"/>
                <a:gd name="T1" fmla="*/ 0 h 4663"/>
                <a:gd name="T2" fmla="*/ 0 w 4663"/>
                <a:gd name="T3" fmla="*/ 2332 h 4663"/>
                <a:gd name="T4" fmla="*/ 2332 w 4663"/>
                <a:gd name="T5" fmla="*/ 4663 h 4663"/>
                <a:gd name="T6" fmla="*/ 4663 w 4663"/>
                <a:gd name="T7" fmla="*/ 2332 h 4663"/>
                <a:gd name="T8" fmla="*/ 2332 w 4663"/>
                <a:gd name="T9" fmla="*/ 0 h 4663"/>
                <a:gd name="T10" fmla="*/ 1694 w 4663"/>
                <a:gd name="T11" fmla="*/ 1888 h 4663"/>
                <a:gd name="T12" fmla="*/ 1699 w 4663"/>
                <a:gd name="T13" fmla="*/ 1883 h 4663"/>
                <a:gd name="T14" fmla="*/ 1724 w 4663"/>
                <a:gd name="T15" fmla="*/ 1825 h 4663"/>
                <a:gd name="T16" fmla="*/ 1718 w 4663"/>
                <a:gd name="T17" fmla="*/ 1395 h 4663"/>
                <a:gd name="T18" fmla="*/ 2108 w 4663"/>
                <a:gd name="T19" fmla="*/ 1006 h 4663"/>
                <a:gd name="T20" fmla="*/ 2159 w 4663"/>
                <a:gd name="T21" fmla="*/ 993 h 4663"/>
                <a:gd name="T22" fmla="*/ 2165 w 4663"/>
                <a:gd name="T23" fmla="*/ 991 h 4663"/>
                <a:gd name="T24" fmla="*/ 2207 w 4663"/>
                <a:gd name="T25" fmla="*/ 989 h 4663"/>
                <a:gd name="T26" fmla="*/ 2207 w 4663"/>
                <a:gd name="T27" fmla="*/ 992 h 4663"/>
                <a:gd name="T28" fmla="*/ 2217 w 4663"/>
                <a:gd name="T29" fmla="*/ 991 h 4663"/>
                <a:gd name="T30" fmla="*/ 2244 w 4663"/>
                <a:gd name="T31" fmla="*/ 987 h 4663"/>
                <a:gd name="T32" fmla="*/ 2253 w 4663"/>
                <a:gd name="T33" fmla="*/ 985 h 4663"/>
                <a:gd name="T34" fmla="*/ 2510 w 4663"/>
                <a:gd name="T35" fmla="*/ 1043 h 4663"/>
                <a:gd name="T36" fmla="*/ 2614 w 4663"/>
                <a:gd name="T37" fmla="*/ 1079 h 4663"/>
                <a:gd name="T38" fmla="*/ 2906 w 4663"/>
                <a:gd name="T39" fmla="*/ 1260 h 4663"/>
                <a:gd name="T40" fmla="*/ 2980 w 4663"/>
                <a:gd name="T41" fmla="*/ 1830 h 4663"/>
                <a:gd name="T42" fmla="*/ 2987 w 4663"/>
                <a:gd name="T43" fmla="*/ 1878 h 4663"/>
                <a:gd name="T44" fmla="*/ 2996 w 4663"/>
                <a:gd name="T45" fmla="*/ 1888 h 4663"/>
                <a:gd name="T46" fmla="*/ 2984 w 4663"/>
                <a:gd name="T47" fmla="*/ 2083 h 4663"/>
                <a:gd name="T48" fmla="*/ 2943 w 4663"/>
                <a:gd name="T49" fmla="*/ 2171 h 4663"/>
                <a:gd name="T50" fmla="*/ 2929 w 4663"/>
                <a:gd name="T51" fmla="*/ 2201 h 4663"/>
                <a:gd name="T52" fmla="*/ 2324 w 4663"/>
                <a:gd name="T53" fmla="*/ 2838 h 4663"/>
                <a:gd name="T54" fmla="*/ 1759 w 4663"/>
                <a:gd name="T55" fmla="*/ 2201 h 4663"/>
                <a:gd name="T56" fmla="*/ 1744 w 4663"/>
                <a:gd name="T57" fmla="*/ 2169 h 4663"/>
                <a:gd name="T58" fmla="*/ 1702 w 4663"/>
                <a:gd name="T59" fmla="*/ 2072 h 4663"/>
                <a:gd name="T60" fmla="*/ 1694 w 4663"/>
                <a:gd name="T61" fmla="*/ 1888 h 4663"/>
                <a:gd name="T62" fmla="*/ 1154 w 4663"/>
                <a:gd name="T63" fmla="*/ 3191 h 4663"/>
                <a:gd name="T64" fmla="*/ 1340 w 4663"/>
                <a:gd name="T65" fmla="*/ 3065 h 4663"/>
                <a:gd name="T66" fmla="*/ 1840 w 4663"/>
                <a:gd name="T67" fmla="*/ 2847 h 4663"/>
                <a:gd name="T68" fmla="*/ 1858 w 4663"/>
                <a:gd name="T69" fmla="*/ 2831 h 4663"/>
                <a:gd name="T70" fmla="*/ 1914 w 4663"/>
                <a:gd name="T71" fmla="*/ 2774 h 4663"/>
                <a:gd name="T72" fmla="*/ 1927 w 4663"/>
                <a:gd name="T73" fmla="*/ 2762 h 4663"/>
                <a:gd name="T74" fmla="*/ 1940 w 4663"/>
                <a:gd name="T75" fmla="*/ 2774 h 4663"/>
                <a:gd name="T76" fmla="*/ 2324 w 4663"/>
                <a:gd name="T77" fmla="*/ 2954 h 4663"/>
                <a:gd name="T78" fmla="*/ 2714 w 4663"/>
                <a:gd name="T79" fmla="*/ 2790 h 4663"/>
                <a:gd name="T80" fmla="*/ 2724 w 4663"/>
                <a:gd name="T81" fmla="*/ 2782 h 4663"/>
                <a:gd name="T82" fmla="*/ 2750 w 4663"/>
                <a:gd name="T83" fmla="*/ 2795 h 4663"/>
                <a:gd name="T84" fmla="*/ 2834 w 4663"/>
                <a:gd name="T85" fmla="*/ 2855 h 4663"/>
                <a:gd name="T86" fmla="*/ 2858 w 4663"/>
                <a:gd name="T87" fmla="*/ 2867 h 4663"/>
                <a:gd name="T88" fmla="*/ 2856 w 4663"/>
                <a:gd name="T89" fmla="*/ 2870 h 4663"/>
                <a:gd name="T90" fmla="*/ 2866 w 4663"/>
                <a:gd name="T91" fmla="*/ 2876 h 4663"/>
                <a:gd name="T92" fmla="*/ 2944 w 4663"/>
                <a:gd name="T93" fmla="*/ 2918 h 4663"/>
                <a:gd name="T94" fmla="*/ 3024 w 4663"/>
                <a:gd name="T95" fmla="*/ 2949 h 4663"/>
                <a:gd name="T96" fmla="*/ 3291 w 4663"/>
                <a:gd name="T97" fmla="*/ 3055 h 4663"/>
                <a:gd name="T98" fmla="*/ 3316 w 4663"/>
                <a:gd name="T99" fmla="*/ 3063 h 4663"/>
                <a:gd name="T100" fmla="*/ 3507 w 4663"/>
                <a:gd name="T101" fmla="*/ 3187 h 4663"/>
                <a:gd name="T102" fmla="*/ 3739 w 4663"/>
                <a:gd name="T103" fmla="*/ 4067 h 4663"/>
                <a:gd name="T104" fmla="*/ 2332 w 4663"/>
                <a:gd name="T105" fmla="*/ 4567 h 4663"/>
                <a:gd name="T106" fmla="*/ 925 w 4663"/>
                <a:gd name="T107" fmla="*/ 4067 h 4663"/>
                <a:gd name="T108" fmla="*/ 1154 w 4663"/>
                <a:gd name="T109" fmla="*/ 3191 h 4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63" h="4663">
                  <a:moveTo>
                    <a:pt x="2332" y="0"/>
                  </a:moveTo>
                  <a:cubicBezTo>
                    <a:pt x="1046" y="0"/>
                    <a:pt x="0" y="1046"/>
                    <a:pt x="0" y="2332"/>
                  </a:cubicBezTo>
                  <a:cubicBezTo>
                    <a:pt x="0" y="3617"/>
                    <a:pt x="1046" y="4663"/>
                    <a:pt x="2332" y="4663"/>
                  </a:cubicBezTo>
                  <a:cubicBezTo>
                    <a:pt x="3617" y="4663"/>
                    <a:pt x="4663" y="3617"/>
                    <a:pt x="4663" y="2332"/>
                  </a:cubicBezTo>
                  <a:cubicBezTo>
                    <a:pt x="4663" y="1046"/>
                    <a:pt x="3617" y="0"/>
                    <a:pt x="2332" y="0"/>
                  </a:cubicBezTo>
                  <a:close/>
                  <a:moveTo>
                    <a:pt x="1694" y="1888"/>
                  </a:moveTo>
                  <a:lnTo>
                    <a:pt x="1699" y="1883"/>
                  </a:lnTo>
                  <a:cubicBezTo>
                    <a:pt x="1718" y="1869"/>
                    <a:pt x="1727" y="1848"/>
                    <a:pt x="1724" y="1825"/>
                  </a:cubicBezTo>
                  <a:cubicBezTo>
                    <a:pt x="1677" y="1543"/>
                    <a:pt x="1708" y="1425"/>
                    <a:pt x="1718" y="1395"/>
                  </a:cubicBezTo>
                  <a:cubicBezTo>
                    <a:pt x="1800" y="1143"/>
                    <a:pt x="2058" y="1027"/>
                    <a:pt x="2108" y="1006"/>
                  </a:cubicBezTo>
                  <a:cubicBezTo>
                    <a:pt x="2119" y="1002"/>
                    <a:pt x="2139" y="996"/>
                    <a:pt x="2159" y="993"/>
                  </a:cubicBezTo>
                  <a:lnTo>
                    <a:pt x="2165" y="991"/>
                  </a:lnTo>
                  <a:lnTo>
                    <a:pt x="2207" y="989"/>
                  </a:lnTo>
                  <a:lnTo>
                    <a:pt x="2207" y="992"/>
                  </a:lnTo>
                  <a:lnTo>
                    <a:pt x="2217" y="991"/>
                  </a:lnTo>
                  <a:cubicBezTo>
                    <a:pt x="2225" y="990"/>
                    <a:pt x="2233" y="989"/>
                    <a:pt x="2244" y="987"/>
                  </a:cubicBezTo>
                  <a:lnTo>
                    <a:pt x="2253" y="985"/>
                  </a:lnTo>
                  <a:cubicBezTo>
                    <a:pt x="2261" y="985"/>
                    <a:pt x="2361" y="998"/>
                    <a:pt x="2510" y="1043"/>
                  </a:cubicBezTo>
                  <a:lnTo>
                    <a:pt x="2614" y="1079"/>
                  </a:lnTo>
                  <a:cubicBezTo>
                    <a:pt x="2803" y="1135"/>
                    <a:pt x="2890" y="1239"/>
                    <a:pt x="2906" y="1260"/>
                  </a:cubicBezTo>
                  <a:cubicBezTo>
                    <a:pt x="3058" y="1432"/>
                    <a:pt x="3017" y="1691"/>
                    <a:pt x="2980" y="1830"/>
                  </a:cubicBezTo>
                  <a:cubicBezTo>
                    <a:pt x="2975" y="1847"/>
                    <a:pt x="2978" y="1864"/>
                    <a:pt x="2987" y="1878"/>
                  </a:cubicBezTo>
                  <a:lnTo>
                    <a:pt x="2996" y="1888"/>
                  </a:lnTo>
                  <a:cubicBezTo>
                    <a:pt x="3007" y="1903"/>
                    <a:pt x="3017" y="1961"/>
                    <a:pt x="2984" y="2083"/>
                  </a:cubicBezTo>
                  <a:cubicBezTo>
                    <a:pt x="2977" y="2120"/>
                    <a:pt x="2964" y="2150"/>
                    <a:pt x="2943" y="2171"/>
                  </a:cubicBezTo>
                  <a:cubicBezTo>
                    <a:pt x="2936" y="2179"/>
                    <a:pt x="2931" y="2189"/>
                    <a:pt x="2929" y="2201"/>
                  </a:cubicBezTo>
                  <a:cubicBezTo>
                    <a:pt x="2877" y="2502"/>
                    <a:pt x="2608" y="2838"/>
                    <a:pt x="2324" y="2838"/>
                  </a:cubicBezTo>
                  <a:cubicBezTo>
                    <a:pt x="2084" y="2838"/>
                    <a:pt x="1809" y="2529"/>
                    <a:pt x="1759" y="2201"/>
                  </a:cubicBezTo>
                  <a:cubicBezTo>
                    <a:pt x="1757" y="2189"/>
                    <a:pt x="1752" y="2178"/>
                    <a:pt x="1744" y="2169"/>
                  </a:cubicBezTo>
                  <a:cubicBezTo>
                    <a:pt x="1723" y="2148"/>
                    <a:pt x="1710" y="2117"/>
                    <a:pt x="1702" y="2072"/>
                  </a:cubicBezTo>
                  <a:cubicBezTo>
                    <a:pt x="1678" y="1986"/>
                    <a:pt x="1676" y="1917"/>
                    <a:pt x="1694" y="1888"/>
                  </a:cubicBezTo>
                  <a:close/>
                  <a:moveTo>
                    <a:pt x="1154" y="3191"/>
                  </a:moveTo>
                  <a:cubicBezTo>
                    <a:pt x="1164" y="3178"/>
                    <a:pt x="1223" y="3110"/>
                    <a:pt x="1340" y="3065"/>
                  </a:cubicBezTo>
                  <a:cubicBezTo>
                    <a:pt x="1444" y="3033"/>
                    <a:pt x="1700" y="2948"/>
                    <a:pt x="1840" y="2847"/>
                  </a:cubicBezTo>
                  <a:cubicBezTo>
                    <a:pt x="1846" y="2843"/>
                    <a:pt x="1853" y="2836"/>
                    <a:pt x="1858" y="2831"/>
                  </a:cubicBezTo>
                  <a:cubicBezTo>
                    <a:pt x="1871" y="2817"/>
                    <a:pt x="1891" y="2796"/>
                    <a:pt x="1914" y="2774"/>
                  </a:cubicBezTo>
                  <a:lnTo>
                    <a:pt x="1927" y="2762"/>
                  </a:lnTo>
                  <a:lnTo>
                    <a:pt x="1940" y="2774"/>
                  </a:lnTo>
                  <a:cubicBezTo>
                    <a:pt x="2064" y="2890"/>
                    <a:pt x="2200" y="2954"/>
                    <a:pt x="2324" y="2954"/>
                  </a:cubicBezTo>
                  <a:cubicBezTo>
                    <a:pt x="2455" y="2954"/>
                    <a:pt x="2590" y="2897"/>
                    <a:pt x="2714" y="2790"/>
                  </a:cubicBezTo>
                  <a:lnTo>
                    <a:pt x="2724" y="2782"/>
                  </a:lnTo>
                  <a:lnTo>
                    <a:pt x="2750" y="2795"/>
                  </a:lnTo>
                  <a:cubicBezTo>
                    <a:pt x="2774" y="2816"/>
                    <a:pt x="2815" y="2846"/>
                    <a:pt x="2834" y="2855"/>
                  </a:cubicBezTo>
                  <a:lnTo>
                    <a:pt x="2858" y="2867"/>
                  </a:lnTo>
                  <a:lnTo>
                    <a:pt x="2856" y="2870"/>
                  </a:lnTo>
                  <a:lnTo>
                    <a:pt x="2866" y="2876"/>
                  </a:lnTo>
                  <a:cubicBezTo>
                    <a:pt x="2889" y="2890"/>
                    <a:pt x="2914" y="2903"/>
                    <a:pt x="2944" y="2918"/>
                  </a:cubicBezTo>
                  <a:cubicBezTo>
                    <a:pt x="2973" y="2931"/>
                    <a:pt x="2998" y="2941"/>
                    <a:pt x="3024" y="2949"/>
                  </a:cubicBezTo>
                  <a:cubicBezTo>
                    <a:pt x="3045" y="2956"/>
                    <a:pt x="3160" y="2995"/>
                    <a:pt x="3291" y="3055"/>
                  </a:cubicBezTo>
                  <a:lnTo>
                    <a:pt x="3316" y="3063"/>
                  </a:lnTo>
                  <a:cubicBezTo>
                    <a:pt x="3445" y="3112"/>
                    <a:pt x="3501" y="3180"/>
                    <a:pt x="3507" y="3187"/>
                  </a:cubicBezTo>
                  <a:cubicBezTo>
                    <a:pt x="3659" y="3412"/>
                    <a:pt x="3717" y="3833"/>
                    <a:pt x="3739" y="4067"/>
                  </a:cubicBezTo>
                  <a:cubicBezTo>
                    <a:pt x="3342" y="4390"/>
                    <a:pt x="2842" y="4567"/>
                    <a:pt x="2332" y="4567"/>
                  </a:cubicBezTo>
                  <a:cubicBezTo>
                    <a:pt x="1821" y="4567"/>
                    <a:pt x="1322" y="4390"/>
                    <a:pt x="925" y="4067"/>
                  </a:cubicBezTo>
                  <a:cubicBezTo>
                    <a:pt x="946" y="3833"/>
                    <a:pt x="1004" y="3414"/>
                    <a:pt x="1154" y="3191"/>
                  </a:cubicBezTo>
                  <a:close/>
                </a:path>
              </a:pathLst>
            </a:custGeom>
            <a:solidFill>
              <a:schemeClr val="accent1"/>
            </a:solidFill>
            <a:ln w="3175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í$ḻíḋè">
            <a:extLst>
              <a:ext uri="{FF2B5EF4-FFF2-40B4-BE49-F238E27FC236}">
                <a16:creationId xmlns:a16="http://schemas.microsoft.com/office/drawing/2014/main" id="{6FFFEB9B-5262-4747-B451-B96FCCA353FF}"/>
              </a:ext>
            </a:extLst>
          </p:cNvPr>
          <p:cNvGrpSpPr/>
          <p:nvPr/>
        </p:nvGrpSpPr>
        <p:grpSpPr>
          <a:xfrm>
            <a:off x="7104904" y="3924713"/>
            <a:ext cx="4750546" cy="794068"/>
            <a:chOff x="6768354" y="1658472"/>
            <a:chExt cx="4750546" cy="794068"/>
          </a:xfrm>
        </p:grpSpPr>
        <p:sp>
          <p:nvSpPr>
            <p:cNvPr id="18" name="iSļîḋè">
              <a:extLst>
                <a:ext uri="{FF2B5EF4-FFF2-40B4-BE49-F238E27FC236}">
                  <a16:creationId xmlns:a16="http://schemas.microsoft.com/office/drawing/2014/main" id="{4E9A126B-220C-4D25-BF8F-206546389E42}"/>
                </a:ext>
              </a:extLst>
            </p:cNvPr>
            <p:cNvSpPr/>
            <p:nvPr/>
          </p:nvSpPr>
          <p:spPr bwMode="auto">
            <a:xfrm>
              <a:off x="7395882" y="1658472"/>
              <a:ext cx="4123018" cy="794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/>
                <a:t>请输入内容请输入内容请输入内容请输入内容请输入内容</a:t>
              </a:r>
              <a:r>
                <a:rPr lang="en-US" altLang="zh-CN" sz="1400" dirty="0"/>
                <a:t>……</a:t>
              </a:r>
            </a:p>
          </p:txBody>
        </p:sp>
        <p:sp>
          <p:nvSpPr>
            <p:cNvPr id="19" name="iṥľîḍè">
              <a:extLst>
                <a:ext uri="{FF2B5EF4-FFF2-40B4-BE49-F238E27FC236}">
                  <a16:creationId xmlns:a16="http://schemas.microsoft.com/office/drawing/2014/main" id="{9E6694D6-C117-41F8-9C55-A2412A9869A9}"/>
                </a:ext>
              </a:extLst>
            </p:cNvPr>
            <p:cNvSpPr/>
            <p:nvPr/>
          </p:nvSpPr>
          <p:spPr>
            <a:xfrm>
              <a:off x="6768354" y="1822778"/>
              <a:ext cx="466162" cy="465458"/>
            </a:xfrm>
            <a:custGeom>
              <a:avLst/>
              <a:gdLst>
                <a:gd name="T0" fmla="*/ 2332 w 4663"/>
                <a:gd name="T1" fmla="*/ 0 h 4663"/>
                <a:gd name="T2" fmla="*/ 0 w 4663"/>
                <a:gd name="T3" fmla="*/ 2332 h 4663"/>
                <a:gd name="T4" fmla="*/ 2332 w 4663"/>
                <a:gd name="T5" fmla="*/ 4663 h 4663"/>
                <a:gd name="T6" fmla="*/ 4663 w 4663"/>
                <a:gd name="T7" fmla="*/ 2332 h 4663"/>
                <a:gd name="T8" fmla="*/ 2332 w 4663"/>
                <a:gd name="T9" fmla="*/ 0 h 4663"/>
                <a:gd name="T10" fmla="*/ 1694 w 4663"/>
                <a:gd name="T11" fmla="*/ 1888 h 4663"/>
                <a:gd name="T12" fmla="*/ 1699 w 4663"/>
                <a:gd name="T13" fmla="*/ 1883 h 4663"/>
                <a:gd name="T14" fmla="*/ 1724 w 4663"/>
                <a:gd name="T15" fmla="*/ 1825 h 4663"/>
                <a:gd name="T16" fmla="*/ 1718 w 4663"/>
                <a:gd name="T17" fmla="*/ 1395 h 4663"/>
                <a:gd name="T18" fmla="*/ 2108 w 4663"/>
                <a:gd name="T19" fmla="*/ 1006 h 4663"/>
                <a:gd name="T20" fmla="*/ 2159 w 4663"/>
                <a:gd name="T21" fmla="*/ 993 h 4663"/>
                <a:gd name="T22" fmla="*/ 2165 w 4663"/>
                <a:gd name="T23" fmla="*/ 991 h 4663"/>
                <a:gd name="T24" fmla="*/ 2207 w 4663"/>
                <a:gd name="T25" fmla="*/ 989 h 4663"/>
                <a:gd name="T26" fmla="*/ 2207 w 4663"/>
                <a:gd name="T27" fmla="*/ 992 h 4663"/>
                <a:gd name="T28" fmla="*/ 2217 w 4663"/>
                <a:gd name="T29" fmla="*/ 991 h 4663"/>
                <a:gd name="T30" fmla="*/ 2244 w 4663"/>
                <a:gd name="T31" fmla="*/ 987 h 4663"/>
                <a:gd name="T32" fmla="*/ 2253 w 4663"/>
                <a:gd name="T33" fmla="*/ 985 h 4663"/>
                <a:gd name="T34" fmla="*/ 2510 w 4663"/>
                <a:gd name="T35" fmla="*/ 1043 h 4663"/>
                <a:gd name="T36" fmla="*/ 2614 w 4663"/>
                <a:gd name="T37" fmla="*/ 1079 h 4663"/>
                <a:gd name="T38" fmla="*/ 2906 w 4663"/>
                <a:gd name="T39" fmla="*/ 1260 h 4663"/>
                <a:gd name="T40" fmla="*/ 2980 w 4663"/>
                <a:gd name="T41" fmla="*/ 1830 h 4663"/>
                <a:gd name="T42" fmla="*/ 2987 w 4663"/>
                <a:gd name="T43" fmla="*/ 1878 h 4663"/>
                <a:gd name="T44" fmla="*/ 2996 w 4663"/>
                <a:gd name="T45" fmla="*/ 1888 h 4663"/>
                <a:gd name="T46" fmla="*/ 2984 w 4663"/>
                <a:gd name="T47" fmla="*/ 2083 h 4663"/>
                <a:gd name="T48" fmla="*/ 2943 w 4663"/>
                <a:gd name="T49" fmla="*/ 2171 h 4663"/>
                <a:gd name="T50" fmla="*/ 2929 w 4663"/>
                <a:gd name="T51" fmla="*/ 2201 h 4663"/>
                <a:gd name="T52" fmla="*/ 2324 w 4663"/>
                <a:gd name="T53" fmla="*/ 2838 h 4663"/>
                <a:gd name="T54" fmla="*/ 1759 w 4663"/>
                <a:gd name="T55" fmla="*/ 2201 h 4663"/>
                <a:gd name="T56" fmla="*/ 1744 w 4663"/>
                <a:gd name="T57" fmla="*/ 2169 h 4663"/>
                <a:gd name="T58" fmla="*/ 1702 w 4663"/>
                <a:gd name="T59" fmla="*/ 2072 h 4663"/>
                <a:gd name="T60" fmla="*/ 1694 w 4663"/>
                <a:gd name="T61" fmla="*/ 1888 h 4663"/>
                <a:gd name="T62" fmla="*/ 1154 w 4663"/>
                <a:gd name="T63" fmla="*/ 3191 h 4663"/>
                <a:gd name="T64" fmla="*/ 1340 w 4663"/>
                <a:gd name="T65" fmla="*/ 3065 h 4663"/>
                <a:gd name="T66" fmla="*/ 1840 w 4663"/>
                <a:gd name="T67" fmla="*/ 2847 h 4663"/>
                <a:gd name="T68" fmla="*/ 1858 w 4663"/>
                <a:gd name="T69" fmla="*/ 2831 h 4663"/>
                <a:gd name="T70" fmla="*/ 1914 w 4663"/>
                <a:gd name="T71" fmla="*/ 2774 h 4663"/>
                <a:gd name="T72" fmla="*/ 1927 w 4663"/>
                <a:gd name="T73" fmla="*/ 2762 h 4663"/>
                <a:gd name="T74" fmla="*/ 1940 w 4663"/>
                <a:gd name="T75" fmla="*/ 2774 h 4663"/>
                <a:gd name="T76" fmla="*/ 2324 w 4663"/>
                <a:gd name="T77" fmla="*/ 2954 h 4663"/>
                <a:gd name="T78" fmla="*/ 2714 w 4663"/>
                <a:gd name="T79" fmla="*/ 2790 h 4663"/>
                <a:gd name="T80" fmla="*/ 2724 w 4663"/>
                <a:gd name="T81" fmla="*/ 2782 h 4663"/>
                <a:gd name="T82" fmla="*/ 2750 w 4663"/>
                <a:gd name="T83" fmla="*/ 2795 h 4663"/>
                <a:gd name="T84" fmla="*/ 2834 w 4663"/>
                <a:gd name="T85" fmla="*/ 2855 h 4663"/>
                <a:gd name="T86" fmla="*/ 2858 w 4663"/>
                <a:gd name="T87" fmla="*/ 2867 h 4663"/>
                <a:gd name="T88" fmla="*/ 2856 w 4663"/>
                <a:gd name="T89" fmla="*/ 2870 h 4663"/>
                <a:gd name="T90" fmla="*/ 2866 w 4663"/>
                <a:gd name="T91" fmla="*/ 2876 h 4663"/>
                <a:gd name="T92" fmla="*/ 2944 w 4663"/>
                <a:gd name="T93" fmla="*/ 2918 h 4663"/>
                <a:gd name="T94" fmla="*/ 3024 w 4663"/>
                <a:gd name="T95" fmla="*/ 2949 h 4663"/>
                <a:gd name="T96" fmla="*/ 3291 w 4663"/>
                <a:gd name="T97" fmla="*/ 3055 h 4663"/>
                <a:gd name="T98" fmla="*/ 3316 w 4663"/>
                <a:gd name="T99" fmla="*/ 3063 h 4663"/>
                <a:gd name="T100" fmla="*/ 3507 w 4663"/>
                <a:gd name="T101" fmla="*/ 3187 h 4663"/>
                <a:gd name="T102" fmla="*/ 3739 w 4663"/>
                <a:gd name="T103" fmla="*/ 4067 h 4663"/>
                <a:gd name="T104" fmla="*/ 2332 w 4663"/>
                <a:gd name="T105" fmla="*/ 4567 h 4663"/>
                <a:gd name="T106" fmla="*/ 925 w 4663"/>
                <a:gd name="T107" fmla="*/ 4067 h 4663"/>
                <a:gd name="T108" fmla="*/ 1154 w 4663"/>
                <a:gd name="T109" fmla="*/ 3191 h 4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63" h="4663">
                  <a:moveTo>
                    <a:pt x="2332" y="0"/>
                  </a:moveTo>
                  <a:cubicBezTo>
                    <a:pt x="1046" y="0"/>
                    <a:pt x="0" y="1046"/>
                    <a:pt x="0" y="2332"/>
                  </a:cubicBezTo>
                  <a:cubicBezTo>
                    <a:pt x="0" y="3617"/>
                    <a:pt x="1046" y="4663"/>
                    <a:pt x="2332" y="4663"/>
                  </a:cubicBezTo>
                  <a:cubicBezTo>
                    <a:pt x="3617" y="4663"/>
                    <a:pt x="4663" y="3617"/>
                    <a:pt x="4663" y="2332"/>
                  </a:cubicBezTo>
                  <a:cubicBezTo>
                    <a:pt x="4663" y="1046"/>
                    <a:pt x="3617" y="0"/>
                    <a:pt x="2332" y="0"/>
                  </a:cubicBezTo>
                  <a:close/>
                  <a:moveTo>
                    <a:pt x="1694" y="1888"/>
                  </a:moveTo>
                  <a:lnTo>
                    <a:pt x="1699" y="1883"/>
                  </a:lnTo>
                  <a:cubicBezTo>
                    <a:pt x="1718" y="1869"/>
                    <a:pt x="1727" y="1848"/>
                    <a:pt x="1724" y="1825"/>
                  </a:cubicBezTo>
                  <a:cubicBezTo>
                    <a:pt x="1677" y="1543"/>
                    <a:pt x="1708" y="1425"/>
                    <a:pt x="1718" y="1395"/>
                  </a:cubicBezTo>
                  <a:cubicBezTo>
                    <a:pt x="1800" y="1143"/>
                    <a:pt x="2058" y="1027"/>
                    <a:pt x="2108" y="1006"/>
                  </a:cubicBezTo>
                  <a:cubicBezTo>
                    <a:pt x="2119" y="1002"/>
                    <a:pt x="2139" y="996"/>
                    <a:pt x="2159" y="993"/>
                  </a:cubicBezTo>
                  <a:lnTo>
                    <a:pt x="2165" y="991"/>
                  </a:lnTo>
                  <a:lnTo>
                    <a:pt x="2207" y="989"/>
                  </a:lnTo>
                  <a:lnTo>
                    <a:pt x="2207" y="992"/>
                  </a:lnTo>
                  <a:lnTo>
                    <a:pt x="2217" y="991"/>
                  </a:lnTo>
                  <a:cubicBezTo>
                    <a:pt x="2225" y="990"/>
                    <a:pt x="2233" y="989"/>
                    <a:pt x="2244" y="987"/>
                  </a:cubicBezTo>
                  <a:lnTo>
                    <a:pt x="2253" y="985"/>
                  </a:lnTo>
                  <a:cubicBezTo>
                    <a:pt x="2261" y="985"/>
                    <a:pt x="2361" y="998"/>
                    <a:pt x="2510" y="1043"/>
                  </a:cubicBezTo>
                  <a:lnTo>
                    <a:pt x="2614" y="1079"/>
                  </a:lnTo>
                  <a:cubicBezTo>
                    <a:pt x="2803" y="1135"/>
                    <a:pt x="2890" y="1239"/>
                    <a:pt x="2906" y="1260"/>
                  </a:cubicBezTo>
                  <a:cubicBezTo>
                    <a:pt x="3058" y="1432"/>
                    <a:pt x="3017" y="1691"/>
                    <a:pt x="2980" y="1830"/>
                  </a:cubicBezTo>
                  <a:cubicBezTo>
                    <a:pt x="2975" y="1847"/>
                    <a:pt x="2978" y="1864"/>
                    <a:pt x="2987" y="1878"/>
                  </a:cubicBezTo>
                  <a:lnTo>
                    <a:pt x="2996" y="1888"/>
                  </a:lnTo>
                  <a:cubicBezTo>
                    <a:pt x="3007" y="1903"/>
                    <a:pt x="3017" y="1961"/>
                    <a:pt x="2984" y="2083"/>
                  </a:cubicBezTo>
                  <a:cubicBezTo>
                    <a:pt x="2977" y="2120"/>
                    <a:pt x="2964" y="2150"/>
                    <a:pt x="2943" y="2171"/>
                  </a:cubicBezTo>
                  <a:cubicBezTo>
                    <a:pt x="2936" y="2179"/>
                    <a:pt x="2931" y="2189"/>
                    <a:pt x="2929" y="2201"/>
                  </a:cubicBezTo>
                  <a:cubicBezTo>
                    <a:pt x="2877" y="2502"/>
                    <a:pt x="2608" y="2838"/>
                    <a:pt x="2324" y="2838"/>
                  </a:cubicBezTo>
                  <a:cubicBezTo>
                    <a:pt x="2084" y="2838"/>
                    <a:pt x="1809" y="2529"/>
                    <a:pt x="1759" y="2201"/>
                  </a:cubicBezTo>
                  <a:cubicBezTo>
                    <a:pt x="1757" y="2189"/>
                    <a:pt x="1752" y="2178"/>
                    <a:pt x="1744" y="2169"/>
                  </a:cubicBezTo>
                  <a:cubicBezTo>
                    <a:pt x="1723" y="2148"/>
                    <a:pt x="1710" y="2117"/>
                    <a:pt x="1702" y="2072"/>
                  </a:cubicBezTo>
                  <a:cubicBezTo>
                    <a:pt x="1678" y="1986"/>
                    <a:pt x="1676" y="1917"/>
                    <a:pt x="1694" y="1888"/>
                  </a:cubicBezTo>
                  <a:close/>
                  <a:moveTo>
                    <a:pt x="1154" y="3191"/>
                  </a:moveTo>
                  <a:cubicBezTo>
                    <a:pt x="1164" y="3178"/>
                    <a:pt x="1223" y="3110"/>
                    <a:pt x="1340" y="3065"/>
                  </a:cubicBezTo>
                  <a:cubicBezTo>
                    <a:pt x="1444" y="3033"/>
                    <a:pt x="1700" y="2948"/>
                    <a:pt x="1840" y="2847"/>
                  </a:cubicBezTo>
                  <a:cubicBezTo>
                    <a:pt x="1846" y="2843"/>
                    <a:pt x="1853" y="2836"/>
                    <a:pt x="1858" y="2831"/>
                  </a:cubicBezTo>
                  <a:cubicBezTo>
                    <a:pt x="1871" y="2817"/>
                    <a:pt x="1891" y="2796"/>
                    <a:pt x="1914" y="2774"/>
                  </a:cubicBezTo>
                  <a:lnTo>
                    <a:pt x="1927" y="2762"/>
                  </a:lnTo>
                  <a:lnTo>
                    <a:pt x="1940" y="2774"/>
                  </a:lnTo>
                  <a:cubicBezTo>
                    <a:pt x="2064" y="2890"/>
                    <a:pt x="2200" y="2954"/>
                    <a:pt x="2324" y="2954"/>
                  </a:cubicBezTo>
                  <a:cubicBezTo>
                    <a:pt x="2455" y="2954"/>
                    <a:pt x="2590" y="2897"/>
                    <a:pt x="2714" y="2790"/>
                  </a:cubicBezTo>
                  <a:lnTo>
                    <a:pt x="2724" y="2782"/>
                  </a:lnTo>
                  <a:lnTo>
                    <a:pt x="2750" y="2795"/>
                  </a:lnTo>
                  <a:cubicBezTo>
                    <a:pt x="2774" y="2816"/>
                    <a:pt x="2815" y="2846"/>
                    <a:pt x="2834" y="2855"/>
                  </a:cubicBezTo>
                  <a:lnTo>
                    <a:pt x="2858" y="2867"/>
                  </a:lnTo>
                  <a:lnTo>
                    <a:pt x="2856" y="2870"/>
                  </a:lnTo>
                  <a:lnTo>
                    <a:pt x="2866" y="2876"/>
                  </a:lnTo>
                  <a:cubicBezTo>
                    <a:pt x="2889" y="2890"/>
                    <a:pt x="2914" y="2903"/>
                    <a:pt x="2944" y="2918"/>
                  </a:cubicBezTo>
                  <a:cubicBezTo>
                    <a:pt x="2973" y="2931"/>
                    <a:pt x="2998" y="2941"/>
                    <a:pt x="3024" y="2949"/>
                  </a:cubicBezTo>
                  <a:cubicBezTo>
                    <a:pt x="3045" y="2956"/>
                    <a:pt x="3160" y="2995"/>
                    <a:pt x="3291" y="3055"/>
                  </a:cubicBezTo>
                  <a:lnTo>
                    <a:pt x="3316" y="3063"/>
                  </a:lnTo>
                  <a:cubicBezTo>
                    <a:pt x="3445" y="3112"/>
                    <a:pt x="3501" y="3180"/>
                    <a:pt x="3507" y="3187"/>
                  </a:cubicBezTo>
                  <a:cubicBezTo>
                    <a:pt x="3659" y="3412"/>
                    <a:pt x="3717" y="3833"/>
                    <a:pt x="3739" y="4067"/>
                  </a:cubicBezTo>
                  <a:cubicBezTo>
                    <a:pt x="3342" y="4390"/>
                    <a:pt x="2842" y="4567"/>
                    <a:pt x="2332" y="4567"/>
                  </a:cubicBezTo>
                  <a:cubicBezTo>
                    <a:pt x="1821" y="4567"/>
                    <a:pt x="1322" y="4390"/>
                    <a:pt x="925" y="4067"/>
                  </a:cubicBezTo>
                  <a:cubicBezTo>
                    <a:pt x="946" y="3833"/>
                    <a:pt x="1004" y="3414"/>
                    <a:pt x="1154" y="3191"/>
                  </a:cubicBezTo>
                  <a:close/>
                </a:path>
              </a:pathLst>
            </a:custGeom>
            <a:solidFill>
              <a:schemeClr val="accent1"/>
            </a:solidFill>
            <a:ln w="3175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iṡḻïḑê">
            <a:extLst>
              <a:ext uri="{FF2B5EF4-FFF2-40B4-BE49-F238E27FC236}">
                <a16:creationId xmlns:a16="http://schemas.microsoft.com/office/drawing/2014/main" id="{A4A9DD59-245D-4EDA-888D-E8BDC4D6302B}"/>
              </a:ext>
            </a:extLst>
          </p:cNvPr>
          <p:cNvGrpSpPr/>
          <p:nvPr/>
        </p:nvGrpSpPr>
        <p:grpSpPr>
          <a:xfrm>
            <a:off x="7104904" y="5228310"/>
            <a:ext cx="4750546" cy="794068"/>
            <a:chOff x="6768354" y="1658472"/>
            <a:chExt cx="4750546" cy="794068"/>
          </a:xfrm>
        </p:grpSpPr>
        <p:sp>
          <p:nvSpPr>
            <p:cNvPr id="16" name="íş1íďè">
              <a:extLst>
                <a:ext uri="{FF2B5EF4-FFF2-40B4-BE49-F238E27FC236}">
                  <a16:creationId xmlns:a16="http://schemas.microsoft.com/office/drawing/2014/main" id="{4E9A126B-220C-4D25-BF8F-206546389E42}"/>
                </a:ext>
              </a:extLst>
            </p:cNvPr>
            <p:cNvSpPr/>
            <p:nvPr/>
          </p:nvSpPr>
          <p:spPr bwMode="auto">
            <a:xfrm>
              <a:off x="7395882" y="1658472"/>
              <a:ext cx="4123018" cy="794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/>
                <a:t>请输入内容请输入内容请输入内容请输入内容请输入内容</a:t>
              </a:r>
              <a:r>
                <a:rPr lang="en-US" altLang="zh-CN" sz="1400" dirty="0"/>
                <a:t>……</a:t>
              </a:r>
            </a:p>
          </p:txBody>
        </p:sp>
        <p:sp>
          <p:nvSpPr>
            <p:cNvPr id="17" name="i$líḋé">
              <a:extLst>
                <a:ext uri="{FF2B5EF4-FFF2-40B4-BE49-F238E27FC236}">
                  <a16:creationId xmlns:a16="http://schemas.microsoft.com/office/drawing/2014/main" id="{1C83158E-6F89-412A-B6EB-726CBC091EFC}"/>
                </a:ext>
              </a:extLst>
            </p:cNvPr>
            <p:cNvSpPr/>
            <p:nvPr/>
          </p:nvSpPr>
          <p:spPr>
            <a:xfrm>
              <a:off x="6768354" y="1822778"/>
              <a:ext cx="466162" cy="465458"/>
            </a:xfrm>
            <a:custGeom>
              <a:avLst/>
              <a:gdLst>
                <a:gd name="T0" fmla="*/ 2332 w 4663"/>
                <a:gd name="T1" fmla="*/ 0 h 4663"/>
                <a:gd name="T2" fmla="*/ 0 w 4663"/>
                <a:gd name="T3" fmla="*/ 2332 h 4663"/>
                <a:gd name="T4" fmla="*/ 2332 w 4663"/>
                <a:gd name="T5" fmla="*/ 4663 h 4663"/>
                <a:gd name="T6" fmla="*/ 4663 w 4663"/>
                <a:gd name="T7" fmla="*/ 2332 h 4663"/>
                <a:gd name="T8" fmla="*/ 2332 w 4663"/>
                <a:gd name="T9" fmla="*/ 0 h 4663"/>
                <a:gd name="T10" fmla="*/ 1694 w 4663"/>
                <a:gd name="T11" fmla="*/ 1888 h 4663"/>
                <a:gd name="T12" fmla="*/ 1699 w 4663"/>
                <a:gd name="T13" fmla="*/ 1883 h 4663"/>
                <a:gd name="T14" fmla="*/ 1724 w 4663"/>
                <a:gd name="T15" fmla="*/ 1825 h 4663"/>
                <a:gd name="T16" fmla="*/ 1718 w 4663"/>
                <a:gd name="T17" fmla="*/ 1395 h 4663"/>
                <a:gd name="T18" fmla="*/ 2108 w 4663"/>
                <a:gd name="T19" fmla="*/ 1006 h 4663"/>
                <a:gd name="T20" fmla="*/ 2159 w 4663"/>
                <a:gd name="T21" fmla="*/ 993 h 4663"/>
                <a:gd name="T22" fmla="*/ 2165 w 4663"/>
                <a:gd name="T23" fmla="*/ 991 h 4663"/>
                <a:gd name="T24" fmla="*/ 2207 w 4663"/>
                <a:gd name="T25" fmla="*/ 989 h 4663"/>
                <a:gd name="T26" fmla="*/ 2207 w 4663"/>
                <a:gd name="T27" fmla="*/ 992 h 4663"/>
                <a:gd name="T28" fmla="*/ 2217 w 4663"/>
                <a:gd name="T29" fmla="*/ 991 h 4663"/>
                <a:gd name="T30" fmla="*/ 2244 w 4663"/>
                <a:gd name="T31" fmla="*/ 987 h 4663"/>
                <a:gd name="T32" fmla="*/ 2253 w 4663"/>
                <a:gd name="T33" fmla="*/ 985 h 4663"/>
                <a:gd name="T34" fmla="*/ 2510 w 4663"/>
                <a:gd name="T35" fmla="*/ 1043 h 4663"/>
                <a:gd name="T36" fmla="*/ 2614 w 4663"/>
                <a:gd name="T37" fmla="*/ 1079 h 4663"/>
                <a:gd name="T38" fmla="*/ 2906 w 4663"/>
                <a:gd name="T39" fmla="*/ 1260 h 4663"/>
                <a:gd name="T40" fmla="*/ 2980 w 4663"/>
                <a:gd name="T41" fmla="*/ 1830 h 4663"/>
                <a:gd name="T42" fmla="*/ 2987 w 4663"/>
                <a:gd name="T43" fmla="*/ 1878 h 4663"/>
                <a:gd name="T44" fmla="*/ 2996 w 4663"/>
                <a:gd name="T45" fmla="*/ 1888 h 4663"/>
                <a:gd name="T46" fmla="*/ 2984 w 4663"/>
                <a:gd name="T47" fmla="*/ 2083 h 4663"/>
                <a:gd name="T48" fmla="*/ 2943 w 4663"/>
                <a:gd name="T49" fmla="*/ 2171 h 4663"/>
                <a:gd name="T50" fmla="*/ 2929 w 4663"/>
                <a:gd name="T51" fmla="*/ 2201 h 4663"/>
                <a:gd name="T52" fmla="*/ 2324 w 4663"/>
                <a:gd name="T53" fmla="*/ 2838 h 4663"/>
                <a:gd name="T54" fmla="*/ 1759 w 4663"/>
                <a:gd name="T55" fmla="*/ 2201 h 4663"/>
                <a:gd name="T56" fmla="*/ 1744 w 4663"/>
                <a:gd name="T57" fmla="*/ 2169 h 4663"/>
                <a:gd name="T58" fmla="*/ 1702 w 4663"/>
                <a:gd name="T59" fmla="*/ 2072 h 4663"/>
                <a:gd name="T60" fmla="*/ 1694 w 4663"/>
                <a:gd name="T61" fmla="*/ 1888 h 4663"/>
                <a:gd name="T62" fmla="*/ 1154 w 4663"/>
                <a:gd name="T63" fmla="*/ 3191 h 4663"/>
                <a:gd name="T64" fmla="*/ 1340 w 4663"/>
                <a:gd name="T65" fmla="*/ 3065 h 4663"/>
                <a:gd name="T66" fmla="*/ 1840 w 4663"/>
                <a:gd name="T67" fmla="*/ 2847 h 4663"/>
                <a:gd name="T68" fmla="*/ 1858 w 4663"/>
                <a:gd name="T69" fmla="*/ 2831 h 4663"/>
                <a:gd name="T70" fmla="*/ 1914 w 4663"/>
                <a:gd name="T71" fmla="*/ 2774 h 4663"/>
                <a:gd name="T72" fmla="*/ 1927 w 4663"/>
                <a:gd name="T73" fmla="*/ 2762 h 4663"/>
                <a:gd name="T74" fmla="*/ 1940 w 4663"/>
                <a:gd name="T75" fmla="*/ 2774 h 4663"/>
                <a:gd name="T76" fmla="*/ 2324 w 4663"/>
                <a:gd name="T77" fmla="*/ 2954 h 4663"/>
                <a:gd name="T78" fmla="*/ 2714 w 4663"/>
                <a:gd name="T79" fmla="*/ 2790 h 4663"/>
                <a:gd name="T80" fmla="*/ 2724 w 4663"/>
                <a:gd name="T81" fmla="*/ 2782 h 4663"/>
                <a:gd name="T82" fmla="*/ 2750 w 4663"/>
                <a:gd name="T83" fmla="*/ 2795 h 4663"/>
                <a:gd name="T84" fmla="*/ 2834 w 4663"/>
                <a:gd name="T85" fmla="*/ 2855 h 4663"/>
                <a:gd name="T86" fmla="*/ 2858 w 4663"/>
                <a:gd name="T87" fmla="*/ 2867 h 4663"/>
                <a:gd name="T88" fmla="*/ 2856 w 4663"/>
                <a:gd name="T89" fmla="*/ 2870 h 4663"/>
                <a:gd name="T90" fmla="*/ 2866 w 4663"/>
                <a:gd name="T91" fmla="*/ 2876 h 4663"/>
                <a:gd name="T92" fmla="*/ 2944 w 4663"/>
                <a:gd name="T93" fmla="*/ 2918 h 4663"/>
                <a:gd name="T94" fmla="*/ 3024 w 4663"/>
                <a:gd name="T95" fmla="*/ 2949 h 4663"/>
                <a:gd name="T96" fmla="*/ 3291 w 4663"/>
                <a:gd name="T97" fmla="*/ 3055 h 4663"/>
                <a:gd name="T98" fmla="*/ 3316 w 4663"/>
                <a:gd name="T99" fmla="*/ 3063 h 4663"/>
                <a:gd name="T100" fmla="*/ 3507 w 4663"/>
                <a:gd name="T101" fmla="*/ 3187 h 4663"/>
                <a:gd name="T102" fmla="*/ 3739 w 4663"/>
                <a:gd name="T103" fmla="*/ 4067 h 4663"/>
                <a:gd name="T104" fmla="*/ 2332 w 4663"/>
                <a:gd name="T105" fmla="*/ 4567 h 4663"/>
                <a:gd name="T106" fmla="*/ 925 w 4663"/>
                <a:gd name="T107" fmla="*/ 4067 h 4663"/>
                <a:gd name="T108" fmla="*/ 1154 w 4663"/>
                <a:gd name="T109" fmla="*/ 3191 h 4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63" h="4663">
                  <a:moveTo>
                    <a:pt x="2332" y="0"/>
                  </a:moveTo>
                  <a:cubicBezTo>
                    <a:pt x="1046" y="0"/>
                    <a:pt x="0" y="1046"/>
                    <a:pt x="0" y="2332"/>
                  </a:cubicBezTo>
                  <a:cubicBezTo>
                    <a:pt x="0" y="3617"/>
                    <a:pt x="1046" y="4663"/>
                    <a:pt x="2332" y="4663"/>
                  </a:cubicBezTo>
                  <a:cubicBezTo>
                    <a:pt x="3617" y="4663"/>
                    <a:pt x="4663" y="3617"/>
                    <a:pt x="4663" y="2332"/>
                  </a:cubicBezTo>
                  <a:cubicBezTo>
                    <a:pt x="4663" y="1046"/>
                    <a:pt x="3617" y="0"/>
                    <a:pt x="2332" y="0"/>
                  </a:cubicBezTo>
                  <a:close/>
                  <a:moveTo>
                    <a:pt x="1694" y="1888"/>
                  </a:moveTo>
                  <a:lnTo>
                    <a:pt x="1699" y="1883"/>
                  </a:lnTo>
                  <a:cubicBezTo>
                    <a:pt x="1718" y="1869"/>
                    <a:pt x="1727" y="1848"/>
                    <a:pt x="1724" y="1825"/>
                  </a:cubicBezTo>
                  <a:cubicBezTo>
                    <a:pt x="1677" y="1543"/>
                    <a:pt x="1708" y="1425"/>
                    <a:pt x="1718" y="1395"/>
                  </a:cubicBezTo>
                  <a:cubicBezTo>
                    <a:pt x="1800" y="1143"/>
                    <a:pt x="2058" y="1027"/>
                    <a:pt x="2108" y="1006"/>
                  </a:cubicBezTo>
                  <a:cubicBezTo>
                    <a:pt x="2119" y="1002"/>
                    <a:pt x="2139" y="996"/>
                    <a:pt x="2159" y="993"/>
                  </a:cubicBezTo>
                  <a:lnTo>
                    <a:pt x="2165" y="991"/>
                  </a:lnTo>
                  <a:lnTo>
                    <a:pt x="2207" y="989"/>
                  </a:lnTo>
                  <a:lnTo>
                    <a:pt x="2207" y="992"/>
                  </a:lnTo>
                  <a:lnTo>
                    <a:pt x="2217" y="991"/>
                  </a:lnTo>
                  <a:cubicBezTo>
                    <a:pt x="2225" y="990"/>
                    <a:pt x="2233" y="989"/>
                    <a:pt x="2244" y="987"/>
                  </a:cubicBezTo>
                  <a:lnTo>
                    <a:pt x="2253" y="985"/>
                  </a:lnTo>
                  <a:cubicBezTo>
                    <a:pt x="2261" y="985"/>
                    <a:pt x="2361" y="998"/>
                    <a:pt x="2510" y="1043"/>
                  </a:cubicBezTo>
                  <a:lnTo>
                    <a:pt x="2614" y="1079"/>
                  </a:lnTo>
                  <a:cubicBezTo>
                    <a:pt x="2803" y="1135"/>
                    <a:pt x="2890" y="1239"/>
                    <a:pt x="2906" y="1260"/>
                  </a:cubicBezTo>
                  <a:cubicBezTo>
                    <a:pt x="3058" y="1432"/>
                    <a:pt x="3017" y="1691"/>
                    <a:pt x="2980" y="1830"/>
                  </a:cubicBezTo>
                  <a:cubicBezTo>
                    <a:pt x="2975" y="1847"/>
                    <a:pt x="2978" y="1864"/>
                    <a:pt x="2987" y="1878"/>
                  </a:cubicBezTo>
                  <a:lnTo>
                    <a:pt x="2996" y="1888"/>
                  </a:lnTo>
                  <a:cubicBezTo>
                    <a:pt x="3007" y="1903"/>
                    <a:pt x="3017" y="1961"/>
                    <a:pt x="2984" y="2083"/>
                  </a:cubicBezTo>
                  <a:cubicBezTo>
                    <a:pt x="2977" y="2120"/>
                    <a:pt x="2964" y="2150"/>
                    <a:pt x="2943" y="2171"/>
                  </a:cubicBezTo>
                  <a:cubicBezTo>
                    <a:pt x="2936" y="2179"/>
                    <a:pt x="2931" y="2189"/>
                    <a:pt x="2929" y="2201"/>
                  </a:cubicBezTo>
                  <a:cubicBezTo>
                    <a:pt x="2877" y="2502"/>
                    <a:pt x="2608" y="2838"/>
                    <a:pt x="2324" y="2838"/>
                  </a:cubicBezTo>
                  <a:cubicBezTo>
                    <a:pt x="2084" y="2838"/>
                    <a:pt x="1809" y="2529"/>
                    <a:pt x="1759" y="2201"/>
                  </a:cubicBezTo>
                  <a:cubicBezTo>
                    <a:pt x="1757" y="2189"/>
                    <a:pt x="1752" y="2178"/>
                    <a:pt x="1744" y="2169"/>
                  </a:cubicBezTo>
                  <a:cubicBezTo>
                    <a:pt x="1723" y="2148"/>
                    <a:pt x="1710" y="2117"/>
                    <a:pt x="1702" y="2072"/>
                  </a:cubicBezTo>
                  <a:cubicBezTo>
                    <a:pt x="1678" y="1986"/>
                    <a:pt x="1676" y="1917"/>
                    <a:pt x="1694" y="1888"/>
                  </a:cubicBezTo>
                  <a:close/>
                  <a:moveTo>
                    <a:pt x="1154" y="3191"/>
                  </a:moveTo>
                  <a:cubicBezTo>
                    <a:pt x="1164" y="3178"/>
                    <a:pt x="1223" y="3110"/>
                    <a:pt x="1340" y="3065"/>
                  </a:cubicBezTo>
                  <a:cubicBezTo>
                    <a:pt x="1444" y="3033"/>
                    <a:pt x="1700" y="2948"/>
                    <a:pt x="1840" y="2847"/>
                  </a:cubicBezTo>
                  <a:cubicBezTo>
                    <a:pt x="1846" y="2843"/>
                    <a:pt x="1853" y="2836"/>
                    <a:pt x="1858" y="2831"/>
                  </a:cubicBezTo>
                  <a:cubicBezTo>
                    <a:pt x="1871" y="2817"/>
                    <a:pt x="1891" y="2796"/>
                    <a:pt x="1914" y="2774"/>
                  </a:cubicBezTo>
                  <a:lnTo>
                    <a:pt x="1927" y="2762"/>
                  </a:lnTo>
                  <a:lnTo>
                    <a:pt x="1940" y="2774"/>
                  </a:lnTo>
                  <a:cubicBezTo>
                    <a:pt x="2064" y="2890"/>
                    <a:pt x="2200" y="2954"/>
                    <a:pt x="2324" y="2954"/>
                  </a:cubicBezTo>
                  <a:cubicBezTo>
                    <a:pt x="2455" y="2954"/>
                    <a:pt x="2590" y="2897"/>
                    <a:pt x="2714" y="2790"/>
                  </a:cubicBezTo>
                  <a:lnTo>
                    <a:pt x="2724" y="2782"/>
                  </a:lnTo>
                  <a:lnTo>
                    <a:pt x="2750" y="2795"/>
                  </a:lnTo>
                  <a:cubicBezTo>
                    <a:pt x="2774" y="2816"/>
                    <a:pt x="2815" y="2846"/>
                    <a:pt x="2834" y="2855"/>
                  </a:cubicBezTo>
                  <a:lnTo>
                    <a:pt x="2858" y="2867"/>
                  </a:lnTo>
                  <a:lnTo>
                    <a:pt x="2856" y="2870"/>
                  </a:lnTo>
                  <a:lnTo>
                    <a:pt x="2866" y="2876"/>
                  </a:lnTo>
                  <a:cubicBezTo>
                    <a:pt x="2889" y="2890"/>
                    <a:pt x="2914" y="2903"/>
                    <a:pt x="2944" y="2918"/>
                  </a:cubicBezTo>
                  <a:cubicBezTo>
                    <a:pt x="2973" y="2931"/>
                    <a:pt x="2998" y="2941"/>
                    <a:pt x="3024" y="2949"/>
                  </a:cubicBezTo>
                  <a:cubicBezTo>
                    <a:pt x="3045" y="2956"/>
                    <a:pt x="3160" y="2995"/>
                    <a:pt x="3291" y="3055"/>
                  </a:cubicBezTo>
                  <a:lnTo>
                    <a:pt x="3316" y="3063"/>
                  </a:lnTo>
                  <a:cubicBezTo>
                    <a:pt x="3445" y="3112"/>
                    <a:pt x="3501" y="3180"/>
                    <a:pt x="3507" y="3187"/>
                  </a:cubicBezTo>
                  <a:cubicBezTo>
                    <a:pt x="3659" y="3412"/>
                    <a:pt x="3717" y="3833"/>
                    <a:pt x="3739" y="4067"/>
                  </a:cubicBezTo>
                  <a:cubicBezTo>
                    <a:pt x="3342" y="4390"/>
                    <a:pt x="2842" y="4567"/>
                    <a:pt x="2332" y="4567"/>
                  </a:cubicBezTo>
                  <a:cubicBezTo>
                    <a:pt x="1821" y="4567"/>
                    <a:pt x="1322" y="4390"/>
                    <a:pt x="925" y="4067"/>
                  </a:cubicBezTo>
                  <a:cubicBezTo>
                    <a:pt x="946" y="3833"/>
                    <a:pt x="1004" y="3414"/>
                    <a:pt x="1154" y="3191"/>
                  </a:cubicBezTo>
                  <a:close/>
                </a:path>
              </a:pathLst>
            </a:custGeom>
            <a:solidFill>
              <a:schemeClr val="accent1"/>
            </a:solidFill>
            <a:ln w="3175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3CFEE201-11E1-47EF-9368-2229B3D1DD64}"/>
              </a:ext>
            </a:extLst>
          </p:cNvPr>
          <p:cNvCxnSpPr/>
          <p:nvPr/>
        </p:nvCxnSpPr>
        <p:spPr>
          <a:xfrm>
            <a:off x="6468409" y="3018150"/>
            <a:ext cx="528917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86B88144-D6B6-4DAD-B299-F014110D8890}"/>
              </a:ext>
            </a:extLst>
          </p:cNvPr>
          <p:cNvCxnSpPr/>
          <p:nvPr/>
        </p:nvCxnSpPr>
        <p:spPr>
          <a:xfrm>
            <a:off x="6468409" y="4321747"/>
            <a:ext cx="528917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6F63AA65-B98C-422E-B54B-C719916BDF73}"/>
              </a:ext>
            </a:extLst>
          </p:cNvPr>
          <p:cNvCxnSpPr/>
          <p:nvPr/>
        </p:nvCxnSpPr>
        <p:spPr>
          <a:xfrm>
            <a:off x="6468409" y="5625344"/>
            <a:ext cx="528917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肘形连接符 86">
            <a:extLst>
              <a:ext uri="{FF2B5EF4-FFF2-40B4-BE49-F238E27FC236}">
                <a16:creationId xmlns:a16="http://schemas.microsoft.com/office/drawing/2014/main" id="{6C7AEB0C-BD8A-4854-9AFC-E94AB41A1E8D}"/>
              </a:ext>
            </a:extLst>
          </p:cNvPr>
          <p:cNvCxnSpPr>
            <a:stCxn id="5" idx="3"/>
          </p:cNvCxnSpPr>
          <p:nvPr/>
        </p:nvCxnSpPr>
        <p:spPr>
          <a:xfrm flipV="1">
            <a:off x="5168526" y="3018150"/>
            <a:ext cx="1299883" cy="1303598"/>
          </a:xfrm>
          <a:prstGeom prst="bentConnector2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肘形连接符 90">
            <a:extLst>
              <a:ext uri="{FF2B5EF4-FFF2-40B4-BE49-F238E27FC236}">
                <a16:creationId xmlns:a16="http://schemas.microsoft.com/office/drawing/2014/main" id="{8E35F276-9447-42B1-B27D-7602A7D1155B}"/>
              </a:ext>
            </a:extLst>
          </p:cNvPr>
          <p:cNvCxnSpPr>
            <a:stCxn id="5" idx="3"/>
          </p:cNvCxnSpPr>
          <p:nvPr/>
        </p:nvCxnSpPr>
        <p:spPr>
          <a:xfrm>
            <a:off x="5168526" y="4321748"/>
            <a:ext cx="1299878" cy="1302460"/>
          </a:xfrm>
          <a:prstGeom prst="bentConnector2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06CBD8FE-6E67-4F70-8B24-2EBAF05CA880}"/>
              </a:ext>
            </a:extLst>
          </p:cNvPr>
          <p:cNvCxnSpPr>
            <a:stCxn id="5" idx="3"/>
          </p:cNvCxnSpPr>
          <p:nvPr/>
        </p:nvCxnSpPr>
        <p:spPr>
          <a:xfrm flipV="1">
            <a:off x="5168526" y="4321747"/>
            <a:ext cx="1299878" cy="1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id="{BE53835F-904F-4D8E-9558-E246AAD2C96D}"/>
              </a:ext>
            </a:extLst>
          </p:cNvPr>
          <p:cNvSpPr txBox="1"/>
          <p:nvPr/>
        </p:nvSpPr>
        <p:spPr>
          <a:xfrm>
            <a:off x="4284363" y="299545"/>
            <a:ext cx="36232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643E47BA-037A-4FEB-B28B-20CE6B2678B9}"/>
              </a:ext>
            </a:extLst>
          </p:cNvPr>
          <p:cNvCxnSpPr/>
          <p:nvPr/>
        </p:nvCxnSpPr>
        <p:spPr>
          <a:xfrm>
            <a:off x="3389586" y="822765"/>
            <a:ext cx="5139558" cy="0"/>
          </a:xfrm>
          <a:prstGeom prst="line">
            <a:avLst/>
          </a:prstGeom>
          <a:ln w="38100">
            <a:solidFill>
              <a:srgbClr val="71A3D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id="{FBC39536-E52F-4DFC-A066-5D3067131DDB}"/>
              </a:ext>
            </a:extLst>
          </p:cNvPr>
          <p:cNvSpPr txBox="1"/>
          <p:nvPr/>
        </p:nvSpPr>
        <p:spPr>
          <a:xfrm>
            <a:off x="3389586" y="868494"/>
            <a:ext cx="51395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请输入标题请输入标题请输入标题请输入标题</a:t>
            </a:r>
          </a:p>
        </p:txBody>
      </p:sp>
      <p:grpSp>
        <p:nvGrpSpPr>
          <p:cNvPr id="31" name="bd9232f5-b874-4bf4-a79c-526fb59e1bc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7D999E20-CEDD-443D-92E1-01D2BC7E254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788577" y="6104"/>
            <a:ext cx="2251854" cy="533794"/>
            <a:chOff x="1919288" y="2593975"/>
            <a:chExt cx="7353301" cy="1743076"/>
          </a:xfrm>
        </p:grpSpPr>
        <p:sp>
          <p:nvSpPr>
            <p:cNvPr id="32" name="îṣľîḍè">
              <a:extLst>
                <a:ext uri="{FF2B5EF4-FFF2-40B4-BE49-F238E27FC236}">
                  <a16:creationId xmlns:a16="http://schemas.microsoft.com/office/drawing/2014/main" id="{B6D013A3-A4FD-40E8-A13C-C07DFC36D9FD}"/>
                </a:ext>
              </a:extLst>
            </p:cNvPr>
            <p:cNvSpPr/>
            <p:nvPr/>
          </p:nvSpPr>
          <p:spPr bwMode="auto">
            <a:xfrm>
              <a:off x="7856539" y="2841626"/>
              <a:ext cx="665163" cy="784225"/>
            </a:xfrm>
            <a:custGeom>
              <a:avLst/>
              <a:gdLst>
                <a:gd name="T0" fmla="*/ 93 w 220"/>
                <a:gd name="T1" fmla="*/ 0 h 257"/>
                <a:gd name="T2" fmla="*/ 107 w 220"/>
                <a:gd name="T3" fmla="*/ 7 h 257"/>
                <a:gd name="T4" fmla="*/ 107 w 220"/>
                <a:gd name="T5" fmla="*/ 106 h 257"/>
                <a:gd name="T6" fmla="*/ 135 w 220"/>
                <a:gd name="T7" fmla="*/ 98 h 257"/>
                <a:gd name="T8" fmla="*/ 140 w 220"/>
                <a:gd name="T9" fmla="*/ 94 h 257"/>
                <a:gd name="T10" fmla="*/ 182 w 220"/>
                <a:gd name="T11" fmla="*/ 106 h 257"/>
                <a:gd name="T12" fmla="*/ 178 w 220"/>
                <a:gd name="T13" fmla="*/ 120 h 257"/>
                <a:gd name="T14" fmla="*/ 108 w 220"/>
                <a:gd name="T15" fmla="*/ 129 h 257"/>
                <a:gd name="T16" fmla="*/ 108 w 220"/>
                <a:gd name="T17" fmla="*/ 132 h 257"/>
                <a:gd name="T18" fmla="*/ 171 w 220"/>
                <a:gd name="T19" fmla="*/ 212 h 257"/>
                <a:gd name="T20" fmla="*/ 220 w 220"/>
                <a:gd name="T21" fmla="*/ 239 h 257"/>
                <a:gd name="T22" fmla="*/ 219 w 220"/>
                <a:gd name="T23" fmla="*/ 241 h 257"/>
                <a:gd name="T24" fmla="*/ 214 w 220"/>
                <a:gd name="T25" fmla="*/ 241 h 257"/>
                <a:gd name="T26" fmla="*/ 218 w 220"/>
                <a:gd name="T27" fmla="*/ 252 h 257"/>
                <a:gd name="T28" fmla="*/ 213 w 220"/>
                <a:gd name="T29" fmla="*/ 252 h 257"/>
                <a:gd name="T30" fmla="*/ 215 w 220"/>
                <a:gd name="T31" fmla="*/ 255 h 257"/>
                <a:gd name="T32" fmla="*/ 194 w 220"/>
                <a:gd name="T33" fmla="*/ 257 h 257"/>
                <a:gd name="T34" fmla="*/ 159 w 220"/>
                <a:gd name="T35" fmla="*/ 240 h 257"/>
                <a:gd name="T36" fmla="*/ 132 w 220"/>
                <a:gd name="T37" fmla="*/ 200 h 257"/>
                <a:gd name="T38" fmla="*/ 131 w 220"/>
                <a:gd name="T39" fmla="*/ 199 h 257"/>
                <a:gd name="T40" fmla="*/ 99 w 220"/>
                <a:gd name="T41" fmla="*/ 155 h 257"/>
                <a:gd name="T42" fmla="*/ 98 w 220"/>
                <a:gd name="T43" fmla="*/ 153 h 257"/>
                <a:gd name="T44" fmla="*/ 64 w 220"/>
                <a:gd name="T45" fmla="*/ 234 h 257"/>
                <a:gd name="T46" fmla="*/ 61 w 220"/>
                <a:gd name="T47" fmla="*/ 237 h 257"/>
                <a:gd name="T48" fmla="*/ 47 w 220"/>
                <a:gd name="T49" fmla="*/ 251 h 257"/>
                <a:gd name="T50" fmla="*/ 11 w 220"/>
                <a:gd name="T51" fmla="*/ 257 h 257"/>
                <a:gd name="T52" fmla="*/ 9 w 220"/>
                <a:gd name="T53" fmla="*/ 254 h 257"/>
                <a:gd name="T54" fmla="*/ 9 w 220"/>
                <a:gd name="T55" fmla="*/ 253 h 257"/>
                <a:gd name="T56" fmla="*/ 72 w 220"/>
                <a:gd name="T57" fmla="*/ 175 h 257"/>
                <a:gd name="T58" fmla="*/ 83 w 220"/>
                <a:gd name="T59" fmla="*/ 139 h 257"/>
                <a:gd name="T60" fmla="*/ 81 w 220"/>
                <a:gd name="T61" fmla="*/ 138 h 257"/>
                <a:gd name="T62" fmla="*/ 0 w 220"/>
                <a:gd name="T63" fmla="*/ 126 h 257"/>
                <a:gd name="T64" fmla="*/ 4 w 220"/>
                <a:gd name="T65" fmla="*/ 126 h 257"/>
                <a:gd name="T66" fmla="*/ 63 w 220"/>
                <a:gd name="T67" fmla="*/ 117 h 257"/>
                <a:gd name="T68" fmla="*/ 88 w 220"/>
                <a:gd name="T69" fmla="*/ 110 h 257"/>
                <a:gd name="T70" fmla="*/ 91 w 220"/>
                <a:gd name="T71" fmla="*/ 98 h 257"/>
                <a:gd name="T72" fmla="*/ 89 w 220"/>
                <a:gd name="T73" fmla="*/ 100 h 257"/>
                <a:gd name="T74" fmla="*/ 93 w 220"/>
                <a:gd name="T75" fmla="*/ 32 h 257"/>
                <a:gd name="T76" fmla="*/ 93 w 220"/>
                <a:gd name="T7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0" h="257">
                  <a:moveTo>
                    <a:pt x="93" y="0"/>
                  </a:moveTo>
                  <a:cubicBezTo>
                    <a:pt x="97" y="1"/>
                    <a:pt x="103" y="1"/>
                    <a:pt x="107" y="7"/>
                  </a:cubicBezTo>
                  <a:cubicBezTo>
                    <a:pt x="115" y="19"/>
                    <a:pt x="109" y="99"/>
                    <a:pt x="107" y="106"/>
                  </a:cubicBezTo>
                  <a:cubicBezTo>
                    <a:pt x="116" y="104"/>
                    <a:pt x="129" y="103"/>
                    <a:pt x="135" y="98"/>
                  </a:cubicBezTo>
                  <a:cubicBezTo>
                    <a:pt x="135" y="94"/>
                    <a:pt x="134" y="96"/>
                    <a:pt x="140" y="94"/>
                  </a:cubicBezTo>
                  <a:cubicBezTo>
                    <a:pt x="149" y="96"/>
                    <a:pt x="186" y="91"/>
                    <a:pt x="182" y="106"/>
                  </a:cubicBezTo>
                  <a:cubicBezTo>
                    <a:pt x="181" y="111"/>
                    <a:pt x="179" y="115"/>
                    <a:pt x="178" y="120"/>
                  </a:cubicBezTo>
                  <a:cubicBezTo>
                    <a:pt x="166" y="117"/>
                    <a:pt x="112" y="120"/>
                    <a:pt x="108" y="129"/>
                  </a:cubicBezTo>
                  <a:cubicBezTo>
                    <a:pt x="108" y="130"/>
                    <a:pt x="108" y="131"/>
                    <a:pt x="108" y="132"/>
                  </a:cubicBezTo>
                  <a:cubicBezTo>
                    <a:pt x="111" y="145"/>
                    <a:pt x="154" y="198"/>
                    <a:pt x="171" y="212"/>
                  </a:cubicBezTo>
                  <a:cubicBezTo>
                    <a:pt x="188" y="221"/>
                    <a:pt x="204" y="230"/>
                    <a:pt x="220" y="239"/>
                  </a:cubicBezTo>
                  <a:cubicBezTo>
                    <a:pt x="220" y="240"/>
                    <a:pt x="220" y="240"/>
                    <a:pt x="219" y="241"/>
                  </a:cubicBezTo>
                  <a:cubicBezTo>
                    <a:pt x="218" y="241"/>
                    <a:pt x="216" y="241"/>
                    <a:pt x="214" y="241"/>
                  </a:cubicBezTo>
                  <a:cubicBezTo>
                    <a:pt x="217" y="246"/>
                    <a:pt x="218" y="246"/>
                    <a:pt x="218" y="252"/>
                  </a:cubicBezTo>
                  <a:cubicBezTo>
                    <a:pt x="217" y="252"/>
                    <a:pt x="215" y="252"/>
                    <a:pt x="213" y="252"/>
                  </a:cubicBezTo>
                  <a:cubicBezTo>
                    <a:pt x="214" y="253"/>
                    <a:pt x="215" y="254"/>
                    <a:pt x="215" y="255"/>
                  </a:cubicBezTo>
                  <a:cubicBezTo>
                    <a:pt x="208" y="256"/>
                    <a:pt x="201" y="256"/>
                    <a:pt x="194" y="257"/>
                  </a:cubicBezTo>
                  <a:cubicBezTo>
                    <a:pt x="182" y="255"/>
                    <a:pt x="168" y="244"/>
                    <a:pt x="159" y="240"/>
                  </a:cubicBezTo>
                  <a:cubicBezTo>
                    <a:pt x="152" y="232"/>
                    <a:pt x="137" y="210"/>
                    <a:pt x="132" y="200"/>
                  </a:cubicBezTo>
                  <a:cubicBezTo>
                    <a:pt x="132" y="200"/>
                    <a:pt x="132" y="198"/>
                    <a:pt x="131" y="199"/>
                  </a:cubicBezTo>
                  <a:cubicBezTo>
                    <a:pt x="123" y="187"/>
                    <a:pt x="101" y="154"/>
                    <a:pt x="99" y="155"/>
                  </a:cubicBezTo>
                  <a:cubicBezTo>
                    <a:pt x="99" y="154"/>
                    <a:pt x="99" y="154"/>
                    <a:pt x="98" y="153"/>
                  </a:cubicBezTo>
                  <a:cubicBezTo>
                    <a:pt x="97" y="167"/>
                    <a:pt x="67" y="234"/>
                    <a:pt x="64" y="234"/>
                  </a:cubicBezTo>
                  <a:cubicBezTo>
                    <a:pt x="63" y="235"/>
                    <a:pt x="62" y="236"/>
                    <a:pt x="61" y="237"/>
                  </a:cubicBezTo>
                  <a:cubicBezTo>
                    <a:pt x="56" y="240"/>
                    <a:pt x="47" y="251"/>
                    <a:pt x="47" y="251"/>
                  </a:cubicBezTo>
                  <a:cubicBezTo>
                    <a:pt x="38" y="255"/>
                    <a:pt x="22" y="253"/>
                    <a:pt x="11" y="257"/>
                  </a:cubicBezTo>
                  <a:cubicBezTo>
                    <a:pt x="10" y="256"/>
                    <a:pt x="10" y="255"/>
                    <a:pt x="9" y="254"/>
                  </a:cubicBezTo>
                  <a:cubicBezTo>
                    <a:pt x="9" y="254"/>
                    <a:pt x="9" y="253"/>
                    <a:pt x="9" y="253"/>
                  </a:cubicBezTo>
                  <a:cubicBezTo>
                    <a:pt x="45" y="228"/>
                    <a:pt x="54" y="209"/>
                    <a:pt x="72" y="175"/>
                  </a:cubicBezTo>
                  <a:cubicBezTo>
                    <a:pt x="76" y="163"/>
                    <a:pt x="79" y="151"/>
                    <a:pt x="83" y="139"/>
                  </a:cubicBezTo>
                  <a:cubicBezTo>
                    <a:pt x="82" y="138"/>
                    <a:pt x="82" y="138"/>
                    <a:pt x="81" y="138"/>
                  </a:cubicBezTo>
                  <a:cubicBezTo>
                    <a:pt x="56" y="145"/>
                    <a:pt x="26" y="161"/>
                    <a:pt x="0" y="126"/>
                  </a:cubicBezTo>
                  <a:cubicBezTo>
                    <a:pt x="2" y="126"/>
                    <a:pt x="3" y="126"/>
                    <a:pt x="4" y="126"/>
                  </a:cubicBezTo>
                  <a:cubicBezTo>
                    <a:pt x="24" y="119"/>
                    <a:pt x="57" y="120"/>
                    <a:pt x="63" y="117"/>
                  </a:cubicBezTo>
                  <a:cubicBezTo>
                    <a:pt x="70" y="112"/>
                    <a:pt x="82" y="109"/>
                    <a:pt x="88" y="110"/>
                  </a:cubicBezTo>
                  <a:cubicBezTo>
                    <a:pt x="89" y="106"/>
                    <a:pt x="90" y="102"/>
                    <a:pt x="91" y="98"/>
                  </a:cubicBezTo>
                  <a:cubicBezTo>
                    <a:pt x="90" y="99"/>
                    <a:pt x="89" y="100"/>
                    <a:pt x="89" y="100"/>
                  </a:cubicBezTo>
                  <a:cubicBezTo>
                    <a:pt x="92" y="76"/>
                    <a:pt x="90" y="57"/>
                    <a:pt x="93" y="32"/>
                  </a:cubicBezTo>
                  <a:cubicBezTo>
                    <a:pt x="95" y="19"/>
                    <a:pt x="89" y="13"/>
                    <a:pt x="93" y="0"/>
                  </a:cubicBezTo>
                  <a:close/>
                </a:path>
              </a:pathLst>
            </a:custGeom>
            <a:solidFill>
              <a:srgbClr val="D62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3" name="íşḷiḓê">
              <a:extLst>
                <a:ext uri="{FF2B5EF4-FFF2-40B4-BE49-F238E27FC236}">
                  <a16:creationId xmlns:a16="http://schemas.microsoft.com/office/drawing/2014/main" id="{F4B4248C-8C7E-4638-B0B5-5D8996027119}"/>
                </a:ext>
              </a:extLst>
            </p:cNvPr>
            <p:cNvGrpSpPr/>
            <p:nvPr/>
          </p:nvGrpSpPr>
          <p:grpSpPr>
            <a:xfrm>
              <a:off x="8694739" y="2811463"/>
              <a:ext cx="577850" cy="841375"/>
              <a:chOff x="8694739" y="2811463"/>
              <a:chExt cx="577850" cy="841375"/>
            </a:xfrm>
          </p:grpSpPr>
          <p:sp>
            <p:nvSpPr>
              <p:cNvPr id="114" name="íṡḻîḍè">
                <a:extLst>
                  <a:ext uri="{FF2B5EF4-FFF2-40B4-BE49-F238E27FC236}">
                    <a16:creationId xmlns:a16="http://schemas.microsoft.com/office/drawing/2014/main" id="{1808C213-F0F1-4877-80BB-62E6AE29DDDB}"/>
                  </a:ext>
                </a:extLst>
              </p:cNvPr>
              <p:cNvSpPr/>
              <p:nvPr/>
            </p:nvSpPr>
            <p:spPr bwMode="auto">
              <a:xfrm>
                <a:off x="8942389" y="2890838"/>
                <a:ext cx="6350" cy="6350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2" y="2"/>
                      <a:pt x="2" y="2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îšlîdé">
                <a:extLst>
                  <a:ext uri="{FF2B5EF4-FFF2-40B4-BE49-F238E27FC236}">
                    <a16:creationId xmlns:a16="http://schemas.microsoft.com/office/drawing/2014/main" id="{6899F984-6EB5-43BE-B0AB-D58E7FA98955}"/>
                  </a:ext>
                </a:extLst>
              </p:cNvPr>
              <p:cNvSpPr/>
              <p:nvPr/>
            </p:nvSpPr>
            <p:spPr bwMode="auto">
              <a:xfrm>
                <a:off x="8951914" y="2900363"/>
                <a:ext cx="9525" cy="952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1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2" y="2"/>
                      <a:pt x="1" y="3"/>
                      <a:pt x="3" y="1"/>
                    </a:cubicBezTo>
                    <a:cubicBezTo>
                      <a:pt x="1" y="1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i$1ïďe">
                <a:extLst>
                  <a:ext uri="{FF2B5EF4-FFF2-40B4-BE49-F238E27FC236}">
                    <a16:creationId xmlns:a16="http://schemas.microsoft.com/office/drawing/2014/main" id="{6334CACA-BB95-4C20-B668-2431BF986160}"/>
                  </a:ext>
                </a:extLst>
              </p:cNvPr>
              <p:cNvSpPr/>
              <p:nvPr/>
            </p:nvSpPr>
            <p:spPr bwMode="auto">
              <a:xfrm>
                <a:off x="8955089" y="2911476"/>
                <a:ext cx="9525" cy="12700"/>
              </a:xfrm>
              <a:custGeom>
                <a:avLst/>
                <a:gdLst>
                  <a:gd name="T0" fmla="*/ 0 w 3"/>
                  <a:gd name="T1" fmla="*/ 0 h 4"/>
                  <a:gd name="T2" fmla="*/ 2 w 3"/>
                  <a:gd name="T3" fmla="*/ 4 h 4"/>
                  <a:gd name="T4" fmla="*/ 3 w 3"/>
                  <a:gd name="T5" fmla="*/ 1 h 4"/>
                  <a:gd name="T6" fmla="*/ 3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1"/>
                      <a:pt x="2" y="3"/>
                      <a:pt x="2" y="4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îs1iḍé">
                <a:extLst>
                  <a:ext uri="{FF2B5EF4-FFF2-40B4-BE49-F238E27FC236}">
                    <a16:creationId xmlns:a16="http://schemas.microsoft.com/office/drawing/2014/main" id="{150DF379-1172-492B-A261-52F595F823F7}"/>
                  </a:ext>
                </a:extLst>
              </p:cNvPr>
              <p:cNvSpPr/>
              <p:nvPr/>
            </p:nvSpPr>
            <p:spPr bwMode="auto">
              <a:xfrm>
                <a:off x="9005889" y="3036888"/>
                <a:ext cx="9525" cy="952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0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3"/>
                      <a:pt x="1" y="2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isḷîdé">
                <a:extLst>
                  <a:ext uri="{FF2B5EF4-FFF2-40B4-BE49-F238E27FC236}">
                    <a16:creationId xmlns:a16="http://schemas.microsoft.com/office/drawing/2014/main" id="{424DA69E-2C4E-40EF-99A7-DEA1E0560D6A}"/>
                  </a:ext>
                </a:extLst>
              </p:cNvPr>
              <p:cNvSpPr/>
              <p:nvPr/>
            </p:nvSpPr>
            <p:spPr bwMode="auto">
              <a:xfrm>
                <a:off x="8967789" y="3098801"/>
                <a:ext cx="1588" cy="4763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iṧḷïḑè">
                <a:extLst>
                  <a:ext uri="{FF2B5EF4-FFF2-40B4-BE49-F238E27FC236}">
                    <a16:creationId xmlns:a16="http://schemas.microsoft.com/office/drawing/2014/main" id="{1C895292-89E8-4E4B-8108-C9B30E3D19FA}"/>
                  </a:ext>
                </a:extLst>
              </p:cNvPr>
              <p:cNvSpPr/>
              <p:nvPr/>
            </p:nvSpPr>
            <p:spPr bwMode="auto">
              <a:xfrm>
                <a:off x="9129714" y="3128963"/>
                <a:ext cx="0" cy="6350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işḻíḋê">
                <a:extLst>
                  <a:ext uri="{FF2B5EF4-FFF2-40B4-BE49-F238E27FC236}">
                    <a16:creationId xmlns:a16="http://schemas.microsoft.com/office/drawing/2014/main" id="{12F8D0B6-D3F5-4122-A6FC-A30E8F36F2E2}"/>
                  </a:ext>
                </a:extLst>
              </p:cNvPr>
              <p:cNvSpPr/>
              <p:nvPr/>
            </p:nvSpPr>
            <p:spPr bwMode="auto">
              <a:xfrm>
                <a:off x="9136064" y="3128963"/>
                <a:ext cx="0" cy="6350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îṧlíḋè">
                <a:extLst>
                  <a:ext uri="{FF2B5EF4-FFF2-40B4-BE49-F238E27FC236}">
                    <a16:creationId xmlns:a16="http://schemas.microsoft.com/office/drawing/2014/main" id="{4F4438B2-C0BA-47AE-967B-D560E433BA59}"/>
                  </a:ext>
                </a:extLst>
              </p:cNvPr>
              <p:cNvSpPr/>
              <p:nvPr/>
            </p:nvSpPr>
            <p:spPr bwMode="auto">
              <a:xfrm>
                <a:off x="8694739" y="2811463"/>
                <a:ext cx="577850" cy="841375"/>
              </a:xfrm>
              <a:custGeom>
                <a:avLst/>
                <a:gdLst>
                  <a:gd name="T0" fmla="*/ 140 w 191"/>
                  <a:gd name="T1" fmla="*/ 108 h 276"/>
                  <a:gd name="T2" fmla="*/ 191 w 191"/>
                  <a:gd name="T3" fmla="*/ 95 h 276"/>
                  <a:gd name="T4" fmla="*/ 131 w 191"/>
                  <a:gd name="T5" fmla="*/ 75 h 276"/>
                  <a:gd name="T6" fmla="*/ 125 w 191"/>
                  <a:gd name="T7" fmla="*/ 73 h 276"/>
                  <a:gd name="T8" fmla="*/ 165 w 191"/>
                  <a:gd name="T9" fmla="*/ 35 h 276"/>
                  <a:gd name="T10" fmla="*/ 143 w 191"/>
                  <a:gd name="T11" fmla="*/ 0 h 276"/>
                  <a:gd name="T12" fmla="*/ 135 w 191"/>
                  <a:gd name="T13" fmla="*/ 3 h 276"/>
                  <a:gd name="T14" fmla="*/ 83 w 191"/>
                  <a:gd name="T15" fmla="*/ 4 h 276"/>
                  <a:gd name="T16" fmla="*/ 76 w 191"/>
                  <a:gd name="T17" fmla="*/ 35 h 276"/>
                  <a:gd name="T18" fmla="*/ 66 w 191"/>
                  <a:gd name="T19" fmla="*/ 18 h 276"/>
                  <a:gd name="T20" fmla="*/ 56 w 191"/>
                  <a:gd name="T21" fmla="*/ 84 h 276"/>
                  <a:gd name="T22" fmla="*/ 38 w 191"/>
                  <a:gd name="T23" fmla="*/ 71 h 276"/>
                  <a:gd name="T24" fmla="*/ 7 w 191"/>
                  <a:gd name="T25" fmla="*/ 108 h 276"/>
                  <a:gd name="T26" fmla="*/ 1 w 191"/>
                  <a:gd name="T27" fmla="*/ 134 h 276"/>
                  <a:gd name="T28" fmla="*/ 9 w 191"/>
                  <a:gd name="T29" fmla="*/ 138 h 276"/>
                  <a:gd name="T30" fmla="*/ 13 w 191"/>
                  <a:gd name="T31" fmla="*/ 142 h 276"/>
                  <a:gd name="T32" fmla="*/ 28 w 191"/>
                  <a:gd name="T33" fmla="*/ 128 h 276"/>
                  <a:gd name="T34" fmla="*/ 32 w 191"/>
                  <a:gd name="T35" fmla="*/ 127 h 276"/>
                  <a:gd name="T36" fmla="*/ 41 w 191"/>
                  <a:gd name="T37" fmla="*/ 112 h 276"/>
                  <a:gd name="T38" fmla="*/ 45 w 191"/>
                  <a:gd name="T39" fmla="*/ 107 h 276"/>
                  <a:gd name="T40" fmla="*/ 75 w 191"/>
                  <a:gd name="T41" fmla="*/ 95 h 276"/>
                  <a:gd name="T42" fmla="*/ 77 w 191"/>
                  <a:gd name="T43" fmla="*/ 96 h 276"/>
                  <a:gd name="T44" fmla="*/ 79 w 191"/>
                  <a:gd name="T45" fmla="*/ 97 h 276"/>
                  <a:gd name="T46" fmla="*/ 68 w 191"/>
                  <a:gd name="T47" fmla="*/ 147 h 276"/>
                  <a:gd name="T48" fmla="*/ 89 w 191"/>
                  <a:gd name="T49" fmla="*/ 132 h 276"/>
                  <a:gd name="T50" fmla="*/ 99 w 191"/>
                  <a:gd name="T51" fmla="*/ 150 h 276"/>
                  <a:gd name="T52" fmla="*/ 9 w 191"/>
                  <a:gd name="T53" fmla="*/ 166 h 276"/>
                  <a:gd name="T54" fmla="*/ 67 w 191"/>
                  <a:gd name="T55" fmla="*/ 166 h 276"/>
                  <a:gd name="T56" fmla="*/ 99 w 191"/>
                  <a:gd name="T57" fmla="*/ 165 h 276"/>
                  <a:gd name="T58" fmla="*/ 51 w 191"/>
                  <a:gd name="T59" fmla="*/ 251 h 276"/>
                  <a:gd name="T60" fmla="*/ 98 w 191"/>
                  <a:gd name="T61" fmla="*/ 276 h 276"/>
                  <a:gd name="T62" fmla="*/ 137 w 191"/>
                  <a:gd name="T63" fmla="*/ 159 h 276"/>
                  <a:gd name="T64" fmla="*/ 179 w 191"/>
                  <a:gd name="T65" fmla="*/ 158 h 276"/>
                  <a:gd name="T66" fmla="*/ 114 w 191"/>
                  <a:gd name="T67" fmla="*/ 149 h 276"/>
                  <a:gd name="T68" fmla="*/ 136 w 191"/>
                  <a:gd name="T69" fmla="*/ 117 h 276"/>
                  <a:gd name="T70" fmla="*/ 86 w 191"/>
                  <a:gd name="T71" fmla="*/ 38 h 276"/>
                  <a:gd name="T72" fmla="*/ 102 w 191"/>
                  <a:gd name="T73" fmla="*/ 67 h 276"/>
                  <a:gd name="T74" fmla="*/ 87 w 191"/>
                  <a:gd name="T75" fmla="*/ 76 h 276"/>
                  <a:gd name="T76" fmla="*/ 101 w 191"/>
                  <a:gd name="T77" fmla="*/ 126 h 276"/>
                  <a:gd name="T78" fmla="*/ 93 w 191"/>
                  <a:gd name="T79" fmla="*/ 118 h 276"/>
                  <a:gd name="T80" fmla="*/ 104 w 191"/>
                  <a:gd name="T81" fmla="*/ 114 h 276"/>
                  <a:gd name="T82" fmla="*/ 91 w 191"/>
                  <a:gd name="T83" fmla="*/ 111 h 276"/>
                  <a:gd name="T84" fmla="*/ 87 w 191"/>
                  <a:gd name="T85" fmla="*/ 95 h 276"/>
                  <a:gd name="T86" fmla="*/ 88 w 191"/>
                  <a:gd name="T87" fmla="*/ 93 h 276"/>
                  <a:gd name="T88" fmla="*/ 152 w 191"/>
                  <a:gd name="T89" fmla="*/ 93 h 276"/>
                  <a:gd name="T90" fmla="*/ 139 w 191"/>
                  <a:gd name="T91" fmla="*/ 102 h 276"/>
                  <a:gd name="T92" fmla="*/ 124 w 191"/>
                  <a:gd name="T93" fmla="*/ 95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1" h="276">
                    <a:moveTo>
                      <a:pt x="136" y="117"/>
                    </a:moveTo>
                    <a:cubicBezTo>
                      <a:pt x="139" y="112"/>
                      <a:pt x="136" y="111"/>
                      <a:pt x="140" y="108"/>
                    </a:cubicBezTo>
                    <a:cubicBezTo>
                      <a:pt x="152" y="116"/>
                      <a:pt x="171" y="106"/>
                      <a:pt x="189" y="106"/>
                    </a:cubicBezTo>
                    <a:cubicBezTo>
                      <a:pt x="190" y="102"/>
                      <a:pt x="190" y="99"/>
                      <a:pt x="191" y="95"/>
                    </a:cubicBezTo>
                    <a:cubicBezTo>
                      <a:pt x="175" y="75"/>
                      <a:pt x="155" y="75"/>
                      <a:pt x="136" y="70"/>
                    </a:cubicBezTo>
                    <a:cubicBezTo>
                      <a:pt x="132" y="72"/>
                      <a:pt x="133" y="71"/>
                      <a:pt x="131" y="75"/>
                    </a:cubicBezTo>
                    <a:cubicBezTo>
                      <a:pt x="128" y="75"/>
                      <a:pt x="125" y="75"/>
                      <a:pt x="122" y="75"/>
                    </a:cubicBezTo>
                    <a:cubicBezTo>
                      <a:pt x="122" y="73"/>
                      <a:pt x="121" y="73"/>
                      <a:pt x="125" y="73"/>
                    </a:cubicBezTo>
                    <a:cubicBezTo>
                      <a:pt x="123" y="69"/>
                      <a:pt x="120" y="70"/>
                      <a:pt x="115" y="70"/>
                    </a:cubicBezTo>
                    <a:cubicBezTo>
                      <a:pt x="126" y="59"/>
                      <a:pt x="149" y="39"/>
                      <a:pt x="165" y="35"/>
                    </a:cubicBezTo>
                    <a:cubicBezTo>
                      <a:pt x="165" y="33"/>
                      <a:pt x="166" y="26"/>
                      <a:pt x="168" y="25"/>
                    </a:cubicBezTo>
                    <a:cubicBezTo>
                      <a:pt x="164" y="12"/>
                      <a:pt x="143" y="1"/>
                      <a:pt x="143" y="0"/>
                    </a:cubicBezTo>
                    <a:cubicBezTo>
                      <a:pt x="142" y="0"/>
                      <a:pt x="142" y="0"/>
                      <a:pt x="141" y="0"/>
                    </a:cubicBezTo>
                    <a:cubicBezTo>
                      <a:pt x="139" y="1"/>
                      <a:pt x="137" y="2"/>
                      <a:pt x="135" y="3"/>
                    </a:cubicBezTo>
                    <a:cubicBezTo>
                      <a:pt x="132" y="18"/>
                      <a:pt x="126" y="30"/>
                      <a:pt x="115" y="36"/>
                    </a:cubicBezTo>
                    <a:cubicBezTo>
                      <a:pt x="109" y="11"/>
                      <a:pt x="89" y="15"/>
                      <a:pt x="83" y="4"/>
                    </a:cubicBezTo>
                    <a:cubicBezTo>
                      <a:pt x="83" y="5"/>
                      <a:pt x="82" y="6"/>
                      <a:pt x="81" y="6"/>
                    </a:cubicBezTo>
                    <a:cubicBezTo>
                      <a:pt x="82" y="19"/>
                      <a:pt x="81" y="19"/>
                      <a:pt x="76" y="35"/>
                    </a:cubicBezTo>
                    <a:cubicBezTo>
                      <a:pt x="75" y="34"/>
                      <a:pt x="75" y="34"/>
                      <a:pt x="75" y="33"/>
                    </a:cubicBezTo>
                    <a:cubicBezTo>
                      <a:pt x="73" y="34"/>
                      <a:pt x="67" y="19"/>
                      <a:pt x="66" y="18"/>
                    </a:cubicBezTo>
                    <a:cubicBezTo>
                      <a:pt x="64" y="16"/>
                      <a:pt x="62" y="15"/>
                      <a:pt x="60" y="14"/>
                    </a:cubicBezTo>
                    <a:cubicBezTo>
                      <a:pt x="47" y="22"/>
                      <a:pt x="35" y="72"/>
                      <a:pt x="56" y="84"/>
                    </a:cubicBezTo>
                    <a:cubicBezTo>
                      <a:pt x="52" y="85"/>
                      <a:pt x="48" y="86"/>
                      <a:pt x="43" y="87"/>
                    </a:cubicBezTo>
                    <a:cubicBezTo>
                      <a:pt x="41" y="82"/>
                      <a:pt x="40" y="77"/>
                      <a:pt x="38" y="71"/>
                    </a:cubicBezTo>
                    <a:cubicBezTo>
                      <a:pt x="34" y="69"/>
                      <a:pt x="35" y="74"/>
                      <a:pt x="34" y="70"/>
                    </a:cubicBezTo>
                    <a:cubicBezTo>
                      <a:pt x="20" y="73"/>
                      <a:pt x="15" y="104"/>
                      <a:pt x="7" y="108"/>
                    </a:cubicBezTo>
                    <a:cubicBezTo>
                      <a:pt x="7" y="109"/>
                      <a:pt x="2" y="111"/>
                      <a:pt x="0" y="112"/>
                    </a:cubicBezTo>
                    <a:cubicBezTo>
                      <a:pt x="1" y="121"/>
                      <a:pt x="3" y="127"/>
                      <a:pt x="1" y="134"/>
                    </a:cubicBezTo>
                    <a:cubicBezTo>
                      <a:pt x="5" y="136"/>
                      <a:pt x="7" y="135"/>
                      <a:pt x="8" y="141"/>
                    </a:cubicBezTo>
                    <a:cubicBezTo>
                      <a:pt x="8" y="140"/>
                      <a:pt x="9" y="139"/>
                      <a:pt x="9" y="138"/>
                    </a:cubicBezTo>
                    <a:cubicBezTo>
                      <a:pt x="9" y="139"/>
                      <a:pt x="9" y="140"/>
                      <a:pt x="9" y="142"/>
                    </a:cubicBezTo>
                    <a:cubicBezTo>
                      <a:pt x="13" y="141"/>
                      <a:pt x="12" y="139"/>
                      <a:pt x="13" y="142"/>
                    </a:cubicBezTo>
                    <a:cubicBezTo>
                      <a:pt x="19" y="138"/>
                      <a:pt x="25" y="133"/>
                      <a:pt x="30" y="133"/>
                    </a:cubicBezTo>
                    <a:cubicBezTo>
                      <a:pt x="29" y="131"/>
                      <a:pt x="28" y="130"/>
                      <a:pt x="28" y="128"/>
                    </a:cubicBezTo>
                    <a:cubicBezTo>
                      <a:pt x="30" y="128"/>
                      <a:pt x="28" y="127"/>
                      <a:pt x="30" y="128"/>
                    </a:cubicBezTo>
                    <a:cubicBezTo>
                      <a:pt x="30" y="128"/>
                      <a:pt x="31" y="127"/>
                      <a:pt x="32" y="127"/>
                    </a:cubicBezTo>
                    <a:cubicBezTo>
                      <a:pt x="27" y="122"/>
                      <a:pt x="36" y="123"/>
                      <a:pt x="39" y="113"/>
                    </a:cubicBezTo>
                    <a:cubicBezTo>
                      <a:pt x="40" y="112"/>
                      <a:pt x="40" y="112"/>
                      <a:pt x="41" y="112"/>
                    </a:cubicBezTo>
                    <a:cubicBezTo>
                      <a:pt x="40" y="113"/>
                      <a:pt x="40" y="115"/>
                      <a:pt x="39" y="117"/>
                    </a:cubicBezTo>
                    <a:cubicBezTo>
                      <a:pt x="41" y="113"/>
                      <a:pt x="43" y="110"/>
                      <a:pt x="45" y="107"/>
                    </a:cubicBezTo>
                    <a:cubicBezTo>
                      <a:pt x="73" y="96"/>
                      <a:pt x="73" y="96"/>
                      <a:pt x="73" y="96"/>
                    </a:cubicBezTo>
                    <a:cubicBezTo>
                      <a:pt x="73" y="99"/>
                      <a:pt x="74" y="97"/>
                      <a:pt x="75" y="95"/>
                    </a:cubicBezTo>
                    <a:cubicBezTo>
                      <a:pt x="75" y="97"/>
                      <a:pt x="75" y="98"/>
                      <a:pt x="75" y="99"/>
                    </a:cubicBezTo>
                    <a:cubicBezTo>
                      <a:pt x="75" y="98"/>
                      <a:pt x="76" y="97"/>
                      <a:pt x="77" y="96"/>
                    </a:cubicBezTo>
                    <a:cubicBezTo>
                      <a:pt x="77" y="98"/>
                      <a:pt x="77" y="99"/>
                      <a:pt x="77" y="100"/>
                    </a:cubicBezTo>
                    <a:cubicBezTo>
                      <a:pt x="77" y="99"/>
                      <a:pt x="78" y="98"/>
                      <a:pt x="79" y="97"/>
                    </a:cubicBezTo>
                    <a:cubicBezTo>
                      <a:pt x="79" y="97"/>
                      <a:pt x="79" y="97"/>
                      <a:pt x="80" y="97"/>
                    </a:cubicBezTo>
                    <a:cubicBezTo>
                      <a:pt x="74" y="115"/>
                      <a:pt x="59" y="124"/>
                      <a:pt x="68" y="147"/>
                    </a:cubicBezTo>
                    <a:cubicBezTo>
                      <a:pt x="72" y="147"/>
                      <a:pt x="75" y="146"/>
                      <a:pt x="77" y="148"/>
                    </a:cubicBezTo>
                    <a:cubicBezTo>
                      <a:pt x="83" y="145"/>
                      <a:pt x="87" y="140"/>
                      <a:pt x="89" y="132"/>
                    </a:cubicBezTo>
                    <a:cubicBezTo>
                      <a:pt x="90" y="132"/>
                      <a:pt x="91" y="133"/>
                      <a:pt x="92" y="133"/>
                    </a:cubicBezTo>
                    <a:cubicBezTo>
                      <a:pt x="94" y="139"/>
                      <a:pt x="96" y="144"/>
                      <a:pt x="99" y="150"/>
                    </a:cubicBezTo>
                    <a:cubicBezTo>
                      <a:pt x="99" y="150"/>
                      <a:pt x="14" y="165"/>
                      <a:pt x="12" y="166"/>
                    </a:cubicBezTo>
                    <a:cubicBezTo>
                      <a:pt x="11" y="166"/>
                      <a:pt x="10" y="166"/>
                      <a:pt x="9" y="166"/>
                    </a:cubicBezTo>
                    <a:cubicBezTo>
                      <a:pt x="8" y="166"/>
                      <a:pt x="8" y="167"/>
                      <a:pt x="7" y="167"/>
                    </a:cubicBezTo>
                    <a:cubicBezTo>
                      <a:pt x="20" y="190"/>
                      <a:pt x="48" y="173"/>
                      <a:pt x="67" y="166"/>
                    </a:cubicBezTo>
                    <a:cubicBezTo>
                      <a:pt x="77" y="165"/>
                      <a:pt x="87" y="164"/>
                      <a:pt x="97" y="163"/>
                    </a:cubicBezTo>
                    <a:cubicBezTo>
                      <a:pt x="97" y="163"/>
                      <a:pt x="98" y="164"/>
                      <a:pt x="99" y="165"/>
                    </a:cubicBezTo>
                    <a:cubicBezTo>
                      <a:pt x="108" y="170"/>
                      <a:pt x="105" y="249"/>
                      <a:pt x="89" y="254"/>
                    </a:cubicBezTo>
                    <a:cubicBezTo>
                      <a:pt x="93" y="257"/>
                      <a:pt x="54" y="251"/>
                      <a:pt x="51" y="251"/>
                    </a:cubicBezTo>
                    <a:cubicBezTo>
                      <a:pt x="50" y="251"/>
                      <a:pt x="49" y="251"/>
                      <a:pt x="49" y="251"/>
                    </a:cubicBezTo>
                    <a:cubicBezTo>
                      <a:pt x="62" y="270"/>
                      <a:pt x="75" y="270"/>
                      <a:pt x="98" y="276"/>
                    </a:cubicBezTo>
                    <a:cubicBezTo>
                      <a:pt x="125" y="258"/>
                      <a:pt x="122" y="193"/>
                      <a:pt x="114" y="161"/>
                    </a:cubicBezTo>
                    <a:cubicBezTo>
                      <a:pt x="122" y="160"/>
                      <a:pt x="129" y="159"/>
                      <a:pt x="137" y="159"/>
                    </a:cubicBezTo>
                    <a:cubicBezTo>
                      <a:pt x="144" y="161"/>
                      <a:pt x="163" y="169"/>
                      <a:pt x="173" y="165"/>
                    </a:cubicBezTo>
                    <a:cubicBezTo>
                      <a:pt x="177" y="165"/>
                      <a:pt x="179" y="164"/>
                      <a:pt x="179" y="158"/>
                    </a:cubicBezTo>
                    <a:cubicBezTo>
                      <a:pt x="174" y="155"/>
                      <a:pt x="168" y="153"/>
                      <a:pt x="163" y="150"/>
                    </a:cubicBezTo>
                    <a:cubicBezTo>
                      <a:pt x="114" y="149"/>
                      <a:pt x="114" y="149"/>
                      <a:pt x="114" y="149"/>
                    </a:cubicBezTo>
                    <a:cubicBezTo>
                      <a:pt x="111" y="146"/>
                      <a:pt x="113" y="140"/>
                      <a:pt x="108" y="136"/>
                    </a:cubicBezTo>
                    <a:cubicBezTo>
                      <a:pt x="115" y="125"/>
                      <a:pt x="130" y="124"/>
                      <a:pt x="136" y="117"/>
                    </a:cubicBezTo>
                    <a:close/>
                    <a:moveTo>
                      <a:pt x="79" y="79"/>
                    </a:moveTo>
                    <a:cubicBezTo>
                      <a:pt x="85" y="58"/>
                      <a:pt x="77" y="57"/>
                      <a:pt x="86" y="38"/>
                    </a:cubicBezTo>
                    <a:cubicBezTo>
                      <a:pt x="88" y="39"/>
                      <a:pt x="103" y="62"/>
                      <a:pt x="104" y="64"/>
                    </a:cubicBezTo>
                    <a:cubicBezTo>
                      <a:pt x="100" y="65"/>
                      <a:pt x="101" y="64"/>
                      <a:pt x="102" y="67"/>
                    </a:cubicBezTo>
                    <a:cubicBezTo>
                      <a:pt x="101" y="67"/>
                      <a:pt x="88" y="74"/>
                      <a:pt x="82" y="75"/>
                    </a:cubicBezTo>
                    <a:cubicBezTo>
                      <a:pt x="86" y="78"/>
                      <a:pt x="85" y="77"/>
                      <a:pt x="87" y="76"/>
                    </a:cubicBezTo>
                    <a:cubicBezTo>
                      <a:pt x="85" y="80"/>
                      <a:pt x="84" y="79"/>
                      <a:pt x="79" y="79"/>
                    </a:cubicBezTo>
                    <a:close/>
                    <a:moveTo>
                      <a:pt x="101" y="126"/>
                    </a:moveTo>
                    <a:cubicBezTo>
                      <a:pt x="98" y="125"/>
                      <a:pt x="96" y="124"/>
                      <a:pt x="94" y="123"/>
                    </a:cubicBezTo>
                    <a:cubicBezTo>
                      <a:pt x="93" y="122"/>
                      <a:pt x="95" y="123"/>
                      <a:pt x="93" y="118"/>
                    </a:cubicBezTo>
                    <a:cubicBezTo>
                      <a:pt x="96" y="118"/>
                      <a:pt x="101" y="116"/>
                      <a:pt x="103" y="114"/>
                    </a:cubicBezTo>
                    <a:cubicBezTo>
                      <a:pt x="103" y="114"/>
                      <a:pt x="103" y="114"/>
                      <a:pt x="104" y="114"/>
                    </a:cubicBezTo>
                    <a:cubicBezTo>
                      <a:pt x="106" y="118"/>
                      <a:pt x="103" y="122"/>
                      <a:pt x="101" y="126"/>
                    </a:cubicBezTo>
                    <a:close/>
                    <a:moveTo>
                      <a:pt x="91" y="111"/>
                    </a:moveTo>
                    <a:cubicBezTo>
                      <a:pt x="92" y="106"/>
                      <a:pt x="89" y="103"/>
                      <a:pt x="90" y="96"/>
                    </a:cubicBezTo>
                    <a:cubicBezTo>
                      <a:pt x="87" y="96"/>
                      <a:pt x="90" y="97"/>
                      <a:pt x="87" y="95"/>
                    </a:cubicBezTo>
                    <a:cubicBezTo>
                      <a:pt x="87" y="96"/>
                      <a:pt x="87" y="97"/>
                      <a:pt x="86" y="97"/>
                    </a:cubicBezTo>
                    <a:cubicBezTo>
                      <a:pt x="88" y="92"/>
                      <a:pt x="89" y="97"/>
                      <a:pt x="88" y="93"/>
                    </a:cubicBezTo>
                    <a:cubicBezTo>
                      <a:pt x="94" y="96"/>
                      <a:pt x="115" y="91"/>
                      <a:pt x="117" y="89"/>
                    </a:cubicBezTo>
                    <a:cubicBezTo>
                      <a:pt x="123" y="92"/>
                      <a:pt x="146" y="93"/>
                      <a:pt x="152" y="93"/>
                    </a:cubicBezTo>
                    <a:cubicBezTo>
                      <a:pt x="153" y="94"/>
                      <a:pt x="153" y="95"/>
                      <a:pt x="153" y="96"/>
                    </a:cubicBezTo>
                    <a:cubicBezTo>
                      <a:pt x="149" y="98"/>
                      <a:pt x="144" y="100"/>
                      <a:pt x="139" y="102"/>
                    </a:cubicBezTo>
                    <a:cubicBezTo>
                      <a:pt x="140" y="103"/>
                      <a:pt x="142" y="103"/>
                      <a:pt x="143" y="104"/>
                    </a:cubicBezTo>
                    <a:cubicBezTo>
                      <a:pt x="136" y="109"/>
                      <a:pt x="127" y="92"/>
                      <a:pt x="124" y="95"/>
                    </a:cubicBezTo>
                    <a:cubicBezTo>
                      <a:pt x="111" y="97"/>
                      <a:pt x="101" y="107"/>
                      <a:pt x="91" y="111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4" name="îṧ1iḋê">
              <a:extLst>
                <a:ext uri="{FF2B5EF4-FFF2-40B4-BE49-F238E27FC236}">
                  <a16:creationId xmlns:a16="http://schemas.microsoft.com/office/drawing/2014/main" id="{CFEC94CE-B2FB-4CC6-A9BD-43294F968146}"/>
                </a:ext>
              </a:extLst>
            </p:cNvPr>
            <p:cNvGrpSpPr/>
            <p:nvPr/>
          </p:nvGrpSpPr>
          <p:grpSpPr>
            <a:xfrm>
              <a:off x="5556251" y="2735263"/>
              <a:ext cx="538163" cy="993775"/>
              <a:chOff x="5556251" y="2735263"/>
              <a:chExt cx="538163" cy="993775"/>
            </a:xfrm>
          </p:grpSpPr>
          <p:sp>
            <p:nvSpPr>
              <p:cNvPr id="110" name="iŝḷidè">
                <a:extLst>
                  <a:ext uri="{FF2B5EF4-FFF2-40B4-BE49-F238E27FC236}">
                    <a16:creationId xmlns:a16="http://schemas.microsoft.com/office/drawing/2014/main" id="{6F171455-BAD3-4DE9-B913-641F00028ACB}"/>
                  </a:ext>
                </a:extLst>
              </p:cNvPr>
              <p:cNvSpPr/>
              <p:nvPr/>
            </p:nvSpPr>
            <p:spPr bwMode="auto">
              <a:xfrm>
                <a:off x="5556251" y="2735263"/>
                <a:ext cx="538163" cy="993775"/>
              </a:xfrm>
              <a:custGeom>
                <a:avLst/>
                <a:gdLst>
                  <a:gd name="T0" fmla="*/ 176 w 178"/>
                  <a:gd name="T1" fmla="*/ 113 h 326"/>
                  <a:gd name="T2" fmla="*/ 152 w 178"/>
                  <a:gd name="T3" fmla="*/ 86 h 326"/>
                  <a:gd name="T4" fmla="*/ 94 w 178"/>
                  <a:gd name="T5" fmla="*/ 89 h 326"/>
                  <a:gd name="T6" fmla="*/ 94 w 178"/>
                  <a:gd name="T7" fmla="*/ 9 h 326"/>
                  <a:gd name="T8" fmla="*/ 82 w 178"/>
                  <a:gd name="T9" fmla="*/ 0 h 326"/>
                  <a:gd name="T10" fmla="*/ 73 w 178"/>
                  <a:gd name="T11" fmla="*/ 4 h 326"/>
                  <a:gd name="T12" fmla="*/ 71 w 178"/>
                  <a:gd name="T13" fmla="*/ 24 h 326"/>
                  <a:gd name="T14" fmla="*/ 71 w 178"/>
                  <a:gd name="T15" fmla="*/ 92 h 326"/>
                  <a:gd name="T16" fmla="*/ 47 w 178"/>
                  <a:gd name="T17" fmla="*/ 98 h 326"/>
                  <a:gd name="T18" fmla="*/ 39 w 178"/>
                  <a:gd name="T19" fmla="*/ 98 h 326"/>
                  <a:gd name="T20" fmla="*/ 10 w 178"/>
                  <a:gd name="T21" fmla="*/ 102 h 326"/>
                  <a:gd name="T22" fmla="*/ 1 w 178"/>
                  <a:gd name="T23" fmla="*/ 129 h 326"/>
                  <a:gd name="T24" fmla="*/ 37 w 178"/>
                  <a:gd name="T25" fmla="*/ 182 h 326"/>
                  <a:gd name="T26" fmla="*/ 44 w 178"/>
                  <a:gd name="T27" fmla="*/ 178 h 326"/>
                  <a:gd name="T28" fmla="*/ 42 w 178"/>
                  <a:gd name="T29" fmla="*/ 173 h 326"/>
                  <a:gd name="T30" fmla="*/ 53 w 178"/>
                  <a:gd name="T31" fmla="*/ 165 h 326"/>
                  <a:gd name="T32" fmla="*/ 70 w 178"/>
                  <a:gd name="T33" fmla="*/ 165 h 326"/>
                  <a:gd name="T34" fmla="*/ 67 w 178"/>
                  <a:gd name="T35" fmla="*/ 273 h 326"/>
                  <a:gd name="T36" fmla="*/ 67 w 178"/>
                  <a:gd name="T37" fmla="*/ 317 h 326"/>
                  <a:gd name="T38" fmla="*/ 76 w 178"/>
                  <a:gd name="T39" fmla="*/ 325 h 326"/>
                  <a:gd name="T40" fmla="*/ 83 w 178"/>
                  <a:gd name="T41" fmla="*/ 326 h 326"/>
                  <a:gd name="T42" fmla="*/ 93 w 178"/>
                  <a:gd name="T43" fmla="*/ 287 h 326"/>
                  <a:gd name="T44" fmla="*/ 95 w 178"/>
                  <a:gd name="T45" fmla="*/ 237 h 326"/>
                  <a:gd name="T46" fmla="*/ 92 w 178"/>
                  <a:gd name="T47" fmla="*/ 220 h 326"/>
                  <a:gd name="T48" fmla="*/ 97 w 178"/>
                  <a:gd name="T49" fmla="*/ 160 h 326"/>
                  <a:gd name="T50" fmla="*/ 131 w 178"/>
                  <a:gd name="T51" fmla="*/ 159 h 326"/>
                  <a:gd name="T52" fmla="*/ 140 w 178"/>
                  <a:gd name="T53" fmla="*/ 155 h 326"/>
                  <a:gd name="T54" fmla="*/ 140 w 178"/>
                  <a:gd name="T55" fmla="*/ 142 h 326"/>
                  <a:gd name="T56" fmla="*/ 178 w 178"/>
                  <a:gd name="T57" fmla="*/ 113 h 326"/>
                  <a:gd name="T58" fmla="*/ 176 w 178"/>
                  <a:gd name="T59" fmla="*/ 113 h 326"/>
                  <a:gd name="T60" fmla="*/ 70 w 178"/>
                  <a:gd name="T61" fmla="*/ 146 h 326"/>
                  <a:gd name="T62" fmla="*/ 45 w 178"/>
                  <a:gd name="T63" fmla="*/ 148 h 326"/>
                  <a:gd name="T64" fmla="*/ 34 w 178"/>
                  <a:gd name="T65" fmla="*/ 124 h 326"/>
                  <a:gd name="T66" fmla="*/ 58 w 178"/>
                  <a:gd name="T67" fmla="*/ 117 h 326"/>
                  <a:gd name="T68" fmla="*/ 57 w 178"/>
                  <a:gd name="T69" fmla="*/ 114 h 326"/>
                  <a:gd name="T70" fmla="*/ 71 w 178"/>
                  <a:gd name="T71" fmla="*/ 114 h 326"/>
                  <a:gd name="T72" fmla="*/ 70 w 178"/>
                  <a:gd name="T73" fmla="*/ 146 h 326"/>
                  <a:gd name="T74" fmla="*/ 133 w 178"/>
                  <a:gd name="T75" fmla="*/ 110 h 326"/>
                  <a:gd name="T76" fmla="*/ 108 w 178"/>
                  <a:gd name="T77" fmla="*/ 135 h 326"/>
                  <a:gd name="T78" fmla="*/ 110 w 178"/>
                  <a:gd name="T79" fmla="*/ 140 h 326"/>
                  <a:gd name="T80" fmla="*/ 96 w 178"/>
                  <a:gd name="T81" fmla="*/ 143 h 326"/>
                  <a:gd name="T82" fmla="*/ 98 w 178"/>
                  <a:gd name="T83" fmla="*/ 108 h 326"/>
                  <a:gd name="T84" fmla="*/ 122 w 178"/>
                  <a:gd name="T85" fmla="*/ 105 h 326"/>
                  <a:gd name="T86" fmla="*/ 121 w 178"/>
                  <a:gd name="T87" fmla="*/ 103 h 326"/>
                  <a:gd name="T88" fmla="*/ 134 w 178"/>
                  <a:gd name="T89" fmla="*/ 110 h 326"/>
                  <a:gd name="T90" fmla="*/ 133 w 178"/>
                  <a:gd name="T91" fmla="*/ 11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8" h="326">
                    <a:moveTo>
                      <a:pt x="176" y="113"/>
                    </a:moveTo>
                    <a:cubicBezTo>
                      <a:pt x="174" y="99"/>
                      <a:pt x="167" y="90"/>
                      <a:pt x="152" y="86"/>
                    </a:cubicBezTo>
                    <a:cubicBezTo>
                      <a:pt x="133" y="87"/>
                      <a:pt x="113" y="88"/>
                      <a:pt x="94" y="89"/>
                    </a:cubicBezTo>
                    <a:cubicBezTo>
                      <a:pt x="97" y="80"/>
                      <a:pt x="95" y="11"/>
                      <a:pt x="94" y="9"/>
                    </a:cubicBezTo>
                    <a:cubicBezTo>
                      <a:pt x="91" y="4"/>
                      <a:pt x="85" y="2"/>
                      <a:pt x="82" y="0"/>
                    </a:cubicBezTo>
                    <a:cubicBezTo>
                      <a:pt x="79" y="2"/>
                      <a:pt x="76" y="3"/>
                      <a:pt x="73" y="4"/>
                    </a:cubicBezTo>
                    <a:cubicBezTo>
                      <a:pt x="72" y="11"/>
                      <a:pt x="72" y="18"/>
                      <a:pt x="71" y="24"/>
                    </a:cubicBezTo>
                    <a:cubicBezTo>
                      <a:pt x="75" y="49"/>
                      <a:pt x="68" y="72"/>
                      <a:pt x="71" y="92"/>
                    </a:cubicBezTo>
                    <a:cubicBezTo>
                      <a:pt x="62" y="89"/>
                      <a:pt x="48" y="98"/>
                      <a:pt x="47" y="98"/>
                    </a:cubicBezTo>
                    <a:cubicBezTo>
                      <a:pt x="45" y="98"/>
                      <a:pt x="42" y="98"/>
                      <a:pt x="39" y="98"/>
                    </a:cubicBezTo>
                    <a:cubicBezTo>
                      <a:pt x="28" y="102"/>
                      <a:pt x="14" y="98"/>
                      <a:pt x="10" y="102"/>
                    </a:cubicBezTo>
                    <a:cubicBezTo>
                      <a:pt x="7" y="111"/>
                      <a:pt x="4" y="120"/>
                      <a:pt x="1" y="129"/>
                    </a:cubicBezTo>
                    <a:cubicBezTo>
                      <a:pt x="7" y="155"/>
                      <a:pt x="0" y="169"/>
                      <a:pt x="37" y="182"/>
                    </a:cubicBezTo>
                    <a:cubicBezTo>
                      <a:pt x="39" y="178"/>
                      <a:pt x="39" y="178"/>
                      <a:pt x="44" y="178"/>
                    </a:cubicBezTo>
                    <a:cubicBezTo>
                      <a:pt x="44" y="176"/>
                      <a:pt x="43" y="175"/>
                      <a:pt x="42" y="173"/>
                    </a:cubicBezTo>
                    <a:cubicBezTo>
                      <a:pt x="47" y="171"/>
                      <a:pt x="53" y="166"/>
                      <a:pt x="53" y="165"/>
                    </a:cubicBezTo>
                    <a:cubicBezTo>
                      <a:pt x="60" y="166"/>
                      <a:pt x="63" y="166"/>
                      <a:pt x="70" y="165"/>
                    </a:cubicBezTo>
                    <a:cubicBezTo>
                      <a:pt x="72" y="201"/>
                      <a:pt x="73" y="235"/>
                      <a:pt x="67" y="273"/>
                    </a:cubicBezTo>
                    <a:cubicBezTo>
                      <a:pt x="67" y="288"/>
                      <a:pt x="67" y="303"/>
                      <a:pt x="67" y="317"/>
                    </a:cubicBezTo>
                    <a:cubicBezTo>
                      <a:pt x="70" y="320"/>
                      <a:pt x="73" y="322"/>
                      <a:pt x="76" y="325"/>
                    </a:cubicBezTo>
                    <a:cubicBezTo>
                      <a:pt x="78" y="325"/>
                      <a:pt x="80" y="326"/>
                      <a:pt x="83" y="326"/>
                    </a:cubicBezTo>
                    <a:cubicBezTo>
                      <a:pt x="98" y="316"/>
                      <a:pt x="91" y="305"/>
                      <a:pt x="93" y="287"/>
                    </a:cubicBezTo>
                    <a:cubicBezTo>
                      <a:pt x="95" y="276"/>
                      <a:pt x="94" y="258"/>
                      <a:pt x="95" y="237"/>
                    </a:cubicBezTo>
                    <a:cubicBezTo>
                      <a:pt x="94" y="231"/>
                      <a:pt x="93" y="226"/>
                      <a:pt x="92" y="220"/>
                    </a:cubicBezTo>
                    <a:cubicBezTo>
                      <a:pt x="96" y="208"/>
                      <a:pt x="100" y="174"/>
                      <a:pt x="97" y="160"/>
                    </a:cubicBezTo>
                    <a:cubicBezTo>
                      <a:pt x="103" y="161"/>
                      <a:pt x="128" y="154"/>
                      <a:pt x="131" y="159"/>
                    </a:cubicBezTo>
                    <a:cubicBezTo>
                      <a:pt x="133" y="157"/>
                      <a:pt x="134" y="155"/>
                      <a:pt x="140" y="155"/>
                    </a:cubicBezTo>
                    <a:cubicBezTo>
                      <a:pt x="140" y="151"/>
                      <a:pt x="140" y="146"/>
                      <a:pt x="140" y="142"/>
                    </a:cubicBezTo>
                    <a:cubicBezTo>
                      <a:pt x="153" y="139"/>
                      <a:pt x="172" y="132"/>
                      <a:pt x="178" y="113"/>
                    </a:cubicBezTo>
                    <a:cubicBezTo>
                      <a:pt x="177" y="113"/>
                      <a:pt x="176" y="113"/>
                      <a:pt x="176" y="113"/>
                    </a:cubicBezTo>
                    <a:close/>
                    <a:moveTo>
                      <a:pt x="70" y="146"/>
                    </a:moveTo>
                    <a:cubicBezTo>
                      <a:pt x="62" y="149"/>
                      <a:pt x="55" y="146"/>
                      <a:pt x="45" y="148"/>
                    </a:cubicBezTo>
                    <a:cubicBezTo>
                      <a:pt x="37" y="139"/>
                      <a:pt x="39" y="130"/>
                      <a:pt x="34" y="124"/>
                    </a:cubicBezTo>
                    <a:cubicBezTo>
                      <a:pt x="41" y="117"/>
                      <a:pt x="52" y="117"/>
                      <a:pt x="58" y="117"/>
                    </a:cubicBezTo>
                    <a:cubicBezTo>
                      <a:pt x="57" y="116"/>
                      <a:pt x="57" y="115"/>
                      <a:pt x="57" y="114"/>
                    </a:cubicBezTo>
                    <a:cubicBezTo>
                      <a:pt x="61" y="116"/>
                      <a:pt x="65" y="115"/>
                      <a:pt x="71" y="114"/>
                    </a:cubicBezTo>
                    <a:cubicBezTo>
                      <a:pt x="68" y="125"/>
                      <a:pt x="73" y="134"/>
                      <a:pt x="70" y="146"/>
                    </a:cubicBezTo>
                    <a:close/>
                    <a:moveTo>
                      <a:pt x="133" y="110"/>
                    </a:moveTo>
                    <a:cubicBezTo>
                      <a:pt x="132" y="123"/>
                      <a:pt x="113" y="126"/>
                      <a:pt x="108" y="135"/>
                    </a:cubicBezTo>
                    <a:cubicBezTo>
                      <a:pt x="109" y="136"/>
                      <a:pt x="109" y="138"/>
                      <a:pt x="110" y="140"/>
                    </a:cubicBezTo>
                    <a:cubicBezTo>
                      <a:pt x="106" y="141"/>
                      <a:pt x="101" y="142"/>
                      <a:pt x="96" y="143"/>
                    </a:cubicBezTo>
                    <a:cubicBezTo>
                      <a:pt x="95" y="129"/>
                      <a:pt x="94" y="120"/>
                      <a:pt x="98" y="108"/>
                    </a:cubicBezTo>
                    <a:cubicBezTo>
                      <a:pt x="104" y="104"/>
                      <a:pt x="115" y="105"/>
                      <a:pt x="122" y="105"/>
                    </a:cubicBezTo>
                    <a:cubicBezTo>
                      <a:pt x="122" y="104"/>
                      <a:pt x="121" y="104"/>
                      <a:pt x="121" y="103"/>
                    </a:cubicBezTo>
                    <a:cubicBezTo>
                      <a:pt x="128" y="106"/>
                      <a:pt x="131" y="104"/>
                      <a:pt x="134" y="110"/>
                    </a:cubicBezTo>
                    <a:cubicBezTo>
                      <a:pt x="134" y="110"/>
                      <a:pt x="133" y="110"/>
                      <a:pt x="133" y="11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í$ḻíḍe">
                <a:extLst>
                  <a:ext uri="{FF2B5EF4-FFF2-40B4-BE49-F238E27FC236}">
                    <a16:creationId xmlns:a16="http://schemas.microsoft.com/office/drawing/2014/main" id="{3A80AC56-2033-4F00-A26D-C13B00A147C6}"/>
                  </a:ext>
                </a:extLst>
              </p:cNvPr>
              <p:cNvSpPr/>
              <p:nvPr/>
            </p:nvSpPr>
            <p:spPr bwMode="auto">
              <a:xfrm>
                <a:off x="5903914" y="3143251"/>
                <a:ext cx="9525" cy="15875"/>
              </a:xfrm>
              <a:custGeom>
                <a:avLst/>
                <a:gdLst>
                  <a:gd name="T0" fmla="*/ 3 w 3"/>
                  <a:gd name="T1" fmla="*/ 0 h 5"/>
                  <a:gd name="T2" fmla="*/ 0 w 3"/>
                  <a:gd name="T3" fmla="*/ 1 h 5"/>
                  <a:gd name="T4" fmla="*/ 1 w 3"/>
                  <a:gd name="T5" fmla="*/ 5 h 5"/>
                  <a:gd name="T6" fmla="*/ 2 w 3"/>
                  <a:gd name="T7" fmla="*/ 3 h 5"/>
                  <a:gd name="T8" fmla="*/ 3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1" y="2"/>
                      <a:pt x="3" y="0"/>
                      <a:pt x="0" y="1"/>
                    </a:cubicBezTo>
                    <a:cubicBezTo>
                      <a:pt x="1" y="2"/>
                      <a:pt x="1" y="3"/>
                      <a:pt x="1" y="5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2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îṧḻîḑe">
                <a:extLst>
                  <a:ext uri="{FF2B5EF4-FFF2-40B4-BE49-F238E27FC236}">
                    <a16:creationId xmlns:a16="http://schemas.microsoft.com/office/drawing/2014/main" id="{5BDD0CE8-AF65-4CA4-81BE-18C89D02A3A6}"/>
                  </a:ext>
                </a:extLst>
              </p:cNvPr>
              <p:cNvSpPr/>
              <p:nvPr/>
            </p:nvSpPr>
            <p:spPr bwMode="auto">
              <a:xfrm>
                <a:off x="5916614" y="314325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îśļîďê">
                <a:extLst>
                  <a:ext uri="{FF2B5EF4-FFF2-40B4-BE49-F238E27FC236}">
                    <a16:creationId xmlns:a16="http://schemas.microsoft.com/office/drawing/2014/main" id="{FD326D45-CC11-4C10-9D4D-CE6E7E187D97}"/>
                  </a:ext>
                </a:extLst>
              </p:cNvPr>
              <p:cNvSpPr/>
              <p:nvPr/>
            </p:nvSpPr>
            <p:spPr bwMode="auto">
              <a:xfrm>
                <a:off x="5895976" y="3149601"/>
                <a:ext cx="4763" cy="317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5" name="îSḷíďe">
              <a:extLst>
                <a:ext uri="{FF2B5EF4-FFF2-40B4-BE49-F238E27FC236}">
                  <a16:creationId xmlns:a16="http://schemas.microsoft.com/office/drawing/2014/main" id="{24C470C7-3920-47AD-837E-396096D1C7FE}"/>
                </a:ext>
              </a:extLst>
            </p:cNvPr>
            <p:cNvGrpSpPr/>
            <p:nvPr/>
          </p:nvGrpSpPr>
          <p:grpSpPr>
            <a:xfrm>
              <a:off x="3886201" y="2867026"/>
              <a:ext cx="641351" cy="736600"/>
              <a:chOff x="3886201" y="2867026"/>
              <a:chExt cx="641351" cy="736600"/>
            </a:xfrm>
          </p:grpSpPr>
          <p:sp>
            <p:nvSpPr>
              <p:cNvPr id="106" name="íṡḻiḍé">
                <a:extLst>
                  <a:ext uri="{FF2B5EF4-FFF2-40B4-BE49-F238E27FC236}">
                    <a16:creationId xmlns:a16="http://schemas.microsoft.com/office/drawing/2014/main" id="{7FF8BB19-6D45-4FE4-BFFD-D3AE57CBFBA9}"/>
                  </a:ext>
                </a:extLst>
              </p:cNvPr>
              <p:cNvSpPr/>
              <p:nvPr/>
            </p:nvSpPr>
            <p:spPr bwMode="auto">
              <a:xfrm>
                <a:off x="4252914" y="2867026"/>
                <a:ext cx="274638" cy="654050"/>
              </a:xfrm>
              <a:custGeom>
                <a:avLst/>
                <a:gdLst>
                  <a:gd name="T0" fmla="*/ 22 w 91"/>
                  <a:gd name="T1" fmla="*/ 0 h 215"/>
                  <a:gd name="T2" fmla="*/ 46 w 91"/>
                  <a:gd name="T3" fmla="*/ 56 h 215"/>
                  <a:gd name="T4" fmla="*/ 52 w 91"/>
                  <a:gd name="T5" fmla="*/ 86 h 215"/>
                  <a:gd name="T6" fmla="*/ 91 w 91"/>
                  <a:gd name="T7" fmla="*/ 106 h 215"/>
                  <a:gd name="T8" fmla="*/ 79 w 91"/>
                  <a:gd name="T9" fmla="*/ 121 h 215"/>
                  <a:gd name="T10" fmla="*/ 55 w 91"/>
                  <a:gd name="T11" fmla="*/ 125 h 215"/>
                  <a:gd name="T12" fmla="*/ 43 w 91"/>
                  <a:gd name="T13" fmla="*/ 187 h 215"/>
                  <a:gd name="T14" fmla="*/ 50 w 91"/>
                  <a:gd name="T15" fmla="*/ 185 h 215"/>
                  <a:gd name="T16" fmla="*/ 84 w 91"/>
                  <a:gd name="T17" fmla="*/ 197 h 215"/>
                  <a:gd name="T18" fmla="*/ 84 w 91"/>
                  <a:gd name="T19" fmla="*/ 202 h 215"/>
                  <a:gd name="T20" fmla="*/ 80 w 91"/>
                  <a:gd name="T21" fmla="*/ 209 h 215"/>
                  <a:gd name="T22" fmla="*/ 0 w 91"/>
                  <a:gd name="T23" fmla="*/ 194 h 215"/>
                  <a:gd name="T24" fmla="*/ 14 w 91"/>
                  <a:gd name="T25" fmla="*/ 187 h 215"/>
                  <a:gd name="T26" fmla="*/ 17 w 91"/>
                  <a:gd name="T27" fmla="*/ 108 h 215"/>
                  <a:gd name="T28" fmla="*/ 12 w 91"/>
                  <a:gd name="T29" fmla="*/ 105 h 215"/>
                  <a:gd name="T30" fmla="*/ 20 w 91"/>
                  <a:gd name="T31" fmla="*/ 36 h 215"/>
                  <a:gd name="T32" fmla="*/ 20 w 91"/>
                  <a:gd name="T33" fmla="*/ 3 h 215"/>
                  <a:gd name="T34" fmla="*/ 22 w 91"/>
                  <a:gd name="T35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1" h="215">
                    <a:moveTo>
                      <a:pt x="22" y="0"/>
                    </a:moveTo>
                    <a:cubicBezTo>
                      <a:pt x="58" y="5"/>
                      <a:pt x="41" y="31"/>
                      <a:pt x="46" y="56"/>
                    </a:cubicBezTo>
                    <a:cubicBezTo>
                      <a:pt x="48" y="64"/>
                      <a:pt x="54" y="80"/>
                      <a:pt x="52" y="86"/>
                    </a:cubicBezTo>
                    <a:cubicBezTo>
                      <a:pt x="73" y="78"/>
                      <a:pt x="83" y="84"/>
                      <a:pt x="91" y="106"/>
                    </a:cubicBezTo>
                    <a:cubicBezTo>
                      <a:pt x="87" y="111"/>
                      <a:pt x="85" y="118"/>
                      <a:pt x="79" y="121"/>
                    </a:cubicBezTo>
                    <a:cubicBezTo>
                      <a:pt x="73" y="124"/>
                      <a:pt x="59" y="119"/>
                      <a:pt x="55" y="125"/>
                    </a:cubicBezTo>
                    <a:cubicBezTo>
                      <a:pt x="46" y="140"/>
                      <a:pt x="49" y="172"/>
                      <a:pt x="43" y="187"/>
                    </a:cubicBezTo>
                    <a:cubicBezTo>
                      <a:pt x="45" y="187"/>
                      <a:pt x="48" y="186"/>
                      <a:pt x="50" y="185"/>
                    </a:cubicBezTo>
                    <a:cubicBezTo>
                      <a:pt x="63" y="190"/>
                      <a:pt x="71" y="187"/>
                      <a:pt x="84" y="197"/>
                    </a:cubicBezTo>
                    <a:cubicBezTo>
                      <a:pt x="84" y="198"/>
                      <a:pt x="84" y="200"/>
                      <a:pt x="84" y="202"/>
                    </a:cubicBezTo>
                    <a:cubicBezTo>
                      <a:pt x="82" y="204"/>
                      <a:pt x="81" y="207"/>
                      <a:pt x="80" y="209"/>
                    </a:cubicBezTo>
                    <a:cubicBezTo>
                      <a:pt x="59" y="215"/>
                      <a:pt x="1" y="212"/>
                      <a:pt x="0" y="194"/>
                    </a:cubicBezTo>
                    <a:cubicBezTo>
                      <a:pt x="6" y="191"/>
                      <a:pt x="7" y="186"/>
                      <a:pt x="14" y="187"/>
                    </a:cubicBezTo>
                    <a:cubicBezTo>
                      <a:pt x="14" y="182"/>
                      <a:pt x="17" y="108"/>
                      <a:pt x="17" y="108"/>
                    </a:cubicBezTo>
                    <a:cubicBezTo>
                      <a:pt x="16" y="107"/>
                      <a:pt x="14" y="106"/>
                      <a:pt x="12" y="105"/>
                    </a:cubicBezTo>
                    <a:cubicBezTo>
                      <a:pt x="24" y="92"/>
                      <a:pt x="17" y="55"/>
                      <a:pt x="20" y="36"/>
                    </a:cubicBezTo>
                    <a:cubicBezTo>
                      <a:pt x="22" y="25"/>
                      <a:pt x="15" y="10"/>
                      <a:pt x="20" y="3"/>
                    </a:cubicBezTo>
                    <a:cubicBezTo>
                      <a:pt x="21" y="2"/>
                      <a:pt x="21" y="1"/>
                      <a:pt x="22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íṧḷíḓè">
                <a:extLst>
                  <a:ext uri="{FF2B5EF4-FFF2-40B4-BE49-F238E27FC236}">
                    <a16:creationId xmlns:a16="http://schemas.microsoft.com/office/drawing/2014/main" id="{6042F804-33BE-4B08-97C5-9CE12DD2359E}"/>
                  </a:ext>
                </a:extLst>
              </p:cNvPr>
              <p:cNvSpPr/>
              <p:nvPr/>
            </p:nvSpPr>
            <p:spPr bwMode="auto">
              <a:xfrm>
                <a:off x="3886201" y="2976563"/>
                <a:ext cx="400050" cy="627063"/>
              </a:xfrm>
              <a:custGeom>
                <a:avLst/>
                <a:gdLst>
                  <a:gd name="T0" fmla="*/ 67 w 132"/>
                  <a:gd name="T1" fmla="*/ 0 h 206"/>
                  <a:gd name="T2" fmla="*/ 93 w 132"/>
                  <a:gd name="T3" fmla="*/ 6 h 206"/>
                  <a:gd name="T4" fmla="*/ 106 w 132"/>
                  <a:gd name="T5" fmla="*/ 95 h 206"/>
                  <a:gd name="T6" fmla="*/ 109 w 132"/>
                  <a:gd name="T7" fmla="*/ 96 h 206"/>
                  <a:gd name="T8" fmla="*/ 108 w 132"/>
                  <a:gd name="T9" fmla="*/ 94 h 206"/>
                  <a:gd name="T10" fmla="*/ 124 w 132"/>
                  <a:gd name="T11" fmla="*/ 79 h 206"/>
                  <a:gd name="T12" fmla="*/ 122 w 132"/>
                  <a:gd name="T13" fmla="*/ 84 h 206"/>
                  <a:gd name="T14" fmla="*/ 131 w 132"/>
                  <a:gd name="T15" fmla="*/ 79 h 206"/>
                  <a:gd name="T16" fmla="*/ 132 w 132"/>
                  <a:gd name="T17" fmla="*/ 82 h 206"/>
                  <a:gd name="T18" fmla="*/ 131 w 132"/>
                  <a:gd name="T19" fmla="*/ 86 h 206"/>
                  <a:gd name="T20" fmla="*/ 116 w 132"/>
                  <a:gd name="T21" fmla="*/ 98 h 206"/>
                  <a:gd name="T22" fmla="*/ 122 w 132"/>
                  <a:gd name="T23" fmla="*/ 99 h 206"/>
                  <a:gd name="T24" fmla="*/ 109 w 132"/>
                  <a:gd name="T25" fmla="*/ 121 h 206"/>
                  <a:gd name="T26" fmla="*/ 105 w 132"/>
                  <a:gd name="T27" fmla="*/ 146 h 206"/>
                  <a:gd name="T28" fmla="*/ 43 w 132"/>
                  <a:gd name="T29" fmla="*/ 204 h 206"/>
                  <a:gd name="T30" fmla="*/ 20 w 132"/>
                  <a:gd name="T31" fmla="*/ 200 h 206"/>
                  <a:gd name="T32" fmla="*/ 42 w 132"/>
                  <a:gd name="T33" fmla="*/ 140 h 206"/>
                  <a:gd name="T34" fmla="*/ 49 w 132"/>
                  <a:gd name="T35" fmla="*/ 142 h 206"/>
                  <a:gd name="T36" fmla="*/ 50 w 132"/>
                  <a:gd name="T37" fmla="*/ 152 h 206"/>
                  <a:gd name="T38" fmla="*/ 51 w 132"/>
                  <a:gd name="T39" fmla="*/ 152 h 206"/>
                  <a:gd name="T40" fmla="*/ 51 w 132"/>
                  <a:gd name="T41" fmla="*/ 150 h 206"/>
                  <a:gd name="T42" fmla="*/ 60 w 132"/>
                  <a:gd name="T43" fmla="*/ 143 h 206"/>
                  <a:gd name="T44" fmla="*/ 51 w 132"/>
                  <a:gd name="T45" fmla="*/ 120 h 206"/>
                  <a:gd name="T46" fmla="*/ 55 w 132"/>
                  <a:gd name="T47" fmla="*/ 123 h 206"/>
                  <a:gd name="T48" fmla="*/ 57 w 132"/>
                  <a:gd name="T49" fmla="*/ 122 h 206"/>
                  <a:gd name="T50" fmla="*/ 61 w 132"/>
                  <a:gd name="T51" fmla="*/ 124 h 206"/>
                  <a:gd name="T52" fmla="*/ 64 w 132"/>
                  <a:gd name="T53" fmla="*/ 121 h 206"/>
                  <a:gd name="T54" fmla="*/ 62 w 132"/>
                  <a:gd name="T55" fmla="*/ 102 h 206"/>
                  <a:gd name="T56" fmla="*/ 52 w 132"/>
                  <a:gd name="T57" fmla="*/ 100 h 206"/>
                  <a:gd name="T58" fmla="*/ 42 w 132"/>
                  <a:gd name="T59" fmla="*/ 87 h 206"/>
                  <a:gd name="T60" fmla="*/ 11 w 132"/>
                  <a:gd name="T61" fmla="*/ 72 h 206"/>
                  <a:gd name="T62" fmla="*/ 13 w 132"/>
                  <a:gd name="T63" fmla="*/ 72 h 206"/>
                  <a:gd name="T64" fmla="*/ 56 w 132"/>
                  <a:gd name="T65" fmla="*/ 52 h 206"/>
                  <a:gd name="T66" fmla="*/ 50 w 132"/>
                  <a:gd name="T67" fmla="*/ 5 h 206"/>
                  <a:gd name="T68" fmla="*/ 67 w 132"/>
                  <a:gd name="T69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2" h="206">
                    <a:moveTo>
                      <a:pt x="67" y="0"/>
                    </a:moveTo>
                    <a:cubicBezTo>
                      <a:pt x="76" y="2"/>
                      <a:pt x="85" y="4"/>
                      <a:pt x="93" y="6"/>
                    </a:cubicBezTo>
                    <a:cubicBezTo>
                      <a:pt x="106" y="17"/>
                      <a:pt x="108" y="77"/>
                      <a:pt x="106" y="95"/>
                    </a:cubicBezTo>
                    <a:cubicBezTo>
                      <a:pt x="107" y="95"/>
                      <a:pt x="108" y="95"/>
                      <a:pt x="109" y="96"/>
                    </a:cubicBezTo>
                    <a:cubicBezTo>
                      <a:pt x="108" y="95"/>
                      <a:pt x="108" y="94"/>
                      <a:pt x="108" y="94"/>
                    </a:cubicBezTo>
                    <a:cubicBezTo>
                      <a:pt x="113" y="89"/>
                      <a:pt x="118" y="84"/>
                      <a:pt x="124" y="79"/>
                    </a:cubicBezTo>
                    <a:cubicBezTo>
                      <a:pt x="123" y="81"/>
                      <a:pt x="123" y="82"/>
                      <a:pt x="122" y="84"/>
                    </a:cubicBezTo>
                    <a:cubicBezTo>
                      <a:pt x="125" y="82"/>
                      <a:pt x="128" y="81"/>
                      <a:pt x="131" y="79"/>
                    </a:cubicBezTo>
                    <a:cubicBezTo>
                      <a:pt x="131" y="80"/>
                      <a:pt x="131" y="81"/>
                      <a:pt x="132" y="82"/>
                    </a:cubicBezTo>
                    <a:cubicBezTo>
                      <a:pt x="129" y="85"/>
                      <a:pt x="130" y="83"/>
                      <a:pt x="131" y="86"/>
                    </a:cubicBezTo>
                    <a:cubicBezTo>
                      <a:pt x="126" y="86"/>
                      <a:pt x="117" y="90"/>
                      <a:pt x="116" y="98"/>
                    </a:cubicBezTo>
                    <a:cubicBezTo>
                      <a:pt x="120" y="99"/>
                      <a:pt x="118" y="100"/>
                      <a:pt x="122" y="99"/>
                    </a:cubicBezTo>
                    <a:cubicBezTo>
                      <a:pt x="120" y="109"/>
                      <a:pt x="113" y="112"/>
                      <a:pt x="109" y="121"/>
                    </a:cubicBezTo>
                    <a:cubicBezTo>
                      <a:pt x="107" y="126"/>
                      <a:pt x="105" y="146"/>
                      <a:pt x="105" y="146"/>
                    </a:cubicBezTo>
                    <a:cubicBezTo>
                      <a:pt x="76" y="167"/>
                      <a:pt x="59" y="167"/>
                      <a:pt x="43" y="204"/>
                    </a:cubicBezTo>
                    <a:cubicBezTo>
                      <a:pt x="36" y="204"/>
                      <a:pt x="23" y="206"/>
                      <a:pt x="20" y="200"/>
                    </a:cubicBezTo>
                    <a:cubicBezTo>
                      <a:pt x="0" y="190"/>
                      <a:pt x="41" y="148"/>
                      <a:pt x="42" y="140"/>
                    </a:cubicBezTo>
                    <a:cubicBezTo>
                      <a:pt x="47" y="142"/>
                      <a:pt x="43" y="144"/>
                      <a:pt x="49" y="142"/>
                    </a:cubicBezTo>
                    <a:cubicBezTo>
                      <a:pt x="49" y="145"/>
                      <a:pt x="50" y="149"/>
                      <a:pt x="50" y="152"/>
                    </a:cubicBezTo>
                    <a:cubicBezTo>
                      <a:pt x="50" y="152"/>
                      <a:pt x="51" y="152"/>
                      <a:pt x="51" y="152"/>
                    </a:cubicBezTo>
                    <a:cubicBezTo>
                      <a:pt x="51" y="152"/>
                      <a:pt x="51" y="151"/>
                      <a:pt x="51" y="150"/>
                    </a:cubicBezTo>
                    <a:cubicBezTo>
                      <a:pt x="55" y="148"/>
                      <a:pt x="57" y="146"/>
                      <a:pt x="60" y="143"/>
                    </a:cubicBezTo>
                    <a:cubicBezTo>
                      <a:pt x="57" y="133"/>
                      <a:pt x="49" y="123"/>
                      <a:pt x="51" y="120"/>
                    </a:cubicBezTo>
                    <a:cubicBezTo>
                      <a:pt x="52" y="122"/>
                      <a:pt x="53" y="122"/>
                      <a:pt x="55" y="123"/>
                    </a:cubicBezTo>
                    <a:cubicBezTo>
                      <a:pt x="56" y="121"/>
                      <a:pt x="55" y="121"/>
                      <a:pt x="57" y="122"/>
                    </a:cubicBezTo>
                    <a:cubicBezTo>
                      <a:pt x="61" y="125"/>
                      <a:pt x="60" y="125"/>
                      <a:pt x="61" y="124"/>
                    </a:cubicBezTo>
                    <a:cubicBezTo>
                      <a:pt x="63" y="123"/>
                      <a:pt x="63" y="123"/>
                      <a:pt x="64" y="121"/>
                    </a:cubicBezTo>
                    <a:cubicBezTo>
                      <a:pt x="61" y="120"/>
                      <a:pt x="66" y="104"/>
                      <a:pt x="62" y="102"/>
                    </a:cubicBezTo>
                    <a:cubicBezTo>
                      <a:pt x="59" y="102"/>
                      <a:pt x="55" y="101"/>
                      <a:pt x="52" y="100"/>
                    </a:cubicBezTo>
                    <a:cubicBezTo>
                      <a:pt x="51" y="95"/>
                      <a:pt x="48" y="91"/>
                      <a:pt x="42" y="87"/>
                    </a:cubicBezTo>
                    <a:cubicBezTo>
                      <a:pt x="38" y="87"/>
                      <a:pt x="16" y="83"/>
                      <a:pt x="11" y="72"/>
                    </a:cubicBezTo>
                    <a:cubicBezTo>
                      <a:pt x="11" y="72"/>
                      <a:pt x="12" y="72"/>
                      <a:pt x="13" y="72"/>
                    </a:cubicBezTo>
                    <a:cubicBezTo>
                      <a:pt x="17" y="49"/>
                      <a:pt x="50" y="59"/>
                      <a:pt x="56" y="52"/>
                    </a:cubicBezTo>
                    <a:cubicBezTo>
                      <a:pt x="52" y="38"/>
                      <a:pt x="48" y="18"/>
                      <a:pt x="50" y="5"/>
                    </a:cubicBezTo>
                    <a:cubicBezTo>
                      <a:pt x="55" y="3"/>
                      <a:pt x="61" y="3"/>
                      <a:pt x="6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ïşḷíḍè">
                <a:extLst>
                  <a:ext uri="{FF2B5EF4-FFF2-40B4-BE49-F238E27FC236}">
                    <a16:creationId xmlns:a16="http://schemas.microsoft.com/office/drawing/2014/main" id="{E7EE9C76-3685-4D1C-A2AC-74A9721A0A30}"/>
                  </a:ext>
                </a:extLst>
              </p:cNvPr>
              <p:cNvSpPr/>
              <p:nvPr/>
            </p:nvSpPr>
            <p:spPr bwMode="auto">
              <a:xfrm>
                <a:off x="4246564" y="323215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íṧľîḑé">
                <a:extLst>
                  <a:ext uri="{FF2B5EF4-FFF2-40B4-BE49-F238E27FC236}">
                    <a16:creationId xmlns:a16="http://schemas.microsoft.com/office/drawing/2014/main" id="{7F1E949A-D24B-4BFF-93E6-6443EDDACE71}"/>
                  </a:ext>
                </a:extLst>
              </p:cNvPr>
              <p:cNvSpPr/>
              <p:nvPr/>
            </p:nvSpPr>
            <p:spPr bwMode="auto">
              <a:xfrm>
                <a:off x="4224339" y="3265488"/>
                <a:ext cx="6350" cy="317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6" name="iSliḓe">
              <a:extLst>
                <a:ext uri="{FF2B5EF4-FFF2-40B4-BE49-F238E27FC236}">
                  <a16:creationId xmlns:a16="http://schemas.microsoft.com/office/drawing/2014/main" id="{ED41800A-B39A-414E-9EB8-BA1A84A47DC0}"/>
                </a:ext>
              </a:extLst>
            </p:cNvPr>
            <p:cNvSpPr/>
            <p:nvPr/>
          </p:nvSpPr>
          <p:spPr bwMode="auto">
            <a:xfrm>
              <a:off x="4911726" y="3113088"/>
              <a:ext cx="327025" cy="563563"/>
            </a:xfrm>
            <a:custGeom>
              <a:avLst/>
              <a:gdLst>
                <a:gd name="T0" fmla="*/ 67 w 108"/>
                <a:gd name="T1" fmla="*/ 0 h 185"/>
                <a:gd name="T2" fmla="*/ 19 w 108"/>
                <a:gd name="T3" fmla="*/ 12 h 185"/>
                <a:gd name="T4" fmla="*/ 2 w 108"/>
                <a:gd name="T5" fmla="*/ 10 h 185"/>
                <a:gd name="T6" fmla="*/ 0 w 108"/>
                <a:gd name="T7" fmla="*/ 9 h 185"/>
                <a:gd name="T8" fmla="*/ 19 w 108"/>
                <a:gd name="T9" fmla="*/ 82 h 185"/>
                <a:gd name="T10" fmla="*/ 28 w 108"/>
                <a:gd name="T11" fmla="*/ 84 h 185"/>
                <a:gd name="T12" fmla="*/ 36 w 108"/>
                <a:gd name="T13" fmla="*/ 80 h 185"/>
                <a:gd name="T14" fmla="*/ 38 w 108"/>
                <a:gd name="T15" fmla="*/ 98 h 185"/>
                <a:gd name="T16" fmla="*/ 33 w 108"/>
                <a:gd name="T17" fmla="*/ 156 h 185"/>
                <a:gd name="T18" fmla="*/ 29 w 108"/>
                <a:gd name="T19" fmla="*/ 157 h 185"/>
                <a:gd name="T20" fmla="*/ 10 w 108"/>
                <a:gd name="T21" fmla="*/ 146 h 185"/>
                <a:gd name="T22" fmla="*/ 7 w 108"/>
                <a:gd name="T23" fmla="*/ 148 h 185"/>
                <a:gd name="T24" fmla="*/ 47 w 108"/>
                <a:gd name="T25" fmla="*/ 177 h 185"/>
                <a:gd name="T26" fmla="*/ 55 w 108"/>
                <a:gd name="T27" fmla="*/ 143 h 185"/>
                <a:gd name="T28" fmla="*/ 56 w 108"/>
                <a:gd name="T29" fmla="*/ 69 h 185"/>
                <a:gd name="T30" fmla="*/ 57 w 108"/>
                <a:gd name="T31" fmla="*/ 67 h 185"/>
                <a:gd name="T32" fmla="*/ 75 w 108"/>
                <a:gd name="T33" fmla="*/ 66 h 185"/>
                <a:gd name="T34" fmla="*/ 102 w 108"/>
                <a:gd name="T35" fmla="*/ 23 h 185"/>
                <a:gd name="T36" fmla="*/ 67 w 108"/>
                <a:gd name="T37" fmla="*/ 0 h 185"/>
                <a:gd name="T38" fmla="*/ 58 w 108"/>
                <a:gd name="T39" fmla="*/ 26 h 185"/>
                <a:gd name="T40" fmla="*/ 51 w 108"/>
                <a:gd name="T41" fmla="*/ 47 h 185"/>
                <a:gd name="T42" fmla="*/ 37 w 108"/>
                <a:gd name="T43" fmla="*/ 51 h 185"/>
                <a:gd name="T44" fmla="*/ 34 w 108"/>
                <a:gd name="T45" fmla="*/ 49 h 185"/>
                <a:gd name="T46" fmla="*/ 31 w 108"/>
                <a:gd name="T47" fmla="*/ 31 h 185"/>
                <a:gd name="T48" fmla="*/ 54 w 108"/>
                <a:gd name="T49" fmla="*/ 20 h 185"/>
                <a:gd name="T50" fmla="*/ 58 w 108"/>
                <a:gd name="T51" fmla="*/ 22 h 185"/>
                <a:gd name="T52" fmla="*/ 60 w 108"/>
                <a:gd name="T53" fmla="*/ 27 h 185"/>
                <a:gd name="T54" fmla="*/ 58 w 108"/>
                <a:gd name="T55" fmla="*/ 2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8" h="185">
                  <a:moveTo>
                    <a:pt x="67" y="0"/>
                  </a:moveTo>
                  <a:cubicBezTo>
                    <a:pt x="60" y="7"/>
                    <a:pt x="33" y="10"/>
                    <a:pt x="19" y="12"/>
                  </a:cubicBezTo>
                  <a:cubicBezTo>
                    <a:pt x="13" y="10"/>
                    <a:pt x="8" y="8"/>
                    <a:pt x="2" y="10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2" y="29"/>
                    <a:pt x="0" y="70"/>
                    <a:pt x="19" y="82"/>
                  </a:cubicBezTo>
                  <a:cubicBezTo>
                    <a:pt x="20" y="83"/>
                    <a:pt x="23" y="84"/>
                    <a:pt x="28" y="84"/>
                  </a:cubicBezTo>
                  <a:cubicBezTo>
                    <a:pt x="31" y="82"/>
                    <a:pt x="36" y="77"/>
                    <a:pt x="36" y="80"/>
                  </a:cubicBezTo>
                  <a:cubicBezTo>
                    <a:pt x="37" y="79"/>
                    <a:pt x="39" y="94"/>
                    <a:pt x="38" y="98"/>
                  </a:cubicBezTo>
                  <a:cubicBezTo>
                    <a:pt x="35" y="116"/>
                    <a:pt x="37" y="137"/>
                    <a:pt x="33" y="156"/>
                  </a:cubicBezTo>
                  <a:cubicBezTo>
                    <a:pt x="31" y="157"/>
                    <a:pt x="30" y="157"/>
                    <a:pt x="29" y="157"/>
                  </a:cubicBezTo>
                  <a:cubicBezTo>
                    <a:pt x="22" y="154"/>
                    <a:pt x="16" y="150"/>
                    <a:pt x="10" y="146"/>
                  </a:cubicBezTo>
                  <a:cubicBezTo>
                    <a:pt x="9" y="147"/>
                    <a:pt x="8" y="147"/>
                    <a:pt x="7" y="148"/>
                  </a:cubicBezTo>
                  <a:cubicBezTo>
                    <a:pt x="14" y="161"/>
                    <a:pt x="32" y="185"/>
                    <a:pt x="47" y="177"/>
                  </a:cubicBezTo>
                  <a:cubicBezTo>
                    <a:pt x="59" y="170"/>
                    <a:pt x="53" y="155"/>
                    <a:pt x="55" y="143"/>
                  </a:cubicBezTo>
                  <a:cubicBezTo>
                    <a:pt x="56" y="134"/>
                    <a:pt x="59" y="77"/>
                    <a:pt x="56" y="69"/>
                  </a:cubicBezTo>
                  <a:cubicBezTo>
                    <a:pt x="57" y="71"/>
                    <a:pt x="57" y="68"/>
                    <a:pt x="57" y="67"/>
                  </a:cubicBezTo>
                  <a:cubicBezTo>
                    <a:pt x="62" y="68"/>
                    <a:pt x="66" y="64"/>
                    <a:pt x="75" y="66"/>
                  </a:cubicBezTo>
                  <a:cubicBezTo>
                    <a:pt x="81" y="58"/>
                    <a:pt x="102" y="36"/>
                    <a:pt x="102" y="23"/>
                  </a:cubicBezTo>
                  <a:cubicBezTo>
                    <a:pt x="108" y="9"/>
                    <a:pt x="78" y="1"/>
                    <a:pt x="67" y="0"/>
                  </a:cubicBezTo>
                  <a:close/>
                  <a:moveTo>
                    <a:pt x="58" y="26"/>
                  </a:moveTo>
                  <a:cubicBezTo>
                    <a:pt x="60" y="32"/>
                    <a:pt x="55" y="37"/>
                    <a:pt x="51" y="47"/>
                  </a:cubicBezTo>
                  <a:cubicBezTo>
                    <a:pt x="46" y="48"/>
                    <a:pt x="42" y="50"/>
                    <a:pt x="37" y="51"/>
                  </a:cubicBezTo>
                  <a:cubicBezTo>
                    <a:pt x="36" y="50"/>
                    <a:pt x="35" y="50"/>
                    <a:pt x="34" y="49"/>
                  </a:cubicBezTo>
                  <a:cubicBezTo>
                    <a:pt x="35" y="45"/>
                    <a:pt x="33" y="33"/>
                    <a:pt x="31" y="31"/>
                  </a:cubicBezTo>
                  <a:cubicBezTo>
                    <a:pt x="37" y="24"/>
                    <a:pt x="44" y="25"/>
                    <a:pt x="54" y="20"/>
                  </a:cubicBezTo>
                  <a:cubicBezTo>
                    <a:pt x="57" y="21"/>
                    <a:pt x="57" y="20"/>
                    <a:pt x="58" y="22"/>
                  </a:cubicBezTo>
                  <a:cubicBezTo>
                    <a:pt x="60" y="20"/>
                    <a:pt x="59" y="24"/>
                    <a:pt x="60" y="27"/>
                  </a:cubicBezTo>
                  <a:cubicBezTo>
                    <a:pt x="59" y="27"/>
                    <a:pt x="58" y="26"/>
                    <a:pt x="58" y="26"/>
                  </a:cubicBezTo>
                  <a:close/>
                </a:path>
              </a:pathLst>
            </a:custGeom>
            <a:solidFill>
              <a:srgbClr val="D62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7" name="ïṣļïḍé">
              <a:extLst>
                <a:ext uri="{FF2B5EF4-FFF2-40B4-BE49-F238E27FC236}">
                  <a16:creationId xmlns:a16="http://schemas.microsoft.com/office/drawing/2014/main" id="{8301DD91-2C39-4773-B633-C64F4BB3AADA}"/>
                </a:ext>
              </a:extLst>
            </p:cNvPr>
            <p:cNvGrpSpPr/>
            <p:nvPr/>
          </p:nvGrpSpPr>
          <p:grpSpPr>
            <a:xfrm>
              <a:off x="4706939" y="2808288"/>
              <a:ext cx="582613" cy="768351"/>
              <a:chOff x="4706939" y="2808288"/>
              <a:chExt cx="582613" cy="768351"/>
            </a:xfrm>
          </p:grpSpPr>
          <p:sp>
            <p:nvSpPr>
              <p:cNvPr id="103" name="ïṩḷïďé">
                <a:extLst>
                  <a:ext uri="{FF2B5EF4-FFF2-40B4-BE49-F238E27FC236}">
                    <a16:creationId xmlns:a16="http://schemas.microsoft.com/office/drawing/2014/main" id="{1BA2B4EA-93FA-4E24-B04F-C29BDAE02167}"/>
                  </a:ext>
                </a:extLst>
              </p:cNvPr>
              <p:cNvSpPr/>
              <p:nvPr/>
            </p:nvSpPr>
            <p:spPr bwMode="auto">
              <a:xfrm>
                <a:off x="4706939" y="2808288"/>
                <a:ext cx="582613" cy="357188"/>
              </a:xfrm>
              <a:custGeom>
                <a:avLst/>
                <a:gdLst>
                  <a:gd name="T0" fmla="*/ 104 w 193"/>
                  <a:gd name="T1" fmla="*/ 0 h 117"/>
                  <a:gd name="T2" fmla="*/ 131 w 193"/>
                  <a:gd name="T3" fmla="*/ 62 h 117"/>
                  <a:gd name="T4" fmla="*/ 134 w 193"/>
                  <a:gd name="T5" fmla="*/ 63 h 117"/>
                  <a:gd name="T6" fmla="*/ 188 w 193"/>
                  <a:gd name="T7" fmla="*/ 63 h 117"/>
                  <a:gd name="T8" fmla="*/ 191 w 193"/>
                  <a:gd name="T9" fmla="*/ 75 h 117"/>
                  <a:gd name="T10" fmla="*/ 188 w 193"/>
                  <a:gd name="T11" fmla="*/ 85 h 117"/>
                  <a:gd name="T12" fmla="*/ 90 w 193"/>
                  <a:gd name="T13" fmla="*/ 87 h 117"/>
                  <a:gd name="T14" fmla="*/ 69 w 193"/>
                  <a:gd name="T15" fmla="*/ 94 h 117"/>
                  <a:gd name="T16" fmla="*/ 0 w 193"/>
                  <a:gd name="T17" fmla="*/ 82 h 117"/>
                  <a:gd name="T18" fmla="*/ 75 w 193"/>
                  <a:gd name="T19" fmla="*/ 66 h 117"/>
                  <a:gd name="T20" fmla="*/ 104 w 193"/>
                  <a:gd name="T21" fmla="*/ 63 h 117"/>
                  <a:gd name="T22" fmla="*/ 106 w 193"/>
                  <a:gd name="T23" fmla="*/ 63 h 117"/>
                  <a:gd name="T24" fmla="*/ 104 w 193"/>
                  <a:gd name="T25" fmla="*/ 61 h 117"/>
                  <a:gd name="T26" fmla="*/ 92 w 193"/>
                  <a:gd name="T27" fmla="*/ 51 h 117"/>
                  <a:gd name="T28" fmla="*/ 101 w 193"/>
                  <a:gd name="T29" fmla="*/ 47 h 117"/>
                  <a:gd name="T30" fmla="*/ 83 w 193"/>
                  <a:gd name="T31" fmla="*/ 13 h 117"/>
                  <a:gd name="T32" fmla="*/ 104 w 193"/>
                  <a:gd name="T33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3" h="117">
                    <a:moveTo>
                      <a:pt x="104" y="0"/>
                    </a:moveTo>
                    <a:cubicBezTo>
                      <a:pt x="137" y="3"/>
                      <a:pt x="147" y="36"/>
                      <a:pt x="131" y="62"/>
                    </a:cubicBezTo>
                    <a:cubicBezTo>
                      <a:pt x="132" y="62"/>
                      <a:pt x="133" y="62"/>
                      <a:pt x="134" y="63"/>
                    </a:cubicBezTo>
                    <a:cubicBezTo>
                      <a:pt x="135" y="60"/>
                      <a:pt x="186" y="58"/>
                      <a:pt x="188" y="63"/>
                    </a:cubicBezTo>
                    <a:cubicBezTo>
                      <a:pt x="192" y="66"/>
                      <a:pt x="193" y="77"/>
                      <a:pt x="191" y="75"/>
                    </a:cubicBezTo>
                    <a:cubicBezTo>
                      <a:pt x="193" y="82"/>
                      <a:pt x="192" y="81"/>
                      <a:pt x="188" y="85"/>
                    </a:cubicBezTo>
                    <a:cubicBezTo>
                      <a:pt x="146" y="81"/>
                      <a:pt x="129" y="89"/>
                      <a:pt x="90" y="87"/>
                    </a:cubicBezTo>
                    <a:cubicBezTo>
                      <a:pt x="83" y="90"/>
                      <a:pt x="76" y="92"/>
                      <a:pt x="69" y="94"/>
                    </a:cubicBezTo>
                    <a:cubicBezTo>
                      <a:pt x="38" y="96"/>
                      <a:pt x="26" y="117"/>
                      <a:pt x="0" y="82"/>
                    </a:cubicBezTo>
                    <a:cubicBezTo>
                      <a:pt x="3" y="66"/>
                      <a:pt x="72" y="67"/>
                      <a:pt x="75" y="66"/>
                    </a:cubicBezTo>
                    <a:cubicBezTo>
                      <a:pt x="81" y="65"/>
                      <a:pt x="105" y="64"/>
                      <a:pt x="104" y="63"/>
                    </a:cubicBezTo>
                    <a:cubicBezTo>
                      <a:pt x="105" y="63"/>
                      <a:pt x="106" y="63"/>
                      <a:pt x="106" y="63"/>
                    </a:cubicBezTo>
                    <a:cubicBezTo>
                      <a:pt x="106" y="63"/>
                      <a:pt x="105" y="62"/>
                      <a:pt x="104" y="61"/>
                    </a:cubicBezTo>
                    <a:cubicBezTo>
                      <a:pt x="104" y="60"/>
                      <a:pt x="92" y="53"/>
                      <a:pt x="92" y="51"/>
                    </a:cubicBezTo>
                    <a:cubicBezTo>
                      <a:pt x="94" y="50"/>
                      <a:pt x="98" y="46"/>
                      <a:pt x="101" y="47"/>
                    </a:cubicBezTo>
                    <a:cubicBezTo>
                      <a:pt x="95" y="31"/>
                      <a:pt x="94" y="23"/>
                      <a:pt x="83" y="13"/>
                    </a:cubicBezTo>
                    <a:cubicBezTo>
                      <a:pt x="85" y="2"/>
                      <a:pt x="100" y="4"/>
                      <a:pt x="104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ísḷídé">
                <a:extLst>
                  <a:ext uri="{FF2B5EF4-FFF2-40B4-BE49-F238E27FC236}">
                    <a16:creationId xmlns:a16="http://schemas.microsoft.com/office/drawing/2014/main" id="{60CAC241-9C35-4666-A921-8D4B7C948E4B}"/>
                  </a:ext>
                </a:extLst>
              </p:cNvPr>
              <p:cNvSpPr/>
              <p:nvPr/>
            </p:nvSpPr>
            <p:spPr bwMode="auto">
              <a:xfrm>
                <a:off x="4791076" y="3390901"/>
                <a:ext cx="136525" cy="185738"/>
              </a:xfrm>
              <a:custGeom>
                <a:avLst/>
                <a:gdLst>
                  <a:gd name="T0" fmla="*/ 23 w 45"/>
                  <a:gd name="T1" fmla="*/ 0 h 61"/>
                  <a:gd name="T2" fmla="*/ 24 w 45"/>
                  <a:gd name="T3" fmla="*/ 5 h 61"/>
                  <a:gd name="T4" fmla="*/ 29 w 45"/>
                  <a:gd name="T5" fmla="*/ 2 h 61"/>
                  <a:gd name="T6" fmla="*/ 32 w 45"/>
                  <a:gd name="T7" fmla="*/ 16 h 61"/>
                  <a:gd name="T8" fmla="*/ 42 w 45"/>
                  <a:gd name="T9" fmla="*/ 19 h 61"/>
                  <a:gd name="T10" fmla="*/ 33 w 45"/>
                  <a:gd name="T11" fmla="*/ 58 h 61"/>
                  <a:gd name="T12" fmla="*/ 15 w 45"/>
                  <a:gd name="T13" fmla="*/ 61 h 61"/>
                  <a:gd name="T14" fmla="*/ 23 w 45"/>
                  <a:gd name="T1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61">
                    <a:moveTo>
                      <a:pt x="23" y="0"/>
                    </a:moveTo>
                    <a:cubicBezTo>
                      <a:pt x="24" y="3"/>
                      <a:pt x="24" y="2"/>
                      <a:pt x="24" y="5"/>
                    </a:cubicBezTo>
                    <a:cubicBezTo>
                      <a:pt x="26" y="4"/>
                      <a:pt x="27" y="3"/>
                      <a:pt x="29" y="2"/>
                    </a:cubicBezTo>
                    <a:cubicBezTo>
                      <a:pt x="30" y="7"/>
                      <a:pt x="31" y="11"/>
                      <a:pt x="32" y="16"/>
                    </a:cubicBezTo>
                    <a:cubicBezTo>
                      <a:pt x="37" y="14"/>
                      <a:pt x="42" y="14"/>
                      <a:pt x="42" y="19"/>
                    </a:cubicBezTo>
                    <a:cubicBezTo>
                      <a:pt x="45" y="36"/>
                      <a:pt x="39" y="42"/>
                      <a:pt x="33" y="58"/>
                    </a:cubicBezTo>
                    <a:cubicBezTo>
                      <a:pt x="27" y="59"/>
                      <a:pt x="21" y="60"/>
                      <a:pt x="15" y="61"/>
                    </a:cubicBezTo>
                    <a:cubicBezTo>
                      <a:pt x="0" y="31"/>
                      <a:pt x="6" y="22"/>
                      <a:pt x="23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íś1íḓé">
                <a:extLst>
                  <a:ext uri="{FF2B5EF4-FFF2-40B4-BE49-F238E27FC236}">
                    <a16:creationId xmlns:a16="http://schemas.microsoft.com/office/drawing/2014/main" id="{330CF5BA-C73F-4878-B018-0A862EC5F5AA}"/>
                  </a:ext>
                </a:extLst>
              </p:cNvPr>
              <p:cNvSpPr/>
              <p:nvPr/>
            </p:nvSpPr>
            <p:spPr bwMode="auto">
              <a:xfrm>
                <a:off x="5095876" y="3394076"/>
                <a:ext cx="169863" cy="123825"/>
              </a:xfrm>
              <a:custGeom>
                <a:avLst/>
                <a:gdLst>
                  <a:gd name="T0" fmla="*/ 22 w 56"/>
                  <a:gd name="T1" fmla="*/ 0 h 41"/>
                  <a:gd name="T2" fmla="*/ 43 w 56"/>
                  <a:gd name="T3" fmla="*/ 2 h 41"/>
                  <a:gd name="T4" fmla="*/ 56 w 56"/>
                  <a:gd name="T5" fmla="*/ 30 h 41"/>
                  <a:gd name="T6" fmla="*/ 49 w 56"/>
                  <a:gd name="T7" fmla="*/ 38 h 41"/>
                  <a:gd name="T8" fmla="*/ 0 w 56"/>
                  <a:gd name="T9" fmla="*/ 6 h 41"/>
                  <a:gd name="T10" fmla="*/ 2 w 56"/>
                  <a:gd name="T11" fmla="*/ 4 h 41"/>
                  <a:gd name="T12" fmla="*/ 22 w 56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41">
                    <a:moveTo>
                      <a:pt x="22" y="0"/>
                    </a:moveTo>
                    <a:cubicBezTo>
                      <a:pt x="29" y="1"/>
                      <a:pt x="36" y="1"/>
                      <a:pt x="43" y="2"/>
                    </a:cubicBezTo>
                    <a:cubicBezTo>
                      <a:pt x="50" y="17"/>
                      <a:pt x="52" y="16"/>
                      <a:pt x="56" y="30"/>
                    </a:cubicBezTo>
                    <a:cubicBezTo>
                      <a:pt x="53" y="32"/>
                      <a:pt x="52" y="32"/>
                      <a:pt x="49" y="38"/>
                    </a:cubicBezTo>
                    <a:cubicBezTo>
                      <a:pt x="28" y="41"/>
                      <a:pt x="16" y="23"/>
                      <a:pt x="0" y="6"/>
                    </a:cubicBezTo>
                    <a:cubicBezTo>
                      <a:pt x="1" y="5"/>
                      <a:pt x="2" y="5"/>
                      <a:pt x="2" y="4"/>
                    </a:cubicBezTo>
                    <a:cubicBezTo>
                      <a:pt x="4" y="4"/>
                      <a:pt x="22" y="0"/>
                      <a:pt x="22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8" name="îṩ1iḑe">
              <a:extLst>
                <a:ext uri="{FF2B5EF4-FFF2-40B4-BE49-F238E27FC236}">
                  <a16:creationId xmlns:a16="http://schemas.microsoft.com/office/drawing/2014/main" id="{6279935F-7381-4867-A210-124F73F06774}"/>
                </a:ext>
              </a:extLst>
            </p:cNvPr>
            <p:cNvGrpSpPr/>
            <p:nvPr/>
          </p:nvGrpSpPr>
          <p:grpSpPr>
            <a:xfrm>
              <a:off x="7081839" y="2805113"/>
              <a:ext cx="560388" cy="857251"/>
              <a:chOff x="7081839" y="2805113"/>
              <a:chExt cx="560388" cy="857251"/>
            </a:xfrm>
          </p:grpSpPr>
          <p:sp>
            <p:nvSpPr>
              <p:cNvPr id="94" name="í$ḷide">
                <a:extLst>
                  <a:ext uri="{FF2B5EF4-FFF2-40B4-BE49-F238E27FC236}">
                    <a16:creationId xmlns:a16="http://schemas.microsoft.com/office/drawing/2014/main" id="{795ABAAA-E145-4B5A-A977-4A8505EBD2BA}"/>
                  </a:ext>
                </a:extLst>
              </p:cNvPr>
              <p:cNvSpPr/>
              <p:nvPr/>
            </p:nvSpPr>
            <p:spPr bwMode="auto">
              <a:xfrm>
                <a:off x="7359651" y="2805113"/>
                <a:ext cx="209550" cy="290513"/>
              </a:xfrm>
              <a:custGeom>
                <a:avLst/>
                <a:gdLst>
                  <a:gd name="T0" fmla="*/ 37 w 69"/>
                  <a:gd name="T1" fmla="*/ 0 h 95"/>
                  <a:gd name="T2" fmla="*/ 53 w 69"/>
                  <a:gd name="T3" fmla="*/ 8 h 95"/>
                  <a:gd name="T4" fmla="*/ 26 w 69"/>
                  <a:gd name="T5" fmla="*/ 63 h 95"/>
                  <a:gd name="T6" fmla="*/ 29 w 69"/>
                  <a:gd name="T7" fmla="*/ 65 h 95"/>
                  <a:gd name="T8" fmla="*/ 63 w 69"/>
                  <a:gd name="T9" fmla="*/ 59 h 95"/>
                  <a:gd name="T10" fmla="*/ 69 w 69"/>
                  <a:gd name="T11" fmla="*/ 64 h 95"/>
                  <a:gd name="T12" fmla="*/ 69 w 69"/>
                  <a:gd name="T13" fmla="*/ 71 h 95"/>
                  <a:gd name="T14" fmla="*/ 17 w 69"/>
                  <a:gd name="T15" fmla="*/ 78 h 95"/>
                  <a:gd name="T16" fmla="*/ 4 w 69"/>
                  <a:gd name="T17" fmla="*/ 95 h 95"/>
                  <a:gd name="T18" fmla="*/ 5 w 69"/>
                  <a:gd name="T19" fmla="*/ 92 h 95"/>
                  <a:gd name="T20" fmla="*/ 2 w 69"/>
                  <a:gd name="T21" fmla="*/ 95 h 95"/>
                  <a:gd name="T22" fmla="*/ 0 w 69"/>
                  <a:gd name="T23" fmla="*/ 93 h 95"/>
                  <a:gd name="T24" fmla="*/ 6 w 69"/>
                  <a:gd name="T25" fmla="*/ 82 h 95"/>
                  <a:gd name="T26" fmla="*/ 5 w 69"/>
                  <a:gd name="T27" fmla="*/ 75 h 95"/>
                  <a:gd name="T28" fmla="*/ 9 w 69"/>
                  <a:gd name="T29" fmla="*/ 76 h 95"/>
                  <a:gd name="T30" fmla="*/ 6 w 69"/>
                  <a:gd name="T31" fmla="*/ 68 h 95"/>
                  <a:gd name="T32" fmla="*/ 30 w 69"/>
                  <a:gd name="T33" fmla="*/ 7 h 95"/>
                  <a:gd name="T34" fmla="*/ 34 w 69"/>
                  <a:gd name="T35" fmla="*/ 7 h 95"/>
                  <a:gd name="T36" fmla="*/ 32 w 69"/>
                  <a:gd name="T37" fmla="*/ 3 h 95"/>
                  <a:gd name="T38" fmla="*/ 34 w 69"/>
                  <a:gd name="T39" fmla="*/ 1 h 95"/>
                  <a:gd name="T40" fmla="*/ 37 w 69"/>
                  <a:gd name="T4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9" h="95">
                    <a:moveTo>
                      <a:pt x="37" y="0"/>
                    </a:moveTo>
                    <a:cubicBezTo>
                      <a:pt x="46" y="4"/>
                      <a:pt x="43" y="3"/>
                      <a:pt x="53" y="8"/>
                    </a:cubicBezTo>
                    <a:cubicBezTo>
                      <a:pt x="46" y="19"/>
                      <a:pt x="40" y="58"/>
                      <a:pt x="26" y="63"/>
                    </a:cubicBezTo>
                    <a:cubicBezTo>
                      <a:pt x="27" y="64"/>
                      <a:pt x="28" y="65"/>
                      <a:pt x="29" y="65"/>
                    </a:cubicBezTo>
                    <a:cubicBezTo>
                      <a:pt x="31" y="61"/>
                      <a:pt x="51" y="62"/>
                      <a:pt x="63" y="59"/>
                    </a:cubicBezTo>
                    <a:cubicBezTo>
                      <a:pt x="65" y="62"/>
                      <a:pt x="67" y="62"/>
                      <a:pt x="69" y="64"/>
                    </a:cubicBezTo>
                    <a:cubicBezTo>
                      <a:pt x="69" y="67"/>
                      <a:pt x="69" y="69"/>
                      <a:pt x="69" y="71"/>
                    </a:cubicBezTo>
                    <a:cubicBezTo>
                      <a:pt x="52" y="74"/>
                      <a:pt x="35" y="73"/>
                      <a:pt x="17" y="78"/>
                    </a:cubicBezTo>
                    <a:cubicBezTo>
                      <a:pt x="18" y="80"/>
                      <a:pt x="10" y="92"/>
                      <a:pt x="4" y="95"/>
                    </a:cubicBezTo>
                    <a:cubicBezTo>
                      <a:pt x="4" y="94"/>
                      <a:pt x="5" y="93"/>
                      <a:pt x="5" y="92"/>
                    </a:cubicBezTo>
                    <a:cubicBezTo>
                      <a:pt x="2" y="94"/>
                      <a:pt x="2" y="92"/>
                      <a:pt x="2" y="95"/>
                    </a:cubicBezTo>
                    <a:cubicBezTo>
                      <a:pt x="0" y="94"/>
                      <a:pt x="0" y="92"/>
                      <a:pt x="0" y="93"/>
                    </a:cubicBezTo>
                    <a:cubicBezTo>
                      <a:pt x="0" y="92"/>
                      <a:pt x="0" y="81"/>
                      <a:pt x="6" y="82"/>
                    </a:cubicBezTo>
                    <a:cubicBezTo>
                      <a:pt x="4" y="77"/>
                      <a:pt x="6" y="78"/>
                      <a:pt x="5" y="75"/>
                    </a:cubicBezTo>
                    <a:cubicBezTo>
                      <a:pt x="6" y="75"/>
                      <a:pt x="8" y="76"/>
                      <a:pt x="9" y="76"/>
                    </a:cubicBezTo>
                    <a:cubicBezTo>
                      <a:pt x="8" y="73"/>
                      <a:pt x="7" y="71"/>
                      <a:pt x="6" y="68"/>
                    </a:cubicBezTo>
                    <a:cubicBezTo>
                      <a:pt x="18" y="61"/>
                      <a:pt x="32" y="13"/>
                      <a:pt x="30" y="7"/>
                    </a:cubicBezTo>
                    <a:cubicBezTo>
                      <a:pt x="31" y="7"/>
                      <a:pt x="33" y="7"/>
                      <a:pt x="34" y="7"/>
                    </a:cubicBezTo>
                    <a:cubicBezTo>
                      <a:pt x="32" y="5"/>
                      <a:pt x="33" y="6"/>
                      <a:pt x="32" y="3"/>
                    </a:cubicBezTo>
                    <a:cubicBezTo>
                      <a:pt x="34" y="2"/>
                      <a:pt x="32" y="3"/>
                      <a:pt x="34" y="1"/>
                    </a:cubicBezTo>
                    <a:cubicBezTo>
                      <a:pt x="37" y="0"/>
                      <a:pt x="35" y="2"/>
                      <a:pt x="3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íṥḷídè">
                <a:extLst>
                  <a:ext uri="{FF2B5EF4-FFF2-40B4-BE49-F238E27FC236}">
                    <a16:creationId xmlns:a16="http://schemas.microsoft.com/office/drawing/2014/main" id="{356CAB8C-1DE5-42FB-81D9-80FB899B1C06}"/>
                  </a:ext>
                </a:extLst>
              </p:cNvPr>
              <p:cNvSpPr/>
              <p:nvPr/>
            </p:nvSpPr>
            <p:spPr bwMode="auto">
              <a:xfrm>
                <a:off x="7121526" y="2851151"/>
                <a:ext cx="231775" cy="258763"/>
              </a:xfrm>
              <a:custGeom>
                <a:avLst/>
                <a:gdLst>
                  <a:gd name="T0" fmla="*/ 44 w 77"/>
                  <a:gd name="T1" fmla="*/ 0 h 85"/>
                  <a:gd name="T2" fmla="*/ 59 w 77"/>
                  <a:gd name="T3" fmla="*/ 6 h 85"/>
                  <a:gd name="T4" fmla="*/ 72 w 77"/>
                  <a:gd name="T5" fmla="*/ 40 h 85"/>
                  <a:gd name="T6" fmla="*/ 72 w 77"/>
                  <a:gd name="T7" fmla="*/ 52 h 85"/>
                  <a:gd name="T8" fmla="*/ 73 w 77"/>
                  <a:gd name="T9" fmla="*/ 54 h 85"/>
                  <a:gd name="T10" fmla="*/ 70 w 77"/>
                  <a:gd name="T11" fmla="*/ 57 h 85"/>
                  <a:gd name="T12" fmla="*/ 72 w 77"/>
                  <a:gd name="T13" fmla="*/ 76 h 85"/>
                  <a:gd name="T14" fmla="*/ 68 w 77"/>
                  <a:gd name="T15" fmla="*/ 81 h 85"/>
                  <a:gd name="T16" fmla="*/ 58 w 77"/>
                  <a:gd name="T17" fmla="*/ 81 h 85"/>
                  <a:gd name="T18" fmla="*/ 48 w 77"/>
                  <a:gd name="T19" fmla="*/ 69 h 85"/>
                  <a:gd name="T20" fmla="*/ 47 w 77"/>
                  <a:gd name="T21" fmla="*/ 71 h 85"/>
                  <a:gd name="T22" fmla="*/ 44 w 77"/>
                  <a:gd name="T23" fmla="*/ 72 h 85"/>
                  <a:gd name="T24" fmla="*/ 41 w 77"/>
                  <a:gd name="T25" fmla="*/ 75 h 85"/>
                  <a:gd name="T26" fmla="*/ 8 w 77"/>
                  <a:gd name="T27" fmla="*/ 84 h 85"/>
                  <a:gd name="T28" fmla="*/ 7 w 77"/>
                  <a:gd name="T29" fmla="*/ 82 h 85"/>
                  <a:gd name="T30" fmla="*/ 0 w 77"/>
                  <a:gd name="T31" fmla="*/ 73 h 85"/>
                  <a:gd name="T32" fmla="*/ 2 w 77"/>
                  <a:gd name="T33" fmla="*/ 65 h 85"/>
                  <a:gd name="T34" fmla="*/ 48 w 77"/>
                  <a:gd name="T35" fmla="*/ 53 h 85"/>
                  <a:gd name="T36" fmla="*/ 44 w 77"/>
                  <a:gd name="T37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85">
                    <a:moveTo>
                      <a:pt x="44" y="0"/>
                    </a:moveTo>
                    <a:cubicBezTo>
                      <a:pt x="51" y="1"/>
                      <a:pt x="52" y="4"/>
                      <a:pt x="59" y="6"/>
                    </a:cubicBezTo>
                    <a:cubicBezTo>
                      <a:pt x="61" y="18"/>
                      <a:pt x="67" y="36"/>
                      <a:pt x="72" y="40"/>
                    </a:cubicBezTo>
                    <a:cubicBezTo>
                      <a:pt x="72" y="40"/>
                      <a:pt x="71" y="50"/>
                      <a:pt x="72" y="52"/>
                    </a:cubicBezTo>
                    <a:cubicBezTo>
                      <a:pt x="73" y="55"/>
                      <a:pt x="71" y="53"/>
                      <a:pt x="73" y="54"/>
                    </a:cubicBezTo>
                    <a:cubicBezTo>
                      <a:pt x="72" y="56"/>
                      <a:pt x="73" y="56"/>
                      <a:pt x="70" y="57"/>
                    </a:cubicBezTo>
                    <a:cubicBezTo>
                      <a:pt x="72" y="61"/>
                      <a:pt x="77" y="80"/>
                      <a:pt x="72" y="76"/>
                    </a:cubicBezTo>
                    <a:cubicBezTo>
                      <a:pt x="71" y="79"/>
                      <a:pt x="71" y="79"/>
                      <a:pt x="68" y="81"/>
                    </a:cubicBezTo>
                    <a:cubicBezTo>
                      <a:pt x="64" y="81"/>
                      <a:pt x="61" y="81"/>
                      <a:pt x="58" y="81"/>
                    </a:cubicBezTo>
                    <a:cubicBezTo>
                      <a:pt x="54" y="77"/>
                      <a:pt x="52" y="72"/>
                      <a:pt x="48" y="69"/>
                    </a:cubicBezTo>
                    <a:cubicBezTo>
                      <a:pt x="48" y="70"/>
                      <a:pt x="47" y="71"/>
                      <a:pt x="47" y="71"/>
                    </a:cubicBezTo>
                    <a:cubicBezTo>
                      <a:pt x="46" y="72"/>
                      <a:pt x="45" y="72"/>
                      <a:pt x="44" y="72"/>
                    </a:cubicBezTo>
                    <a:cubicBezTo>
                      <a:pt x="42" y="73"/>
                      <a:pt x="43" y="74"/>
                      <a:pt x="41" y="75"/>
                    </a:cubicBezTo>
                    <a:cubicBezTo>
                      <a:pt x="32" y="80"/>
                      <a:pt x="21" y="80"/>
                      <a:pt x="8" y="84"/>
                    </a:cubicBezTo>
                    <a:cubicBezTo>
                      <a:pt x="6" y="85"/>
                      <a:pt x="7" y="83"/>
                      <a:pt x="7" y="82"/>
                    </a:cubicBezTo>
                    <a:cubicBezTo>
                      <a:pt x="3" y="81"/>
                      <a:pt x="2" y="77"/>
                      <a:pt x="0" y="73"/>
                    </a:cubicBezTo>
                    <a:cubicBezTo>
                      <a:pt x="1" y="70"/>
                      <a:pt x="2" y="68"/>
                      <a:pt x="2" y="65"/>
                    </a:cubicBezTo>
                    <a:cubicBezTo>
                      <a:pt x="16" y="65"/>
                      <a:pt x="35" y="62"/>
                      <a:pt x="48" y="53"/>
                    </a:cubicBezTo>
                    <a:cubicBezTo>
                      <a:pt x="43" y="43"/>
                      <a:pt x="39" y="9"/>
                      <a:pt x="44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í$1ïḑe">
                <a:extLst>
                  <a:ext uri="{FF2B5EF4-FFF2-40B4-BE49-F238E27FC236}">
                    <a16:creationId xmlns:a16="http://schemas.microsoft.com/office/drawing/2014/main" id="{0AE8D66B-BE33-4E83-8CC6-7741E1F825D1}"/>
                  </a:ext>
                </a:extLst>
              </p:cNvPr>
              <p:cNvSpPr/>
              <p:nvPr/>
            </p:nvSpPr>
            <p:spPr bwMode="auto">
              <a:xfrm>
                <a:off x="7375526" y="307340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î$1idè">
                <a:extLst>
                  <a:ext uri="{FF2B5EF4-FFF2-40B4-BE49-F238E27FC236}">
                    <a16:creationId xmlns:a16="http://schemas.microsoft.com/office/drawing/2014/main" id="{7B7E2A7D-9613-4DA4-BA75-B47728D69BC8}"/>
                  </a:ext>
                </a:extLst>
              </p:cNvPr>
              <p:cNvSpPr/>
              <p:nvPr/>
            </p:nvSpPr>
            <p:spPr bwMode="auto">
              <a:xfrm>
                <a:off x="7081839" y="3086101"/>
                <a:ext cx="560388" cy="576263"/>
              </a:xfrm>
              <a:custGeom>
                <a:avLst/>
                <a:gdLst>
                  <a:gd name="T0" fmla="*/ 178 w 185"/>
                  <a:gd name="T1" fmla="*/ 68 h 189"/>
                  <a:gd name="T2" fmla="*/ 112 w 185"/>
                  <a:gd name="T3" fmla="*/ 52 h 189"/>
                  <a:gd name="T4" fmla="*/ 110 w 185"/>
                  <a:gd name="T5" fmla="*/ 46 h 189"/>
                  <a:gd name="T6" fmla="*/ 133 w 185"/>
                  <a:gd name="T7" fmla="*/ 12 h 189"/>
                  <a:gd name="T8" fmla="*/ 129 w 185"/>
                  <a:gd name="T9" fmla="*/ 3 h 189"/>
                  <a:gd name="T10" fmla="*/ 120 w 185"/>
                  <a:gd name="T11" fmla="*/ 0 h 189"/>
                  <a:gd name="T12" fmla="*/ 105 w 185"/>
                  <a:gd name="T13" fmla="*/ 39 h 189"/>
                  <a:gd name="T14" fmla="*/ 94 w 185"/>
                  <a:gd name="T15" fmla="*/ 52 h 189"/>
                  <a:gd name="T16" fmla="*/ 88 w 185"/>
                  <a:gd name="T17" fmla="*/ 52 h 189"/>
                  <a:gd name="T18" fmla="*/ 96 w 185"/>
                  <a:gd name="T19" fmla="*/ 44 h 189"/>
                  <a:gd name="T20" fmla="*/ 84 w 185"/>
                  <a:gd name="T21" fmla="*/ 31 h 189"/>
                  <a:gd name="T22" fmla="*/ 76 w 185"/>
                  <a:gd name="T23" fmla="*/ 35 h 189"/>
                  <a:gd name="T24" fmla="*/ 65 w 185"/>
                  <a:gd name="T25" fmla="*/ 7 h 189"/>
                  <a:gd name="T26" fmla="*/ 61 w 185"/>
                  <a:gd name="T27" fmla="*/ 12 h 189"/>
                  <a:gd name="T28" fmla="*/ 61 w 185"/>
                  <a:gd name="T29" fmla="*/ 18 h 189"/>
                  <a:gd name="T30" fmla="*/ 38 w 185"/>
                  <a:gd name="T31" fmla="*/ 48 h 189"/>
                  <a:gd name="T32" fmla="*/ 18 w 185"/>
                  <a:gd name="T33" fmla="*/ 71 h 189"/>
                  <a:gd name="T34" fmla="*/ 5 w 185"/>
                  <a:gd name="T35" fmla="*/ 76 h 189"/>
                  <a:gd name="T36" fmla="*/ 4 w 185"/>
                  <a:gd name="T37" fmla="*/ 92 h 189"/>
                  <a:gd name="T38" fmla="*/ 18 w 185"/>
                  <a:gd name="T39" fmla="*/ 101 h 189"/>
                  <a:gd name="T40" fmla="*/ 22 w 185"/>
                  <a:gd name="T41" fmla="*/ 100 h 189"/>
                  <a:gd name="T42" fmla="*/ 45 w 185"/>
                  <a:gd name="T43" fmla="*/ 87 h 189"/>
                  <a:gd name="T44" fmla="*/ 20 w 185"/>
                  <a:gd name="T45" fmla="*/ 127 h 189"/>
                  <a:gd name="T46" fmla="*/ 21 w 185"/>
                  <a:gd name="T47" fmla="*/ 139 h 189"/>
                  <a:gd name="T48" fmla="*/ 38 w 185"/>
                  <a:gd name="T49" fmla="*/ 148 h 189"/>
                  <a:gd name="T50" fmla="*/ 86 w 185"/>
                  <a:gd name="T51" fmla="*/ 103 h 189"/>
                  <a:gd name="T52" fmla="*/ 86 w 185"/>
                  <a:gd name="T53" fmla="*/ 98 h 189"/>
                  <a:gd name="T54" fmla="*/ 92 w 185"/>
                  <a:gd name="T55" fmla="*/ 96 h 189"/>
                  <a:gd name="T56" fmla="*/ 89 w 185"/>
                  <a:gd name="T57" fmla="*/ 88 h 189"/>
                  <a:gd name="T58" fmla="*/ 90 w 185"/>
                  <a:gd name="T59" fmla="*/ 86 h 189"/>
                  <a:gd name="T60" fmla="*/ 116 w 185"/>
                  <a:gd name="T61" fmla="*/ 114 h 189"/>
                  <a:gd name="T62" fmla="*/ 135 w 185"/>
                  <a:gd name="T63" fmla="*/ 109 h 189"/>
                  <a:gd name="T64" fmla="*/ 90 w 185"/>
                  <a:gd name="T65" fmla="*/ 77 h 189"/>
                  <a:gd name="T66" fmla="*/ 92 w 185"/>
                  <a:gd name="T67" fmla="*/ 84 h 189"/>
                  <a:gd name="T68" fmla="*/ 74 w 185"/>
                  <a:gd name="T69" fmla="*/ 88 h 189"/>
                  <a:gd name="T70" fmla="*/ 60 w 185"/>
                  <a:gd name="T71" fmla="*/ 102 h 189"/>
                  <a:gd name="T72" fmla="*/ 89 w 185"/>
                  <a:gd name="T73" fmla="*/ 56 h 189"/>
                  <a:gd name="T74" fmla="*/ 92 w 185"/>
                  <a:gd name="T75" fmla="*/ 64 h 189"/>
                  <a:gd name="T76" fmla="*/ 100 w 185"/>
                  <a:gd name="T77" fmla="*/ 64 h 189"/>
                  <a:gd name="T78" fmla="*/ 106 w 185"/>
                  <a:gd name="T79" fmla="*/ 57 h 189"/>
                  <a:gd name="T80" fmla="*/ 134 w 185"/>
                  <a:gd name="T81" fmla="*/ 56 h 189"/>
                  <a:gd name="T82" fmla="*/ 155 w 185"/>
                  <a:gd name="T83" fmla="*/ 61 h 189"/>
                  <a:gd name="T84" fmla="*/ 120 w 185"/>
                  <a:gd name="T85" fmla="*/ 160 h 189"/>
                  <a:gd name="T86" fmla="*/ 104 w 185"/>
                  <a:gd name="T87" fmla="*/ 143 h 189"/>
                  <a:gd name="T88" fmla="*/ 95 w 185"/>
                  <a:gd name="T89" fmla="*/ 141 h 189"/>
                  <a:gd name="T90" fmla="*/ 94 w 185"/>
                  <a:gd name="T91" fmla="*/ 149 h 189"/>
                  <a:gd name="T92" fmla="*/ 115 w 185"/>
                  <a:gd name="T93" fmla="*/ 186 h 189"/>
                  <a:gd name="T94" fmla="*/ 135 w 185"/>
                  <a:gd name="T95" fmla="*/ 188 h 189"/>
                  <a:gd name="T96" fmla="*/ 178 w 185"/>
                  <a:gd name="T97" fmla="*/ 68 h 189"/>
                  <a:gd name="T98" fmla="*/ 66 w 185"/>
                  <a:gd name="T99" fmla="*/ 53 h 189"/>
                  <a:gd name="T100" fmla="*/ 68 w 185"/>
                  <a:gd name="T101" fmla="*/ 56 h 189"/>
                  <a:gd name="T102" fmla="*/ 55 w 185"/>
                  <a:gd name="T103" fmla="*/ 64 h 189"/>
                  <a:gd name="T104" fmla="*/ 54 w 185"/>
                  <a:gd name="T105" fmla="*/ 61 h 189"/>
                  <a:gd name="T106" fmla="*/ 61 w 185"/>
                  <a:gd name="T107" fmla="*/ 56 h 189"/>
                  <a:gd name="T108" fmla="*/ 60 w 185"/>
                  <a:gd name="T109" fmla="*/ 55 h 189"/>
                  <a:gd name="T110" fmla="*/ 75 w 185"/>
                  <a:gd name="T111" fmla="*/ 36 h 189"/>
                  <a:gd name="T112" fmla="*/ 76 w 185"/>
                  <a:gd name="T113" fmla="*/ 36 h 189"/>
                  <a:gd name="T114" fmla="*/ 66 w 185"/>
                  <a:gd name="T115" fmla="*/ 53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5" h="189">
                    <a:moveTo>
                      <a:pt x="178" y="68"/>
                    </a:moveTo>
                    <a:cubicBezTo>
                      <a:pt x="184" y="47"/>
                      <a:pt x="122" y="47"/>
                      <a:pt x="112" y="52"/>
                    </a:cubicBezTo>
                    <a:cubicBezTo>
                      <a:pt x="112" y="50"/>
                      <a:pt x="111" y="48"/>
                      <a:pt x="110" y="46"/>
                    </a:cubicBezTo>
                    <a:cubicBezTo>
                      <a:pt x="115" y="48"/>
                      <a:pt x="125" y="17"/>
                      <a:pt x="133" y="12"/>
                    </a:cubicBezTo>
                    <a:cubicBezTo>
                      <a:pt x="132" y="7"/>
                      <a:pt x="131" y="5"/>
                      <a:pt x="129" y="3"/>
                    </a:cubicBezTo>
                    <a:cubicBezTo>
                      <a:pt x="125" y="0"/>
                      <a:pt x="123" y="1"/>
                      <a:pt x="120" y="0"/>
                    </a:cubicBezTo>
                    <a:cubicBezTo>
                      <a:pt x="115" y="13"/>
                      <a:pt x="110" y="26"/>
                      <a:pt x="105" y="39"/>
                    </a:cubicBezTo>
                    <a:cubicBezTo>
                      <a:pt x="102" y="42"/>
                      <a:pt x="96" y="47"/>
                      <a:pt x="94" y="52"/>
                    </a:cubicBezTo>
                    <a:cubicBezTo>
                      <a:pt x="92" y="52"/>
                      <a:pt x="90" y="52"/>
                      <a:pt x="88" y="52"/>
                    </a:cubicBezTo>
                    <a:cubicBezTo>
                      <a:pt x="91" y="47"/>
                      <a:pt x="92" y="50"/>
                      <a:pt x="96" y="44"/>
                    </a:cubicBezTo>
                    <a:cubicBezTo>
                      <a:pt x="93" y="40"/>
                      <a:pt x="89" y="35"/>
                      <a:pt x="84" y="31"/>
                    </a:cubicBezTo>
                    <a:cubicBezTo>
                      <a:pt x="81" y="32"/>
                      <a:pt x="78" y="33"/>
                      <a:pt x="76" y="35"/>
                    </a:cubicBezTo>
                    <a:cubicBezTo>
                      <a:pt x="85" y="9"/>
                      <a:pt x="74" y="20"/>
                      <a:pt x="65" y="7"/>
                    </a:cubicBezTo>
                    <a:cubicBezTo>
                      <a:pt x="62" y="9"/>
                      <a:pt x="62" y="8"/>
                      <a:pt x="61" y="12"/>
                    </a:cubicBezTo>
                    <a:cubicBezTo>
                      <a:pt x="63" y="9"/>
                      <a:pt x="61" y="18"/>
                      <a:pt x="61" y="18"/>
                    </a:cubicBezTo>
                    <a:cubicBezTo>
                      <a:pt x="59" y="18"/>
                      <a:pt x="51" y="40"/>
                      <a:pt x="38" y="48"/>
                    </a:cubicBezTo>
                    <a:cubicBezTo>
                      <a:pt x="30" y="54"/>
                      <a:pt x="25" y="62"/>
                      <a:pt x="18" y="71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4" y="79"/>
                      <a:pt x="0" y="89"/>
                      <a:pt x="4" y="92"/>
                    </a:cubicBezTo>
                    <a:cubicBezTo>
                      <a:pt x="3" y="96"/>
                      <a:pt x="14" y="102"/>
                      <a:pt x="18" y="101"/>
                    </a:cubicBezTo>
                    <a:cubicBezTo>
                      <a:pt x="20" y="102"/>
                      <a:pt x="21" y="102"/>
                      <a:pt x="22" y="100"/>
                    </a:cubicBezTo>
                    <a:cubicBezTo>
                      <a:pt x="28" y="92"/>
                      <a:pt x="37" y="91"/>
                      <a:pt x="45" y="87"/>
                    </a:cubicBezTo>
                    <a:cubicBezTo>
                      <a:pt x="43" y="93"/>
                      <a:pt x="27" y="124"/>
                      <a:pt x="20" y="127"/>
                    </a:cubicBezTo>
                    <a:cubicBezTo>
                      <a:pt x="21" y="131"/>
                      <a:pt x="21" y="135"/>
                      <a:pt x="21" y="139"/>
                    </a:cubicBezTo>
                    <a:cubicBezTo>
                      <a:pt x="26" y="148"/>
                      <a:pt x="31" y="147"/>
                      <a:pt x="38" y="148"/>
                    </a:cubicBezTo>
                    <a:cubicBezTo>
                      <a:pt x="42" y="134"/>
                      <a:pt x="82" y="117"/>
                      <a:pt x="86" y="103"/>
                    </a:cubicBezTo>
                    <a:cubicBezTo>
                      <a:pt x="89" y="102"/>
                      <a:pt x="87" y="100"/>
                      <a:pt x="86" y="98"/>
                    </a:cubicBezTo>
                    <a:cubicBezTo>
                      <a:pt x="88" y="97"/>
                      <a:pt x="90" y="97"/>
                      <a:pt x="92" y="96"/>
                    </a:cubicBezTo>
                    <a:cubicBezTo>
                      <a:pt x="91" y="93"/>
                      <a:pt x="90" y="90"/>
                      <a:pt x="89" y="88"/>
                    </a:cubicBezTo>
                    <a:cubicBezTo>
                      <a:pt x="91" y="89"/>
                      <a:pt x="90" y="86"/>
                      <a:pt x="90" y="86"/>
                    </a:cubicBezTo>
                    <a:cubicBezTo>
                      <a:pt x="97" y="89"/>
                      <a:pt x="115" y="111"/>
                      <a:pt x="116" y="114"/>
                    </a:cubicBezTo>
                    <a:cubicBezTo>
                      <a:pt x="126" y="114"/>
                      <a:pt x="126" y="111"/>
                      <a:pt x="135" y="109"/>
                    </a:cubicBezTo>
                    <a:cubicBezTo>
                      <a:pt x="128" y="81"/>
                      <a:pt x="115" y="83"/>
                      <a:pt x="90" y="77"/>
                    </a:cubicBezTo>
                    <a:cubicBezTo>
                      <a:pt x="90" y="81"/>
                      <a:pt x="89" y="81"/>
                      <a:pt x="92" y="84"/>
                    </a:cubicBezTo>
                    <a:cubicBezTo>
                      <a:pt x="86" y="85"/>
                      <a:pt x="80" y="87"/>
                      <a:pt x="74" y="88"/>
                    </a:cubicBezTo>
                    <a:cubicBezTo>
                      <a:pt x="68" y="94"/>
                      <a:pt x="68" y="98"/>
                      <a:pt x="60" y="102"/>
                    </a:cubicBezTo>
                    <a:cubicBezTo>
                      <a:pt x="69" y="83"/>
                      <a:pt x="81" y="61"/>
                      <a:pt x="89" y="56"/>
                    </a:cubicBezTo>
                    <a:cubicBezTo>
                      <a:pt x="90" y="59"/>
                      <a:pt x="92" y="61"/>
                      <a:pt x="92" y="64"/>
                    </a:cubicBezTo>
                    <a:cubicBezTo>
                      <a:pt x="97" y="64"/>
                      <a:pt x="98" y="65"/>
                      <a:pt x="100" y="64"/>
                    </a:cubicBezTo>
                    <a:cubicBezTo>
                      <a:pt x="103" y="63"/>
                      <a:pt x="104" y="60"/>
                      <a:pt x="106" y="57"/>
                    </a:cubicBezTo>
                    <a:cubicBezTo>
                      <a:pt x="115" y="56"/>
                      <a:pt x="125" y="56"/>
                      <a:pt x="134" y="56"/>
                    </a:cubicBezTo>
                    <a:cubicBezTo>
                      <a:pt x="141" y="57"/>
                      <a:pt x="148" y="59"/>
                      <a:pt x="155" y="61"/>
                    </a:cubicBezTo>
                    <a:cubicBezTo>
                      <a:pt x="159" y="91"/>
                      <a:pt x="148" y="140"/>
                      <a:pt x="120" y="160"/>
                    </a:cubicBezTo>
                    <a:cubicBezTo>
                      <a:pt x="111" y="155"/>
                      <a:pt x="107" y="154"/>
                      <a:pt x="104" y="143"/>
                    </a:cubicBezTo>
                    <a:cubicBezTo>
                      <a:pt x="101" y="143"/>
                      <a:pt x="98" y="142"/>
                      <a:pt x="95" y="141"/>
                    </a:cubicBezTo>
                    <a:cubicBezTo>
                      <a:pt x="95" y="144"/>
                      <a:pt x="94" y="146"/>
                      <a:pt x="94" y="149"/>
                    </a:cubicBezTo>
                    <a:cubicBezTo>
                      <a:pt x="103" y="155"/>
                      <a:pt x="113" y="180"/>
                      <a:pt x="115" y="186"/>
                    </a:cubicBezTo>
                    <a:cubicBezTo>
                      <a:pt x="125" y="189"/>
                      <a:pt x="126" y="187"/>
                      <a:pt x="135" y="188"/>
                    </a:cubicBezTo>
                    <a:cubicBezTo>
                      <a:pt x="151" y="164"/>
                      <a:pt x="185" y="102"/>
                      <a:pt x="178" y="68"/>
                    </a:cubicBezTo>
                    <a:close/>
                    <a:moveTo>
                      <a:pt x="66" y="53"/>
                    </a:moveTo>
                    <a:cubicBezTo>
                      <a:pt x="67" y="54"/>
                      <a:pt x="68" y="55"/>
                      <a:pt x="68" y="56"/>
                    </a:cubicBezTo>
                    <a:cubicBezTo>
                      <a:pt x="65" y="56"/>
                      <a:pt x="61" y="62"/>
                      <a:pt x="55" y="64"/>
                    </a:cubicBezTo>
                    <a:cubicBezTo>
                      <a:pt x="54" y="63"/>
                      <a:pt x="54" y="62"/>
                      <a:pt x="54" y="61"/>
                    </a:cubicBezTo>
                    <a:cubicBezTo>
                      <a:pt x="56" y="59"/>
                      <a:pt x="59" y="57"/>
                      <a:pt x="61" y="56"/>
                    </a:cubicBezTo>
                    <a:cubicBezTo>
                      <a:pt x="60" y="54"/>
                      <a:pt x="62" y="54"/>
                      <a:pt x="60" y="55"/>
                    </a:cubicBezTo>
                    <a:cubicBezTo>
                      <a:pt x="63" y="46"/>
                      <a:pt x="71" y="42"/>
                      <a:pt x="75" y="36"/>
                    </a:cubicBezTo>
                    <a:cubicBezTo>
                      <a:pt x="75" y="36"/>
                      <a:pt x="76" y="36"/>
                      <a:pt x="76" y="36"/>
                    </a:cubicBezTo>
                    <a:cubicBezTo>
                      <a:pt x="77" y="43"/>
                      <a:pt x="71" y="51"/>
                      <a:pt x="66" y="53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ïsḷïḍè">
                <a:extLst>
                  <a:ext uri="{FF2B5EF4-FFF2-40B4-BE49-F238E27FC236}">
                    <a16:creationId xmlns:a16="http://schemas.microsoft.com/office/drawing/2014/main" id="{6ED88771-AF52-4133-AB3A-CC49105BEB8B}"/>
                  </a:ext>
                </a:extLst>
              </p:cNvPr>
              <p:cNvSpPr/>
              <p:nvPr/>
            </p:nvSpPr>
            <p:spPr bwMode="auto">
              <a:xfrm>
                <a:off x="7302501" y="3208338"/>
                <a:ext cx="6350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íṥlîḑè">
                <a:extLst>
                  <a:ext uri="{FF2B5EF4-FFF2-40B4-BE49-F238E27FC236}">
                    <a16:creationId xmlns:a16="http://schemas.microsoft.com/office/drawing/2014/main" id="{6C577430-9DB6-4DC7-B5E6-DBA8646868D1}"/>
                  </a:ext>
                </a:extLst>
              </p:cNvPr>
              <p:cNvSpPr/>
              <p:nvPr/>
            </p:nvSpPr>
            <p:spPr bwMode="auto">
              <a:xfrm>
                <a:off x="7342189" y="3248026"/>
                <a:ext cx="6350" cy="7938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iṧlîḋè">
                <a:extLst>
                  <a:ext uri="{FF2B5EF4-FFF2-40B4-BE49-F238E27FC236}">
                    <a16:creationId xmlns:a16="http://schemas.microsoft.com/office/drawing/2014/main" id="{AF6FFE7F-9A1A-441C-B2E2-660D6394EC4B}"/>
                  </a:ext>
                </a:extLst>
              </p:cNvPr>
              <p:cNvSpPr/>
              <p:nvPr/>
            </p:nvSpPr>
            <p:spPr bwMode="auto">
              <a:xfrm>
                <a:off x="7269164" y="3381376"/>
                <a:ext cx="6350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ïsḻíďê">
                <a:extLst>
                  <a:ext uri="{FF2B5EF4-FFF2-40B4-BE49-F238E27FC236}">
                    <a16:creationId xmlns:a16="http://schemas.microsoft.com/office/drawing/2014/main" id="{5189824E-8E57-45AC-9A58-C7D4668245E3}"/>
                  </a:ext>
                </a:extLst>
              </p:cNvPr>
              <p:cNvSpPr/>
              <p:nvPr/>
            </p:nvSpPr>
            <p:spPr bwMode="auto">
              <a:xfrm>
                <a:off x="7254876" y="3384551"/>
                <a:ext cx="4763" cy="6350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1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îṣḷïďé">
                <a:extLst>
                  <a:ext uri="{FF2B5EF4-FFF2-40B4-BE49-F238E27FC236}">
                    <a16:creationId xmlns:a16="http://schemas.microsoft.com/office/drawing/2014/main" id="{8E9F78C8-F875-466B-B124-0F8C5B1FC68E}"/>
                  </a:ext>
                </a:extLst>
              </p:cNvPr>
              <p:cNvSpPr/>
              <p:nvPr/>
            </p:nvSpPr>
            <p:spPr bwMode="auto">
              <a:xfrm>
                <a:off x="7142164" y="3473451"/>
                <a:ext cx="203200" cy="185738"/>
              </a:xfrm>
              <a:custGeom>
                <a:avLst/>
                <a:gdLst>
                  <a:gd name="T0" fmla="*/ 57 w 67"/>
                  <a:gd name="T1" fmla="*/ 0 h 61"/>
                  <a:gd name="T2" fmla="*/ 67 w 67"/>
                  <a:gd name="T3" fmla="*/ 9 h 61"/>
                  <a:gd name="T4" fmla="*/ 65 w 67"/>
                  <a:gd name="T5" fmla="*/ 10 h 61"/>
                  <a:gd name="T6" fmla="*/ 61 w 67"/>
                  <a:gd name="T7" fmla="*/ 9 h 61"/>
                  <a:gd name="T8" fmla="*/ 17 w 67"/>
                  <a:gd name="T9" fmla="*/ 61 h 61"/>
                  <a:gd name="T10" fmla="*/ 2 w 67"/>
                  <a:gd name="T11" fmla="*/ 58 h 61"/>
                  <a:gd name="T12" fmla="*/ 0 w 67"/>
                  <a:gd name="T13" fmla="*/ 53 h 61"/>
                  <a:gd name="T14" fmla="*/ 1 w 67"/>
                  <a:gd name="T15" fmla="*/ 50 h 61"/>
                  <a:gd name="T16" fmla="*/ 39 w 67"/>
                  <a:gd name="T17" fmla="*/ 18 h 61"/>
                  <a:gd name="T18" fmla="*/ 58 w 67"/>
                  <a:gd name="T19" fmla="*/ 7 h 61"/>
                  <a:gd name="T20" fmla="*/ 60 w 67"/>
                  <a:gd name="T21" fmla="*/ 7 h 61"/>
                  <a:gd name="T22" fmla="*/ 55 w 67"/>
                  <a:gd name="T23" fmla="*/ 3 h 61"/>
                  <a:gd name="T24" fmla="*/ 57 w 67"/>
                  <a:gd name="T2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61">
                    <a:moveTo>
                      <a:pt x="57" y="0"/>
                    </a:moveTo>
                    <a:cubicBezTo>
                      <a:pt x="63" y="1"/>
                      <a:pt x="65" y="2"/>
                      <a:pt x="67" y="9"/>
                    </a:cubicBezTo>
                    <a:cubicBezTo>
                      <a:pt x="67" y="9"/>
                      <a:pt x="66" y="10"/>
                      <a:pt x="65" y="10"/>
                    </a:cubicBezTo>
                    <a:cubicBezTo>
                      <a:pt x="63" y="7"/>
                      <a:pt x="64" y="10"/>
                      <a:pt x="61" y="9"/>
                    </a:cubicBezTo>
                    <a:cubicBezTo>
                      <a:pt x="62" y="24"/>
                      <a:pt x="18" y="55"/>
                      <a:pt x="17" y="61"/>
                    </a:cubicBezTo>
                    <a:cubicBezTo>
                      <a:pt x="12" y="60"/>
                      <a:pt x="7" y="59"/>
                      <a:pt x="2" y="58"/>
                    </a:cubicBezTo>
                    <a:cubicBezTo>
                      <a:pt x="2" y="56"/>
                      <a:pt x="2" y="56"/>
                      <a:pt x="0" y="53"/>
                    </a:cubicBezTo>
                    <a:cubicBezTo>
                      <a:pt x="1" y="52"/>
                      <a:pt x="1" y="51"/>
                      <a:pt x="1" y="50"/>
                    </a:cubicBezTo>
                    <a:cubicBezTo>
                      <a:pt x="13" y="49"/>
                      <a:pt x="29" y="28"/>
                      <a:pt x="39" y="18"/>
                    </a:cubicBezTo>
                    <a:cubicBezTo>
                      <a:pt x="44" y="13"/>
                      <a:pt x="58" y="7"/>
                      <a:pt x="58" y="7"/>
                    </a:cubicBezTo>
                    <a:cubicBezTo>
                      <a:pt x="58" y="7"/>
                      <a:pt x="59" y="7"/>
                      <a:pt x="60" y="7"/>
                    </a:cubicBezTo>
                    <a:cubicBezTo>
                      <a:pt x="58" y="5"/>
                      <a:pt x="57" y="4"/>
                      <a:pt x="55" y="3"/>
                    </a:cubicBezTo>
                    <a:cubicBezTo>
                      <a:pt x="58" y="1"/>
                      <a:pt x="56" y="2"/>
                      <a:pt x="5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9" name="išḷîḋê">
              <a:extLst>
                <a:ext uri="{FF2B5EF4-FFF2-40B4-BE49-F238E27FC236}">
                  <a16:creationId xmlns:a16="http://schemas.microsoft.com/office/drawing/2014/main" id="{87198A31-FCE3-4B3A-829F-3D260900DC89}"/>
                </a:ext>
              </a:extLst>
            </p:cNvPr>
            <p:cNvGrpSpPr/>
            <p:nvPr/>
          </p:nvGrpSpPr>
          <p:grpSpPr>
            <a:xfrm>
              <a:off x="6350001" y="2863851"/>
              <a:ext cx="431800" cy="733425"/>
              <a:chOff x="6350001" y="2863851"/>
              <a:chExt cx="431800" cy="733425"/>
            </a:xfrm>
          </p:grpSpPr>
          <p:sp>
            <p:nvSpPr>
              <p:cNvPr id="91" name="íślîḋe">
                <a:extLst>
                  <a:ext uri="{FF2B5EF4-FFF2-40B4-BE49-F238E27FC236}">
                    <a16:creationId xmlns:a16="http://schemas.microsoft.com/office/drawing/2014/main" id="{ACF2AC0A-352E-40D6-9749-723F184EA3D9}"/>
                  </a:ext>
                </a:extLst>
              </p:cNvPr>
              <p:cNvSpPr/>
              <p:nvPr/>
            </p:nvSpPr>
            <p:spPr bwMode="auto">
              <a:xfrm>
                <a:off x="6618289" y="3116263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íṣlíďé">
                <a:extLst>
                  <a:ext uri="{FF2B5EF4-FFF2-40B4-BE49-F238E27FC236}">
                    <a16:creationId xmlns:a16="http://schemas.microsoft.com/office/drawing/2014/main" id="{5707DC5C-0D80-4C6F-BA75-F041D922AD40}"/>
                  </a:ext>
                </a:extLst>
              </p:cNvPr>
              <p:cNvSpPr/>
              <p:nvPr/>
            </p:nvSpPr>
            <p:spPr bwMode="auto">
              <a:xfrm>
                <a:off x="6350001" y="2863851"/>
                <a:ext cx="431800" cy="733425"/>
              </a:xfrm>
              <a:custGeom>
                <a:avLst/>
                <a:gdLst>
                  <a:gd name="T0" fmla="*/ 143 w 143"/>
                  <a:gd name="T1" fmla="*/ 12 h 241"/>
                  <a:gd name="T2" fmla="*/ 120 w 143"/>
                  <a:gd name="T3" fmla="*/ 1 h 241"/>
                  <a:gd name="T4" fmla="*/ 35 w 143"/>
                  <a:gd name="T5" fmla="*/ 9 h 241"/>
                  <a:gd name="T6" fmla="*/ 10 w 143"/>
                  <a:gd name="T7" fmla="*/ 21 h 241"/>
                  <a:gd name="T8" fmla="*/ 74 w 143"/>
                  <a:gd name="T9" fmla="*/ 31 h 241"/>
                  <a:gd name="T10" fmla="*/ 63 w 143"/>
                  <a:gd name="T11" fmla="*/ 62 h 241"/>
                  <a:gd name="T12" fmla="*/ 80 w 143"/>
                  <a:gd name="T13" fmla="*/ 89 h 241"/>
                  <a:gd name="T14" fmla="*/ 81 w 143"/>
                  <a:gd name="T15" fmla="*/ 111 h 241"/>
                  <a:gd name="T16" fmla="*/ 32 w 143"/>
                  <a:gd name="T17" fmla="*/ 113 h 241"/>
                  <a:gd name="T18" fmla="*/ 36 w 143"/>
                  <a:gd name="T19" fmla="*/ 70 h 241"/>
                  <a:gd name="T20" fmla="*/ 28 w 143"/>
                  <a:gd name="T21" fmla="*/ 44 h 241"/>
                  <a:gd name="T22" fmla="*/ 10 w 143"/>
                  <a:gd name="T23" fmla="*/ 71 h 241"/>
                  <a:gd name="T24" fmla="*/ 4 w 143"/>
                  <a:gd name="T25" fmla="*/ 185 h 241"/>
                  <a:gd name="T26" fmla="*/ 37 w 143"/>
                  <a:gd name="T27" fmla="*/ 241 h 241"/>
                  <a:gd name="T28" fmla="*/ 37 w 143"/>
                  <a:gd name="T29" fmla="*/ 221 h 241"/>
                  <a:gd name="T30" fmla="*/ 63 w 143"/>
                  <a:gd name="T31" fmla="*/ 224 h 241"/>
                  <a:gd name="T32" fmla="*/ 133 w 143"/>
                  <a:gd name="T33" fmla="*/ 225 h 241"/>
                  <a:gd name="T34" fmla="*/ 73 w 143"/>
                  <a:gd name="T35" fmla="*/ 208 h 241"/>
                  <a:gd name="T36" fmla="*/ 71 w 143"/>
                  <a:gd name="T37" fmla="*/ 207 h 241"/>
                  <a:gd name="T38" fmla="*/ 90 w 143"/>
                  <a:gd name="T39" fmla="*/ 161 h 241"/>
                  <a:gd name="T40" fmla="*/ 131 w 143"/>
                  <a:gd name="T41" fmla="*/ 176 h 241"/>
                  <a:gd name="T42" fmla="*/ 93 w 143"/>
                  <a:gd name="T43" fmla="*/ 148 h 241"/>
                  <a:gd name="T44" fmla="*/ 130 w 143"/>
                  <a:gd name="T45" fmla="*/ 124 h 241"/>
                  <a:gd name="T46" fmla="*/ 128 w 143"/>
                  <a:gd name="T47" fmla="*/ 108 h 241"/>
                  <a:gd name="T48" fmla="*/ 95 w 143"/>
                  <a:gd name="T49" fmla="*/ 86 h 241"/>
                  <a:gd name="T50" fmla="*/ 132 w 143"/>
                  <a:gd name="T51" fmla="*/ 77 h 241"/>
                  <a:gd name="T52" fmla="*/ 125 w 143"/>
                  <a:gd name="T53" fmla="*/ 62 h 241"/>
                  <a:gd name="T54" fmla="*/ 93 w 143"/>
                  <a:gd name="T55" fmla="*/ 27 h 241"/>
                  <a:gd name="T56" fmla="*/ 142 w 143"/>
                  <a:gd name="T57" fmla="*/ 20 h 241"/>
                  <a:gd name="T58" fmla="*/ 70 w 143"/>
                  <a:gd name="T59" fmla="*/ 152 h 241"/>
                  <a:gd name="T60" fmla="*/ 64 w 143"/>
                  <a:gd name="T61" fmla="*/ 208 h 241"/>
                  <a:gd name="T62" fmla="*/ 36 w 143"/>
                  <a:gd name="T63" fmla="*/ 209 h 241"/>
                  <a:gd name="T64" fmla="*/ 45 w 143"/>
                  <a:gd name="T65" fmla="*/ 141 h 241"/>
                  <a:gd name="T66" fmla="*/ 73 w 143"/>
                  <a:gd name="T67" fmla="*/ 141 h 241"/>
                  <a:gd name="T68" fmla="*/ 72 w 143"/>
                  <a:gd name="T69" fmla="*/ 146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3" h="241">
                    <a:moveTo>
                      <a:pt x="142" y="20"/>
                    </a:moveTo>
                    <a:cubicBezTo>
                      <a:pt x="143" y="17"/>
                      <a:pt x="143" y="15"/>
                      <a:pt x="143" y="12"/>
                    </a:cubicBezTo>
                    <a:cubicBezTo>
                      <a:pt x="139" y="10"/>
                      <a:pt x="141" y="7"/>
                      <a:pt x="138" y="5"/>
                    </a:cubicBezTo>
                    <a:cubicBezTo>
                      <a:pt x="132" y="0"/>
                      <a:pt x="127" y="2"/>
                      <a:pt x="120" y="1"/>
                    </a:cubicBezTo>
                    <a:cubicBezTo>
                      <a:pt x="114" y="7"/>
                      <a:pt x="103" y="0"/>
                      <a:pt x="94" y="4"/>
                    </a:cubicBezTo>
                    <a:cubicBezTo>
                      <a:pt x="80" y="10"/>
                      <a:pt x="46" y="5"/>
                      <a:pt x="35" y="9"/>
                    </a:cubicBezTo>
                    <a:cubicBezTo>
                      <a:pt x="26" y="12"/>
                      <a:pt x="20" y="14"/>
                      <a:pt x="11" y="17"/>
                    </a:cubicBezTo>
                    <a:cubicBezTo>
                      <a:pt x="10" y="18"/>
                      <a:pt x="10" y="20"/>
                      <a:pt x="10" y="21"/>
                    </a:cubicBezTo>
                    <a:cubicBezTo>
                      <a:pt x="34" y="33"/>
                      <a:pt x="28" y="43"/>
                      <a:pt x="54" y="34"/>
                    </a:cubicBezTo>
                    <a:cubicBezTo>
                      <a:pt x="59" y="36"/>
                      <a:pt x="69" y="34"/>
                      <a:pt x="74" y="31"/>
                    </a:cubicBezTo>
                    <a:cubicBezTo>
                      <a:pt x="74" y="34"/>
                      <a:pt x="73" y="32"/>
                      <a:pt x="75" y="34"/>
                    </a:cubicBezTo>
                    <a:cubicBezTo>
                      <a:pt x="71" y="43"/>
                      <a:pt x="67" y="52"/>
                      <a:pt x="63" y="62"/>
                    </a:cubicBezTo>
                    <a:cubicBezTo>
                      <a:pt x="44" y="87"/>
                      <a:pt x="25" y="100"/>
                      <a:pt x="69" y="107"/>
                    </a:cubicBezTo>
                    <a:cubicBezTo>
                      <a:pt x="74" y="99"/>
                      <a:pt x="79" y="97"/>
                      <a:pt x="80" y="89"/>
                    </a:cubicBezTo>
                    <a:cubicBezTo>
                      <a:pt x="82" y="89"/>
                      <a:pt x="80" y="89"/>
                      <a:pt x="84" y="89"/>
                    </a:cubicBezTo>
                    <a:cubicBezTo>
                      <a:pt x="80" y="96"/>
                      <a:pt x="79" y="106"/>
                      <a:pt x="81" y="111"/>
                    </a:cubicBezTo>
                    <a:cubicBezTo>
                      <a:pt x="73" y="111"/>
                      <a:pt x="46" y="117"/>
                      <a:pt x="37" y="120"/>
                    </a:cubicBezTo>
                    <a:cubicBezTo>
                      <a:pt x="33" y="117"/>
                      <a:pt x="33" y="116"/>
                      <a:pt x="32" y="113"/>
                    </a:cubicBezTo>
                    <a:cubicBezTo>
                      <a:pt x="33" y="111"/>
                      <a:pt x="33" y="70"/>
                      <a:pt x="33" y="69"/>
                    </a:cubicBezTo>
                    <a:cubicBezTo>
                      <a:pt x="34" y="70"/>
                      <a:pt x="35" y="70"/>
                      <a:pt x="36" y="70"/>
                    </a:cubicBezTo>
                    <a:cubicBezTo>
                      <a:pt x="33" y="64"/>
                      <a:pt x="35" y="58"/>
                      <a:pt x="36" y="49"/>
                    </a:cubicBezTo>
                    <a:cubicBezTo>
                      <a:pt x="33" y="48"/>
                      <a:pt x="31" y="46"/>
                      <a:pt x="28" y="44"/>
                    </a:cubicBezTo>
                    <a:cubicBezTo>
                      <a:pt x="27" y="44"/>
                      <a:pt x="26" y="44"/>
                      <a:pt x="25" y="43"/>
                    </a:cubicBezTo>
                    <a:cubicBezTo>
                      <a:pt x="21" y="53"/>
                      <a:pt x="14" y="61"/>
                      <a:pt x="10" y="71"/>
                    </a:cubicBezTo>
                    <a:cubicBezTo>
                      <a:pt x="15" y="80"/>
                      <a:pt x="0" y="118"/>
                      <a:pt x="5" y="136"/>
                    </a:cubicBezTo>
                    <a:cubicBezTo>
                      <a:pt x="7" y="141"/>
                      <a:pt x="1" y="180"/>
                      <a:pt x="4" y="185"/>
                    </a:cubicBezTo>
                    <a:cubicBezTo>
                      <a:pt x="11" y="199"/>
                      <a:pt x="12" y="222"/>
                      <a:pt x="18" y="240"/>
                    </a:cubicBezTo>
                    <a:cubicBezTo>
                      <a:pt x="24" y="241"/>
                      <a:pt x="31" y="241"/>
                      <a:pt x="37" y="241"/>
                    </a:cubicBezTo>
                    <a:cubicBezTo>
                      <a:pt x="39" y="239"/>
                      <a:pt x="40" y="237"/>
                      <a:pt x="42" y="234"/>
                    </a:cubicBezTo>
                    <a:cubicBezTo>
                      <a:pt x="40" y="230"/>
                      <a:pt x="39" y="225"/>
                      <a:pt x="37" y="221"/>
                    </a:cubicBezTo>
                    <a:cubicBezTo>
                      <a:pt x="37" y="220"/>
                      <a:pt x="38" y="220"/>
                      <a:pt x="39" y="219"/>
                    </a:cubicBezTo>
                    <a:cubicBezTo>
                      <a:pt x="37" y="226"/>
                      <a:pt x="59" y="225"/>
                      <a:pt x="63" y="224"/>
                    </a:cubicBezTo>
                    <a:cubicBezTo>
                      <a:pt x="74" y="219"/>
                      <a:pt x="94" y="224"/>
                      <a:pt x="109" y="218"/>
                    </a:cubicBezTo>
                    <a:cubicBezTo>
                      <a:pt x="113" y="221"/>
                      <a:pt x="133" y="225"/>
                      <a:pt x="133" y="225"/>
                    </a:cubicBezTo>
                    <a:cubicBezTo>
                      <a:pt x="136" y="222"/>
                      <a:pt x="139" y="220"/>
                      <a:pt x="142" y="217"/>
                    </a:cubicBezTo>
                    <a:cubicBezTo>
                      <a:pt x="137" y="199"/>
                      <a:pt x="82" y="204"/>
                      <a:pt x="73" y="208"/>
                    </a:cubicBezTo>
                    <a:cubicBezTo>
                      <a:pt x="73" y="207"/>
                      <a:pt x="73" y="206"/>
                      <a:pt x="73" y="206"/>
                    </a:cubicBezTo>
                    <a:cubicBezTo>
                      <a:pt x="72" y="206"/>
                      <a:pt x="72" y="206"/>
                      <a:pt x="71" y="207"/>
                    </a:cubicBezTo>
                    <a:cubicBezTo>
                      <a:pt x="77" y="186"/>
                      <a:pt x="87" y="181"/>
                      <a:pt x="89" y="162"/>
                    </a:cubicBezTo>
                    <a:cubicBezTo>
                      <a:pt x="90" y="162"/>
                      <a:pt x="90" y="161"/>
                      <a:pt x="90" y="161"/>
                    </a:cubicBezTo>
                    <a:cubicBezTo>
                      <a:pt x="98" y="162"/>
                      <a:pt x="101" y="185"/>
                      <a:pt x="117" y="182"/>
                    </a:cubicBezTo>
                    <a:cubicBezTo>
                      <a:pt x="124" y="183"/>
                      <a:pt x="126" y="179"/>
                      <a:pt x="131" y="176"/>
                    </a:cubicBezTo>
                    <a:cubicBezTo>
                      <a:pt x="123" y="159"/>
                      <a:pt x="110" y="150"/>
                      <a:pt x="95" y="152"/>
                    </a:cubicBezTo>
                    <a:cubicBezTo>
                      <a:pt x="95" y="151"/>
                      <a:pt x="94" y="149"/>
                      <a:pt x="93" y="148"/>
                    </a:cubicBezTo>
                    <a:cubicBezTo>
                      <a:pt x="98" y="145"/>
                      <a:pt x="94" y="132"/>
                      <a:pt x="100" y="128"/>
                    </a:cubicBezTo>
                    <a:cubicBezTo>
                      <a:pt x="99" y="126"/>
                      <a:pt x="124" y="122"/>
                      <a:pt x="130" y="124"/>
                    </a:cubicBezTo>
                    <a:cubicBezTo>
                      <a:pt x="132" y="122"/>
                      <a:pt x="130" y="123"/>
                      <a:pt x="133" y="123"/>
                    </a:cubicBezTo>
                    <a:cubicBezTo>
                      <a:pt x="131" y="118"/>
                      <a:pt x="129" y="113"/>
                      <a:pt x="128" y="108"/>
                    </a:cubicBezTo>
                    <a:cubicBezTo>
                      <a:pt x="120" y="107"/>
                      <a:pt x="111" y="103"/>
                      <a:pt x="103" y="106"/>
                    </a:cubicBezTo>
                    <a:cubicBezTo>
                      <a:pt x="102" y="95"/>
                      <a:pt x="100" y="95"/>
                      <a:pt x="95" y="86"/>
                    </a:cubicBezTo>
                    <a:cubicBezTo>
                      <a:pt x="95" y="86"/>
                      <a:pt x="94" y="86"/>
                      <a:pt x="93" y="87"/>
                    </a:cubicBezTo>
                    <a:cubicBezTo>
                      <a:pt x="101" y="79"/>
                      <a:pt x="120" y="77"/>
                      <a:pt x="132" y="77"/>
                    </a:cubicBezTo>
                    <a:cubicBezTo>
                      <a:pt x="131" y="76"/>
                      <a:pt x="131" y="75"/>
                      <a:pt x="131" y="74"/>
                    </a:cubicBezTo>
                    <a:cubicBezTo>
                      <a:pt x="131" y="73"/>
                      <a:pt x="130" y="65"/>
                      <a:pt x="125" y="62"/>
                    </a:cubicBezTo>
                    <a:cubicBezTo>
                      <a:pt x="118" y="56"/>
                      <a:pt x="107" y="58"/>
                      <a:pt x="95" y="63"/>
                    </a:cubicBezTo>
                    <a:cubicBezTo>
                      <a:pt x="99" y="52"/>
                      <a:pt x="99" y="41"/>
                      <a:pt x="93" y="27"/>
                    </a:cubicBezTo>
                    <a:cubicBezTo>
                      <a:pt x="94" y="26"/>
                      <a:pt x="94" y="26"/>
                      <a:pt x="94" y="25"/>
                    </a:cubicBezTo>
                    <a:cubicBezTo>
                      <a:pt x="105" y="24"/>
                      <a:pt x="129" y="16"/>
                      <a:pt x="142" y="20"/>
                    </a:cubicBezTo>
                    <a:close/>
                    <a:moveTo>
                      <a:pt x="72" y="146"/>
                    </a:moveTo>
                    <a:cubicBezTo>
                      <a:pt x="71" y="148"/>
                      <a:pt x="71" y="150"/>
                      <a:pt x="70" y="152"/>
                    </a:cubicBezTo>
                    <a:cubicBezTo>
                      <a:pt x="68" y="156"/>
                      <a:pt x="51" y="190"/>
                      <a:pt x="51" y="192"/>
                    </a:cubicBezTo>
                    <a:cubicBezTo>
                      <a:pt x="48" y="194"/>
                      <a:pt x="63" y="205"/>
                      <a:pt x="64" y="208"/>
                    </a:cubicBezTo>
                    <a:cubicBezTo>
                      <a:pt x="60" y="205"/>
                      <a:pt x="40" y="205"/>
                      <a:pt x="37" y="210"/>
                    </a:cubicBezTo>
                    <a:cubicBezTo>
                      <a:pt x="36" y="210"/>
                      <a:pt x="36" y="209"/>
                      <a:pt x="36" y="209"/>
                    </a:cubicBezTo>
                    <a:cubicBezTo>
                      <a:pt x="29" y="201"/>
                      <a:pt x="29" y="140"/>
                      <a:pt x="32" y="129"/>
                    </a:cubicBezTo>
                    <a:cubicBezTo>
                      <a:pt x="37" y="133"/>
                      <a:pt x="43" y="139"/>
                      <a:pt x="45" y="141"/>
                    </a:cubicBezTo>
                    <a:cubicBezTo>
                      <a:pt x="56" y="144"/>
                      <a:pt x="67" y="140"/>
                      <a:pt x="72" y="141"/>
                    </a:cubicBezTo>
                    <a:cubicBezTo>
                      <a:pt x="72" y="141"/>
                      <a:pt x="72" y="141"/>
                      <a:pt x="73" y="141"/>
                    </a:cubicBezTo>
                    <a:cubicBezTo>
                      <a:pt x="73" y="141"/>
                      <a:pt x="72" y="141"/>
                      <a:pt x="72" y="141"/>
                    </a:cubicBezTo>
                    <a:cubicBezTo>
                      <a:pt x="71" y="142"/>
                      <a:pt x="72" y="146"/>
                      <a:pt x="72" y="146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iṧļîḑé">
                <a:extLst>
                  <a:ext uri="{FF2B5EF4-FFF2-40B4-BE49-F238E27FC236}">
                    <a16:creationId xmlns:a16="http://schemas.microsoft.com/office/drawing/2014/main" id="{0E7BEE33-4117-495A-B9A9-E289EC13DBCB}"/>
                  </a:ext>
                </a:extLst>
              </p:cNvPr>
              <p:cNvSpPr/>
              <p:nvPr/>
            </p:nvSpPr>
            <p:spPr bwMode="auto">
              <a:xfrm>
                <a:off x="6551614" y="3484563"/>
                <a:ext cx="9525" cy="12700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4 h 4"/>
                  <a:gd name="T4" fmla="*/ 3 w 3"/>
                  <a:gd name="T5" fmla="*/ 1 h 4"/>
                  <a:gd name="T6" fmla="*/ 1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0" y="3"/>
                      <a:pt x="0" y="1"/>
                      <a:pt x="1" y="4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1" y="1"/>
                      <a:pt x="3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0" name="ïšḻïḍê">
              <a:extLst>
                <a:ext uri="{FF2B5EF4-FFF2-40B4-BE49-F238E27FC236}">
                  <a16:creationId xmlns:a16="http://schemas.microsoft.com/office/drawing/2014/main" id="{B683EC73-F7CC-44B1-ABF9-2B321F9F324C}"/>
                </a:ext>
              </a:extLst>
            </p:cNvPr>
            <p:cNvSpPr/>
            <p:nvPr/>
          </p:nvSpPr>
          <p:spPr bwMode="auto">
            <a:xfrm>
              <a:off x="2009775" y="2593975"/>
              <a:ext cx="1500187" cy="423863"/>
            </a:xfrm>
            <a:custGeom>
              <a:avLst/>
              <a:gdLst>
                <a:gd name="T0" fmla="*/ 0 w 676"/>
                <a:gd name="T1" fmla="*/ 98 h 191"/>
                <a:gd name="T2" fmla="*/ 77 w 676"/>
                <a:gd name="T3" fmla="*/ 190 h 191"/>
                <a:gd name="T4" fmla="*/ 341 w 676"/>
                <a:gd name="T5" fmla="*/ 123 h 191"/>
                <a:gd name="T6" fmla="*/ 600 w 676"/>
                <a:gd name="T7" fmla="*/ 187 h 191"/>
                <a:gd name="T8" fmla="*/ 676 w 676"/>
                <a:gd name="T9" fmla="*/ 97 h 191"/>
                <a:gd name="T10" fmla="*/ 332 w 676"/>
                <a:gd name="T11" fmla="*/ 6 h 191"/>
                <a:gd name="T12" fmla="*/ 0 w 676"/>
                <a:gd name="T13" fmla="*/ 9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6" h="191">
                  <a:moveTo>
                    <a:pt x="0" y="98"/>
                  </a:moveTo>
                  <a:cubicBezTo>
                    <a:pt x="77" y="190"/>
                    <a:pt x="77" y="190"/>
                    <a:pt x="77" y="190"/>
                  </a:cubicBezTo>
                  <a:cubicBezTo>
                    <a:pt x="77" y="190"/>
                    <a:pt x="223" y="123"/>
                    <a:pt x="341" y="123"/>
                  </a:cubicBezTo>
                  <a:cubicBezTo>
                    <a:pt x="462" y="123"/>
                    <a:pt x="597" y="191"/>
                    <a:pt x="600" y="187"/>
                  </a:cubicBezTo>
                  <a:cubicBezTo>
                    <a:pt x="609" y="180"/>
                    <a:pt x="676" y="97"/>
                    <a:pt x="676" y="97"/>
                  </a:cubicBezTo>
                  <a:cubicBezTo>
                    <a:pt x="676" y="97"/>
                    <a:pt x="455" y="0"/>
                    <a:pt x="332" y="6"/>
                  </a:cubicBezTo>
                  <a:cubicBezTo>
                    <a:pt x="210" y="13"/>
                    <a:pt x="95" y="59"/>
                    <a:pt x="0" y="98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íṩ1ïdé">
              <a:extLst>
                <a:ext uri="{FF2B5EF4-FFF2-40B4-BE49-F238E27FC236}">
                  <a16:creationId xmlns:a16="http://schemas.microsoft.com/office/drawing/2014/main" id="{DA0F5D23-D5AC-4EE3-9133-6839A0A9C788}"/>
                </a:ext>
              </a:extLst>
            </p:cNvPr>
            <p:cNvSpPr/>
            <p:nvPr/>
          </p:nvSpPr>
          <p:spPr bwMode="auto">
            <a:xfrm>
              <a:off x="2254250" y="2755900"/>
              <a:ext cx="169862" cy="169863"/>
            </a:xfrm>
            <a:custGeom>
              <a:avLst/>
              <a:gdLst>
                <a:gd name="T0" fmla="*/ 72 w 77"/>
                <a:gd name="T1" fmla="*/ 38 h 76"/>
                <a:gd name="T2" fmla="*/ 49 w 77"/>
                <a:gd name="T3" fmla="*/ 26 h 76"/>
                <a:gd name="T4" fmla="*/ 44 w 77"/>
                <a:gd name="T5" fmla="*/ 3 h 76"/>
                <a:gd name="T6" fmla="*/ 0 w 77"/>
                <a:gd name="T7" fmla="*/ 18 h 76"/>
                <a:gd name="T8" fmla="*/ 1 w 77"/>
                <a:gd name="T9" fmla="*/ 20 h 76"/>
                <a:gd name="T10" fmla="*/ 7 w 77"/>
                <a:gd name="T11" fmla="*/ 23 h 76"/>
                <a:gd name="T12" fmla="*/ 21 w 77"/>
                <a:gd name="T13" fmla="*/ 63 h 76"/>
                <a:gd name="T14" fmla="*/ 21 w 77"/>
                <a:gd name="T15" fmla="*/ 73 h 76"/>
                <a:gd name="T16" fmla="*/ 21 w 77"/>
                <a:gd name="T17" fmla="*/ 76 h 76"/>
                <a:gd name="T18" fmla="*/ 58 w 77"/>
                <a:gd name="T19" fmla="*/ 63 h 76"/>
                <a:gd name="T20" fmla="*/ 72 w 77"/>
                <a:gd name="T21" fmla="*/ 38 h 76"/>
                <a:gd name="T22" fmla="*/ 25 w 77"/>
                <a:gd name="T23" fmla="*/ 19 h 76"/>
                <a:gd name="T24" fmla="*/ 32 w 77"/>
                <a:gd name="T25" fmla="*/ 13 h 76"/>
                <a:gd name="T26" fmla="*/ 30 w 77"/>
                <a:gd name="T27" fmla="*/ 32 h 76"/>
                <a:gd name="T28" fmla="*/ 25 w 77"/>
                <a:gd name="T29" fmla="*/ 19 h 76"/>
                <a:gd name="T30" fmla="*/ 53 w 77"/>
                <a:gd name="T31" fmla="*/ 55 h 76"/>
                <a:gd name="T32" fmla="*/ 40 w 77"/>
                <a:gd name="T33" fmla="*/ 60 h 76"/>
                <a:gd name="T34" fmla="*/ 32 w 77"/>
                <a:gd name="T35" fmla="*/ 39 h 76"/>
                <a:gd name="T36" fmla="*/ 40 w 77"/>
                <a:gd name="T37" fmla="*/ 33 h 76"/>
                <a:gd name="T38" fmla="*/ 53 w 77"/>
                <a:gd name="T39" fmla="*/ 5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76">
                  <a:moveTo>
                    <a:pt x="72" y="38"/>
                  </a:moveTo>
                  <a:cubicBezTo>
                    <a:pt x="67" y="28"/>
                    <a:pt x="58" y="26"/>
                    <a:pt x="49" y="26"/>
                  </a:cubicBezTo>
                  <a:cubicBezTo>
                    <a:pt x="68" y="7"/>
                    <a:pt x="52" y="0"/>
                    <a:pt x="44" y="3"/>
                  </a:cubicBezTo>
                  <a:cubicBezTo>
                    <a:pt x="42" y="3"/>
                    <a:pt x="0" y="18"/>
                    <a:pt x="0" y="18"/>
                  </a:cubicBezTo>
                  <a:cubicBezTo>
                    <a:pt x="0" y="18"/>
                    <a:pt x="0" y="18"/>
                    <a:pt x="1" y="20"/>
                  </a:cubicBezTo>
                  <a:cubicBezTo>
                    <a:pt x="7" y="20"/>
                    <a:pt x="7" y="23"/>
                    <a:pt x="7" y="23"/>
                  </a:cubicBezTo>
                  <a:cubicBezTo>
                    <a:pt x="7" y="23"/>
                    <a:pt x="18" y="56"/>
                    <a:pt x="21" y="63"/>
                  </a:cubicBezTo>
                  <a:cubicBezTo>
                    <a:pt x="23" y="69"/>
                    <a:pt x="23" y="70"/>
                    <a:pt x="21" y="73"/>
                  </a:cubicBezTo>
                  <a:cubicBezTo>
                    <a:pt x="18" y="75"/>
                    <a:pt x="21" y="76"/>
                    <a:pt x="21" y="76"/>
                  </a:cubicBezTo>
                  <a:cubicBezTo>
                    <a:pt x="21" y="76"/>
                    <a:pt x="46" y="67"/>
                    <a:pt x="58" y="63"/>
                  </a:cubicBezTo>
                  <a:cubicBezTo>
                    <a:pt x="70" y="58"/>
                    <a:pt x="77" y="48"/>
                    <a:pt x="72" y="38"/>
                  </a:cubicBezTo>
                  <a:close/>
                  <a:moveTo>
                    <a:pt x="25" y="19"/>
                  </a:moveTo>
                  <a:cubicBezTo>
                    <a:pt x="25" y="19"/>
                    <a:pt x="24" y="15"/>
                    <a:pt x="32" y="13"/>
                  </a:cubicBezTo>
                  <a:cubicBezTo>
                    <a:pt x="38" y="12"/>
                    <a:pt x="50" y="16"/>
                    <a:pt x="30" y="32"/>
                  </a:cubicBezTo>
                  <a:lnTo>
                    <a:pt x="25" y="19"/>
                  </a:lnTo>
                  <a:close/>
                  <a:moveTo>
                    <a:pt x="53" y="55"/>
                  </a:moveTo>
                  <a:cubicBezTo>
                    <a:pt x="45" y="64"/>
                    <a:pt x="41" y="61"/>
                    <a:pt x="40" y="60"/>
                  </a:cubicBezTo>
                  <a:cubicBezTo>
                    <a:pt x="39" y="58"/>
                    <a:pt x="32" y="39"/>
                    <a:pt x="32" y="39"/>
                  </a:cubicBezTo>
                  <a:cubicBezTo>
                    <a:pt x="32" y="39"/>
                    <a:pt x="36" y="36"/>
                    <a:pt x="40" y="33"/>
                  </a:cubicBezTo>
                  <a:cubicBezTo>
                    <a:pt x="44" y="31"/>
                    <a:pt x="62" y="46"/>
                    <a:pt x="53" y="55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îṩļîdè">
              <a:extLst>
                <a:ext uri="{FF2B5EF4-FFF2-40B4-BE49-F238E27FC236}">
                  <a16:creationId xmlns:a16="http://schemas.microsoft.com/office/drawing/2014/main" id="{0A9A0997-3BBE-4218-AB1F-46F8047B4F04}"/>
                </a:ext>
              </a:extLst>
            </p:cNvPr>
            <p:cNvSpPr/>
            <p:nvPr/>
          </p:nvSpPr>
          <p:spPr bwMode="auto">
            <a:xfrm>
              <a:off x="2533650" y="2700338"/>
              <a:ext cx="139700" cy="150813"/>
            </a:xfrm>
            <a:custGeom>
              <a:avLst/>
              <a:gdLst>
                <a:gd name="T0" fmla="*/ 0 w 63"/>
                <a:gd name="T1" fmla="*/ 9 h 68"/>
                <a:gd name="T2" fmla="*/ 7 w 63"/>
                <a:gd name="T3" fmla="*/ 20 h 68"/>
                <a:gd name="T4" fmla="*/ 21 w 63"/>
                <a:gd name="T5" fmla="*/ 65 h 68"/>
                <a:gd name="T6" fmla="*/ 53 w 63"/>
                <a:gd name="T7" fmla="*/ 59 h 68"/>
                <a:gd name="T8" fmla="*/ 56 w 63"/>
                <a:gd name="T9" fmla="*/ 14 h 68"/>
                <a:gd name="T10" fmla="*/ 61 w 63"/>
                <a:gd name="T11" fmla="*/ 2 h 68"/>
                <a:gd name="T12" fmla="*/ 61 w 63"/>
                <a:gd name="T13" fmla="*/ 0 h 68"/>
                <a:gd name="T14" fmla="*/ 40 w 63"/>
                <a:gd name="T15" fmla="*/ 2 h 68"/>
                <a:gd name="T16" fmla="*/ 40 w 63"/>
                <a:gd name="T17" fmla="*/ 5 h 68"/>
                <a:gd name="T18" fmla="*/ 48 w 63"/>
                <a:gd name="T19" fmla="*/ 14 h 68"/>
                <a:gd name="T20" fmla="*/ 47 w 63"/>
                <a:gd name="T21" fmla="*/ 56 h 68"/>
                <a:gd name="T22" fmla="*/ 29 w 63"/>
                <a:gd name="T23" fmla="*/ 51 h 68"/>
                <a:gd name="T24" fmla="*/ 25 w 63"/>
                <a:gd name="T25" fmla="*/ 15 h 68"/>
                <a:gd name="T26" fmla="*/ 31 w 63"/>
                <a:gd name="T27" fmla="*/ 6 h 68"/>
                <a:gd name="T28" fmla="*/ 31 w 63"/>
                <a:gd name="T29" fmla="*/ 3 h 68"/>
                <a:gd name="T30" fmla="*/ 0 w 63"/>
                <a:gd name="T31" fmla="*/ 6 h 68"/>
                <a:gd name="T32" fmla="*/ 0 w 63"/>
                <a:gd name="T3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68">
                  <a:moveTo>
                    <a:pt x="0" y="9"/>
                  </a:moveTo>
                  <a:cubicBezTo>
                    <a:pt x="0" y="9"/>
                    <a:pt x="7" y="7"/>
                    <a:pt x="7" y="20"/>
                  </a:cubicBezTo>
                  <a:cubicBezTo>
                    <a:pt x="7" y="33"/>
                    <a:pt x="6" y="63"/>
                    <a:pt x="21" y="65"/>
                  </a:cubicBezTo>
                  <a:cubicBezTo>
                    <a:pt x="36" y="68"/>
                    <a:pt x="47" y="65"/>
                    <a:pt x="53" y="59"/>
                  </a:cubicBezTo>
                  <a:cubicBezTo>
                    <a:pt x="59" y="54"/>
                    <a:pt x="63" y="53"/>
                    <a:pt x="56" y="14"/>
                  </a:cubicBezTo>
                  <a:cubicBezTo>
                    <a:pt x="54" y="4"/>
                    <a:pt x="61" y="2"/>
                    <a:pt x="61" y="2"/>
                  </a:cubicBezTo>
                  <a:cubicBezTo>
                    <a:pt x="61" y="1"/>
                    <a:pt x="61" y="0"/>
                    <a:pt x="61" y="0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6" y="5"/>
                    <a:pt x="48" y="14"/>
                  </a:cubicBezTo>
                  <a:cubicBezTo>
                    <a:pt x="49" y="24"/>
                    <a:pt x="57" y="52"/>
                    <a:pt x="47" y="56"/>
                  </a:cubicBezTo>
                  <a:cubicBezTo>
                    <a:pt x="39" y="59"/>
                    <a:pt x="31" y="59"/>
                    <a:pt x="29" y="51"/>
                  </a:cubicBezTo>
                  <a:cubicBezTo>
                    <a:pt x="26" y="44"/>
                    <a:pt x="25" y="17"/>
                    <a:pt x="25" y="15"/>
                  </a:cubicBezTo>
                  <a:cubicBezTo>
                    <a:pt x="25" y="13"/>
                    <a:pt x="25" y="6"/>
                    <a:pt x="31" y="6"/>
                  </a:cubicBezTo>
                  <a:cubicBezTo>
                    <a:pt x="31" y="4"/>
                    <a:pt x="31" y="3"/>
                    <a:pt x="31" y="3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íŝļíḋé">
              <a:extLst>
                <a:ext uri="{FF2B5EF4-FFF2-40B4-BE49-F238E27FC236}">
                  <a16:creationId xmlns:a16="http://schemas.microsoft.com/office/drawing/2014/main" id="{DA8FC497-3BA6-4890-9838-C79859CFE6B3}"/>
                </a:ext>
              </a:extLst>
            </p:cNvPr>
            <p:cNvSpPr/>
            <p:nvPr/>
          </p:nvSpPr>
          <p:spPr bwMode="auto">
            <a:xfrm>
              <a:off x="2813050" y="2693988"/>
              <a:ext cx="134937" cy="150813"/>
            </a:xfrm>
            <a:custGeom>
              <a:avLst/>
              <a:gdLst>
                <a:gd name="T0" fmla="*/ 55 w 61"/>
                <a:gd name="T1" fmla="*/ 29 h 68"/>
                <a:gd name="T2" fmla="*/ 58 w 61"/>
                <a:gd name="T3" fmla="*/ 29 h 68"/>
                <a:gd name="T4" fmla="*/ 55 w 61"/>
                <a:gd name="T5" fmla="*/ 4 h 68"/>
                <a:gd name="T6" fmla="*/ 37 w 61"/>
                <a:gd name="T7" fmla="*/ 4 h 68"/>
                <a:gd name="T8" fmla="*/ 0 w 61"/>
                <a:gd name="T9" fmla="*/ 33 h 68"/>
                <a:gd name="T10" fmla="*/ 37 w 61"/>
                <a:gd name="T11" fmla="*/ 68 h 68"/>
                <a:gd name="T12" fmla="*/ 52 w 61"/>
                <a:gd name="T13" fmla="*/ 68 h 68"/>
                <a:gd name="T14" fmla="*/ 61 w 61"/>
                <a:gd name="T15" fmla="*/ 49 h 68"/>
                <a:gd name="T16" fmla="*/ 59 w 61"/>
                <a:gd name="T17" fmla="*/ 48 h 68"/>
                <a:gd name="T18" fmla="*/ 31 w 61"/>
                <a:gd name="T19" fmla="*/ 58 h 68"/>
                <a:gd name="T20" fmla="*/ 36 w 61"/>
                <a:gd name="T21" fmla="*/ 12 h 68"/>
                <a:gd name="T22" fmla="*/ 55 w 61"/>
                <a:gd name="T23" fmla="*/ 2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" h="68">
                  <a:moveTo>
                    <a:pt x="55" y="29"/>
                  </a:moveTo>
                  <a:cubicBezTo>
                    <a:pt x="58" y="29"/>
                    <a:pt x="58" y="29"/>
                    <a:pt x="58" y="29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4"/>
                    <a:pt x="47" y="6"/>
                    <a:pt x="37" y="4"/>
                  </a:cubicBezTo>
                  <a:cubicBezTo>
                    <a:pt x="28" y="2"/>
                    <a:pt x="1" y="0"/>
                    <a:pt x="0" y="33"/>
                  </a:cubicBezTo>
                  <a:cubicBezTo>
                    <a:pt x="1" y="63"/>
                    <a:pt x="24" y="67"/>
                    <a:pt x="37" y="68"/>
                  </a:cubicBezTo>
                  <a:cubicBezTo>
                    <a:pt x="51" y="67"/>
                    <a:pt x="51" y="68"/>
                    <a:pt x="52" y="68"/>
                  </a:cubicBezTo>
                  <a:cubicBezTo>
                    <a:pt x="55" y="64"/>
                    <a:pt x="61" y="49"/>
                    <a:pt x="61" y="49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1" y="68"/>
                    <a:pt x="31" y="58"/>
                  </a:cubicBezTo>
                  <a:cubicBezTo>
                    <a:pt x="16" y="48"/>
                    <a:pt x="14" y="16"/>
                    <a:pt x="36" y="12"/>
                  </a:cubicBezTo>
                  <a:cubicBezTo>
                    <a:pt x="44" y="12"/>
                    <a:pt x="50" y="15"/>
                    <a:pt x="55" y="29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iṩ1íde">
              <a:extLst>
                <a:ext uri="{FF2B5EF4-FFF2-40B4-BE49-F238E27FC236}">
                  <a16:creationId xmlns:a16="http://schemas.microsoft.com/office/drawing/2014/main" id="{E3479B49-2D68-4771-83F8-093556EDDB34}"/>
                </a:ext>
              </a:extLst>
            </p:cNvPr>
            <p:cNvSpPr/>
            <p:nvPr/>
          </p:nvSpPr>
          <p:spPr bwMode="auto">
            <a:xfrm>
              <a:off x="3070225" y="2743200"/>
              <a:ext cx="193675" cy="182563"/>
            </a:xfrm>
            <a:custGeom>
              <a:avLst/>
              <a:gdLst>
                <a:gd name="T0" fmla="*/ 17 w 87"/>
                <a:gd name="T1" fmla="*/ 64 h 82"/>
                <a:gd name="T2" fmla="*/ 18 w 87"/>
                <a:gd name="T3" fmla="*/ 62 h 82"/>
                <a:gd name="T4" fmla="*/ 15 w 87"/>
                <a:gd name="T5" fmla="*/ 51 h 82"/>
                <a:gd name="T6" fmla="*/ 27 w 87"/>
                <a:gd name="T7" fmla="*/ 18 h 82"/>
                <a:gd name="T8" fmla="*/ 32 w 87"/>
                <a:gd name="T9" fmla="*/ 56 h 82"/>
                <a:gd name="T10" fmla="*/ 59 w 87"/>
                <a:gd name="T11" fmla="*/ 29 h 82"/>
                <a:gd name="T12" fmla="*/ 48 w 87"/>
                <a:gd name="T13" fmla="*/ 63 h 82"/>
                <a:gd name="T14" fmla="*/ 40 w 87"/>
                <a:gd name="T15" fmla="*/ 70 h 82"/>
                <a:gd name="T16" fmla="*/ 39 w 87"/>
                <a:gd name="T17" fmla="*/ 72 h 82"/>
                <a:gd name="T18" fmla="*/ 66 w 87"/>
                <a:gd name="T19" fmla="*/ 82 h 82"/>
                <a:gd name="T20" fmla="*/ 67 w 87"/>
                <a:gd name="T21" fmla="*/ 79 h 82"/>
                <a:gd name="T22" fmla="*/ 67 w 87"/>
                <a:gd name="T23" fmla="*/ 67 h 82"/>
                <a:gd name="T24" fmla="*/ 79 w 87"/>
                <a:gd name="T25" fmla="*/ 30 h 82"/>
                <a:gd name="T26" fmla="*/ 86 w 87"/>
                <a:gd name="T27" fmla="*/ 26 h 82"/>
                <a:gd name="T28" fmla="*/ 87 w 87"/>
                <a:gd name="T29" fmla="*/ 23 h 82"/>
                <a:gd name="T30" fmla="*/ 60 w 87"/>
                <a:gd name="T31" fmla="*/ 14 h 82"/>
                <a:gd name="T32" fmla="*/ 58 w 87"/>
                <a:gd name="T33" fmla="*/ 17 h 82"/>
                <a:gd name="T34" fmla="*/ 56 w 87"/>
                <a:gd name="T35" fmla="*/ 22 h 82"/>
                <a:gd name="T36" fmla="*/ 46 w 87"/>
                <a:gd name="T37" fmla="*/ 32 h 82"/>
                <a:gd name="T38" fmla="*/ 45 w 87"/>
                <a:gd name="T39" fmla="*/ 14 h 82"/>
                <a:gd name="T40" fmla="*/ 48 w 87"/>
                <a:gd name="T41" fmla="*/ 12 h 82"/>
                <a:gd name="T42" fmla="*/ 49 w 87"/>
                <a:gd name="T43" fmla="*/ 10 h 82"/>
                <a:gd name="T44" fmla="*/ 21 w 87"/>
                <a:gd name="T45" fmla="*/ 0 h 82"/>
                <a:gd name="T46" fmla="*/ 19 w 87"/>
                <a:gd name="T47" fmla="*/ 3 h 82"/>
                <a:gd name="T48" fmla="*/ 20 w 87"/>
                <a:gd name="T49" fmla="*/ 14 h 82"/>
                <a:gd name="T50" fmla="*/ 8 w 87"/>
                <a:gd name="T51" fmla="*/ 50 h 82"/>
                <a:gd name="T52" fmla="*/ 1 w 87"/>
                <a:gd name="T53" fmla="*/ 56 h 82"/>
                <a:gd name="T54" fmla="*/ 0 w 87"/>
                <a:gd name="T55" fmla="*/ 59 h 82"/>
                <a:gd name="T56" fmla="*/ 17 w 87"/>
                <a:gd name="T57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7" h="82">
                  <a:moveTo>
                    <a:pt x="17" y="64"/>
                  </a:moveTo>
                  <a:cubicBezTo>
                    <a:pt x="18" y="62"/>
                    <a:pt x="18" y="62"/>
                    <a:pt x="18" y="62"/>
                  </a:cubicBezTo>
                  <a:cubicBezTo>
                    <a:pt x="18" y="62"/>
                    <a:pt x="12" y="61"/>
                    <a:pt x="15" y="51"/>
                  </a:cubicBezTo>
                  <a:cubicBezTo>
                    <a:pt x="19" y="42"/>
                    <a:pt x="27" y="18"/>
                    <a:pt x="27" y="18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8" y="63"/>
                    <a:pt x="47" y="71"/>
                    <a:pt x="40" y="70"/>
                  </a:cubicBezTo>
                  <a:cubicBezTo>
                    <a:pt x="39" y="71"/>
                    <a:pt x="39" y="72"/>
                    <a:pt x="39" y="72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7" y="79"/>
                    <a:pt x="63" y="79"/>
                    <a:pt x="67" y="67"/>
                  </a:cubicBezTo>
                  <a:cubicBezTo>
                    <a:pt x="70" y="56"/>
                    <a:pt x="79" y="30"/>
                    <a:pt x="79" y="30"/>
                  </a:cubicBezTo>
                  <a:cubicBezTo>
                    <a:pt x="79" y="30"/>
                    <a:pt x="81" y="25"/>
                    <a:pt x="86" y="26"/>
                  </a:cubicBezTo>
                  <a:cubicBezTo>
                    <a:pt x="87" y="24"/>
                    <a:pt x="87" y="23"/>
                    <a:pt x="87" y="2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62" y="18"/>
                    <a:pt x="56" y="22"/>
                  </a:cubicBezTo>
                  <a:cubicBezTo>
                    <a:pt x="52" y="27"/>
                    <a:pt x="46" y="32"/>
                    <a:pt x="46" y="32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4"/>
                    <a:pt x="46" y="12"/>
                    <a:pt x="48" y="12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25" y="3"/>
                    <a:pt x="20" y="14"/>
                  </a:cubicBezTo>
                  <a:cubicBezTo>
                    <a:pt x="16" y="25"/>
                    <a:pt x="8" y="50"/>
                    <a:pt x="8" y="50"/>
                  </a:cubicBezTo>
                  <a:cubicBezTo>
                    <a:pt x="8" y="50"/>
                    <a:pt x="7" y="59"/>
                    <a:pt x="1" y="56"/>
                  </a:cubicBezTo>
                  <a:cubicBezTo>
                    <a:pt x="0" y="59"/>
                    <a:pt x="0" y="59"/>
                    <a:pt x="0" y="59"/>
                  </a:cubicBezTo>
                  <a:lnTo>
                    <a:pt x="17" y="64"/>
                  </a:ln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iS1iďe">
              <a:extLst>
                <a:ext uri="{FF2B5EF4-FFF2-40B4-BE49-F238E27FC236}">
                  <a16:creationId xmlns:a16="http://schemas.microsoft.com/office/drawing/2014/main" id="{F04EF444-0826-4560-A208-C15D047DB505}"/>
                </a:ext>
              </a:extLst>
            </p:cNvPr>
            <p:cNvSpPr/>
            <p:nvPr/>
          </p:nvSpPr>
          <p:spPr bwMode="auto">
            <a:xfrm>
              <a:off x="1919288" y="2871788"/>
              <a:ext cx="822325" cy="1465263"/>
            </a:xfrm>
            <a:custGeom>
              <a:avLst/>
              <a:gdLst>
                <a:gd name="T0" fmla="*/ 90 w 371"/>
                <a:gd name="T1" fmla="*/ 430 h 660"/>
                <a:gd name="T2" fmla="*/ 24 w 371"/>
                <a:gd name="T3" fmla="*/ 0 h 660"/>
                <a:gd name="T4" fmla="*/ 94 w 371"/>
                <a:gd name="T5" fmla="*/ 82 h 660"/>
                <a:gd name="T6" fmla="*/ 139 w 371"/>
                <a:gd name="T7" fmla="*/ 425 h 660"/>
                <a:gd name="T8" fmla="*/ 360 w 371"/>
                <a:gd name="T9" fmla="*/ 606 h 660"/>
                <a:gd name="T10" fmla="*/ 371 w 371"/>
                <a:gd name="T11" fmla="*/ 660 h 660"/>
                <a:gd name="T12" fmla="*/ 90 w 371"/>
                <a:gd name="T13" fmla="*/ 43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1" h="660">
                  <a:moveTo>
                    <a:pt x="90" y="430"/>
                  </a:moveTo>
                  <a:cubicBezTo>
                    <a:pt x="28" y="325"/>
                    <a:pt x="0" y="186"/>
                    <a:pt x="24" y="0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2"/>
                    <a:pt x="54" y="270"/>
                    <a:pt x="139" y="425"/>
                  </a:cubicBezTo>
                  <a:cubicBezTo>
                    <a:pt x="184" y="495"/>
                    <a:pt x="246" y="554"/>
                    <a:pt x="360" y="606"/>
                  </a:cubicBezTo>
                  <a:cubicBezTo>
                    <a:pt x="368" y="649"/>
                    <a:pt x="371" y="660"/>
                    <a:pt x="371" y="660"/>
                  </a:cubicBezTo>
                  <a:cubicBezTo>
                    <a:pt x="371" y="660"/>
                    <a:pt x="182" y="587"/>
                    <a:pt x="90" y="430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îŝḻídê">
              <a:extLst>
                <a:ext uri="{FF2B5EF4-FFF2-40B4-BE49-F238E27FC236}">
                  <a16:creationId xmlns:a16="http://schemas.microsoft.com/office/drawing/2014/main" id="{948B4605-D6EB-4770-9928-E43D6A40929E}"/>
                </a:ext>
              </a:extLst>
            </p:cNvPr>
            <p:cNvSpPr/>
            <p:nvPr/>
          </p:nvSpPr>
          <p:spPr bwMode="auto">
            <a:xfrm>
              <a:off x="2781300" y="2887663"/>
              <a:ext cx="990600" cy="1444625"/>
            </a:xfrm>
            <a:custGeom>
              <a:avLst/>
              <a:gdLst>
                <a:gd name="T0" fmla="*/ 12 w 446"/>
                <a:gd name="T1" fmla="*/ 598 h 651"/>
                <a:gd name="T2" fmla="*/ 0 w 446"/>
                <a:gd name="T3" fmla="*/ 651 h 651"/>
                <a:gd name="T4" fmla="*/ 340 w 446"/>
                <a:gd name="T5" fmla="*/ 0 h 651"/>
                <a:gd name="T6" fmla="*/ 273 w 446"/>
                <a:gd name="T7" fmla="*/ 79 h 651"/>
                <a:gd name="T8" fmla="*/ 12 w 446"/>
                <a:gd name="T9" fmla="*/ 598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6" h="651">
                  <a:moveTo>
                    <a:pt x="12" y="598"/>
                  </a:moveTo>
                  <a:cubicBezTo>
                    <a:pt x="0" y="651"/>
                    <a:pt x="0" y="651"/>
                    <a:pt x="0" y="651"/>
                  </a:cubicBezTo>
                  <a:cubicBezTo>
                    <a:pt x="0" y="651"/>
                    <a:pt x="446" y="473"/>
                    <a:pt x="340" y="0"/>
                  </a:cubicBezTo>
                  <a:cubicBezTo>
                    <a:pt x="303" y="40"/>
                    <a:pt x="273" y="79"/>
                    <a:pt x="273" y="79"/>
                  </a:cubicBezTo>
                  <a:cubicBezTo>
                    <a:pt x="273" y="79"/>
                    <a:pt x="382" y="415"/>
                    <a:pt x="12" y="598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ïṥļíḓè">
              <a:extLst>
                <a:ext uri="{FF2B5EF4-FFF2-40B4-BE49-F238E27FC236}">
                  <a16:creationId xmlns:a16="http://schemas.microsoft.com/office/drawing/2014/main" id="{AE8068B1-0C8A-4AF1-BB04-104F5C8C0AA8}"/>
                </a:ext>
              </a:extLst>
            </p:cNvPr>
            <p:cNvSpPr/>
            <p:nvPr/>
          </p:nvSpPr>
          <p:spPr bwMode="auto">
            <a:xfrm>
              <a:off x="2220913" y="3194050"/>
              <a:ext cx="669925" cy="849313"/>
            </a:xfrm>
            <a:custGeom>
              <a:avLst/>
              <a:gdLst>
                <a:gd name="T0" fmla="*/ 60 w 302"/>
                <a:gd name="T1" fmla="*/ 0 h 383"/>
                <a:gd name="T2" fmla="*/ 117 w 302"/>
                <a:gd name="T3" fmla="*/ 69 h 383"/>
                <a:gd name="T4" fmla="*/ 124 w 302"/>
                <a:gd name="T5" fmla="*/ 109 h 383"/>
                <a:gd name="T6" fmla="*/ 101 w 302"/>
                <a:gd name="T7" fmla="*/ 165 h 383"/>
                <a:gd name="T8" fmla="*/ 125 w 302"/>
                <a:gd name="T9" fmla="*/ 143 h 383"/>
                <a:gd name="T10" fmla="*/ 153 w 302"/>
                <a:gd name="T11" fmla="*/ 115 h 383"/>
                <a:gd name="T12" fmla="*/ 139 w 302"/>
                <a:gd name="T13" fmla="*/ 164 h 383"/>
                <a:gd name="T14" fmla="*/ 91 w 302"/>
                <a:gd name="T15" fmla="*/ 192 h 383"/>
                <a:gd name="T16" fmla="*/ 95 w 302"/>
                <a:gd name="T17" fmla="*/ 263 h 383"/>
                <a:gd name="T18" fmla="*/ 114 w 302"/>
                <a:gd name="T19" fmla="*/ 208 h 383"/>
                <a:gd name="T20" fmla="*/ 153 w 302"/>
                <a:gd name="T21" fmla="*/ 182 h 383"/>
                <a:gd name="T22" fmla="*/ 132 w 302"/>
                <a:gd name="T23" fmla="*/ 229 h 383"/>
                <a:gd name="T24" fmla="*/ 100 w 302"/>
                <a:gd name="T25" fmla="*/ 276 h 383"/>
                <a:gd name="T26" fmla="*/ 149 w 302"/>
                <a:gd name="T27" fmla="*/ 334 h 383"/>
                <a:gd name="T28" fmla="*/ 155 w 302"/>
                <a:gd name="T29" fmla="*/ 228 h 383"/>
                <a:gd name="T30" fmla="*/ 163 w 302"/>
                <a:gd name="T31" fmla="*/ 285 h 383"/>
                <a:gd name="T32" fmla="*/ 157 w 302"/>
                <a:gd name="T33" fmla="*/ 340 h 383"/>
                <a:gd name="T34" fmla="*/ 302 w 302"/>
                <a:gd name="T35" fmla="*/ 377 h 383"/>
                <a:gd name="T36" fmla="*/ 298 w 302"/>
                <a:gd name="T37" fmla="*/ 383 h 383"/>
                <a:gd name="T38" fmla="*/ 122 w 302"/>
                <a:gd name="T39" fmla="*/ 319 h 383"/>
                <a:gd name="T40" fmla="*/ 35 w 302"/>
                <a:gd name="T41" fmla="*/ 305 h 383"/>
                <a:gd name="T42" fmla="*/ 0 w 302"/>
                <a:gd name="T43" fmla="*/ 258 h 383"/>
                <a:gd name="T44" fmla="*/ 51 w 302"/>
                <a:gd name="T45" fmla="*/ 278 h 383"/>
                <a:gd name="T46" fmla="*/ 109 w 302"/>
                <a:gd name="T47" fmla="*/ 304 h 383"/>
                <a:gd name="T48" fmla="*/ 80 w 302"/>
                <a:gd name="T49" fmla="*/ 239 h 383"/>
                <a:gd name="T50" fmla="*/ 37 w 302"/>
                <a:gd name="T51" fmla="*/ 193 h 383"/>
                <a:gd name="T52" fmla="*/ 11 w 302"/>
                <a:gd name="T53" fmla="*/ 154 h 383"/>
                <a:gd name="T54" fmla="*/ 80 w 302"/>
                <a:gd name="T55" fmla="*/ 209 h 383"/>
                <a:gd name="T56" fmla="*/ 96 w 302"/>
                <a:gd name="T57" fmla="*/ 158 h 383"/>
                <a:gd name="T58" fmla="*/ 65 w 302"/>
                <a:gd name="T59" fmla="*/ 109 h 383"/>
                <a:gd name="T60" fmla="*/ 49 w 302"/>
                <a:gd name="T61" fmla="*/ 70 h 383"/>
                <a:gd name="T62" fmla="*/ 99 w 302"/>
                <a:gd name="T63" fmla="*/ 152 h 383"/>
                <a:gd name="T64" fmla="*/ 119 w 302"/>
                <a:gd name="T65" fmla="*/ 107 h 383"/>
                <a:gd name="T66" fmla="*/ 113 w 302"/>
                <a:gd name="T67" fmla="*/ 67 h 383"/>
                <a:gd name="T68" fmla="*/ 80 w 302"/>
                <a:gd name="T69" fmla="*/ 29 h 383"/>
                <a:gd name="T70" fmla="*/ 60 w 302"/>
                <a:gd name="T7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2" h="383">
                  <a:moveTo>
                    <a:pt x="60" y="0"/>
                  </a:moveTo>
                  <a:cubicBezTo>
                    <a:pt x="60" y="0"/>
                    <a:pt x="126" y="10"/>
                    <a:pt x="117" y="69"/>
                  </a:cubicBezTo>
                  <a:cubicBezTo>
                    <a:pt x="124" y="84"/>
                    <a:pt x="127" y="94"/>
                    <a:pt x="124" y="109"/>
                  </a:cubicBezTo>
                  <a:cubicBezTo>
                    <a:pt x="121" y="122"/>
                    <a:pt x="113" y="139"/>
                    <a:pt x="101" y="165"/>
                  </a:cubicBezTo>
                  <a:cubicBezTo>
                    <a:pt x="108" y="157"/>
                    <a:pt x="119" y="147"/>
                    <a:pt x="125" y="143"/>
                  </a:cubicBezTo>
                  <a:cubicBezTo>
                    <a:pt x="131" y="140"/>
                    <a:pt x="150" y="125"/>
                    <a:pt x="153" y="115"/>
                  </a:cubicBezTo>
                  <a:cubicBezTo>
                    <a:pt x="151" y="134"/>
                    <a:pt x="146" y="150"/>
                    <a:pt x="139" y="164"/>
                  </a:cubicBezTo>
                  <a:cubicBezTo>
                    <a:pt x="132" y="178"/>
                    <a:pt x="120" y="191"/>
                    <a:pt x="91" y="192"/>
                  </a:cubicBezTo>
                  <a:cubicBezTo>
                    <a:pt x="88" y="207"/>
                    <a:pt x="80" y="236"/>
                    <a:pt x="95" y="263"/>
                  </a:cubicBezTo>
                  <a:cubicBezTo>
                    <a:pt x="95" y="232"/>
                    <a:pt x="99" y="227"/>
                    <a:pt x="114" y="208"/>
                  </a:cubicBezTo>
                  <a:cubicBezTo>
                    <a:pt x="129" y="193"/>
                    <a:pt x="146" y="184"/>
                    <a:pt x="153" y="182"/>
                  </a:cubicBezTo>
                  <a:cubicBezTo>
                    <a:pt x="145" y="192"/>
                    <a:pt x="134" y="214"/>
                    <a:pt x="132" y="229"/>
                  </a:cubicBezTo>
                  <a:cubicBezTo>
                    <a:pt x="129" y="245"/>
                    <a:pt x="116" y="267"/>
                    <a:pt x="100" y="276"/>
                  </a:cubicBezTo>
                  <a:cubicBezTo>
                    <a:pt x="107" y="290"/>
                    <a:pt x="122" y="316"/>
                    <a:pt x="149" y="334"/>
                  </a:cubicBezTo>
                  <a:cubicBezTo>
                    <a:pt x="138" y="319"/>
                    <a:pt x="116" y="299"/>
                    <a:pt x="155" y="228"/>
                  </a:cubicBezTo>
                  <a:cubicBezTo>
                    <a:pt x="155" y="244"/>
                    <a:pt x="154" y="255"/>
                    <a:pt x="163" y="285"/>
                  </a:cubicBezTo>
                  <a:cubicBezTo>
                    <a:pt x="168" y="316"/>
                    <a:pt x="159" y="336"/>
                    <a:pt x="157" y="340"/>
                  </a:cubicBezTo>
                  <a:cubicBezTo>
                    <a:pt x="170" y="348"/>
                    <a:pt x="221" y="377"/>
                    <a:pt x="302" y="377"/>
                  </a:cubicBezTo>
                  <a:cubicBezTo>
                    <a:pt x="298" y="383"/>
                    <a:pt x="298" y="383"/>
                    <a:pt x="298" y="383"/>
                  </a:cubicBezTo>
                  <a:cubicBezTo>
                    <a:pt x="298" y="383"/>
                    <a:pt x="183" y="383"/>
                    <a:pt x="122" y="319"/>
                  </a:cubicBezTo>
                  <a:cubicBezTo>
                    <a:pt x="94" y="330"/>
                    <a:pt x="68" y="337"/>
                    <a:pt x="35" y="305"/>
                  </a:cubicBezTo>
                  <a:cubicBezTo>
                    <a:pt x="6" y="274"/>
                    <a:pt x="6" y="271"/>
                    <a:pt x="0" y="258"/>
                  </a:cubicBezTo>
                  <a:cubicBezTo>
                    <a:pt x="10" y="266"/>
                    <a:pt x="32" y="275"/>
                    <a:pt x="51" y="278"/>
                  </a:cubicBezTo>
                  <a:cubicBezTo>
                    <a:pt x="71" y="281"/>
                    <a:pt x="89" y="285"/>
                    <a:pt x="109" y="304"/>
                  </a:cubicBezTo>
                  <a:cubicBezTo>
                    <a:pt x="95" y="285"/>
                    <a:pt x="83" y="259"/>
                    <a:pt x="80" y="239"/>
                  </a:cubicBezTo>
                  <a:cubicBezTo>
                    <a:pt x="55" y="224"/>
                    <a:pt x="50" y="219"/>
                    <a:pt x="37" y="193"/>
                  </a:cubicBezTo>
                  <a:cubicBezTo>
                    <a:pt x="25" y="166"/>
                    <a:pt x="14" y="154"/>
                    <a:pt x="11" y="154"/>
                  </a:cubicBezTo>
                  <a:cubicBezTo>
                    <a:pt x="25" y="157"/>
                    <a:pt x="71" y="171"/>
                    <a:pt x="80" y="209"/>
                  </a:cubicBezTo>
                  <a:cubicBezTo>
                    <a:pt x="83" y="185"/>
                    <a:pt x="95" y="162"/>
                    <a:pt x="96" y="158"/>
                  </a:cubicBezTo>
                  <a:cubicBezTo>
                    <a:pt x="84" y="149"/>
                    <a:pt x="72" y="139"/>
                    <a:pt x="65" y="109"/>
                  </a:cubicBezTo>
                  <a:cubicBezTo>
                    <a:pt x="60" y="84"/>
                    <a:pt x="52" y="74"/>
                    <a:pt x="49" y="70"/>
                  </a:cubicBezTo>
                  <a:cubicBezTo>
                    <a:pt x="62" y="76"/>
                    <a:pt x="111" y="101"/>
                    <a:pt x="99" y="152"/>
                  </a:cubicBezTo>
                  <a:cubicBezTo>
                    <a:pt x="103" y="144"/>
                    <a:pt x="113" y="126"/>
                    <a:pt x="119" y="107"/>
                  </a:cubicBezTo>
                  <a:cubicBezTo>
                    <a:pt x="121" y="95"/>
                    <a:pt x="120" y="81"/>
                    <a:pt x="113" y="67"/>
                  </a:cubicBezTo>
                  <a:cubicBezTo>
                    <a:pt x="91" y="53"/>
                    <a:pt x="85" y="38"/>
                    <a:pt x="80" y="29"/>
                  </a:cubicBezTo>
                  <a:cubicBezTo>
                    <a:pt x="80" y="29"/>
                    <a:pt x="67" y="5"/>
                    <a:pt x="60" y="0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ïṡļíḍê">
              <a:extLst>
                <a:ext uri="{FF2B5EF4-FFF2-40B4-BE49-F238E27FC236}">
                  <a16:creationId xmlns:a16="http://schemas.microsoft.com/office/drawing/2014/main" id="{8971B32E-657A-4ED4-B3F8-4C3A0E7D7E35}"/>
                </a:ext>
              </a:extLst>
            </p:cNvPr>
            <p:cNvSpPr/>
            <p:nvPr/>
          </p:nvSpPr>
          <p:spPr bwMode="auto">
            <a:xfrm>
              <a:off x="2630488" y="3194050"/>
              <a:ext cx="669925" cy="849313"/>
            </a:xfrm>
            <a:custGeom>
              <a:avLst/>
              <a:gdLst>
                <a:gd name="T0" fmla="*/ 242 w 302"/>
                <a:gd name="T1" fmla="*/ 0 h 383"/>
                <a:gd name="T2" fmla="*/ 184 w 302"/>
                <a:gd name="T3" fmla="*/ 69 h 383"/>
                <a:gd name="T4" fmla="*/ 178 w 302"/>
                <a:gd name="T5" fmla="*/ 109 h 383"/>
                <a:gd name="T6" fmla="*/ 201 w 302"/>
                <a:gd name="T7" fmla="*/ 165 h 383"/>
                <a:gd name="T8" fmla="*/ 177 w 302"/>
                <a:gd name="T9" fmla="*/ 143 h 383"/>
                <a:gd name="T10" fmla="*/ 149 w 302"/>
                <a:gd name="T11" fmla="*/ 115 h 383"/>
                <a:gd name="T12" fmla="*/ 163 w 302"/>
                <a:gd name="T13" fmla="*/ 164 h 383"/>
                <a:gd name="T14" fmla="*/ 211 w 302"/>
                <a:gd name="T15" fmla="*/ 192 h 383"/>
                <a:gd name="T16" fmla="*/ 206 w 302"/>
                <a:gd name="T17" fmla="*/ 263 h 383"/>
                <a:gd name="T18" fmla="*/ 188 w 302"/>
                <a:gd name="T19" fmla="*/ 208 h 383"/>
                <a:gd name="T20" fmla="*/ 149 w 302"/>
                <a:gd name="T21" fmla="*/ 182 h 383"/>
                <a:gd name="T22" fmla="*/ 170 w 302"/>
                <a:gd name="T23" fmla="*/ 229 h 383"/>
                <a:gd name="T24" fmla="*/ 201 w 302"/>
                <a:gd name="T25" fmla="*/ 276 h 383"/>
                <a:gd name="T26" fmla="*/ 153 w 302"/>
                <a:gd name="T27" fmla="*/ 334 h 383"/>
                <a:gd name="T28" fmla="*/ 146 w 302"/>
                <a:gd name="T29" fmla="*/ 228 h 383"/>
                <a:gd name="T30" fmla="*/ 139 w 302"/>
                <a:gd name="T31" fmla="*/ 285 h 383"/>
                <a:gd name="T32" fmla="*/ 145 w 302"/>
                <a:gd name="T33" fmla="*/ 340 h 383"/>
                <a:gd name="T34" fmla="*/ 0 w 302"/>
                <a:gd name="T35" fmla="*/ 377 h 383"/>
                <a:gd name="T36" fmla="*/ 3 w 302"/>
                <a:gd name="T37" fmla="*/ 383 h 383"/>
                <a:gd name="T38" fmla="*/ 180 w 302"/>
                <a:gd name="T39" fmla="*/ 319 h 383"/>
                <a:gd name="T40" fmla="*/ 267 w 302"/>
                <a:gd name="T41" fmla="*/ 305 h 383"/>
                <a:gd name="T42" fmla="*/ 302 w 302"/>
                <a:gd name="T43" fmla="*/ 258 h 383"/>
                <a:gd name="T44" fmla="*/ 250 w 302"/>
                <a:gd name="T45" fmla="*/ 278 h 383"/>
                <a:gd name="T46" fmla="*/ 193 w 302"/>
                <a:gd name="T47" fmla="*/ 304 h 383"/>
                <a:gd name="T48" fmla="*/ 222 w 302"/>
                <a:gd name="T49" fmla="*/ 239 h 383"/>
                <a:gd name="T50" fmla="*/ 264 w 302"/>
                <a:gd name="T51" fmla="*/ 193 h 383"/>
                <a:gd name="T52" fmla="*/ 290 w 302"/>
                <a:gd name="T53" fmla="*/ 154 h 383"/>
                <a:gd name="T54" fmla="*/ 222 w 302"/>
                <a:gd name="T55" fmla="*/ 209 h 383"/>
                <a:gd name="T56" fmla="*/ 206 w 302"/>
                <a:gd name="T57" fmla="*/ 158 h 383"/>
                <a:gd name="T58" fmla="*/ 236 w 302"/>
                <a:gd name="T59" fmla="*/ 109 h 383"/>
                <a:gd name="T60" fmla="*/ 253 w 302"/>
                <a:gd name="T61" fmla="*/ 70 h 383"/>
                <a:gd name="T62" fmla="*/ 203 w 302"/>
                <a:gd name="T63" fmla="*/ 152 h 383"/>
                <a:gd name="T64" fmla="*/ 183 w 302"/>
                <a:gd name="T65" fmla="*/ 107 h 383"/>
                <a:gd name="T66" fmla="*/ 188 w 302"/>
                <a:gd name="T67" fmla="*/ 67 h 383"/>
                <a:gd name="T68" fmla="*/ 221 w 302"/>
                <a:gd name="T69" fmla="*/ 29 h 383"/>
                <a:gd name="T70" fmla="*/ 242 w 302"/>
                <a:gd name="T7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2" h="383">
                  <a:moveTo>
                    <a:pt x="242" y="0"/>
                  </a:moveTo>
                  <a:cubicBezTo>
                    <a:pt x="242" y="0"/>
                    <a:pt x="176" y="10"/>
                    <a:pt x="184" y="69"/>
                  </a:cubicBezTo>
                  <a:cubicBezTo>
                    <a:pt x="178" y="84"/>
                    <a:pt x="175" y="94"/>
                    <a:pt x="178" y="109"/>
                  </a:cubicBezTo>
                  <a:cubicBezTo>
                    <a:pt x="181" y="122"/>
                    <a:pt x="189" y="139"/>
                    <a:pt x="201" y="165"/>
                  </a:cubicBezTo>
                  <a:cubicBezTo>
                    <a:pt x="194" y="157"/>
                    <a:pt x="182" y="147"/>
                    <a:pt x="177" y="143"/>
                  </a:cubicBezTo>
                  <a:cubicBezTo>
                    <a:pt x="171" y="140"/>
                    <a:pt x="152" y="125"/>
                    <a:pt x="149" y="115"/>
                  </a:cubicBezTo>
                  <a:cubicBezTo>
                    <a:pt x="150" y="134"/>
                    <a:pt x="156" y="150"/>
                    <a:pt x="163" y="164"/>
                  </a:cubicBezTo>
                  <a:cubicBezTo>
                    <a:pt x="170" y="178"/>
                    <a:pt x="181" y="191"/>
                    <a:pt x="211" y="192"/>
                  </a:cubicBezTo>
                  <a:cubicBezTo>
                    <a:pt x="214" y="207"/>
                    <a:pt x="222" y="236"/>
                    <a:pt x="206" y="263"/>
                  </a:cubicBezTo>
                  <a:cubicBezTo>
                    <a:pt x="207" y="232"/>
                    <a:pt x="203" y="227"/>
                    <a:pt x="188" y="208"/>
                  </a:cubicBezTo>
                  <a:cubicBezTo>
                    <a:pt x="173" y="193"/>
                    <a:pt x="155" y="184"/>
                    <a:pt x="149" y="182"/>
                  </a:cubicBezTo>
                  <a:cubicBezTo>
                    <a:pt x="156" y="192"/>
                    <a:pt x="168" y="214"/>
                    <a:pt x="170" y="229"/>
                  </a:cubicBezTo>
                  <a:cubicBezTo>
                    <a:pt x="172" y="245"/>
                    <a:pt x="186" y="267"/>
                    <a:pt x="201" y="276"/>
                  </a:cubicBezTo>
                  <a:cubicBezTo>
                    <a:pt x="194" y="290"/>
                    <a:pt x="180" y="316"/>
                    <a:pt x="153" y="334"/>
                  </a:cubicBezTo>
                  <a:cubicBezTo>
                    <a:pt x="163" y="319"/>
                    <a:pt x="186" y="299"/>
                    <a:pt x="146" y="228"/>
                  </a:cubicBezTo>
                  <a:cubicBezTo>
                    <a:pt x="147" y="244"/>
                    <a:pt x="147" y="255"/>
                    <a:pt x="139" y="285"/>
                  </a:cubicBezTo>
                  <a:cubicBezTo>
                    <a:pt x="134" y="316"/>
                    <a:pt x="143" y="336"/>
                    <a:pt x="145" y="340"/>
                  </a:cubicBezTo>
                  <a:cubicBezTo>
                    <a:pt x="132" y="348"/>
                    <a:pt x="81" y="377"/>
                    <a:pt x="0" y="377"/>
                  </a:cubicBezTo>
                  <a:cubicBezTo>
                    <a:pt x="3" y="383"/>
                    <a:pt x="3" y="383"/>
                    <a:pt x="3" y="383"/>
                  </a:cubicBezTo>
                  <a:cubicBezTo>
                    <a:pt x="3" y="383"/>
                    <a:pt x="119" y="383"/>
                    <a:pt x="180" y="319"/>
                  </a:cubicBezTo>
                  <a:cubicBezTo>
                    <a:pt x="208" y="330"/>
                    <a:pt x="234" y="337"/>
                    <a:pt x="267" y="305"/>
                  </a:cubicBezTo>
                  <a:cubicBezTo>
                    <a:pt x="296" y="274"/>
                    <a:pt x="296" y="271"/>
                    <a:pt x="302" y="258"/>
                  </a:cubicBezTo>
                  <a:cubicBezTo>
                    <a:pt x="292" y="266"/>
                    <a:pt x="270" y="275"/>
                    <a:pt x="250" y="278"/>
                  </a:cubicBezTo>
                  <a:cubicBezTo>
                    <a:pt x="231" y="281"/>
                    <a:pt x="213" y="285"/>
                    <a:pt x="193" y="304"/>
                  </a:cubicBezTo>
                  <a:cubicBezTo>
                    <a:pt x="207" y="285"/>
                    <a:pt x="218" y="259"/>
                    <a:pt x="222" y="239"/>
                  </a:cubicBezTo>
                  <a:cubicBezTo>
                    <a:pt x="247" y="224"/>
                    <a:pt x="252" y="219"/>
                    <a:pt x="264" y="193"/>
                  </a:cubicBezTo>
                  <a:cubicBezTo>
                    <a:pt x="276" y="166"/>
                    <a:pt x="287" y="154"/>
                    <a:pt x="290" y="154"/>
                  </a:cubicBezTo>
                  <a:cubicBezTo>
                    <a:pt x="277" y="157"/>
                    <a:pt x="231" y="171"/>
                    <a:pt x="222" y="209"/>
                  </a:cubicBezTo>
                  <a:cubicBezTo>
                    <a:pt x="219" y="185"/>
                    <a:pt x="206" y="162"/>
                    <a:pt x="206" y="158"/>
                  </a:cubicBezTo>
                  <a:cubicBezTo>
                    <a:pt x="217" y="149"/>
                    <a:pt x="229" y="139"/>
                    <a:pt x="236" y="109"/>
                  </a:cubicBezTo>
                  <a:cubicBezTo>
                    <a:pt x="242" y="84"/>
                    <a:pt x="250" y="74"/>
                    <a:pt x="253" y="70"/>
                  </a:cubicBezTo>
                  <a:cubicBezTo>
                    <a:pt x="239" y="76"/>
                    <a:pt x="191" y="101"/>
                    <a:pt x="203" y="152"/>
                  </a:cubicBezTo>
                  <a:cubicBezTo>
                    <a:pt x="199" y="144"/>
                    <a:pt x="189" y="126"/>
                    <a:pt x="183" y="107"/>
                  </a:cubicBezTo>
                  <a:cubicBezTo>
                    <a:pt x="181" y="95"/>
                    <a:pt x="181" y="81"/>
                    <a:pt x="188" y="67"/>
                  </a:cubicBezTo>
                  <a:cubicBezTo>
                    <a:pt x="211" y="53"/>
                    <a:pt x="216" y="38"/>
                    <a:pt x="221" y="29"/>
                  </a:cubicBezTo>
                  <a:cubicBezTo>
                    <a:pt x="221" y="29"/>
                    <a:pt x="235" y="5"/>
                    <a:pt x="242" y="0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iŝļiḑê">
              <a:extLst>
                <a:ext uri="{FF2B5EF4-FFF2-40B4-BE49-F238E27FC236}">
                  <a16:creationId xmlns:a16="http://schemas.microsoft.com/office/drawing/2014/main" id="{EF4B4FED-E09D-4D7A-BD0F-29900C0CD924}"/>
                </a:ext>
              </a:extLst>
            </p:cNvPr>
            <p:cNvSpPr/>
            <p:nvPr/>
          </p:nvSpPr>
          <p:spPr bwMode="auto">
            <a:xfrm>
              <a:off x="2601913" y="2892425"/>
              <a:ext cx="128587" cy="123825"/>
            </a:xfrm>
            <a:custGeom>
              <a:avLst/>
              <a:gdLst>
                <a:gd name="T0" fmla="*/ 58 w 58"/>
                <a:gd name="T1" fmla="*/ 25 h 56"/>
                <a:gd name="T2" fmla="*/ 29 w 58"/>
                <a:gd name="T3" fmla="*/ 54 h 56"/>
                <a:gd name="T4" fmla="*/ 0 w 58"/>
                <a:gd name="T5" fmla="*/ 27 h 56"/>
                <a:gd name="T6" fmla="*/ 30 w 58"/>
                <a:gd name="T7" fmla="*/ 1 h 56"/>
                <a:gd name="T8" fmla="*/ 58 w 58"/>
                <a:gd name="T9" fmla="*/ 2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6">
                  <a:moveTo>
                    <a:pt x="58" y="25"/>
                  </a:moveTo>
                  <a:cubicBezTo>
                    <a:pt x="57" y="41"/>
                    <a:pt x="46" y="52"/>
                    <a:pt x="29" y="54"/>
                  </a:cubicBezTo>
                  <a:cubicBezTo>
                    <a:pt x="7" y="56"/>
                    <a:pt x="0" y="43"/>
                    <a:pt x="0" y="27"/>
                  </a:cubicBezTo>
                  <a:cubicBezTo>
                    <a:pt x="1" y="15"/>
                    <a:pt x="12" y="2"/>
                    <a:pt x="30" y="1"/>
                  </a:cubicBezTo>
                  <a:cubicBezTo>
                    <a:pt x="49" y="0"/>
                    <a:pt x="58" y="10"/>
                    <a:pt x="58" y="25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ïşľïḓe">
              <a:extLst>
                <a:ext uri="{FF2B5EF4-FFF2-40B4-BE49-F238E27FC236}">
                  <a16:creationId xmlns:a16="http://schemas.microsoft.com/office/drawing/2014/main" id="{B63924C3-3A5A-4C63-8105-732184B30248}"/>
                </a:ext>
              </a:extLst>
            </p:cNvPr>
            <p:cNvSpPr/>
            <p:nvPr/>
          </p:nvSpPr>
          <p:spPr bwMode="auto">
            <a:xfrm>
              <a:off x="2638425" y="3005138"/>
              <a:ext cx="74612" cy="95250"/>
            </a:xfrm>
            <a:custGeom>
              <a:avLst/>
              <a:gdLst>
                <a:gd name="T0" fmla="*/ 0 w 34"/>
                <a:gd name="T1" fmla="*/ 7 h 43"/>
                <a:gd name="T2" fmla="*/ 32 w 34"/>
                <a:gd name="T3" fmla="*/ 0 h 43"/>
                <a:gd name="T4" fmla="*/ 34 w 34"/>
                <a:gd name="T5" fmla="*/ 23 h 43"/>
                <a:gd name="T6" fmla="*/ 6 w 34"/>
                <a:gd name="T7" fmla="*/ 43 h 43"/>
                <a:gd name="T8" fmla="*/ 0 w 34"/>
                <a:gd name="T9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3">
                  <a:moveTo>
                    <a:pt x="0" y="7"/>
                  </a:moveTo>
                  <a:cubicBezTo>
                    <a:pt x="0" y="7"/>
                    <a:pt x="15" y="13"/>
                    <a:pt x="32" y="0"/>
                  </a:cubicBezTo>
                  <a:cubicBezTo>
                    <a:pt x="33" y="13"/>
                    <a:pt x="34" y="23"/>
                    <a:pt x="34" y="23"/>
                  </a:cubicBezTo>
                  <a:cubicBezTo>
                    <a:pt x="34" y="23"/>
                    <a:pt x="17" y="34"/>
                    <a:pt x="6" y="43"/>
                  </a:cubicBezTo>
                  <a:cubicBezTo>
                    <a:pt x="4" y="29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îṣļîdè">
              <a:extLst>
                <a:ext uri="{FF2B5EF4-FFF2-40B4-BE49-F238E27FC236}">
                  <a16:creationId xmlns:a16="http://schemas.microsoft.com/office/drawing/2014/main" id="{B9040C7A-6E0D-4F3E-9E76-FCFE41B79B3C}"/>
                </a:ext>
              </a:extLst>
            </p:cNvPr>
            <p:cNvSpPr/>
            <p:nvPr/>
          </p:nvSpPr>
          <p:spPr bwMode="auto">
            <a:xfrm>
              <a:off x="2657475" y="3127375"/>
              <a:ext cx="84137" cy="298450"/>
            </a:xfrm>
            <a:custGeom>
              <a:avLst/>
              <a:gdLst>
                <a:gd name="T0" fmla="*/ 0 w 38"/>
                <a:gd name="T1" fmla="*/ 11 h 135"/>
                <a:gd name="T2" fmla="*/ 28 w 38"/>
                <a:gd name="T3" fmla="*/ 0 h 135"/>
                <a:gd name="T4" fmla="*/ 38 w 38"/>
                <a:gd name="T5" fmla="*/ 129 h 135"/>
                <a:gd name="T6" fmla="*/ 19 w 38"/>
                <a:gd name="T7" fmla="*/ 133 h 135"/>
                <a:gd name="T8" fmla="*/ 0 w 38"/>
                <a:gd name="T9" fmla="*/ 1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35">
                  <a:moveTo>
                    <a:pt x="0" y="11"/>
                  </a:moveTo>
                  <a:cubicBezTo>
                    <a:pt x="0" y="11"/>
                    <a:pt x="27" y="1"/>
                    <a:pt x="28" y="0"/>
                  </a:cubicBezTo>
                  <a:cubicBezTo>
                    <a:pt x="28" y="7"/>
                    <a:pt x="38" y="129"/>
                    <a:pt x="38" y="129"/>
                  </a:cubicBezTo>
                  <a:cubicBezTo>
                    <a:pt x="38" y="129"/>
                    <a:pt x="26" y="135"/>
                    <a:pt x="19" y="133"/>
                  </a:cubicBezTo>
                  <a:cubicBezTo>
                    <a:pt x="17" y="122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íşļîḍé">
              <a:extLst>
                <a:ext uri="{FF2B5EF4-FFF2-40B4-BE49-F238E27FC236}">
                  <a16:creationId xmlns:a16="http://schemas.microsoft.com/office/drawing/2014/main" id="{7BEA1891-5E2C-4D66-8AE7-878E69CA211E}"/>
                </a:ext>
              </a:extLst>
            </p:cNvPr>
            <p:cNvSpPr/>
            <p:nvPr/>
          </p:nvSpPr>
          <p:spPr bwMode="auto">
            <a:xfrm>
              <a:off x="2713038" y="3506788"/>
              <a:ext cx="61912" cy="301625"/>
            </a:xfrm>
            <a:custGeom>
              <a:avLst/>
              <a:gdLst>
                <a:gd name="T0" fmla="*/ 0 w 39"/>
                <a:gd name="T1" fmla="*/ 7 h 190"/>
                <a:gd name="T2" fmla="*/ 24 w 39"/>
                <a:gd name="T3" fmla="*/ 0 h 190"/>
                <a:gd name="T4" fmla="*/ 39 w 39"/>
                <a:gd name="T5" fmla="*/ 190 h 190"/>
                <a:gd name="T6" fmla="*/ 28 w 39"/>
                <a:gd name="T7" fmla="*/ 190 h 190"/>
                <a:gd name="T8" fmla="*/ 0 w 39"/>
                <a:gd name="T9" fmla="*/ 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90">
                  <a:moveTo>
                    <a:pt x="0" y="7"/>
                  </a:moveTo>
                  <a:lnTo>
                    <a:pt x="24" y="0"/>
                  </a:lnTo>
                  <a:lnTo>
                    <a:pt x="39" y="190"/>
                  </a:lnTo>
                  <a:lnTo>
                    <a:pt x="28" y="19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iŝḷîḍê">
              <a:extLst>
                <a:ext uri="{FF2B5EF4-FFF2-40B4-BE49-F238E27FC236}">
                  <a16:creationId xmlns:a16="http://schemas.microsoft.com/office/drawing/2014/main" id="{8DBC6765-90F2-4A70-8C4E-E446F820F041}"/>
                </a:ext>
              </a:extLst>
            </p:cNvPr>
            <p:cNvSpPr/>
            <p:nvPr/>
          </p:nvSpPr>
          <p:spPr bwMode="auto">
            <a:xfrm>
              <a:off x="2763838" y="3852863"/>
              <a:ext cx="22225" cy="90488"/>
            </a:xfrm>
            <a:custGeom>
              <a:avLst/>
              <a:gdLst>
                <a:gd name="T0" fmla="*/ 0 w 14"/>
                <a:gd name="T1" fmla="*/ 0 h 57"/>
                <a:gd name="T2" fmla="*/ 10 w 14"/>
                <a:gd name="T3" fmla="*/ 3 h 57"/>
                <a:gd name="T4" fmla="*/ 14 w 14"/>
                <a:gd name="T5" fmla="*/ 56 h 57"/>
                <a:gd name="T6" fmla="*/ 10 w 14"/>
                <a:gd name="T7" fmla="*/ 57 h 57"/>
                <a:gd name="T8" fmla="*/ 0 w 14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7">
                  <a:moveTo>
                    <a:pt x="0" y="0"/>
                  </a:moveTo>
                  <a:lnTo>
                    <a:pt x="10" y="3"/>
                  </a:lnTo>
                  <a:lnTo>
                    <a:pt x="14" y="56"/>
                  </a:lnTo>
                  <a:lnTo>
                    <a:pt x="10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îṧļíḓè">
              <a:extLst>
                <a:ext uri="{FF2B5EF4-FFF2-40B4-BE49-F238E27FC236}">
                  <a16:creationId xmlns:a16="http://schemas.microsoft.com/office/drawing/2014/main" id="{AD59232C-68C8-4818-8D22-905A6EBD3E6F}"/>
                </a:ext>
              </a:extLst>
            </p:cNvPr>
            <p:cNvSpPr/>
            <p:nvPr/>
          </p:nvSpPr>
          <p:spPr bwMode="auto">
            <a:xfrm>
              <a:off x="2549525" y="3024188"/>
              <a:ext cx="390525" cy="377825"/>
            </a:xfrm>
            <a:custGeom>
              <a:avLst/>
              <a:gdLst>
                <a:gd name="T0" fmla="*/ 0 w 176"/>
                <a:gd name="T1" fmla="*/ 74 h 170"/>
                <a:gd name="T2" fmla="*/ 43 w 176"/>
                <a:gd name="T3" fmla="*/ 41 h 170"/>
                <a:gd name="T4" fmla="*/ 118 w 176"/>
                <a:gd name="T5" fmla="*/ 2 h 170"/>
                <a:gd name="T6" fmla="*/ 156 w 176"/>
                <a:gd name="T7" fmla="*/ 82 h 170"/>
                <a:gd name="T8" fmla="*/ 91 w 176"/>
                <a:gd name="T9" fmla="*/ 170 h 170"/>
                <a:gd name="T10" fmla="*/ 88 w 176"/>
                <a:gd name="T11" fmla="*/ 126 h 170"/>
                <a:gd name="T12" fmla="*/ 113 w 176"/>
                <a:gd name="T13" fmla="*/ 37 h 170"/>
                <a:gd name="T14" fmla="*/ 47 w 176"/>
                <a:gd name="T15" fmla="*/ 53 h 170"/>
                <a:gd name="T16" fmla="*/ 7 w 176"/>
                <a:gd name="T17" fmla="*/ 77 h 170"/>
                <a:gd name="T18" fmla="*/ 15 w 176"/>
                <a:gd name="T19" fmla="*/ 71 h 170"/>
                <a:gd name="T20" fmla="*/ 20 w 176"/>
                <a:gd name="T21" fmla="*/ 66 h 170"/>
                <a:gd name="T22" fmla="*/ 0 w 176"/>
                <a:gd name="T23" fmla="*/ 7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" h="170">
                  <a:moveTo>
                    <a:pt x="0" y="74"/>
                  </a:moveTo>
                  <a:cubicBezTo>
                    <a:pt x="0" y="74"/>
                    <a:pt x="1" y="42"/>
                    <a:pt x="43" y="41"/>
                  </a:cubicBezTo>
                  <a:cubicBezTo>
                    <a:pt x="66" y="24"/>
                    <a:pt x="84" y="7"/>
                    <a:pt x="118" y="2"/>
                  </a:cubicBezTo>
                  <a:cubicBezTo>
                    <a:pt x="152" y="0"/>
                    <a:pt x="176" y="27"/>
                    <a:pt x="156" y="82"/>
                  </a:cubicBezTo>
                  <a:cubicBezTo>
                    <a:pt x="134" y="138"/>
                    <a:pt x="89" y="170"/>
                    <a:pt x="91" y="170"/>
                  </a:cubicBezTo>
                  <a:cubicBezTo>
                    <a:pt x="90" y="156"/>
                    <a:pt x="88" y="126"/>
                    <a:pt x="88" y="126"/>
                  </a:cubicBezTo>
                  <a:cubicBezTo>
                    <a:pt x="88" y="126"/>
                    <a:pt x="145" y="50"/>
                    <a:pt x="113" y="37"/>
                  </a:cubicBezTo>
                  <a:cubicBezTo>
                    <a:pt x="113" y="37"/>
                    <a:pt x="99" y="27"/>
                    <a:pt x="47" y="53"/>
                  </a:cubicBezTo>
                  <a:cubicBezTo>
                    <a:pt x="38" y="68"/>
                    <a:pt x="29" y="77"/>
                    <a:pt x="7" y="77"/>
                  </a:cubicBezTo>
                  <a:cubicBezTo>
                    <a:pt x="9" y="75"/>
                    <a:pt x="11" y="74"/>
                    <a:pt x="15" y="71"/>
                  </a:cubicBezTo>
                  <a:cubicBezTo>
                    <a:pt x="19" y="69"/>
                    <a:pt x="20" y="66"/>
                    <a:pt x="20" y="66"/>
                  </a:cubicBezTo>
                  <a:cubicBezTo>
                    <a:pt x="20" y="66"/>
                    <a:pt x="5" y="72"/>
                    <a:pt x="0" y="74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îṥ1iḑe">
              <a:extLst>
                <a:ext uri="{FF2B5EF4-FFF2-40B4-BE49-F238E27FC236}">
                  <a16:creationId xmlns:a16="http://schemas.microsoft.com/office/drawing/2014/main" id="{06738A10-7255-47C2-9DB1-05A76D1B0E33}"/>
                </a:ext>
              </a:extLst>
            </p:cNvPr>
            <p:cNvSpPr/>
            <p:nvPr/>
          </p:nvSpPr>
          <p:spPr bwMode="auto">
            <a:xfrm>
              <a:off x="2600325" y="3132138"/>
              <a:ext cx="17462" cy="14288"/>
            </a:xfrm>
            <a:custGeom>
              <a:avLst/>
              <a:gdLst>
                <a:gd name="T0" fmla="*/ 2 w 8"/>
                <a:gd name="T1" fmla="*/ 2 h 7"/>
                <a:gd name="T2" fmla="*/ 5 w 8"/>
                <a:gd name="T3" fmla="*/ 4 h 7"/>
                <a:gd name="T4" fmla="*/ 4 w 8"/>
                <a:gd name="T5" fmla="*/ 1 h 7"/>
                <a:gd name="T6" fmla="*/ 8 w 8"/>
                <a:gd name="T7" fmla="*/ 4 h 7"/>
                <a:gd name="T8" fmla="*/ 2 w 8"/>
                <a:gd name="T9" fmla="*/ 6 h 7"/>
                <a:gd name="T10" fmla="*/ 2 w 8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2" y="2"/>
                  </a:moveTo>
                  <a:cubicBezTo>
                    <a:pt x="2" y="2"/>
                    <a:pt x="4" y="3"/>
                    <a:pt x="5" y="4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6" y="1"/>
                    <a:pt x="8" y="0"/>
                    <a:pt x="8" y="4"/>
                  </a:cubicBezTo>
                  <a:cubicBezTo>
                    <a:pt x="7" y="6"/>
                    <a:pt x="5" y="7"/>
                    <a:pt x="2" y="6"/>
                  </a:cubicBezTo>
                  <a:cubicBezTo>
                    <a:pt x="1" y="6"/>
                    <a:pt x="0" y="4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íšḷíďe">
              <a:extLst>
                <a:ext uri="{FF2B5EF4-FFF2-40B4-BE49-F238E27FC236}">
                  <a16:creationId xmlns:a16="http://schemas.microsoft.com/office/drawing/2014/main" id="{684BDAB6-D444-4380-9D0C-B44FDEE667C2}"/>
                </a:ext>
              </a:extLst>
            </p:cNvPr>
            <p:cNvSpPr/>
            <p:nvPr/>
          </p:nvSpPr>
          <p:spPr bwMode="auto">
            <a:xfrm>
              <a:off x="2633663" y="3379788"/>
              <a:ext cx="407987" cy="495300"/>
            </a:xfrm>
            <a:custGeom>
              <a:avLst/>
              <a:gdLst>
                <a:gd name="T0" fmla="*/ 23 w 184"/>
                <a:gd name="T1" fmla="*/ 2 h 223"/>
                <a:gd name="T2" fmla="*/ 25 w 184"/>
                <a:gd name="T3" fmla="*/ 22 h 223"/>
                <a:gd name="T4" fmla="*/ 65 w 184"/>
                <a:gd name="T5" fmla="*/ 15 h 223"/>
                <a:gd name="T6" fmla="*/ 171 w 184"/>
                <a:gd name="T7" fmla="*/ 72 h 223"/>
                <a:gd name="T8" fmla="*/ 133 w 184"/>
                <a:gd name="T9" fmla="*/ 195 h 223"/>
                <a:gd name="T10" fmla="*/ 0 w 184"/>
                <a:gd name="T11" fmla="*/ 172 h 223"/>
                <a:gd name="T12" fmla="*/ 124 w 184"/>
                <a:gd name="T13" fmla="*/ 176 h 223"/>
                <a:gd name="T14" fmla="*/ 141 w 184"/>
                <a:gd name="T15" fmla="*/ 74 h 223"/>
                <a:gd name="T16" fmla="*/ 68 w 184"/>
                <a:gd name="T17" fmla="*/ 48 h 223"/>
                <a:gd name="T18" fmla="*/ 4 w 184"/>
                <a:gd name="T19" fmla="*/ 39 h 223"/>
                <a:gd name="T20" fmla="*/ 23 w 184"/>
                <a:gd name="T21" fmla="*/ 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4" h="223">
                  <a:moveTo>
                    <a:pt x="23" y="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9" y="27"/>
                    <a:pt x="65" y="15"/>
                  </a:cubicBezTo>
                  <a:cubicBezTo>
                    <a:pt x="97" y="9"/>
                    <a:pt x="142" y="0"/>
                    <a:pt x="171" y="72"/>
                  </a:cubicBezTo>
                  <a:cubicBezTo>
                    <a:pt x="184" y="117"/>
                    <a:pt x="173" y="164"/>
                    <a:pt x="133" y="195"/>
                  </a:cubicBezTo>
                  <a:cubicBezTo>
                    <a:pt x="95" y="222"/>
                    <a:pt x="50" y="223"/>
                    <a:pt x="0" y="172"/>
                  </a:cubicBezTo>
                  <a:cubicBezTo>
                    <a:pt x="18" y="186"/>
                    <a:pt x="73" y="221"/>
                    <a:pt x="124" y="176"/>
                  </a:cubicBezTo>
                  <a:cubicBezTo>
                    <a:pt x="157" y="143"/>
                    <a:pt x="157" y="110"/>
                    <a:pt x="141" y="74"/>
                  </a:cubicBezTo>
                  <a:cubicBezTo>
                    <a:pt x="124" y="41"/>
                    <a:pt x="102" y="39"/>
                    <a:pt x="68" y="48"/>
                  </a:cubicBezTo>
                  <a:cubicBezTo>
                    <a:pt x="30" y="58"/>
                    <a:pt x="11" y="71"/>
                    <a:pt x="4" y="39"/>
                  </a:cubicBezTo>
                  <a:cubicBezTo>
                    <a:pt x="4" y="39"/>
                    <a:pt x="1" y="20"/>
                    <a:pt x="23" y="2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ïṩľidè">
              <a:extLst>
                <a:ext uri="{FF2B5EF4-FFF2-40B4-BE49-F238E27FC236}">
                  <a16:creationId xmlns:a16="http://schemas.microsoft.com/office/drawing/2014/main" id="{05090B48-8D8E-48F9-A7BF-6E0C40A3AD38}"/>
                </a:ext>
              </a:extLst>
            </p:cNvPr>
            <p:cNvSpPr/>
            <p:nvPr/>
          </p:nvSpPr>
          <p:spPr bwMode="auto">
            <a:xfrm>
              <a:off x="391160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7 h 49"/>
                <a:gd name="T8" fmla="*/ 0 w 42"/>
                <a:gd name="T9" fmla="*/ 2 h 49"/>
                <a:gd name="T10" fmla="*/ 0 w 42"/>
                <a:gd name="T11" fmla="*/ 0 h 49"/>
                <a:gd name="T12" fmla="*/ 23 w 42"/>
                <a:gd name="T13" fmla="*/ 0 h 49"/>
                <a:gd name="T14" fmla="*/ 39 w 42"/>
                <a:gd name="T15" fmla="*/ 12 h 49"/>
                <a:gd name="T16" fmla="*/ 29 w 42"/>
                <a:gd name="T17" fmla="*/ 23 h 49"/>
                <a:gd name="T18" fmla="*/ 42 w 42"/>
                <a:gd name="T19" fmla="*/ 36 h 49"/>
                <a:gd name="T20" fmla="*/ 25 w 42"/>
                <a:gd name="T21" fmla="*/ 49 h 49"/>
                <a:gd name="T22" fmla="*/ 0 w 42"/>
                <a:gd name="T23" fmla="*/ 49 h 49"/>
                <a:gd name="T24" fmla="*/ 10 w 42"/>
                <a:gd name="T25" fmla="*/ 22 h 49"/>
                <a:gd name="T26" fmla="*/ 23 w 42"/>
                <a:gd name="T27" fmla="*/ 22 h 49"/>
                <a:gd name="T28" fmla="*/ 35 w 42"/>
                <a:gd name="T29" fmla="*/ 11 h 49"/>
                <a:gd name="T30" fmla="*/ 23 w 42"/>
                <a:gd name="T31" fmla="*/ 2 h 49"/>
                <a:gd name="T32" fmla="*/ 16 w 42"/>
                <a:gd name="T33" fmla="*/ 2 h 49"/>
                <a:gd name="T34" fmla="*/ 10 w 42"/>
                <a:gd name="T35" fmla="*/ 7 h 49"/>
                <a:gd name="T36" fmla="*/ 10 w 42"/>
                <a:gd name="T37" fmla="*/ 22 h 49"/>
                <a:gd name="T38" fmla="*/ 10 w 42"/>
                <a:gd name="T39" fmla="*/ 24 h 49"/>
                <a:gd name="T40" fmla="*/ 10 w 42"/>
                <a:gd name="T41" fmla="*/ 43 h 49"/>
                <a:gd name="T42" fmla="*/ 16 w 42"/>
                <a:gd name="T43" fmla="*/ 48 h 49"/>
                <a:gd name="T44" fmla="*/ 24 w 42"/>
                <a:gd name="T45" fmla="*/ 48 h 49"/>
                <a:gd name="T46" fmla="*/ 37 w 42"/>
                <a:gd name="T47" fmla="*/ 36 h 49"/>
                <a:gd name="T48" fmla="*/ 24 w 42"/>
                <a:gd name="T49" fmla="*/ 24 h 49"/>
                <a:gd name="T50" fmla="*/ 10 w 42"/>
                <a:gd name="T51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7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4" y="0"/>
                    <a:pt x="39" y="5"/>
                    <a:pt x="39" y="12"/>
                  </a:cubicBezTo>
                  <a:cubicBezTo>
                    <a:pt x="39" y="16"/>
                    <a:pt x="37" y="20"/>
                    <a:pt x="29" y="23"/>
                  </a:cubicBezTo>
                  <a:cubicBezTo>
                    <a:pt x="38" y="24"/>
                    <a:pt x="42" y="29"/>
                    <a:pt x="42" y="36"/>
                  </a:cubicBezTo>
                  <a:cubicBezTo>
                    <a:pt x="42" y="43"/>
                    <a:pt x="36" y="49"/>
                    <a:pt x="25" y="49"/>
                  </a:cubicBezTo>
                  <a:lnTo>
                    <a:pt x="0" y="49"/>
                  </a:lnTo>
                  <a:close/>
                  <a:moveTo>
                    <a:pt x="10" y="22"/>
                  </a:moveTo>
                  <a:cubicBezTo>
                    <a:pt x="23" y="22"/>
                    <a:pt x="23" y="22"/>
                    <a:pt x="23" y="22"/>
                  </a:cubicBezTo>
                  <a:cubicBezTo>
                    <a:pt x="30" y="22"/>
                    <a:pt x="35" y="17"/>
                    <a:pt x="35" y="11"/>
                  </a:cubicBezTo>
                  <a:cubicBezTo>
                    <a:pt x="35" y="7"/>
                    <a:pt x="31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7"/>
                  </a:cubicBezTo>
                  <a:lnTo>
                    <a:pt x="10" y="22"/>
                  </a:lnTo>
                  <a:close/>
                  <a:moveTo>
                    <a:pt x="10" y="24"/>
                  </a:moveTo>
                  <a:cubicBezTo>
                    <a:pt x="10" y="43"/>
                    <a:pt x="10" y="43"/>
                    <a:pt x="10" y="43"/>
                  </a:cubicBezTo>
                  <a:cubicBezTo>
                    <a:pt x="10" y="47"/>
                    <a:pt x="12" y="48"/>
                    <a:pt x="16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32" y="48"/>
                    <a:pt x="37" y="42"/>
                    <a:pt x="37" y="36"/>
                  </a:cubicBezTo>
                  <a:cubicBezTo>
                    <a:pt x="37" y="30"/>
                    <a:pt x="32" y="24"/>
                    <a:pt x="24" y="24"/>
                  </a:cubicBezTo>
                  <a:lnTo>
                    <a:pt x="10" y="24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iṥlïdê">
              <a:extLst>
                <a:ext uri="{FF2B5EF4-FFF2-40B4-BE49-F238E27FC236}">
                  <a16:creationId xmlns:a16="http://schemas.microsoft.com/office/drawing/2014/main" id="{9B474EBF-AC82-4BEC-9E0B-A55705D45AAA}"/>
                </a:ext>
              </a:extLst>
            </p:cNvPr>
            <p:cNvSpPr/>
            <p:nvPr/>
          </p:nvSpPr>
          <p:spPr bwMode="auto">
            <a:xfrm>
              <a:off x="4071938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2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0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2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5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0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isļîḍê">
              <a:extLst>
                <a:ext uri="{FF2B5EF4-FFF2-40B4-BE49-F238E27FC236}">
                  <a16:creationId xmlns:a16="http://schemas.microsoft.com/office/drawing/2014/main" id="{4DC8ADEC-EC64-4540-B2E8-7A13019E424E}"/>
                </a:ext>
              </a:extLst>
            </p:cNvPr>
            <p:cNvSpPr/>
            <p:nvPr/>
          </p:nvSpPr>
          <p:spPr bwMode="auto">
            <a:xfrm>
              <a:off x="4232275" y="3832225"/>
              <a:ext cx="60325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8 w 19"/>
                <a:gd name="T19" fmla="*/ 44 h 49"/>
                <a:gd name="T20" fmla="*/ 8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4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4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8" y="46"/>
                    <a:pt x="8" y="4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îśḻíďé">
              <a:extLst>
                <a:ext uri="{FF2B5EF4-FFF2-40B4-BE49-F238E27FC236}">
                  <a16:creationId xmlns:a16="http://schemas.microsoft.com/office/drawing/2014/main" id="{B25E5344-4424-468B-B683-30F1FAC34762}"/>
                </a:ext>
              </a:extLst>
            </p:cNvPr>
            <p:cNvSpPr/>
            <p:nvPr/>
          </p:nvSpPr>
          <p:spPr bwMode="auto">
            <a:xfrm>
              <a:off x="4319588" y="3832225"/>
              <a:ext cx="82550" cy="169863"/>
            </a:xfrm>
            <a:custGeom>
              <a:avLst/>
              <a:gdLst>
                <a:gd name="T0" fmla="*/ 26 w 26"/>
                <a:gd name="T1" fmla="*/ 0 h 50"/>
                <a:gd name="T2" fmla="*/ 26 w 26"/>
                <a:gd name="T3" fmla="*/ 2 h 50"/>
                <a:gd name="T4" fmla="*/ 19 w 26"/>
                <a:gd name="T5" fmla="*/ 6 h 50"/>
                <a:gd name="T6" fmla="*/ 19 w 26"/>
                <a:gd name="T7" fmla="*/ 37 h 50"/>
                <a:gd name="T8" fmla="*/ 9 w 26"/>
                <a:gd name="T9" fmla="*/ 50 h 50"/>
                <a:gd name="T10" fmla="*/ 0 w 26"/>
                <a:gd name="T11" fmla="*/ 45 h 50"/>
                <a:gd name="T12" fmla="*/ 3 w 26"/>
                <a:gd name="T13" fmla="*/ 41 h 50"/>
                <a:gd name="T14" fmla="*/ 6 w 26"/>
                <a:gd name="T15" fmla="*/ 45 h 50"/>
                <a:gd name="T16" fmla="*/ 10 w 26"/>
                <a:gd name="T17" fmla="*/ 49 h 50"/>
                <a:gd name="T18" fmla="*/ 15 w 26"/>
                <a:gd name="T19" fmla="*/ 38 h 50"/>
                <a:gd name="T20" fmla="*/ 15 w 26"/>
                <a:gd name="T21" fmla="*/ 6 h 50"/>
                <a:gd name="T22" fmla="*/ 8 w 26"/>
                <a:gd name="T23" fmla="*/ 2 h 50"/>
                <a:gd name="T24" fmla="*/ 8 w 26"/>
                <a:gd name="T25" fmla="*/ 0 h 50"/>
                <a:gd name="T26" fmla="*/ 26 w 26"/>
                <a:gd name="T2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50">
                  <a:moveTo>
                    <a:pt x="26" y="0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1" y="2"/>
                    <a:pt x="19" y="3"/>
                    <a:pt x="19" y="6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46"/>
                    <a:pt x="15" y="50"/>
                    <a:pt x="9" y="50"/>
                  </a:cubicBezTo>
                  <a:cubicBezTo>
                    <a:pt x="4" y="50"/>
                    <a:pt x="0" y="49"/>
                    <a:pt x="0" y="45"/>
                  </a:cubicBezTo>
                  <a:cubicBezTo>
                    <a:pt x="0" y="43"/>
                    <a:pt x="1" y="41"/>
                    <a:pt x="3" y="41"/>
                  </a:cubicBezTo>
                  <a:cubicBezTo>
                    <a:pt x="5" y="41"/>
                    <a:pt x="6" y="43"/>
                    <a:pt x="6" y="45"/>
                  </a:cubicBezTo>
                  <a:cubicBezTo>
                    <a:pt x="6" y="47"/>
                    <a:pt x="7" y="49"/>
                    <a:pt x="10" y="49"/>
                  </a:cubicBezTo>
                  <a:cubicBezTo>
                    <a:pt x="13" y="49"/>
                    <a:pt x="15" y="44"/>
                    <a:pt x="15" y="3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3"/>
                    <a:pt x="13" y="2"/>
                    <a:pt x="8" y="2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í$ľíḋè">
              <a:extLst>
                <a:ext uri="{FF2B5EF4-FFF2-40B4-BE49-F238E27FC236}">
                  <a16:creationId xmlns:a16="http://schemas.microsoft.com/office/drawing/2014/main" id="{1D658846-E42D-4785-9991-186D2516698E}"/>
                </a:ext>
              </a:extLst>
            </p:cNvPr>
            <p:cNvSpPr/>
            <p:nvPr/>
          </p:nvSpPr>
          <p:spPr bwMode="auto">
            <a:xfrm>
              <a:off x="4437063" y="3832225"/>
              <a:ext cx="58738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ïṧḷîḓê">
              <a:extLst>
                <a:ext uri="{FF2B5EF4-FFF2-40B4-BE49-F238E27FC236}">
                  <a16:creationId xmlns:a16="http://schemas.microsoft.com/office/drawing/2014/main" id="{BC70DA73-EE69-4B81-840C-A2B356C635E6}"/>
                </a:ext>
              </a:extLst>
            </p:cNvPr>
            <p:cNvSpPr/>
            <p:nvPr/>
          </p:nvSpPr>
          <p:spPr bwMode="auto">
            <a:xfrm>
              <a:off x="4521200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7 w 49"/>
                <a:gd name="T5" fmla="*/ 43 h 50"/>
                <a:gd name="T6" fmla="*/ 7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9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íśļidè">
              <a:extLst>
                <a:ext uri="{FF2B5EF4-FFF2-40B4-BE49-F238E27FC236}">
                  <a16:creationId xmlns:a16="http://schemas.microsoft.com/office/drawing/2014/main" id="{4115D7B2-68E9-41CD-AF07-AF5F7670FEE2}"/>
                </a:ext>
              </a:extLst>
            </p:cNvPr>
            <p:cNvSpPr/>
            <p:nvPr/>
          </p:nvSpPr>
          <p:spPr bwMode="auto">
            <a:xfrm>
              <a:off x="4703763" y="3829050"/>
              <a:ext cx="144463" cy="173038"/>
            </a:xfrm>
            <a:custGeom>
              <a:avLst/>
              <a:gdLst>
                <a:gd name="T0" fmla="*/ 45 w 45"/>
                <a:gd name="T1" fmla="*/ 28 h 51"/>
                <a:gd name="T2" fmla="*/ 45 w 45"/>
                <a:gd name="T3" fmla="*/ 30 h 51"/>
                <a:gd name="T4" fmla="*/ 39 w 45"/>
                <a:gd name="T5" fmla="*/ 35 h 51"/>
                <a:gd name="T6" fmla="*/ 39 w 45"/>
                <a:gd name="T7" fmla="*/ 50 h 51"/>
                <a:gd name="T8" fmla="*/ 36 w 45"/>
                <a:gd name="T9" fmla="*/ 50 h 51"/>
                <a:gd name="T10" fmla="*/ 35 w 45"/>
                <a:gd name="T11" fmla="*/ 47 h 51"/>
                <a:gd name="T12" fmla="*/ 21 w 45"/>
                <a:gd name="T13" fmla="*/ 51 h 51"/>
                <a:gd name="T14" fmla="*/ 0 w 45"/>
                <a:gd name="T15" fmla="*/ 26 h 51"/>
                <a:gd name="T16" fmla="*/ 22 w 45"/>
                <a:gd name="T17" fmla="*/ 0 h 51"/>
                <a:gd name="T18" fmla="*/ 31 w 45"/>
                <a:gd name="T19" fmla="*/ 2 h 51"/>
                <a:gd name="T20" fmla="*/ 36 w 45"/>
                <a:gd name="T21" fmla="*/ 0 h 51"/>
                <a:gd name="T22" fmla="*/ 41 w 45"/>
                <a:gd name="T23" fmla="*/ 12 h 51"/>
                <a:gd name="T24" fmla="*/ 40 w 45"/>
                <a:gd name="T25" fmla="*/ 13 h 51"/>
                <a:gd name="T26" fmla="*/ 22 w 45"/>
                <a:gd name="T27" fmla="*/ 2 h 51"/>
                <a:gd name="T28" fmla="*/ 5 w 45"/>
                <a:gd name="T29" fmla="*/ 25 h 51"/>
                <a:gd name="T30" fmla="*/ 21 w 45"/>
                <a:gd name="T31" fmla="*/ 50 h 51"/>
                <a:gd name="T32" fmla="*/ 35 w 45"/>
                <a:gd name="T33" fmla="*/ 40 h 51"/>
                <a:gd name="T34" fmla="*/ 35 w 45"/>
                <a:gd name="T35" fmla="*/ 35 h 51"/>
                <a:gd name="T36" fmla="*/ 27 w 45"/>
                <a:gd name="T37" fmla="*/ 30 h 51"/>
                <a:gd name="T38" fmla="*/ 27 w 45"/>
                <a:gd name="T39" fmla="*/ 28 h 51"/>
                <a:gd name="T40" fmla="*/ 45 w 45"/>
                <a:gd name="T41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51">
                  <a:moveTo>
                    <a:pt x="45" y="28"/>
                  </a:moveTo>
                  <a:cubicBezTo>
                    <a:pt x="45" y="30"/>
                    <a:pt x="45" y="30"/>
                    <a:pt x="45" y="30"/>
                  </a:cubicBezTo>
                  <a:cubicBezTo>
                    <a:pt x="40" y="30"/>
                    <a:pt x="39" y="32"/>
                    <a:pt x="39" y="35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2" y="49"/>
                    <a:pt x="28" y="51"/>
                    <a:pt x="21" y="51"/>
                  </a:cubicBezTo>
                  <a:cubicBezTo>
                    <a:pt x="8" y="51"/>
                    <a:pt x="0" y="42"/>
                    <a:pt x="0" y="26"/>
                  </a:cubicBezTo>
                  <a:cubicBezTo>
                    <a:pt x="0" y="11"/>
                    <a:pt x="9" y="0"/>
                    <a:pt x="22" y="0"/>
                  </a:cubicBezTo>
                  <a:cubicBezTo>
                    <a:pt x="26" y="0"/>
                    <a:pt x="29" y="1"/>
                    <a:pt x="31" y="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6" y="8"/>
                    <a:pt x="31" y="2"/>
                    <a:pt x="22" y="2"/>
                  </a:cubicBezTo>
                  <a:cubicBezTo>
                    <a:pt x="12" y="2"/>
                    <a:pt x="5" y="12"/>
                    <a:pt x="5" y="25"/>
                  </a:cubicBezTo>
                  <a:cubicBezTo>
                    <a:pt x="5" y="42"/>
                    <a:pt x="13" y="50"/>
                    <a:pt x="21" y="50"/>
                  </a:cubicBezTo>
                  <a:cubicBezTo>
                    <a:pt x="29" y="50"/>
                    <a:pt x="35" y="44"/>
                    <a:pt x="35" y="40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2"/>
                    <a:pt x="33" y="30"/>
                    <a:pt x="27" y="30"/>
                  </a:cubicBezTo>
                  <a:cubicBezTo>
                    <a:pt x="27" y="28"/>
                    <a:pt x="27" y="28"/>
                    <a:pt x="27" y="28"/>
                  </a:cubicBezTo>
                  <a:lnTo>
                    <a:pt x="45" y="2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ïŝľiďè">
              <a:extLst>
                <a:ext uri="{FF2B5EF4-FFF2-40B4-BE49-F238E27FC236}">
                  <a16:creationId xmlns:a16="http://schemas.microsoft.com/office/drawing/2014/main" id="{9C2BC47A-F904-41C6-B6BD-F834EA12C0F8}"/>
                </a:ext>
              </a:extLst>
            </p:cNvPr>
            <p:cNvSpPr/>
            <p:nvPr/>
          </p:nvSpPr>
          <p:spPr bwMode="auto">
            <a:xfrm>
              <a:off x="4946650" y="3832225"/>
              <a:ext cx="157163" cy="169863"/>
            </a:xfrm>
            <a:custGeom>
              <a:avLst/>
              <a:gdLst>
                <a:gd name="T0" fmla="*/ 0 w 49"/>
                <a:gd name="T1" fmla="*/ 0 h 50"/>
                <a:gd name="T2" fmla="*/ 18 w 49"/>
                <a:gd name="T3" fmla="*/ 0 h 50"/>
                <a:gd name="T4" fmla="*/ 18 w 49"/>
                <a:gd name="T5" fmla="*/ 2 h 50"/>
                <a:gd name="T6" fmla="*/ 11 w 49"/>
                <a:gd name="T7" fmla="*/ 6 h 50"/>
                <a:gd name="T8" fmla="*/ 11 w 49"/>
                <a:gd name="T9" fmla="*/ 34 h 50"/>
                <a:gd name="T10" fmla="*/ 26 w 49"/>
                <a:gd name="T11" fmla="*/ 48 h 50"/>
                <a:gd name="T12" fmla="*/ 41 w 49"/>
                <a:gd name="T13" fmla="*/ 34 h 50"/>
                <a:gd name="T14" fmla="*/ 41 w 49"/>
                <a:gd name="T15" fmla="*/ 6 h 50"/>
                <a:gd name="T16" fmla="*/ 34 w 49"/>
                <a:gd name="T17" fmla="*/ 2 h 50"/>
                <a:gd name="T18" fmla="*/ 34 w 49"/>
                <a:gd name="T19" fmla="*/ 0 h 50"/>
                <a:gd name="T20" fmla="*/ 49 w 49"/>
                <a:gd name="T21" fmla="*/ 0 h 50"/>
                <a:gd name="T22" fmla="*/ 49 w 49"/>
                <a:gd name="T23" fmla="*/ 2 h 50"/>
                <a:gd name="T24" fmla="*/ 43 w 49"/>
                <a:gd name="T25" fmla="*/ 6 h 50"/>
                <a:gd name="T26" fmla="*/ 43 w 49"/>
                <a:gd name="T27" fmla="*/ 34 h 50"/>
                <a:gd name="T28" fmla="*/ 24 w 49"/>
                <a:gd name="T29" fmla="*/ 50 h 50"/>
                <a:gd name="T30" fmla="*/ 7 w 49"/>
                <a:gd name="T31" fmla="*/ 33 h 50"/>
                <a:gd name="T32" fmla="*/ 7 w 49"/>
                <a:gd name="T33" fmla="*/ 6 h 50"/>
                <a:gd name="T34" fmla="*/ 0 w 49"/>
                <a:gd name="T35" fmla="*/ 2 h 50"/>
                <a:gd name="T36" fmla="*/ 0 w 49"/>
                <a:gd name="T3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50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42"/>
                    <a:pt x="17" y="48"/>
                    <a:pt x="26" y="48"/>
                  </a:cubicBezTo>
                  <a:cubicBezTo>
                    <a:pt x="33" y="48"/>
                    <a:pt x="41" y="45"/>
                    <a:pt x="41" y="34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9" y="2"/>
                    <a:pt x="34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3" y="3"/>
                    <a:pt x="43" y="6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45"/>
                    <a:pt x="35" y="50"/>
                    <a:pt x="24" y="50"/>
                  </a:cubicBezTo>
                  <a:cubicBezTo>
                    <a:pt x="15" y="50"/>
                    <a:pt x="7" y="45"/>
                    <a:pt x="7" y="3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îšľïďé">
              <a:extLst>
                <a:ext uri="{FF2B5EF4-FFF2-40B4-BE49-F238E27FC236}">
                  <a16:creationId xmlns:a16="http://schemas.microsoft.com/office/drawing/2014/main" id="{40766540-E55D-4DA4-B4AA-AB93D100DA08}"/>
                </a:ext>
              </a:extLst>
            </p:cNvPr>
            <p:cNvSpPr/>
            <p:nvPr/>
          </p:nvSpPr>
          <p:spPr bwMode="auto">
            <a:xfrm>
              <a:off x="51260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6 w 49"/>
                <a:gd name="T5" fmla="*/ 43 h 50"/>
                <a:gd name="T6" fmla="*/ 6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9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iŝľïďê">
              <a:extLst>
                <a:ext uri="{FF2B5EF4-FFF2-40B4-BE49-F238E27FC236}">
                  <a16:creationId xmlns:a16="http://schemas.microsoft.com/office/drawing/2014/main" id="{49577A6C-F74B-406F-9A7E-18BCA39D2E52}"/>
                </a:ext>
              </a:extLst>
            </p:cNvPr>
            <p:cNvSpPr/>
            <p:nvPr/>
          </p:nvSpPr>
          <p:spPr bwMode="auto">
            <a:xfrm>
              <a:off x="5310188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ïṧlïďè">
              <a:extLst>
                <a:ext uri="{FF2B5EF4-FFF2-40B4-BE49-F238E27FC236}">
                  <a16:creationId xmlns:a16="http://schemas.microsoft.com/office/drawing/2014/main" id="{328E5122-7E4F-4ED3-A804-65D477D20FD0}"/>
                </a:ext>
              </a:extLst>
            </p:cNvPr>
            <p:cNvSpPr/>
            <p:nvPr/>
          </p:nvSpPr>
          <p:spPr bwMode="auto">
            <a:xfrm>
              <a:off x="5389563" y="3832225"/>
              <a:ext cx="150813" cy="169863"/>
            </a:xfrm>
            <a:custGeom>
              <a:avLst/>
              <a:gdLst>
                <a:gd name="T0" fmla="*/ 32 w 47"/>
                <a:gd name="T1" fmla="*/ 0 h 50"/>
                <a:gd name="T2" fmla="*/ 47 w 47"/>
                <a:gd name="T3" fmla="*/ 0 h 50"/>
                <a:gd name="T4" fmla="*/ 47 w 47"/>
                <a:gd name="T5" fmla="*/ 2 h 50"/>
                <a:gd name="T6" fmla="*/ 40 w 47"/>
                <a:gd name="T7" fmla="*/ 7 h 50"/>
                <a:gd name="T8" fmla="*/ 24 w 47"/>
                <a:gd name="T9" fmla="*/ 50 h 50"/>
                <a:gd name="T10" fmla="*/ 23 w 47"/>
                <a:gd name="T11" fmla="*/ 50 h 50"/>
                <a:gd name="T12" fmla="*/ 7 w 47"/>
                <a:gd name="T13" fmla="*/ 6 h 50"/>
                <a:gd name="T14" fmla="*/ 0 w 47"/>
                <a:gd name="T15" fmla="*/ 2 h 50"/>
                <a:gd name="T16" fmla="*/ 0 w 47"/>
                <a:gd name="T17" fmla="*/ 0 h 50"/>
                <a:gd name="T18" fmla="*/ 18 w 47"/>
                <a:gd name="T19" fmla="*/ 0 h 50"/>
                <a:gd name="T20" fmla="*/ 18 w 47"/>
                <a:gd name="T21" fmla="*/ 2 h 50"/>
                <a:gd name="T22" fmla="*/ 11 w 47"/>
                <a:gd name="T23" fmla="*/ 4 h 50"/>
                <a:gd name="T24" fmla="*/ 12 w 47"/>
                <a:gd name="T25" fmla="*/ 5 h 50"/>
                <a:gd name="T26" fmla="*/ 25 w 47"/>
                <a:gd name="T27" fmla="*/ 43 h 50"/>
                <a:gd name="T28" fmla="*/ 38 w 47"/>
                <a:gd name="T29" fmla="*/ 7 h 50"/>
                <a:gd name="T30" fmla="*/ 39 w 47"/>
                <a:gd name="T31" fmla="*/ 4 h 50"/>
                <a:gd name="T32" fmla="*/ 32 w 47"/>
                <a:gd name="T33" fmla="*/ 2 h 50"/>
                <a:gd name="T34" fmla="*/ 32 w 47"/>
                <a:gd name="T3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50">
                  <a:moveTo>
                    <a:pt x="32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2"/>
                    <a:pt x="42" y="3"/>
                    <a:pt x="40" y="7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4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2"/>
                    <a:pt x="11" y="4"/>
                  </a:cubicBezTo>
                  <a:cubicBezTo>
                    <a:pt x="11" y="4"/>
                    <a:pt x="11" y="5"/>
                    <a:pt x="12" y="5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9" y="6"/>
                    <a:pt x="39" y="5"/>
                    <a:pt x="39" y="4"/>
                  </a:cubicBezTo>
                  <a:cubicBezTo>
                    <a:pt x="39" y="3"/>
                    <a:pt x="37" y="2"/>
                    <a:pt x="32" y="2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iṥľîḋe">
              <a:extLst>
                <a:ext uri="{FF2B5EF4-FFF2-40B4-BE49-F238E27FC236}">
                  <a16:creationId xmlns:a16="http://schemas.microsoft.com/office/drawing/2014/main" id="{4B61996F-0784-4D54-A9F0-43B25776ECA1}"/>
                </a:ext>
              </a:extLst>
            </p:cNvPr>
            <p:cNvSpPr/>
            <p:nvPr/>
          </p:nvSpPr>
          <p:spPr bwMode="auto">
            <a:xfrm>
              <a:off x="556260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6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íślîḋè">
              <a:extLst>
                <a:ext uri="{FF2B5EF4-FFF2-40B4-BE49-F238E27FC236}">
                  <a16:creationId xmlns:a16="http://schemas.microsoft.com/office/drawing/2014/main" id="{F1EE2CC8-02D9-4537-9CDD-6E7895FC508D}"/>
                </a:ext>
              </a:extLst>
            </p:cNvPr>
            <p:cNvSpPr/>
            <p:nvPr/>
          </p:nvSpPr>
          <p:spPr bwMode="auto">
            <a:xfrm>
              <a:off x="5722938" y="3832225"/>
              <a:ext cx="138113" cy="166688"/>
            </a:xfrm>
            <a:custGeom>
              <a:avLst/>
              <a:gdLst>
                <a:gd name="T0" fmla="*/ 0 w 43"/>
                <a:gd name="T1" fmla="*/ 49 h 49"/>
                <a:gd name="T2" fmla="*/ 0 w 43"/>
                <a:gd name="T3" fmla="*/ 48 h 49"/>
                <a:gd name="T4" fmla="*/ 6 w 43"/>
                <a:gd name="T5" fmla="*/ 43 h 49"/>
                <a:gd name="T6" fmla="*/ 6 w 43"/>
                <a:gd name="T7" fmla="*/ 6 h 49"/>
                <a:gd name="T8" fmla="*/ 0 w 43"/>
                <a:gd name="T9" fmla="*/ 2 h 49"/>
                <a:gd name="T10" fmla="*/ 0 w 43"/>
                <a:gd name="T11" fmla="*/ 0 h 49"/>
                <a:gd name="T12" fmla="*/ 22 w 43"/>
                <a:gd name="T13" fmla="*/ 0 h 49"/>
                <a:gd name="T14" fmla="*/ 38 w 43"/>
                <a:gd name="T15" fmla="*/ 12 h 49"/>
                <a:gd name="T16" fmla="*/ 24 w 43"/>
                <a:gd name="T17" fmla="*/ 25 h 49"/>
                <a:gd name="T18" fmla="*/ 36 w 43"/>
                <a:gd name="T19" fmla="*/ 44 h 49"/>
                <a:gd name="T20" fmla="*/ 43 w 43"/>
                <a:gd name="T21" fmla="*/ 48 h 49"/>
                <a:gd name="T22" fmla="*/ 43 w 43"/>
                <a:gd name="T23" fmla="*/ 49 h 49"/>
                <a:gd name="T24" fmla="*/ 33 w 43"/>
                <a:gd name="T25" fmla="*/ 49 h 49"/>
                <a:gd name="T26" fmla="*/ 20 w 43"/>
                <a:gd name="T27" fmla="*/ 25 h 49"/>
                <a:gd name="T28" fmla="*/ 10 w 43"/>
                <a:gd name="T29" fmla="*/ 25 h 49"/>
                <a:gd name="T30" fmla="*/ 10 w 43"/>
                <a:gd name="T31" fmla="*/ 43 h 49"/>
                <a:gd name="T32" fmla="*/ 17 w 43"/>
                <a:gd name="T33" fmla="*/ 48 h 49"/>
                <a:gd name="T34" fmla="*/ 17 w 43"/>
                <a:gd name="T35" fmla="*/ 49 h 49"/>
                <a:gd name="T36" fmla="*/ 0 w 43"/>
                <a:gd name="T37" fmla="*/ 49 h 49"/>
                <a:gd name="T38" fmla="*/ 10 w 43"/>
                <a:gd name="T39" fmla="*/ 23 h 49"/>
                <a:gd name="T40" fmla="*/ 23 w 43"/>
                <a:gd name="T41" fmla="*/ 23 h 49"/>
                <a:gd name="T42" fmla="*/ 33 w 43"/>
                <a:gd name="T43" fmla="*/ 12 h 49"/>
                <a:gd name="T44" fmla="*/ 21 w 43"/>
                <a:gd name="T45" fmla="*/ 2 h 49"/>
                <a:gd name="T46" fmla="*/ 15 w 43"/>
                <a:gd name="T47" fmla="*/ 2 h 49"/>
                <a:gd name="T48" fmla="*/ 10 w 43"/>
                <a:gd name="T49" fmla="*/ 6 h 49"/>
                <a:gd name="T50" fmla="*/ 10 w 43"/>
                <a:gd name="T51" fmla="*/ 2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2" y="0"/>
                    <a:pt x="38" y="5"/>
                    <a:pt x="38" y="12"/>
                  </a:cubicBezTo>
                  <a:cubicBezTo>
                    <a:pt x="38" y="19"/>
                    <a:pt x="34" y="24"/>
                    <a:pt x="24" y="25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7" y="47"/>
                    <a:pt x="39" y="4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  <a:moveTo>
                    <a:pt x="10" y="23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31" y="23"/>
                    <a:pt x="33" y="18"/>
                    <a:pt x="33" y="12"/>
                  </a:cubicBezTo>
                  <a:cubicBezTo>
                    <a:pt x="33" y="6"/>
                    <a:pt x="29" y="2"/>
                    <a:pt x="21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2" y="2"/>
                    <a:pt x="10" y="3"/>
                    <a:pt x="10" y="6"/>
                  </a:cubicBezTo>
                  <a:lnTo>
                    <a:pt x="10" y="23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isľiḓè">
              <a:extLst>
                <a:ext uri="{FF2B5EF4-FFF2-40B4-BE49-F238E27FC236}">
                  <a16:creationId xmlns:a16="http://schemas.microsoft.com/office/drawing/2014/main" id="{58586EE2-7E8A-4A8A-B2F1-B4E59C45B88B}"/>
                </a:ext>
              </a:extLst>
            </p:cNvPr>
            <p:cNvSpPr/>
            <p:nvPr/>
          </p:nvSpPr>
          <p:spPr bwMode="auto">
            <a:xfrm>
              <a:off x="5886450" y="3829050"/>
              <a:ext cx="115888" cy="173038"/>
            </a:xfrm>
            <a:custGeom>
              <a:avLst/>
              <a:gdLst>
                <a:gd name="T0" fmla="*/ 2 w 36"/>
                <a:gd name="T1" fmla="*/ 38 h 51"/>
                <a:gd name="T2" fmla="*/ 20 w 36"/>
                <a:gd name="T3" fmla="*/ 50 h 51"/>
                <a:gd name="T4" fmla="*/ 33 w 36"/>
                <a:gd name="T5" fmla="*/ 39 h 51"/>
                <a:gd name="T6" fmla="*/ 18 w 36"/>
                <a:gd name="T7" fmla="*/ 27 h 51"/>
                <a:gd name="T8" fmla="*/ 2 w 36"/>
                <a:gd name="T9" fmla="*/ 12 h 51"/>
                <a:gd name="T10" fmla="*/ 17 w 36"/>
                <a:gd name="T11" fmla="*/ 0 h 51"/>
                <a:gd name="T12" fmla="*/ 26 w 36"/>
                <a:gd name="T13" fmla="*/ 2 h 51"/>
                <a:gd name="T14" fmla="*/ 27 w 36"/>
                <a:gd name="T15" fmla="*/ 2 h 51"/>
                <a:gd name="T16" fmla="*/ 31 w 36"/>
                <a:gd name="T17" fmla="*/ 1 h 51"/>
                <a:gd name="T18" fmla="*/ 35 w 36"/>
                <a:gd name="T19" fmla="*/ 13 h 51"/>
                <a:gd name="T20" fmla="*/ 34 w 36"/>
                <a:gd name="T21" fmla="*/ 14 h 51"/>
                <a:gd name="T22" fmla="*/ 16 w 36"/>
                <a:gd name="T23" fmla="*/ 2 h 51"/>
                <a:gd name="T24" fmla="*/ 6 w 36"/>
                <a:gd name="T25" fmla="*/ 11 h 51"/>
                <a:gd name="T26" fmla="*/ 20 w 36"/>
                <a:gd name="T27" fmla="*/ 23 h 51"/>
                <a:gd name="T28" fmla="*/ 36 w 36"/>
                <a:gd name="T29" fmla="*/ 38 h 51"/>
                <a:gd name="T30" fmla="*/ 21 w 36"/>
                <a:gd name="T31" fmla="*/ 51 h 51"/>
                <a:gd name="T32" fmla="*/ 10 w 36"/>
                <a:gd name="T33" fmla="*/ 49 h 51"/>
                <a:gd name="T34" fmla="*/ 5 w 36"/>
                <a:gd name="T35" fmla="*/ 51 h 51"/>
                <a:gd name="T36" fmla="*/ 0 w 36"/>
                <a:gd name="T37" fmla="*/ 38 h 51"/>
                <a:gd name="T38" fmla="*/ 2 w 36"/>
                <a:gd name="T3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51">
                  <a:moveTo>
                    <a:pt x="2" y="38"/>
                  </a:moveTo>
                  <a:cubicBezTo>
                    <a:pt x="5" y="43"/>
                    <a:pt x="11" y="50"/>
                    <a:pt x="20" y="50"/>
                  </a:cubicBezTo>
                  <a:cubicBezTo>
                    <a:pt x="27" y="50"/>
                    <a:pt x="33" y="47"/>
                    <a:pt x="33" y="39"/>
                  </a:cubicBezTo>
                  <a:cubicBezTo>
                    <a:pt x="33" y="32"/>
                    <a:pt x="28" y="30"/>
                    <a:pt x="18" y="27"/>
                  </a:cubicBezTo>
                  <a:cubicBezTo>
                    <a:pt x="10" y="25"/>
                    <a:pt x="2" y="21"/>
                    <a:pt x="2" y="12"/>
                  </a:cubicBezTo>
                  <a:cubicBezTo>
                    <a:pt x="2" y="7"/>
                    <a:pt x="6" y="0"/>
                    <a:pt x="17" y="0"/>
                  </a:cubicBezTo>
                  <a:cubicBezTo>
                    <a:pt x="22" y="0"/>
                    <a:pt x="25" y="2"/>
                    <a:pt x="26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0" y="7"/>
                    <a:pt x="24" y="2"/>
                    <a:pt x="16" y="2"/>
                  </a:cubicBezTo>
                  <a:cubicBezTo>
                    <a:pt x="11" y="2"/>
                    <a:pt x="6" y="4"/>
                    <a:pt x="6" y="11"/>
                  </a:cubicBezTo>
                  <a:cubicBezTo>
                    <a:pt x="6" y="19"/>
                    <a:pt x="13" y="21"/>
                    <a:pt x="20" y="23"/>
                  </a:cubicBezTo>
                  <a:cubicBezTo>
                    <a:pt x="29" y="26"/>
                    <a:pt x="36" y="29"/>
                    <a:pt x="36" y="38"/>
                  </a:cubicBezTo>
                  <a:cubicBezTo>
                    <a:pt x="36" y="47"/>
                    <a:pt x="29" y="51"/>
                    <a:pt x="21" y="51"/>
                  </a:cubicBezTo>
                  <a:cubicBezTo>
                    <a:pt x="16" y="51"/>
                    <a:pt x="12" y="49"/>
                    <a:pt x="10" y="49"/>
                  </a:cubicBezTo>
                  <a:cubicBezTo>
                    <a:pt x="8" y="49"/>
                    <a:pt x="6" y="50"/>
                    <a:pt x="5" y="51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2" y="3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isḻiḍe">
              <a:extLst>
                <a:ext uri="{FF2B5EF4-FFF2-40B4-BE49-F238E27FC236}">
                  <a16:creationId xmlns:a16="http://schemas.microsoft.com/office/drawing/2014/main" id="{256C2EF4-4916-4BB0-9122-936F109FAE53}"/>
                </a:ext>
              </a:extLst>
            </p:cNvPr>
            <p:cNvSpPr/>
            <p:nvPr/>
          </p:nvSpPr>
          <p:spPr bwMode="auto">
            <a:xfrm>
              <a:off x="6037263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îṥlïḋe">
              <a:extLst>
                <a:ext uri="{FF2B5EF4-FFF2-40B4-BE49-F238E27FC236}">
                  <a16:creationId xmlns:a16="http://schemas.microsoft.com/office/drawing/2014/main" id="{84CF781E-8F90-4766-A2B4-25B46A2ADDF8}"/>
                </a:ext>
              </a:extLst>
            </p:cNvPr>
            <p:cNvSpPr/>
            <p:nvPr/>
          </p:nvSpPr>
          <p:spPr bwMode="auto">
            <a:xfrm>
              <a:off x="6121400" y="3832225"/>
              <a:ext cx="157163" cy="166688"/>
            </a:xfrm>
            <a:custGeom>
              <a:avLst/>
              <a:gdLst>
                <a:gd name="T0" fmla="*/ 15 w 49"/>
                <a:gd name="T1" fmla="*/ 49 h 49"/>
                <a:gd name="T2" fmla="*/ 15 w 49"/>
                <a:gd name="T3" fmla="*/ 48 h 49"/>
                <a:gd name="T4" fmla="*/ 22 w 49"/>
                <a:gd name="T5" fmla="*/ 44 h 49"/>
                <a:gd name="T6" fmla="*/ 22 w 49"/>
                <a:gd name="T7" fmla="*/ 6 h 49"/>
                <a:gd name="T8" fmla="*/ 17 w 49"/>
                <a:gd name="T9" fmla="*/ 2 h 49"/>
                <a:gd name="T10" fmla="*/ 1 w 49"/>
                <a:gd name="T11" fmla="*/ 12 h 49"/>
                <a:gd name="T12" fmla="*/ 0 w 49"/>
                <a:gd name="T13" fmla="*/ 12 h 49"/>
                <a:gd name="T14" fmla="*/ 4 w 49"/>
                <a:gd name="T15" fmla="*/ 0 h 49"/>
                <a:gd name="T16" fmla="*/ 45 w 49"/>
                <a:gd name="T17" fmla="*/ 0 h 49"/>
                <a:gd name="T18" fmla="*/ 49 w 49"/>
                <a:gd name="T19" fmla="*/ 12 h 49"/>
                <a:gd name="T20" fmla="*/ 48 w 49"/>
                <a:gd name="T21" fmla="*/ 13 h 49"/>
                <a:gd name="T22" fmla="*/ 33 w 49"/>
                <a:gd name="T23" fmla="*/ 2 h 49"/>
                <a:gd name="T24" fmla="*/ 27 w 49"/>
                <a:gd name="T25" fmla="*/ 6 h 49"/>
                <a:gd name="T26" fmla="*/ 27 w 49"/>
                <a:gd name="T27" fmla="*/ 44 h 49"/>
                <a:gd name="T28" fmla="*/ 34 w 49"/>
                <a:gd name="T29" fmla="*/ 48 h 49"/>
                <a:gd name="T30" fmla="*/ 34 w 49"/>
                <a:gd name="T31" fmla="*/ 49 h 49"/>
                <a:gd name="T32" fmla="*/ 15 w 49"/>
                <a:gd name="T3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49">
                  <a:moveTo>
                    <a:pt x="15" y="49"/>
                  </a:moveTo>
                  <a:cubicBezTo>
                    <a:pt x="15" y="48"/>
                    <a:pt x="15" y="48"/>
                    <a:pt x="15" y="48"/>
                  </a:cubicBezTo>
                  <a:cubicBezTo>
                    <a:pt x="19" y="48"/>
                    <a:pt x="22" y="47"/>
                    <a:pt x="22" y="44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3"/>
                    <a:pt x="21" y="2"/>
                    <a:pt x="17" y="2"/>
                  </a:cubicBezTo>
                  <a:cubicBezTo>
                    <a:pt x="8" y="2"/>
                    <a:pt x="4" y="7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4" y="7"/>
                    <a:pt x="42" y="2"/>
                    <a:pt x="33" y="2"/>
                  </a:cubicBezTo>
                  <a:cubicBezTo>
                    <a:pt x="29" y="2"/>
                    <a:pt x="27" y="3"/>
                    <a:pt x="27" y="6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7"/>
                    <a:pt x="29" y="48"/>
                    <a:pt x="34" y="48"/>
                  </a:cubicBezTo>
                  <a:cubicBezTo>
                    <a:pt x="34" y="49"/>
                    <a:pt x="34" y="49"/>
                    <a:pt x="34" y="49"/>
                  </a:cubicBezTo>
                  <a:lnTo>
                    <a:pt x="15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ïSḷidè">
              <a:extLst>
                <a:ext uri="{FF2B5EF4-FFF2-40B4-BE49-F238E27FC236}">
                  <a16:creationId xmlns:a16="http://schemas.microsoft.com/office/drawing/2014/main" id="{8283762A-350B-431F-A4C5-751670F46BB6}"/>
                </a:ext>
              </a:extLst>
            </p:cNvPr>
            <p:cNvSpPr/>
            <p:nvPr/>
          </p:nvSpPr>
          <p:spPr bwMode="auto">
            <a:xfrm>
              <a:off x="6297613" y="3832225"/>
              <a:ext cx="141288" cy="166688"/>
            </a:xfrm>
            <a:custGeom>
              <a:avLst/>
              <a:gdLst>
                <a:gd name="T0" fmla="*/ 13 w 44"/>
                <a:gd name="T1" fmla="*/ 49 h 49"/>
                <a:gd name="T2" fmla="*/ 13 w 44"/>
                <a:gd name="T3" fmla="*/ 48 h 49"/>
                <a:gd name="T4" fmla="*/ 20 w 44"/>
                <a:gd name="T5" fmla="*/ 44 h 49"/>
                <a:gd name="T6" fmla="*/ 20 w 44"/>
                <a:gd name="T7" fmla="*/ 30 h 49"/>
                <a:gd name="T8" fmla="*/ 7 w 44"/>
                <a:gd name="T9" fmla="*/ 5 h 49"/>
                <a:gd name="T10" fmla="*/ 0 w 44"/>
                <a:gd name="T11" fmla="*/ 2 h 49"/>
                <a:gd name="T12" fmla="*/ 0 w 44"/>
                <a:gd name="T13" fmla="*/ 0 h 49"/>
                <a:gd name="T14" fmla="*/ 18 w 44"/>
                <a:gd name="T15" fmla="*/ 0 h 49"/>
                <a:gd name="T16" fmla="*/ 18 w 44"/>
                <a:gd name="T17" fmla="*/ 2 h 49"/>
                <a:gd name="T18" fmla="*/ 11 w 44"/>
                <a:gd name="T19" fmla="*/ 4 h 49"/>
                <a:gd name="T20" fmla="*/ 12 w 44"/>
                <a:gd name="T21" fmla="*/ 5 h 49"/>
                <a:gd name="T22" fmla="*/ 23 w 44"/>
                <a:gd name="T23" fmla="*/ 27 h 49"/>
                <a:gd name="T24" fmla="*/ 35 w 44"/>
                <a:gd name="T25" fmla="*/ 6 h 49"/>
                <a:gd name="T26" fmla="*/ 36 w 44"/>
                <a:gd name="T27" fmla="*/ 4 h 49"/>
                <a:gd name="T28" fmla="*/ 29 w 44"/>
                <a:gd name="T29" fmla="*/ 2 h 49"/>
                <a:gd name="T30" fmla="*/ 29 w 44"/>
                <a:gd name="T31" fmla="*/ 0 h 49"/>
                <a:gd name="T32" fmla="*/ 44 w 44"/>
                <a:gd name="T33" fmla="*/ 0 h 49"/>
                <a:gd name="T34" fmla="*/ 44 w 44"/>
                <a:gd name="T35" fmla="*/ 2 h 49"/>
                <a:gd name="T36" fmla="*/ 37 w 44"/>
                <a:gd name="T37" fmla="*/ 7 h 49"/>
                <a:gd name="T38" fmla="*/ 24 w 44"/>
                <a:gd name="T39" fmla="*/ 29 h 49"/>
                <a:gd name="T40" fmla="*/ 24 w 44"/>
                <a:gd name="T41" fmla="*/ 44 h 49"/>
                <a:gd name="T42" fmla="*/ 31 w 44"/>
                <a:gd name="T43" fmla="*/ 48 h 49"/>
                <a:gd name="T44" fmla="*/ 31 w 44"/>
                <a:gd name="T45" fmla="*/ 49 h 49"/>
                <a:gd name="T46" fmla="*/ 13 w 44"/>
                <a:gd name="T4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" h="49">
                  <a:moveTo>
                    <a:pt x="13" y="49"/>
                  </a:moveTo>
                  <a:cubicBezTo>
                    <a:pt x="13" y="48"/>
                    <a:pt x="13" y="48"/>
                    <a:pt x="13" y="48"/>
                  </a:cubicBezTo>
                  <a:cubicBezTo>
                    <a:pt x="19" y="48"/>
                    <a:pt x="20" y="46"/>
                    <a:pt x="20" y="44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5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2"/>
                    <a:pt x="11" y="4"/>
                  </a:cubicBezTo>
                  <a:cubicBezTo>
                    <a:pt x="11" y="4"/>
                    <a:pt x="11" y="4"/>
                    <a:pt x="12" y="5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5"/>
                    <a:pt x="36" y="5"/>
                    <a:pt x="36" y="4"/>
                  </a:cubicBezTo>
                  <a:cubicBezTo>
                    <a:pt x="36" y="3"/>
                    <a:pt x="34" y="2"/>
                    <a:pt x="29" y="2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39" y="2"/>
                    <a:pt x="39" y="3"/>
                    <a:pt x="37" y="7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6"/>
                    <a:pt x="26" y="48"/>
                    <a:pt x="31" y="48"/>
                  </a:cubicBezTo>
                  <a:cubicBezTo>
                    <a:pt x="31" y="49"/>
                    <a:pt x="31" y="49"/>
                    <a:pt x="31" y="49"/>
                  </a:cubicBezTo>
                  <a:lnTo>
                    <a:pt x="13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iSḷiḍé">
              <a:extLst>
                <a:ext uri="{FF2B5EF4-FFF2-40B4-BE49-F238E27FC236}">
                  <a16:creationId xmlns:a16="http://schemas.microsoft.com/office/drawing/2014/main" id="{29020052-8BAA-47ED-B7C6-A42581B755BE}"/>
                </a:ext>
              </a:extLst>
            </p:cNvPr>
            <p:cNvSpPr/>
            <p:nvPr/>
          </p:nvSpPr>
          <p:spPr bwMode="auto">
            <a:xfrm>
              <a:off x="6540500" y="3829050"/>
              <a:ext cx="138113" cy="173038"/>
            </a:xfrm>
            <a:custGeom>
              <a:avLst/>
              <a:gdLst>
                <a:gd name="T0" fmla="*/ 43 w 43"/>
                <a:gd name="T1" fmla="*/ 26 h 51"/>
                <a:gd name="T2" fmla="*/ 21 w 43"/>
                <a:gd name="T3" fmla="*/ 51 h 51"/>
                <a:gd name="T4" fmla="*/ 0 w 43"/>
                <a:gd name="T5" fmla="*/ 26 h 51"/>
                <a:gd name="T6" fmla="*/ 21 w 43"/>
                <a:gd name="T7" fmla="*/ 0 h 51"/>
                <a:gd name="T8" fmla="*/ 43 w 43"/>
                <a:gd name="T9" fmla="*/ 26 h 51"/>
                <a:gd name="T10" fmla="*/ 5 w 43"/>
                <a:gd name="T11" fmla="*/ 26 h 51"/>
                <a:gd name="T12" fmla="*/ 21 w 43"/>
                <a:gd name="T13" fmla="*/ 50 h 51"/>
                <a:gd name="T14" fmla="*/ 38 w 43"/>
                <a:gd name="T15" fmla="*/ 26 h 51"/>
                <a:gd name="T16" fmla="*/ 21 w 43"/>
                <a:gd name="T17" fmla="*/ 2 h 51"/>
                <a:gd name="T18" fmla="*/ 5 w 43"/>
                <a:gd name="T19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1">
                  <a:moveTo>
                    <a:pt x="43" y="26"/>
                  </a:moveTo>
                  <a:cubicBezTo>
                    <a:pt x="43" y="39"/>
                    <a:pt x="36" y="51"/>
                    <a:pt x="21" y="51"/>
                  </a:cubicBezTo>
                  <a:cubicBezTo>
                    <a:pt x="7" y="51"/>
                    <a:pt x="0" y="39"/>
                    <a:pt x="0" y="26"/>
                  </a:cubicBezTo>
                  <a:cubicBezTo>
                    <a:pt x="0" y="13"/>
                    <a:pt x="7" y="0"/>
                    <a:pt x="21" y="0"/>
                  </a:cubicBezTo>
                  <a:cubicBezTo>
                    <a:pt x="36" y="0"/>
                    <a:pt x="43" y="13"/>
                    <a:pt x="43" y="26"/>
                  </a:cubicBezTo>
                  <a:close/>
                  <a:moveTo>
                    <a:pt x="5" y="26"/>
                  </a:moveTo>
                  <a:cubicBezTo>
                    <a:pt x="5" y="38"/>
                    <a:pt x="10" y="50"/>
                    <a:pt x="21" y="50"/>
                  </a:cubicBezTo>
                  <a:cubicBezTo>
                    <a:pt x="33" y="50"/>
                    <a:pt x="38" y="38"/>
                    <a:pt x="38" y="26"/>
                  </a:cubicBezTo>
                  <a:cubicBezTo>
                    <a:pt x="38" y="14"/>
                    <a:pt x="33" y="2"/>
                    <a:pt x="21" y="2"/>
                  </a:cubicBezTo>
                  <a:cubicBezTo>
                    <a:pt x="10" y="2"/>
                    <a:pt x="5" y="14"/>
                    <a:pt x="5" y="26"/>
                  </a:cubicBez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íṣľiḓê">
              <a:extLst>
                <a:ext uri="{FF2B5EF4-FFF2-40B4-BE49-F238E27FC236}">
                  <a16:creationId xmlns:a16="http://schemas.microsoft.com/office/drawing/2014/main" id="{11944EDC-938A-4CD6-ACAD-1B1E803E1AD8}"/>
                </a:ext>
              </a:extLst>
            </p:cNvPr>
            <p:cNvSpPr/>
            <p:nvPr/>
          </p:nvSpPr>
          <p:spPr bwMode="auto">
            <a:xfrm>
              <a:off x="6707188" y="3832225"/>
              <a:ext cx="128588" cy="166688"/>
            </a:xfrm>
            <a:custGeom>
              <a:avLst/>
              <a:gdLst>
                <a:gd name="T0" fmla="*/ 0 w 40"/>
                <a:gd name="T1" fmla="*/ 49 h 49"/>
                <a:gd name="T2" fmla="*/ 0 w 40"/>
                <a:gd name="T3" fmla="*/ 48 h 49"/>
                <a:gd name="T4" fmla="*/ 6 w 40"/>
                <a:gd name="T5" fmla="*/ 43 h 49"/>
                <a:gd name="T6" fmla="*/ 6 w 40"/>
                <a:gd name="T7" fmla="*/ 6 h 49"/>
                <a:gd name="T8" fmla="*/ 0 w 40"/>
                <a:gd name="T9" fmla="*/ 2 h 49"/>
                <a:gd name="T10" fmla="*/ 0 w 40"/>
                <a:gd name="T11" fmla="*/ 0 h 49"/>
                <a:gd name="T12" fmla="*/ 35 w 40"/>
                <a:gd name="T13" fmla="*/ 0 h 49"/>
                <a:gd name="T14" fmla="*/ 40 w 40"/>
                <a:gd name="T15" fmla="*/ 11 h 49"/>
                <a:gd name="T16" fmla="*/ 39 w 40"/>
                <a:gd name="T17" fmla="*/ 12 h 49"/>
                <a:gd name="T18" fmla="*/ 22 w 40"/>
                <a:gd name="T19" fmla="*/ 2 h 49"/>
                <a:gd name="T20" fmla="*/ 15 w 40"/>
                <a:gd name="T21" fmla="*/ 2 h 49"/>
                <a:gd name="T22" fmla="*/ 10 w 40"/>
                <a:gd name="T23" fmla="*/ 6 h 49"/>
                <a:gd name="T24" fmla="*/ 10 w 40"/>
                <a:gd name="T25" fmla="*/ 23 h 49"/>
                <a:gd name="T26" fmla="*/ 20 w 40"/>
                <a:gd name="T27" fmla="*/ 23 h 49"/>
                <a:gd name="T28" fmla="*/ 28 w 40"/>
                <a:gd name="T29" fmla="*/ 14 h 49"/>
                <a:gd name="T30" fmla="*/ 30 w 40"/>
                <a:gd name="T31" fmla="*/ 14 h 49"/>
                <a:gd name="T32" fmla="*/ 30 w 40"/>
                <a:gd name="T33" fmla="*/ 34 h 49"/>
                <a:gd name="T34" fmla="*/ 28 w 40"/>
                <a:gd name="T35" fmla="*/ 34 h 49"/>
                <a:gd name="T36" fmla="*/ 20 w 40"/>
                <a:gd name="T37" fmla="*/ 24 h 49"/>
                <a:gd name="T38" fmla="*/ 10 w 40"/>
                <a:gd name="T39" fmla="*/ 24 h 49"/>
                <a:gd name="T40" fmla="*/ 10 w 40"/>
                <a:gd name="T41" fmla="*/ 43 h 49"/>
                <a:gd name="T42" fmla="*/ 17 w 40"/>
                <a:gd name="T43" fmla="*/ 48 h 49"/>
                <a:gd name="T44" fmla="*/ 17 w 40"/>
                <a:gd name="T45" fmla="*/ 49 h 49"/>
                <a:gd name="T46" fmla="*/ 0 w 40"/>
                <a:gd name="T4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6" y="8"/>
                    <a:pt x="31" y="2"/>
                    <a:pt x="22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5" y="23"/>
                    <a:pt x="28" y="22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27"/>
                    <a:pt x="25" y="24"/>
                    <a:pt x="2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îş1ïďê">
              <a:extLst>
                <a:ext uri="{FF2B5EF4-FFF2-40B4-BE49-F238E27FC236}">
                  <a16:creationId xmlns:a16="http://schemas.microsoft.com/office/drawing/2014/main" id="{6B603583-44F1-4423-95C7-39E4A7AC6133}"/>
                </a:ext>
              </a:extLst>
            </p:cNvPr>
            <p:cNvSpPr/>
            <p:nvPr/>
          </p:nvSpPr>
          <p:spPr bwMode="auto">
            <a:xfrm>
              <a:off x="6942138" y="3829050"/>
              <a:ext cx="130175" cy="173038"/>
            </a:xfrm>
            <a:custGeom>
              <a:avLst/>
              <a:gdLst>
                <a:gd name="T0" fmla="*/ 41 w 41"/>
                <a:gd name="T1" fmla="*/ 37 h 51"/>
                <a:gd name="T2" fmla="*/ 21 w 41"/>
                <a:gd name="T3" fmla="*/ 51 h 51"/>
                <a:gd name="T4" fmla="*/ 0 w 41"/>
                <a:gd name="T5" fmla="*/ 25 h 51"/>
                <a:gd name="T6" fmla="*/ 20 w 41"/>
                <a:gd name="T7" fmla="*/ 0 h 51"/>
                <a:gd name="T8" fmla="*/ 30 w 41"/>
                <a:gd name="T9" fmla="*/ 2 h 51"/>
                <a:gd name="T10" fmla="*/ 35 w 41"/>
                <a:gd name="T11" fmla="*/ 0 h 51"/>
                <a:gd name="T12" fmla="*/ 39 w 41"/>
                <a:gd name="T13" fmla="*/ 13 h 51"/>
                <a:gd name="T14" fmla="*/ 38 w 41"/>
                <a:gd name="T15" fmla="*/ 13 h 51"/>
                <a:gd name="T16" fmla="*/ 20 w 41"/>
                <a:gd name="T17" fmla="*/ 2 h 51"/>
                <a:gd name="T18" fmla="*/ 4 w 41"/>
                <a:gd name="T19" fmla="*/ 25 h 51"/>
                <a:gd name="T20" fmla="*/ 23 w 41"/>
                <a:gd name="T21" fmla="*/ 48 h 51"/>
                <a:gd name="T22" fmla="*/ 39 w 41"/>
                <a:gd name="T23" fmla="*/ 36 h 51"/>
                <a:gd name="T24" fmla="*/ 41 w 41"/>
                <a:gd name="T25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1">
                  <a:moveTo>
                    <a:pt x="41" y="37"/>
                  </a:moveTo>
                  <a:cubicBezTo>
                    <a:pt x="37" y="45"/>
                    <a:pt x="32" y="51"/>
                    <a:pt x="21" y="51"/>
                  </a:cubicBezTo>
                  <a:cubicBezTo>
                    <a:pt x="10" y="51"/>
                    <a:pt x="0" y="42"/>
                    <a:pt x="0" y="25"/>
                  </a:cubicBezTo>
                  <a:cubicBezTo>
                    <a:pt x="0" y="12"/>
                    <a:pt x="8" y="0"/>
                    <a:pt x="20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5" y="9"/>
                    <a:pt x="29" y="2"/>
                    <a:pt x="20" y="2"/>
                  </a:cubicBezTo>
                  <a:cubicBezTo>
                    <a:pt x="11" y="2"/>
                    <a:pt x="4" y="12"/>
                    <a:pt x="4" y="25"/>
                  </a:cubicBezTo>
                  <a:cubicBezTo>
                    <a:pt x="4" y="38"/>
                    <a:pt x="12" y="48"/>
                    <a:pt x="23" y="48"/>
                  </a:cubicBezTo>
                  <a:cubicBezTo>
                    <a:pt x="30" y="48"/>
                    <a:pt x="35" y="45"/>
                    <a:pt x="39" y="36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íS1ídé">
              <a:extLst>
                <a:ext uri="{FF2B5EF4-FFF2-40B4-BE49-F238E27FC236}">
                  <a16:creationId xmlns:a16="http://schemas.microsoft.com/office/drawing/2014/main" id="{A4C7F799-FE79-4102-BA38-47A19336F35A}"/>
                </a:ext>
              </a:extLst>
            </p:cNvPr>
            <p:cNvSpPr/>
            <p:nvPr/>
          </p:nvSpPr>
          <p:spPr bwMode="auto">
            <a:xfrm>
              <a:off x="7099300" y="3832225"/>
              <a:ext cx="153988" cy="166688"/>
            </a:xfrm>
            <a:custGeom>
              <a:avLst/>
              <a:gdLst>
                <a:gd name="T0" fmla="*/ 0 w 48"/>
                <a:gd name="T1" fmla="*/ 49 h 49"/>
                <a:gd name="T2" fmla="*/ 0 w 48"/>
                <a:gd name="T3" fmla="*/ 48 h 49"/>
                <a:gd name="T4" fmla="*/ 6 w 48"/>
                <a:gd name="T5" fmla="*/ 43 h 49"/>
                <a:gd name="T6" fmla="*/ 6 w 48"/>
                <a:gd name="T7" fmla="*/ 6 h 49"/>
                <a:gd name="T8" fmla="*/ 0 w 48"/>
                <a:gd name="T9" fmla="*/ 2 h 49"/>
                <a:gd name="T10" fmla="*/ 0 w 48"/>
                <a:gd name="T11" fmla="*/ 0 h 49"/>
                <a:gd name="T12" fmla="*/ 17 w 48"/>
                <a:gd name="T13" fmla="*/ 0 h 49"/>
                <a:gd name="T14" fmla="*/ 17 w 48"/>
                <a:gd name="T15" fmla="*/ 2 h 49"/>
                <a:gd name="T16" fmla="*/ 11 w 48"/>
                <a:gd name="T17" fmla="*/ 6 h 49"/>
                <a:gd name="T18" fmla="*/ 11 w 48"/>
                <a:gd name="T19" fmla="*/ 23 h 49"/>
                <a:gd name="T20" fmla="*/ 37 w 48"/>
                <a:gd name="T21" fmla="*/ 23 h 49"/>
                <a:gd name="T22" fmla="*/ 37 w 48"/>
                <a:gd name="T23" fmla="*/ 6 h 49"/>
                <a:gd name="T24" fmla="*/ 31 w 48"/>
                <a:gd name="T25" fmla="*/ 2 h 49"/>
                <a:gd name="T26" fmla="*/ 31 w 48"/>
                <a:gd name="T27" fmla="*/ 0 h 49"/>
                <a:gd name="T28" fmla="*/ 48 w 48"/>
                <a:gd name="T29" fmla="*/ 0 h 49"/>
                <a:gd name="T30" fmla="*/ 48 w 48"/>
                <a:gd name="T31" fmla="*/ 2 h 49"/>
                <a:gd name="T32" fmla="*/ 41 w 48"/>
                <a:gd name="T33" fmla="*/ 6 h 49"/>
                <a:gd name="T34" fmla="*/ 41 w 48"/>
                <a:gd name="T35" fmla="*/ 43 h 49"/>
                <a:gd name="T36" fmla="*/ 48 w 48"/>
                <a:gd name="T37" fmla="*/ 48 h 49"/>
                <a:gd name="T38" fmla="*/ 48 w 48"/>
                <a:gd name="T39" fmla="*/ 49 h 49"/>
                <a:gd name="T40" fmla="*/ 31 w 48"/>
                <a:gd name="T41" fmla="*/ 49 h 49"/>
                <a:gd name="T42" fmla="*/ 31 w 48"/>
                <a:gd name="T43" fmla="*/ 48 h 49"/>
                <a:gd name="T44" fmla="*/ 37 w 48"/>
                <a:gd name="T45" fmla="*/ 43 h 49"/>
                <a:gd name="T46" fmla="*/ 37 w 48"/>
                <a:gd name="T47" fmla="*/ 25 h 49"/>
                <a:gd name="T48" fmla="*/ 11 w 48"/>
                <a:gd name="T49" fmla="*/ 25 h 49"/>
                <a:gd name="T50" fmla="*/ 11 w 48"/>
                <a:gd name="T51" fmla="*/ 43 h 49"/>
                <a:gd name="T52" fmla="*/ 17 w 48"/>
                <a:gd name="T53" fmla="*/ 48 h 49"/>
                <a:gd name="T54" fmla="*/ 17 w 48"/>
                <a:gd name="T55" fmla="*/ 49 h 49"/>
                <a:gd name="T56" fmla="*/ 0 w 48"/>
                <a:gd name="T5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2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3"/>
                    <a:pt x="35" y="2"/>
                    <a:pt x="31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3" y="2"/>
                    <a:pt x="41" y="3"/>
                    <a:pt x="41" y="6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6"/>
                    <a:pt x="43" y="48"/>
                    <a:pt x="48" y="48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5" y="48"/>
                    <a:pt x="37" y="46"/>
                    <a:pt x="37" y="43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ïṥḻïḑè">
              <a:extLst>
                <a:ext uri="{FF2B5EF4-FFF2-40B4-BE49-F238E27FC236}">
                  <a16:creationId xmlns:a16="http://schemas.microsoft.com/office/drawing/2014/main" id="{A836F5C8-EFDA-4CA0-8682-CB3A158232E0}"/>
                </a:ext>
              </a:extLst>
            </p:cNvPr>
            <p:cNvSpPr/>
            <p:nvPr/>
          </p:nvSpPr>
          <p:spPr bwMode="auto">
            <a:xfrm>
              <a:off x="7278688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îš1iďê">
              <a:extLst>
                <a:ext uri="{FF2B5EF4-FFF2-40B4-BE49-F238E27FC236}">
                  <a16:creationId xmlns:a16="http://schemas.microsoft.com/office/drawing/2014/main" id="{68676464-3791-41D3-9F78-01269A94342C}"/>
                </a:ext>
              </a:extLst>
            </p:cNvPr>
            <p:cNvSpPr/>
            <p:nvPr/>
          </p:nvSpPr>
          <p:spPr bwMode="auto">
            <a:xfrm>
              <a:off x="73612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7 w 49"/>
                <a:gd name="T5" fmla="*/ 43 h 50"/>
                <a:gd name="T6" fmla="*/ 7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10 w 49"/>
                <a:gd name="T13" fmla="*/ 0 h 50"/>
                <a:gd name="T14" fmla="*/ 41 w 49"/>
                <a:gd name="T15" fmla="*/ 41 h 50"/>
                <a:gd name="T16" fmla="*/ 41 w 49"/>
                <a:gd name="T17" fmla="*/ 6 h 50"/>
                <a:gd name="T18" fmla="*/ 34 w 49"/>
                <a:gd name="T19" fmla="*/ 2 h 50"/>
                <a:gd name="T20" fmla="*/ 34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3 w 49"/>
                <a:gd name="T27" fmla="*/ 6 h 50"/>
                <a:gd name="T28" fmla="*/ 43 w 49"/>
                <a:gd name="T29" fmla="*/ 50 h 50"/>
                <a:gd name="T30" fmla="*/ 42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9" y="2"/>
                    <a:pt x="34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5" y="2"/>
                    <a:pt x="43" y="3"/>
                    <a:pt x="43" y="6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îṧļíḓê">
              <a:extLst>
                <a:ext uri="{FF2B5EF4-FFF2-40B4-BE49-F238E27FC236}">
                  <a16:creationId xmlns:a16="http://schemas.microsoft.com/office/drawing/2014/main" id="{80093E23-8C35-47AC-80A9-CE058B8B104F}"/>
                </a:ext>
              </a:extLst>
            </p:cNvPr>
            <p:cNvSpPr/>
            <p:nvPr/>
          </p:nvSpPr>
          <p:spPr bwMode="auto">
            <a:xfrm>
              <a:off x="7540625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40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1 w 42"/>
                <a:gd name="T27" fmla="*/ 23 h 49"/>
                <a:gd name="T28" fmla="*/ 29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9 w 42"/>
                <a:gd name="T35" fmla="*/ 33 h 49"/>
                <a:gd name="T36" fmla="*/ 21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6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9" y="21"/>
                    <a:pt x="29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7"/>
                    <a:pt x="26" y="25"/>
                    <a:pt x="2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6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1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îṡḷíḋè">
              <a:extLst>
                <a:ext uri="{FF2B5EF4-FFF2-40B4-BE49-F238E27FC236}">
                  <a16:creationId xmlns:a16="http://schemas.microsoft.com/office/drawing/2014/main" id="{F55950A1-BE4F-4097-93BC-40FF645E10C8}"/>
                </a:ext>
              </a:extLst>
            </p:cNvPr>
            <p:cNvSpPr/>
            <p:nvPr/>
          </p:nvSpPr>
          <p:spPr bwMode="auto">
            <a:xfrm>
              <a:off x="7707313" y="3829050"/>
              <a:ext cx="115888" cy="173038"/>
            </a:xfrm>
            <a:custGeom>
              <a:avLst/>
              <a:gdLst>
                <a:gd name="T0" fmla="*/ 1 w 36"/>
                <a:gd name="T1" fmla="*/ 38 h 51"/>
                <a:gd name="T2" fmla="*/ 20 w 36"/>
                <a:gd name="T3" fmla="*/ 50 h 51"/>
                <a:gd name="T4" fmla="*/ 32 w 36"/>
                <a:gd name="T5" fmla="*/ 39 h 51"/>
                <a:gd name="T6" fmla="*/ 17 w 36"/>
                <a:gd name="T7" fmla="*/ 27 h 51"/>
                <a:gd name="T8" fmla="*/ 2 w 36"/>
                <a:gd name="T9" fmla="*/ 12 h 51"/>
                <a:gd name="T10" fmla="*/ 16 w 36"/>
                <a:gd name="T11" fmla="*/ 0 h 51"/>
                <a:gd name="T12" fmla="*/ 26 w 36"/>
                <a:gd name="T13" fmla="*/ 2 h 51"/>
                <a:gd name="T14" fmla="*/ 27 w 36"/>
                <a:gd name="T15" fmla="*/ 2 h 51"/>
                <a:gd name="T16" fmla="*/ 30 w 36"/>
                <a:gd name="T17" fmla="*/ 1 h 51"/>
                <a:gd name="T18" fmla="*/ 34 w 36"/>
                <a:gd name="T19" fmla="*/ 13 h 51"/>
                <a:gd name="T20" fmla="*/ 33 w 36"/>
                <a:gd name="T21" fmla="*/ 14 h 51"/>
                <a:gd name="T22" fmla="*/ 16 w 36"/>
                <a:gd name="T23" fmla="*/ 2 h 51"/>
                <a:gd name="T24" fmla="*/ 5 w 36"/>
                <a:gd name="T25" fmla="*/ 11 h 51"/>
                <a:gd name="T26" fmla="*/ 19 w 36"/>
                <a:gd name="T27" fmla="*/ 23 h 51"/>
                <a:gd name="T28" fmla="*/ 36 w 36"/>
                <a:gd name="T29" fmla="*/ 38 h 51"/>
                <a:gd name="T30" fmla="*/ 20 w 36"/>
                <a:gd name="T31" fmla="*/ 51 h 51"/>
                <a:gd name="T32" fmla="*/ 9 w 36"/>
                <a:gd name="T33" fmla="*/ 49 h 51"/>
                <a:gd name="T34" fmla="*/ 4 w 36"/>
                <a:gd name="T35" fmla="*/ 51 h 51"/>
                <a:gd name="T36" fmla="*/ 0 w 36"/>
                <a:gd name="T37" fmla="*/ 38 h 51"/>
                <a:gd name="T38" fmla="*/ 1 w 36"/>
                <a:gd name="T3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51">
                  <a:moveTo>
                    <a:pt x="1" y="38"/>
                  </a:moveTo>
                  <a:cubicBezTo>
                    <a:pt x="5" y="43"/>
                    <a:pt x="10" y="50"/>
                    <a:pt x="20" y="50"/>
                  </a:cubicBezTo>
                  <a:cubicBezTo>
                    <a:pt x="27" y="50"/>
                    <a:pt x="32" y="47"/>
                    <a:pt x="32" y="39"/>
                  </a:cubicBezTo>
                  <a:cubicBezTo>
                    <a:pt x="32" y="32"/>
                    <a:pt x="28" y="30"/>
                    <a:pt x="17" y="27"/>
                  </a:cubicBezTo>
                  <a:cubicBezTo>
                    <a:pt x="10" y="25"/>
                    <a:pt x="2" y="21"/>
                    <a:pt x="2" y="12"/>
                  </a:cubicBezTo>
                  <a:cubicBezTo>
                    <a:pt x="2" y="7"/>
                    <a:pt x="5" y="0"/>
                    <a:pt x="16" y="0"/>
                  </a:cubicBezTo>
                  <a:cubicBezTo>
                    <a:pt x="21" y="0"/>
                    <a:pt x="24" y="2"/>
                    <a:pt x="26" y="2"/>
                  </a:cubicBezTo>
                  <a:cubicBezTo>
                    <a:pt x="26" y="2"/>
                    <a:pt x="26" y="2"/>
                    <a:pt x="27" y="2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29" y="7"/>
                    <a:pt x="24" y="2"/>
                    <a:pt x="16" y="2"/>
                  </a:cubicBezTo>
                  <a:cubicBezTo>
                    <a:pt x="10" y="2"/>
                    <a:pt x="5" y="4"/>
                    <a:pt x="5" y="11"/>
                  </a:cubicBezTo>
                  <a:cubicBezTo>
                    <a:pt x="5" y="19"/>
                    <a:pt x="12" y="21"/>
                    <a:pt x="19" y="23"/>
                  </a:cubicBezTo>
                  <a:cubicBezTo>
                    <a:pt x="28" y="26"/>
                    <a:pt x="36" y="29"/>
                    <a:pt x="36" y="38"/>
                  </a:cubicBezTo>
                  <a:cubicBezTo>
                    <a:pt x="36" y="47"/>
                    <a:pt x="29" y="51"/>
                    <a:pt x="20" y="51"/>
                  </a:cubicBezTo>
                  <a:cubicBezTo>
                    <a:pt x="15" y="51"/>
                    <a:pt x="11" y="49"/>
                    <a:pt x="9" y="49"/>
                  </a:cubicBezTo>
                  <a:cubicBezTo>
                    <a:pt x="8" y="49"/>
                    <a:pt x="6" y="50"/>
                    <a:pt x="4" y="51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1" y="3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iS1ïďê">
              <a:extLst>
                <a:ext uri="{FF2B5EF4-FFF2-40B4-BE49-F238E27FC236}">
                  <a16:creationId xmlns:a16="http://schemas.microsoft.com/office/drawing/2014/main" id="{DADB1682-86FE-4D48-8BE4-90547D0EACB8}"/>
                </a:ext>
              </a:extLst>
            </p:cNvPr>
            <p:cNvSpPr/>
            <p:nvPr/>
          </p:nvSpPr>
          <p:spPr bwMode="auto">
            <a:xfrm>
              <a:off x="7851775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39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6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6" y="25"/>
                    <a:pt x="2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6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0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iŝḻiḍê">
              <a:extLst>
                <a:ext uri="{FF2B5EF4-FFF2-40B4-BE49-F238E27FC236}">
                  <a16:creationId xmlns:a16="http://schemas.microsoft.com/office/drawing/2014/main" id="{ADB803CC-1FD1-40BF-9BF3-011AB57BFD77}"/>
                </a:ext>
              </a:extLst>
            </p:cNvPr>
            <p:cNvSpPr/>
            <p:nvPr/>
          </p:nvSpPr>
          <p:spPr bwMode="auto">
            <a:xfrm>
              <a:off x="8093075" y="3832225"/>
              <a:ext cx="179388" cy="169863"/>
            </a:xfrm>
            <a:custGeom>
              <a:avLst/>
              <a:gdLst>
                <a:gd name="T0" fmla="*/ 0 w 56"/>
                <a:gd name="T1" fmla="*/ 49 h 50"/>
                <a:gd name="T2" fmla="*/ 0 w 56"/>
                <a:gd name="T3" fmla="*/ 48 h 50"/>
                <a:gd name="T4" fmla="*/ 6 w 56"/>
                <a:gd name="T5" fmla="*/ 43 h 50"/>
                <a:gd name="T6" fmla="*/ 6 w 56"/>
                <a:gd name="T7" fmla="*/ 6 h 50"/>
                <a:gd name="T8" fmla="*/ 0 w 56"/>
                <a:gd name="T9" fmla="*/ 2 h 50"/>
                <a:gd name="T10" fmla="*/ 0 w 56"/>
                <a:gd name="T11" fmla="*/ 0 h 50"/>
                <a:gd name="T12" fmla="*/ 12 w 56"/>
                <a:gd name="T13" fmla="*/ 0 h 50"/>
                <a:gd name="T14" fmla="*/ 28 w 56"/>
                <a:gd name="T15" fmla="*/ 43 h 50"/>
                <a:gd name="T16" fmla="*/ 44 w 56"/>
                <a:gd name="T17" fmla="*/ 0 h 50"/>
                <a:gd name="T18" fmla="*/ 56 w 56"/>
                <a:gd name="T19" fmla="*/ 0 h 50"/>
                <a:gd name="T20" fmla="*/ 56 w 56"/>
                <a:gd name="T21" fmla="*/ 2 h 50"/>
                <a:gd name="T22" fmla="*/ 50 w 56"/>
                <a:gd name="T23" fmla="*/ 6 h 50"/>
                <a:gd name="T24" fmla="*/ 50 w 56"/>
                <a:gd name="T25" fmla="*/ 43 h 50"/>
                <a:gd name="T26" fmla="*/ 56 w 56"/>
                <a:gd name="T27" fmla="*/ 48 h 50"/>
                <a:gd name="T28" fmla="*/ 56 w 56"/>
                <a:gd name="T29" fmla="*/ 49 h 50"/>
                <a:gd name="T30" fmla="*/ 39 w 56"/>
                <a:gd name="T31" fmla="*/ 49 h 50"/>
                <a:gd name="T32" fmla="*/ 39 w 56"/>
                <a:gd name="T33" fmla="*/ 48 h 50"/>
                <a:gd name="T34" fmla="*/ 46 w 56"/>
                <a:gd name="T35" fmla="*/ 43 h 50"/>
                <a:gd name="T36" fmla="*/ 46 w 56"/>
                <a:gd name="T37" fmla="*/ 3 h 50"/>
                <a:gd name="T38" fmla="*/ 45 w 56"/>
                <a:gd name="T39" fmla="*/ 3 h 50"/>
                <a:gd name="T40" fmla="*/ 27 w 56"/>
                <a:gd name="T41" fmla="*/ 50 h 50"/>
                <a:gd name="T42" fmla="*/ 26 w 56"/>
                <a:gd name="T43" fmla="*/ 50 h 50"/>
                <a:gd name="T44" fmla="*/ 9 w 56"/>
                <a:gd name="T45" fmla="*/ 4 h 50"/>
                <a:gd name="T46" fmla="*/ 8 w 56"/>
                <a:gd name="T47" fmla="*/ 4 h 50"/>
                <a:gd name="T48" fmla="*/ 8 w 56"/>
                <a:gd name="T49" fmla="*/ 43 h 50"/>
                <a:gd name="T50" fmla="*/ 14 w 56"/>
                <a:gd name="T51" fmla="*/ 48 h 50"/>
                <a:gd name="T52" fmla="*/ 14 w 56"/>
                <a:gd name="T53" fmla="*/ 49 h 50"/>
                <a:gd name="T54" fmla="*/ 0 w 56"/>
                <a:gd name="T55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1" y="2"/>
                    <a:pt x="50" y="3"/>
                    <a:pt x="50" y="6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0" y="46"/>
                    <a:pt x="51" y="48"/>
                    <a:pt x="56" y="48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44" y="48"/>
                    <a:pt x="46" y="46"/>
                    <a:pt x="46" y="4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6"/>
                    <a:pt x="9" y="48"/>
                    <a:pt x="14" y="48"/>
                  </a:cubicBezTo>
                  <a:cubicBezTo>
                    <a:pt x="14" y="49"/>
                    <a:pt x="14" y="49"/>
                    <a:pt x="14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îṩ1iḑê">
              <a:extLst>
                <a:ext uri="{FF2B5EF4-FFF2-40B4-BE49-F238E27FC236}">
                  <a16:creationId xmlns:a16="http://schemas.microsoft.com/office/drawing/2014/main" id="{DD226791-2E02-4B8F-AD35-ED28F3293CEB}"/>
                </a:ext>
              </a:extLst>
            </p:cNvPr>
            <p:cNvSpPr/>
            <p:nvPr/>
          </p:nvSpPr>
          <p:spPr bwMode="auto">
            <a:xfrm>
              <a:off x="8297863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2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0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2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5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0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ïṩḻíḋe">
              <a:extLst>
                <a:ext uri="{FF2B5EF4-FFF2-40B4-BE49-F238E27FC236}">
                  <a16:creationId xmlns:a16="http://schemas.microsoft.com/office/drawing/2014/main" id="{F38C6427-2B6E-41E0-AF04-B682360018CE}"/>
                </a:ext>
              </a:extLst>
            </p:cNvPr>
            <p:cNvSpPr/>
            <p:nvPr/>
          </p:nvSpPr>
          <p:spPr bwMode="auto">
            <a:xfrm>
              <a:off x="8455025" y="3832225"/>
              <a:ext cx="144463" cy="166688"/>
            </a:xfrm>
            <a:custGeom>
              <a:avLst/>
              <a:gdLst>
                <a:gd name="T0" fmla="*/ 0 w 45"/>
                <a:gd name="T1" fmla="*/ 49 h 49"/>
                <a:gd name="T2" fmla="*/ 0 w 45"/>
                <a:gd name="T3" fmla="*/ 47 h 49"/>
                <a:gd name="T4" fmla="*/ 7 w 45"/>
                <a:gd name="T5" fmla="*/ 43 h 49"/>
                <a:gd name="T6" fmla="*/ 7 w 45"/>
                <a:gd name="T7" fmla="*/ 6 h 49"/>
                <a:gd name="T8" fmla="*/ 0 w 45"/>
                <a:gd name="T9" fmla="*/ 2 h 49"/>
                <a:gd name="T10" fmla="*/ 0 w 45"/>
                <a:gd name="T11" fmla="*/ 0 h 49"/>
                <a:gd name="T12" fmla="*/ 22 w 45"/>
                <a:gd name="T13" fmla="*/ 0 h 49"/>
                <a:gd name="T14" fmla="*/ 45 w 45"/>
                <a:gd name="T15" fmla="*/ 25 h 49"/>
                <a:gd name="T16" fmla="*/ 22 w 45"/>
                <a:gd name="T17" fmla="*/ 49 h 49"/>
                <a:gd name="T18" fmla="*/ 0 w 45"/>
                <a:gd name="T19" fmla="*/ 49 h 49"/>
                <a:gd name="T20" fmla="*/ 11 w 45"/>
                <a:gd name="T21" fmla="*/ 43 h 49"/>
                <a:gd name="T22" fmla="*/ 17 w 45"/>
                <a:gd name="T23" fmla="*/ 47 h 49"/>
                <a:gd name="T24" fmla="*/ 22 w 45"/>
                <a:gd name="T25" fmla="*/ 47 h 49"/>
                <a:gd name="T26" fmla="*/ 41 w 45"/>
                <a:gd name="T27" fmla="*/ 25 h 49"/>
                <a:gd name="T28" fmla="*/ 22 w 45"/>
                <a:gd name="T29" fmla="*/ 2 h 49"/>
                <a:gd name="T30" fmla="*/ 17 w 45"/>
                <a:gd name="T31" fmla="*/ 2 h 49"/>
                <a:gd name="T32" fmla="*/ 11 w 45"/>
                <a:gd name="T33" fmla="*/ 6 h 49"/>
                <a:gd name="T34" fmla="*/ 11 w 45"/>
                <a:gd name="T35" fmla="*/ 4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" h="49">
                  <a:moveTo>
                    <a:pt x="0" y="49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5" y="47"/>
                    <a:pt x="7" y="46"/>
                    <a:pt x="7" y="4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8" y="0"/>
                    <a:pt x="45" y="13"/>
                    <a:pt x="45" y="25"/>
                  </a:cubicBezTo>
                  <a:cubicBezTo>
                    <a:pt x="45" y="37"/>
                    <a:pt x="38" y="49"/>
                    <a:pt x="22" y="49"/>
                  </a:cubicBezTo>
                  <a:lnTo>
                    <a:pt x="0" y="49"/>
                  </a:lnTo>
                  <a:close/>
                  <a:moveTo>
                    <a:pt x="11" y="43"/>
                  </a:moveTo>
                  <a:cubicBezTo>
                    <a:pt x="11" y="46"/>
                    <a:pt x="13" y="47"/>
                    <a:pt x="17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34" y="47"/>
                    <a:pt x="41" y="36"/>
                    <a:pt x="41" y="25"/>
                  </a:cubicBezTo>
                  <a:cubicBezTo>
                    <a:pt x="41" y="13"/>
                    <a:pt x="34" y="2"/>
                    <a:pt x="22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3" y="2"/>
                    <a:pt x="11" y="3"/>
                    <a:pt x="11" y="6"/>
                  </a:cubicBezTo>
                  <a:lnTo>
                    <a:pt x="11" y="43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išľíḓé">
              <a:extLst>
                <a:ext uri="{FF2B5EF4-FFF2-40B4-BE49-F238E27FC236}">
                  <a16:creationId xmlns:a16="http://schemas.microsoft.com/office/drawing/2014/main" id="{B1948A5D-6B7E-408C-BB40-42CE5DCF6A1D}"/>
                </a:ext>
              </a:extLst>
            </p:cNvPr>
            <p:cNvSpPr/>
            <p:nvPr/>
          </p:nvSpPr>
          <p:spPr bwMode="auto">
            <a:xfrm>
              <a:off x="8628063" y="3832225"/>
              <a:ext cx="60325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7 w 19"/>
                <a:gd name="T19" fmla="*/ 44 h 49"/>
                <a:gd name="T20" fmla="*/ 7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3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3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ïṩľîḓé">
              <a:extLst>
                <a:ext uri="{FF2B5EF4-FFF2-40B4-BE49-F238E27FC236}">
                  <a16:creationId xmlns:a16="http://schemas.microsoft.com/office/drawing/2014/main" id="{247F8F5E-2DC9-4D49-994F-9F46041E447F}"/>
                </a:ext>
              </a:extLst>
            </p:cNvPr>
            <p:cNvSpPr/>
            <p:nvPr/>
          </p:nvSpPr>
          <p:spPr bwMode="auto">
            <a:xfrm>
              <a:off x="8718550" y="3829050"/>
              <a:ext cx="130175" cy="173038"/>
            </a:xfrm>
            <a:custGeom>
              <a:avLst/>
              <a:gdLst>
                <a:gd name="T0" fmla="*/ 41 w 41"/>
                <a:gd name="T1" fmla="*/ 37 h 51"/>
                <a:gd name="T2" fmla="*/ 21 w 41"/>
                <a:gd name="T3" fmla="*/ 51 h 51"/>
                <a:gd name="T4" fmla="*/ 0 w 41"/>
                <a:gd name="T5" fmla="*/ 25 h 51"/>
                <a:gd name="T6" fmla="*/ 20 w 41"/>
                <a:gd name="T7" fmla="*/ 0 h 51"/>
                <a:gd name="T8" fmla="*/ 30 w 41"/>
                <a:gd name="T9" fmla="*/ 2 h 51"/>
                <a:gd name="T10" fmla="*/ 35 w 41"/>
                <a:gd name="T11" fmla="*/ 0 h 51"/>
                <a:gd name="T12" fmla="*/ 39 w 41"/>
                <a:gd name="T13" fmla="*/ 13 h 51"/>
                <a:gd name="T14" fmla="*/ 38 w 41"/>
                <a:gd name="T15" fmla="*/ 13 h 51"/>
                <a:gd name="T16" fmla="*/ 20 w 41"/>
                <a:gd name="T17" fmla="*/ 2 h 51"/>
                <a:gd name="T18" fmla="*/ 4 w 41"/>
                <a:gd name="T19" fmla="*/ 25 h 51"/>
                <a:gd name="T20" fmla="*/ 23 w 41"/>
                <a:gd name="T21" fmla="*/ 48 h 51"/>
                <a:gd name="T22" fmla="*/ 39 w 41"/>
                <a:gd name="T23" fmla="*/ 36 h 51"/>
                <a:gd name="T24" fmla="*/ 41 w 41"/>
                <a:gd name="T25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1">
                  <a:moveTo>
                    <a:pt x="41" y="37"/>
                  </a:moveTo>
                  <a:cubicBezTo>
                    <a:pt x="37" y="45"/>
                    <a:pt x="32" y="51"/>
                    <a:pt x="21" y="51"/>
                  </a:cubicBezTo>
                  <a:cubicBezTo>
                    <a:pt x="10" y="51"/>
                    <a:pt x="0" y="42"/>
                    <a:pt x="0" y="25"/>
                  </a:cubicBezTo>
                  <a:cubicBezTo>
                    <a:pt x="0" y="12"/>
                    <a:pt x="8" y="0"/>
                    <a:pt x="20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5" y="9"/>
                    <a:pt x="29" y="2"/>
                    <a:pt x="20" y="2"/>
                  </a:cubicBezTo>
                  <a:cubicBezTo>
                    <a:pt x="11" y="2"/>
                    <a:pt x="4" y="12"/>
                    <a:pt x="4" y="25"/>
                  </a:cubicBezTo>
                  <a:cubicBezTo>
                    <a:pt x="4" y="38"/>
                    <a:pt x="12" y="48"/>
                    <a:pt x="23" y="48"/>
                  </a:cubicBezTo>
                  <a:cubicBezTo>
                    <a:pt x="30" y="48"/>
                    <a:pt x="35" y="45"/>
                    <a:pt x="39" y="36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iṣḻiďe">
              <a:extLst>
                <a:ext uri="{FF2B5EF4-FFF2-40B4-BE49-F238E27FC236}">
                  <a16:creationId xmlns:a16="http://schemas.microsoft.com/office/drawing/2014/main" id="{422C20ED-BCA5-4305-B5A4-D9F3652325CD}"/>
                </a:ext>
              </a:extLst>
            </p:cNvPr>
            <p:cNvSpPr/>
            <p:nvPr/>
          </p:nvSpPr>
          <p:spPr bwMode="auto">
            <a:xfrm>
              <a:off x="8874125" y="3832225"/>
              <a:ext cx="61913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8 w 19"/>
                <a:gd name="T19" fmla="*/ 44 h 49"/>
                <a:gd name="T20" fmla="*/ 8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4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4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8" y="46"/>
                    <a:pt x="8" y="4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ïṣľîḓe">
              <a:extLst>
                <a:ext uri="{FF2B5EF4-FFF2-40B4-BE49-F238E27FC236}">
                  <a16:creationId xmlns:a16="http://schemas.microsoft.com/office/drawing/2014/main" id="{18E4604C-1AE0-4F36-9B81-20DC95D1327E}"/>
                </a:ext>
              </a:extLst>
            </p:cNvPr>
            <p:cNvSpPr/>
            <p:nvPr/>
          </p:nvSpPr>
          <p:spPr bwMode="auto">
            <a:xfrm>
              <a:off x="89614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6 w 49"/>
                <a:gd name="T5" fmla="*/ 43 h 50"/>
                <a:gd name="T6" fmla="*/ 6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8 w 49"/>
                <a:gd name="T33" fmla="*/ 6 h 50"/>
                <a:gd name="T34" fmla="*/ 8 w 49"/>
                <a:gd name="T35" fmla="*/ 43 h 50"/>
                <a:gd name="T36" fmla="*/ 15 w 49"/>
                <a:gd name="T37" fmla="*/ 48 h 50"/>
                <a:gd name="T38" fmla="*/ 15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8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6"/>
                    <a:pt x="10" y="48"/>
                    <a:pt x="15" y="48"/>
                  </a:cubicBezTo>
                  <a:cubicBezTo>
                    <a:pt x="15" y="49"/>
                    <a:pt x="15" y="49"/>
                    <a:pt x="15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ïṥḷïḓé">
              <a:extLst>
                <a:ext uri="{FF2B5EF4-FFF2-40B4-BE49-F238E27FC236}">
                  <a16:creationId xmlns:a16="http://schemas.microsoft.com/office/drawing/2014/main" id="{BA1AC065-06F8-4B94-8CC3-BC8F1BEC23B7}"/>
                </a:ext>
              </a:extLst>
            </p:cNvPr>
            <p:cNvSpPr/>
            <p:nvPr/>
          </p:nvSpPr>
          <p:spPr bwMode="auto">
            <a:xfrm>
              <a:off x="913765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7 w 42"/>
                <a:gd name="T5" fmla="*/ 43 h 49"/>
                <a:gd name="T6" fmla="*/ 7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40 w 42"/>
                <a:gd name="T17" fmla="*/ 13 h 49"/>
                <a:gd name="T18" fmla="*/ 23 w 42"/>
                <a:gd name="T19" fmla="*/ 2 h 49"/>
                <a:gd name="T20" fmla="*/ 17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2 w 42"/>
                <a:gd name="T27" fmla="*/ 23 h 49"/>
                <a:gd name="T28" fmla="*/ 29 w 42"/>
                <a:gd name="T29" fmla="*/ 14 h 49"/>
                <a:gd name="T30" fmla="*/ 31 w 42"/>
                <a:gd name="T31" fmla="*/ 14 h 49"/>
                <a:gd name="T32" fmla="*/ 31 w 42"/>
                <a:gd name="T33" fmla="*/ 33 h 49"/>
                <a:gd name="T34" fmla="*/ 29 w 42"/>
                <a:gd name="T35" fmla="*/ 33 h 49"/>
                <a:gd name="T36" fmla="*/ 22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7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8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7" y="8"/>
                    <a:pt x="34" y="2"/>
                    <a:pt x="23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6" y="23"/>
                    <a:pt x="29" y="21"/>
                    <a:pt x="29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7"/>
                    <a:pt x="26" y="25"/>
                    <a:pt x="22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7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1" y="48"/>
                    <a:pt x="36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8" y="49"/>
                    <a:pt x="38" y="49"/>
                    <a:pt x="38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625825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0.57385 L -2.29167E-6 7.40741E-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8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8000" b="-6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BF1C7138-4B33-428C-9147-0F1750680C50}"/>
              </a:ext>
            </a:extLst>
          </p:cNvPr>
          <p:cNvSpPr/>
          <p:nvPr/>
        </p:nvSpPr>
        <p:spPr>
          <a:xfrm>
            <a:off x="0" y="743919"/>
            <a:ext cx="7780149" cy="3766088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31AE15E-6CB9-4537-BFB0-938CA6E674A1}"/>
              </a:ext>
            </a:extLst>
          </p:cNvPr>
          <p:cNvSpPr txBox="1"/>
          <p:nvPr/>
        </p:nvSpPr>
        <p:spPr>
          <a:xfrm>
            <a:off x="123986" y="1285930"/>
            <a:ext cx="7051729" cy="1620000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感谢你的聆听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35A5CB9-2749-4AD8-B0BD-A5AE78E710B7}"/>
              </a:ext>
            </a:extLst>
          </p:cNvPr>
          <p:cNvSpPr txBox="1"/>
          <p:nvPr/>
        </p:nvSpPr>
        <p:spPr>
          <a:xfrm>
            <a:off x="4114800" y="2473074"/>
            <a:ext cx="24909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Thank you for your listening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CEBBC06-F8B0-4332-9D14-33C0B2CCFABD}"/>
              </a:ext>
            </a:extLst>
          </p:cNvPr>
          <p:cNvSpPr txBox="1"/>
          <p:nvPr/>
        </p:nvSpPr>
        <p:spPr>
          <a:xfrm>
            <a:off x="123987" y="3900489"/>
            <a:ext cx="4277532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汇报人：</a:t>
            </a:r>
            <a:r>
              <a:rPr lang="en-US" altLang="zh-CN" dirty="0">
                <a:solidFill>
                  <a:schemeClr val="bg1"/>
                </a:solidFill>
              </a:rPr>
              <a:t>Extraterrestrial</a:t>
            </a:r>
            <a:r>
              <a:rPr lang="zh-CN" altLang="en-US" dirty="0">
                <a:solidFill>
                  <a:schemeClr val="bg1"/>
                </a:solidFill>
              </a:rPr>
              <a:t>猿</a:t>
            </a:r>
            <a:r>
              <a:rPr lang="en-US" altLang="zh-CN" dirty="0">
                <a:solidFill>
                  <a:schemeClr val="bg1"/>
                </a:solidFill>
              </a:rPr>
              <a:t>of Earth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0" name="bd9232f5-b874-4bf4-a79c-526fb59e1bc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A04DFC2B-6601-4CDD-9F82-07E0D6C7439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788577" y="6104"/>
            <a:ext cx="2251854" cy="533794"/>
            <a:chOff x="1919288" y="2593975"/>
            <a:chExt cx="7353301" cy="1743076"/>
          </a:xfrm>
        </p:grpSpPr>
        <p:sp>
          <p:nvSpPr>
            <p:cNvPr id="11" name="îṣľîḍè">
              <a:extLst>
                <a:ext uri="{FF2B5EF4-FFF2-40B4-BE49-F238E27FC236}">
                  <a16:creationId xmlns:a16="http://schemas.microsoft.com/office/drawing/2014/main" id="{7604C7E4-EEF5-4AB8-95FC-3DBED1B38641}"/>
                </a:ext>
              </a:extLst>
            </p:cNvPr>
            <p:cNvSpPr/>
            <p:nvPr/>
          </p:nvSpPr>
          <p:spPr bwMode="auto">
            <a:xfrm>
              <a:off x="7856539" y="2841626"/>
              <a:ext cx="665163" cy="784225"/>
            </a:xfrm>
            <a:custGeom>
              <a:avLst/>
              <a:gdLst>
                <a:gd name="T0" fmla="*/ 93 w 220"/>
                <a:gd name="T1" fmla="*/ 0 h 257"/>
                <a:gd name="T2" fmla="*/ 107 w 220"/>
                <a:gd name="T3" fmla="*/ 7 h 257"/>
                <a:gd name="T4" fmla="*/ 107 w 220"/>
                <a:gd name="T5" fmla="*/ 106 h 257"/>
                <a:gd name="T6" fmla="*/ 135 w 220"/>
                <a:gd name="T7" fmla="*/ 98 h 257"/>
                <a:gd name="T8" fmla="*/ 140 w 220"/>
                <a:gd name="T9" fmla="*/ 94 h 257"/>
                <a:gd name="T10" fmla="*/ 182 w 220"/>
                <a:gd name="T11" fmla="*/ 106 h 257"/>
                <a:gd name="T12" fmla="*/ 178 w 220"/>
                <a:gd name="T13" fmla="*/ 120 h 257"/>
                <a:gd name="T14" fmla="*/ 108 w 220"/>
                <a:gd name="T15" fmla="*/ 129 h 257"/>
                <a:gd name="T16" fmla="*/ 108 w 220"/>
                <a:gd name="T17" fmla="*/ 132 h 257"/>
                <a:gd name="T18" fmla="*/ 171 w 220"/>
                <a:gd name="T19" fmla="*/ 212 h 257"/>
                <a:gd name="T20" fmla="*/ 220 w 220"/>
                <a:gd name="T21" fmla="*/ 239 h 257"/>
                <a:gd name="T22" fmla="*/ 219 w 220"/>
                <a:gd name="T23" fmla="*/ 241 h 257"/>
                <a:gd name="T24" fmla="*/ 214 w 220"/>
                <a:gd name="T25" fmla="*/ 241 h 257"/>
                <a:gd name="T26" fmla="*/ 218 w 220"/>
                <a:gd name="T27" fmla="*/ 252 h 257"/>
                <a:gd name="T28" fmla="*/ 213 w 220"/>
                <a:gd name="T29" fmla="*/ 252 h 257"/>
                <a:gd name="T30" fmla="*/ 215 w 220"/>
                <a:gd name="T31" fmla="*/ 255 h 257"/>
                <a:gd name="T32" fmla="*/ 194 w 220"/>
                <a:gd name="T33" fmla="*/ 257 h 257"/>
                <a:gd name="T34" fmla="*/ 159 w 220"/>
                <a:gd name="T35" fmla="*/ 240 h 257"/>
                <a:gd name="T36" fmla="*/ 132 w 220"/>
                <a:gd name="T37" fmla="*/ 200 h 257"/>
                <a:gd name="T38" fmla="*/ 131 w 220"/>
                <a:gd name="T39" fmla="*/ 199 h 257"/>
                <a:gd name="T40" fmla="*/ 99 w 220"/>
                <a:gd name="T41" fmla="*/ 155 h 257"/>
                <a:gd name="T42" fmla="*/ 98 w 220"/>
                <a:gd name="T43" fmla="*/ 153 h 257"/>
                <a:gd name="T44" fmla="*/ 64 w 220"/>
                <a:gd name="T45" fmla="*/ 234 h 257"/>
                <a:gd name="T46" fmla="*/ 61 w 220"/>
                <a:gd name="T47" fmla="*/ 237 h 257"/>
                <a:gd name="T48" fmla="*/ 47 w 220"/>
                <a:gd name="T49" fmla="*/ 251 h 257"/>
                <a:gd name="T50" fmla="*/ 11 w 220"/>
                <a:gd name="T51" fmla="*/ 257 h 257"/>
                <a:gd name="T52" fmla="*/ 9 w 220"/>
                <a:gd name="T53" fmla="*/ 254 h 257"/>
                <a:gd name="T54" fmla="*/ 9 w 220"/>
                <a:gd name="T55" fmla="*/ 253 h 257"/>
                <a:gd name="T56" fmla="*/ 72 w 220"/>
                <a:gd name="T57" fmla="*/ 175 h 257"/>
                <a:gd name="T58" fmla="*/ 83 w 220"/>
                <a:gd name="T59" fmla="*/ 139 h 257"/>
                <a:gd name="T60" fmla="*/ 81 w 220"/>
                <a:gd name="T61" fmla="*/ 138 h 257"/>
                <a:gd name="T62" fmla="*/ 0 w 220"/>
                <a:gd name="T63" fmla="*/ 126 h 257"/>
                <a:gd name="T64" fmla="*/ 4 w 220"/>
                <a:gd name="T65" fmla="*/ 126 h 257"/>
                <a:gd name="T66" fmla="*/ 63 w 220"/>
                <a:gd name="T67" fmla="*/ 117 h 257"/>
                <a:gd name="T68" fmla="*/ 88 w 220"/>
                <a:gd name="T69" fmla="*/ 110 h 257"/>
                <a:gd name="T70" fmla="*/ 91 w 220"/>
                <a:gd name="T71" fmla="*/ 98 h 257"/>
                <a:gd name="T72" fmla="*/ 89 w 220"/>
                <a:gd name="T73" fmla="*/ 100 h 257"/>
                <a:gd name="T74" fmla="*/ 93 w 220"/>
                <a:gd name="T75" fmla="*/ 32 h 257"/>
                <a:gd name="T76" fmla="*/ 93 w 220"/>
                <a:gd name="T7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0" h="257">
                  <a:moveTo>
                    <a:pt x="93" y="0"/>
                  </a:moveTo>
                  <a:cubicBezTo>
                    <a:pt x="97" y="1"/>
                    <a:pt x="103" y="1"/>
                    <a:pt x="107" y="7"/>
                  </a:cubicBezTo>
                  <a:cubicBezTo>
                    <a:pt x="115" y="19"/>
                    <a:pt x="109" y="99"/>
                    <a:pt x="107" y="106"/>
                  </a:cubicBezTo>
                  <a:cubicBezTo>
                    <a:pt x="116" y="104"/>
                    <a:pt x="129" y="103"/>
                    <a:pt x="135" y="98"/>
                  </a:cubicBezTo>
                  <a:cubicBezTo>
                    <a:pt x="135" y="94"/>
                    <a:pt x="134" y="96"/>
                    <a:pt x="140" y="94"/>
                  </a:cubicBezTo>
                  <a:cubicBezTo>
                    <a:pt x="149" y="96"/>
                    <a:pt x="186" y="91"/>
                    <a:pt x="182" y="106"/>
                  </a:cubicBezTo>
                  <a:cubicBezTo>
                    <a:pt x="181" y="111"/>
                    <a:pt x="179" y="115"/>
                    <a:pt x="178" y="120"/>
                  </a:cubicBezTo>
                  <a:cubicBezTo>
                    <a:pt x="166" y="117"/>
                    <a:pt x="112" y="120"/>
                    <a:pt x="108" y="129"/>
                  </a:cubicBezTo>
                  <a:cubicBezTo>
                    <a:pt x="108" y="130"/>
                    <a:pt x="108" y="131"/>
                    <a:pt x="108" y="132"/>
                  </a:cubicBezTo>
                  <a:cubicBezTo>
                    <a:pt x="111" y="145"/>
                    <a:pt x="154" y="198"/>
                    <a:pt x="171" y="212"/>
                  </a:cubicBezTo>
                  <a:cubicBezTo>
                    <a:pt x="188" y="221"/>
                    <a:pt x="204" y="230"/>
                    <a:pt x="220" y="239"/>
                  </a:cubicBezTo>
                  <a:cubicBezTo>
                    <a:pt x="220" y="240"/>
                    <a:pt x="220" y="240"/>
                    <a:pt x="219" y="241"/>
                  </a:cubicBezTo>
                  <a:cubicBezTo>
                    <a:pt x="218" y="241"/>
                    <a:pt x="216" y="241"/>
                    <a:pt x="214" y="241"/>
                  </a:cubicBezTo>
                  <a:cubicBezTo>
                    <a:pt x="217" y="246"/>
                    <a:pt x="218" y="246"/>
                    <a:pt x="218" y="252"/>
                  </a:cubicBezTo>
                  <a:cubicBezTo>
                    <a:pt x="217" y="252"/>
                    <a:pt x="215" y="252"/>
                    <a:pt x="213" y="252"/>
                  </a:cubicBezTo>
                  <a:cubicBezTo>
                    <a:pt x="214" y="253"/>
                    <a:pt x="215" y="254"/>
                    <a:pt x="215" y="255"/>
                  </a:cubicBezTo>
                  <a:cubicBezTo>
                    <a:pt x="208" y="256"/>
                    <a:pt x="201" y="256"/>
                    <a:pt x="194" y="257"/>
                  </a:cubicBezTo>
                  <a:cubicBezTo>
                    <a:pt x="182" y="255"/>
                    <a:pt x="168" y="244"/>
                    <a:pt x="159" y="240"/>
                  </a:cubicBezTo>
                  <a:cubicBezTo>
                    <a:pt x="152" y="232"/>
                    <a:pt x="137" y="210"/>
                    <a:pt x="132" y="200"/>
                  </a:cubicBezTo>
                  <a:cubicBezTo>
                    <a:pt x="132" y="200"/>
                    <a:pt x="132" y="198"/>
                    <a:pt x="131" y="199"/>
                  </a:cubicBezTo>
                  <a:cubicBezTo>
                    <a:pt x="123" y="187"/>
                    <a:pt x="101" y="154"/>
                    <a:pt x="99" y="155"/>
                  </a:cubicBezTo>
                  <a:cubicBezTo>
                    <a:pt x="99" y="154"/>
                    <a:pt x="99" y="154"/>
                    <a:pt x="98" y="153"/>
                  </a:cubicBezTo>
                  <a:cubicBezTo>
                    <a:pt x="97" y="167"/>
                    <a:pt x="67" y="234"/>
                    <a:pt x="64" y="234"/>
                  </a:cubicBezTo>
                  <a:cubicBezTo>
                    <a:pt x="63" y="235"/>
                    <a:pt x="62" y="236"/>
                    <a:pt x="61" y="237"/>
                  </a:cubicBezTo>
                  <a:cubicBezTo>
                    <a:pt x="56" y="240"/>
                    <a:pt x="47" y="251"/>
                    <a:pt x="47" y="251"/>
                  </a:cubicBezTo>
                  <a:cubicBezTo>
                    <a:pt x="38" y="255"/>
                    <a:pt x="22" y="253"/>
                    <a:pt x="11" y="257"/>
                  </a:cubicBezTo>
                  <a:cubicBezTo>
                    <a:pt x="10" y="256"/>
                    <a:pt x="10" y="255"/>
                    <a:pt x="9" y="254"/>
                  </a:cubicBezTo>
                  <a:cubicBezTo>
                    <a:pt x="9" y="254"/>
                    <a:pt x="9" y="253"/>
                    <a:pt x="9" y="253"/>
                  </a:cubicBezTo>
                  <a:cubicBezTo>
                    <a:pt x="45" y="228"/>
                    <a:pt x="54" y="209"/>
                    <a:pt x="72" y="175"/>
                  </a:cubicBezTo>
                  <a:cubicBezTo>
                    <a:pt x="76" y="163"/>
                    <a:pt x="79" y="151"/>
                    <a:pt x="83" y="139"/>
                  </a:cubicBezTo>
                  <a:cubicBezTo>
                    <a:pt x="82" y="138"/>
                    <a:pt x="82" y="138"/>
                    <a:pt x="81" y="138"/>
                  </a:cubicBezTo>
                  <a:cubicBezTo>
                    <a:pt x="56" y="145"/>
                    <a:pt x="26" y="161"/>
                    <a:pt x="0" y="126"/>
                  </a:cubicBezTo>
                  <a:cubicBezTo>
                    <a:pt x="2" y="126"/>
                    <a:pt x="3" y="126"/>
                    <a:pt x="4" y="126"/>
                  </a:cubicBezTo>
                  <a:cubicBezTo>
                    <a:pt x="24" y="119"/>
                    <a:pt x="57" y="120"/>
                    <a:pt x="63" y="117"/>
                  </a:cubicBezTo>
                  <a:cubicBezTo>
                    <a:pt x="70" y="112"/>
                    <a:pt x="82" y="109"/>
                    <a:pt x="88" y="110"/>
                  </a:cubicBezTo>
                  <a:cubicBezTo>
                    <a:pt x="89" y="106"/>
                    <a:pt x="90" y="102"/>
                    <a:pt x="91" y="98"/>
                  </a:cubicBezTo>
                  <a:cubicBezTo>
                    <a:pt x="90" y="99"/>
                    <a:pt x="89" y="100"/>
                    <a:pt x="89" y="100"/>
                  </a:cubicBezTo>
                  <a:cubicBezTo>
                    <a:pt x="92" y="76"/>
                    <a:pt x="90" y="57"/>
                    <a:pt x="93" y="32"/>
                  </a:cubicBezTo>
                  <a:cubicBezTo>
                    <a:pt x="95" y="19"/>
                    <a:pt x="89" y="13"/>
                    <a:pt x="93" y="0"/>
                  </a:cubicBezTo>
                  <a:close/>
                </a:path>
              </a:pathLst>
            </a:custGeom>
            <a:solidFill>
              <a:srgbClr val="D62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íşḷiḓê">
              <a:extLst>
                <a:ext uri="{FF2B5EF4-FFF2-40B4-BE49-F238E27FC236}">
                  <a16:creationId xmlns:a16="http://schemas.microsoft.com/office/drawing/2014/main" id="{393B1737-5157-4B5B-8A6D-7384BF238317}"/>
                </a:ext>
              </a:extLst>
            </p:cNvPr>
            <p:cNvGrpSpPr/>
            <p:nvPr/>
          </p:nvGrpSpPr>
          <p:grpSpPr>
            <a:xfrm>
              <a:off x="8694739" y="2811463"/>
              <a:ext cx="577850" cy="841375"/>
              <a:chOff x="8694739" y="2811463"/>
              <a:chExt cx="577850" cy="841375"/>
            </a:xfrm>
          </p:grpSpPr>
          <p:sp>
            <p:nvSpPr>
              <p:cNvPr id="93" name="íṡḻîḍè">
                <a:extLst>
                  <a:ext uri="{FF2B5EF4-FFF2-40B4-BE49-F238E27FC236}">
                    <a16:creationId xmlns:a16="http://schemas.microsoft.com/office/drawing/2014/main" id="{B85C16F3-47EE-42DD-A39D-B0EF053E828A}"/>
                  </a:ext>
                </a:extLst>
              </p:cNvPr>
              <p:cNvSpPr/>
              <p:nvPr/>
            </p:nvSpPr>
            <p:spPr bwMode="auto">
              <a:xfrm>
                <a:off x="8942389" y="2890838"/>
                <a:ext cx="6350" cy="6350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2" y="2"/>
                      <a:pt x="2" y="2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îšlîdé">
                <a:extLst>
                  <a:ext uri="{FF2B5EF4-FFF2-40B4-BE49-F238E27FC236}">
                    <a16:creationId xmlns:a16="http://schemas.microsoft.com/office/drawing/2014/main" id="{B79B7CEF-A4F4-40B6-A752-4D8FAF87C58E}"/>
                  </a:ext>
                </a:extLst>
              </p:cNvPr>
              <p:cNvSpPr/>
              <p:nvPr/>
            </p:nvSpPr>
            <p:spPr bwMode="auto">
              <a:xfrm>
                <a:off x="8951914" y="2900363"/>
                <a:ext cx="9525" cy="952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1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2" y="2"/>
                      <a:pt x="1" y="3"/>
                      <a:pt x="3" y="1"/>
                    </a:cubicBezTo>
                    <a:cubicBezTo>
                      <a:pt x="1" y="1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i$1ïďe">
                <a:extLst>
                  <a:ext uri="{FF2B5EF4-FFF2-40B4-BE49-F238E27FC236}">
                    <a16:creationId xmlns:a16="http://schemas.microsoft.com/office/drawing/2014/main" id="{68CAA1AA-94C3-4E28-86D5-1CE1E84A2D5D}"/>
                  </a:ext>
                </a:extLst>
              </p:cNvPr>
              <p:cNvSpPr/>
              <p:nvPr/>
            </p:nvSpPr>
            <p:spPr bwMode="auto">
              <a:xfrm>
                <a:off x="8955089" y="2911476"/>
                <a:ext cx="9525" cy="12700"/>
              </a:xfrm>
              <a:custGeom>
                <a:avLst/>
                <a:gdLst>
                  <a:gd name="T0" fmla="*/ 0 w 3"/>
                  <a:gd name="T1" fmla="*/ 0 h 4"/>
                  <a:gd name="T2" fmla="*/ 2 w 3"/>
                  <a:gd name="T3" fmla="*/ 4 h 4"/>
                  <a:gd name="T4" fmla="*/ 3 w 3"/>
                  <a:gd name="T5" fmla="*/ 1 h 4"/>
                  <a:gd name="T6" fmla="*/ 3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1"/>
                      <a:pt x="2" y="3"/>
                      <a:pt x="2" y="4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îs1iḍé">
                <a:extLst>
                  <a:ext uri="{FF2B5EF4-FFF2-40B4-BE49-F238E27FC236}">
                    <a16:creationId xmlns:a16="http://schemas.microsoft.com/office/drawing/2014/main" id="{C7DA1287-E943-4167-9BE8-E5A6BDE96547}"/>
                  </a:ext>
                </a:extLst>
              </p:cNvPr>
              <p:cNvSpPr/>
              <p:nvPr/>
            </p:nvSpPr>
            <p:spPr bwMode="auto">
              <a:xfrm>
                <a:off x="9005889" y="3036888"/>
                <a:ext cx="9525" cy="952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0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3"/>
                      <a:pt x="1" y="2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isḷîdé">
                <a:extLst>
                  <a:ext uri="{FF2B5EF4-FFF2-40B4-BE49-F238E27FC236}">
                    <a16:creationId xmlns:a16="http://schemas.microsoft.com/office/drawing/2014/main" id="{050367E7-7634-4603-9F0F-C8AAB67C9106}"/>
                  </a:ext>
                </a:extLst>
              </p:cNvPr>
              <p:cNvSpPr/>
              <p:nvPr/>
            </p:nvSpPr>
            <p:spPr bwMode="auto">
              <a:xfrm>
                <a:off x="8967789" y="3098801"/>
                <a:ext cx="1588" cy="4763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iṧḷïḑè">
                <a:extLst>
                  <a:ext uri="{FF2B5EF4-FFF2-40B4-BE49-F238E27FC236}">
                    <a16:creationId xmlns:a16="http://schemas.microsoft.com/office/drawing/2014/main" id="{6AB15BF9-71C8-4A5B-9E5C-D28C35F759EF}"/>
                  </a:ext>
                </a:extLst>
              </p:cNvPr>
              <p:cNvSpPr/>
              <p:nvPr/>
            </p:nvSpPr>
            <p:spPr bwMode="auto">
              <a:xfrm>
                <a:off x="9129714" y="3128963"/>
                <a:ext cx="0" cy="6350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işḻíḋê">
                <a:extLst>
                  <a:ext uri="{FF2B5EF4-FFF2-40B4-BE49-F238E27FC236}">
                    <a16:creationId xmlns:a16="http://schemas.microsoft.com/office/drawing/2014/main" id="{60E29EF7-A293-4764-B5E9-4E40B4A3275C}"/>
                  </a:ext>
                </a:extLst>
              </p:cNvPr>
              <p:cNvSpPr/>
              <p:nvPr/>
            </p:nvSpPr>
            <p:spPr bwMode="auto">
              <a:xfrm>
                <a:off x="9136064" y="3128963"/>
                <a:ext cx="0" cy="6350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îṧlíḋè">
                <a:extLst>
                  <a:ext uri="{FF2B5EF4-FFF2-40B4-BE49-F238E27FC236}">
                    <a16:creationId xmlns:a16="http://schemas.microsoft.com/office/drawing/2014/main" id="{26048DF8-B416-43FD-A460-00D8BBC6C306}"/>
                  </a:ext>
                </a:extLst>
              </p:cNvPr>
              <p:cNvSpPr/>
              <p:nvPr/>
            </p:nvSpPr>
            <p:spPr bwMode="auto">
              <a:xfrm>
                <a:off x="8694739" y="2811463"/>
                <a:ext cx="577850" cy="841375"/>
              </a:xfrm>
              <a:custGeom>
                <a:avLst/>
                <a:gdLst>
                  <a:gd name="T0" fmla="*/ 140 w 191"/>
                  <a:gd name="T1" fmla="*/ 108 h 276"/>
                  <a:gd name="T2" fmla="*/ 191 w 191"/>
                  <a:gd name="T3" fmla="*/ 95 h 276"/>
                  <a:gd name="T4" fmla="*/ 131 w 191"/>
                  <a:gd name="T5" fmla="*/ 75 h 276"/>
                  <a:gd name="T6" fmla="*/ 125 w 191"/>
                  <a:gd name="T7" fmla="*/ 73 h 276"/>
                  <a:gd name="T8" fmla="*/ 165 w 191"/>
                  <a:gd name="T9" fmla="*/ 35 h 276"/>
                  <a:gd name="T10" fmla="*/ 143 w 191"/>
                  <a:gd name="T11" fmla="*/ 0 h 276"/>
                  <a:gd name="T12" fmla="*/ 135 w 191"/>
                  <a:gd name="T13" fmla="*/ 3 h 276"/>
                  <a:gd name="T14" fmla="*/ 83 w 191"/>
                  <a:gd name="T15" fmla="*/ 4 h 276"/>
                  <a:gd name="T16" fmla="*/ 76 w 191"/>
                  <a:gd name="T17" fmla="*/ 35 h 276"/>
                  <a:gd name="T18" fmla="*/ 66 w 191"/>
                  <a:gd name="T19" fmla="*/ 18 h 276"/>
                  <a:gd name="T20" fmla="*/ 56 w 191"/>
                  <a:gd name="T21" fmla="*/ 84 h 276"/>
                  <a:gd name="T22" fmla="*/ 38 w 191"/>
                  <a:gd name="T23" fmla="*/ 71 h 276"/>
                  <a:gd name="T24" fmla="*/ 7 w 191"/>
                  <a:gd name="T25" fmla="*/ 108 h 276"/>
                  <a:gd name="T26" fmla="*/ 1 w 191"/>
                  <a:gd name="T27" fmla="*/ 134 h 276"/>
                  <a:gd name="T28" fmla="*/ 9 w 191"/>
                  <a:gd name="T29" fmla="*/ 138 h 276"/>
                  <a:gd name="T30" fmla="*/ 13 w 191"/>
                  <a:gd name="T31" fmla="*/ 142 h 276"/>
                  <a:gd name="T32" fmla="*/ 28 w 191"/>
                  <a:gd name="T33" fmla="*/ 128 h 276"/>
                  <a:gd name="T34" fmla="*/ 32 w 191"/>
                  <a:gd name="T35" fmla="*/ 127 h 276"/>
                  <a:gd name="T36" fmla="*/ 41 w 191"/>
                  <a:gd name="T37" fmla="*/ 112 h 276"/>
                  <a:gd name="T38" fmla="*/ 45 w 191"/>
                  <a:gd name="T39" fmla="*/ 107 h 276"/>
                  <a:gd name="T40" fmla="*/ 75 w 191"/>
                  <a:gd name="T41" fmla="*/ 95 h 276"/>
                  <a:gd name="T42" fmla="*/ 77 w 191"/>
                  <a:gd name="T43" fmla="*/ 96 h 276"/>
                  <a:gd name="T44" fmla="*/ 79 w 191"/>
                  <a:gd name="T45" fmla="*/ 97 h 276"/>
                  <a:gd name="T46" fmla="*/ 68 w 191"/>
                  <a:gd name="T47" fmla="*/ 147 h 276"/>
                  <a:gd name="T48" fmla="*/ 89 w 191"/>
                  <a:gd name="T49" fmla="*/ 132 h 276"/>
                  <a:gd name="T50" fmla="*/ 99 w 191"/>
                  <a:gd name="T51" fmla="*/ 150 h 276"/>
                  <a:gd name="T52" fmla="*/ 9 w 191"/>
                  <a:gd name="T53" fmla="*/ 166 h 276"/>
                  <a:gd name="T54" fmla="*/ 67 w 191"/>
                  <a:gd name="T55" fmla="*/ 166 h 276"/>
                  <a:gd name="T56" fmla="*/ 99 w 191"/>
                  <a:gd name="T57" fmla="*/ 165 h 276"/>
                  <a:gd name="T58" fmla="*/ 51 w 191"/>
                  <a:gd name="T59" fmla="*/ 251 h 276"/>
                  <a:gd name="T60" fmla="*/ 98 w 191"/>
                  <a:gd name="T61" fmla="*/ 276 h 276"/>
                  <a:gd name="T62" fmla="*/ 137 w 191"/>
                  <a:gd name="T63" fmla="*/ 159 h 276"/>
                  <a:gd name="T64" fmla="*/ 179 w 191"/>
                  <a:gd name="T65" fmla="*/ 158 h 276"/>
                  <a:gd name="T66" fmla="*/ 114 w 191"/>
                  <a:gd name="T67" fmla="*/ 149 h 276"/>
                  <a:gd name="T68" fmla="*/ 136 w 191"/>
                  <a:gd name="T69" fmla="*/ 117 h 276"/>
                  <a:gd name="T70" fmla="*/ 86 w 191"/>
                  <a:gd name="T71" fmla="*/ 38 h 276"/>
                  <a:gd name="T72" fmla="*/ 102 w 191"/>
                  <a:gd name="T73" fmla="*/ 67 h 276"/>
                  <a:gd name="T74" fmla="*/ 87 w 191"/>
                  <a:gd name="T75" fmla="*/ 76 h 276"/>
                  <a:gd name="T76" fmla="*/ 101 w 191"/>
                  <a:gd name="T77" fmla="*/ 126 h 276"/>
                  <a:gd name="T78" fmla="*/ 93 w 191"/>
                  <a:gd name="T79" fmla="*/ 118 h 276"/>
                  <a:gd name="T80" fmla="*/ 104 w 191"/>
                  <a:gd name="T81" fmla="*/ 114 h 276"/>
                  <a:gd name="T82" fmla="*/ 91 w 191"/>
                  <a:gd name="T83" fmla="*/ 111 h 276"/>
                  <a:gd name="T84" fmla="*/ 87 w 191"/>
                  <a:gd name="T85" fmla="*/ 95 h 276"/>
                  <a:gd name="T86" fmla="*/ 88 w 191"/>
                  <a:gd name="T87" fmla="*/ 93 h 276"/>
                  <a:gd name="T88" fmla="*/ 152 w 191"/>
                  <a:gd name="T89" fmla="*/ 93 h 276"/>
                  <a:gd name="T90" fmla="*/ 139 w 191"/>
                  <a:gd name="T91" fmla="*/ 102 h 276"/>
                  <a:gd name="T92" fmla="*/ 124 w 191"/>
                  <a:gd name="T93" fmla="*/ 95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1" h="276">
                    <a:moveTo>
                      <a:pt x="136" y="117"/>
                    </a:moveTo>
                    <a:cubicBezTo>
                      <a:pt x="139" y="112"/>
                      <a:pt x="136" y="111"/>
                      <a:pt x="140" y="108"/>
                    </a:cubicBezTo>
                    <a:cubicBezTo>
                      <a:pt x="152" y="116"/>
                      <a:pt x="171" y="106"/>
                      <a:pt x="189" y="106"/>
                    </a:cubicBezTo>
                    <a:cubicBezTo>
                      <a:pt x="190" y="102"/>
                      <a:pt x="190" y="99"/>
                      <a:pt x="191" y="95"/>
                    </a:cubicBezTo>
                    <a:cubicBezTo>
                      <a:pt x="175" y="75"/>
                      <a:pt x="155" y="75"/>
                      <a:pt x="136" y="70"/>
                    </a:cubicBezTo>
                    <a:cubicBezTo>
                      <a:pt x="132" y="72"/>
                      <a:pt x="133" y="71"/>
                      <a:pt x="131" y="75"/>
                    </a:cubicBezTo>
                    <a:cubicBezTo>
                      <a:pt x="128" y="75"/>
                      <a:pt x="125" y="75"/>
                      <a:pt x="122" y="75"/>
                    </a:cubicBezTo>
                    <a:cubicBezTo>
                      <a:pt x="122" y="73"/>
                      <a:pt x="121" y="73"/>
                      <a:pt x="125" y="73"/>
                    </a:cubicBezTo>
                    <a:cubicBezTo>
                      <a:pt x="123" y="69"/>
                      <a:pt x="120" y="70"/>
                      <a:pt x="115" y="70"/>
                    </a:cubicBezTo>
                    <a:cubicBezTo>
                      <a:pt x="126" y="59"/>
                      <a:pt x="149" y="39"/>
                      <a:pt x="165" y="35"/>
                    </a:cubicBezTo>
                    <a:cubicBezTo>
                      <a:pt x="165" y="33"/>
                      <a:pt x="166" y="26"/>
                      <a:pt x="168" y="25"/>
                    </a:cubicBezTo>
                    <a:cubicBezTo>
                      <a:pt x="164" y="12"/>
                      <a:pt x="143" y="1"/>
                      <a:pt x="143" y="0"/>
                    </a:cubicBezTo>
                    <a:cubicBezTo>
                      <a:pt x="142" y="0"/>
                      <a:pt x="142" y="0"/>
                      <a:pt x="141" y="0"/>
                    </a:cubicBezTo>
                    <a:cubicBezTo>
                      <a:pt x="139" y="1"/>
                      <a:pt x="137" y="2"/>
                      <a:pt x="135" y="3"/>
                    </a:cubicBezTo>
                    <a:cubicBezTo>
                      <a:pt x="132" y="18"/>
                      <a:pt x="126" y="30"/>
                      <a:pt x="115" y="36"/>
                    </a:cubicBezTo>
                    <a:cubicBezTo>
                      <a:pt x="109" y="11"/>
                      <a:pt x="89" y="15"/>
                      <a:pt x="83" y="4"/>
                    </a:cubicBezTo>
                    <a:cubicBezTo>
                      <a:pt x="83" y="5"/>
                      <a:pt x="82" y="6"/>
                      <a:pt x="81" y="6"/>
                    </a:cubicBezTo>
                    <a:cubicBezTo>
                      <a:pt x="82" y="19"/>
                      <a:pt x="81" y="19"/>
                      <a:pt x="76" y="35"/>
                    </a:cubicBezTo>
                    <a:cubicBezTo>
                      <a:pt x="75" y="34"/>
                      <a:pt x="75" y="34"/>
                      <a:pt x="75" y="33"/>
                    </a:cubicBezTo>
                    <a:cubicBezTo>
                      <a:pt x="73" y="34"/>
                      <a:pt x="67" y="19"/>
                      <a:pt x="66" y="18"/>
                    </a:cubicBezTo>
                    <a:cubicBezTo>
                      <a:pt x="64" y="16"/>
                      <a:pt x="62" y="15"/>
                      <a:pt x="60" y="14"/>
                    </a:cubicBezTo>
                    <a:cubicBezTo>
                      <a:pt x="47" y="22"/>
                      <a:pt x="35" y="72"/>
                      <a:pt x="56" y="84"/>
                    </a:cubicBezTo>
                    <a:cubicBezTo>
                      <a:pt x="52" y="85"/>
                      <a:pt x="48" y="86"/>
                      <a:pt x="43" y="87"/>
                    </a:cubicBezTo>
                    <a:cubicBezTo>
                      <a:pt x="41" y="82"/>
                      <a:pt x="40" y="77"/>
                      <a:pt x="38" y="71"/>
                    </a:cubicBezTo>
                    <a:cubicBezTo>
                      <a:pt x="34" y="69"/>
                      <a:pt x="35" y="74"/>
                      <a:pt x="34" y="70"/>
                    </a:cubicBezTo>
                    <a:cubicBezTo>
                      <a:pt x="20" y="73"/>
                      <a:pt x="15" y="104"/>
                      <a:pt x="7" y="108"/>
                    </a:cubicBezTo>
                    <a:cubicBezTo>
                      <a:pt x="7" y="109"/>
                      <a:pt x="2" y="111"/>
                      <a:pt x="0" y="112"/>
                    </a:cubicBezTo>
                    <a:cubicBezTo>
                      <a:pt x="1" y="121"/>
                      <a:pt x="3" y="127"/>
                      <a:pt x="1" y="134"/>
                    </a:cubicBezTo>
                    <a:cubicBezTo>
                      <a:pt x="5" y="136"/>
                      <a:pt x="7" y="135"/>
                      <a:pt x="8" y="141"/>
                    </a:cubicBezTo>
                    <a:cubicBezTo>
                      <a:pt x="8" y="140"/>
                      <a:pt x="9" y="139"/>
                      <a:pt x="9" y="138"/>
                    </a:cubicBezTo>
                    <a:cubicBezTo>
                      <a:pt x="9" y="139"/>
                      <a:pt x="9" y="140"/>
                      <a:pt x="9" y="142"/>
                    </a:cubicBezTo>
                    <a:cubicBezTo>
                      <a:pt x="13" y="141"/>
                      <a:pt x="12" y="139"/>
                      <a:pt x="13" y="142"/>
                    </a:cubicBezTo>
                    <a:cubicBezTo>
                      <a:pt x="19" y="138"/>
                      <a:pt x="25" y="133"/>
                      <a:pt x="30" y="133"/>
                    </a:cubicBezTo>
                    <a:cubicBezTo>
                      <a:pt x="29" y="131"/>
                      <a:pt x="28" y="130"/>
                      <a:pt x="28" y="128"/>
                    </a:cubicBezTo>
                    <a:cubicBezTo>
                      <a:pt x="30" y="128"/>
                      <a:pt x="28" y="127"/>
                      <a:pt x="30" y="128"/>
                    </a:cubicBezTo>
                    <a:cubicBezTo>
                      <a:pt x="30" y="128"/>
                      <a:pt x="31" y="127"/>
                      <a:pt x="32" y="127"/>
                    </a:cubicBezTo>
                    <a:cubicBezTo>
                      <a:pt x="27" y="122"/>
                      <a:pt x="36" y="123"/>
                      <a:pt x="39" y="113"/>
                    </a:cubicBezTo>
                    <a:cubicBezTo>
                      <a:pt x="40" y="112"/>
                      <a:pt x="40" y="112"/>
                      <a:pt x="41" y="112"/>
                    </a:cubicBezTo>
                    <a:cubicBezTo>
                      <a:pt x="40" y="113"/>
                      <a:pt x="40" y="115"/>
                      <a:pt x="39" y="117"/>
                    </a:cubicBezTo>
                    <a:cubicBezTo>
                      <a:pt x="41" y="113"/>
                      <a:pt x="43" y="110"/>
                      <a:pt x="45" y="107"/>
                    </a:cubicBezTo>
                    <a:cubicBezTo>
                      <a:pt x="73" y="96"/>
                      <a:pt x="73" y="96"/>
                      <a:pt x="73" y="96"/>
                    </a:cubicBezTo>
                    <a:cubicBezTo>
                      <a:pt x="73" y="99"/>
                      <a:pt x="74" y="97"/>
                      <a:pt x="75" y="95"/>
                    </a:cubicBezTo>
                    <a:cubicBezTo>
                      <a:pt x="75" y="97"/>
                      <a:pt x="75" y="98"/>
                      <a:pt x="75" y="99"/>
                    </a:cubicBezTo>
                    <a:cubicBezTo>
                      <a:pt x="75" y="98"/>
                      <a:pt x="76" y="97"/>
                      <a:pt x="77" y="96"/>
                    </a:cubicBezTo>
                    <a:cubicBezTo>
                      <a:pt x="77" y="98"/>
                      <a:pt x="77" y="99"/>
                      <a:pt x="77" y="100"/>
                    </a:cubicBezTo>
                    <a:cubicBezTo>
                      <a:pt x="77" y="99"/>
                      <a:pt x="78" y="98"/>
                      <a:pt x="79" y="97"/>
                    </a:cubicBezTo>
                    <a:cubicBezTo>
                      <a:pt x="79" y="97"/>
                      <a:pt x="79" y="97"/>
                      <a:pt x="80" y="97"/>
                    </a:cubicBezTo>
                    <a:cubicBezTo>
                      <a:pt x="74" y="115"/>
                      <a:pt x="59" y="124"/>
                      <a:pt x="68" y="147"/>
                    </a:cubicBezTo>
                    <a:cubicBezTo>
                      <a:pt x="72" y="147"/>
                      <a:pt x="75" y="146"/>
                      <a:pt x="77" y="148"/>
                    </a:cubicBezTo>
                    <a:cubicBezTo>
                      <a:pt x="83" y="145"/>
                      <a:pt x="87" y="140"/>
                      <a:pt x="89" y="132"/>
                    </a:cubicBezTo>
                    <a:cubicBezTo>
                      <a:pt x="90" y="132"/>
                      <a:pt x="91" y="133"/>
                      <a:pt x="92" y="133"/>
                    </a:cubicBezTo>
                    <a:cubicBezTo>
                      <a:pt x="94" y="139"/>
                      <a:pt x="96" y="144"/>
                      <a:pt x="99" y="150"/>
                    </a:cubicBezTo>
                    <a:cubicBezTo>
                      <a:pt x="99" y="150"/>
                      <a:pt x="14" y="165"/>
                      <a:pt x="12" y="166"/>
                    </a:cubicBezTo>
                    <a:cubicBezTo>
                      <a:pt x="11" y="166"/>
                      <a:pt x="10" y="166"/>
                      <a:pt x="9" y="166"/>
                    </a:cubicBezTo>
                    <a:cubicBezTo>
                      <a:pt x="8" y="166"/>
                      <a:pt x="8" y="167"/>
                      <a:pt x="7" y="167"/>
                    </a:cubicBezTo>
                    <a:cubicBezTo>
                      <a:pt x="20" y="190"/>
                      <a:pt x="48" y="173"/>
                      <a:pt x="67" y="166"/>
                    </a:cubicBezTo>
                    <a:cubicBezTo>
                      <a:pt x="77" y="165"/>
                      <a:pt x="87" y="164"/>
                      <a:pt x="97" y="163"/>
                    </a:cubicBezTo>
                    <a:cubicBezTo>
                      <a:pt x="97" y="163"/>
                      <a:pt x="98" y="164"/>
                      <a:pt x="99" y="165"/>
                    </a:cubicBezTo>
                    <a:cubicBezTo>
                      <a:pt x="108" y="170"/>
                      <a:pt x="105" y="249"/>
                      <a:pt x="89" y="254"/>
                    </a:cubicBezTo>
                    <a:cubicBezTo>
                      <a:pt x="93" y="257"/>
                      <a:pt x="54" y="251"/>
                      <a:pt x="51" y="251"/>
                    </a:cubicBezTo>
                    <a:cubicBezTo>
                      <a:pt x="50" y="251"/>
                      <a:pt x="49" y="251"/>
                      <a:pt x="49" y="251"/>
                    </a:cubicBezTo>
                    <a:cubicBezTo>
                      <a:pt x="62" y="270"/>
                      <a:pt x="75" y="270"/>
                      <a:pt x="98" y="276"/>
                    </a:cubicBezTo>
                    <a:cubicBezTo>
                      <a:pt x="125" y="258"/>
                      <a:pt x="122" y="193"/>
                      <a:pt x="114" y="161"/>
                    </a:cubicBezTo>
                    <a:cubicBezTo>
                      <a:pt x="122" y="160"/>
                      <a:pt x="129" y="159"/>
                      <a:pt x="137" y="159"/>
                    </a:cubicBezTo>
                    <a:cubicBezTo>
                      <a:pt x="144" y="161"/>
                      <a:pt x="163" y="169"/>
                      <a:pt x="173" y="165"/>
                    </a:cubicBezTo>
                    <a:cubicBezTo>
                      <a:pt x="177" y="165"/>
                      <a:pt x="179" y="164"/>
                      <a:pt x="179" y="158"/>
                    </a:cubicBezTo>
                    <a:cubicBezTo>
                      <a:pt x="174" y="155"/>
                      <a:pt x="168" y="153"/>
                      <a:pt x="163" y="150"/>
                    </a:cubicBezTo>
                    <a:cubicBezTo>
                      <a:pt x="114" y="149"/>
                      <a:pt x="114" y="149"/>
                      <a:pt x="114" y="149"/>
                    </a:cubicBezTo>
                    <a:cubicBezTo>
                      <a:pt x="111" y="146"/>
                      <a:pt x="113" y="140"/>
                      <a:pt x="108" y="136"/>
                    </a:cubicBezTo>
                    <a:cubicBezTo>
                      <a:pt x="115" y="125"/>
                      <a:pt x="130" y="124"/>
                      <a:pt x="136" y="117"/>
                    </a:cubicBezTo>
                    <a:close/>
                    <a:moveTo>
                      <a:pt x="79" y="79"/>
                    </a:moveTo>
                    <a:cubicBezTo>
                      <a:pt x="85" y="58"/>
                      <a:pt x="77" y="57"/>
                      <a:pt x="86" y="38"/>
                    </a:cubicBezTo>
                    <a:cubicBezTo>
                      <a:pt x="88" y="39"/>
                      <a:pt x="103" y="62"/>
                      <a:pt x="104" y="64"/>
                    </a:cubicBezTo>
                    <a:cubicBezTo>
                      <a:pt x="100" y="65"/>
                      <a:pt x="101" y="64"/>
                      <a:pt x="102" y="67"/>
                    </a:cubicBezTo>
                    <a:cubicBezTo>
                      <a:pt x="101" y="67"/>
                      <a:pt x="88" y="74"/>
                      <a:pt x="82" y="75"/>
                    </a:cubicBezTo>
                    <a:cubicBezTo>
                      <a:pt x="86" y="78"/>
                      <a:pt x="85" y="77"/>
                      <a:pt x="87" y="76"/>
                    </a:cubicBezTo>
                    <a:cubicBezTo>
                      <a:pt x="85" y="80"/>
                      <a:pt x="84" y="79"/>
                      <a:pt x="79" y="79"/>
                    </a:cubicBezTo>
                    <a:close/>
                    <a:moveTo>
                      <a:pt x="101" y="126"/>
                    </a:moveTo>
                    <a:cubicBezTo>
                      <a:pt x="98" y="125"/>
                      <a:pt x="96" y="124"/>
                      <a:pt x="94" y="123"/>
                    </a:cubicBezTo>
                    <a:cubicBezTo>
                      <a:pt x="93" y="122"/>
                      <a:pt x="95" y="123"/>
                      <a:pt x="93" y="118"/>
                    </a:cubicBezTo>
                    <a:cubicBezTo>
                      <a:pt x="96" y="118"/>
                      <a:pt x="101" y="116"/>
                      <a:pt x="103" y="114"/>
                    </a:cubicBezTo>
                    <a:cubicBezTo>
                      <a:pt x="103" y="114"/>
                      <a:pt x="103" y="114"/>
                      <a:pt x="104" y="114"/>
                    </a:cubicBezTo>
                    <a:cubicBezTo>
                      <a:pt x="106" y="118"/>
                      <a:pt x="103" y="122"/>
                      <a:pt x="101" y="126"/>
                    </a:cubicBezTo>
                    <a:close/>
                    <a:moveTo>
                      <a:pt x="91" y="111"/>
                    </a:moveTo>
                    <a:cubicBezTo>
                      <a:pt x="92" y="106"/>
                      <a:pt x="89" y="103"/>
                      <a:pt x="90" y="96"/>
                    </a:cubicBezTo>
                    <a:cubicBezTo>
                      <a:pt x="87" y="96"/>
                      <a:pt x="90" y="97"/>
                      <a:pt x="87" y="95"/>
                    </a:cubicBezTo>
                    <a:cubicBezTo>
                      <a:pt x="87" y="96"/>
                      <a:pt x="87" y="97"/>
                      <a:pt x="86" y="97"/>
                    </a:cubicBezTo>
                    <a:cubicBezTo>
                      <a:pt x="88" y="92"/>
                      <a:pt x="89" y="97"/>
                      <a:pt x="88" y="93"/>
                    </a:cubicBezTo>
                    <a:cubicBezTo>
                      <a:pt x="94" y="96"/>
                      <a:pt x="115" y="91"/>
                      <a:pt x="117" y="89"/>
                    </a:cubicBezTo>
                    <a:cubicBezTo>
                      <a:pt x="123" y="92"/>
                      <a:pt x="146" y="93"/>
                      <a:pt x="152" y="93"/>
                    </a:cubicBezTo>
                    <a:cubicBezTo>
                      <a:pt x="153" y="94"/>
                      <a:pt x="153" y="95"/>
                      <a:pt x="153" y="96"/>
                    </a:cubicBezTo>
                    <a:cubicBezTo>
                      <a:pt x="149" y="98"/>
                      <a:pt x="144" y="100"/>
                      <a:pt x="139" y="102"/>
                    </a:cubicBezTo>
                    <a:cubicBezTo>
                      <a:pt x="140" y="103"/>
                      <a:pt x="142" y="103"/>
                      <a:pt x="143" y="104"/>
                    </a:cubicBezTo>
                    <a:cubicBezTo>
                      <a:pt x="136" y="109"/>
                      <a:pt x="127" y="92"/>
                      <a:pt x="124" y="95"/>
                    </a:cubicBezTo>
                    <a:cubicBezTo>
                      <a:pt x="111" y="97"/>
                      <a:pt x="101" y="107"/>
                      <a:pt x="91" y="111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îṧ1iḋê">
              <a:extLst>
                <a:ext uri="{FF2B5EF4-FFF2-40B4-BE49-F238E27FC236}">
                  <a16:creationId xmlns:a16="http://schemas.microsoft.com/office/drawing/2014/main" id="{C484B20D-B7D9-4D05-9594-6BAB8116C168}"/>
                </a:ext>
              </a:extLst>
            </p:cNvPr>
            <p:cNvGrpSpPr/>
            <p:nvPr/>
          </p:nvGrpSpPr>
          <p:grpSpPr>
            <a:xfrm>
              <a:off x="5556251" y="2735263"/>
              <a:ext cx="538163" cy="993775"/>
              <a:chOff x="5556251" y="2735263"/>
              <a:chExt cx="538163" cy="993775"/>
            </a:xfrm>
          </p:grpSpPr>
          <p:sp>
            <p:nvSpPr>
              <p:cNvPr id="89" name="iŝḷidè">
                <a:extLst>
                  <a:ext uri="{FF2B5EF4-FFF2-40B4-BE49-F238E27FC236}">
                    <a16:creationId xmlns:a16="http://schemas.microsoft.com/office/drawing/2014/main" id="{7278892B-D450-4578-AD14-6095E0452189}"/>
                  </a:ext>
                </a:extLst>
              </p:cNvPr>
              <p:cNvSpPr/>
              <p:nvPr/>
            </p:nvSpPr>
            <p:spPr bwMode="auto">
              <a:xfrm>
                <a:off x="5556251" y="2735263"/>
                <a:ext cx="538163" cy="993775"/>
              </a:xfrm>
              <a:custGeom>
                <a:avLst/>
                <a:gdLst>
                  <a:gd name="T0" fmla="*/ 176 w 178"/>
                  <a:gd name="T1" fmla="*/ 113 h 326"/>
                  <a:gd name="T2" fmla="*/ 152 w 178"/>
                  <a:gd name="T3" fmla="*/ 86 h 326"/>
                  <a:gd name="T4" fmla="*/ 94 w 178"/>
                  <a:gd name="T5" fmla="*/ 89 h 326"/>
                  <a:gd name="T6" fmla="*/ 94 w 178"/>
                  <a:gd name="T7" fmla="*/ 9 h 326"/>
                  <a:gd name="T8" fmla="*/ 82 w 178"/>
                  <a:gd name="T9" fmla="*/ 0 h 326"/>
                  <a:gd name="T10" fmla="*/ 73 w 178"/>
                  <a:gd name="T11" fmla="*/ 4 h 326"/>
                  <a:gd name="T12" fmla="*/ 71 w 178"/>
                  <a:gd name="T13" fmla="*/ 24 h 326"/>
                  <a:gd name="T14" fmla="*/ 71 w 178"/>
                  <a:gd name="T15" fmla="*/ 92 h 326"/>
                  <a:gd name="T16" fmla="*/ 47 w 178"/>
                  <a:gd name="T17" fmla="*/ 98 h 326"/>
                  <a:gd name="T18" fmla="*/ 39 w 178"/>
                  <a:gd name="T19" fmla="*/ 98 h 326"/>
                  <a:gd name="T20" fmla="*/ 10 w 178"/>
                  <a:gd name="T21" fmla="*/ 102 h 326"/>
                  <a:gd name="T22" fmla="*/ 1 w 178"/>
                  <a:gd name="T23" fmla="*/ 129 h 326"/>
                  <a:gd name="T24" fmla="*/ 37 w 178"/>
                  <a:gd name="T25" fmla="*/ 182 h 326"/>
                  <a:gd name="T26" fmla="*/ 44 w 178"/>
                  <a:gd name="T27" fmla="*/ 178 h 326"/>
                  <a:gd name="T28" fmla="*/ 42 w 178"/>
                  <a:gd name="T29" fmla="*/ 173 h 326"/>
                  <a:gd name="T30" fmla="*/ 53 w 178"/>
                  <a:gd name="T31" fmla="*/ 165 h 326"/>
                  <a:gd name="T32" fmla="*/ 70 w 178"/>
                  <a:gd name="T33" fmla="*/ 165 h 326"/>
                  <a:gd name="T34" fmla="*/ 67 w 178"/>
                  <a:gd name="T35" fmla="*/ 273 h 326"/>
                  <a:gd name="T36" fmla="*/ 67 w 178"/>
                  <a:gd name="T37" fmla="*/ 317 h 326"/>
                  <a:gd name="T38" fmla="*/ 76 w 178"/>
                  <a:gd name="T39" fmla="*/ 325 h 326"/>
                  <a:gd name="T40" fmla="*/ 83 w 178"/>
                  <a:gd name="T41" fmla="*/ 326 h 326"/>
                  <a:gd name="T42" fmla="*/ 93 w 178"/>
                  <a:gd name="T43" fmla="*/ 287 h 326"/>
                  <a:gd name="T44" fmla="*/ 95 w 178"/>
                  <a:gd name="T45" fmla="*/ 237 h 326"/>
                  <a:gd name="T46" fmla="*/ 92 w 178"/>
                  <a:gd name="T47" fmla="*/ 220 h 326"/>
                  <a:gd name="T48" fmla="*/ 97 w 178"/>
                  <a:gd name="T49" fmla="*/ 160 h 326"/>
                  <a:gd name="T50" fmla="*/ 131 w 178"/>
                  <a:gd name="T51" fmla="*/ 159 h 326"/>
                  <a:gd name="T52" fmla="*/ 140 w 178"/>
                  <a:gd name="T53" fmla="*/ 155 h 326"/>
                  <a:gd name="T54" fmla="*/ 140 w 178"/>
                  <a:gd name="T55" fmla="*/ 142 h 326"/>
                  <a:gd name="T56" fmla="*/ 178 w 178"/>
                  <a:gd name="T57" fmla="*/ 113 h 326"/>
                  <a:gd name="T58" fmla="*/ 176 w 178"/>
                  <a:gd name="T59" fmla="*/ 113 h 326"/>
                  <a:gd name="T60" fmla="*/ 70 w 178"/>
                  <a:gd name="T61" fmla="*/ 146 h 326"/>
                  <a:gd name="T62" fmla="*/ 45 w 178"/>
                  <a:gd name="T63" fmla="*/ 148 h 326"/>
                  <a:gd name="T64" fmla="*/ 34 w 178"/>
                  <a:gd name="T65" fmla="*/ 124 h 326"/>
                  <a:gd name="T66" fmla="*/ 58 w 178"/>
                  <a:gd name="T67" fmla="*/ 117 h 326"/>
                  <a:gd name="T68" fmla="*/ 57 w 178"/>
                  <a:gd name="T69" fmla="*/ 114 h 326"/>
                  <a:gd name="T70" fmla="*/ 71 w 178"/>
                  <a:gd name="T71" fmla="*/ 114 h 326"/>
                  <a:gd name="T72" fmla="*/ 70 w 178"/>
                  <a:gd name="T73" fmla="*/ 146 h 326"/>
                  <a:gd name="T74" fmla="*/ 133 w 178"/>
                  <a:gd name="T75" fmla="*/ 110 h 326"/>
                  <a:gd name="T76" fmla="*/ 108 w 178"/>
                  <a:gd name="T77" fmla="*/ 135 h 326"/>
                  <a:gd name="T78" fmla="*/ 110 w 178"/>
                  <a:gd name="T79" fmla="*/ 140 h 326"/>
                  <a:gd name="T80" fmla="*/ 96 w 178"/>
                  <a:gd name="T81" fmla="*/ 143 h 326"/>
                  <a:gd name="T82" fmla="*/ 98 w 178"/>
                  <a:gd name="T83" fmla="*/ 108 h 326"/>
                  <a:gd name="T84" fmla="*/ 122 w 178"/>
                  <a:gd name="T85" fmla="*/ 105 h 326"/>
                  <a:gd name="T86" fmla="*/ 121 w 178"/>
                  <a:gd name="T87" fmla="*/ 103 h 326"/>
                  <a:gd name="T88" fmla="*/ 134 w 178"/>
                  <a:gd name="T89" fmla="*/ 110 h 326"/>
                  <a:gd name="T90" fmla="*/ 133 w 178"/>
                  <a:gd name="T91" fmla="*/ 11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8" h="326">
                    <a:moveTo>
                      <a:pt x="176" y="113"/>
                    </a:moveTo>
                    <a:cubicBezTo>
                      <a:pt x="174" y="99"/>
                      <a:pt x="167" y="90"/>
                      <a:pt x="152" y="86"/>
                    </a:cubicBezTo>
                    <a:cubicBezTo>
                      <a:pt x="133" y="87"/>
                      <a:pt x="113" y="88"/>
                      <a:pt x="94" y="89"/>
                    </a:cubicBezTo>
                    <a:cubicBezTo>
                      <a:pt x="97" y="80"/>
                      <a:pt x="95" y="11"/>
                      <a:pt x="94" y="9"/>
                    </a:cubicBezTo>
                    <a:cubicBezTo>
                      <a:pt x="91" y="4"/>
                      <a:pt x="85" y="2"/>
                      <a:pt x="82" y="0"/>
                    </a:cubicBezTo>
                    <a:cubicBezTo>
                      <a:pt x="79" y="2"/>
                      <a:pt x="76" y="3"/>
                      <a:pt x="73" y="4"/>
                    </a:cubicBezTo>
                    <a:cubicBezTo>
                      <a:pt x="72" y="11"/>
                      <a:pt x="72" y="18"/>
                      <a:pt x="71" y="24"/>
                    </a:cubicBezTo>
                    <a:cubicBezTo>
                      <a:pt x="75" y="49"/>
                      <a:pt x="68" y="72"/>
                      <a:pt x="71" y="92"/>
                    </a:cubicBezTo>
                    <a:cubicBezTo>
                      <a:pt x="62" y="89"/>
                      <a:pt x="48" y="98"/>
                      <a:pt x="47" y="98"/>
                    </a:cubicBezTo>
                    <a:cubicBezTo>
                      <a:pt x="45" y="98"/>
                      <a:pt x="42" y="98"/>
                      <a:pt x="39" y="98"/>
                    </a:cubicBezTo>
                    <a:cubicBezTo>
                      <a:pt x="28" y="102"/>
                      <a:pt x="14" y="98"/>
                      <a:pt x="10" y="102"/>
                    </a:cubicBezTo>
                    <a:cubicBezTo>
                      <a:pt x="7" y="111"/>
                      <a:pt x="4" y="120"/>
                      <a:pt x="1" y="129"/>
                    </a:cubicBezTo>
                    <a:cubicBezTo>
                      <a:pt x="7" y="155"/>
                      <a:pt x="0" y="169"/>
                      <a:pt x="37" y="182"/>
                    </a:cubicBezTo>
                    <a:cubicBezTo>
                      <a:pt x="39" y="178"/>
                      <a:pt x="39" y="178"/>
                      <a:pt x="44" y="178"/>
                    </a:cubicBezTo>
                    <a:cubicBezTo>
                      <a:pt x="44" y="176"/>
                      <a:pt x="43" y="175"/>
                      <a:pt x="42" y="173"/>
                    </a:cubicBezTo>
                    <a:cubicBezTo>
                      <a:pt x="47" y="171"/>
                      <a:pt x="53" y="166"/>
                      <a:pt x="53" y="165"/>
                    </a:cubicBezTo>
                    <a:cubicBezTo>
                      <a:pt x="60" y="166"/>
                      <a:pt x="63" y="166"/>
                      <a:pt x="70" y="165"/>
                    </a:cubicBezTo>
                    <a:cubicBezTo>
                      <a:pt x="72" y="201"/>
                      <a:pt x="73" y="235"/>
                      <a:pt x="67" y="273"/>
                    </a:cubicBezTo>
                    <a:cubicBezTo>
                      <a:pt x="67" y="288"/>
                      <a:pt x="67" y="303"/>
                      <a:pt x="67" y="317"/>
                    </a:cubicBezTo>
                    <a:cubicBezTo>
                      <a:pt x="70" y="320"/>
                      <a:pt x="73" y="322"/>
                      <a:pt x="76" y="325"/>
                    </a:cubicBezTo>
                    <a:cubicBezTo>
                      <a:pt x="78" y="325"/>
                      <a:pt x="80" y="326"/>
                      <a:pt x="83" y="326"/>
                    </a:cubicBezTo>
                    <a:cubicBezTo>
                      <a:pt x="98" y="316"/>
                      <a:pt x="91" y="305"/>
                      <a:pt x="93" y="287"/>
                    </a:cubicBezTo>
                    <a:cubicBezTo>
                      <a:pt x="95" y="276"/>
                      <a:pt x="94" y="258"/>
                      <a:pt x="95" y="237"/>
                    </a:cubicBezTo>
                    <a:cubicBezTo>
                      <a:pt x="94" y="231"/>
                      <a:pt x="93" y="226"/>
                      <a:pt x="92" y="220"/>
                    </a:cubicBezTo>
                    <a:cubicBezTo>
                      <a:pt x="96" y="208"/>
                      <a:pt x="100" y="174"/>
                      <a:pt x="97" y="160"/>
                    </a:cubicBezTo>
                    <a:cubicBezTo>
                      <a:pt x="103" y="161"/>
                      <a:pt x="128" y="154"/>
                      <a:pt x="131" y="159"/>
                    </a:cubicBezTo>
                    <a:cubicBezTo>
                      <a:pt x="133" y="157"/>
                      <a:pt x="134" y="155"/>
                      <a:pt x="140" y="155"/>
                    </a:cubicBezTo>
                    <a:cubicBezTo>
                      <a:pt x="140" y="151"/>
                      <a:pt x="140" y="146"/>
                      <a:pt x="140" y="142"/>
                    </a:cubicBezTo>
                    <a:cubicBezTo>
                      <a:pt x="153" y="139"/>
                      <a:pt x="172" y="132"/>
                      <a:pt x="178" y="113"/>
                    </a:cubicBezTo>
                    <a:cubicBezTo>
                      <a:pt x="177" y="113"/>
                      <a:pt x="176" y="113"/>
                      <a:pt x="176" y="113"/>
                    </a:cubicBezTo>
                    <a:close/>
                    <a:moveTo>
                      <a:pt x="70" y="146"/>
                    </a:moveTo>
                    <a:cubicBezTo>
                      <a:pt x="62" y="149"/>
                      <a:pt x="55" y="146"/>
                      <a:pt x="45" y="148"/>
                    </a:cubicBezTo>
                    <a:cubicBezTo>
                      <a:pt x="37" y="139"/>
                      <a:pt x="39" y="130"/>
                      <a:pt x="34" y="124"/>
                    </a:cubicBezTo>
                    <a:cubicBezTo>
                      <a:pt x="41" y="117"/>
                      <a:pt x="52" y="117"/>
                      <a:pt x="58" y="117"/>
                    </a:cubicBezTo>
                    <a:cubicBezTo>
                      <a:pt x="57" y="116"/>
                      <a:pt x="57" y="115"/>
                      <a:pt x="57" y="114"/>
                    </a:cubicBezTo>
                    <a:cubicBezTo>
                      <a:pt x="61" y="116"/>
                      <a:pt x="65" y="115"/>
                      <a:pt x="71" y="114"/>
                    </a:cubicBezTo>
                    <a:cubicBezTo>
                      <a:pt x="68" y="125"/>
                      <a:pt x="73" y="134"/>
                      <a:pt x="70" y="146"/>
                    </a:cubicBezTo>
                    <a:close/>
                    <a:moveTo>
                      <a:pt x="133" y="110"/>
                    </a:moveTo>
                    <a:cubicBezTo>
                      <a:pt x="132" y="123"/>
                      <a:pt x="113" y="126"/>
                      <a:pt x="108" y="135"/>
                    </a:cubicBezTo>
                    <a:cubicBezTo>
                      <a:pt x="109" y="136"/>
                      <a:pt x="109" y="138"/>
                      <a:pt x="110" y="140"/>
                    </a:cubicBezTo>
                    <a:cubicBezTo>
                      <a:pt x="106" y="141"/>
                      <a:pt x="101" y="142"/>
                      <a:pt x="96" y="143"/>
                    </a:cubicBezTo>
                    <a:cubicBezTo>
                      <a:pt x="95" y="129"/>
                      <a:pt x="94" y="120"/>
                      <a:pt x="98" y="108"/>
                    </a:cubicBezTo>
                    <a:cubicBezTo>
                      <a:pt x="104" y="104"/>
                      <a:pt x="115" y="105"/>
                      <a:pt x="122" y="105"/>
                    </a:cubicBezTo>
                    <a:cubicBezTo>
                      <a:pt x="122" y="104"/>
                      <a:pt x="121" y="104"/>
                      <a:pt x="121" y="103"/>
                    </a:cubicBezTo>
                    <a:cubicBezTo>
                      <a:pt x="128" y="106"/>
                      <a:pt x="131" y="104"/>
                      <a:pt x="134" y="110"/>
                    </a:cubicBezTo>
                    <a:cubicBezTo>
                      <a:pt x="134" y="110"/>
                      <a:pt x="133" y="110"/>
                      <a:pt x="133" y="11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í$ḻíḍe">
                <a:extLst>
                  <a:ext uri="{FF2B5EF4-FFF2-40B4-BE49-F238E27FC236}">
                    <a16:creationId xmlns:a16="http://schemas.microsoft.com/office/drawing/2014/main" id="{BD2E6D75-5BC9-43EF-89F0-53AF4A769D29}"/>
                  </a:ext>
                </a:extLst>
              </p:cNvPr>
              <p:cNvSpPr/>
              <p:nvPr/>
            </p:nvSpPr>
            <p:spPr bwMode="auto">
              <a:xfrm>
                <a:off x="5903914" y="3143251"/>
                <a:ext cx="9525" cy="15875"/>
              </a:xfrm>
              <a:custGeom>
                <a:avLst/>
                <a:gdLst>
                  <a:gd name="T0" fmla="*/ 3 w 3"/>
                  <a:gd name="T1" fmla="*/ 0 h 5"/>
                  <a:gd name="T2" fmla="*/ 0 w 3"/>
                  <a:gd name="T3" fmla="*/ 1 h 5"/>
                  <a:gd name="T4" fmla="*/ 1 w 3"/>
                  <a:gd name="T5" fmla="*/ 5 h 5"/>
                  <a:gd name="T6" fmla="*/ 2 w 3"/>
                  <a:gd name="T7" fmla="*/ 3 h 5"/>
                  <a:gd name="T8" fmla="*/ 3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1" y="2"/>
                      <a:pt x="3" y="0"/>
                      <a:pt x="0" y="1"/>
                    </a:cubicBezTo>
                    <a:cubicBezTo>
                      <a:pt x="1" y="2"/>
                      <a:pt x="1" y="3"/>
                      <a:pt x="1" y="5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2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îṧḻîḑe">
                <a:extLst>
                  <a:ext uri="{FF2B5EF4-FFF2-40B4-BE49-F238E27FC236}">
                    <a16:creationId xmlns:a16="http://schemas.microsoft.com/office/drawing/2014/main" id="{0BE28C1E-35F7-4827-A565-42CEE9A74CA1}"/>
                  </a:ext>
                </a:extLst>
              </p:cNvPr>
              <p:cNvSpPr/>
              <p:nvPr/>
            </p:nvSpPr>
            <p:spPr bwMode="auto">
              <a:xfrm>
                <a:off x="5916614" y="314325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îśļîďê">
                <a:extLst>
                  <a:ext uri="{FF2B5EF4-FFF2-40B4-BE49-F238E27FC236}">
                    <a16:creationId xmlns:a16="http://schemas.microsoft.com/office/drawing/2014/main" id="{3D0D5C7D-516E-4650-8086-B7C51A66FC9C}"/>
                  </a:ext>
                </a:extLst>
              </p:cNvPr>
              <p:cNvSpPr/>
              <p:nvPr/>
            </p:nvSpPr>
            <p:spPr bwMode="auto">
              <a:xfrm>
                <a:off x="5895976" y="3149601"/>
                <a:ext cx="4763" cy="317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îSḷíďe">
              <a:extLst>
                <a:ext uri="{FF2B5EF4-FFF2-40B4-BE49-F238E27FC236}">
                  <a16:creationId xmlns:a16="http://schemas.microsoft.com/office/drawing/2014/main" id="{7F10A6F9-8ED9-485B-8921-A9493CE72DA1}"/>
                </a:ext>
              </a:extLst>
            </p:cNvPr>
            <p:cNvGrpSpPr/>
            <p:nvPr/>
          </p:nvGrpSpPr>
          <p:grpSpPr>
            <a:xfrm>
              <a:off x="3886201" y="2867026"/>
              <a:ext cx="641351" cy="736600"/>
              <a:chOff x="3886201" y="2867026"/>
              <a:chExt cx="641351" cy="736600"/>
            </a:xfrm>
          </p:grpSpPr>
          <p:sp>
            <p:nvSpPr>
              <p:cNvPr id="85" name="íṡḻiḍé">
                <a:extLst>
                  <a:ext uri="{FF2B5EF4-FFF2-40B4-BE49-F238E27FC236}">
                    <a16:creationId xmlns:a16="http://schemas.microsoft.com/office/drawing/2014/main" id="{E1C4DF83-7F2B-40F9-ACCB-2CCDE048E43D}"/>
                  </a:ext>
                </a:extLst>
              </p:cNvPr>
              <p:cNvSpPr/>
              <p:nvPr/>
            </p:nvSpPr>
            <p:spPr bwMode="auto">
              <a:xfrm>
                <a:off x="4252914" y="2867026"/>
                <a:ext cx="274638" cy="654050"/>
              </a:xfrm>
              <a:custGeom>
                <a:avLst/>
                <a:gdLst>
                  <a:gd name="T0" fmla="*/ 22 w 91"/>
                  <a:gd name="T1" fmla="*/ 0 h 215"/>
                  <a:gd name="T2" fmla="*/ 46 w 91"/>
                  <a:gd name="T3" fmla="*/ 56 h 215"/>
                  <a:gd name="T4" fmla="*/ 52 w 91"/>
                  <a:gd name="T5" fmla="*/ 86 h 215"/>
                  <a:gd name="T6" fmla="*/ 91 w 91"/>
                  <a:gd name="T7" fmla="*/ 106 h 215"/>
                  <a:gd name="T8" fmla="*/ 79 w 91"/>
                  <a:gd name="T9" fmla="*/ 121 h 215"/>
                  <a:gd name="T10" fmla="*/ 55 w 91"/>
                  <a:gd name="T11" fmla="*/ 125 h 215"/>
                  <a:gd name="T12" fmla="*/ 43 w 91"/>
                  <a:gd name="T13" fmla="*/ 187 h 215"/>
                  <a:gd name="T14" fmla="*/ 50 w 91"/>
                  <a:gd name="T15" fmla="*/ 185 h 215"/>
                  <a:gd name="T16" fmla="*/ 84 w 91"/>
                  <a:gd name="T17" fmla="*/ 197 h 215"/>
                  <a:gd name="T18" fmla="*/ 84 w 91"/>
                  <a:gd name="T19" fmla="*/ 202 h 215"/>
                  <a:gd name="T20" fmla="*/ 80 w 91"/>
                  <a:gd name="T21" fmla="*/ 209 h 215"/>
                  <a:gd name="T22" fmla="*/ 0 w 91"/>
                  <a:gd name="T23" fmla="*/ 194 h 215"/>
                  <a:gd name="T24" fmla="*/ 14 w 91"/>
                  <a:gd name="T25" fmla="*/ 187 h 215"/>
                  <a:gd name="T26" fmla="*/ 17 w 91"/>
                  <a:gd name="T27" fmla="*/ 108 h 215"/>
                  <a:gd name="T28" fmla="*/ 12 w 91"/>
                  <a:gd name="T29" fmla="*/ 105 h 215"/>
                  <a:gd name="T30" fmla="*/ 20 w 91"/>
                  <a:gd name="T31" fmla="*/ 36 h 215"/>
                  <a:gd name="T32" fmla="*/ 20 w 91"/>
                  <a:gd name="T33" fmla="*/ 3 h 215"/>
                  <a:gd name="T34" fmla="*/ 22 w 91"/>
                  <a:gd name="T35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1" h="215">
                    <a:moveTo>
                      <a:pt x="22" y="0"/>
                    </a:moveTo>
                    <a:cubicBezTo>
                      <a:pt x="58" y="5"/>
                      <a:pt x="41" y="31"/>
                      <a:pt x="46" y="56"/>
                    </a:cubicBezTo>
                    <a:cubicBezTo>
                      <a:pt x="48" y="64"/>
                      <a:pt x="54" y="80"/>
                      <a:pt x="52" y="86"/>
                    </a:cubicBezTo>
                    <a:cubicBezTo>
                      <a:pt x="73" y="78"/>
                      <a:pt x="83" y="84"/>
                      <a:pt x="91" y="106"/>
                    </a:cubicBezTo>
                    <a:cubicBezTo>
                      <a:pt x="87" y="111"/>
                      <a:pt x="85" y="118"/>
                      <a:pt x="79" y="121"/>
                    </a:cubicBezTo>
                    <a:cubicBezTo>
                      <a:pt x="73" y="124"/>
                      <a:pt x="59" y="119"/>
                      <a:pt x="55" y="125"/>
                    </a:cubicBezTo>
                    <a:cubicBezTo>
                      <a:pt x="46" y="140"/>
                      <a:pt x="49" y="172"/>
                      <a:pt x="43" y="187"/>
                    </a:cubicBezTo>
                    <a:cubicBezTo>
                      <a:pt x="45" y="187"/>
                      <a:pt x="48" y="186"/>
                      <a:pt x="50" y="185"/>
                    </a:cubicBezTo>
                    <a:cubicBezTo>
                      <a:pt x="63" y="190"/>
                      <a:pt x="71" y="187"/>
                      <a:pt x="84" y="197"/>
                    </a:cubicBezTo>
                    <a:cubicBezTo>
                      <a:pt x="84" y="198"/>
                      <a:pt x="84" y="200"/>
                      <a:pt x="84" y="202"/>
                    </a:cubicBezTo>
                    <a:cubicBezTo>
                      <a:pt x="82" y="204"/>
                      <a:pt x="81" y="207"/>
                      <a:pt x="80" y="209"/>
                    </a:cubicBezTo>
                    <a:cubicBezTo>
                      <a:pt x="59" y="215"/>
                      <a:pt x="1" y="212"/>
                      <a:pt x="0" y="194"/>
                    </a:cubicBezTo>
                    <a:cubicBezTo>
                      <a:pt x="6" y="191"/>
                      <a:pt x="7" y="186"/>
                      <a:pt x="14" y="187"/>
                    </a:cubicBezTo>
                    <a:cubicBezTo>
                      <a:pt x="14" y="182"/>
                      <a:pt x="17" y="108"/>
                      <a:pt x="17" y="108"/>
                    </a:cubicBezTo>
                    <a:cubicBezTo>
                      <a:pt x="16" y="107"/>
                      <a:pt x="14" y="106"/>
                      <a:pt x="12" y="105"/>
                    </a:cubicBezTo>
                    <a:cubicBezTo>
                      <a:pt x="24" y="92"/>
                      <a:pt x="17" y="55"/>
                      <a:pt x="20" y="36"/>
                    </a:cubicBezTo>
                    <a:cubicBezTo>
                      <a:pt x="22" y="25"/>
                      <a:pt x="15" y="10"/>
                      <a:pt x="20" y="3"/>
                    </a:cubicBezTo>
                    <a:cubicBezTo>
                      <a:pt x="21" y="2"/>
                      <a:pt x="21" y="1"/>
                      <a:pt x="22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íṧḷíḓè">
                <a:extLst>
                  <a:ext uri="{FF2B5EF4-FFF2-40B4-BE49-F238E27FC236}">
                    <a16:creationId xmlns:a16="http://schemas.microsoft.com/office/drawing/2014/main" id="{0F82BA25-37B6-4433-B907-093FAC509FC0}"/>
                  </a:ext>
                </a:extLst>
              </p:cNvPr>
              <p:cNvSpPr/>
              <p:nvPr/>
            </p:nvSpPr>
            <p:spPr bwMode="auto">
              <a:xfrm>
                <a:off x="3886201" y="2976563"/>
                <a:ext cx="400050" cy="627063"/>
              </a:xfrm>
              <a:custGeom>
                <a:avLst/>
                <a:gdLst>
                  <a:gd name="T0" fmla="*/ 67 w 132"/>
                  <a:gd name="T1" fmla="*/ 0 h 206"/>
                  <a:gd name="T2" fmla="*/ 93 w 132"/>
                  <a:gd name="T3" fmla="*/ 6 h 206"/>
                  <a:gd name="T4" fmla="*/ 106 w 132"/>
                  <a:gd name="T5" fmla="*/ 95 h 206"/>
                  <a:gd name="T6" fmla="*/ 109 w 132"/>
                  <a:gd name="T7" fmla="*/ 96 h 206"/>
                  <a:gd name="T8" fmla="*/ 108 w 132"/>
                  <a:gd name="T9" fmla="*/ 94 h 206"/>
                  <a:gd name="T10" fmla="*/ 124 w 132"/>
                  <a:gd name="T11" fmla="*/ 79 h 206"/>
                  <a:gd name="T12" fmla="*/ 122 w 132"/>
                  <a:gd name="T13" fmla="*/ 84 h 206"/>
                  <a:gd name="T14" fmla="*/ 131 w 132"/>
                  <a:gd name="T15" fmla="*/ 79 h 206"/>
                  <a:gd name="T16" fmla="*/ 132 w 132"/>
                  <a:gd name="T17" fmla="*/ 82 h 206"/>
                  <a:gd name="T18" fmla="*/ 131 w 132"/>
                  <a:gd name="T19" fmla="*/ 86 h 206"/>
                  <a:gd name="T20" fmla="*/ 116 w 132"/>
                  <a:gd name="T21" fmla="*/ 98 h 206"/>
                  <a:gd name="T22" fmla="*/ 122 w 132"/>
                  <a:gd name="T23" fmla="*/ 99 h 206"/>
                  <a:gd name="T24" fmla="*/ 109 w 132"/>
                  <a:gd name="T25" fmla="*/ 121 h 206"/>
                  <a:gd name="T26" fmla="*/ 105 w 132"/>
                  <a:gd name="T27" fmla="*/ 146 h 206"/>
                  <a:gd name="T28" fmla="*/ 43 w 132"/>
                  <a:gd name="T29" fmla="*/ 204 h 206"/>
                  <a:gd name="T30" fmla="*/ 20 w 132"/>
                  <a:gd name="T31" fmla="*/ 200 h 206"/>
                  <a:gd name="T32" fmla="*/ 42 w 132"/>
                  <a:gd name="T33" fmla="*/ 140 h 206"/>
                  <a:gd name="T34" fmla="*/ 49 w 132"/>
                  <a:gd name="T35" fmla="*/ 142 h 206"/>
                  <a:gd name="T36" fmla="*/ 50 w 132"/>
                  <a:gd name="T37" fmla="*/ 152 h 206"/>
                  <a:gd name="T38" fmla="*/ 51 w 132"/>
                  <a:gd name="T39" fmla="*/ 152 h 206"/>
                  <a:gd name="T40" fmla="*/ 51 w 132"/>
                  <a:gd name="T41" fmla="*/ 150 h 206"/>
                  <a:gd name="T42" fmla="*/ 60 w 132"/>
                  <a:gd name="T43" fmla="*/ 143 h 206"/>
                  <a:gd name="T44" fmla="*/ 51 w 132"/>
                  <a:gd name="T45" fmla="*/ 120 h 206"/>
                  <a:gd name="T46" fmla="*/ 55 w 132"/>
                  <a:gd name="T47" fmla="*/ 123 h 206"/>
                  <a:gd name="T48" fmla="*/ 57 w 132"/>
                  <a:gd name="T49" fmla="*/ 122 h 206"/>
                  <a:gd name="T50" fmla="*/ 61 w 132"/>
                  <a:gd name="T51" fmla="*/ 124 h 206"/>
                  <a:gd name="T52" fmla="*/ 64 w 132"/>
                  <a:gd name="T53" fmla="*/ 121 h 206"/>
                  <a:gd name="T54" fmla="*/ 62 w 132"/>
                  <a:gd name="T55" fmla="*/ 102 h 206"/>
                  <a:gd name="T56" fmla="*/ 52 w 132"/>
                  <a:gd name="T57" fmla="*/ 100 h 206"/>
                  <a:gd name="T58" fmla="*/ 42 w 132"/>
                  <a:gd name="T59" fmla="*/ 87 h 206"/>
                  <a:gd name="T60" fmla="*/ 11 w 132"/>
                  <a:gd name="T61" fmla="*/ 72 h 206"/>
                  <a:gd name="T62" fmla="*/ 13 w 132"/>
                  <a:gd name="T63" fmla="*/ 72 h 206"/>
                  <a:gd name="T64" fmla="*/ 56 w 132"/>
                  <a:gd name="T65" fmla="*/ 52 h 206"/>
                  <a:gd name="T66" fmla="*/ 50 w 132"/>
                  <a:gd name="T67" fmla="*/ 5 h 206"/>
                  <a:gd name="T68" fmla="*/ 67 w 132"/>
                  <a:gd name="T69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2" h="206">
                    <a:moveTo>
                      <a:pt x="67" y="0"/>
                    </a:moveTo>
                    <a:cubicBezTo>
                      <a:pt x="76" y="2"/>
                      <a:pt x="85" y="4"/>
                      <a:pt x="93" y="6"/>
                    </a:cubicBezTo>
                    <a:cubicBezTo>
                      <a:pt x="106" y="17"/>
                      <a:pt x="108" y="77"/>
                      <a:pt x="106" y="95"/>
                    </a:cubicBezTo>
                    <a:cubicBezTo>
                      <a:pt x="107" y="95"/>
                      <a:pt x="108" y="95"/>
                      <a:pt x="109" y="96"/>
                    </a:cubicBezTo>
                    <a:cubicBezTo>
                      <a:pt x="108" y="95"/>
                      <a:pt x="108" y="94"/>
                      <a:pt x="108" y="94"/>
                    </a:cubicBezTo>
                    <a:cubicBezTo>
                      <a:pt x="113" y="89"/>
                      <a:pt x="118" y="84"/>
                      <a:pt x="124" y="79"/>
                    </a:cubicBezTo>
                    <a:cubicBezTo>
                      <a:pt x="123" y="81"/>
                      <a:pt x="123" y="82"/>
                      <a:pt x="122" y="84"/>
                    </a:cubicBezTo>
                    <a:cubicBezTo>
                      <a:pt x="125" y="82"/>
                      <a:pt x="128" y="81"/>
                      <a:pt x="131" y="79"/>
                    </a:cubicBezTo>
                    <a:cubicBezTo>
                      <a:pt x="131" y="80"/>
                      <a:pt x="131" y="81"/>
                      <a:pt x="132" y="82"/>
                    </a:cubicBezTo>
                    <a:cubicBezTo>
                      <a:pt x="129" y="85"/>
                      <a:pt x="130" y="83"/>
                      <a:pt x="131" y="86"/>
                    </a:cubicBezTo>
                    <a:cubicBezTo>
                      <a:pt x="126" y="86"/>
                      <a:pt x="117" y="90"/>
                      <a:pt x="116" y="98"/>
                    </a:cubicBezTo>
                    <a:cubicBezTo>
                      <a:pt x="120" y="99"/>
                      <a:pt x="118" y="100"/>
                      <a:pt x="122" y="99"/>
                    </a:cubicBezTo>
                    <a:cubicBezTo>
                      <a:pt x="120" y="109"/>
                      <a:pt x="113" y="112"/>
                      <a:pt x="109" y="121"/>
                    </a:cubicBezTo>
                    <a:cubicBezTo>
                      <a:pt x="107" y="126"/>
                      <a:pt x="105" y="146"/>
                      <a:pt x="105" y="146"/>
                    </a:cubicBezTo>
                    <a:cubicBezTo>
                      <a:pt x="76" y="167"/>
                      <a:pt x="59" y="167"/>
                      <a:pt x="43" y="204"/>
                    </a:cubicBezTo>
                    <a:cubicBezTo>
                      <a:pt x="36" y="204"/>
                      <a:pt x="23" y="206"/>
                      <a:pt x="20" y="200"/>
                    </a:cubicBezTo>
                    <a:cubicBezTo>
                      <a:pt x="0" y="190"/>
                      <a:pt x="41" y="148"/>
                      <a:pt x="42" y="140"/>
                    </a:cubicBezTo>
                    <a:cubicBezTo>
                      <a:pt x="47" y="142"/>
                      <a:pt x="43" y="144"/>
                      <a:pt x="49" y="142"/>
                    </a:cubicBezTo>
                    <a:cubicBezTo>
                      <a:pt x="49" y="145"/>
                      <a:pt x="50" y="149"/>
                      <a:pt x="50" y="152"/>
                    </a:cubicBezTo>
                    <a:cubicBezTo>
                      <a:pt x="50" y="152"/>
                      <a:pt x="51" y="152"/>
                      <a:pt x="51" y="152"/>
                    </a:cubicBezTo>
                    <a:cubicBezTo>
                      <a:pt x="51" y="152"/>
                      <a:pt x="51" y="151"/>
                      <a:pt x="51" y="150"/>
                    </a:cubicBezTo>
                    <a:cubicBezTo>
                      <a:pt x="55" y="148"/>
                      <a:pt x="57" y="146"/>
                      <a:pt x="60" y="143"/>
                    </a:cubicBezTo>
                    <a:cubicBezTo>
                      <a:pt x="57" y="133"/>
                      <a:pt x="49" y="123"/>
                      <a:pt x="51" y="120"/>
                    </a:cubicBezTo>
                    <a:cubicBezTo>
                      <a:pt x="52" y="122"/>
                      <a:pt x="53" y="122"/>
                      <a:pt x="55" y="123"/>
                    </a:cubicBezTo>
                    <a:cubicBezTo>
                      <a:pt x="56" y="121"/>
                      <a:pt x="55" y="121"/>
                      <a:pt x="57" y="122"/>
                    </a:cubicBezTo>
                    <a:cubicBezTo>
                      <a:pt x="61" y="125"/>
                      <a:pt x="60" y="125"/>
                      <a:pt x="61" y="124"/>
                    </a:cubicBezTo>
                    <a:cubicBezTo>
                      <a:pt x="63" y="123"/>
                      <a:pt x="63" y="123"/>
                      <a:pt x="64" y="121"/>
                    </a:cubicBezTo>
                    <a:cubicBezTo>
                      <a:pt x="61" y="120"/>
                      <a:pt x="66" y="104"/>
                      <a:pt x="62" y="102"/>
                    </a:cubicBezTo>
                    <a:cubicBezTo>
                      <a:pt x="59" y="102"/>
                      <a:pt x="55" y="101"/>
                      <a:pt x="52" y="100"/>
                    </a:cubicBezTo>
                    <a:cubicBezTo>
                      <a:pt x="51" y="95"/>
                      <a:pt x="48" y="91"/>
                      <a:pt x="42" y="87"/>
                    </a:cubicBezTo>
                    <a:cubicBezTo>
                      <a:pt x="38" y="87"/>
                      <a:pt x="16" y="83"/>
                      <a:pt x="11" y="72"/>
                    </a:cubicBezTo>
                    <a:cubicBezTo>
                      <a:pt x="11" y="72"/>
                      <a:pt x="12" y="72"/>
                      <a:pt x="13" y="72"/>
                    </a:cubicBezTo>
                    <a:cubicBezTo>
                      <a:pt x="17" y="49"/>
                      <a:pt x="50" y="59"/>
                      <a:pt x="56" y="52"/>
                    </a:cubicBezTo>
                    <a:cubicBezTo>
                      <a:pt x="52" y="38"/>
                      <a:pt x="48" y="18"/>
                      <a:pt x="50" y="5"/>
                    </a:cubicBezTo>
                    <a:cubicBezTo>
                      <a:pt x="55" y="3"/>
                      <a:pt x="61" y="3"/>
                      <a:pt x="6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ïşḷíḍè">
                <a:extLst>
                  <a:ext uri="{FF2B5EF4-FFF2-40B4-BE49-F238E27FC236}">
                    <a16:creationId xmlns:a16="http://schemas.microsoft.com/office/drawing/2014/main" id="{7AC4E10E-1394-4B2A-9367-1B52F2D0B3BC}"/>
                  </a:ext>
                </a:extLst>
              </p:cNvPr>
              <p:cNvSpPr/>
              <p:nvPr/>
            </p:nvSpPr>
            <p:spPr bwMode="auto">
              <a:xfrm>
                <a:off x="4246564" y="323215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íṧľîḑé">
                <a:extLst>
                  <a:ext uri="{FF2B5EF4-FFF2-40B4-BE49-F238E27FC236}">
                    <a16:creationId xmlns:a16="http://schemas.microsoft.com/office/drawing/2014/main" id="{E85A83E2-A4A2-4671-BB06-B7607FA7636F}"/>
                  </a:ext>
                </a:extLst>
              </p:cNvPr>
              <p:cNvSpPr/>
              <p:nvPr/>
            </p:nvSpPr>
            <p:spPr bwMode="auto">
              <a:xfrm>
                <a:off x="4224339" y="3265488"/>
                <a:ext cx="6350" cy="317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5" name="iSliḓe">
              <a:extLst>
                <a:ext uri="{FF2B5EF4-FFF2-40B4-BE49-F238E27FC236}">
                  <a16:creationId xmlns:a16="http://schemas.microsoft.com/office/drawing/2014/main" id="{3296094A-29ED-42A8-8969-BDCB51020EA2}"/>
                </a:ext>
              </a:extLst>
            </p:cNvPr>
            <p:cNvSpPr/>
            <p:nvPr/>
          </p:nvSpPr>
          <p:spPr bwMode="auto">
            <a:xfrm>
              <a:off x="4911726" y="3113088"/>
              <a:ext cx="327025" cy="563563"/>
            </a:xfrm>
            <a:custGeom>
              <a:avLst/>
              <a:gdLst>
                <a:gd name="T0" fmla="*/ 67 w 108"/>
                <a:gd name="T1" fmla="*/ 0 h 185"/>
                <a:gd name="T2" fmla="*/ 19 w 108"/>
                <a:gd name="T3" fmla="*/ 12 h 185"/>
                <a:gd name="T4" fmla="*/ 2 w 108"/>
                <a:gd name="T5" fmla="*/ 10 h 185"/>
                <a:gd name="T6" fmla="*/ 0 w 108"/>
                <a:gd name="T7" fmla="*/ 9 h 185"/>
                <a:gd name="T8" fmla="*/ 19 w 108"/>
                <a:gd name="T9" fmla="*/ 82 h 185"/>
                <a:gd name="T10" fmla="*/ 28 w 108"/>
                <a:gd name="T11" fmla="*/ 84 h 185"/>
                <a:gd name="T12" fmla="*/ 36 w 108"/>
                <a:gd name="T13" fmla="*/ 80 h 185"/>
                <a:gd name="T14" fmla="*/ 38 w 108"/>
                <a:gd name="T15" fmla="*/ 98 h 185"/>
                <a:gd name="T16" fmla="*/ 33 w 108"/>
                <a:gd name="T17" fmla="*/ 156 h 185"/>
                <a:gd name="T18" fmla="*/ 29 w 108"/>
                <a:gd name="T19" fmla="*/ 157 h 185"/>
                <a:gd name="T20" fmla="*/ 10 w 108"/>
                <a:gd name="T21" fmla="*/ 146 h 185"/>
                <a:gd name="T22" fmla="*/ 7 w 108"/>
                <a:gd name="T23" fmla="*/ 148 h 185"/>
                <a:gd name="T24" fmla="*/ 47 w 108"/>
                <a:gd name="T25" fmla="*/ 177 h 185"/>
                <a:gd name="T26" fmla="*/ 55 w 108"/>
                <a:gd name="T27" fmla="*/ 143 h 185"/>
                <a:gd name="T28" fmla="*/ 56 w 108"/>
                <a:gd name="T29" fmla="*/ 69 h 185"/>
                <a:gd name="T30" fmla="*/ 57 w 108"/>
                <a:gd name="T31" fmla="*/ 67 h 185"/>
                <a:gd name="T32" fmla="*/ 75 w 108"/>
                <a:gd name="T33" fmla="*/ 66 h 185"/>
                <a:gd name="T34" fmla="*/ 102 w 108"/>
                <a:gd name="T35" fmla="*/ 23 h 185"/>
                <a:gd name="T36" fmla="*/ 67 w 108"/>
                <a:gd name="T37" fmla="*/ 0 h 185"/>
                <a:gd name="T38" fmla="*/ 58 w 108"/>
                <a:gd name="T39" fmla="*/ 26 h 185"/>
                <a:gd name="T40" fmla="*/ 51 w 108"/>
                <a:gd name="T41" fmla="*/ 47 h 185"/>
                <a:gd name="T42" fmla="*/ 37 w 108"/>
                <a:gd name="T43" fmla="*/ 51 h 185"/>
                <a:gd name="T44" fmla="*/ 34 w 108"/>
                <a:gd name="T45" fmla="*/ 49 h 185"/>
                <a:gd name="T46" fmla="*/ 31 w 108"/>
                <a:gd name="T47" fmla="*/ 31 h 185"/>
                <a:gd name="T48" fmla="*/ 54 w 108"/>
                <a:gd name="T49" fmla="*/ 20 h 185"/>
                <a:gd name="T50" fmla="*/ 58 w 108"/>
                <a:gd name="T51" fmla="*/ 22 h 185"/>
                <a:gd name="T52" fmla="*/ 60 w 108"/>
                <a:gd name="T53" fmla="*/ 27 h 185"/>
                <a:gd name="T54" fmla="*/ 58 w 108"/>
                <a:gd name="T55" fmla="*/ 2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8" h="185">
                  <a:moveTo>
                    <a:pt x="67" y="0"/>
                  </a:moveTo>
                  <a:cubicBezTo>
                    <a:pt x="60" y="7"/>
                    <a:pt x="33" y="10"/>
                    <a:pt x="19" y="12"/>
                  </a:cubicBezTo>
                  <a:cubicBezTo>
                    <a:pt x="13" y="10"/>
                    <a:pt x="8" y="8"/>
                    <a:pt x="2" y="10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2" y="29"/>
                    <a:pt x="0" y="70"/>
                    <a:pt x="19" y="82"/>
                  </a:cubicBezTo>
                  <a:cubicBezTo>
                    <a:pt x="20" y="83"/>
                    <a:pt x="23" y="84"/>
                    <a:pt x="28" y="84"/>
                  </a:cubicBezTo>
                  <a:cubicBezTo>
                    <a:pt x="31" y="82"/>
                    <a:pt x="36" y="77"/>
                    <a:pt x="36" y="80"/>
                  </a:cubicBezTo>
                  <a:cubicBezTo>
                    <a:pt x="37" y="79"/>
                    <a:pt x="39" y="94"/>
                    <a:pt x="38" y="98"/>
                  </a:cubicBezTo>
                  <a:cubicBezTo>
                    <a:pt x="35" y="116"/>
                    <a:pt x="37" y="137"/>
                    <a:pt x="33" y="156"/>
                  </a:cubicBezTo>
                  <a:cubicBezTo>
                    <a:pt x="31" y="157"/>
                    <a:pt x="30" y="157"/>
                    <a:pt x="29" y="157"/>
                  </a:cubicBezTo>
                  <a:cubicBezTo>
                    <a:pt x="22" y="154"/>
                    <a:pt x="16" y="150"/>
                    <a:pt x="10" y="146"/>
                  </a:cubicBezTo>
                  <a:cubicBezTo>
                    <a:pt x="9" y="147"/>
                    <a:pt x="8" y="147"/>
                    <a:pt x="7" y="148"/>
                  </a:cubicBezTo>
                  <a:cubicBezTo>
                    <a:pt x="14" y="161"/>
                    <a:pt x="32" y="185"/>
                    <a:pt x="47" y="177"/>
                  </a:cubicBezTo>
                  <a:cubicBezTo>
                    <a:pt x="59" y="170"/>
                    <a:pt x="53" y="155"/>
                    <a:pt x="55" y="143"/>
                  </a:cubicBezTo>
                  <a:cubicBezTo>
                    <a:pt x="56" y="134"/>
                    <a:pt x="59" y="77"/>
                    <a:pt x="56" y="69"/>
                  </a:cubicBezTo>
                  <a:cubicBezTo>
                    <a:pt x="57" y="71"/>
                    <a:pt x="57" y="68"/>
                    <a:pt x="57" y="67"/>
                  </a:cubicBezTo>
                  <a:cubicBezTo>
                    <a:pt x="62" y="68"/>
                    <a:pt x="66" y="64"/>
                    <a:pt x="75" y="66"/>
                  </a:cubicBezTo>
                  <a:cubicBezTo>
                    <a:pt x="81" y="58"/>
                    <a:pt x="102" y="36"/>
                    <a:pt x="102" y="23"/>
                  </a:cubicBezTo>
                  <a:cubicBezTo>
                    <a:pt x="108" y="9"/>
                    <a:pt x="78" y="1"/>
                    <a:pt x="67" y="0"/>
                  </a:cubicBezTo>
                  <a:close/>
                  <a:moveTo>
                    <a:pt x="58" y="26"/>
                  </a:moveTo>
                  <a:cubicBezTo>
                    <a:pt x="60" y="32"/>
                    <a:pt x="55" y="37"/>
                    <a:pt x="51" y="47"/>
                  </a:cubicBezTo>
                  <a:cubicBezTo>
                    <a:pt x="46" y="48"/>
                    <a:pt x="42" y="50"/>
                    <a:pt x="37" y="51"/>
                  </a:cubicBezTo>
                  <a:cubicBezTo>
                    <a:pt x="36" y="50"/>
                    <a:pt x="35" y="50"/>
                    <a:pt x="34" y="49"/>
                  </a:cubicBezTo>
                  <a:cubicBezTo>
                    <a:pt x="35" y="45"/>
                    <a:pt x="33" y="33"/>
                    <a:pt x="31" y="31"/>
                  </a:cubicBezTo>
                  <a:cubicBezTo>
                    <a:pt x="37" y="24"/>
                    <a:pt x="44" y="25"/>
                    <a:pt x="54" y="20"/>
                  </a:cubicBezTo>
                  <a:cubicBezTo>
                    <a:pt x="57" y="21"/>
                    <a:pt x="57" y="20"/>
                    <a:pt x="58" y="22"/>
                  </a:cubicBezTo>
                  <a:cubicBezTo>
                    <a:pt x="60" y="20"/>
                    <a:pt x="59" y="24"/>
                    <a:pt x="60" y="27"/>
                  </a:cubicBezTo>
                  <a:cubicBezTo>
                    <a:pt x="59" y="27"/>
                    <a:pt x="58" y="26"/>
                    <a:pt x="58" y="26"/>
                  </a:cubicBezTo>
                  <a:close/>
                </a:path>
              </a:pathLst>
            </a:custGeom>
            <a:solidFill>
              <a:srgbClr val="D62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6" name="ïṣļïḍé">
              <a:extLst>
                <a:ext uri="{FF2B5EF4-FFF2-40B4-BE49-F238E27FC236}">
                  <a16:creationId xmlns:a16="http://schemas.microsoft.com/office/drawing/2014/main" id="{62E7E691-4046-4F1E-8F4A-657962DB2727}"/>
                </a:ext>
              </a:extLst>
            </p:cNvPr>
            <p:cNvGrpSpPr/>
            <p:nvPr/>
          </p:nvGrpSpPr>
          <p:grpSpPr>
            <a:xfrm>
              <a:off x="4706939" y="2808288"/>
              <a:ext cx="582613" cy="768351"/>
              <a:chOff x="4706939" y="2808288"/>
              <a:chExt cx="582613" cy="768351"/>
            </a:xfrm>
          </p:grpSpPr>
          <p:sp>
            <p:nvSpPr>
              <p:cNvPr id="82" name="ïṩḷïďé">
                <a:extLst>
                  <a:ext uri="{FF2B5EF4-FFF2-40B4-BE49-F238E27FC236}">
                    <a16:creationId xmlns:a16="http://schemas.microsoft.com/office/drawing/2014/main" id="{646401B9-F5EE-4968-B1C9-B3D9DFE9FD0E}"/>
                  </a:ext>
                </a:extLst>
              </p:cNvPr>
              <p:cNvSpPr/>
              <p:nvPr/>
            </p:nvSpPr>
            <p:spPr bwMode="auto">
              <a:xfrm>
                <a:off x="4706939" y="2808288"/>
                <a:ext cx="582613" cy="357188"/>
              </a:xfrm>
              <a:custGeom>
                <a:avLst/>
                <a:gdLst>
                  <a:gd name="T0" fmla="*/ 104 w 193"/>
                  <a:gd name="T1" fmla="*/ 0 h 117"/>
                  <a:gd name="T2" fmla="*/ 131 w 193"/>
                  <a:gd name="T3" fmla="*/ 62 h 117"/>
                  <a:gd name="T4" fmla="*/ 134 w 193"/>
                  <a:gd name="T5" fmla="*/ 63 h 117"/>
                  <a:gd name="T6" fmla="*/ 188 w 193"/>
                  <a:gd name="T7" fmla="*/ 63 h 117"/>
                  <a:gd name="T8" fmla="*/ 191 w 193"/>
                  <a:gd name="T9" fmla="*/ 75 h 117"/>
                  <a:gd name="T10" fmla="*/ 188 w 193"/>
                  <a:gd name="T11" fmla="*/ 85 h 117"/>
                  <a:gd name="T12" fmla="*/ 90 w 193"/>
                  <a:gd name="T13" fmla="*/ 87 h 117"/>
                  <a:gd name="T14" fmla="*/ 69 w 193"/>
                  <a:gd name="T15" fmla="*/ 94 h 117"/>
                  <a:gd name="T16" fmla="*/ 0 w 193"/>
                  <a:gd name="T17" fmla="*/ 82 h 117"/>
                  <a:gd name="T18" fmla="*/ 75 w 193"/>
                  <a:gd name="T19" fmla="*/ 66 h 117"/>
                  <a:gd name="T20" fmla="*/ 104 w 193"/>
                  <a:gd name="T21" fmla="*/ 63 h 117"/>
                  <a:gd name="T22" fmla="*/ 106 w 193"/>
                  <a:gd name="T23" fmla="*/ 63 h 117"/>
                  <a:gd name="T24" fmla="*/ 104 w 193"/>
                  <a:gd name="T25" fmla="*/ 61 h 117"/>
                  <a:gd name="T26" fmla="*/ 92 w 193"/>
                  <a:gd name="T27" fmla="*/ 51 h 117"/>
                  <a:gd name="T28" fmla="*/ 101 w 193"/>
                  <a:gd name="T29" fmla="*/ 47 h 117"/>
                  <a:gd name="T30" fmla="*/ 83 w 193"/>
                  <a:gd name="T31" fmla="*/ 13 h 117"/>
                  <a:gd name="T32" fmla="*/ 104 w 193"/>
                  <a:gd name="T33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3" h="117">
                    <a:moveTo>
                      <a:pt x="104" y="0"/>
                    </a:moveTo>
                    <a:cubicBezTo>
                      <a:pt x="137" y="3"/>
                      <a:pt x="147" y="36"/>
                      <a:pt x="131" y="62"/>
                    </a:cubicBezTo>
                    <a:cubicBezTo>
                      <a:pt x="132" y="62"/>
                      <a:pt x="133" y="62"/>
                      <a:pt x="134" y="63"/>
                    </a:cubicBezTo>
                    <a:cubicBezTo>
                      <a:pt x="135" y="60"/>
                      <a:pt x="186" y="58"/>
                      <a:pt x="188" y="63"/>
                    </a:cubicBezTo>
                    <a:cubicBezTo>
                      <a:pt x="192" y="66"/>
                      <a:pt x="193" y="77"/>
                      <a:pt x="191" y="75"/>
                    </a:cubicBezTo>
                    <a:cubicBezTo>
                      <a:pt x="193" y="82"/>
                      <a:pt x="192" y="81"/>
                      <a:pt x="188" y="85"/>
                    </a:cubicBezTo>
                    <a:cubicBezTo>
                      <a:pt x="146" y="81"/>
                      <a:pt x="129" y="89"/>
                      <a:pt x="90" y="87"/>
                    </a:cubicBezTo>
                    <a:cubicBezTo>
                      <a:pt x="83" y="90"/>
                      <a:pt x="76" y="92"/>
                      <a:pt x="69" y="94"/>
                    </a:cubicBezTo>
                    <a:cubicBezTo>
                      <a:pt x="38" y="96"/>
                      <a:pt x="26" y="117"/>
                      <a:pt x="0" y="82"/>
                    </a:cubicBezTo>
                    <a:cubicBezTo>
                      <a:pt x="3" y="66"/>
                      <a:pt x="72" y="67"/>
                      <a:pt x="75" y="66"/>
                    </a:cubicBezTo>
                    <a:cubicBezTo>
                      <a:pt x="81" y="65"/>
                      <a:pt x="105" y="64"/>
                      <a:pt x="104" y="63"/>
                    </a:cubicBezTo>
                    <a:cubicBezTo>
                      <a:pt x="105" y="63"/>
                      <a:pt x="106" y="63"/>
                      <a:pt x="106" y="63"/>
                    </a:cubicBezTo>
                    <a:cubicBezTo>
                      <a:pt x="106" y="63"/>
                      <a:pt x="105" y="62"/>
                      <a:pt x="104" y="61"/>
                    </a:cubicBezTo>
                    <a:cubicBezTo>
                      <a:pt x="104" y="60"/>
                      <a:pt x="92" y="53"/>
                      <a:pt x="92" y="51"/>
                    </a:cubicBezTo>
                    <a:cubicBezTo>
                      <a:pt x="94" y="50"/>
                      <a:pt x="98" y="46"/>
                      <a:pt x="101" y="47"/>
                    </a:cubicBezTo>
                    <a:cubicBezTo>
                      <a:pt x="95" y="31"/>
                      <a:pt x="94" y="23"/>
                      <a:pt x="83" y="13"/>
                    </a:cubicBezTo>
                    <a:cubicBezTo>
                      <a:pt x="85" y="2"/>
                      <a:pt x="100" y="4"/>
                      <a:pt x="104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ísḷídé">
                <a:extLst>
                  <a:ext uri="{FF2B5EF4-FFF2-40B4-BE49-F238E27FC236}">
                    <a16:creationId xmlns:a16="http://schemas.microsoft.com/office/drawing/2014/main" id="{B7BD61C5-E320-42C4-93B0-481D914BE107}"/>
                  </a:ext>
                </a:extLst>
              </p:cNvPr>
              <p:cNvSpPr/>
              <p:nvPr/>
            </p:nvSpPr>
            <p:spPr bwMode="auto">
              <a:xfrm>
                <a:off x="4791076" y="3390901"/>
                <a:ext cx="136525" cy="185738"/>
              </a:xfrm>
              <a:custGeom>
                <a:avLst/>
                <a:gdLst>
                  <a:gd name="T0" fmla="*/ 23 w 45"/>
                  <a:gd name="T1" fmla="*/ 0 h 61"/>
                  <a:gd name="T2" fmla="*/ 24 w 45"/>
                  <a:gd name="T3" fmla="*/ 5 h 61"/>
                  <a:gd name="T4" fmla="*/ 29 w 45"/>
                  <a:gd name="T5" fmla="*/ 2 h 61"/>
                  <a:gd name="T6" fmla="*/ 32 w 45"/>
                  <a:gd name="T7" fmla="*/ 16 h 61"/>
                  <a:gd name="T8" fmla="*/ 42 w 45"/>
                  <a:gd name="T9" fmla="*/ 19 h 61"/>
                  <a:gd name="T10" fmla="*/ 33 w 45"/>
                  <a:gd name="T11" fmla="*/ 58 h 61"/>
                  <a:gd name="T12" fmla="*/ 15 w 45"/>
                  <a:gd name="T13" fmla="*/ 61 h 61"/>
                  <a:gd name="T14" fmla="*/ 23 w 45"/>
                  <a:gd name="T1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61">
                    <a:moveTo>
                      <a:pt x="23" y="0"/>
                    </a:moveTo>
                    <a:cubicBezTo>
                      <a:pt x="24" y="3"/>
                      <a:pt x="24" y="2"/>
                      <a:pt x="24" y="5"/>
                    </a:cubicBezTo>
                    <a:cubicBezTo>
                      <a:pt x="26" y="4"/>
                      <a:pt x="27" y="3"/>
                      <a:pt x="29" y="2"/>
                    </a:cubicBezTo>
                    <a:cubicBezTo>
                      <a:pt x="30" y="7"/>
                      <a:pt x="31" y="11"/>
                      <a:pt x="32" y="16"/>
                    </a:cubicBezTo>
                    <a:cubicBezTo>
                      <a:pt x="37" y="14"/>
                      <a:pt x="42" y="14"/>
                      <a:pt x="42" y="19"/>
                    </a:cubicBezTo>
                    <a:cubicBezTo>
                      <a:pt x="45" y="36"/>
                      <a:pt x="39" y="42"/>
                      <a:pt x="33" y="58"/>
                    </a:cubicBezTo>
                    <a:cubicBezTo>
                      <a:pt x="27" y="59"/>
                      <a:pt x="21" y="60"/>
                      <a:pt x="15" y="61"/>
                    </a:cubicBezTo>
                    <a:cubicBezTo>
                      <a:pt x="0" y="31"/>
                      <a:pt x="6" y="22"/>
                      <a:pt x="23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íś1íḓé">
                <a:extLst>
                  <a:ext uri="{FF2B5EF4-FFF2-40B4-BE49-F238E27FC236}">
                    <a16:creationId xmlns:a16="http://schemas.microsoft.com/office/drawing/2014/main" id="{D64869A0-E433-469D-B758-3F087F2C1CED}"/>
                  </a:ext>
                </a:extLst>
              </p:cNvPr>
              <p:cNvSpPr/>
              <p:nvPr/>
            </p:nvSpPr>
            <p:spPr bwMode="auto">
              <a:xfrm>
                <a:off x="5095876" y="3394076"/>
                <a:ext cx="169863" cy="123825"/>
              </a:xfrm>
              <a:custGeom>
                <a:avLst/>
                <a:gdLst>
                  <a:gd name="T0" fmla="*/ 22 w 56"/>
                  <a:gd name="T1" fmla="*/ 0 h 41"/>
                  <a:gd name="T2" fmla="*/ 43 w 56"/>
                  <a:gd name="T3" fmla="*/ 2 h 41"/>
                  <a:gd name="T4" fmla="*/ 56 w 56"/>
                  <a:gd name="T5" fmla="*/ 30 h 41"/>
                  <a:gd name="T6" fmla="*/ 49 w 56"/>
                  <a:gd name="T7" fmla="*/ 38 h 41"/>
                  <a:gd name="T8" fmla="*/ 0 w 56"/>
                  <a:gd name="T9" fmla="*/ 6 h 41"/>
                  <a:gd name="T10" fmla="*/ 2 w 56"/>
                  <a:gd name="T11" fmla="*/ 4 h 41"/>
                  <a:gd name="T12" fmla="*/ 22 w 56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41">
                    <a:moveTo>
                      <a:pt x="22" y="0"/>
                    </a:moveTo>
                    <a:cubicBezTo>
                      <a:pt x="29" y="1"/>
                      <a:pt x="36" y="1"/>
                      <a:pt x="43" y="2"/>
                    </a:cubicBezTo>
                    <a:cubicBezTo>
                      <a:pt x="50" y="17"/>
                      <a:pt x="52" y="16"/>
                      <a:pt x="56" y="30"/>
                    </a:cubicBezTo>
                    <a:cubicBezTo>
                      <a:pt x="53" y="32"/>
                      <a:pt x="52" y="32"/>
                      <a:pt x="49" y="38"/>
                    </a:cubicBezTo>
                    <a:cubicBezTo>
                      <a:pt x="28" y="41"/>
                      <a:pt x="16" y="23"/>
                      <a:pt x="0" y="6"/>
                    </a:cubicBezTo>
                    <a:cubicBezTo>
                      <a:pt x="1" y="5"/>
                      <a:pt x="2" y="5"/>
                      <a:pt x="2" y="4"/>
                    </a:cubicBezTo>
                    <a:cubicBezTo>
                      <a:pt x="4" y="4"/>
                      <a:pt x="22" y="0"/>
                      <a:pt x="22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îṩ1iḑe">
              <a:extLst>
                <a:ext uri="{FF2B5EF4-FFF2-40B4-BE49-F238E27FC236}">
                  <a16:creationId xmlns:a16="http://schemas.microsoft.com/office/drawing/2014/main" id="{8A347C0B-1A9C-4F16-BF89-FED280544885}"/>
                </a:ext>
              </a:extLst>
            </p:cNvPr>
            <p:cNvGrpSpPr/>
            <p:nvPr/>
          </p:nvGrpSpPr>
          <p:grpSpPr>
            <a:xfrm>
              <a:off x="7081839" y="2805113"/>
              <a:ext cx="560388" cy="857251"/>
              <a:chOff x="7081839" y="2805113"/>
              <a:chExt cx="560388" cy="857251"/>
            </a:xfrm>
          </p:grpSpPr>
          <p:sp>
            <p:nvSpPr>
              <p:cNvPr id="73" name="í$ḷide">
                <a:extLst>
                  <a:ext uri="{FF2B5EF4-FFF2-40B4-BE49-F238E27FC236}">
                    <a16:creationId xmlns:a16="http://schemas.microsoft.com/office/drawing/2014/main" id="{87B861DC-0ACA-451B-B281-67438150CEA6}"/>
                  </a:ext>
                </a:extLst>
              </p:cNvPr>
              <p:cNvSpPr/>
              <p:nvPr/>
            </p:nvSpPr>
            <p:spPr bwMode="auto">
              <a:xfrm>
                <a:off x="7359651" y="2805113"/>
                <a:ext cx="209550" cy="290513"/>
              </a:xfrm>
              <a:custGeom>
                <a:avLst/>
                <a:gdLst>
                  <a:gd name="T0" fmla="*/ 37 w 69"/>
                  <a:gd name="T1" fmla="*/ 0 h 95"/>
                  <a:gd name="T2" fmla="*/ 53 w 69"/>
                  <a:gd name="T3" fmla="*/ 8 h 95"/>
                  <a:gd name="T4" fmla="*/ 26 w 69"/>
                  <a:gd name="T5" fmla="*/ 63 h 95"/>
                  <a:gd name="T6" fmla="*/ 29 w 69"/>
                  <a:gd name="T7" fmla="*/ 65 h 95"/>
                  <a:gd name="T8" fmla="*/ 63 w 69"/>
                  <a:gd name="T9" fmla="*/ 59 h 95"/>
                  <a:gd name="T10" fmla="*/ 69 w 69"/>
                  <a:gd name="T11" fmla="*/ 64 h 95"/>
                  <a:gd name="T12" fmla="*/ 69 w 69"/>
                  <a:gd name="T13" fmla="*/ 71 h 95"/>
                  <a:gd name="T14" fmla="*/ 17 w 69"/>
                  <a:gd name="T15" fmla="*/ 78 h 95"/>
                  <a:gd name="T16" fmla="*/ 4 w 69"/>
                  <a:gd name="T17" fmla="*/ 95 h 95"/>
                  <a:gd name="T18" fmla="*/ 5 w 69"/>
                  <a:gd name="T19" fmla="*/ 92 h 95"/>
                  <a:gd name="T20" fmla="*/ 2 w 69"/>
                  <a:gd name="T21" fmla="*/ 95 h 95"/>
                  <a:gd name="T22" fmla="*/ 0 w 69"/>
                  <a:gd name="T23" fmla="*/ 93 h 95"/>
                  <a:gd name="T24" fmla="*/ 6 w 69"/>
                  <a:gd name="T25" fmla="*/ 82 h 95"/>
                  <a:gd name="T26" fmla="*/ 5 w 69"/>
                  <a:gd name="T27" fmla="*/ 75 h 95"/>
                  <a:gd name="T28" fmla="*/ 9 w 69"/>
                  <a:gd name="T29" fmla="*/ 76 h 95"/>
                  <a:gd name="T30" fmla="*/ 6 w 69"/>
                  <a:gd name="T31" fmla="*/ 68 h 95"/>
                  <a:gd name="T32" fmla="*/ 30 w 69"/>
                  <a:gd name="T33" fmla="*/ 7 h 95"/>
                  <a:gd name="T34" fmla="*/ 34 w 69"/>
                  <a:gd name="T35" fmla="*/ 7 h 95"/>
                  <a:gd name="T36" fmla="*/ 32 w 69"/>
                  <a:gd name="T37" fmla="*/ 3 h 95"/>
                  <a:gd name="T38" fmla="*/ 34 w 69"/>
                  <a:gd name="T39" fmla="*/ 1 h 95"/>
                  <a:gd name="T40" fmla="*/ 37 w 69"/>
                  <a:gd name="T4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9" h="95">
                    <a:moveTo>
                      <a:pt x="37" y="0"/>
                    </a:moveTo>
                    <a:cubicBezTo>
                      <a:pt x="46" y="4"/>
                      <a:pt x="43" y="3"/>
                      <a:pt x="53" y="8"/>
                    </a:cubicBezTo>
                    <a:cubicBezTo>
                      <a:pt x="46" y="19"/>
                      <a:pt x="40" y="58"/>
                      <a:pt x="26" y="63"/>
                    </a:cubicBezTo>
                    <a:cubicBezTo>
                      <a:pt x="27" y="64"/>
                      <a:pt x="28" y="65"/>
                      <a:pt x="29" y="65"/>
                    </a:cubicBezTo>
                    <a:cubicBezTo>
                      <a:pt x="31" y="61"/>
                      <a:pt x="51" y="62"/>
                      <a:pt x="63" y="59"/>
                    </a:cubicBezTo>
                    <a:cubicBezTo>
                      <a:pt x="65" y="62"/>
                      <a:pt x="67" y="62"/>
                      <a:pt x="69" y="64"/>
                    </a:cubicBezTo>
                    <a:cubicBezTo>
                      <a:pt x="69" y="67"/>
                      <a:pt x="69" y="69"/>
                      <a:pt x="69" y="71"/>
                    </a:cubicBezTo>
                    <a:cubicBezTo>
                      <a:pt x="52" y="74"/>
                      <a:pt x="35" y="73"/>
                      <a:pt x="17" y="78"/>
                    </a:cubicBezTo>
                    <a:cubicBezTo>
                      <a:pt x="18" y="80"/>
                      <a:pt x="10" y="92"/>
                      <a:pt x="4" y="95"/>
                    </a:cubicBezTo>
                    <a:cubicBezTo>
                      <a:pt x="4" y="94"/>
                      <a:pt x="5" y="93"/>
                      <a:pt x="5" y="92"/>
                    </a:cubicBezTo>
                    <a:cubicBezTo>
                      <a:pt x="2" y="94"/>
                      <a:pt x="2" y="92"/>
                      <a:pt x="2" y="95"/>
                    </a:cubicBezTo>
                    <a:cubicBezTo>
                      <a:pt x="0" y="94"/>
                      <a:pt x="0" y="92"/>
                      <a:pt x="0" y="93"/>
                    </a:cubicBezTo>
                    <a:cubicBezTo>
                      <a:pt x="0" y="92"/>
                      <a:pt x="0" y="81"/>
                      <a:pt x="6" y="82"/>
                    </a:cubicBezTo>
                    <a:cubicBezTo>
                      <a:pt x="4" y="77"/>
                      <a:pt x="6" y="78"/>
                      <a:pt x="5" y="75"/>
                    </a:cubicBezTo>
                    <a:cubicBezTo>
                      <a:pt x="6" y="75"/>
                      <a:pt x="8" y="76"/>
                      <a:pt x="9" y="76"/>
                    </a:cubicBezTo>
                    <a:cubicBezTo>
                      <a:pt x="8" y="73"/>
                      <a:pt x="7" y="71"/>
                      <a:pt x="6" y="68"/>
                    </a:cubicBezTo>
                    <a:cubicBezTo>
                      <a:pt x="18" y="61"/>
                      <a:pt x="32" y="13"/>
                      <a:pt x="30" y="7"/>
                    </a:cubicBezTo>
                    <a:cubicBezTo>
                      <a:pt x="31" y="7"/>
                      <a:pt x="33" y="7"/>
                      <a:pt x="34" y="7"/>
                    </a:cubicBezTo>
                    <a:cubicBezTo>
                      <a:pt x="32" y="5"/>
                      <a:pt x="33" y="6"/>
                      <a:pt x="32" y="3"/>
                    </a:cubicBezTo>
                    <a:cubicBezTo>
                      <a:pt x="34" y="2"/>
                      <a:pt x="32" y="3"/>
                      <a:pt x="34" y="1"/>
                    </a:cubicBezTo>
                    <a:cubicBezTo>
                      <a:pt x="37" y="0"/>
                      <a:pt x="35" y="2"/>
                      <a:pt x="3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íṥḷídè">
                <a:extLst>
                  <a:ext uri="{FF2B5EF4-FFF2-40B4-BE49-F238E27FC236}">
                    <a16:creationId xmlns:a16="http://schemas.microsoft.com/office/drawing/2014/main" id="{0CF3D4AA-96EB-4718-8BB0-C58B029911C4}"/>
                  </a:ext>
                </a:extLst>
              </p:cNvPr>
              <p:cNvSpPr/>
              <p:nvPr/>
            </p:nvSpPr>
            <p:spPr bwMode="auto">
              <a:xfrm>
                <a:off x="7121526" y="2851151"/>
                <a:ext cx="231775" cy="258763"/>
              </a:xfrm>
              <a:custGeom>
                <a:avLst/>
                <a:gdLst>
                  <a:gd name="T0" fmla="*/ 44 w 77"/>
                  <a:gd name="T1" fmla="*/ 0 h 85"/>
                  <a:gd name="T2" fmla="*/ 59 w 77"/>
                  <a:gd name="T3" fmla="*/ 6 h 85"/>
                  <a:gd name="T4" fmla="*/ 72 w 77"/>
                  <a:gd name="T5" fmla="*/ 40 h 85"/>
                  <a:gd name="T6" fmla="*/ 72 w 77"/>
                  <a:gd name="T7" fmla="*/ 52 h 85"/>
                  <a:gd name="T8" fmla="*/ 73 w 77"/>
                  <a:gd name="T9" fmla="*/ 54 h 85"/>
                  <a:gd name="T10" fmla="*/ 70 w 77"/>
                  <a:gd name="T11" fmla="*/ 57 h 85"/>
                  <a:gd name="T12" fmla="*/ 72 w 77"/>
                  <a:gd name="T13" fmla="*/ 76 h 85"/>
                  <a:gd name="T14" fmla="*/ 68 w 77"/>
                  <a:gd name="T15" fmla="*/ 81 h 85"/>
                  <a:gd name="T16" fmla="*/ 58 w 77"/>
                  <a:gd name="T17" fmla="*/ 81 h 85"/>
                  <a:gd name="T18" fmla="*/ 48 w 77"/>
                  <a:gd name="T19" fmla="*/ 69 h 85"/>
                  <a:gd name="T20" fmla="*/ 47 w 77"/>
                  <a:gd name="T21" fmla="*/ 71 h 85"/>
                  <a:gd name="T22" fmla="*/ 44 w 77"/>
                  <a:gd name="T23" fmla="*/ 72 h 85"/>
                  <a:gd name="T24" fmla="*/ 41 w 77"/>
                  <a:gd name="T25" fmla="*/ 75 h 85"/>
                  <a:gd name="T26" fmla="*/ 8 w 77"/>
                  <a:gd name="T27" fmla="*/ 84 h 85"/>
                  <a:gd name="T28" fmla="*/ 7 w 77"/>
                  <a:gd name="T29" fmla="*/ 82 h 85"/>
                  <a:gd name="T30" fmla="*/ 0 w 77"/>
                  <a:gd name="T31" fmla="*/ 73 h 85"/>
                  <a:gd name="T32" fmla="*/ 2 w 77"/>
                  <a:gd name="T33" fmla="*/ 65 h 85"/>
                  <a:gd name="T34" fmla="*/ 48 w 77"/>
                  <a:gd name="T35" fmla="*/ 53 h 85"/>
                  <a:gd name="T36" fmla="*/ 44 w 77"/>
                  <a:gd name="T37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85">
                    <a:moveTo>
                      <a:pt x="44" y="0"/>
                    </a:moveTo>
                    <a:cubicBezTo>
                      <a:pt x="51" y="1"/>
                      <a:pt x="52" y="4"/>
                      <a:pt x="59" y="6"/>
                    </a:cubicBezTo>
                    <a:cubicBezTo>
                      <a:pt x="61" y="18"/>
                      <a:pt x="67" y="36"/>
                      <a:pt x="72" y="40"/>
                    </a:cubicBezTo>
                    <a:cubicBezTo>
                      <a:pt x="72" y="40"/>
                      <a:pt x="71" y="50"/>
                      <a:pt x="72" y="52"/>
                    </a:cubicBezTo>
                    <a:cubicBezTo>
                      <a:pt x="73" y="55"/>
                      <a:pt x="71" y="53"/>
                      <a:pt x="73" y="54"/>
                    </a:cubicBezTo>
                    <a:cubicBezTo>
                      <a:pt x="72" y="56"/>
                      <a:pt x="73" y="56"/>
                      <a:pt x="70" y="57"/>
                    </a:cubicBezTo>
                    <a:cubicBezTo>
                      <a:pt x="72" y="61"/>
                      <a:pt x="77" y="80"/>
                      <a:pt x="72" y="76"/>
                    </a:cubicBezTo>
                    <a:cubicBezTo>
                      <a:pt x="71" y="79"/>
                      <a:pt x="71" y="79"/>
                      <a:pt x="68" y="81"/>
                    </a:cubicBezTo>
                    <a:cubicBezTo>
                      <a:pt x="64" y="81"/>
                      <a:pt x="61" y="81"/>
                      <a:pt x="58" y="81"/>
                    </a:cubicBezTo>
                    <a:cubicBezTo>
                      <a:pt x="54" y="77"/>
                      <a:pt x="52" y="72"/>
                      <a:pt x="48" y="69"/>
                    </a:cubicBezTo>
                    <a:cubicBezTo>
                      <a:pt x="48" y="70"/>
                      <a:pt x="47" y="71"/>
                      <a:pt x="47" y="71"/>
                    </a:cubicBezTo>
                    <a:cubicBezTo>
                      <a:pt x="46" y="72"/>
                      <a:pt x="45" y="72"/>
                      <a:pt x="44" y="72"/>
                    </a:cubicBezTo>
                    <a:cubicBezTo>
                      <a:pt x="42" y="73"/>
                      <a:pt x="43" y="74"/>
                      <a:pt x="41" y="75"/>
                    </a:cubicBezTo>
                    <a:cubicBezTo>
                      <a:pt x="32" y="80"/>
                      <a:pt x="21" y="80"/>
                      <a:pt x="8" y="84"/>
                    </a:cubicBezTo>
                    <a:cubicBezTo>
                      <a:pt x="6" y="85"/>
                      <a:pt x="7" y="83"/>
                      <a:pt x="7" y="82"/>
                    </a:cubicBezTo>
                    <a:cubicBezTo>
                      <a:pt x="3" y="81"/>
                      <a:pt x="2" y="77"/>
                      <a:pt x="0" y="73"/>
                    </a:cubicBezTo>
                    <a:cubicBezTo>
                      <a:pt x="1" y="70"/>
                      <a:pt x="2" y="68"/>
                      <a:pt x="2" y="65"/>
                    </a:cubicBezTo>
                    <a:cubicBezTo>
                      <a:pt x="16" y="65"/>
                      <a:pt x="35" y="62"/>
                      <a:pt x="48" y="53"/>
                    </a:cubicBezTo>
                    <a:cubicBezTo>
                      <a:pt x="43" y="43"/>
                      <a:pt x="39" y="9"/>
                      <a:pt x="44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í$1ïḑe">
                <a:extLst>
                  <a:ext uri="{FF2B5EF4-FFF2-40B4-BE49-F238E27FC236}">
                    <a16:creationId xmlns:a16="http://schemas.microsoft.com/office/drawing/2014/main" id="{1E6E0761-6B87-4D4C-9677-056D54C85B03}"/>
                  </a:ext>
                </a:extLst>
              </p:cNvPr>
              <p:cNvSpPr/>
              <p:nvPr/>
            </p:nvSpPr>
            <p:spPr bwMode="auto">
              <a:xfrm>
                <a:off x="7375526" y="307340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î$1idè">
                <a:extLst>
                  <a:ext uri="{FF2B5EF4-FFF2-40B4-BE49-F238E27FC236}">
                    <a16:creationId xmlns:a16="http://schemas.microsoft.com/office/drawing/2014/main" id="{6789478F-DC10-4BA8-869E-C277319EF233}"/>
                  </a:ext>
                </a:extLst>
              </p:cNvPr>
              <p:cNvSpPr/>
              <p:nvPr/>
            </p:nvSpPr>
            <p:spPr bwMode="auto">
              <a:xfrm>
                <a:off x="7081839" y="3086101"/>
                <a:ext cx="560388" cy="576263"/>
              </a:xfrm>
              <a:custGeom>
                <a:avLst/>
                <a:gdLst>
                  <a:gd name="T0" fmla="*/ 178 w 185"/>
                  <a:gd name="T1" fmla="*/ 68 h 189"/>
                  <a:gd name="T2" fmla="*/ 112 w 185"/>
                  <a:gd name="T3" fmla="*/ 52 h 189"/>
                  <a:gd name="T4" fmla="*/ 110 w 185"/>
                  <a:gd name="T5" fmla="*/ 46 h 189"/>
                  <a:gd name="T6" fmla="*/ 133 w 185"/>
                  <a:gd name="T7" fmla="*/ 12 h 189"/>
                  <a:gd name="T8" fmla="*/ 129 w 185"/>
                  <a:gd name="T9" fmla="*/ 3 h 189"/>
                  <a:gd name="T10" fmla="*/ 120 w 185"/>
                  <a:gd name="T11" fmla="*/ 0 h 189"/>
                  <a:gd name="T12" fmla="*/ 105 w 185"/>
                  <a:gd name="T13" fmla="*/ 39 h 189"/>
                  <a:gd name="T14" fmla="*/ 94 w 185"/>
                  <a:gd name="T15" fmla="*/ 52 h 189"/>
                  <a:gd name="T16" fmla="*/ 88 w 185"/>
                  <a:gd name="T17" fmla="*/ 52 h 189"/>
                  <a:gd name="T18" fmla="*/ 96 w 185"/>
                  <a:gd name="T19" fmla="*/ 44 h 189"/>
                  <a:gd name="T20" fmla="*/ 84 w 185"/>
                  <a:gd name="T21" fmla="*/ 31 h 189"/>
                  <a:gd name="T22" fmla="*/ 76 w 185"/>
                  <a:gd name="T23" fmla="*/ 35 h 189"/>
                  <a:gd name="T24" fmla="*/ 65 w 185"/>
                  <a:gd name="T25" fmla="*/ 7 h 189"/>
                  <a:gd name="T26" fmla="*/ 61 w 185"/>
                  <a:gd name="T27" fmla="*/ 12 h 189"/>
                  <a:gd name="T28" fmla="*/ 61 w 185"/>
                  <a:gd name="T29" fmla="*/ 18 h 189"/>
                  <a:gd name="T30" fmla="*/ 38 w 185"/>
                  <a:gd name="T31" fmla="*/ 48 h 189"/>
                  <a:gd name="T32" fmla="*/ 18 w 185"/>
                  <a:gd name="T33" fmla="*/ 71 h 189"/>
                  <a:gd name="T34" fmla="*/ 5 w 185"/>
                  <a:gd name="T35" fmla="*/ 76 h 189"/>
                  <a:gd name="T36" fmla="*/ 4 w 185"/>
                  <a:gd name="T37" fmla="*/ 92 h 189"/>
                  <a:gd name="T38" fmla="*/ 18 w 185"/>
                  <a:gd name="T39" fmla="*/ 101 h 189"/>
                  <a:gd name="T40" fmla="*/ 22 w 185"/>
                  <a:gd name="T41" fmla="*/ 100 h 189"/>
                  <a:gd name="T42" fmla="*/ 45 w 185"/>
                  <a:gd name="T43" fmla="*/ 87 h 189"/>
                  <a:gd name="T44" fmla="*/ 20 w 185"/>
                  <a:gd name="T45" fmla="*/ 127 h 189"/>
                  <a:gd name="T46" fmla="*/ 21 w 185"/>
                  <a:gd name="T47" fmla="*/ 139 h 189"/>
                  <a:gd name="T48" fmla="*/ 38 w 185"/>
                  <a:gd name="T49" fmla="*/ 148 h 189"/>
                  <a:gd name="T50" fmla="*/ 86 w 185"/>
                  <a:gd name="T51" fmla="*/ 103 h 189"/>
                  <a:gd name="T52" fmla="*/ 86 w 185"/>
                  <a:gd name="T53" fmla="*/ 98 h 189"/>
                  <a:gd name="T54" fmla="*/ 92 w 185"/>
                  <a:gd name="T55" fmla="*/ 96 h 189"/>
                  <a:gd name="T56" fmla="*/ 89 w 185"/>
                  <a:gd name="T57" fmla="*/ 88 h 189"/>
                  <a:gd name="T58" fmla="*/ 90 w 185"/>
                  <a:gd name="T59" fmla="*/ 86 h 189"/>
                  <a:gd name="T60" fmla="*/ 116 w 185"/>
                  <a:gd name="T61" fmla="*/ 114 h 189"/>
                  <a:gd name="T62" fmla="*/ 135 w 185"/>
                  <a:gd name="T63" fmla="*/ 109 h 189"/>
                  <a:gd name="T64" fmla="*/ 90 w 185"/>
                  <a:gd name="T65" fmla="*/ 77 h 189"/>
                  <a:gd name="T66" fmla="*/ 92 w 185"/>
                  <a:gd name="T67" fmla="*/ 84 h 189"/>
                  <a:gd name="T68" fmla="*/ 74 w 185"/>
                  <a:gd name="T69" fmla="*/ 88 h 189"/>
                  <a:gd name="T70" fmla="*/ 60 w 185"/>
                  <a:gd name="T71" fmla="*/ 102 h 189"/>
                  <a:gd name="T72" fmla="*/ 89 w 185"/>
                  <a:gd name="T73" fmla="*/ 56 h 189"/>
                  <a:gd name="T74" fmla="*/ 92 w 185"/>
                  <a:gd name="T75" fmla="*/ 64 h 189"/>
                  <a:gd name="T76" fmla="*/ 100 w 185"/>
                  <a:gd name="T77" fmla="*/ 64 h 189"/>
                  <a:gd name="T78" fmla="*/ 106 w 185"/>
                  <a:gd name="T79" fmla="*/ 57 h 189"/>
                  <a:gd name="T80" fmla="*/ 134 w 185"/>
                  <a:gd name="T81" fmla="*/ 56 h 189"/>
                  <a:gd name="T82" fmla="*/ 155 w 185"/>
                  <a:gd name="T83" fmla="*/ 61 h 189"/>
                  <a:gd name="T84" fmla="*/ 120 w 185"/>
                  <a:gd name="T85" fmla="*/ 160 h 189"/>
                  <a:gd name="T86" fmla="*/ 104 w 185"/>
                  <a:gd name="T87" fmla="*/ 143 h 189"/>
                  <a:gd name="T88" fmla="*/ 95 w 185"/>
                  <a:gd name="T89" fmla="*/ 141 h 189"/>
                  <a:gd name="T90" fmla="*/ 94 w 185"/>
                  <a:gd name="T91" fmla="*/ 149 h 189"/>
                  <a:gd name="T92" fmla="*/ 115 w 185"/>
                  <a:gd name="T93" fmla="*/ 186 h 189"/>
                  <a:gd name="T94" fmla="*/ 135 w 185"/>
                  <a:gd name="T95" fmla="*/ 188 h 189"/>
                  <a:gd name="T96" fmla="*/ 178 w 185"/>
                  <a:gd name="T97" fmla="*/ 68 h 189"/>
                  <a:gd name="T98" fmla="*/ 66 w 185"/>
                  <a:gd name="T99" fmla="*/ 53 h 189"/>
                  <a:gd name="T100" fmla="*/ 68 w 185"/>
                  <a:gd name="T101" fmla="*/ 56 h 189"/>
                  <a:gd name="T102" fmla="*/ 55 w 185"/>
                  <a:gd name="T103" fmla="*/ 64 h 189"/>
                  <a:gd name="T104" fmla="*/ 54 w 185"/>
                  <a:gd name="T105" fmla="*/ 61 h 189"/>
                  <a:gd name="T106" fmla="*/ 61 w 185"/>
                  <a:gd name="T107" fmla="*/ 56 h 189"/>
                  <a:gd name="T108" fmla="*/ 60 w 185"/>
                  <a:gd name="T109" fmla="*/ 55 h 189"/>
                  <a:gd name="T110" fmla="*/ 75 w 185"/>
                  <a:gd name="T111" fmla="*/ 36 h 189"/>
                  <a:gd name="T112" fmla="*/ 76 w 185"/>
                  <a:gd name="T113" fmla="*/ 36 h 189"/>
                  <a:gd name="T114" fmla="*/ 66 w 185"/>
                  <a:gd name="T115" fmla="*/ 53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5" h="189">
                    <a:moveTo>
                      <a:pt x="178" y="68"/>
                    </a:moveTo>
                    <a:cubicBezTo>
                      <a:pt x="184" y="47"/>
                      <a:pt x="122" y="47"/>
                      <a:pt x="112" y="52"/>
                    </a:cubicBezTo>
                    <a:cubicBezTo>
                      <a:pt x="112" y="50"/>
                      <a:pt x="111" y="48"/>
                      <a:pt x="110" y="46"/>
                    </a:cubicBezTo>
                    <a:cubicBezTo>
                      <a:pt x="115" y="48"/>
                      <a:pt x="125" y="17"/>
                      <a:pt x="133" y="12"/>
                    </a:cubicBezTo>
                    <a:cubicBezTo>
                      <a:pt x="132" y="7"/>
                      <a:pt x="131" y="5"/>
                      <a:pt x="129" y="3"/>
                    </a:cubicBezTo>
                    <a:cubicBezTo>
                      <a:pt x="125" y="0"/>
                      <a:pt x="123" y="1"/>
                      <a:pt x="120" y="0"/>
                    </a:cubicBezTo>
                    <a:cubicBezTo>
                      <a:pt x="115" y="13"/>
                      <a:pt x="110" y="26"/>
                      <a:pt x="105" y="39"/>
                    </a:cubicBezTo>
                    <a:cubicBezTo>
                      <a:pt x="102" y="42"/>
                      <a:pt x="96" y="47"/>
                      <a:pt x="94" y="52"/>
                    </a:cubicBezTo>
                    <a:cubicBezTo>
                      <a:pt x="92" y="52"/>
                      <a:pt x="90" y="52"/>
                      <a:pt x="88" y="52"/>
                    </a:cubicBezTo>
                    <a:cubicBezTo>
                      <a:pt x="91" y="47"/>
                      <a:pt x="92" y="50"/>
                      <a:pt x="96" y="44"/>
                    </a:cubicBezTo>
                    <a:cubicBezTo>
                      <a:pt x="93" y="40"/>
                      <a:pt x="89" y="35"/>
                      <a:pt x="84" y="31"/>
                    </a:cubicBezTo>
                    <a:cubicBezTo>
                      <a:pt x="81" y="32"/>
                      <a:pt x="78" y="33"/>
                      <a:pt x="76" y="35"/>
                    </a:cubicBezTo>
                    <a:cubicBezTo>
                      <a:pt x="85" y="9"/>
                      <a:pt x="74" y="20"/>
                      <a:pt x="65" y="7"/>
                    </a:cubicBezTo>
                    <a:cubicBezTo>
                      <a:pt x="62" y="9"/>
                      <a:pt x="62" y="8"/>
                      <a:pt x="61" y="12"/>
                    </a:cubicBezTo>
                    <a:cubicBezTo>
                      <a:pt x="63" y="9"/>
                      <a:pt x="61" y="18"/>
                      <a:pt x="61" y="18"/>
                    </a:cubicBezTo>
                    <a:cubicBezTo>
                      <a:pt x="59" y="18"/>
                      <a:pt x="51" y="40"/>
                      <a:pt x="38" y="48"/>
                    </a:cubicBezTo>
                    <a:cubicBezTo>
                      <a:pt x="30" y="54"/>
                      <a:pt x="25" y="62"/>
                      <a:pt x="18" y="71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4" y="79"/>
                      <a:pt x="0" y="89"/>
                      <a:pt x="4" y="92"/>
                    </a:cubicBezTo>
                    <a:cubicBezTo>
                      <a:pt x="3" y="96"/>
                      <a:pt x="14" y="102"/>
                      <a:pt x="18" y="101"/>
                    </a:cubicBezTo>
                    <a:cubicBezTo>
                      <a:pt x="20" y="102"/>
                      <a:pt x="21" y="102"/>
                      <a:pt x="22" y="100"/>
                    </a:cubicBezTo>
                    <a:cubicBezTo>
                      <a:pt x="28" y="92"/>
                      <a:pt x="37" y="91"/>
                      <a:pt x="45" y="87"/>
                    </a:cubicBezTo>
                    <a:cubicBezTo>
                      <a:pt x="43" y="93"/>
                      <a:pt x="27" y="124"/>
                      <a:pt x="20" y="127"/>
                    </a:cubicBezTo>
                    <a:cubicBezTo>
                      <a:pt x="21" y="131"/>
                      <a:pt x="21" y="135"/>
                      <a:pt x="21" y="139"/>
                    </a:cubicBezTo>
                    <a:cubicBezTo>
                      <a:pt x="26" y="148"/>
                      <a:pt x="31" y="147"/>
                      <a:pt x="38" y="148"/>
                    </a:cubicBezTo>
                    <a:cubicBezTo>
                      <a:pt x="42" y="134"/>
                      <a:pt x="82" y="117"/>
                      <a:pt x="86" y="103"/>
                    </a:cubicBezTo>
                    <a:cubicBezTo>
                      <a:pt x="89" y="102"/>
                      <a:pt x="87" y="100"/>
                      <a:pt x="86" y="98"/>
                    </a:cubicBezTo>
                    <a:cubicBezTo>
                      <a:pt x="88" y="97"/>
                      <a:pt x="90" y="97"/>
                      <a:pt x="92" y="96"/>
                    </a:cubicBezTo>
                    <a:cubicBezTo>
                      <a:pt x="91" y="93"/>
                      <a:pt x="90" y="90"/>
                      <a:pt x="89" y="88"/>
                    </a:cubicBezTo>
                    <a:cubicBezTo>
                      <a:pt x="91" y="89"/>
                      <a:pt x="90" y="86"/>
                      <a:pt x="90" y="86"/>
                    </a:cubicBezTo>
                    <a:cubicBezTo>
                      <a:pt x="97" y="89"/>
                      <a:pt x="115" y="111"/>
                      <a:pt x="116" y="114"/>
                    </a:cubicBezTo>
                    <a:cubicBezTo>
                      <a:pt x="126" y="114"/>
                      <a:pt x="126" y="111"/>
                      <a:pt x="135" y="109"/>
                    </a:cubicBezTo>
                    <a:cubicBezTo>
                      <a:pt x="128" y="81"/>
                      <a:pt x="115" y="83"/>
                      <a:pt x="90" y="77"/>
                    </a:cubicBezTo>
                    <a:cubicBezTo>
                      <a:pt x="90" y="81"/>
                      <a:pt x="89" y="81"/>
                      <a:pt x="92" y="84"/>
                    </a:cubicBezTo>
                    <a:cubicBezTo>
                      <a:pt x="86" y="85"/>
                      <a:pt x="80" y="87"/>
                      <a:pt x="74" y="88"/>
                    </a:cubicBezTo>
                    <a:cubicBezTo>
                      <a:pt x="68" y="94"/>
                      <a:pt x="68" y="98"/>
                      <a:pt x="60" y="102"/>
                    </a:cubicBezTo>
                    <a:cubicBezTo>
                      <a:pt x="69" y="83"/>
                      <a:pt x="81" y="61"/>
                      <a:pt x="89" y="56"/>
                    </a:cubicBezTo>
                    <a:cubicBezTo>
                      <a:pt x="90" y="59"/>
                      <a:pt x="92" y="61"/>
                      <a:pt x="92" y="64"/>
                    </a:cubicBezTo>
                    <a:cubicBezTo>
                      <a:pt x="97" y="64"/>
                      <a:pt x="98" y="65"/>
                      <a:pt x="100" y="64"/>
                    </a:cubicBezTo>
                    <a:cubicBezTo>
                      <a:pt x="103" y="63"/>
                      <a:pt x="104" y="60"/>
                      <a:pt x="106" y="57"/>
                    </a:cubicBezTo>
                    <a:cubicBezTo>
                      <a:pt x="115" y="56"/>
                      <a:pt x="125" y="56"/>
                      <a:pt x="134" y="56"/>
                    </a:cubicBezTo>
                    <a:cubicBezTo>
                      <a:pt x="141" y="57"/>
                      <a:pt x="148" y="59"/>
                      <a:pt x="155" y="61"/>
                    </a:cubicBezTo>
                    <a:cubicBezTo>
                      <a:pt x="159" y="91"/>
                      <a:pt x="148" y="140"/>
                      <a:pt x="120" y="160"/>
                    </a:cubicBezTo>
                    <a:cubicBezTo>
                      <a:pt x="111" y="155"/>
                      <a:pt x="107" y="154"/>
                      <a:pt x="104" y="143"/>
                    </a:cubicBezTo>
                    <a:cubicBezTo>
                      <a:pt x="101" y="143"/>
                      <a:pt x="98" y="142"/>
                      <a:pt x="95" y="141"/>
                    </a:cubicBezTo>
                    <a:cubicBezTo>
                      <a:pt x="95" y="144"/>
                      <a:pt x="94" y="146"/>
                      <a:pt x="94" y="149"/>
                    </a:cubicBezTo>
                    <a:cubicBezTo>
                      <a:pt x="103" y="155"/>
                      <a:pt x="113" y="180"/>
                      <a:pt x="115" y="186"/>
                    </a:cubicBezTo>
                    <a:cubicBezTo>
                      <a:pt x="125" y="189"/>
                      <a:pt x="126" y="187"/>
                      <a:pt x="135" y="188"/>
                    </a:cubicBezTo>
                    <a:cubicBezTo>
                      <a:pt x="151" y="164"/>
                      <a:pt x="185" y="102"/>
                      <a:pt x="178" y="68"/>
                    </a:cubicBezTo>
                    <a:close/>
                    <a:moveTo>
                      <a:pt x="66" y="53"/>
                    </a:moveTo>
                    <a:cubicBezTo>
                      <a:pt x="67" y="54"/>
                      <a:pt x="68" y="55"/>
                      <a:pt x="68" y="56"/>
                    </a:cubicBezTo>
                    <a:cubicBezTo>
                      <a:pt x="65" y="56"/>
                      <a:pt x="61" y="62"/>
                      <a:pt x="55" y="64"/>
                    </a:cubicBezTo>
                    <a:cubicBezTo>
                      <a:pt x="54" y="63"/>
                      <a:pt x="54" y="62"/>
                      <a:pt x="54" y="61"/>
                    </a:cubicBezTo>
                    <a:cubicBezTo>
                      <a:pt x="56" y="59"/>
                      <a:pt x="59" y="57"/>
                      <a:pt x="61" y="56"/>
                    </a:cubicBezTo>
                    <a:cubicBezTo>
                      <a:pt x="60" y="54"/>
                      <a:pt x="62" y="54"/>
                      <a:pt x="60" y="55"/>
                    </a:cubicBezTo>
                    <a:cubicBezTo>
                      <a:pt x="63" y="46"/>
                      <a:pt x="71" y="42"/>
                      <a:pt x="75" y="36"/>
                    </a:cubicBezTo>
                    <a:cubicBezTo>
                      <a:pt x="75" y="36"/>
                      <a:pt x="76" y="36"/>
                      <a:pt x="76" y="36"/>
                    </a:cubicBezTo>
                    <a:cubicBezTo>
                      <a:pt x="77" y="43"/>
                      <a:pt x="71" y="51"/>
                      <a:pt x="66" y="53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ïsḷïḍè">
                <a:extLst>
                  <a:ext uri="{FF2B5EF4-FFF2-40B4-BE49-F238E27FC236}">
                    <a16:creationId xmlns:a16="http://schemas.microsoft.com/office/drawing/2014/main" id="{9C53DF58-0C93-4FCA-A861-E5F6D366FF37}"/>
                  </a:ext>
                </a:extLst>
              </p:cNvPr>
              <p:cNvSpPr/>
              <p:nvPr/>
            </p:nvSpPr>
            <p:spPr bwMode="auto">
              <a:xfrm>
                <a:off x="7302501" y="3208338"/>
                <a:ext cx="6350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íṥlîḑè">
                <a:extLst>
                  <a:ext uri="{FF2B5EF4-FFF2-40B4-BE49-F238E27FC236}">
                    <a16:creationId xmlns:a16="http://schemas.microsoft.com/office/drawing/2014/main" id="{C8B5FC24-C5F8-4719-8D1C-BC7600441B41}"/>
                  </a:ext>
                </a:extLst>
              </p:cNvPr>
              <p:cNvSpPr/>
              <p:nvPr/>
            </p:nvSpPr>
            <p:spPr bwMode="auto">
              <a:xfrm>
                <a:off x="7342189" y="3248026"/>
                <a:ext cx="6350" cy="7938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iṧlîḋè">
                <a:extLst>
                  <a:ext uri="{FF2B5EF4-FFF2-40B4-BE49-F238E27FC236}">
                    <a16:creationId xmlns:a16="http://schemas.microsoft.com/office/drawing/2014/main" id="{26C5B1A2-2B89-4814-B756-B7B461559CEC}"/>
                  </a:ext>
                </a:extLst>
              </p:cNvPr>
              <p:cNvSpPr/>
              <p:nvPr/>
            </p:nvSpPr>
            <p:spPr bwMode="auto">
              <a:xfrm>
                <a:off x="7269164" y="3381376"/>
                <a:ext cx="6350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ïsḻíďê">
                <a:extLst>
                  <a:ext uri="{FF2B5EF4-FFF2-40B4-BE49-F238E27FC236}">
                    <a16:creationId xmlns:a16="http://schemas.microsoft.com/office/drawing/2014/main" id="{BDDFFF5C-32EB-4D04-8BF0-F35D7B713904}"/>
                  </a:ext>
                </a:extLst>
              </p:cNvPr>
              <p:cNvSpPr/>
              <p:nvPr/>
            </p:nvSpPr>
            <p:spPr bwMode="auto">
              <a:xfrm>
                <a:off x="7254876" y="3384551"/>
                <a:ext cx="4763" cy="6350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1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îṣḷïďé">
                <a:extLst>
                  <a:ext uri="{FF2B5EF4-FFF2-40B4-BE49-F238E27FC236}">
                    <a16:creationId xmlns:a16="http://schemas.microsoft.com/office/drawing/2014/main" id="{3512A8DC-51ED-4FA6-B42A-F88FAEA3C21F}"/>
                  </a:ext>
                </a:extLst>
              </p:cNvPr>
              <p:cNvSpPr/>
              <p:nvPr/>
            </p:nvSpPr>
            <p:spPr bwMode="auto">
              <a:xfrm>
                <a:off x="7142164" y="3473451"/>
                <a:ext cx="203200" cy="185738"/>
              </a:xfrm>
              <a:custGeom>
                <a:avLst/>
                <a:gdLst>
                  <a:gd name="T0" fmla="*/ 57 w 67"/>
                  <a:gd name="T1" fmla="*/ 0 h 61"/>
                  <a:gd name="T2" fmla="*/ 67 w 67"/>
                  <a:gd name="T3" fmla="*/ 9 h 61"/>
                  <a:gd name="T4" fmla="*/ 65 w 67"/>
                  <a:gd name="T5" fmla="*/ 10 h 61"/>
                  <a:gd name="T6" fmla="*/ 61 w 67"/>
                  <a:gd name="T7" fmla="*/ 9 h 61"/>
                  <a:gd name="T8" fmla="*/ 17 w 67"/>
                  <a:gd name="T9" fmla="*/ 61 h 61"/>
                  <a:gd name="T10" fmla="*/ 2 w 67"/>
                  <a:gd name="T11" fmla="*/ 58 h 61"/>
                  <a:gd name="T12" fmla="*/ 0 w 67"/>
                  <a:gd name="T13" fmla="*/ 53 h 61"/>
                  <a:gd name="T14" fmla="*/ 1 w 67"/>
                  <a:gd name="T15" fmla="*/ 50 h 61"/>
                  <a:gd name="T16" fmla="*/ 39 w 67"/>
                  <a:gd name="T17" fmla="*/ 18 h 61"/>
                  <a:gd name="T18" fmla="*/ 58 w 67"/>
                  <a:gd name="T19" fmla="*/ 7 h 61"/>
                  <a:gd name="T20" fmla="*/ 60 w 67"/>
                  <a:gd name="T21" fmla="*/ 7 h 61"/>
                  <a:gd name="T22" fmla="*/ 55 w 67"/>
                  <a:gd name="T23" fmla="*/ 3 h 61"/>
                  <a:gd name="T24" fmla="*/ 57 w 67"/>
                  <a:gd name="T2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61">
                    <a:moveTo>
                      <a:pt x="57" y="0"/>
                    </a:moveTo>
                    <a:cubicBezTo>
                      <a:pt x="63" y="1"/>
                      <a:pt x="65" y="2"/>
                      <a:pt x="67" y="9"/>
                    </a:cubicBezTo>
                    <a:cubicBezTo>
                      <a:pt x="67" y="9"/>
                      <a:pt x="66" y="10"/>
                      <a:pt x="65" y="10"/>
                    </a:cubicBezTo>
                    <a:cubicBezTo>
                      <a:pt x="63" y="7"/>
                      <a:pt x="64" y="10"/>
                      <a:pt x="61" y="9"/>
                    </a:cubicBezTo>
                    <a:cubicBezTo>
                      <a:pt x="62" y="24"/>
                      <a:pt x="18" y="55"/>
                      <a:pt x="17" y="61"/>
                    </a:cubicBezTo>
                    <a:cubicBezTo>
                      <a:pt x="12" y="60"/>
                      <a:pt x="7" y="59"/>
                      <a:pt x="2" y="58"/>
                    </a:cubicBezTo>
                    <a:cubicBezTo>
                      <a:pt x="2" y="56"/>
                      <a:pt x="2" y="56"/>
                      <a:pt x="0" y="53"/>
                    </a:cubicBezTo>
                    <a:cubicBezTo>
                      <a:pt x="1" y="52"/>
                      <a:pt x="1" y="51"/>
                      <a:pt x="1" y="50"/>
                    </a:cubicBezTo>
                    <a:cubicBezTo>
                      <a:pt x="13" y="49"/>
                      <a:pt x="29" y="28"/>
                      <a:pt x="39" y="18"/>
                    </a:cubicBezTo>
                    <a:cubicBezTo>
                      <a:pt x="44" y="13"/>
                      <a:pt x="58" y="7"/>
                      <a:pt x="58" y="7"/>
                    </a:cubicBezTo>
                    <a:cubicBezTo>
                      <a:pt x="58" y="7"/>
                      <a:pt x="59" y="7"/>
                      <a:pt x="60" y="7"/>
                    </a:cubicBezTo>
                    <a:cubicBezTo>
                      <a:pt x="58" y="5"/>
                      <a:pt x="57" y="4"/>
                      <a:pt x="55" y="3"/>
                    </a:cubicBezTo>
                    <a:cubicBezTo>
                      <a:pt x="58" y="1"/>
                      <a:pt x="56" y="2"/>
                      <a:pt x="5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8" name="išḷîḋê">
              <a:extLst>
                <a:ext uri="{FF2B5EF4-FFF2-40B4-BE49-F238E27FC236}">
                  <a16:creationId xmlns:a16="http://schemas.microsoft.com/office/drawing/2014/main" id="{B6BBD435-28FE-4B4E-93BD-0B37292BF69D}"/>
                </a:ext>
              </a:extLst>
            </p:cNvPr>
            <p:cNvGrpSpPr/>
            <p:nvPr/>
          </p:nvGrpSpPr>
          <p:grpSpPr>
            <a:xfrm>
              <a:off x="6350001" y="2863851"/>
              <a:ext cx="431800" cy="733425"/>
              <a:chOff x="6350001" y="2863851"/>
              <a:chExt cx="431800" cy="733425"/>
            </a:xfrm>
          </p:grpSpPr>
          <p:sp>
            <p:nvSpPr>
              <p:cNvPr id="70" name="íślîḋe">
                <a:extLst>
                  <a:ext uri="{FF2B5EF4-FFF2-40B4-BE49-F238E27FC236}">
                    <a16:creationId xmlns:a16="http://schemas.microsoft.com/office/drawing/2014/main" id="{446D7DCB-E13D-4E2B-8563-1A00E84CCD56}"/>
                  </a:ext>
                </a:extLst>
              </p:cNvPr>
              <p:cNvSpPr/>
              <p:nvPr/>
            </p:nvSpPr>
            <p:spPr bwMode="auto">
              <a:xfrm>
                <a:off x="6618289" y="3116263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íṣlíďé">
                <a:extLst>
                  <a:ext uri="{FF2B5EF4-FFF2-40B4-BE49-F238E27FC236}">
                    <a16:creationId xmlns:a16="http://schemas.microsoft.com/office/drawing/2014/main" id="{52A25F22-D1CE-4FF5-A154-F49F919C4A41}"/>
                  </a:ext>
                </a:extLst>
              </p:cNvPr>
              <p:cNvSpPr/>
              <p:nvPr/>
            </p:nvSpPr>
            <p:spPr bwMode="auto">
              <a:xfrm>
                <a:off x="6350001" y="2863851"/>
                <a:ext cx="431800" cy="733425"/>
              </a:xfrm>
              <a:custGeom>
                <a:avLst/>
                <a:gdLst>
                  <a:gd name="T0" fmla="*/ 143 w 143"/>
                  <a:gd name="T1" fmla="*/ 12 h 241"/>
                  <a:gd name="T2" fmla="*/ 120 w 143"/>
                  <a:gd name="T3" fmla="*/ 1 h 241"/>
                  <a:gd name="T4" fmla="*/ 35 w 143"/>
                  <a:gd name="T5" fmla="*/ 9 h 241"/>
                  <a:gd name="T6" fmla="*/ 10 w 143"/>
                  <a:gd name="T7" fmla="*/ 21 h 241"/>
                  <a:gd name="T8" fmla="*/ 74 w 143"/>
                  <a:gd name="T9" fmla="*/ 31 h 241"/>
                  <a:gd name="T10" fmla="*/ 63 w 143"/>
                  <a:gd name="T11" fmla="*/ 62 h 241"/>
                  <a:gd name="T12" fmla="*/ 80 w 143"/>
                  <a:gd name="T13" fmla="*/ 89 h 241"/>
                  <a:gd name="T14" fmla="*/ 81 w 143"/>
                  <a:gd name="T15" fmla="*/ 111 h 241"/>
                  <a:gd name="T16" fmla="*/ 32 w 143"/>
                  <a:gd name="T17" fmla="*/ 113 h 241"/>
                  <a:gd name="T18" fmla="*/ 36 w 143"/>
                  <a:gd name="T19" fmla="*/ 70 h 241"/>
                  <a:gd name="T20" fmla="*/ 28 w 143"/>
                  <a:gd name="T21" fmla="*/ 44 h 241"/>
                  <a:gd name="T22" fmla="*/ 10 w 143"/>
                  <a:gd name="T23" fmla="*/ 71 h 241"/>
                  <a:gd name="T24" fmla="*/ 4 w 143"/>
                  <a:gd name="T25" fmla="*/ 185 h 241"/>
                  <a:gd name="T26" fmla="*/ 37 w 143"/>
                  <a:gd name="T27" fmla="*/ 241 h 241"/>
                  <a:gd name="T28" fmla="*/ 37 w 143"/>
                  <a:gd name="T29" fmla="*/ 221 h 241"/>
                  <a:gd name="T30" fmla="*/ 63 w 143"/>
                  <a:gd name="T31" fmla="*/ 224 h 241"/>
                  <a:gd name="T32" fmla="*/ 133 w 143"/>
                  <a:gd name="T33" fmla="*/ 225 h 241"/>
                  <a:gd name="T34" fmla="*/ 73 w 143"/>
                  <a:gd name="T35" fmla="*/ 208 h 241"/>
                  <a:gd name="T36" fmla="*/ 71 w 143"/>
                  <a:gd name="T37" fmla="*/ 207 h 241"/>
                  <a:gd name="T38" fmla="*/ 90 w 143"/>
                  <a:gd name="T39" fmla="*/ 161 h 241"/>
                  <a:gd name="T40" fmla="*/ 131 w 143"/>
                  <a:gd name="T41" fmla="*/ 176 h 241"/>
                  <a:gd name="T42" fmla="*/ 93 w 143"/>
                  <a:gd name="T43" fmla="*/ 148 h 241"/>
                  <a:gd name="T44" fmla="*/ 130 w 143"/>
                  <a:gd name="T45" fmla="*/ 124 h 241"/>
                  <a:gd name="T46" fmla="*/ 128 w 143"/>
                  <a:gd name="T47" fmla="*/ 108 h 241"/>
                  <a:gd name="T48" fmla="*/ 95 w 143"/>
                  <a:gd name="T49" fmla="*/ 86 h 241"/>
                  <a:gd name="T50" fmla="*/ 132 w 143"/>
                  <a:gd name="T51" fmla="*/ 77 h 241"/>
                  <a:gd name="T52" fmla="*/ 125 w 143"/>
                  <a:gd name="T53" fmla="*/ 62 h 241"/>
                  <a:gd name="T54" fmla="*/ 93 w 143"/>
                  <a:gd name="T55" fmla="*/ 27 h 241"/>
                  <a:gd name="T56" fmla="*/ 142 w 143"/>
                  <a:gd name="T57" fmla="*/ 20 h 241"/>
                  <a:gd name="T58" fmla="*/ 70 w 143"/>
                  <a:gd name="T59" fmla="*/ 152 h 241"/>
                  <a:gd name="T60" fmla="*/ 64 w 143"/>
                  <a:gd name="T61" fmla="*/ 208 h 241"/>
                  <a:gd name="T62" fmla="*/ 36 w 143"/>
                  <a:gd name="T63" fmla="*/ 209 h 241"/>
                  <a:gd name="T64" fmla="*/ 45 w 143"/>
                  <a:gd name="T65" fmla="*/ 141 h 241"/>
                  <a:gd name="T66" fmla="*/ 73 w 143"/>
                  <a:gd name="T67" fmla="*/ 141 h 241"/>
                  <a:gd name="T68" fmla="*/ 72 w 143"/>
                  <a:gd name="T69" fmla="*/ 146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3" h="241">
                    <a:moveTo>
                      <a:pt x="142" y="20"/>
                    </a:moveTo>
                    <a:cubicBezTo>
                      <a:pt x="143" y="17"/>
                      <a:pt x="143" y="15"/>
                      <a:pt x="143" y="12"/>
                    </a:cubicBezTo>
                    <a:cubicBezTo>
                      <a:pt x="139" y="10"/>
                      <a:pt x="141" y="7"/>
                      <a:pt x="138" y="5"/>
                    </a:cubicBezTo>
                    <a:cubicBezTo>
                      <a:pt x="132" y="0"/>
                      <a:pt x="127" y="2"/>
                      <a:pt x="120" y="1"/>
                    </a:cubicBezTo>
                    <a:cubicBezTo>
                      <a:pt x="114" y="7"/>
                      <a:pt x="103" y="0"/>
                      <a:pt x="94" y="4"/>
                    </a:cubicBezTo>
                    <a:cubicBezTo>
                      <a:pt x="80" y="10"/>
                      <a:pt x="46" y="5"/>
                      <a:pt x="35" y="9"/>
                    </a:cubicBezTo>
                    <a:cubicBezTo>
                      <a:pt x="26" y="12"/>
                      <a:pt x="20" y="14"/>
                      <a:pt x="11" y="17"/>
                    </a:cubicBezTo>
                    <a:cubicBezTo>
                      <a:pt x="10" y="18"/>
                      <a:pt x="10" y="20"/>
                      <a:pt x="10" y="21"/>
                    </a:cubicBezTo>
                    <a:cubicBezTo>
                      <a:pt x="34" y="33"/>
                      <a:pt x="28" y="43"/>
                      <a:pt x="54" y="34"/>
                    </a:cubicBezTo>
                    <a:cubicBezTo>
                      <a:pt x="59" y="36"/>
                      <a:pt x="69" y="34"/>
                      <a:pt x="74" y="31"/>
                    </a:cubicBezTo>
                    <a:cubicBezTo>
                      <a:pt x="74" y="34"/>
                      <a:pt x="73" y="32"/>
                      <a:pt x="75" y="34"/>
                    </a:cubicBezTo>
                    <a:cubicBezTo>
                      <a:pt x="71" y="43"/>
                      <a:pt x="67" y="52"/>
                      <a:pt x="63" y="62"/>
                    </a:cubicBezTo>
                    <a:cubicBezTo>
                      <a:pt x="44" y="87"/>
                      <a:pt x="25" y="100"/>
                      <a:pt x="69" y="107"/>
                    </a:cubicBezTo>
                    <a:cubicBezTo>
                      <a:pt x="74" y="99"/>
                      <a:pt x="79" y="97"/>
                      <a:pt x="80" y="89"/>
                    </a:cubicBezTo>
                    <a:cubicBezTo>
                      <a:pt x="82" y="89"/>
                      <a:pt x="80" y="89"/>
                      <a:pt x="84" y="89"/>
                    </a:cubicBezTo>
                    <a:cubicBezTo>
                      <a:pt x="80" y="96"/>
                      <a:pt x="79" y="106"/>
                      <a:pt x="81" y="111"/>
                    </a:cubicBezTo>
                    <a:cubicBezTo>
                      <a:pt x="73" y="111"/>
                      <a:pt x="46" y="117"/>
                      <a:pt x="37" y="120"/>
                    </a:cubicBezTo>
                    <a:cubicBezTo>
                      <a:pt x="33" y="117"/>
                      <a:pt x="33" y="116"/>
                      <a:pt x="32" y="113"/>
                    </a:cubicBezTo>
                    <a:cubicBezTo>
                      <a:pt x="33" y="111"/>
                      <a:pt x="33" y="70"/>
                      <a:pt x="33" y="69"/>
                    </a:cubicBezTo>
                    <a:cubicBezTo>
                      <a:pt x="34" y="70"/>
                      <a:pt x="35" y="70"/>
                      <a:pt x="36" y="70"/>
                    </a:cubicBezTo>
                    <a:cubicBezTo>
                      <a:pt x="33" y="64"/>
                      <a:pt x="35" y="58"/>
                      <a:pt x="36" y="49"/>
                    </a:cubicBezTo>
                    <a:cubicBezTo>
                      <a:pt x="33" y="48"/>
                      <a:pt x="31" y="46"/>
                      <a:pt x="28" y="44"/>
                    </a:cubicBezTo>
                    <a:cubicBezTo>
                      <a:pt x="27" y="44"/>
                      <a:pt x="26" y="44"/>
                      <a:pt x="25" y="43"/>
                    </a:cubicBezTo>
                    <a:cubicBezTo>
                      <a:pt x="21" y="53"/>
                      <a:pt x="14" y="61"/>
                      <a:pt x="10" y="71"/>
                    </a:cubicBezTo>
                    <a:cubicBezTo>
                      <a:pt x="15" y="80"/>
                      <a:pt x="0" y="118"/>
                      <a:pt x="5" y="136"/>
                    </a:cubicBezTo>
                    <a:cubicBezTo>
                      <a:pt x="7" y="141"/>
                      <a:pt x="1" y="180"/>
                      <a:pt x="4" y="185"/>
                    </a:cubicBezTo>
                    <a:cubicBezTo>
                      <a:pt x="11" y="199"/>
                      <a:pt x="12" y="222"/>
                      <a:pt x="18" y="240"/>
                    </a:cubicBezTo>
                    <a:cubicBezTo>
                      <a:pt x="24" y="241"/>
                      <a:pt x="31" y="241"/>
                      <a:pt x="37" y="241"/>
                    </a:cubicBezTo>
                    <a:cubicBezTo>
                      <a:pt x="39" y="239"/>
                      <a:pt x="40" y="237"/>
                      <a:pt x="42" y="234"/>
                    </a:cubicBezTo>
                    <a:cubicBezTo>
                      <a:pt x="40" y="230"/>
                      <a:pt x="39" y="225"/>
                      <a:pt x="37" y="221"/>
                    </a:cubicBezTo>
                    <a:cubicBezTo>
                      <a:pt x="37" y="220"/>
                      <a:pt x="38" y="220"/>
                      <a:pt x="39" y="219"/>
                    </a:cubicBezTo>
                    <a:cubicBezTo>
                      <a:pt x="37" y="226"/>
                      <a:pt x="59" y="225"/>
                      <a:pt x="63" y="224"/>
                    </a:cubicBezTo>
                    <a:cubicBezTo>
                      <a:pt x="74" y="219"/>
                      <a:pt x="94" y="224"/>
                      <a:pt x="109" y="218"/>
                    </a:cubicBezTo>
                    <a:cubicBezTo>
                      <a:pt x="113" y="221"/>
                      <a:pt x="133" y="225"/>
                      <a:pt x="133" y="225"/>
                    </a:cubicBezTo>
                    <a:cubicBezTo>
                      <a:pt x="136" y="222"/>
                      <a:pt x="139" y="220"/>
                      <a:pt x="142" y="217"/>
                    </a:cubicBezTo>
                    <a:cubicBezTo>
                      <a:pt x="137" y="199"/>
                      <a:pt x="82" y="204"/>
                      <a:pt x="73" y="208"/>
                    </a:cubicBezTo>
                    <a:cubicBezTo>
                      <a:pt x="73" y="207"/>
                      <a:pt x="73" y="206"/>
                      <a:pt x="73" y="206"/>
                    </a:cubicBezTo>
                    <a:cubicBezTo>
                      <a:pt x="72" y="206"/>
                      <a:pt x="72" y="206"/>
                      <a:pt x="71" y="207"/>
                    </a:cubicBezTo>
                    <a:cubicBezTo>
                      <a:pt x="77" y="186"/>
                      <a:pt x="87" y="181"/>
                      <a:pt x="89" y="162"/>
                    </a:cubicBezTo>
                    <a:cubicBezTo>
                      <a:pt x="90" y="162"/>
                      <a:pt x="90" y="161"/>
                      <a:pt x="90" y="161"/>
                    </a:cubicBezTo>
                    <a:cubicBezTo>
                      <a:pt x="98" y="162"/>
                      <a:pt x="101" y="185"/>
                      <a:pt x="117" y="182"/>
                    </a:cubicBezTo>
                    <a:cubicBezTo>
                      <a:pt x="124" y="183"/>
                      <a:pt x="126" y="179"/>
                      <a:pt x="131" y="176"/>
                    </a:cubicBezTo>
                    <a:cubicBezTo>
                      <a:pt x="123" y="159"/>
                      <a:pt x="110" y="150"/>
                      <a:pt x="95" y="152"/>
                    </a:cubicBezTo>
                    <a:cubicBezTo>
                      <a:pt x="95" y="151"/>
                      <a:pt x="94" y="149"/>
                      <a:pt x="93" y="148"/>
                    </a:cubicBezTo>
                    <a:cubicBezTo>
                      <a:pt x="98" y="145"/>
                      <a:pt x="94" y="132"/>
                      <a:pt x="100" y="128"/>
                    </a:cubicBezTo>
                    <a:cubicBezTo>
                      <a:pt x="99" y="126"/>
                      <a:pt x="124" y="122"/>
                      <a:pt x="130" y="124"/>
                    </a:cubicBezTo>
                    <a:cubicBezTo>
                      <a:pt x="132" y="122"/>
                      <a:pt x="130" y="123"/>
                      <a:pt x="133" y="123"/>
                    </a:cubicBezTo>
                    <a:cubicBezTo>
                      <a:pt x="131" y="118"/>
                      <a:pt x="129" y="113"/>
                      <a:pt x="128" y="108"/>
                    </a:cubicBezTo>
                    <a:cubicBezTo>
                      <a:pt x="120" y="107"/>
                      <a:pt x="111" y="103"/>
                      <a:pt x="103" y="106"/>
                    </a:cubicBezTo>
                    <a:cubicBezTo>
                      <a:pt x="102" y="95"/>
                      <a:pt x="100" y="95"/>
                      <a:pt x="95" y="86"/>
                    </a:cubicBezTo>
                    <a:cubicBezTo>
                      <a:pt x="95" y="86"/>
                      <a:pt x="94" y="86"/>
                      <a:pt x="93" y="87"/>
                    </a:cubicBezTo>
                    <a:cubicBezTo>
                      <a:pt x="101" y="79"/>
                      <a:pt x="120" y="77"/>
                      <a:pt x="132" y="77"/>
                    </a:cubicBezTo>
                    <a:cubicBezTo>
                      <a:pt x="131" y="76"/>
                      <a:pt x="131" y="75"/>
                      <a:pt x="131" y="74"/>
                    </a:cubicBezTo>
                    <a:cubicBezTo>
                      <a:pt x="131" y="73"/>
                      <a:pt x="130" y="65"/>
                      <a:pt x="125" y="62"/>
                    </a:cubicBezTo>
                    <a:cubicBezTo>
                      <a:pt x="118" y="56"/>
                      <a:pt x="107" y="58"/>
                      <a:pt x="95" y="63"/>
                    </a:cubicBezTo>
                    <a:cubicBezTo>
                      <a:pt x="99" y="52"/>
                      <a:pt x="99" y="41"/>
                      <a:pt x="93" y="27"/>
                    </a:cubicBezTo>
                    <a:cubicBezTo>
                      <a:pt x="94" y="26"/>
                      <a:pt x="94" y="26"/>
                      <a:pt x="94" y="25"/>
                    </a:cubicBezTo>
                    <a:cubicBezTo>
                      <a:pt x="105" y="24"/>
                      <a:pt x="129" y="16"/>
                      <a:pt x="142" y="20"/>
                    </a:cubicBezTo>
                    <a:close/>
                    <a:moveTo>
                      <a:pt x="72" y="146"/>
                    </a:moveTo>
                    <a:cubicBezTo>
                      <a:pt x="71" y="148"/>
                      <a:pt x="71" y="150"/>
                      <a:pt x="70" y="152"/>
                    </a:cubicBezTo>
                    <a:cubicBezTo>
                      <a:pt x="68" y="156"/>
                      <a:pt x="51" y="190"/>
                      <a:pt x="51" y="192"/>
                    </a:cubicBezTo>
                    <a:cubicBezTo>
                      <a:pt x="48" y="194"/>
                      <a:pt x="63" y="205"/>
                      <a:pt x="64" y="208"/>
                    </a:cubicBezTo>
                    <a:cubicBezTo>
                      <a:pt x="60" y="205"/>
                      <a:pt x="40" y="205"/>
                      <a:pt x="37" y="210"/>
                    </a:cubicBezTo>
                    <a:cubicBezTo>
                      <a:pt x="36" y="210"/>
                      <a:pt x="36" y="209"/>
                      <a:pt x="36" y="209"/>
                    </a:cubicBezTo>
                    <a:cubicBezTo>
                      <a:pt x="29" y="201"/>
                      <a:pt x="29" y="140"/>
                      <a:pt x="32" y="129"/>
                    </a:cubicBezTo>
                    <a:cubicBezTo>
                      <a:pt x="37" y="133"/>
                      <a:pt x="43" y="139"/>
                      <a:pt x="45" y="141"/>
                    </a:cubicBezTo>
                    <a:cubicBezTo>
                      <a:pt x="56" y="144"/>
                      <a:pt x="67" y="140"/>
                      <a:pt x="72" y="141"/>
                    </a:cubicBezTo>
                    <a:cubicBezTo>
                      <a:pt x="72" y="141"/>
                      <a:pt x="72" y="141"/>
                      <a:pt x="73" y="141"/>
                    </a:cubicBezTo>
                    <a:cubicBezTo>
                      <a:pt x="73" y="141"/>
                      <a:pt x="72" y="141"/>
                      <a:pt x="72" y="141"/>
                    </a:cubicBezTo>
                    <a:cubicBezTo>
                      <a:pt x="71" y="142"/>
                      <a:pt x="72" y="146"/>
                      <a:pt x="72" y="146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iṧļîḑé">
                <a:extLst>
                  <a:ext uri="{FF2B5EF4-FFF2-40B4-BE49-F238E27FC236}">
                    <a16:creationId xmlns:a16="http://schemas.microsoft.com/office/drawing/2014/main" id="{D1AC392B-9170-4BAE-B6E4-5F6083E879DC}"/>
                  </a:ext>
                </a:extLst>
              </p:cNvPr>
              <p:cNvSpPr/>
              <p:nvPr/>
            </p:nvSpPr>
            <p:spPr bwMode="auto">
              <a:xfrm>
                <a:off x="6551614" y="3484563"/>
                <a:ext cx="9525" cy="12700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4 h 4"/>
                  <a:gd name="T4" fmla="*/ 3 w 3"/>
                  <a:gd name="T5" fmla="*/ 1 h 4"/>
                  <a:gd name="T6" fmla="*/ 1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0" y="3"/>
                      <a:pt x="0" y="1"/>
                      <a:pt x="1" y="4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1" y="1"/>
                      <a:pt x="3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ïšḻïḍê">
              <a:extLst>
                <a:ext uri="{FF2B5EF4-FFF2-40B4-BE49-F238E27FC236}">
                  <a16:creationId xmlns:a16="http://schemas.microsoft.com/office/drawing/2014/main" id="{A4A3BF94-1FB1-4818-9159-9DB7FB81BFFB}"/>
                </a:ext>
              </a:extLst>
            </p:cNvPr>
            <p:cNvSpPr/>
            <p:nvPr/>
          </p:nvSpPr>
          <p:spPr bwMode="auto">
            <a:xfrm>
              <a:off x="2009775" y="2593975"/>
              <a:ext cx="1500187" cy="423863"/>
            </a:xfrm>
            <a:custGeom>
              <a:avLst/>
              <a:gdLst>
                <a:gd name="T0" fmla="*/ 0 w 676"/>
                <a:gd name="T1" fmla="*/ 98 h 191"/>
                <a:gd name="T2" fmla="*/ 77 w 676"/>
                <a:gd name="T3" fmla="*/ 190 h 191"/>
                <a:gd name="T4" fmla="*/ 341 w 676"/>
                <a:gd name="T5" fmla="*/ 123 h 191"/>
                <a:gd name="T6" fmla="*/ 600 w 676"/>
                <a:gd name="T7" fmla="*/ 187 h 191"/>
                <a:gd name="T8" fmla="*/ 676 w 676"/>
                <a:gd name="T9" fmla="*/ 97 h 191"/>
                <a:gd name="T10" fmla="*/ 332 w 676"/>
                <a:gd name="T11" fmla="*/ 6 h 191"/>
                <a:gd name="T12" fmla="*/ 0 w 676"/>
                <a:gd name="T13" fmla="*/ 9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6" h="191">
                  <a:moveTo>
                    <a:pt x="0" y="98"/>
                  </a:moveTo>
                  <a:cubicBezTo>
                    <a:pt x="77" y="190"/>
                    <a:pt x="77" y="190"/>
                    <a:pt x="77" y="190"/>
                  </a:cubicBezTo>
                  <a:cubicBezTo>
                    <a:pt x="77" y="190"/>
                    <a:pt x="223" y="123"/>
                    <a:pt x="341" y="123"/>
                  </a:cubicBezTo>
                  <a:cubicBezTo>
                    <a:pt x="462" y="123"/>
                    <a:pt x="597" y="191"/>
                    <a:pt x="600" y="187"/>
                  </a:cubicBezTo>
                  <a:cubicBezTo>
                    <a:pt x="609" y="180"/>
                    <a:pt x="676" y="97"/>
                    <a:pt x="676" y="97"/>
                  </a:cubicBezTo>
                  <a:cubicBezTo>
                    <a:pt x="676" y="97"/>
                    <a:pt x="455" y="0"/>
                    <a:pt x="332" y="6"/>
                  </a:cubicBezTo>
                  <a:cubicBezTo>
                    <a:pt x="210" y="13"/>
                    <a:pt x="95" y="59"/>
                    <a:pt x="0" y="98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íṩ1ïdé">
              <a:extLst>
                <a:ext uri="{FF2B5EF4-FFF2-40B4-BE49-F238E27FC236}">
                  <a16:creationId xmlns:a16="http://schemas.microsoft.com/office/drawing/2014/main" id="{90CC295B-7FB4-4393-9FE9-F0AC4CFF780E}"/>
                </a:ext>
              </a:extLst>
            </p:cNvPr>
            <p:cNvSpPr/>
            <p:nvPr/>
          </p:nvSpPr>
          <p:spPr bwMode="auto">
            <a:xfrm>
              <a:off x="2254250" y="2755900"/>
              <a:ext cx="169862" cy="169863"/>
            </a:xfrm>
            <a:custGeom>
              <a:avLst/>
              <a:gdLst>
                <a:gd name="T0" fmla="*/ 72 w 77"/>
                <a:gd name="T1" fmla="*/ 38 h 76"/>
                <a:gd name="T2" fmla="*/ 49 w 77"/>
                <a:gd name="T3" fmla="*/ 26 h 76"/>
                <a:gd name="T4" fmla="*/ 44 w 77"/>
                <a:gd name="T5" fmla="*/ 3 h 76"/>
                <a:gd name="T6" fmla="*/ 0 w 77"/>
                <a:gd name="T7" fmla="*/ 18 h 76"/>
                <a:gd name="T8" fmla="*/ 1 w 77"/>
                <a:gd name="T9" fmla="*/ 20 h 76"/>
                <a:gd name="T10" fmla="*/ 7 w 77"/>
                <a:gd name="T11" fmla="*/ 23 h 76"/>
                <a:gd name="T12" fmla="*/ 21 w 77"/>
                <a:gd name="T13" fmla="*/ 63 h 76"/>
                <a:gd name="T14" fmla="*/ 21 w 77"/>
                <a:gd name="T15" fmla="*/ 73 h 76"/>
                <a:gd name="T16" fmla="*/ 21 w 77"/>
                <a:gd name="T17" fmla="*/ 76 h 76"/>
                <a:gd name="T18" fmla="*/ 58 w 77"/>
                <a:gd name="T19" fmla="*/ 63 h 76"/>
                <a:gd name="T20" fmla="*/ 72 w 77"/>
                <a:gd name="T21" fmla="*/ 38 h 76"/>
                <a:gd name="T22" fmla="*/ 25 w 77"/>
                <a:gd name="T23" fmla="*/ 19 h 76"/>
                <a:gd name="T24" fmla="*/ 32 w 77"/>
                <a:gd name="T25" fmla="*/ 13 h 76"/>
                <a:gd name="T26" fmla="*/ 30 w 77"/>
                <a:gd name="T27" fmla="*/ 32 h 76"/>
                <a:gd name="T28" fmla="*/ 25 w 77"/>
                <a:gd name="T29" fmla="*/ 19 h 76"/>
                <a:gd name="T30" fmla="*/ 53 w 77"/>
                <a:gd name="T31" fmla="*/ 55 h 76"/>
                <a:gd name="T32" fmla="*/ 40 w 77"/>
                <a:gd name="T33" fmla="*/ 60 h 76"/>
                <a:gd name="T34" fmla="*/ 32 w 77"/>
                <a:gd name="T35" fmla="*/ 39 h 76"/>
                <a:gd name="T36" fmla="*/ 40 w 77"/>
                <a:gd name="T37" fmla="*/ 33 h 76"/>
                <a:gd name="T38" fmla="*/ 53 w 77"/>
                <a:gd name="T39" fmla="*/ 5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76">
                  <a:moveTo>
                    <a:pt x="72" y="38"/>
                  </a:moveTo>
                  <a:cubicBezTo>
                    <a:pt x="67" y="28"/>
                    <a:pt x="58" y="26"/>
                    <a:pt x="49" y="26"/>
                  </a:cubicBezTo>
                  <a:cubicBezTo>
                    <a:pt x="68" y="7"/>
                    <a:pt x="52" y="0"/>
                    <a:pt x="44" y="3"/>
                  </a:cubicBezTo>
                  <a:cubicBezTo>
                    <a:pt x="42" y="3"/>
                    <a:pt x="0" y="18"/>
                    <a:pt x="0" y="18"/>
                  </a:cubicBezTo>
                  <a:cubicBezTo>
                    <a:pt x="0" y="18"/>
                    <a:pt x="0" y="18"/>
                    <a:pt x="1" y="20"/>
                  </a:cubicBezTo>
                  <a:cubicBezTo>
                    <a:pt x="7" y="20"/>
                    <a:pt x="7" y="23"/>
                    <a:pt x="7" y="23"/>
                  </a:cubicBezTo>
                  <a:cubicBezTo>
                    <a:pt x="7" y="23"/>
                    <a:pt x="18" y="56"/>
                    <a:pt x="21" y="63"/>
                  </a:cubicBezTo>
                  <a:cubicBezTo>
                    <a:pt x="23" y="69"/>
                    <a:pt x="23" y="70"/>
                    <a:pt x="21" y="73"/>
                  </a:cubicBezTo>
                  <a:cubicBezTo>
                    <a:pt x="18" y="75"/>
                    <a:pt x="21" y="76"/>
                    <a:pt x="21" y="76"/>
                  </a:cubicBezTo>
                  <a:cubicBezTo>
                    <a:pt x="21" y="76"/>
                    <a:pt x="46" y="67"/>
                    <a:pt x="58" y="63"/>
                  </a:cubicBezTo>
                  <a:cubicBezTo>
                    <a:pt x="70" y="58"/>
                    <a:pt x="77" y="48"/>
                    <a:pt x="72" y="38"/>
                  </a:cubicBezTo>
                  <a:close/>
                  <a:moveTo>
                    <a:pt x="25" y="19"/>
                  </a:moveTo>
                  <a:cubicBezTo>
                    <a:pt x="25" y="19"/>
                    <a:pt x="24" y="15"/>
                    <a:pt x="32" y="13"/>
                  </a:cubicBezTo>
                  <a:cubicBezTo>
                    <a:pt x="38" y="12"/>
                    <a:pt x="50" y="16"/>
                    <a:pt x="30" y="32"/>
                  </a:cubicBezTo>
                  <a:lnTo>
                    <a:pt x="25" y="19"/>
                  </a:lnTo>
                  <a:close/>
                  <a:moveTo>
                    <a:pt x="53" y="55"/>
                  </a:moveTo>
                  <a:cubicBezTo>
                    <a:pt x="45" y="64"/>
                    <a:pt x="41" y="61"/>
                    <a:pt x="40" y="60"/>
                  </a:cubicBezTo>
                  <a:cubicBezTo>
                    <a:pt x="39" y="58"/>
                    <a:pt x="32" y="39"/>
                    <a:pt x="32" y="39"/>
                  </a:cubicBezTo>
                  <a:cubicBezTo>
                    <a:pt x="32" y="39"/>
                    <a:pt x="36" y="36"/>
                    <a:pt x="40" y="33"/>
                  </a:cubicBezTo>
                  <a:cubicBezTo>
                    <a:pt x="44" y="31"/>
                    <a:pt x="62" y="46"/>
                    <a:pt x="53" y="55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îṩļîdè">
              <a:extLst>
                <a:ext uri="{FF2B5EF4-FFF2-40B4-BE49-F238E27FC236}">
                  <a16:creationId xmlns:a16="http://schemas.microsoft.com/office/drawing/2014/main" id="{D681E10D-67B4-4E8C-876C-E26B3F4EB0D7}"/>
                </a:ext>
              </a:extLst>
            </p:cNvPr>
            <p:cNvSpPr/>
            <p:nvPr/>
          </p:nvSpPr>
          <p:spPr bwMode="auto">
            <a:xfrm>
              <a:off x="2533650" y="2700338"/>
              <a:ext cx="139700" cy="150813"/>
            </a:xfrm>
            <a:custGeom>
              <a:avLst/>
              <a:gdLst>
                <a:gd name="T0" fmla="*/ 0 w 63"/>
                <a:gd name="T1" fmla="*/ 9 h 68"/>
                <a:gd name="T2" fmla="*/ 7 w 63"/>
                <a:gd name="T3" fmla="*/ 20 h 68"/>
                <a:gd name="T4" fmla="*/ 21 w 63"/>
                <a:gd name="T5" fmla="*/ 65 h 68"/>
                <a:gd name="T6" fmla="*/ 53 w 63"/>
                <a:gd name="T7" fmla="*/ 59 h 68"/>
                <a:gd name="T8" fmla="*/ 56 w 63"/>
                <a:gd name="T9" fmla="*/ 14 h 68"/>
                <a:gd name="T10" fmla="*/ 61 w 63"/>
                <a:gd name="T11" fmla="*/ 2 h 68"/>
                <a:gd name="T12" fmla="*/ 61 w 63"/>
                <a:gd name="T13" fmla="*/ 0 h 68"/>
                <a:gd name="T14" fmla="*/ 40 w 63"/>
                <a:gd name="T15" fmla="*/ 2 h 68"/>
                <a:gd name="T16" fmla="*/ 40 w 63"/>
                <a:gd name="T17" fmla="*/ 5 h 68"/>
                <a:gd name="T18" fmla="*/ 48 w 63"/>
                <a:gd name="T19" fmla="*/ 14 h 68"/>
                <a:gd name="T20" fmla="*/ 47 w 63"/>
                <a:gd name="T21" fmla="*/ 56 h 68"/>
                <a:gd name="T22" fmla="*/ 29 w 63"/>
                <a:gd name="T23" fmla="*/ 51 h 68"/>
                <a:gd name="T24" fmla="*/ 25 w 63"/>
                <a:gd name="T25" fmla="*/ 15 h 68"/>
                <a:gd name="T26" fmla="*/ 31 w 63"/>
                <a:gd name="T27" fmla="*/ 6 h 68"/>
                <a:gd name="T28" fmla="*/ 31 w 63"/>
                <a:gd name="T29" fmla="*/ 3 h 68"/>
                <a:gd name="T30" fmla="*/ 0 w 63"/>
                <a:gd name="T31" fmla="*/ 6 h 68"/>
                <a:gd name="T32" fmla="*/ 0 w 63"/>
                <a:gd name="T3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68">
                  <a:moveTo>
                    <a:pt x="0" y="9"/>
                  </a:moveTo>
                  <a:cubicBezTo>
                    <a:pt x="0" y="9"/>
                    <a:pt x="7" y="7"/>
                    <a:pt x="7" y="20"/>
                  </a:cubicBezTo>
                  <a:cubicBezTo>
                    <a:pt x="7" y="33"/>
                    <a:pt x="6" y="63"/>
                    <a:pt x="21" y="65"/>
                  </a:cubicBezTo>
                  <a:cubicBezTo>
                    <a:pt x="36" y="68"/>
                    <a:pt x="47" y="65"/>
                    <a:pt x="53" y="59"/>
                  </a:cubicBezTo>
                  <a:cubicBezTo>
                    <a:pt x="59" y="54"/>
                    <a:pt x="63" y="53"/>
                    <a:pt x="56" y="14"/>
                  </a:cubicBezTo>
                  <a:cubicBezTo>
                    <a:pt x="54" y="4"/>
                    <a:pt x="61" y="2"/>
                    <a:pt x="61" y="2"/>
                  </a:cubicBezTo>
                  <a:cubicBezTo>
                    <a:pt x="61" y="1"/>
                    <a:pt x="61" y="0"/>
                    <a:pt x="61" y="0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6" y="5"/>
                    <a:pt x="48" y="14"/>
                  </a:cubicBezTo>
                  <a:cubicBezTo>
                    <a:pt x="49" y="24"/>
                    <a:pt x="57" y="52"/>
                    <a:pt x="47" y="56"/>
                  </a:cubicBezTo>
                  <a:cubicBezTo>
                    <a:pt x="39" y="59"/>
                    <a:pt x="31" y="59"/>
                    <a:pt x="29" y="51"/>
                  </a:cubicBezTo>
                  <a:cubicBezTo>
                    <a:pt x="26" y="44"/>
                    <a:pt x="25" y="17"/>
                    <a:pt x="25" y="15"/>
                  </a:cubicBezTo>
                  <a:cubicBezTo>
                    <a:pt x="25" y="13"/>
                    <a:pt x="25" y="6"/>
                    <a:pt x="31" y="6"/>
                  </a:cubicBezTo>
                  <a:cubicBezTo>
                    <a:pt x="31" y="4"/>
                    <a:pt x="31" y="3"/>
                    <a:pt x="31" y="3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íŝļíḋé">
              <a:extLst>
                <a:ext uri="{FF2B5EF4-FFF2-40B4-BE49-F238E27FC236}">
                  <a16:creationId xmlns:a16="http://schemas.microsoft.com/office/drawing/2014/main" id="{CCB33852-84AC-4DD0-9D28-5FB25A12E114}"/>
                </a:ext>
              </a:extLst>
            </p:cNvPr>
            <p:cNvSpPr/>
            <p:nvPr/>
          </p:nvSpPr>
          <p:spPr bwMode="auto">
            <a:xfrm>
              <a:off x="2813050" y="2693988"/>
              <a:ext cx="134937" cy="150813"/>
            </a:xfrm>
            <a:custGeom>
              <a:avLst/>
              <a:gdLst>
                <a:gd name="T0" fmla="*/ 55 w 61"/>
                <a:gd name="T1" fmla="*/ 29 h 68"/>
                <a:gd name="T2" fmla="*/ 58 w 61"/>
                <a:gd name="T3" fmla="*/ 29 h 68"/>
                <a:gd name="T4" fmla="*/ 55 w 61"/>
                <a:gd name="T5" fmla="*/ 4 h 68"/>
                <a:gd name="T6" fmla="*/ 37 w 61"/>
                <a:gd name="T7" fmla="*/ 4 h 68"/>
                <a:gd name="T8" fmla="*/ 0 w 61"/>
                <a:gd name="T9" fmla="*/ 33 h 68"/>
                <a:gd name="T10" fmla="*/ 37 w 61"/>
                <a:gd name="T11" fmla="*/ 68 h 68"/>
                <a:gd name="T12" fmla="*/ 52 w 61"/>
                <a:gd name="T13" fmla="*/ 68 h 68"/>
                <a:gd name="T14" fmla="*/ 61 w 61"/>
                <a:gd name="T15" fmla="*/ 49 h 68"/>
                <a:gd name="T16" fmla="*/ 59 w 61"/>
                <a:gd name="T17" fmla="*/ 48 h 68"/>
                <a:gd name="T18" fmla="*/ 31 w 61"/>
                <a:gd name="T19" fmla="*/ 58 h 68"/>
                <a:gd name="T20" fmla="*/ 36 w 61"/>
                <a:gd name="T21" fmla="*/ 12 h 68"/>
                <a:gd name="T22" fmla="*/ 55 w 61"/>
                <a:gd name="T23" fmla="*/ 2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" h="68">
                  <a:moveTo>
                    <a:pt x="55" y="29"/>
                  </a:moveTo>
                  <a:cubicBezTo>
                    <a:pt x="58" y="29"/>
                    <a:pt x="58" y="29"/>
                    <a:pt x="58" y="29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4"/>
                    <a:pt x="47" y="6"/>
                    <a:pt x="37" y="4"/>
                  </a:cubicBezTo>
                  <a:cubicBezTo>
                    <a:pt x="28" y="2"/>
                    <a:pt x="1" y="0"/>
                    <a:pt x="0" y="33"/>
                  </a:cubicBezTo>
                  <a:cubicBezTo>
                    <a:pt x="1" y="63"/>
                    <a:pt x="24" y="67"/>
                    <a:pt x="37" y="68"/>
                  </a:cubicBezTo>
                  <a:cubicBezTo>
                    <a:pt x="51" y="67"/>
                    <a:pt x="51" y="68"/>
                    <a:pt x="52" y="68"/>
                  </a:cubicBezTo>
                  <a:cubicBezTo>
                    <a:pt x="55" y="64"/>
                    <a:pt x="61" y="49"/>
                    <a:pt x="61" y="49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1" y="68"/>
                    <a:pt x="31" y="58"/>
                  </a:cubicBezTo>
                  <a:cubicBezTo>
                    <a:pt x="16" y="48"/>
                    <a:pt x="14" y="16"/>
                    <a:pt x="36" y="12"/>
                  </a:cubicBezTo>
                  <a:cubicBezTo>
                    <a:pt x="44" y="12"/>
                    <a:pt x="50" y="15"/>
                    <a:pt x="55" y="29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ṩ1íde">
              <a:extLst>
                <a:ext uri="{FF2B5EF4-FFF2-40B4-BE49-F238E27FC236}">
                  <a16:creationId xmlns:a16="http://schemas.microsoft.com/office/drawing/2014/main" id="{5769E28B-D62F-4BE6-A6E7-31B5C86392D2}"/>
                </a:ext>
              </a:extLst>
            </p:cNvPr>
            <p:cNvSpPr/>
            <p:nvPr/>
          </p:nvSpPr>
          <p:spPr bwMode="auto">
            <a:xfrm>
              <a:off x="3070225" y="2743200"/>
              <a:ext cx="193675" cy="182563"/>
            </a:xfrm>
            <a:custGeom>
              <a:avLst/>
              <a:gdLst>
                <a:gd name="T0" fmla="*/ 17 w 87"/>
                <a:gd name="T1" fmla="*/ 64 h 82"/>
                <a:gd name="T2" fmla="*/ 18 w 87"/>
                <a:gd name="T3" fmla="*/ 62 h 82"/>
                <a:gd name="T4" fmla="*/ 15 w 87"/>
                <a:gd name="T5" fmla="*/ 51 h 82"/>
                <a:gd name="T6" fmla="*/ 27 w 87"/>
                <a:gd name="T7" fmla="*/ 18 h 82"/>
                <a:gd name="T8" fmla="*/ 32 w 87"/>
                <a:gd name="T9" fmla="*/ 56 h 82"/>
                <a:gd name="T10" fmla="*/ 59 w 87"/>
                <a:gd name="T11" fmla="*/ 29 h 82"/>
                <a:gd name="T12" fmla="*/ 48 w 87"/>
                <a:gd name="T13" fmla="*/ 63 h 82"/>
                <a:gd name="T14" fmla="*/ 40 w 87"/>
                <a:gd name="T15" fmla="*/ 70 h 82"/>
                <a:gd name="T16" fmla="*/ 39 w 87"/>
                <a:gd name="T17" fmla="*/ 72 h 82"/>
                <a:gd name="T18" fmla="*/ 66 w 87"/>
                <a:gd name="T19" fmla="*/ 82 h 82"/>
                <a:gd name="T20" fmla="*/ 67 w 87"/>
                <a:gd name="T21" fmla="*/ 79 h 82"/>
                <a:gd name="T22" fmla="*/ 67 w 87"/>
                <a:gd name="T23" fmla="*/ 67 h 82"/>
                <a:gd name="T24" fmla="*/ 79 w 87"/>
                <a:gd name="T25" fmla="*/ 30 h 82"/>
                <a:gd name="T26" fmla="*/ 86 w 87"/>
                <a:gd name="T27" fmla="*/ 26 h 82"/>
                <a:gd name="T28" fmla="*/ 87 w 87"/>
                <a:gd name="T29" fmla="*/ 23 h 82"/>
                <a:gd name="T30" fmla="*/ 60 w 87"/>
                <a:gd name="T31" fmla="*/ 14 h 82"/>
                <a:gd name="T32" fmla="*/ 58 w 87"/>
                <a:gd name="T33" fmla="*/ 17 h 82"/>
                <a:gd name="T34" fmla="*/ 56 w 87"/>
                <a:gd name="T35" fmla="*/ 22 h 82"/>
                <a:gd name="T36" fmla="*/ 46 w 87"/>
                <a:gd name="T37" fmla="*/ 32 h 82"/>
                <a:gd name="T38" fmla="*/ 45 w 87"/>
                <a:gd name="T39" fmla="*/ 14 h 82"/>
                <a:gd name="T40" fmla="*/ 48 w 87"/>
                <a:gd name="T41" fmla="*/ 12 h 82"/>
                <a:gd name="T42" fmla="*/ 49 w 87"/>
                <a:gd name="T43" fmla="*/ 10 h 82"/>
                <a:gd name="T44" fmla="*/ 21 w 87"/>
                <a:gd name="T45" fmla="*/ 0 h 82"/>
                <a:gd name="T46" fmla="*/ 19 w 87"/>
                <a:gd name="T47" fmla="*/ 3 h 82"/>
                <a:gd name="T48" fmla="*/ 20 w 87"/>
                <a:gd name="T49" fmla="*/ 14 h 82"/>
                <a:gd name="T50" fmla="*/ 8 w 87"/>
                <a:gd name="T51" fmla="*/ 50 h 82"/>
                <a:gd name="T52" fmla="*/ 1 w 87"/>
                <a:gd name="T53" fmla="*/ 56 h 82"/>
                <a:gd name="T54" fmla="*/ 0 w 87"/>
                <a:gd name="T55" fmla="*/ 59 h 82"/>
                <a:gd name="T56" fmla="*/ 17 w 87"/>
                <a:gd name="T57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7" h="82">
                  <a:moveTo>
                    <a:pt x="17" y="64"/>
                  </a:moveTo>
                  <a:cubicBezTo>
                    <a:pt x="18" y="62"/>
                    <a:pt x="18" y="62"/>
                    <a:pt x="18" y="62"/>
                  </a:cubicBezTo>
                  <a:cubicBezTo>
                    <a:pt x="18" y="62"/>
                    <a:pt x="12" y="61"/>
                    <a:pt x="15" y="51"/>
                  </a:cubicBezTo>
                  <a:cubicBezTo>
                    <a:pt x="19" y="42"/>
                    <a:pt x="27" y="18"/>
                    <a:pt x="27" y="18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8" y="63"/>
                    <a:pt x="47" y="71"/>
                    <a:pt x="40" y="70"/>
                  </a:cubicBezTo>
                  <a:cubicBezTo>
                    <a:pt x="39" y="71"/>
                    <a:pt x="39" y="72"/>
                    <a:pt x="39" y="72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7" y="79"/>
                    <a:pt x="63" y="79"/>
                    <a:pt x="67" y="67"/>
                  </a:cubicBezTo>
                  <a:cubicBezTo>
                    <a:pt x="70" y="56"/>
                    <a:pt x="79" y="30"/>
                    <a:pt x="79" y="30"/>
                  </a:cubicBezTo>
                  <a:cubicBezTo>
                    <a:pt x="79" y="30"/>
                    <a:pt x="81" y="25"/>
                    <a:pt x="86" y="26"/>
                  </a:cubicBezTo>
                  <a:cubicBezTo>
                    <a:pt x="87" y="24"/>
                    <a:pt x="87" y="23"/>
                    <a:pt x="87" y="2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62" y="18"/>
                    <a:pt x="56" y="22"/>
                  </a:cubicBezTo>
                  <a:cubicBezTo>
                    <a:pt x="52" y="27"/>
                    <a:pt x="46" y="32"/>
                    <a:pt x="46" y="32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4"/>
                    <a:pt x="46" y="12"/>
                    <a:pt x="48" y="12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25" y="3"/>
                    <a:pt x="20" y="14"/>
                  </a:cubicBezTo>
                  <a:cubicBezTo>
                    <a:pt x="16" y="25"/>
                    <a:pt x="8" y="50"/>
                    <a:pt x="8" y="50"/>
                  </a:cubicBezTo>
                  <a:cubicBezTo>
                    <a:pt x="8" y="50"/>
                    <a:pt x="7" y="59"/>
                    <a:pt x="1" y="56"/>
                  </a:cubicBezTo>
                  <a:cubicBezTo>
                    <a:pt x="0" y="59"/>
                    <a:pt x="0" y="59"/>
                    <a:pt x="0" y="59"/>
                  </a:cubicBezTo>
                  <a:lnTo>
                    <a:pt x="17" y="64"/>
                  </a:ln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iS1iďe">
              <a:extLst>
                <a:ext uri="{FF2B5EF4-FFF2-40B4-BE49-F238E27FC236}">
                  <a16:creationId xmlns:a16="http://schemas.microsoft.com/office/drawing/2014/main" id="{F81C8E4C-02DA-46EC-915C-49F0759FE9DF}"/>
                </a:ext>
              </a:extLst>
            </p:cNvPr>
            <p:cNvSpPr/>
            <p:nvPr/>
          </p:nvSpPr>
          <p:spPr bwMode="auto">
            <a:xfrm>
              <a:off x="1919288" y="2871788"/>
              <a:ext cx="822325" cy="1465263"/>
            </a:xfrm>
            <a:custGeom>
              <a:avLst/>
              <a:gdLst>
                <a:gd name="T0" fmla="*/ 90 w 371"/>
                <a:gd name="T1" fmla="*/ 430 h 660"/>
                <a:gd name="T2" fmla="*/ 24 w 371"/>
                <a:gd name="T3" fmla="*/ 0 h 660"/>
                <a:gd name="T4" fmla="*/ 94 w 371"/>
                <a:gd name="T5" fmla="*/ 82 h 660"/>
                <a:gd name="T6" fmla="*/ 139 w 371"/>
                <a:gd name="T7" fmla="*/ 425 h 660"/>
                <a:gd name="T8" fmla="*/ 360 w 371"/>
                <a:gd name="T9" fmla="*/ 606 h 660"/>
                <a:gd name="T10" fmla="*/ 371 w 371"/>
                <a:gd name="T11" fmla="*/ 660 h 660"/>
                <a:gd name="T12" fmla="*/ 90 w 371"/>
                <a:gd name="T13" fmla="*/ 43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1" h="660">
                  <a:moveTo>
                    <a:pt x="90" y="430"/>
                  </a:moveTo>
                  <a:cubicBezTo>
                    <a:pt x="28" y="325"/>
                    <a:pt x="0" y="186"/>
                    <a:pt x="24" y="0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2"/>
                    <a:pt x="54" y="270"/>
                    <a:pt x="139" y="425"/>
                  </a:cubicBezTo>
                  <a:cubicBezTo>
                    <a:pt x="184" y="495"/>
                    <a:pt x="246" y="554"/>
                    <a:pt x="360" y="606"/>
                  </a:cubicBezTo>
                  <a:cubicBezTo>
                    <a:pt x="368" y="649"/>
                    <a:pt x="371" y="660"/>
                    <a:pt x="371" y="660"/>
                  </a:cubicBezTo>
                  <a:cubicBezTo>
                    <a:pt x="371" y="660"/>
                    <a:pt x="182" y="587"/>
                    <a:pt x="90" y="430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îŝḻídê">
              <a:extLst>
                <a:ext uri="{FF2B5EF4-FFF2-40B4-BE49-F238E27FC236}">
                  <a16:creationId xmlns:a16="http://schemas.microsoft.com/office/drawing/2014/main" id="{A1F3154D-21EB-4B65-9367-4A27371B2D61}"/>
                </a:ext>
              </a:extLst>
            </p:cNvPr>
            <p:cNvSpPr/>
            <p:nvPr/>
          </p:nvSpPr>
          <p:spPr bwMode="auto">
            <a:xfrm>
              <a:off x="2781300" y="2887663"/>
              <a:ext cx="990600" cy="1444625"/>
            </a:xfrm>
            <a:custGeom>
              <a:avLst/>
              <a:gdLst>
                <a:gd name="T0" fmla="*/ 12 w 446"/>
                <a:gd name="T1" fmla="*/ 598 h 651"/>
                <a:gd name="T2" fmla="*/ 0 w 446"/>
                <a:gd name="T3" fmla="*/ 651 h 651"/>
                <a:gd name="T4" fmla="*/ 340 w 446"/>
                <a:gd name="T5" fmla="*/ 0 h 651"/>
                <a:gd name="T6" fmla="*/ 273 w 446"/>
                <a:gd name="T7" fmla="*/ 79 h 651"/>
                <a:gd name="T8" fmla="*/ 12 w 446"/>
                <a:gd name="T9" fmla="*/ 598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6" h="651">
                  <a:moveTo>
                    <a:pt x="12" y="598"/>
                  </a:moveTo>
                  <a:cubicBezTo>
                    <a:pt x="0" y="651"/>
                    <a:pt x="0" y="651"/>
                    <a:pt x="0" y="651"/>
                  </a:cubicBezTo>
                  <a:cubicBezTo>
                    <a:pt x="0" y="651"/>
                    <a:pt x="446" y="473"/>
                    <a:pt x="340" y="0"/>
                  </a:cubicBezTo>
                  <a:cubicBezTo>
                    <a:pt x="303" y="40"/>
                    <a:pt x="273" y="79"/>
                    <a:pt x="273" y="79"/>
                  </a:cubicBezTo>
                  <a:cubicBezTo>
                    <a:pt x="273" y="79"/>
                    <a:pt x="382" y="415"/>
                    <a:pt x="12" y="598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ïṥļíḓè">
              <a:extLst>
                <a:ext uri="{FF2B5EF4-FFF2-40B4-BE49-F238E27FC236}">
                  <a16:creationId xmlns:a16="http://schemas.microsoft.com/office/drawing/2014/main" id="{B41C9E71-CA58-4BC7-AE87-133B9358AF98}"/>
                </a:ext>
              </a:extLst>
            </p:cNvPr>
            <p:cNvSpPr/>
            <p:nvPr/>
          </p:nvSpPr>
          <p:spPr bwMode="auto">
            <a:xfrm>
              <a:off x="2220913" y="3194050"/>
              <a:ext cx="669925" cy="849313"/>
            </a:xfrm>
            <a:custGeom>
              <a:avLst/>
              <a:gdLst>
                <a:gd name="T0" fmla="*/ 60 w 302"/>
                <a:gd name="T1" fmla="*/ 0 h 383"/>
                <a:gd name="T2" fmla="*/ 117 w 302"/>
                <a:gd name="T3" fmla="*/ 69 h 383"/>
                <a:gd name="T4" fmla="*/ 124 w 302"/>
                <a:gd name="T5" fmla="*/ 109 h 383"/>
                <a:gd name="T6" fmla="*/ 101 w 302"/>
                <a:gd name="T7" fmla="*/ 165 h 383"/>
                <a:gd name="T8" fmla="*/ 125 w 302"/>
                <a:gd name="T9" fmla="*/ 143 h 383"/>
                <a:gd name="T10" fmla="*/ 153 w 302"/>
                <a:gd name="T11" fmla="*/ 115 h 383"/>
                <a:gd name="T12" fmla="*/ 139 w 302"/>
                <a:gd name="T13" fmla="*/ 164 h 383"/>
                <a:gd name="T14" fmla="*/ 91 w 302"/>
                <a:gd name="T15" fmla="*/ 192 h 383"/>
                <a:gd name="T16" fmla="*/ 95 w 302"/>
                <a:gd name="T17" fmla="*/ 263 h 383"/>
                <a:gd name="T18" fmla="*/ 114 w 302"/>
                <a:gd name="T19" fmla="*/ 208 h 383"/>
                <a:gd name="T20" fmla="*/ 153 w 302"/>
                <a:gd name="T21" fmla="*/ 182 h 383"/>
                <a:gd name="T22" fmla="*/ 132 w 302"/>
                <a:gd name="T23" fmla="*/ 229 h 383"/>
                <a:gd name="T24" fmla="*/ 100 w 302"/>
                <a:gd name="T25" fmla="*/ 276 h 383"/>
                <a:gd name="T26" fmla="*/ 149 w 302"/>
                <a:gd name="T27" fmla="*/ 334 h 383"/>
                <a:gd name="T28" fmla="*/ 155 w 302"/>
                <a:gd name="T29" fmla="*/ 228 h 383"/>
                <a:gd name="T30" fmla="*/ 163 w 302"/>
                <a:gd name="T31" fmla="*/ 285 h 383"/>
                <a:gd name="T32" fmla="*/ 157 w 302"/>
                <a:gd name="T33" fmla="*/ 340 h 383"/>
                <a:gd name="T34" fmla="*/ 302 w 302"/>
                <a:gd name="T35" fmla="*/ 377 h 383"/>
                <a:gd name="T36" fmla="*/ 298 w 302"/>
                <a:gd name="T37" fmla="*/ 383 h 383"/>
                <a:gd name="T38" fmla="*/ 122 w 302"/>
                <a:gd name="T39" fmla="*/ 319 h 383"/>
                <a:gd name="T40" fmla="*/ 35 w 302"/>
                <a:gd name="T41" fmla="*/ 305 h 383"/>
                <a:gd name="T42" fmla="*/ 0 w 302"/>
                <a:gd name="T43" fmla="*/ 258 h 383"/>
                <a:gd name="T44" fmla="*/ 51 w 302"/>
                <a:gd name="T45" fmla="*/ 278 h 383"/>
                <a:gd name="T46" fmla="*/ 109 w 302"/>
                <a:gd name="T47" fmla="*/ 304 h 383"/>
                <a:gd name="T48" fmla="*/ 80 w 302"/>
                <a:gd name="T49" fmla="*/ 239 h 383"/>
                <a:gd name="T50" fmla="*/ 37 w 302"/>
                <a:gd name="T51" fmla="*/ 193 h 383"/>
                <a:gd name="T52" fmla="*/ 11 w 302"/>
                <a:gd name="T53" fmla="*/ 154 h 383"/>
                <a:gd name="T54" fmla="*/ 80 w 302"/>
                <a:gd name="T55" fmla="*/ 209 h 383"/>
                <a:gd name="T56" fmla="*/ 96 w 302"/>
                <a:gd name="T57" fmla="*/ 158 h 383"/>
                <a:gd name="T58" fmla="*/ 65 w 302"/>
                <a:gd name="T59" fmla="*/ 109 h 383"/>
                <a:gd name="T60" fmla="*/ 49 w 302"/>
                <a:gd name="T61" fmla="*/ 70 h 383"/>
                <a:gd name="T62" fmla="*/ 99 w 302"/>
                <a:gd name="T63" fmla="*/ 152 h 383"/>
                <a:gd name="T64" fmla="*/ 119 w 302"/>
                <a:gd name="T65" fmla="*/ 107 h 383"/>
                <a:gd name="T66" fmla="*/ 113 w 302"/>
                <a:gd name="T67" fmla="*/ 67 h 383"/>
                <a:gd name="T68" fmla="*/ 80 w 302"/>
                <a:gd name="T69" fmla="*/ 29 h 383"/>
                <a:gd name="T70" fmla="*/ 60 w 302"/>
                <a:gd name="T7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2" h="383">
                  <a:moveTo>
                    <a:pt x="60" y="0"/>
                  </a:moveTo>
                  <a:cubicBezTo>
                    <a:pt x="60" y="0"/>
                    <a:pt x="126" y="10"/>
                    <a:pt x="117" y="69"/>
                  </a:cubicBezTo>
                  <a:cubicBezTo>
                    <a:pt x="124" y="84"/>
                    <a:pt x="127" y="94"/>
                    <a:pt x="124" y="109"/>
                  </a:cubicBezTo>
                  <a:cubicBezTo>
                    <a:pt x="121" y="122"/>
                    <a:pt x="113" y="139"/>
                    <a:pt x="101" y="165"/>
                  </a:cubicBezTo>
                  <a:cubicBezTo>
                    <a:pt x="108" y="157"/>
                    <a:pt x="119" y="147"/>
                    <a:pt x="125" y="143"/>
                  </a:cubicBezTo>
                  <a:cubicBezTo>
                    <a:pt x="131" y="140"/>
                    <a:pt x="150" y="125"/>
                    <a:pt x="153" y="115"/>
                  </a:cubicBezTo>
                  <a:cubicBezTo>
                    <a:pt x="151" y="134"/>
                    <a:pt x="146" y="150"/>
                    <a:pt x="139" y="164"/>
                  </a:cubicBezTo>
                  <a:cubicBezTo>
                    <a:pt x="132" y="178"/>
                    <a:pt x="120" y="191"/>
                    <a:pt x="91" y="192"/>
                  </a:cubicBezTo>
                  <a:cubicBezTo>
                    <a:pt x="88" y="207"/>
                    <a:pt x="80" y="236"/>
                    <a:pt x="95" y="263"/>
                  </a:cubicBezTo>
                  <a:cubicBezTo>
                    <a:pt x="95" y="232"/>
                    <a:pt x="99" y="227"/>
                    <a:pt x="114" y="208"/>
                  </a:cubicBezTo>
                  <a:cubicBezTo>
                    <a:pt x="129" y="193"/>
                    <a:pt x="146" y="184"/>
                    <a:pt x="153" y="182"/>
                  </a:cubicBezTo>
                  <a:cubicBezTo>
                    <a:pt x="145" y="192"/>
                    <a:pt x="134" y="214"/>
                    <a:pt x="132" y="229"/>
                  </a:cubicBezTo>
                  <a:cubicBezTo>
                    <a:pt x="129" y="245"/>
                    <a:pt x="116" y="267"/>
                    <a:pt x="100" y="276"/>
                  </a:cubicBezTo>
                  <a:cubicBezTo>
                    <a:pt x="107" y="290"/>
                    <a:pt x="122" y="316"/>
                    <a:pt x="149" y="334"/>
                  </a:cubicBezTo>
                  <a:cubicBezTo>
                    <a:pt x="138" y="319"/>
                    <a:pt x="116" y="299"/>
                    <a:pt x="155" y="228"/>
                  </a:cubicBezTo>
                  <a:cubicBezTo>
                    <a:pt x="155" y="244"/>
                    <a:pt x="154" y="255"/>
                    <a:pt x="163" y="285"/>
                  </a:cubicBezTo>
                  <a:cubicBezTo>
                    <a:pt x="168" y="316"/>
                    <a:pt x="159" y="336"/>
                    <a:pt x="157" y="340"/>
                  </a:cubicBezTo>
                  <a:cubicBezTo>
                    <a:pt x="170" y="348"/>
                    <a:pt x="221" y="377"/>
                    <a:pt x="302" y="377"/>
                  </a:cubicBezTo>
                  <a:cubicBezTo>
                    <a:pt x="298" y="383"/>
                    <a:pt x="298" y="383"/>
                    <a:pt x="298" y="383"/>
                  </a:cubicBezTo>
                  <a:cubicBezTo>
                    <a:pt x="298" y="383"/>
                    <a:pt x="183" y="383"/>
                    <a:pt x="122" y="319"/>
                  </a:cubicBezTo>
                  <a:cubicBezTo>
                    <a:pt x="94" y="330"/>
                    <a:pt x="68" y="337"/>
                    <a:pt x="35" y="305"/>
                  </a:cubicBezTo>
                  <a:cubicBezTo>
                    <a:pt x="6" y="274"/>
                    <a:pt x="6" y="271"/>
                    <a:pt x="0" y="258"/>
                  </a:cubicBezTo>
                  <a:cubicBezTo>
                    <a:pt x="10" y="266"/>
                    <a:pt x="32" y="275"/>
                    <a:pt x="51" y="278"/>
                  </a:cubicBezTo>
                  <a:cubicBezTo>
                    <a:pt x="71" y="281"/>
                    <a:pt x="89" y="285"/>
                    <a:pt x="109" y="304"/>
                  </a:cubicBezTo>
                  <a:cubicBezTo>
                    <a:pt x="95" y="285"/>
                    <a:pt x="83" y="259"/>
                    <a:pt x="80" y="239"/>
                  </a:cubicBezTo>
                  <a:cubicBezTo>
                    <a:pt x="55" y="224"/>
                    <a:pt x="50" y="219"/>
                    <a:pt x="37" y="193"/>
                  </a:cubicBezTo>
                  <a:cubicBezTo>
                    <a:pt x="25" y="166"/>
                    <a:pt x="14" y="154"/>
                    <a:pt x="11" y="154"/>
                  </a:cubicBezTo>
                  <a:cubicBezTo>
                    <a:pt x="25" y="157"/>
                    <a:pt x="71" y="171"/>
                    <a:pt x="80" y="209"/>
                  </a:cubicBezTo>
                  <a:cubicBezTo>
                    <a:pt x="83" y="185"/>
                    <a:pt x="95" y="162"/>
                    <a:pt x="96" y="158"/>
                  </a:cubicBezTo>
                  <a:cubicBezTo>
                    <a:pt x="84" y="149"/>
                    <a:pt x="72" y="139"/>
                    <a:pt x="65" y="109"/>
                  </a:cubicBezTo>
                  <a:cubicBezTo>
                    <a:pt x="60" y="84"/>
                    <a:pt x="52" y="74"/>
                    <a:pt x="49" y="70"/>
                  </a:cubicBezTo>
                  <a:cubicBezTo>
                    <a:pt x="62" y="76"/>
                    <a:pt x="111" y="101"/>
                    <a:pt x="99" y="152"/>
                  </a:cubicBezTo>
                  <a:cubicBezTo>
                    <a:pt x="103" y="144"/>
                    <a:pt x="113" y="126"/>
                    <a:pt x="119" y="107"/>
                  </a:cubicBezTo>
                  <a:cubicBezTo>
                    <a:pt x="121" y="95"/>
                    <a:pt x="120" y="81"/>
                    <a:pt x="113" y="67"/>
                  </a:cubicBezTo>
                  <a:cubicBezTo>
                    <a:pt x="91" y="53"/>
                    <a:pt x="85" y="38"/>
                    <a:pt x="80" y="29"/>
                  </a:cubicBezTo>
                  <a:cubicBezTo>
                    <a:pt x="80" y="29"/>
                    <a:pt x="67" y="5"/>
                    <a:pt x="60" y="0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ïṡļíḍê">
              <a:extLst>
                <a:ext uri="{FF2B5EF4-FFF2-40B4-BE49-F238E27FC236}">
                  <a16:creationId xmlns:a16="http://schemas.microsoft.com/office/drawing/2014/main" id="{E863FC60-0667-4B1F-8461-3BE2864735B4}"/>
                </a:ext>
              </a:extLst>
            </p:cNvPr>
            <p:cNvSpPr/>
            <p:nvPr/>
          </p:nvSpPr>
          <p:spPr bwMode="auto">
            <a:xfrm>
              <a:off x="2630488" y="3194050"/>
              <a:ext cx="669925" cy="849313"/>
            </a:xfrm>
            <a:custGeom>
              <a:avLst/>
              <a:gdLst>
                <a:gd name="T0" fmla="*/ 242 w 302"/>
                <a:gd name="T1" fmla="*/ 0 h 383"/>
                <a:gd name="T2" fmla="*/ 184 w 302"/>
                <a:gd name="T3" fmla="*/ 69 h 383"/>
                <a:gd name="T4" fmla="*/ 178 w 302"/>
                <a:gd name="T5" fmla="*/ 109 h 383"/>
                <a:gd name="T6" fmla="*/ 201 w 302"/>
                <a:gd name="T7" fmla="*/ 165 h 383"/>
                <a:gd name="T8" fmla="*/ 177 w 302"/>
                <a:gd name="T9" fmla="*/ 143 h 383"/>
                <a:gd name="T10" fmla="*/ 149 w 302"/>
                <a:gd name="T11" fmla="*/ 115 h 383"/>
                <a:gd name="T12" fmla="*/ 163 w 302"/>
                <a:gd name="T13" fmla="*/ 164 h 383"/>
                <a:gd name="T14" fmla="*/ 211 w 302"/>
                <a:gd name="T15" fmla="*/ 192 h 383"/>
                <a:gd name="T16" fmla="*/ 206 w 302"/>
                <a:gd name="T17" fmla="*/ 263 h 383"/>
                <a:gd name="T18" fmla="*/ 188 w 302"/>
                <a:gd name="T19" fmla="*/ 208 h 383"/>
                <a:gd name="T20" fmla="*/ 149 w 302"/>
                <a:gd name="T21" fmla="*/ 182 h 383"/>
                <a:gd name="T22" fmla="*/ 170 w 302"/>
                <a:gd name="T23" fmla="*/ 229 h 383"/>
                <a:gd name="T24" fmla="*/ 201 w 302"/>
                <a:gd name="T25" fmla="*/ 276 h 383"/>
                <a:gd name="T26" fmla="*/ 153 w 302"/>
                <a:gd name="T27" fmla="*/ 334 h 383"/>
                <a:gd name="T28" fmla="*/ 146 w 302"/>
                <a:gd name="T29" fmla="*/ 228 h 383"/>
                <a:gd name="T30" fmla="*/ 139 w 302"/>
                <a:gd name="T31" fmla="*/ 285 h 383"/>
                <a:gd name="T32" fmla="*/ 145 w 302"/>
                <a:gd name="T33" fmla="*/ 340 h 383"/>
                <a:gd name="T34" fmla="*/ 0 w 302"/>
                <a:gd name="T35" fmla="*/ 377 h 383"/>
                <a:gd name="T36" fmla="*/ 3 w 302"/>
                <a:gd name="T37" fmla="*/ 383 h 383"/>
                <a:gd name="T38" fmla="*/ 180 w 302"/>
                <a:gd name="T39" fmla="*/ 319 h 383"/>
                <a:gd name="T40" fmla="*/ 267 w 302"/>
                <a:gd name="T41" fmla="*/ 305 h 383"/>
                <a:gd name="T42" fmla="*/ 302 w 302"/>
                <a:gd name="T43" fmla="*/ 258 h 383"/>
                <a:gd name="T44" fmla="*/ 250 w 302"/>
                <a:gd name="T45" fmla="*/ 278 h 383"/>
                <a:gd name="T46" fmla="*/ 193 w 302"/>
                <a:gd name="T47" fmla="*/ 304 h 383"/>
                <a:gd name="T48" fmla="*/ 222 w 302"/>
                <a:gd name="T49" fmla="*/ 239 h 383"/>
                <a:gd name="T50" fmla="*/ 264 w 302"/>
                <a:gd name="T51" fmla="*/ 193 h 383"/>
                <a:gd name="T52" fmla="*/ 290 w 302"/>
                <a:gd name="T53" fmla="*/ 154 h 383"/>
                <a:gd name="T54" fmla="*/ 222 w 302"/>
                <a:gd name="T55" fmla="*/ 209 h 383"/>
                <a:gd name="T56" fmla="*/ 206 w 302"/>
                <a:gd name="T57" fmla="*/ 158 h 383"/>
                <a:gd name="T58" fmla="*/ 236 w 302"/>
                <a:gd name="T59" fmla="*/ 109 h 383"/>
                <a:gd name="T60" fmla="*/ 253 w 302"/>
                <a:gd name="T61" fmla="*/ 70 h 383"/>
                <a:gd name="T62" fmla="*/ 203 w 302"/>
                <a:gd name="T63" fmla="*/ 152 h 383"/>
                <a:gd name="T64" fmla="*/ 183 w 302"/>
                <a:gd name="T65" fmla="*/ 107 h 383"/>
                <a:gd name="T66" fmla="*/ 188 w 302"/>
                <a:gd name="T67" fmla="*/ 67 h 383"/>
                <a:gd name="T68" fmla="*/ 221 w 302"/>
                <a:gd name="T69" fmla="*/ 29 h 383"/>
                <a:gd name="T70" fmla="*/ 242 w 302"/>
                <a:gd name="T7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2" h="383">
                  <a:moveTo>
                    <a:pt x="242" y="0"/>
                  </a:moveTo>
                  <a:cubicBezTo>
                    <a:pt x="242" y="0"/>
                    <a:pt x="176" y="10"/>
                    <a:pt x="184" y="69"/>
                  </a:cubicBezTo>
                  <a:cubicBezTo>
                    <a:pt x="178" y="84"/>
                    <a:pt x="175" y="94"/>
                    <a:pt x="178" y="109"/>
                  </a:cubicBezTo>
                  <a:cubicBezTo>
                    <a:pt x="181" y="122"/>
                    <a:pt x="189" y="139"/>
                    <a:pt x="201" y="165"/>
                  </a:cubicBezTo>
                  <a:cubicBezTo>
                    <a:pt x="194" y="157"/>
                    <a:pt x="182" y="147"/>
                    <a:pt x="177" y="143"/>
                  </a:cubicBezTo>
                  <a:cubicBezTo>
                    <a:pt x="171" y="140"/>
                    <a:pt x="152" y="125"/>
                    <a:pt x="149" y="115"/>
                  </a:cubicBezTo>
                  <a:cubicBezTo>
                    <a:pt x="150" y="134"/>
                    <a:pt x="156" y="150"/>
                    <a:pt x="163" y="164"/>
                  </a:cubicBezTo>
                  <a:cubicBezTo>
                    <a:pt x="170" y="178"/>
                    <a:pt x="181" y="191"/>
                    <a:pt x="211" y="192"/>
                  </a:cubicBezTo>
                  <a:cubicBezTo>
                    <a:pt x="214" y="207"/>
                    <a:pt x="222" y="236"/>
                    <a:pt x="206" y="263"/>
                  </a:cubicBezTo>
                  <a:cubicBezTo>
                    <a:pt x="207" y="232"/>
                    <a:pt x="203" y="227"/>
                    <a:pt x="188" y="208"/>
                  </a:cubicBezTo>
                  <a:cubicBezTo>
                    <a:pt x="173" y="193"/>
                    <a:pt x="155" y="184"/>
                    <a:pt x="149" y="182"/>
                  </a:cubicBezTo>
                  <a:cubicBezTo>
                    <a:pt x="156" y="192"/>
                    <a:pt x="168" y="214"/>
                    <a:pt x="170" y="229"/>
                  </a:cubicBezTo>
                  <a:cubicBezTo>
                    <a:pt x="172" y="245"/>
                    <a:pt x="186" y="267"/>
                    <a:pt x="201" y="276"/>
                  </a:cubicBezTo>
                  <a:cubicBezTo>
                    <a:pt x="194" y="290"/>
                    <a:pt x="180" y="316"/>
                    <a:pt x="153" y="334"/>
                  </a:cubicBezTo>
                  <a:cubicBezTo>
                    <a:pt x="163" y="319"/>
                    <a:pt x="186" y="299"/>
                    <a:pt x="146" y="228"/>
                  </a:cubicBezTo>
                  <a:cubicBezTo>
                    <a:pt x="147" y="244"/>
                    <a:pt x="147" y="255"/>
                    <a:pt x="139" y="285"/>
                  </a:cubicBezTo>
                  <a:cubicBezTo>
                    <a:pt x="134" y="316"/>
                    <a:pt x="143" y="336"/>
                    <a:pt x="145" y="340"/>
                  </a:cubicBezTo>
                  <a:cubicBezTo>
                    <a:pt x="132" y="348"/>
                    <a:pt x="81" y="377"/>
                    <a:pt x="0" y="377"/>
                  </a:cubicBezTo>
                  <a:cubicBezTo>
                    <a:pt x="3" y="383"/>
                    <a:pt x="3" y="383"/>
                    <a:pt x="3" y="383"/>
                  </a:cubicBezTo>
                  <a:cubicBezTo>
                    <a:pt x="3" y="383"/>
                    <a:pt x="119" y="383"/>
                    <a:pt x="180" y="319"/>
                  </a:cubicBezTo>
                  <a:cubicBezTo>
                    <a:pt x="208" y="330"/>
                    <a:pt x="234" y="337"/>
                    <a:pt x="267" y="305"/>
                  </a:cubicBezTo>
                  <a:cubicBezTo>
                    <a:pt x="296" y="274"/>
                    <a:pt x="296" y="271"/>
                    <a:pt x="302" y="258"/>
                  </a:cubicBezTo>
                  <a:cubicBezTo>
                    <a:pt x="292" y="266"/>
                    <a:pt x="270" y="275"/>
                    <a:pt x="250" y="278"/>
                  </a:cubicBezTo>
                  <a:cubicBezTo>
                    <a:pt x="231" y="281"/>
                    <a:pt x="213" y="285"/>
                    <a:pt x="193" y="304"/>
                  </a:cubicBezTo>
                  <a:cubicBezTo>
                    <a:pt x="207" y="285"/>
                    <a:pt x="218" y="259"/>
                    <a:pt x="222" y="239"/>
                  </a:cubicBezTo>
                  <a:cubicBezTo>
                    <a:pt x="247" y="224"/>
                    <a:pt x="252" y="219"/>
                    <a:pt x="264" y="193"/>
                  </a:cubicBezTo>
                  <a:cubicBezTo>
                    <a:pt x="276" y="166"/>
                    <a:pt x="287" y="154"/>
                    <a:pt x="290" y="154"/>
                  </a:cubicBezTo>
                  <a:cubicBezTo>
                    <a:pt x="277" y="157"/>
                    <a:pt x="231" y="171"/>
                    <a:pt x="222" y="209"/>
                  </a:cubicBezTo>
                  <a:cubicBezTo>
                    <a:pt x="219" y="185"/>
                    <a:pt x="206" y="162"/>
                    <a:pt x="206" y="158"/>
                  </a:cubicBezTo>
                  <a:cubicBezTo>
                    <a:pt x="217" y="149"/>
                    <a:pt x="229" y="139"/>
                    <a:pt x="236" y="109"/>
                  </a:cubicBezTo>
                  <a:cubicBezTo>
                    <a:pt x="242" y="84"/>
                    <a:pt x="250" y="74"/>
                    <a:pt x="253" y="70"/>
                  </a:cubicBezTo>
                  <a:cubicBezTo>
                    <a:pt x="239" y="76"/>
                    <a:pt x="191" y="101"/>
                    <a:pt x="203" y="152"/>
                  </a:cubicBezTo>
                  <a:cubicBezTo>
                    <a:pt x="199" y="144"/>
                    <a:pt x="189" y="126"/>
                    <a:pt x="183" y="107"/>
                  </a:cubicBezTo>
                  <a:cubicBezTo>
                    <a:pt x="181" y="95"/>
                    <a:pt x="181" y="81"/>
                    <a:pt x="188" y="67"/>
                  </a:cubicBezTo>
                  <a:cubicBezTo>
                    <a:pt x="211" y="53"/>
                    <a:pt x="216" y="38"/>
                    <a:pt x="221" y="29"/>
                  </a:cubicBezTo>
                  <a:cubicBezTo>
                    <a:pt x="221" y="29"/>
                    <a:pt x="235" y="5"/>
                    <a:pt x="242" y="0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iŝļiḑê">
              <a:extLst>
                <a:ext uri="{FF2B5EF4-FFF2-40B4-BE49-F238E27FC236}">
                  <a16:creationId xmlns:a16="http://schemas.microsoft.com/office/drawing/2014/main" id="{7AEB847D-3285-465E-AD76-BD1F9AC3E3A1}"/>
                </a:ext>
              </a:extLst>
            </p:cNvPr>
            <p:cNvSpPr/>
            <p:nvPr/>
          </p:nvSpPr>
          <p:spPr bwMode="auto">
            <a:xfrm>
              <a:off x="2601913" y="2892425"/>
              <a:ext cx="128587" cy="123825"/>
            </a:xfrm>
            <a:custGeom>
              <a:avLst/>
              <a:gdLst>
                <a:gd name="T0" fmla="*/ 58 w 58"/>
                <a:gd name="T1" fmla="*/ 25 h 56"/>
                <a:gd name="T2" fmla="*/ 29 w 58"/>
                <a:gd name="T3" fmla="*/ 54 h 56"/>
                <a:gd name="T4" fmla="*/ 0 w 58"/>
                <a:gd name="T5" fmla="*/ 27 h 56"/>
                <a:gd name="T6" fmla="*/ 30 w 58"/>
                <a:gd name="T7" fmla="*/ 1 h 56"/>
                <a:gd name="T8" fmla="*/ 58 w 58"/>
                <a:gd name="T9" fmla="*/ 2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6">
                  <a:moveTo>
                    <a:pt x="58" y="25"/>
                  </a:moveTo>
                  <a:cubicBezTo>
                    <a:pt x="57" y="41"/>
                    <a:pt x="46" y="52"/>
                    <a:pt x="29" y="54"/>
                  </a:cubicBezTo>
                  <a:cubicBezTo>
                    <a:pt x="7" y="56"/>
                    <a:pt x="0" y="43"/>
                    <a:pt x="0" y="27"/>
                  </a:cubicBezTo>
                  <a:cubicBezTo>
                    <a:pt x="1" y="15"/>
                    <a:pt x="12" y="2"/>
                    <a:pt x="30" y="1"/>
                  </a:cubicBezTo>
                  <a:cubicBezTo>
                    <a:pt x="49" y="0"/>
                    <a:pt x="58" y="10"/>
                    <a:pt x="58" y="25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ïşľïḓe">
              <a:extLst>
                <a:ext uri="{FF2B5EF4-FFF2-40B4-BE49-F238E27FC236}">
                  <a16:creationId xmlns:a16="http://schemas.microsoft.com/office/drawing/2014/main" id="{103104A0-8F48-4846-BFBE-27ED6BAB7FA6}"/>
                </a:ext>
              </a:extLst>
            </p:cNvPr>
            <p:cNvSpPr/>
            <p:nvPr/>
          </p:nvSpPr>
          <p:spPr bwMode="auto">
            <a:xfrm>
              <a:off x="2638425" y="3005138"/>
              <a:ext cx="74612" cy="95250"/>
            </a:xfrm>
            <a:custGeom>
              <a:avLst/>
              <a:gdLst>
                <a:gd name="T0" fmla="*/ 0 w 34"/>
                <a:gd name="T1" fmla="*/ 7 h 43"/>
                <a:gd name="T2" fmla="*/ 32 w 34"/>
                <a:gd name="T3" fmla="*/ 0 h 43"/>
                <a:gd name="T4" fmla="*/ 34 w 34"/>
                <a:gd name="T5" fmla="*/ 23 h 43"/>
                <a:gd name="T6" fmla="*/ 6 w 34"/>
                <a:gd name="T7" fmla="*/ 43 h 43"/>
                <a:gd name="T8" fmla="*/ 0 w 34"/>
                <a:gd name="T9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3">
                  <a:moveTo>
                    <a:pt x="0" y="7"/>
                  </a:moveTo>
                  <a:cubicBezTo>
                    <a:pt x="0" y="7"/>
                    <a:pt x="15" y="13"/>
                    <a:pt x="32" y="0"/>
                  </a:cubicBezTo>
                  <a:cubicBezTo>
                    <a:pt x="33" y="13"/>
                    <a:pt x="34" y="23"/>
                    <a:pt x="34" y="23"/>
                  </a:cubicBezTo>
                  <a:cubicBezTo>
                    <a:pt x="34" y="23"/>
                    <a:pt x="17" y="34"/>
                    <a:pt x="6" y="43"/>
                  </a:cubicBezTo>
                  <a:cubicBezTo>
                    <a:pt x="4" y="29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îṣļîdè">
              <a:extLst>
                <a:ext uri="{FF2B5EF4-FFF2-40B4-BE49-F238E27FC236}">
                  <a16:creationId xmlns:a16="http://schemas.microsoft.com/office/drawing/2014/main" id="{86A5F6CB-BFDE-414D-A302-5770FFCD78DF}"/>
                </a:ext>
              </a:extLst>
            </p:cNvPr>
            <p:cNvSpPr/>
            <p:nvPr/>
          </p:nvSpPr>
          <p:spPr bwMode="auto">
            <a:xfrm>
              <a:off x="2657475" y="3127375"/>
              <a:ext cx="84137" cy="298450"/>
            </a:xfrm>
            <a:custGeom>
              <a:avLst/>
              <a:gdLst>
                <a:gd name="T0" fmla="*/ 0 w 38"/>
                <a:gd name="T1" fmla="*/ 11 h 135"/>
                <a:gd name="T2" fmla="*/ 28 w 38"/>
                <a:gd name="T3" fmla="*/ 0 h 135"/>
                <a:gd name="T4" fmla="*/ 38 w 38"/>
                <a:gd name="T5" fmla="*/ 129 h 135"/>
                <a:gd name="T6" fmla="*/ 19 w 38"/>
                <a:gd name="T7" fmla="*/ 133 h 135"/>
                <a:gd name="T8" fmla="*/ 0 w 38"/>
                <a:gd name="T9" fmla="*/ 1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35">
                  <a:moveTo>
                    <a:pt x="0" y="11"/>
                  </a:moveTo>
                  <a:cubicBezTo>
                    <a:pt x="0" y="11"/>
                    <a:pt x="27" y="1"/>
                    <a:pt x="28" y="0"/>
                  </a:cubicBezTo>
                  <a:cubicBezTo>
                    <a:pt x="28" y="7"/>
                    <a:pt x="38" y="129"/>
                    <a:pt x="38" y="129"/>
                  </a:cubicBezTo>
                  <a:cubicBezTo>
                    <a:pt x="38" y="129"/>
                    <a:pt x="26" y="135"/>
                    <a:pt x="19" y="133"/>
                  </a:cubicBezTo>
                  <a:cubicBezTo>
                    <a:pt x="17" y="122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íşļîḍé">
              <a:extLst>
                <a:ext uri="{FF2B5EF4-FFF2-40B4-BE49-F238E27FC236}">
                  <a16:creationId xmlns:a16="http://schemas.microsoft.com/office/drawing/2014/main" id="{D0E8E845-7521-45C1-96C1-47514199D9B9}"/>
                </a:ext>
              </a:extLst>
            </p:cNvPr>
            <p:cNvSpPr/>
            <p:nvPr/>
          </p:nvSpPr>
          <p:spPr bwMode="auto">
            <a:xfrm>
              <a:off x="2713038" y="3506788"/>
              <a:ext cx="61912" cy="301625"/>
            </a:xfrm>
            <a:custGeom>
              <a:avLst/>
              <a:gdLst>
                <a:gd name="T0" fmla="*/ 0 w 39"/>
                <a:gd name="T1" fmla="*/ 7 h 190"/>
                <a:gd name="T2" fmla="*/ 24 w 39"/>
                <a:gd name="T3" fmla="*/ 0 h 190"/>
                <a:gd name="T4" fmla="*/ 39 w 39"/>
                <a:gd name="T5" fmla="*/ 190 h 190"/>
                <a:gd name="T6" fmla="*/ 28 w 39"/>
                <a:gd name="T7" fmla="*/ 190 h 190"/>
                <a:gd name="T8" fmla="*/ 0 w 39"/>
                <a:gd name="T9" fmla="*/ 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90">
                  <a:moveTo>
                    <a:pt x="0" y="7"/>
                  </a:moveTo>
                  <a:lnTo>
                    <a:pt x="24" y="0"/>
                  </a:lnTo>
                  <a:lnTo>
                    <a:pt x="39" y="190"/>
                  </a:lnTo>
                  <a:lnTo>
                    <a:pt x="28" y="19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iŝḷîḍê">
              <a:extLst>
                <a:ext uri="{FF2B5EF4-FFF2-40B4-BE49-F238E27FC236}">
                  <a16:creationId xmlns:a16="http://schemas.microsoft.com/office/drawing/2014/main" id="{439916F5-B8F5-4893-B3CD-F797BB6FD341}"/>
                </a:ext>
              </a:extLst>
            </p:cNvPr>
            <p:cNvSpPr/>
            <p:nvPr/>
          </p:nvSpPr>
          <p:spPr bwMode="auto">
            <a:xfrm>
              <a:off x="2763838" y="3852863"/>
              <a:ext cx="22225" cy="90488"/>
            </a:xfrm>
            <a:custGeom>
              <a:avLst/>
              <a:gdLst>
                <a:gd name="T0" fmla="*/ 0 w 14"/>
                <a:gd name="T1" fmla="*/ 0 h 57"/>
                <a:gd name="T2" fmla="*/ 10 w 14"/>
                <a:gd name="T3" fmla="*/ 3 h 57"/>
                <a:gd name="T4" fmla="*/ 14 w 14"/>
                <a:gd name="T5" fmla="*/ 56 h 57"/>
                <a:gd name="T6" fmla="*/ 10 w 14"/>
                <a:gd name="T7" fmla="*/ 57 h 57"/>
                <a:gd name="T8" fmla="*/ 0 w 14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7">
                  <a:moveTo>
                    <a:pt x="0" y="0"/>
                  </a:moveTo>
                  <a:lnTo>
                    <a:pt x="10" y="3"/>
                  </a:lnTo>
                  <a:lnTo>
                    <a:pt x="14" y="56"/>
                  </a:lnTo>
                  <a:lnTo>
                    <a:pt x="10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îṧļíḓè">
              <a:extLst>
                <a:ext uri="{FF2B5EF4-FFF2-40B4-BE49-F238E27FC236}">
                  <a16:creationId xmlns:a16="http://schemas.microsoft.com/office/drawing/2014/main" id="{7A9B163D-EBA2-4843-86E7-4A07C78BDE94}"/>
                </a:ext>
              </a:extLst>
            </p:cNvPr>
            <p:cNvSpPr/>
            <p:nvPr/>
          </p:nvSpPr>
          <p:spPr bwMode="auto">
            <a:xfrm>
              <a:off x="2549525" y="3024188"/>
              <a:ext cx="390525" cy="377825"/>
            </a:xfrm>
            <a:custGeom>
              <a:avLst/>
              <a:gdLst>
                <a:gd name="T0" fmla="*/ 0 w 176"/>
                <a:gd name="T1" fmla="*/ 74 h 170"/>
                <a:gd name="T2" fmla="*/ 43 w 176"/>
                <a:gd name="T3" fmla="*/ 41 h 170"/>
                <a:gd name="T4" fmla="*/ 118 w 176"/>
                <a:gd name="T5" fmla="*/ 2 h 170"/>
                <a:gd name="T6" fmla="*/ 156 w 176"/>
                <a:gd name="T7" fmla="*/ 82 h 170"/>
                <a:gd name="T8" fmla="*/ 91 w 176"/>
                <a:gd name="T9" fmla="*/ 170 h 170"/>
                <a:gd name="T10" fmla="*/ 88 w 176"/>
                <a:gd name="T11" fmla="*/ 126 h 170"/>
                <a:gd name="T12" fmla="*/ 113 w 176"/>
                <a:gd name="T13" fmla="*/ 37 h 170"/>
                <a:gd name="T14" fmla="*/ 47 w 176"/>
                <a:gd name="T15" fmla="*/ 53 h 170"/>
                <a:gd name="T16" fmla="*/ 7 w 176"/>
                <a:gd name="T17" fmla="*/ 77 h 170"/>
                <a:gd name="T18" fmla="*/ 15 w 176"/>
                <a:gd name="T19" fmla="*/ 71 h 170"/>
                <a:gd name="T20" fmla="*/ 20 w 176"/>
                <a:gd name="T21" fmla="*/ 66 h 170"/>
                <a:gd name="T22" fmla="*/ 0 w 176"/>
                <a:gd name="T23" fmla="*/ 7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" h="170">
                  <a:moveTo>
                    <a:pt x="0" y="74"/>
                  </a:moveTo>
                  <a:cubicBezTo>
                    <a:pt x="0" y="74"/>
                    <a:pt x="1" y="42"/>
                    <a:pt x="43" y="41"/>
                  </a:cubicBezTo>
                  <a:cubicBezTo>
                    <a:pt x="66" y="24"/>
                    <a:pt x="84" y="7"/>
                    <a:pt x="118" y="2"/>
                  </a:cubicBezTo>
                  <a:cubicBezTo>
                    <a:pt x="152" y="0"/>
                    <a:pt x="176" y="27"/>
                    <a:pt x="156" y="82"/>
                  </a:cubicBezTo>
                  <a:cubicBezTo>
                    <a:pt x="134" y="138"/>
                    <a:pt x="89" y="170"/>
                    <a:pt x="91" y="170"/>
                  </a:cubicBezTo>
                  <a:cubicBezTo>
                    <a:pt x="90" y="156"/>
                    <a:pt x="88" y="126"/>
                    <a:pt x="88" y="126"/>
                  </a:cubicBezTo>
                  <a:cubicBezTo>
                    <a:pt x="88" y="126"/>
                    <a:pt x="145" y="50"/>
                    <a:pt x="113" y="37"/>
                  </a:cubicBezTo>
                  <a:cubicBezTo>
                    <a:pt x="113" y="37"/>
                    <a:pt x="99" y="27"/>
                    <a:pt x="47" y="53"/>
                  </a:cubicBezTo>
                  <a:cubicBezTo>
                    <a:pt x="38" y="68"/>
                    <a:pt x="29" y="77"/>
                    <a:pt x="7" y="77"/>
                  </a:cubicBezTo>
                  <a:cubicBezTo>
                    <a:pt x="9" y="75"/>
                    <a:pt x="11" y="74"/>
                    <a:pt x="15" y="71"/>
                  </a:cubicBezTo>
                  <a:cubicBezTo>
                    <a:pt x="19" y="69"/>
                    <a:pt x="20" y="66"/>
                    <a:pt x="20" y="66"/>
                  </a:cubicBezTo>
                  <a:cubicBezTo>
                    <a:pt x="20" y="66"/>
                    <a:pt x="5" y="72"/>
                    <a:pt x="0" y="74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îṥ1iḑe">
              <a:extLst>
                <a:ext uri="{FF2B5EF4-FFF2-40B4-BE49-F238E27FC236}">
                  <a16:creationId xmlns:a16="http://schemas.microsoft.com/office/drawing/2014/main" id="{C72384C5-D59D-47E4-A677-115431F930CE}"/>
                </a:ext>
              </a:extLst>
            </p:cNvPr>
            <p:cNvSpPr/>
            <p:nvPr/>
          </p:nvSpPr>
          <p:spPr bwMode="auto">
            <a:xfrm>
              <a:off x="2600325" y="3132138"/>
              <a:ext cx="17462" cy="14288"/>
            </a:xfrm>
            <a:custGeom>
              <a:avLst/>
              <a:gdLst>
                <a:gd name="T0" fmla="*/ 2 w 8"/>
                <a:gd name="T1" fmla="*/ 2 h 7"/>
                <a:gd name="T2" fmla="*/ 5 w 8"/>
                <a:gd name="T3" fmla="*/ 4 h 7"/>
                <a:gd name="T4" fmla="*/ 4 w 8"/>
                <a:gd name="T5" fmla="*/ 1 h 7"/>
                <a:gd name="T6" fmla="*/ 8 w 8"/>
                <a:gd name="T7" fmla="*/ 4 h 7"/>
                <a:gd name="T8" fmla="*/ 2 w 8"/>
                <a:gd name="T9" fmla="*/ 6 h 7"/>
                <a:gd name="T10" fmla="*/ 2 w 8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2" y="2"/>
                  </a:moveTo>
                  <a:cubicBezTo>
                    <a:pt x="2" y="2"/>
                    <a:pt x="4" y="3"/>
                    <a:pt x="5" y="4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6" y="1"/>
                    <a:pt x="8" y="0"/>
                    <a:pt x="8" y="4"/>
                  </a:cubicBezTo>
                  <a:cubicBezTo>
                    <a:pt x="7" y="6"/>
                    <a:pt x="5" y="7"/>
                    <a:pt x="2" y="6"/>
                  </a:cubicBezTo>
                  <a:cubicBezTo>
                    <a:pt x="1" y="6"/>
                    <a:pt x="0" y="4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íšḷíďe">
              <a:extLst>
                <a:ext uri="{FF2B5EF4-FFF2-40B4-BE49-F238E27FC236}">
                  <a16:creationId xmlns:a16="http://schemas.microsoft.com/office/drawing/2014/main" id="{EBD4B62E-87DE-43E7-A7B7-959FA9D82E06}"/>
                </a:ext>
              </a:extLst>
            </p:cNvPr>
            <p:cNvSpPr/>
            <p:nvPr/>
          </p:nvSpPr>
          <p:spPr bwMode="auto">
            <a:xfrm>
              <a:off x="2633663" y="3379788"/>
              <a:ext cx="407987" cy="495300"/>
            </a:xfrm>
            <a:custGeom>
              <a:avLst/>
              <a:gdLst>
                <a:gd name="T0" fmla="*/ 23 w 184"/>
                <a:gd name="T1" fmla="*/ 2 h 223"/>
                <a:gd name="T2" fmla="*/ 25 w 184"/>
                <a:gd name="T3" fmla="*/ 22 h 223"/>
                <a:gd name="T4" fmla="*/ 65 w 184"/>
                <a:gd name="T5" fmla="*/ 15 h 223"/>
                <a:gd name="T6" fmla="*/ 171 w 184"/>
                <a:gd name="T7" fmla="*/ 72 h 223"/>
                <a:gd name="T8" fmla="*/ 133 w 184"/>
                <a:gd name="T9" fmla="*/ 195 h 223"/>
                <a:gd name="T10" fmla="*/ 0 w 184"/>
                <a:gd name="T11" fmla="*/ 172 h 223"/>
                <a:gd name="T12" fmla="*/ 124 w 184"/>
                <a:gd name="T13" fmla="*/ 176 h 223"/>
                <a:gd name="T14" fmla="*/ 141 w 184"/>
                <a:gd name="T15" fmla="*/ 74 h 223"/>
                <a:gd name="T16" fmla="*/ 68 w 184"/>
                <a:gd name="T17" fmla="*/ 48 h 223"/>
                <a:gd name="T18" fmla="*/ 4 w 184"/>
                <a:gd name="T19" fmla="*/ 39 h 223"/>
                <a:gd name="T20" fmla="*/ 23 w 184"/>
                <a:gd name="T21" fmla="*/ 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4" h="223">
                  <a:moveTo>
                    <a:pt x="23" y="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9" y="27"/>
                    <a:pt x="65" y="15"/>
                  </a:cubicBezTo>
                  <a:cubicBezTo>
                    <a:pt x="97" y="9"/>
                    <a:pt x="142" y="0"/>
                    <a:pt x="171" y="72"/>
                  </a:cubicBezTo>
                  <a:cubicBezTo>
                    <a:pt x="184" y="117"/>
                    <a:pt x="173" y="164"/>
                    <a:pt x="133" y="195"/>
                  </a:cubicBezTo>
                  <a:cubicBezTo>
                    <a:pt x="95" y="222"/>
                    <a:pt x="50" y="223"/>
                    <a:pt x="0" y="172"/>
                  </a:cubicBezTo>
                  <a:cubicBezTo>
                    <a:pt x="18" y="186"/>
                    <a:pt x="73" y="221"/>
                    <a:pt x="124" y="176"/>
                  </a:cubicBezTo>
                  <a:cubicBezTo>
                    <a:pt x="157" y="143"/>
                    <a:pt x="157" y="110"/>
                    <a:pt x="141" y="74"/>
                  </a:cubicBezTo>
                  <a:cubicBezTo>
                    <a:pt x="124" y="41"/>
                    <a:pt x="102" y="39"/>
                    <a:pt x="68" y="48"/>
                  </a:cubicBezTo>
                  <a:cubicBezTo>
                    <a:pt x="30" y="58"/>
                    <a:pt x="11" y="71"/>
                    <a:pt x="4" y="39"/>
                  </a:cubicBezTo>
                  <a:cubicBezTo>
                    <a:pt x="4" y="39"/>
                    <a:pt x="1" y="20"/>
                    <a:pt x="23" y="2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ïṩľidè">
              <a:extLst>
                <a:ext uri="{FF2B5EF4-FFF2-40B4-BE49-F238E27FC236}">
                  <a16:creationId xmlns:a16="http://schemas.microsoft.com/office/drawing/2014/main" id="{534ECA4A-A8C1-40FB-AE21-D91B27E32996}"/>
                </a:ext>
              </a:extLst>
            </p:cNvPr>
            <p:cNvSpPr/>
            <p:nvPr/>
          </p:nvSpPr>
          <p:spPr bwMode="auto">
            <a:xfrm>
              <a:off x="391160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7 h 49"/>
                <a:gd name="T8" fmla="*/ 0 w 42"/>
                <a:gd name="T9" fmla="*/ 2 h 49"/>
                <a:gd name="T10" fmla="*/ 0 w 42"/>
                <a:gd name="T11" fmla="*/ 0 h 49"/>
                <a:gd name="T12" fmla="*/ 23 w 42"/>
                <a:gd name="T13" fmla="*/ 0 h 49"/>
                <a:gd name="T14" fmla="*/ 39 w 42"/>
                <a:gd name="T15" fmla="*/ 12 h 49"/>
                <a:gd name="T16" fmla="*/ 29 w 42"/>
                <a:gd name="T17" fmla="*/ 23 h 49"/>
                <a:gd name="T18" fmla="*/ 42 w 42"/>
                <a:gd name="T19" fmla="*/ 36 h 49"/>
                <a:gd name="T20" fmla="*/ 25 w 42"/>
                <a:gd name="T21" fmla="*/ 49 h 49"/>
                <a:gd name="T22" fmla="*/ 0 w 42"/>
                <a:gd name="T23" fmla="*/ 49 h 49"/>
                <a:gd name="T24" fmla="*/ 10 w 42"/>
                <a:gd name="T25" fmla="*/ 22 h 49"/>
                <a:gd name="T26" fmla="*/ 23 w 42"/>
                <a:gd name="T27" fmla="*/ 22 h 49"/>
                <a:gd name="T28" fmla="*/ 35 w 42"/>
                <a:gd name="T29" fmla="*/ 11 h 49"/>
                <a:gd name="T30" fmla="*/ 23 w 42"/>
                <a:gd name="T31" fmla="*/ 2 h 49"/>
                <a:gd name="T32" fmla="*/ 16 w 42"/>
                <a:gd name="T33" fmla="*/ 2 h 49"/>
                <a:gd name="T34" fmla="*/ 10 w 42"/>
                <a:gd name="T35" fmla="*/ 7 h 49"/>
                <a:gd name="T36" fmla="*/ 10 w 42"/>
                <a:gd name="T37" fmla="*/ 22 h 49"/>
                <a:gd name="T38" fmla="*/ 10 w 42"/>
                <a:gd name="T39" fmla="*/ 24 h 49"/>
                <a:gd name="T40" fmla="*/ 10 w 42"/>
                <a:gd name="T41" fmla="*/ 43 h 49"/>
                <a:gd name="T42" fmla="*/ 16 w 42"/>
                <a:gd name="T43" fmla="*/ 48 h 49"/>
                <a:gd name="T44" fmla="*/ 24 w 42"/>
                <a:gd name="T45" fmla="*/ 48 h 49"/>
                <a:gd name="T46" fmla="*/ 37 w 42"/>
                <a:gd name="T47" fmla="*/ 36 h 49"/>
                <a:gd name="T48" fmla="*/ 24 w 42"/>
                <a:gd name="T49" fmla="*/ 24 h 49"/>
                <a:gd name="T50" fmla="*/ 10 w 42"/>
                <a:gd name="T51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7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4" y="0"/>
                    <a:pt x="39" y="5"/>
                    <a:pt x="39" y="12"/>
                  </a:cubicBezTo>
                  <a:cubicBezTo>
                    <a:pt x="39" y="16"/>
                    <a:pt x="37" y="20"/>
                    <a:pt x="29" y="23"/>
                  </a:cubicBezTo>
                  <a:cubicBezTo>
                    <a:pt x="38" y="24"/>
                    <a:pt x="42" y="29"/>
                    <a:pt x="42" y="36"/>
                  </a:cubicBezTo>
                  <a:cubicBezTo>
                    <a:pt x="42" y="43"/>
                    <a:pt x="36" y="49"/>
                    <a:pt x="25" y="49"/>
                  </a:cubicBezTo>
                  <a:lnTo>
                    <a:pt x="0" y="49"/>
                  </a:lnTo>
                  <a:close/>
                  <a:moveTo>
                    <a:pt x="10" y="22"/>
                  </a:moveTo>
                  <a:cubicBezTo>
                    <a:pt x="23" y="22"/>
                    <a:pt x="23" y="22"/>
                    <a:pt x="23" y="22"/>
                  </a:cubicBezTo>
                  <a:cubicBezTo>
                    <a:pt x="30" y="22"/>
                    <a:pt x="35" y="17"/>
                    <a:pt x="35" y="11"/>
                  </a:cubicBezTo>
                  <a:cubicBezTo>
                    <a:pt x="35" y="7"/>
                    <a:pt x="31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7"/>
                  </a:cubicBezTo>
                  <a:lnTo>
                    <a:pt x="10" y="22"/>
                  </a:lnTo>
                  <a:close/>
                  <a:moveTo>
                    <a:pt x="10" y="24"/>
                  </a:moveTo>
                  <a:cubicBezTo>
                    <a:pt x="10" y="43"/>
                    <a:pt x="10" y="43"/>
                    <a:pt x="10" y="43"/>
                  </a:cubicBezTo>
                  <a:cubicBezTo>
                    <a:pt x="10" y="47"/>
                    <a:pt x="12" y="48"/>
                    <a:pt x="16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32" y="48"/>
                    <a:pt x="37" y="42"/>
                    <a:pt x="37" y="36"/>
                  </a:cubicBezTo>
                  <a:cubicBezTo>
                    <a:pt x="37" y="30"/>
                    <a:pt x="32" y="24"/>
                    <a:pt x="24" y="24"/>
                  </a:cubicBezTo>
                  <a:lnTo>
                    <a:pt x="10" y="24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iṥlïdê">
              <a:extLst>
                <a:ext uri="{FF2B5EF4-FFF2-40B4-BE49-F238E27FC236}">
                  <a16:creationId xmlns:a16="http://schemas.microsoft.com/office/drawing/2014/main" id="{0E15B584-99D1-401A-B457-49B61EDA1748}"/>
                </a:ext>
              </a:extLst>
            </p:cNvPr>
            <p:cNvSpPr/>
            <p:nvPr/>
          </p:nvSpPr>
          <p:spPr bwMode="auto">
            <a:xfrm>
              <a:off x="4071938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2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0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2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5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0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isļîḍê">
              <a:extLst>
                <a:ext uri="{FF2B5EF4-FFF2-40B4-BE49-F238E27FC236}">
                  <a16:creationId xmlns:a16="http://schemas.microsoft.com/office/drawing/2014/main" id="{150BAF24-5291-41A7-A6B5-D41C81B34B80}"/>
                </a:ext>
              </a:extLst>
            </p:cNvPr>
            <p:cNvSpPr/>
            <p:nvPr/>
          </p:nvSpPr>
          <p:spPr bwMode="auto">
            <a:xfrm>
              <a:off x="4232275" y="3832225"/>
              <a:ext cx="60325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8 w 19"/>
                <a:gd name="T19" fmla="*/ 44 h 49"/>
                <a:gd name="T20" fmla="*/ 8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4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4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8" y="46"/>
                    <a:pt x="8" y="4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îśḻíďé">
              <a:extLst>
                <a:ext uri="{FF2B5EF4-FFF2-40B4-BE49-F238E27FC236}">
                  <a16:creationId xmlns:a16="http://schemas.microsoft.com/office/drawing/2014/main" id="{6BEB2283-FF8A-4F9D-8F32-7C659F31D7AA}"/>
                </a:ext>
              </a:extLst>
            </p:cNvPr>
            <p:cNvSpPr/>
            <p:nvPr/>
          </p:nvSpPr>
          <p:spPr bwMode="auto">
            <a:xfrm>
              <a:off x="4319588" y="3832225"/>
              <a:ext cx="82550" cy="169863"/>
            </a:xfrm>
            <a:custGeom>
              <a:avLst/>
              <a:gdLst>
                <a:gd name="T0" fmla="*/ 26 w 26"/>
                <a:gd name="T1" fmla="*/ 0 h 50"/>
                <a:gd name="T2" fmla="*/ 26 w 26"/>
                <a:gd name="T3" fmla="*/ 2 h 50"/>
                <a:gd name="T4" fmla="*/ 19 w 26"/>
                <a:gd name="T5" fmla="*/ 6 h 50"/>
                <a:gd name="T6" fmla="*/ 19 w 26"/>
                <a:gd name="T7" fmla="*/ 37 h 50"/>
                <a:gd name="T8" fmla="*/ 9 w 26"/>
                <a:gd name="T9" fmla="*/ 50 h 50"/>
                <a:gd name="T10" fmla="*/ 0 w 26"/>
                <a:gd name="T11" fmla="*/ 45 h 50"/>
                <a:gd name="T12" fmla="*/ 3 w 26"/>
                <a:gd name="T13" fmla="*/ 41 h 50"/>
                <a:gd name="T14" fmla="*/ 6 w 26"/>
                <a:gd name="T15" fmla="*/ 45 h 50"/>
                <a:gd name="T16" fmla="*/ 10 w 26"/>
                <a:gd name="T17" fmla="*/ 49 h 50"/>
                <a:gd name="T18" fmla="*/ 15 w 26"/>
                <a:gd name="T19" fmla="*/ 38 h 50"/>
                <a:gd name="T20" fmla="*/ 15 w 26"/>
                <a:gd name="T21" fmla="*/ 6 h 50"/>
                <a:gd name="T22" fmla="*/ 8 w 26"/>
                <a:gd name="T23" fmla="*/ 2 h 50"/>
                <a:gd name="T24" fmla="*/ 8 w 26"/>
                <a:gd name="T25" fmla="*/ 0 h 50"/>
                <a:gd name="T26" fmla="*/ 26 w 26"/>
                <a:gd name="T2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50">
                  <a:moveTo>
                    <a:pt x="26" y="0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1" y="2"/>
                    <a:pt x="19" y="3"/>
                    <a:pt x="19" y="6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46"/>
                    <a:pt x="15" y="50"/>
                    <a:pt x="9" y="50"/>
                  </a:cubicBezTo>
                  <a:cubicBezTo>
                    <a:pt x="4" y="50"/>
                    <a:pt x="0" y="49"/>
                    <a:pt x="0" y="45"/>
                  </a:cubicBezTo>
                  <a:cubicBezTo>
                    <a:pt x="0" y="43"/>
                    <a:pt x="1" y="41"/>
                    <a:pt x="3" y="41"/>
                  </a:cubicBezTo>
                  <a:cubicBezTo>
                    <a:pt x="5" y="41"/>
                    <a:pt x="6" y="43"/>
                    <a:pt x="6" y="45"/>
                  </a:cubicBezTo>
                  <a:cubicBezTo>
                    <a:pt x="6" y="47"/>
                    <a:pt x="7" y="49"/>
                    <a:pt x="10" y="49"/>
                  </a:cubicBezTo>
                  <a:cubicBezTo>
                    <a:pt x="13" y="49"/>
                    <a:pt x="15" y="44"/>
                    <a:pt x="15" y="3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3"/>
                    <a:pt x="13" y="2"/>
                    <a:pt x="8" y="2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í$ľíḋè">
              <a:extLst>
                <a:ext uri="{FF2B5EF4-FFF2-40B4-BE49-F238E27FC236}">
                  <a16:creationId xmlns:a16="http://schemas.microsoft.com/office/drawing/2014/main" id="{5AAACEF1-1112-42F0-B101-3193FE791A46}"/>
                </a:ext>
              </a:extLst>
            </p:cNvPr>
            <p:cNvSpPr/>
            <p:nvPr/>
          </p:nvSpPr>
          <p:spPr bwMode="auto">
            <a:xfrm>
              <a:off x="4437063" y="3832225"/>
              <a:ext cx="58738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ïṧḷîḓê">
              <a:extLst>
                <a:ext uri="{FF2B5EF4-FFF2-40B4-BE49-F238E27FC236}">
                  <a16:creationId xmlns:a16="http://schemas.microsoft.com/office/drawing/2014/main" id="{1D3B4DE9-BB7D-4814-9DC4-1F2E324E49AA}"/>
                </a:ext>
              </a:extLst>
            </p:cNvPr>
            <p:cNvSpPr/>
            <p:nvPr/>
          </p:nvSpPr>
          <p:spPr bwMode="auto">
            <a:xfrm>
              <a:off x="4521200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7 w 49"/>
                <a:gd name="T5" fmla="*/ 43 h 50"/>
                <a:gd name="T6" fmla="*/ 7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9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íśļidè">
              <a:extLst>
                <a:ext uri="{FF2B5EF4-FFF2-40B4-BE49-F238E27FC236}">
                  <a16:creationId xmlns:a16="http://schemas.microsoft.com/office/drawing/2014/main" id="{5D495CF3-A74B-4D5E-B25E-10B2ADCE4648}"/>
                </a:ext>
              </a:extLst>
            </p:cNvPr>
            <p:cNvSpPr/>
            <p:nvPr/>
          </p:nvSpPr>
          <p:spPr bwMode="auto">
            <a:xfrm>
              <a:off x="4703763" y="3829050"/>
              <a:ext cx="144463" cy="173038"/>
            </a:xfrm>
            <a:custGeom>
              <a:avLst/>
              <a:gdLst>
                <a:gd name="T0" fmla="*/ 45 w 45"/>
                <a:gd name="T1" fmla="*/ 28 h 51"/>
                <a:gd name="T2" fmla="*/ 45 w 45"/>
                <a:gd name="T3" fmla="*/ 30 h 51"/>
                <a:gd name="T4" fmla="*/ 39 w 45"/>
                <a:gd name="T5" fmla="*/ 35 h 51"/>
                <a:gd name="T6" fmla="*/ 39 w 45"/>
                <a:gd name="T7" fmla="*/ 50 h 51"/>
                <a:gd name="T8" fmla="*/ 36 w 45"/>
                <a:gd name="T9" fmla="*/ 50 h 51"/>
                <a:gd name="T10" fmla="*/ 35 w 45"/>
                <a:gd name="T11" fmla="*/ 47 h 51"/>
                <a:gd name="T12" fmla="*/ 21 w 45"/>
                <a:gd name="T13" fmla="*/ 51 h 51"/>
                <a:gd name="T14" fmla="*/ 0 w 45"/>
                <a:gd name="T15" fmla="*/ 26 h 51"/>
                <a:gd name="T16" fmla="*/ 22 w 45"/>
                <a:gd name="T17" fmla="*/ 0 h 51"/>
                <a:gd name="T18" fmla="*/ 31 w 45"/>
                <a:gd name="T19" fmla="*/ 2 h 51"/>
                <a:gd name="T20" fmla="*/ 36 w 45"/>
                <a:gd name="T21" fmla="*/ 0 h 51"/>
                <a:gd name="T22" fmla="*/ 41 w 45"/>
                <a:gd name="T23" fmla="*/ 12 h 51"/>
                <a:gd name="T24" fmla="*/ 40 w 45"/>
                <a:gd name="T25" fmla="*/ 13 h 51"/>
                <a:gd name="T26" fmla="*/ 22 w 45"/>
                <a:gd name="T27" fmla="*/ 2 h 51"/>
                <a:gd name="T28" fmla="*/ 5 w 45"/>
                <a:gd name="T29" fmla="*/ 25 h 51"/>
                <a:gd name="T30" fmla="*/ 21 w 45"/>
                <a:gd name="T31" fmla="*/ 50 h 51"/>
                <a:gd name="T32" fmla="*/ 35 w 45"/>
                <a:gd name="T33" fmla="*/ 40 h 51"/>
                <a:gd name="T34" fmla="*/ 35 w 45"/>
                <a:gd name="T35" fmla="*/ 35 h 51"/>
                <a:gd name="T36" fmla="*/ 27 w 45"/>
                <a:gd name="T37" fmla="*/ 30 h 51"/>
                <a:gd name="T38" fmla="*/ 27 w 45"/>
                <a:gd name="T39" fmla="*/ 28 h 51"/>
                <a:gd name="T40" fmla="*/ 45 w 45"/>
                <a:gd name="T41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51">
                  <a:moveTo>
                    <a:pt x="45" y="28"/>
                  </a:moveTo>
                  <a:cubicBezTo>
                    <a:pt x="45" y="30"/>
                    <a:pt x="45" y="30"/>
                    <a:pt x="45" y="30"/>
                  </a:cubicBezTo>
                  <a:cubicBezTo>
                    <a:pt x="40" y="30"/>
                    <a:pt x="39" y="32"/>
                    <a:pt x="39" y="35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2" y="49"/>
                    <a:pt x="28" y="51"/>
                    <a:pt x="21" y="51"/>
                  </a:cubicBezTo>
                  <a:cubicBezTo>
                    <a:pt x="8" y="51"/>
                    <a:pt x="0" y="42"/>
                    <a:pt x="0" y="26"/>
                  </a:cubicBezTo>
                  <a:cubicBezTo>
                    <a:pt x="0" y="11"/>
                    <a:pt x="9" y="0"/>
                    <a:pt x="22" y="0"/>
                  </a:cubicBezTo>
                  <a:cubicBezTo>
                    <a:pt x="26" y="0"/>
                    <a:pt x="29" y="1"/>
                    <a:pt x="31" y="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6" y="8"/>
                    <a:pt x="31" y="2"/>
                    <a:pt x="22" y="2"/>
                  </a:cubicBezTo>
                  <a:cubicBezTo>
                    <a:pt x="12" y="2"/>
                    <a:pt x="5" y="12"/>
                    <a:pt x="5" y="25"/>
                  </a:cubicBezTo>
                  <a:cubicBezTo>
                    <a:pt x="5" y="42"/>
                    <a:pt x="13" y="50"/>
                    <a:pt x="21" y="50"/>
                  </a:cubicBezTo>
                  <a:cubicBezTo>
                    <a:pt x="29" y="50"/>
                    <a:pt x="35" y="44"/>
                    <a:pt x="35" y="40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2"/>
                    <a:pt x="33" y="30"/>
                    <a:pt x="27" y="30"/>
                  </a:cubicBezTo>
                  <a:cubicBezTo>
                    <a:pt x="27" y="28"/>
                    <a:pt x="27" y="28"/>
                    <a:pt x="27" y="28"/>
                  </a:cubicBezTo>
                  <a:lnTo>
                    <a:pt x="45" y="2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ïŝľiďè">
              <a:extLst>
                <a:ext uri="{FF2B5EF4-FFF2-40B4-BE49-F238E27FC236}">
                  <a16:creationId xmlns:a16="http://schemas.microsoft.com/office/drawing/2014/main" id="{BEA50BFF-02C7-4111-8AC0-2F29E2FA426A}"/>
                </a:ext>
              </a:extLst>
            </p:cNvPr>
            <p:cNvSpPr/>
            <p:nvPr/>
          </p:nvSpPr>
          <p:spPr bwMode="auto">
            <a:xfrm>
              <a:off x="4946650" y="3832225"/>
              <a:ext cx="157163" cy="169863"/>
            </a:xfrm>
            <a:custGeom>
              <a:avLst/>
              <a:gdLst>
                <a:gd name="T0" fmla="*/ 0 w 49"/>
                <a:gd name="T1" fmla="*/ 0 h 50"/>
                <a:gd name="T2" fmla="*/ 18 w 49"/>
                <a:gd name="T3" fmla="*/ 0 h 50"/>
                <a:gd name="T4" fmla="*/ 18 w 49"/>
                <a:gd name="T5" fmla="*/ 2 h 50"/>
                <a:gd name="T6" fmla="*/ 11 w 49"/>
                <a:gd name="T7" fmla="*/ 6 h 50"/>
                <a:gd name="T8" fmla="*/ 11 w 49"/>
                <a:gd name="T9" fmla="*/ 34 h 50"/>
                <a:gd name="T10" fmla="*/ 26 w 49"/>
                <a:gd name="T11" fmla="*/ 48 h 50"/>
                <a:gd name="T12" fmla="*/ 41 w 49"/>
                <a:gd name="T13" fmla="*/ 34 h 50"/>
                <a:gd name="T14" fmla="*/ 41 w 49"/>
                <a:gd name="T15" fmla="*/ 6 h 50"/>
                <a:gd name="T16" fmla="*/ 34 w 49"/>
                <a:gd name="T17" fmla="*/ 2 h 50"/>
                <a:gd name="T18" fmla="*/ 34 w 49"/>
                <a:gd name="T19" fmla="*/ 0 h 50"/>
                <a:gd name="T20" fmla="*/ 49 w 49"/>
                <a:gd name="T21" fmla="*/ 0 h 50"/>
                <a:gd name="T22" fmla="*/ 49 w 49"/>
                <a:gd name="T23" fmla="*/ 2 h 50"/>
                <a:gd name="T24" fmla="*/ 43 w 49"/>
                <a:gd name="T25" fmla="*/ 6 h 50"/>
                <a:gd name="T26" fmla="*/ 43 w 49"/>
                <a:gd name="T27" fmla="*/ 34 h 50"/>
                <a:gd name="T28" fmla="*/ 24 w 49"/>
                <a:gd name="T29" fmla="*/ 50 h 50"/>
                <a:gd name="T30" fmla="*/ 7 w 49"/>
                <a:gd name="T31" fmla="*/ 33 h 50"/>
                <a:gd name="T32" fmla="*/ 7 w 49"/>
                <a:gd name="T33" fmla="*/ 6 h 50"/>
                <a:gd name="T34" fmla="*/ 0 w 49"/>
                <a:gd name="T35" fmla="*/ 2 h 50"/>
                <a:gd name="T36" fmla="*/ 0 w 49"/>
                <a:gd name="T3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50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42"/>
                    <a:pt x="17" y="48"/>
                    <a:pt x="26" y="48"/>
                  </a:cubicBezTo>
                  <a:cubicBezTo>
                    <a:pt x="33" y="48"/>
                    <a:pt x="41" y="45"/>
                    <a:pt x="41" y="34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9" y="2"/>
                    <a:pt x="34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3" y="3"/>
                    <a:pt x="43" y="6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45"/>
                    <a:pt x="35" y="50"/>
                    <a:pt x="24" y="50"/>
                  </a:cubicBezTo>
                  <a:cubicBezTo>
                    <a:pt x="15" y="50"/>
                    <a:pt x="7" y="45"/>
                    <a:pt x="7" y="3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îšľïďé">
              <a:extLst>
                <a:ext uri="{FF2B5EF4-FFF2-40B4-BE49-F238E27FC236}">
                  <a16:creationId xmlns:a16="http://schemas.microsoft.com/office/drawing/2014/main" id="{45083368-88A6-4A4E-978B-69082D9E80C1}"/>
                </a:ext>
              </a:extLst>
            </p:cNvPr>
            <p:cNvSpPr/>
            <p:nvPr/>
          </p:nvSpPr>
          <p:spPr bwMode="auto">
            <a:xfrm>
              <a:off x="51260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6 w 49"/>
                <a:gd name="T5" fmla="*/ 43 h 50"/>
                <a:gd name="T6" fmla="*/ 6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9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iŝľïďê">
              <a:extLst>
                <a:ext uri="{FF2B5EF4-FFF2-40B4-BE49-F238E27FC236}">
                  <a16:creationId xmlns:a16="http://schemas.microsoft.com/office/drawing/2014/main" id="{5C67E849-8C7C-4E6C-9297-A08035A49826}"/>
                </a:ext>
              </a:extLst>
            </p:cNvPr>
            <p:cNvSpPr/>
            <p:nvPr/>
          </p:nvSpPr>
          <p:spPr bwMode="auto">
            <a:xfrm>
              <a:off x="5310188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ïṧlïďè">
              <a:extLst>
                <a:ext uri="{FF2B5EF4-FFF2-40B4-BE49-F238E27FC236}">
                  <a16:creationId xmlns:a16="http://schemas.microsoft.com/office/drawing/2014/main" id="{03D83E2E-9B9C-4302-AA3A-BF87AF915E52}"/>
                </a:ext>
              </a:extLst>
            </p:cNvPr>
            <p:cNvSpPr/>
            <p:nvPr/>
          </p:nvSpPr>
          <p:spPr bwMode="auto">
            <a:xfrm>
              <a:off x="5389563" y="3832225"/>
              <a:ext cx="150813" cy="169863"/>
            </a:xfrm>
            <a:custGeom>
              <a:avLst/>
              <a:gdLst>
                <a:gd name="T0" fmla="*/ 32 w 47"/>
                <a:gd name="T1" fmla="*/ 0 h 50"/>
                <a:gd name="T2" fmla="*/ 47 w 47"/>
                <a:gd name="T3" fmla="*/ 0 h 50"/>
                <a:gd name="T4" fmla="*/ 47 w 47"/>
                <a:gd name="T5" fmla="*/ 2 h 50"/>
                <a:gd name="T6" fmla="*/ 40 w 47"/>
                <a:gd name="T7" fmla="*/ 7 h 50"/>
                <a:gd name="T8" fmla="*/ 24 w 47"/>
                <a:gd name="T9" fmla="*/ 50 h 50"/>
                <a:gd name="T10" fmla="*/ 23 w 47"/>
                <a:gd name="T11" fmla="*/ 50 h 50"/>
                <a:gd name="T12" fmla="*/ 7 w 47"/>
                <a:gd name="T13" fmla="*/ 6 h 50"/>
                <a:gd name="T14" fmla="*/ 0 w 47"/>
                <a:gd name="T15" fmla="*/ 2 h 50"/>
                <a:gd name="T16" fmla="*/ 0 w 47"/>
                <a:gd name="T17" fmla="*/ 0 h 50"/>
                <a:gd name="T18" fmla="*/ 18 w 47"/>
                <a:gd name="T19" fmla="*/ 0 h 50"/>
                <a:gd name="T20" fmla="*/ 18 w 47"/>
                <a:gd name="T21" fmla="*/ 2 h 50"/>
                <a:gd name="T22" fmla="*/ 11 w 47"/>
                <a:gd name="T23" fmla="*/ 4 h 50"/>
                <a:gd name="T24" fmla="*/ 12 w 47"/>
                <a:gd name="T25" fmla="*/ 5 h 50"/>
                <a:gd name="T26" fmla="*/ 25 w 47"/>
                <a:gd name="T27" fmla="*/ 43 h 50"/>
                <a:gd name="T28" fmla="*/ 38 w 47"/>
                <a:gd name="T29" fmla="*/ 7 h 50"/>
                <a:gd name="T30" fmla="*/ 39 w 47"/>
                <a:gd name="T31" fmla="*/ 4 h 50"/>
                <a:gd name="T32" fmla="*/ 32 w 47"/>
                <a:gd name="T33" fmla="*/ 2 h 50"/>
                <a:gd name="T34" fmla="*/ 32 w 47"/>
                <a:gd name="T3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50">
                  <a:moveTo>
                    <a:pt x="32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2"/>
                    <a:pt x="42" y="3"/>
                    <a:pt x="40" y="7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4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2"/>
                    <a:pt x="11" y="4"/>
                  </a:cubicBezTo>
                  <a:cubicBezTo>
                    <a:pt x="11" y="4"/>
                    <a:pt x="11" y="5"/>
                    <a:pt x="12" y="5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9" y="6"/>
                    <a:pt x="39" y="5"/>
                    <a:pt x="39" y="4"/>
                  </a:cubicBezTo>
                  <a:cubicBezTo>
                    <a:pt x="39" y="3"/>
                    <a:pt x="37" y="2"/>
                    <a:pt x="32" y="2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iṥľîḋe">
              <a:extLst>
                <a:ext uri="{FF2B5EF4-FFF2-40B4-BE49-F238E27FC236}">
                  <a16:creationId xmlns:a16="http://schemas.microsoft.com/office/drawing/2014/main" id="{EC26CF78-90F5-4643-8B28-F35EEEB95E6E}"/>
                </a:ext>
              </a:extLst>
            </p:cNvPr>
            <p:cNvSpPr/>
            <p:nvPr/>
          </p:nvSpPr>
          <p:spPr bwMode="auto">
            <a:xfrm>
              <a:off x="556260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6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íślîḋè">
              <a:extLst>
                <a:ext uri="{FF2B5EF4-FFF2-40B4-BE49-F238E27FC236}">
                  <a16:creationId xmlns:a16="http://schemas.microsoft.com/office/drawing/2014/main" id="{EB23D5DD-5EA3-46F7-80CC-B2F0EF74C56C}"/>
                </a:ext>
              </a:extLst>
            </p:cNvPr>
            <p:cNvSpPr/>
            <p:nvPr/>
          </p:nvSpPr>
          <p:spPr bwMode="auto">
            <a:xfrm>
              <a:off x="5722938" y="3832225"/>
              <a:ext cx="138113" cy="166688"/>
            </a:xfrm>
            <a:custGeom>
              <a:avLst/>
              <a:gdLst>
                <a:gd name="T0" fmla="*/ 0 w 43"/>
                <a:gd name="T1" fmla="*/ 49 h 49"/>
                <a:gd name="T2" fmla="*/ 0 w 43"/>
                <a:gd name="T3" fmla="*/ 48 h 49"/>
                <a:gd name="T4" fmla="*/ 6 w 43"/>
                <a:gd name="T5" fmla="*/ 43 h 49"/>
                <a:gd name="T6" fmla="*/ 6 w 43"/>
                <a:gd name="T7" fmla="*/ 6 h 49"/>
                <a:gd name="T8" fmla="*/ 0 w 43"/>
                <a:gd name="T9" fmla="*/ 2 h 49"/>
                <a:gd name="T10" fmla="*/ 0 w 43"/>
                <a:gd name="T11" fmla="*/ 0 h 49"/>
                <a:gd name="T12" fmla="*/ 22 w 43"/>
                <a:gd name="T13" fmla="*/ 0 h 49"/>
                <a:gd name="T14" fmla="*/ 38 w 43"/>
                <a:gd name="T15" fmla="*/ 12 h 49"/>
                <a:gd name="T16" fmla="*/ 24 w 43"/>
                <a:gd name="T17" fmla="*/ 25 h 49"/>
                <a:gd name="T18" fmla="*/ 36 w 43"/>
                <a:gd name="T19" fmla="*/ 44 h 49"/>
                <a:gd name="T20" fmla="*/ 43 w 43"/>
                <a:gd name="T21" fmla="*/ 48 h 49"/>
                <a:gd name="T22" fmla="*/ 43 w 43"/>
                <a:gd name="T23" fmla="*/ 49 h 49"/>
                <a:gd name="T24" fmla="*/ 33 w 43"/>
                <a:gd name="T25" fmla="*/ 49 h 49"/>
                <a:gd name="T26" fmla="*/ 20 w 43"/>
                <a:gd name="T27" fmla="*/ 25 h 49"/>
                <a:gd name="T28" fmla="*/ 10 w 43"/>
                <a:gd name="T29" fmla="*/ 25 h 49"/>
                <a:gd name="T30" fmla="*/ 10 w 43"/>
                <a:gd name="T31" fmla="*/ 43 h 49"/>
                <a:gd name="T32" fmla="*/ 17 w 43"/>
                <a:gd name="T33" fmla="*/ 48 h 49"/>
                <a:gd name="T34" fmla="*/ 17 w 43"/>
                <a:gd name="T35" fmla="*/ 49 h 49"/>
                <a:gd name="T36" fmla="*/ 0 w 43"/>
                <a:gd name="T37" fmla="*/ 49 h 49"/>
                <a:gd name="T38" fmla="*/ 10 w 43"/>
                <a:gd name="T39" fmla="*/ 23 h 49"/>
                <a:gd name="T40" fmla="*/ 23 w 43"/>
                <a:gd name="T41" fmla="*/ 23 h 49"/>
                <a:gd name="T42" fmla="*/ 33 w 43"/>
                <a:gd name="T43" fmla="*/ 12 h 49"/>
                <a:gd name="T44" fmla="*/ 21 w 43"/>
                <a:gd name="T45" fmla="*/ 2 h 49"/>
                <a:gd name="T46" fmla="*/ 15 w 43"/>
                <a:gd name="T47" fmla="*/ 2 h 49"/>
                <a:gd name="T48" fmla="*/ 10 w 43"/>
                <a:gd name="T49" fmla="*/ 6 h 49"/>
                <a:gd name="T50" fmla="*/ 10 w 43"/>
                <a:gd name="T51" fmla="*/ 2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2" y="0"/>
                    <a:pt x="38" y="5"/>
                    <a:pt x="38" y="12"/>
                  </a:cubicBezTo>
                  <a:cubicBezTo>
                    <a:pt x="38" y="19"/>
                    <a:pt x="34" y="24"/>
                    <a:pt x="24" y="25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7" y="47"/>
                    <a:pt x="39" y="4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  <a:moveTo>
                    <a:pt x="10" y="23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31" y="23"/>
                    <a:pt x="33" y="18"/>
                    <a:pt x="33" y="12"/>
                  </a:cubicBezTo>
                  <a:cubicBezTo>
                    <a:pt x="33" y="6"/>
                    <a:pt x="29" y="2"/>
                    <a:pt x="21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2" y="2"/>
                    <a:pt x="10" y="3"/>
                    <a:pt x="10" y="6"/>
                  </a:cubicBezTo>
                  <a:lnTo>
                    <a:pt x="10" y="23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isľiḓè">
              <a:extLst>
                <a:ext uri="{FF2B5EF4-FFF2-40B4-BE49-F238E27FC236}">
                  <a16:creationId xmlns:a16="http://schemas.microsoft.com/office/drawing/2014/main" id="{D814060B-3D2F-4058-904B-E3391EEE245D}"/>
                </a:ext>
              </a:extLst>
            </p:cNvPr>
            <p:cNvSpPr/>
            <p:nvPr/>
          </p:nvSpPr>
          <p:spPr bwMode="auto">
            <a:xfrm>
              <a:off x="5886450" y="3829050"/>
              <a:ext cx="115888" cy="173038"/>
            </a:xfrm>
            <a:custGeom>
              <a:avLst/>
              <a:gdLst>
                <a:gd name="T0" fmla="*/ 2 w 36"/>
                <a:gd name="T1" fmla="*/ 38 h 51"/>
                <a:gd name="T2" fmla="*/ 20 w 36"/>
                <a:gd name="T3" fmla="*/ 50 h 51"/>
                <a:gd name="T4" fmla="*/ 33 w 36"/>
                <a:gd name="T5" fmla="*/ 39 h 51"/>
                <a:gd name="T6" fmla="*/ 18 w 36"/>
                <a:gd name="T7" fmla="*/ 27 h 51"/>
                <a:gd name="T8" fmla="*/ 2 w 36"/>
                <a:gd name="T9" fmla="*/ 12 h 51"/>
                <a:gd name="T10" fmla="*/ 17 w 36"/>
                <a:gd name="T11" fmla="*/ 0 h 51"/>
                <a:gd name="T12" fmla="*/ 26 w 36"/>
                <a:gd name="T13" fmla="*/ 2 h 51"/>
                <a:gd name="T14" fmla="*/ 27 w 36"/>
                <a:gd name="T15" fmla="*/ 2 h 51"/>
                <a:gd name="T16" fmla="*/ 31 w 36"/>
                <a:gd name="T17" fmla="*/ 1 h 51"/>
                <a:gd name="T18" fmla="*/ 35 w 36"/>
                <a:gd name="T19" fmla="*/ 13 h 51"/>
                <a:gd name="T20" fmla="*/ 34 w 36"/>
                <a:gd name="T21" fmla="*/ 14 h 51"/>
                <a:gd name="T22" fmla="*/ 16 w 36"/>
                <a:gd name="T23" fmla="*/ 2 h 51"/>
                <a:gd name="T24" fmla="*/ 6 w 36"/>
                <a:gd name="T25" fmla="*/ 11 h 51"/>
                <a:gd name="T26" fmla="*/ 20 w 36"/>
                <a:gd name="T27" fmla="*/ 23 h 51"/>
                <a:gd name="T28" fmla="*/ 36 w 36"/>
                <a:gd name="T29" fmla="*/ 38 h 51"/>
                <a:gd name="T30" fmla="*/ 21 w 36"/>
                <a:gd name="T31" fmla="*/ 51 h 51"/>
                <a:gd name="T32" fmla="*/ 10 w 36"/>
                <a:gd name="T33" fmla="*/ 49 h 51"/>
                <a:gd name="T34" fmla="*/ 5 w 36"/>
                <a:gd name="T35" fmla="*/ 51 h 51"/>
                <a:gd name="T36" fmla="*/ 0 w 36"/>
                <a:gd name="T37" fmla="*/ 38 h 51"/>
                <a:gd name="T38" fmla="*/ 2 w 36"/>
                <a:gd name="T3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51">
                  <a:moveTo>
                    <a:pt x="2" y="38"/>
                  </a:moveTo>
                  <a:cubicBezTo>
                    <a:pt x="5" y="43"/>
                    <a:pt x="11" y="50"/>
                    <a:pt x="20" y="50"/>
                  </a:cubicBezTo>
                  <a:cubicBezTo>
                    <a:pt x="27" y="50"/>
                    <a:pt x="33" y="47"/>
                    <a:pt x="33" y="39"/>
                  </a:cubicBezTo>
                  <a:cubicBezTo>
                    <a:pt x="33" y="32"/>
                    <a:pt x="28" y="30"/>
                    <a:pt x="18" y="27"/>
                  </a:cubicBezTo>
                  <a:cubicBezTo>
                    <a:pt x="10" y="25"/>
                    <a:pt x="2" y="21"/>
                    <a:pt x="2" y="12"/>
                  </a:cubicBezTo>
                  <a:cubicBezTo>
                    <a:pt x="2" y="7"/>
                    <a:pt x="6" y="0"/>
                    <a:pt x="17" y="0"/>
                  </a:cubicBezTo>
                  <a:cubicBezTo>
                    <a:pt x="22" y="0"/>
                    <a:pt x="25" y="2"/>
                    <a:pt x="26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0" y="7"/>
                    <a:pt x="24" y="2"/>
                    <a:pt x="16" y="2"/>
                  </a:cubicBezTo>
                  <a:cubicBezTo>
                    <a:pt x="11" y="2"/>
                    <a:pt x="6" y="4"/>
                    <a:pt x="6" y="11"/>
                  </a:cubicBezTo>
                  <a:cubicBezTo>
                    <a:pt x="6" y="19"/>
                    <a:pt x="13" y="21"/>
                    <a:pt x="20" y="23"/>
                  </a:cubicBezTo>
                  <a:cubicBezTo>
                    <a:pt x="29" y="26"/>
                    <a:pt x="36" y="29"/>
                    <a:pt x="36" y="38"/>
                  </a:cubicBezTo>
                  <a:cubicBezTo>
                    <a:pt x="36" y="47"/>
                    <a:pt x="29" y="51"/>
                    <a:pt x="21" y="51"/>
                  </a:cubicBezTo>
                  <a:cubicBezTo>
                    <a:pt x="16" y="51"/>
                    <a:pt x="12" y="49"/>
                    <a:pt x="10" y="49"/>
                  </a:cubicBezTo>
                  <a:cubicBezTo>
                    <a:pt x="8" y="49"/>
                    <a:pt x="6" y="50"/>
                    <a:pt x="5" y="51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2" y="3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isḻiḍe">
              <a:extLst>
                <a:ext uri="{FF2B5EF4-FFF2-40B4-BE49-F238E27FC236}">
                  <a16:creationId xmlns:a16="http://schemas.microsoft.com/office/drawing/2014/main" id="{2623647C-A7BB-4C8C-A8F0-829C0BA23382}"/>
                </a:ext>
              </a:extLst>
            </p:cNvPr>
            <p:cNvSpPr/>
            <p:nvPr/>
          </p:nvSpPr>
          <p:spPr bwMode="auto">
            <a:xfrm>
              <a:off x="6037263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îṥlïḋe">
              <a:extLst>
                <a:ext uri="{FF2B5EF4-FFF2-40B4-BE49-F238E27FC236}">
                  <a16:creationId xmlns:a16="http://schemas.microsoft.com/office/drawing/2014/main" id="{5F5C6842-8E3A-4A33-BA27-817DE3C4390B}"/>
                </a:ext>
              </a:extLst>
            </p:cNvPr>
            <p:cNvSpPr/>
            <p:nvPr/>
          </p:nvSpPr>
          <p:spPr bwMode="auto">
            <a:xfrm>
              <a:off x="6121400" y="3832225"/>
              <a:ext cx="157163" cy="166688"/>
            </a:xfrm>
            <a:custGeom>
              <a:avLst/>
              <a:gdLst>
                <a:gd name="T0" fmla="*/ 15 w 49"/>
                <a:gd name="T1" fmla="*/ 49 h 49"/>
                <a:gd name="T2" fmla="*/ 15 w 49"/>
                <a:gd name="T3" fmla="*/ 48 h 49"/>
                <a:gd name="T4" fmla="*/ 22 w 49"/>
                <a:gd name="T5" fmla="*/ 44 h 49"/>
                <a:gd name="T6" fmla="*/ 22 w 49"/>
                <a:gd name="T7" fmla="*/ 6 h 49"/>
                <a:gd name="T8" fmla="*/ 17 w 49"/>
                <a:gd name="T9" fmla="*/ 2 h 49"/>
                <a:gd name="T10" fmla="*/ 1 w 49"/>
                <a:gd name="T11" fmla="*/ 12 h 49"/>
                <a:gd name="T12" fmla="*/ 0 w 49"/>
                <a:gd name="T13" fmla="*/ 12 h 49"/>
                <a:gd name="T14" fmla="*/ 4 w 49"/>
                <a:gd name="T15" fmla="*/ 0 h 49"/>
                <a:gd name="T16" fmla="*/ 45 w 49"/>
                <a:gd name="T17" fmla="*/ 0 h 49"/>
                <a:gd name="T18" fmla="*/ 49 w 49"/>
                <a:gd name="T19" fmla="*/ 12 h 49"/>
                <a:gd name="T20" fmla="*/ 48 w 49"/>
                <a:gd name="T21" fmla="*/ 13 h 49"/>
                <a:gd name="T22" fmla="*/ 33 w 49"/>
                <a:gd name="T23" fmla="*/ 2 h 49"/>
                <a:gd name="T24" fmla="*/ 27 w 49"/>
                <a:gd name="T25" fmla="*/ 6 h 49"/>
                <a:gd name="T26" fmla="*/ 27 w 49"/>
                <a:gd name="T27" fmla="*/ 44 h 49"/>
                <a:gd name="T28" fmla="*/ 34 w 49"/>
                <a:gd name="T29" fmla="*/ 48 h 49"/>
                <a:gd name="T30" fmla="*/ 34 w 49"/>
                <a:gd name="T31" fmla="*/ 49 h 49"/>
                <a:gd name="T32" fmla="*/ 15 w 49"/>
                <a:gd name="T3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49">
                  <a:moveTo>
                    <a:pt x="15" y="49"/>
                  </a:moveTo>
                  <a:cubicBezTo>
                    <a:pt x="15" y="48"/>
                    <a:pt x="15" y="48"/>
                    <a:pt x="15" y="48"/>
                  </a:cubicBezTo>
                  <a:cubicBezTo>
                    <a:pt x="19" y="48"/>
                    <a:pt x="22" y="47"/>
                    <a:pt x="22" y="44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3"/>
                    <a:pt x="21" y="2"/>
                    <a:pt x="17" y="2"/>
                  </a:cubicBezTo>
                  <a:cubicBezTo>
                    <a:pt x="8" y="2"/>
                    <a:pt x="4" y="7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4" y="7"/>
                    <a:pt x="42" y="2"/>
                    <a:pt x="33" y="2"/>
                  </a:cubicBezTo>
                  <a:cubicBezTo>
                    <a:pt x="29" y="2"/>
                    <a:pt x="27" y="3"/>
                    <a:pt x="27" y="6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7"/>
                    <a:pt x="29" y="48"/>
                    <a:pt x="34" y="48"/>
                  </a:cubicBezTo>
                  <a:cubicBezTo>
                    <a:pt x="34" y="49"/>
                    <a:pt x="34" y="49"/>
                    <a:pt x="34" y="49"/>
                  </a:cubicBezTo>
                  <a:lnTo>
                    <a:pt x="15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ïSḷidè">
              <a:extLst>
                <a:ext uri="{FF2B5EF4-FFF2-40B4-BE49-F238E27FC236}">
                  <a16:creationId xmlns:a16="http://schemas.microsoft.com/office/drawing/2014/main" id="{A60CC62B-9D7D-4E5F-ABBC-2FA36E51F63B}"/>
                </a:ext>
              </a:extLst>
            </p:cNvPr>
            <p:cNvSpPr/>
            <p:nvPr/>
          </p:nvSpPr>
          <p:spPr bwMode="auto">
            <a:xfrm>
              <a:off x="6297613" y="3832225"/>
              <a:ext cx="141288" cy="166688"/>
            </a:xfrm>
            <a:custGeom>
              <a:avLst/>
              <a:gdLst>
                <a:gd name="T0" fmla="*/ 13 w 44"/>
                <a:gd name="T1" fmla="*/ 49 h 49"/>
                <a:gd name="T2" fmla="*/ 13 w 44"/>
                <a:gd name="T3" fmla="*/ 48 h 49"/>
                <a:gd name="T4" fmla="*/ 20 w 44"/>
                <a:gd name="T5" fmla="*/ 44 h 49"/>
                <a:gd name="T6" fmla="*/ 20 w 44"/>
                <a:gd name="T7" fmla="*/ 30 h 49"/>
                <a:gd name="T8" fmla="*/ 7 w 44"/>
                <a:gd name="T9" fmla="*/ 5 h 49"/>
                <a:gd name="T10" fmla="*/ 0 w 44"/>
                <a:gd name="T11" fmla="*/ 2 h 49"/>
                <a:gd name="T12" fmla="*/ 0 w 44"/>
                <a:gd name="T13" fmla="*/ 0 h 49"/>
                <a:gd name="T14" fmla="*/ 18 w 44"/>
                <a:gd name="T15" fmla="*/ 0 h 49"/>
                <a:gd name="T16" fmla="*/ 18 w 44"/>
                <a:gd name="T17" fmla="*/ 2 h 49"/>
                <a:gd name="T18" fmla="*/ 11 w 44"/>
                <a:gd name="T19" fmla="*/ 4 h 49"/>
                <a:gd name="T20" fmla="*/ 12 w 44"/>
                <a:gd name="T21" fmla="*/ 5 h 49"/>
                <a:gd name="T22" fmla="*/ 23 w 44"/>
                <a:gd name="T23" fmla="*/ 27 h 49"/>
                <a:gd name="T24" fmla="*/ 35 w 44"/>
                <a:gd name="T25" fmla="*/ 6 h 49"/>
                <a:gd name="T26" fmla="*/ 36 w 44"/>
                <a:gd name="T27" fmla="*/ 4 h 49"/>
                <a:gd name="T28" fmla="*/ 29 w 44"/>
                <a:gd name="T29" fmla="*/ 2 h 49"/>
                <a:gd name="T30" fmla="*/ 29 w 44"/>
                <a:gd name="T31" fmla="*/ 0 h 49"/>
                <a:gd name="T32" fmla="*/ 44 w 44"/>
                <a:gd name="T33" fmla="*/ 0 h 49"/>
                <a:gd name="T34" fmla="*/ 44 w 44"/>
                <a:gd name="T35" fmla="*/ 2 h 49"/>
                <a:gd name="T36" fmla="*/ 37 w 44"/>
                <a:gd name="T37" fmla="*/ 7 h 49"/>
                <a:gd name="T38" fmla="*/ 24 w 44"/>
                <a:gd name="T39" fmla="*/ 29 h 49"/>
                <a:gd name="T40" fmla="*/ 24 w 44"/>
                <a:gd name="T41" fmla="*/ 44 h 49"/>
                <a:gd name="T42" fmla="*/ 31 w 44"/>
                <a:gd name="T43" fmla="*/ 48 h 49"/>
                <a:gd name="T44" fmla="*/ 31 w 44"/>
                <a:gd name="T45" fmla="*/ 49 h 49"/>
                <a:gd name="T46" fmla="*/ 13 w 44"/>
                <a:gd name="T4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" h="49">
                  <a:moveTo>
                    <a:pt x="13" y="49"/>
                  </a:moveTo>
                  <a:cubicBezTo>
                    <a:pt x="13" y="48"/>
                    <a:pt x="13" y="48"/>
                    <a:pt x="13" y="48"/>
                  </a:cubicBezTo>
                  <a:cubicBezTo>
                    <a:pt x="19" y="48"/>
                    <a:pt x="20" y="46"/>
                    <a:pt x="20" y="44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5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2"/>
                    <a:pt x="11" y="4"/>
                  </a:cubicBezTo>
                  <a:cubicBezTo>
                    <a:pt x="11" y="4"/>
                    <a:pt x="11" y="4"/>
                    <a:pt x="12" y="5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5"/>
                    <a:pt x="36" y="5"/>
                    <a:pt x="36" y="4"/>
                  </a:cubicBezTo>
                  <a:cubicBezTo>
                    <a:pt x="36" y="3"/>
                    <a:pt x="34" y="2"/>
                    <a:pt x="29" y="2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39" y="2"/>
                    <a:pt x="39" y="3"/>
                    <a:pt x="37" y="7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6"/>
                    <a:pt x="26" y="48"/>
                    <a:pt x="31" y="48"/>
                  </a:cubicBezTo>
                  <a:cubicBezTo>
                    <a:pt x="31" y="49"/>
                    <a:pt x="31" y="49"/>
                    <a:pt x="31" y="49"/>
                  </a:cubicBezTo>
                  <a:lnTo>
                    <a:pt x="13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iSḷiḍé">
              <a:extLst>
                <a:ext uri="{FF2B5EF4-FFF2-40B4-BE49-F238E27FC236}">
                  <a16:creationId xmlns:a16="http://schemas.microsoft.com/office/drawing/2014/main" id="{FFC61DEF-DEE4-4DB7-B543-710A51D0509A}"/>
                </a:ext>
              </a:extLst>
            </p:cNvPr>
            <p:cNvSpPr/>
            <p:nvPr/>
          </p:nvSpPr>
          <p:spPr bwMode="auto">
            <a:xfrm>
              <a:off x="6540500" y="3829050"/>
              <a:ext cx="138113" cy="173038"/>
            </a:xfrm>
            <a:custGeom>
              <a:avLst/>
              <a:gdLst>
                <a:gd name="T0" fmla="*/ 43 w 43"/>
                <a:gd name="T1" fmla="*/ 26 h 51"/>
                <a:gd name="T2" fmla="*/ 21 w 43"/>
                <a:gd name="T3" fmla="*/ 51 h 51"/>
                <a:gd name="T4" fmla="*/ 0 w 43"/>
                <a:gd name="T5" fmla="*/ 26 h 51"/>
                <a:gd name="T6" fmla="*/ 21 w 43"/>
                <a:gd name="T7" fmla="*/ 0 h 51"/>
                <a:gd name="T8" fmla="*/ 43 w 43"/>
                <a:gd name="T9" fmla="*/ 26 h 51"/>
                <a:gd name="T10" fmla="*/ 5 w 43"/>
                <a:gd name="T11" fmla="*/ 26 h 51"/>
                <a:gd name="T12" fmla="*/ 21 w 43"/>
                <a:gd name="T13" fmla="*/ 50 h 51"/>
                <a:gd name="T14" fmla="*/ 38 w 43"/>
                <a:gd name="T15" fmla="*/ 26 h 51"/>
                <a:gd name="T16" fmla="*/ 21 w 43"/>
                <a:gd name="T17" fmla="*/ 2 h 51"/>
                <a:gd name="T18" fmla="*/ 5 w 43"/>
                <a:gd name="T19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1">
                  <a:moveTo>
                    <a:pt x="43" y="26"/>
                  </a:moveTo>
                  <a:cubicBezTo>
                    <a:pt x="43" y="39"/>
                    <a:pt x="36" y="51"/>
                    <a:pt x="21" y="51"/>
                  </a:cubicBezTo>
                  <a:cubicBezTo>
                    <a:pt x="7" y="51"/>
                    <a:pt x="0" y="39"/>
                    <a:pt x="0" y="26"/>
                  </a:cubicBezTo>
                  <a:cubicBezTo>
                    <a:pt x="0" y="13"/>
                    <a:pt x="7" y="0"/>
                    <a:pt x="21" y="0"/>
                  </a:cubicBezTo>
                  <a:cubicBezTo>
                    <a:pt x="36" y="0"/>
                    <a:pt x="43" y="13"/>
                    <a:pt x="43" y="26"/>
                  </a:cubicBezTo>
                  <a:close/>
                  <a:moveTo>
                    <a:pt x="5" y="26"/>
                  </a:moveTo>
                  <a:cubicBezTo>
                    <a:pt x="5" y="38"/>
                    <a:pt x="10" y="50"/>
                    <a:pt x="21" y="50"/>
                  </a:cubicBezTo>
                  <a:cubicBezTo>
                    <a:pt x="33" y="50"/>
                    <a:pt x="38" y="38"/>
                    <a:pt x="38" y="26"/>
                  </a:cubicBezTo>
                  <a:cubicBezTo>
                    <a:pt x="38" y="14"/>
                    <a:pt x="33" y="2"/>
                    <a:pt x="21" y="2"/>
                  </a:cubicBezTo>
                  <a:cubicBezTo>
                    <a:pt x="10" y="2"/>
                    <a:pt x="5" y="14"/>
                    <a:pt x="5" y="26"/>
                  </a:cubicBez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íṣľiḓê">
              <a:extLst>
                <a:ext uri="{FF2B5EF4-FFF2-40B4-BE49-F238E27FC236}">
                  <a16:creationId xmlns:a16="http://schemas.microsoft.com/office/drawing/2014/main" id="{9F7F0A3F-9916-4C0B-A9F4-DD9ABA9B3E9C}"/>
                </a:ext>
              </a:extLst>
            </p:cNvPr>
            <p:cNvSpPr/>
            <p:nvPr/>
          </p:nvSpPr>
          <p:spPr bwMode="auto">
            <a:xfrm>
              <a:off x="6707188" y="3832225"/>
              <a:ext cx="128588" cy="166688"/>
            </a:xfrm>
            <a:custGeom>
              <a:avLst/>
              <a:gdLst>
                <a:gd name="T0" fmla="*/ 0 w 40"/>
                <a:gd name="T1" fmla="*/ 49 h 49"/>
                <a:gd name="T2" fmla="*/ 0 w 40"/>
                <a:gd name="T3" fmla="*/ 48 h 49"/>
                <a:gd name="T4" fmla="*/ 6 w 40"/>
                <a:gd name="T5" fmla="*/ 43 h 49"/>
                <a:gd name="T6" fmla="*/ 6 w 40"/>
                <a:gd name="T7" fmla="*/ 6 h 49"/>
                <a:gd name="T8" fmla="*/ 0 w 40"/>
                <a:gd name="T9" fmla="*/ 2 h 49"/>
                <a:gd name="T10" fmla="*/ 0 w 40"/>
                <a:gd name="T11" fmla="*/ 0 h 49"/>
                <a:gd name="T12" fmla="*/ 35 w 40"/>
                <a:gd name="T13" fmla="*/ 0 h 49"/>
                <a:gd name="T14" fmla="*/ 40 w 40"/>
                <a:gd name="T15" fmla="*/ 11 h 49"/>
                <a:gd name="T16" fmla="*/ 39 w 40"/>
                <a:gd name="T17" fmla="*/ 12 h 49"/>
                <a:gd name="T18" fmla="*/ 22 w 40"/>
                <a:gd name="T19" fmla="*/ 2 h 49"/>
                <a:gd name="T20" fmla="*/ 15 w 40"/>
                <a:gd name="T21" fmla="*/ 2 h 49"/>
                <a:gd name="T22" fmla="*/ 10 w 40"/>
                <a:gd name="T23" fmla="*/ 6 h 49"/>
                <a:gd name="T24" fmla="*/ 10 w 40"/>
                <a:gd name="T25" fmla="*/ 23 h 49"/>
                <a:gd name="T26" fmla="*/ 20 w 40"/>
                <a:gd name="T27" fmla="*/ 23 h 49"/>
                <a:gd name="T28" fmla="*/ 28 w 40"/>
                <a:gd name="T29" fmla="*/ 14 h 49"/>
                <a:gd name="T30" fmla="*/ 30 w 40"/>
                <a:gd name="T31" fmla="*/ 14 h 49"/>
                <a:gd name="T32" fmla="*/ 30 w 40"/>
                <a:gd name="T33" fmla="*/ 34 h 49"/>
                <a:gd name="T34" fmla="*/ 28 w 40"/>
                <a:gd name="T35" fmla="*/ 34 h 49"/>
                <a:gd name="T36" fmla="*/ 20 w 40"/>
                <a:gd name="T37" fmla="*/ 24 h 49"/>
                <a:gd name="T38" fmla="*/ 10 w 40"/>
                <a:gd name="T39" fmla="*/ 24 h 49"/>
                <a:gd name="T40" fmla="*/ 10 w 40"/>
                <a:gd name="T41" fmla="*/ 43 h 49"/>
                <a:gd name="T42" fmla="*/ 17 w 40"/>
                <a:gd name="T43" fmla="*/ 48 h 49"/>
                <a:gd name="T44" fmla="*/ 17 w 40"/>
                <a:gd name="T45" fmla="*/ 49 h 49"/>
                <a:gd name="T46" fmla="*/ 0 w 40"/>
                <a:gd name="T4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6" y="8"/>
                    <a:pt x="31" y="2"/>
                    <a:pt x="22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5" y="23"/>
                    <a:pt x="28" y="22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27"/>
                    <a:pt x="25" y="24"/>
                    <a:pt x="2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îş1ïďê">
              <a:extLst>
                <a:ext uri="{FF2B5EF4-FFF2-40B4-BE49-F238E27FC236}">
                  <a16:creationId xmlns:a16="http://schemas.microsoft.com/office/drawing/2014/main" id="{5999B81A-41BE-454F-AE5A-EE6B64198224}"/>
                </a:ext>
              </a:extLst>
            </p:cNvPr>
            <p:cNvSpPr/>
            <p:nvPr/>
          </p:nvSpPr>
          <p:spPr bwMode="auto">
            <a:xfrm>
              <a:off x="6942138" y="3829050"/>
              <a:ext cx="130175" cy="173038"/>
            </a:xfrm>
            <a:custGeom>
              <a:avLst/>
              <a:gdLst>
                <a:gd name="T0" fmla="*/ 41 w 41"/>
                <a:gd name="T1" fmla="*/ 37 h 51"/>
                <a:gd name="T2" fmla="*/ 21 w 41"/>
                <a:gd name="T3" fmla="*/ 51 h 51"/>
                <a:gd name="T4" fmla="*/ 0 w 41"/>
                <a:gd name="T5" fmla="*/ 25 h 51"/>
                <a:gd name="T6" fmla="*/ 20 w 41"/>
                <a:gd name="T7" fmla="*/ 0 h 51"/>
                <a:gd name="T8" fmla="*/ 30 w 41"/>
                <a:gd name="T9" fmla="*/ 2 h 51"/>
                <a:gd name="T10" fmla="*/ 35 w 41"/>
                <a:gd name="T11" fmla="*/ 0 h 51"/>
                <a:gd name="T12" fmla="*/ 39 w 41"/>
                <a:gd name="T13" fmla="*/ 13 h 51"/>
                <a:gd name="T14" fmla="*/ 38 w 41"/>
                <a:gd name="T15" fmla="*/ 13 h 51"/>
                <a:gd name="T16" fmla="*/ 20 w 41"/>
                <a:gd name="T17" fmla="*/ 2 h 51"/>
                <a:gd name="T18" fmla="*/ 4 w 41"/>
                <a:gd name="T19" fmla="*/ 25 h 51"/>
                <a:gd name="T20" fmla="*/ 23 w 41"/>
                <a:gd name="T21" fmla="*/ 48 h 51"/>
                <a:gd name="T22" fmla="*/ 39 w 41"/>
                <a:gd name="T23" fmla="*/ 36 h 51"/>
                <a:gd name="T24" fmla="*/ 41 w 41"/>
                <a:gd name="T25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1">
                  <a:moveTo>
                    <a:pt x="41" y="37"/>
                  </a:moveTo>
                  <a:cubicBezTo>
                    <a:pt x="37" y="45"/>
                    <a:pt x="32" y="51"/>
                    <a:pt x="21" y="51"/>
                  </a:cubicBezTo>
                  <a:cubicBezTo>
                    <a:pt x="10" y="51"/>
                    <a:pt x="0" y="42"/>
                    <a:pt x="0" y="25"/>
                  </a:cubicBezTo>
                  <a:cubicBezTo>
                    <a:pt x="0" y="12"/>
                    <a:pt x="8" y="0"/>
                    <a:pt x="20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5" y="9"/>
                    <a:pt x="29" y="2"/>
                    <a:pt x="20" y="2"/>
                  </a:cubicBezTo>
                  <a:cubicBezTo>
                    <a:pt x="11" y="2"/>
                    <a:pt x="4" y="12"/>
                    <a:pt x="4" y="25"/>
                  </a:cubicBezTo>
                  <a:cubicBezTo>
                    <a:pt x="4" y="38"/>
                    <a:pt x="12" y="48"/>
                    <a:pt x="23" y="48"/>
                  </a:cubicBezTo>
                  <a:cubicBezTo>
                    <a:pt x="30" y="48"/>
                    <a:pt x="35" y="45"/>
                    <a:pt x="39" y="36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íS1ídé">
              <a:extLst>
                <a:ext uri="{FF2B5EF4-FFF2-40B4-BE49-F238E27FC236}">
                  <a16:creationId xmlns:a16="http://schemas.microsoft.com/office/drawing/2014/main" id="{F44CAFDF-800A-401A-92BE-0F9A0A769F3A}"/>
                </a:ext>
              </a:extLst>
            </p:cNvPr>
            <p:cNvSpPr/>
            <p:nvPr/>
          </p:nvSpPr>
          <p:spPr bwMode="auto">
            <a:xfrm>
              <a:off x="7099300" y="3832225"/>
              <a:ext cx="153988" cy="166688"/>
            </a:xfrm>
            <a:custGeom>
              <a:avLst/>
              <a:gdLst>
                <a:gd name="T0" fmla="*/ 0 w 48"/>
                <a:gd name="T1" fmla="*/ 49 h 49"/>
                <a:gd name="T2" fmla="*/ 0 w 48"/>
                <a:gd name="T3" fmla="*/ 48 h 49"/>
                <a:gd name="T4" fmla="*/ 6 w 48"/>
                <a:gd name="T5" fmla="*/ 43 h 49"/>
                <a:gd name="T6" fmla="*/ 6 w 48"/>
                <a:gd name="T7" fmla="*/ 6 h 49"/>
                <a:gd name="T8" fmla="*/ 0 w 48"/>
                <a:gd name="T9" fmla="*/ 2 h 49"/>
                <a:gd name="T10" fmla="*/ 0 w 48"/>
                <a:gd name="T11" fmla="*/ 0 h 49"/>
                <a:gd name="T12" fmla="*/ 17 w 48"/>
                <a:gd name="T13" fmla="*/ 0 h 49"/>
                <a:gd name="T14" fmla="*/ 17 w 48"/>
                <a:gd name="T15" fmla="*/ 2 h 49"/>
                <a:gd name="T16" fmla="*/ 11 w 48"/>
                <a:gd name="T17" fmla="*/ 6 h 49"/>
                <a:gd name="T18" fmla="*/ 11 w 48"/>
                <a:gd name="T19" fmla="*/ 23 h 49"/>
                <a:gd name="T20" fmla="*/ 37 w 48"/>
                <a:gd name="T21" fmla="*/ 23 h 49"/>
                <a:gd name="T22" fmla="*/ 37 w 48"/>
                <a:gd name="T23" fmla="*/ 6 h 49"/>
                <a:gd name="T24" fmla="*/ 31 w 48"/>
                <a:gd name="T25" fmla="*/ 2 h 49"/>
                <a:gd name="T26" fmla="*/ 31 w 48"/>
                <a:gd name="T27" fmla="*/ 0 h 49"/>
                <a:gd name="T28" fmla="*/ 48 w 48"/>
                <a:gd name="T29" fmla="*/ 0 h 49"/>
                <a:gd name="T30" fmla="*/ 48 w 48"/>
                <a:gd name="T31" fmla="*/ 2 h 49"/>
                <a:gd name="T32" fmla="*/ 41 w 48"/>
                <a:gd name="T33" fmla="*/ 6 h 49"/>
                <a:gd name="T34" fmla="*/ 41 w 48"/>
                <a:gd name="T35" fmla="*/ 43 h 49"/>
                <a:gd name="T36" fmla="*/ 48 w 48"/>
                <a:gd name="T37" fmla="*/ 48 h 49"/>
                <a:gd name="T38" fmla="*/ 48 w 48"/>
                <a:gd name="T39" fmla="*/ 49 h 49"/>
                <a:gd name="T40" fmla="*/ 31 w 48"/>
                <a:gd name="T41" fmla="*/ 49 h 49"/>
                <a:gd name="T42" fmla="*/ 31 w 48"/>
                <a:gd name="T43" fmla="*/ 48 h 49"/>
                <a:gd name="T44" fmla="*/ 37 w 48"/>
                <a:gd name="T45" fmla="*/ 43 h 49"/>
                <a:gd name="T46" fmla="*/ 37 w 48"/>
                <a:gd name="T47" fmla="*/ 25 h 49"/>
                <a:gd name="T48" fmla="*/ 11 w 48"/>
                <a:gd name="T49" fmla="*/ 25 h 49"/>
                <a:gd name="T50" fmla="*/ 11 w 48"/>
                <a:gd name="T51" fmla="*/ 43 h 49"/>
                <a:gd name="T52" fmla="*/ 17 w 48"/>
                <a:gd name="T53" fmla="*/ 48 h 49"/>
                <a:gd name="T54" fmla="*/ 17 w 48"/>
                <a:gd name="T55" fmla="*/ 49 h 49"/>
                <a:gd name="T56" fmla="*/ 0 w 48"/>
                <a:gd name="T5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2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3"/>
                    <a:pt x="35" y="2"/>
                    <a:pt x="31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3" y="2"/>
                    <a:pt x="41" y="3"/>
                    <a:pt x="41" y="6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6"/>
                    <a:pt x="43" y="48"/>
                    <a:pt x="48" y="48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5" y="48"/>
                    <a:pt x="37" y="46"/>
                    <a:pt x="37" y="43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ïṥḻïḑè">
              <a:extLst>
                <a:ext uri="{FF2B5EF4-FFF2-40B4-BE49-F238E27FC236}">
                  <a16:creationId xmlns:a16="http://schemas.microsoft.com/office/drawing/2014/main" id="{FD257B2F-61B9-46C3-91D7-E64BC1C8018B}"/>
                </a:ext>
              </a:extLst>
            </p:cNvPr>
            <p:cNvSpPr/>
            <p:nvPr/>
          </p:nvSpPr>
          <p:spPr bwMode="auto">
            <a:xfrm>
              <a:off x="7278688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îš1iďê">
              <a:extLst>
                <a:ext uri="{FF2B5EF4-FFF2-40B4-BE49-F238E27FC236}">
                  <a16:creationId xmlns:a16="http://schemas.microsoft.com/office/drawing/2014/main" id="{25164BED-261B-4953-9AB6-8F389BF90667}"/>
                </a:ext>
              </a:extLst>
            </p:cNvPr>
            <p:cNvSpPr/>
            <p:nvPr/>
          </p:nvSpPr>
          <p:spPr bwMode="auto">
            <a:xfrm>
              <a:off x="73612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7 w 49"/>
                <a:gd name="T5" fmla="*/ 43 h 50"/>
                <a:gd name="T6" fmla="*/ 7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10 w 49"/>
                <a:gd name="T13" fmla="*/ 0 h 50"/>
                <a:gd name="T14" fmla="*/ 41 w 49"/>
                <a:gd name="T15" fmla="*/ 41 h 50"/>
                <a:gd name="T16" fmla="*/ 41 w 49"/>
                <a:gd name="T17" fmla="*/ 6 h 50"/>
                <a:gd name="T18" fmla="*/ 34 w 49"/>
                <a:gd name="T19" fmla="*/ 2 h 50"/>
                <a:gd name="T20" fmla="*/ 34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3 w 49"/>
                <a:gd name="T27" fmla="*/ 6 h 50"/>
                <a:gd name="T28" fmla="*/ 43 w 49"/>
                <a:gd name="T29" fmla="*/ 50 h 50"/>
                <a:gd name="T30" fmla="*/ 42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9" y="2"/>
                    <a:pt x="34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5" y="2"/>
                    <a:pt x="43" y="3"/>
                    <a:pt x="43" y="6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îṧļíḓê">
              <a:extLst>
                <a:ext uri="{FF2B5EF4-FFF2-40B4-BE49-F238E27FC236}">
                  <a16:creationId xmlns:a16="http://schemas.microsoft.com/office/drawing/2014/main" id="{4AD405E2-62A4-4625-BEC6-96F771074CFE}"/>
                </a:ext>
              </a:extLst>
            </p:cNvPr>
            <p:cNvSpPr/>
            <p:nvPr/>
          </p:nvSpPr>
          <p:spPr bwMode="auto">
            <a:xfrm>
              <a:off x="7540625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40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1 w 42"/>
                <a:gd name="T27" fmla="*/ 23 h 49"/>
                <a:gd name="T28" fmla="*/ 29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9 w 42"/>
                <a:gd name="T35" fmla="*/ 33 h 49"/>
                <a:gd name="T36" fmla="*/ 21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6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9" y="21"/>
                    <a:pt x="29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7"/>
                    <a:pt x="26" y="25"/>
                    <a:pt x="2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6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1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îṡḷíḋè">
              <a:extLst>
                <a:ext uri="{FF2B5EF4-FFF2-40B4-BE49-F238E27FC236}">
                  <a16:creationId xmlns:a16="http://schemas.microsoft.com/office/drawing/2014/main" id="{47192262-FFA2-48ED-805E-E4EDFFD91556}"/>
                </a:ext>
              </a:extLst>
            </p:cNvPr>
            <p:cNvSpPr/>
            <p:nvPr/>
          </p:nvSpPr>
          <p:spPr bwMode="auto">
            <a:xfrm>
              <a:off x="7707313" y="3829050"/>
              <a:ext cx="115888" cy="173038"/>
            </a:xfrm>
            <a:custGeom>
              <a:avLst/>
              <a:gdLst>
                <a:gd name="T0" fmla="*/ 1 w 36"/>
                <a:gd name="T1" fmla="*/ 38 h 51"/>
                <a:gd name="T2" fmla="*/ 20 w 36"/>
                <a:gd name="T3" fmla="*/ 50 h 51"/>
                <a:gd name="T4" fmla="*/ 32 w 36"/>
                <a:gd name="T5" fmla="*/ 39 h 51"/>
                <a:gd name="T6" fmla="*/ 17 w 36"/>
                <a:gd name="T7" fmla="*/ 27 h 51"/>
                <a:gd name="T8" fmla="*/ 2 w 36"/>
                <a:gd name="T9" fmla="*/ 12 h 51"/>
                <a:gd name="T10" fmla="*/ 16 w 36"/>
                <a:gd name="T11" fmla="*/ 0 h 51"/>
                <a:gd name="T12" fmla="*/ 26 w 36"/>
                <a:gd name="T13" fmla="*/ 2 h 51"/>
                <a:gd name="T14" fmla="*/ 27 w 36"/>
                <a:gd name="T15" fmla="*/ 2 h 51"/>
                <a:gd name="T16" fmla="*/ 30 w 36"/>
                <a:gd name="T17" fmla="*/ 1 h 51"/>
                <a:gd name="T18" fmla="*/ 34 w 36"/>
                <a:gd name="T19" fmla="*/ 13 h 51"/>
                <a:gd name="T20" fmla="*/ 33 w 36"/>
                <a:gd name="T21" fmla="*/ 14 h 51"/>
                <a:gd name="T22" fmla="*/ 16 w 36"/>
                <a:gd name="T23" fmla="*/ 2 h 51"/>
                <a:gd name="T24" fmla="*/ 5 w 36"/>
                <a:gd name="T25" fmla="*/ 11 h 51"/>
                <a:gd name="T26" fmla="*/ 19 w 36"/>
                <a:gd name="T27" fmla="*/ 23 h 51"/>
                <a:gd name="T28" fmla="*/ 36 w 36"/>
                <a:gd name="T29" fmla="*/ 38 h 51"/>
                <a:gd name="T30" fmla="*/ 20 w 36"/>
                <a:gd name="T31" fmla="*/ 51 h 51"/>
                <a:gd name="T32" fmla="*/ 9 w 36"/>
                <a:gd name="T33" fmla="*/ 49 h 51"/>
                <a:gd name="T34" fmla="*/ 4 w 36"/>
                <a:gd name="T35" fmla="*/ 51 h 51"/>
                <a:gd name="T36" fmla="*/ 0 w 36"/>
                <a:gd name="T37" fmla="*/ 38 h 51"/>
                <a:gd name="T38" fmla="*/ 1 w 36"/>
                <a:gd name="T3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51">
                  <a:moveTo>
                    <a:pt x="1" y="38"/>
                  </a:moveTo>
                  <a:cubicBezTo>
                    <a:pt x="5" y="43"/>
                    <a:pt x="10" y="50"/>
                    <a:pt x="20" y="50"/>
                  </a:cubicBezTo>
                  <a:cubicBezTo>
                    <a:pt x="27" y="50"/>
                    <a:pt x="32" y="47"/>
                    <a:pt x="32" y="39"/>
                  </a:cubicBezTo>
                  <a:cubicBezTo>
                    <a:pt x="32" y="32"/>
                    <a:pt x="28" y="30"/>
                    <a:pt x="17" y="27"/>
                  </a:cubicBezTo>
                  <a:cubicBezTo>
                    <a:pt x="10" y="25"/>
                    <a:pt x="2" y="21"/>
                    <a:pt x="2" y="12"/>
                  </a:cubicBezTo>
                  <a:cubicBezTo>
                    <a:pt x="2" y="7"/>
                    <a:pt x="5" y="0"/>
                    <a:pt x="16" y="0"/>
                  </a:cubicBezTo>
                  <a:cubicBezTo>
                    <a:pt x="21" y="0"/>
                    <a:pt x="24" y="2"/>
                    <a:pt x="26" y="2"/>
                  </a:cubicBezTo>
                  <a:cubicBezTo>
                    <a:pt x="26" y="2"/>
                    <a:pt x="26" y="2"/>
                    <a:pt x="27" y="2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29" y="7"/>
                    <a:pt x="24" y="2"/>
                    <a:pt x="16" y="2"/>
                  </a:cubicBezTo>
                  <a:cubicBezTo>
                    <a:pt x="10" y="2"/>
                    <a:pt x="5" y="4"/>
                    <a:pt x="5" y="11"/>
                  </a:cubicBezTo>
                  <a:cubicBezTo>
                    <a:pt x="5" y="19"/>
                    <a:pt x="12" y="21"/>
                    <a:pt x="19" y="23"/>
                  </a:cubicBezTo>
                  <a:cubicBezTo>
                    <a:pt x="28" y="26"/>
                    <a:pt x="36" y="29"/>
                    <a:pt x="36" y="38"/>
                  </a:cubicBezTo>
                  <a:cubicBezTo>
                    <a:pt x="36" y="47"/>
                    <a:pt x="29" y="51"/>
                    <a:pt x="20" y="51"/>
                  </a:cubicBezTo>
                  <a:cubicBezTo>
                    <a:pt x="15" y="51"/>
                    <a:pt x="11" y="49"/>
                    <a:pt x="9" y="49"/>
                  </a:cubicBezTo>
                  <a:cubicBezTo>
                    <a:pt x="8" y="49"/>
                    <a:pt x="6" y="50"/>
                    <a:pt x="4" y="51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1" y="3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iS1ïďê">
              <a:extLst>
                <a:ext uri="{FF2B5EF4-FFF2-40B4-BE49-F238E27FC236}">
                  <a16:creationId xmlns:a16="http://schemas.microsoft.com/office/drawing/2014/main" id="{88B2ED5D-F8D1-4760-899B-EB71743EA4FB}"/>
                </a:ext>
              </a:extLst>
            </p:cNvPr>
            <p:cNvSpPr/>
            <p:nvPr/>
          </p:nvSpPr>
          <p:spPr bwMode="auto">
            <a:xfrm>
              <a:off x="7851775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39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6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6" y="25"/>
                    <a:pt x="2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6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0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iŝḻiḍê">
              <a:extLst>
                <a:ext uri="{FF2B5EF4-FFF2-40B4-BE49-F238E27FC236}">
                  <a16:creationId xmlns:a16="http://schemas.microsoft.com/office/drawing/2014/main" id="{CDE9F62A-9DFD-4739-8AC5-E1091366F7DC}"/>
                </a:ext>
              </a:extLst>
            </p:cNvPr>
            <p:cNvSpPr/>
            <p:nvPr/>
          </p:nvSpPr>
          <p:spPr bwMode="auto">
            <a:xfrm>
              <a:off x="8093075" y="3832225"/>
              <a:ext cx="179388" cy="169863"/>
            </a:xfrm>
            <a:custGeom>
              <a:avLst/>
              <a:gdLst>
                <a:gd name="T0" fmla="*/ 0 w 56"/>
                <a:gd name="T1" fmla="*/ 49 h 50"/>
                <a:gd name="T2" fmla="*/ 0 w 56"/>
                <a:gd name="T3" fmla="*/ 48 h 50"/>
                <a:gd name="T4" fmla="*/ 6 w 56"/>
                <a:gd name="T5" fmla="*/ 43 h 50"/>
                <a:gd name="T6" fmla="*/ 6 w 56"/>
                <a:gd name="T7" fmla="*/ 6 h 50"/>
                <a:gd name="T8" fmla="*/ 0 w 56"/>
                <a:gd name="T9" fmla="*/ 2 h 50"/>
                <a:gd name="T10" fmla="*/ 0 w 56"/>
                <a:gd name="T11" fmla="*/ 0 h 50"/>
                <a:gd name="T12" fmla="*/ 12 w 56"/>
                <a:gd name="T13" fmla="*/ 0 h 50"/>
                <a:gd name="T14" fmla="*/ 28 w 56"/>
                <a:gd name="T15" fmla="*/ 43 h 50"/>
                <a:gd name="T16" fmla="*/ 44 w 56"/>
                <a:gd name="T17" fmla="*/ 0 h 50"/>
                <a:gd name="T18" fmla="*/ 56 w 56"/>
                <a:gd name="T19" fmla="*/ 0 h 50"/>
                <a:gd name="T20" fmla="*/ 56 w 56"/>
                <a:gd name="T21" fmla="*/ 2 h 50"/>
                <a:gd name="T22" fmla="*/ 50 w 56"/>
                <a:gd name="T23" fmla="*/ 6 h 50"/>
                <a:gd name="T24" fmla="*/ 50 w 56"/>
                <a:gd name="T25" fmla="*/ 43 h 50"/>
                <a:gd name="T26" fmla="*/ 56 w 56"/>
                <a:gd name="T27" fmla="*/ 48 h 50"/>
                <a:gd name="T28" fmla="*/ 56 w 56"/>
                <a:gd name="T29" fmla="*/ 49 h 50"/>
                <a:gd name="T30" fmla="*/ 39 w 56"/>
                <a:gd name="T31" fmla="*/ 49 h 50"/>
                <a:gd name="T32" fmla="*/ 39 w 56"/>
                <a:gd name="T33" fmla="*/ 48 h 50"/>
                <a:gd name="T34" fmla="*/ 46 w 56"/>
                <a:gd name="T35" fmla="*/ 43 h 50"/>
                <a:gd name="T36" fmla="*/ 46 w 56"/>
                <a:gd name="T37" fmla="*/ 3 h 50"/>
                <a:gd name="T38" fmla="*/ 45 w 56"/>
                <a:gd name="T39" fmla="*/ 3 h 50"/>
                <a:gd name="T40" fmla="*/ 27 w 56"/>
                <a:gd name="T41" fmla="*/ 50 h 50"/>
                <a:gd name="T42" fmla="*/ 26 w 56"/>
                <a:gd name="T43" fmla="*/ 50 h 50"/>
                <a:gd name="T44" fmla="*/ 9 w 56"/>
                <a:gd name="T45" fmla="*/ 4 h 50"/>
                <a:gd name="T46" fmla="*/ 8 w 56"/>
                <a:gd name="T47" fmla="*/ 4 h 50"/>
                <a:gd name="T48" fmla="*/ 8 w 56"/>
                <a:gd name="T49" fmla="*/ 43 h 50"/>
                <a:gd name="T50" fmla="*/ 14 w 56"/>
                <a:gd name="T51" fmla="*/ 48 h 50"/>
                <a:gd name="T52" fmla="*/ 14 w 56"/>
                <a:gd name="T53" fmla="*/ 49 h 50"/>
                <a:gd name="T54" fmla="*/ 0 w 56"/>
                <a:gd name="T55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1" y="2"/>
                    <a:pt x="50" y="3"/>
                    <a:pt x="50" y="6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0" y="46"/>
                    <a:pt x="51" y="48"/>
                    <a:pt x="56" y="48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44" y="48"/>
                    <a:pt x="46" y="46"/>
                    <a:pt x="46" y="4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6"/>
                    <a:pt x="9" y="48"/>
                    <a:pt x="14" y="48"/>
                  </a:cubicBezTo>
                  <a:cubicBezTo>
                    <a:pt x="14" y="49"/>
                    <a:pt x="14" y="49"/>
                    <a:pt x="14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îṩ1iḑê">
              <a:extLst>
                <a:ext uri="{FF2B5EF4-FFF2-40B4-BE49-F238E27FC236}">
                  <a16:creationId xmlns:a16="http://schemas.microsoft.com/office/drawing/2014/main" id="{0CC6D88B-A2B5-4275-B84E-CC8088B17346}"/>
                </a:ext>
              </a:extLst>
            </p:cNvPr>
            <p:cNvSpPr/>
            <p:nvPr/>
          </p:nvSpPr>
          <p:spPr bwMode="auto">
            <a:xfrm>
              <a:off x="8297863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2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0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2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5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0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ïṩḻíḋe">
              <a:extLst>
                <a:ext uri="{FF2B5EF4-FFF2-40B4-BE49-F238E27FC236}">
                  <a16:creationId xmlns:a16="http://schemas.microsoft.com/office/drawing/2014/main" id="{4DEFB22A-FE0C-4AC1-A917-9205C27D932A}"/>
                </a:ext>
              </a:extLst>
            </p:cNvPr>
            <p:cNvSpPr/>
            <p:nvPr/>
          </p:nvSpPr>
          <p:spPr bwMode="auto">
            <a:xfrm>
              <a:off x="8455025" y="3832225"/>
              <a:ext cx="144463" cy="166688"/>
            </a:xfrm>
            <a:custGeom>
              <a:avLst/>
              <a:gdLst>
                <a:gd name="T0" fmla="*/ 0 w 45"/>
                <a:gd name="T1" fmla="*/ 49 h 49"/>
                <a:gd name="T2" fmla="*/ 0 w 45"/>
                <a:gd name="T3" fmla="*/ 47 h 49"/>
                <a:gd name="T4" fmla="*/ 7 w 45"/>
                <a:gd name="T5" fmla="*/ 43 h 49"/>
                <a:gd name="T6" fmla="*/ 7 w 45"/>
                <a:gd name="T7" fmla="*/ 6 h 49"/>
                <a:gd name="T8" fmla="*/ 0 w 45"/>
                <a:gd name="T9" fmla="*/ 2 h 49"/>
                <a:gd name="T10" fmla="*/ 0 w 45"/>
                <a:gd name="T11" fmla="*/ 0 h 49"/>
                <a:gd name="T12" fmla="*/ 22 w 45"/>
                <a:gd name="T13" fmla="*/ 0 h 49"/>
                <a:gd name="T14" fmla="*/ 45 w 45"/>
                <a:gd name="T15" fmla="*/ 25 h 49"/>
                <a:gd name="T16" fmla="*/ 22 w 45"/>
                <a:gd name="T17" fmla="*/ 49 h 49"/>
                <a:gd name="T18" fmla="*/ 0 w 45"/>
                <a:gd name="T19" fmla="*/ 49 h 49"/>
                <a:gd name="T20" fmla="*/ 11 w 45"/>
                <a:gd name="T21" fmla="*/ 43 h 49"/>
                <a:gd name="T22" fmla="*/ 17 w 45"/>
                <a:gd name="T23" fmla="*/ 47 h 49"/>
                <a:gd name="T24" fmla="*/ 22 w 45"/>
                <a:gd name="T25" fmla="*/ 47 h 49"/>
                <a:gd name="T26" fmla="*/ 41 w 45"/>
                <a:gd name="T27" fmla="*/ 25 h 49"/>
                <a:gd name="T28" fmla="*/ 22 w 45"/>
                <a:gd name="T29" fmla="*/ 2 h 49"/>
                <a:gd name="T30" fmla="*/ 17 w 45"/>
                <a:gd name="T31" fmla="*/ 2 h 49"/>
                <a:gd name="T32" fmla="*/ 11 w 45"/>
                <a:gd name="T33" fmla="*/ 6 h 49"/>
                <a:gd name="T34" fmla="*/ 11 w 45"/>
                <a:gd name="T35" fmla="*/ 4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" h="49">
                  <a:moveTo>
                    <a:pt x="0" y="49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5" y="47"/>
                    <a:pt x="7" y="46"/>
                    <a:pt x="7" y="4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8" y="0"/>
                    <a:pt x="45" y="13"/>
                    <a:pt x="45" y="25"/>
                  </a:cubicBezTo>
                  <a:cubicBezTo>
                    <a:pt x="45" y="37"/>
                    <a:pt x="38" y="49"/>
                    <a:pt x="22" y="49"/>
                  </a:cubicBezTo>
                  <a:lnTo>
                    <a:pt x="0" y="49"/>
                  </a:lnTo>
                  <a:close/>
                  <a:moveTo>
                    <a:pt x="11" y="43"/>
                  </a:moveTo>
                  <a:cubicBezTo>
                    <a:pt x="11" y="46"/>
                    <a:pt x="13" y="47"/>
                    <a:pt x="17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34" y="47"/>
                    <a:pt x="41" y="36"/>
                    <a:pt x="41" y="25"/>
                  </a:cubicBezTo>
                  <a:cubicBezTo>
                    <a:pt x="41" y="13"/>
                    <a:pt x="34" y="2"/>
                    <a:pt x="22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3" y="2"/>
                    <a:pt x="11" y="3"/>
                    <a:pt x="11" y="6"/>
                  </a:cubicBezTo>
                  <a:lnTo>
                    <a:pt x="11" y="43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išľíḓé">
              <a:extLst>
                <a:ext uri="{FF2B5EF4-FFF2-40B4-BE49-F238E27FC236}">
                  <a16:creationId xmlns:a16="http://schemas.microsoft.com/office/drawing/2014/main" id="{297EBBC3-CA0C-43D1-B6BD-E4B0DF93ED36}"/>
                </a:ext>
              </a:extLst>
            </p:cNvPr>
            <p:cNvSpPr/>
            <p:nvPr/>
          </p:nvSpPr>
          <p:spPr bwMode="auto">
            <a:xfrm>
              <a:off x="8628063" y="3832225"/>
              <a:ext cx="60325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7 w 19"/>
                <a:gd name="T19" fmla="*/ 44 h 49"/>
                <a:gd name="T20" fmla="*/ 7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3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3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ïṩľîḓé">
              <a:extLst>
                <a:ext uri="{FF2B5EF4-FFF2-40B4-BE49-F238E27FC236}">
                  <a16:creationId xmlns:a16="http://schemas.microsoft.com/office/drawing/2014/main" id="{535E0E73-A50A-49F2-96CA-750C40684AFF}"/>
                </a:ext>
              </a:extLst>
            </p:cNvPr>
            <p:cNvSpPr/>
            <p:nvPr/>
          </p:nvSpPr>
          <p:spPr bwMode="auto">
            <a:xfrm>
              <a:off x="8718550" y="3829050"/>
              <a:ext cx="130175" cy="173038"/>
            </a:xfrm>
            <a:custGeom>
              <a:avLst/>
              <a:gdLst>
                <a:gd name="T0" fmla="*/ 41 w 41"/>
                <a:gd name="T1" fmla="*/ 37 h 51"/>
                <a:gd name="T2" fmla="*/ 21 w 41"/>
                <a:gd name="T3" fmla="*/ 51 h 51"/>
                <a:gd name="T4" fmla="*/ 0 w 41"/>
                <a:gd name="T5" fmla="*/ 25 h 51"/>
                <a:gd name="T6" fmla="*/ 20 w 41"/>
                <a:gd name="T7" fmla="*/ 0 h 51"/>
                <a:gd name="T8" fmla="*/ 30 w 41"/>
                <a:gd name="T9" fmla="*/ 2 h 51"/>
                <a:gd name="T10" fmla="*/ 35 w 41"/>
                <a:gd name="T11" fmla="*/ 0 h 51"/>
                <a:gd name="T12" fmla="*/ 39 w 41"/>
                <a:gd name="T13" fmla="*/ 13 h 51"/>
                <a:gd name="T14" fmla="*/ 38 w 41"/>
                <a:gd name="T15" fmla="*/ 13 h 51"/>
                <a:gd name="T16" fmla="*/ 20 w 41"/>
                <a:gd name="T17" fmla="*/ 2 h 51"/>
                <a:gd name="T18" fmla="*/ 4 w 41"/>
                <a:gd name="T19" fmla="*/ 25 h 51"/>
                <a:gd name="T20" fmla="*/ 23 w 41"/>
                <a:gd name="T21" fmla="*/ 48 h 51"/>
                <a:gd name="T22" fmla="*/ 39 w 41"/>
                <a:gd name="T23" fmla="*/ 36 h 51"/>
                <a:gd name="T24" fmla="*/ 41 w 41"/>
                <a:gd name="T25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1">
                  <a:moveTo>
                    <a:pt x="41" y="37"/>
                  </a:moveTo>
                  <a:cubicBezTo>
                    <a:pt x="37" y="45"/>
                    <a:pt x="32" y="51"/>
                    <a:pt x="21" y="51"/>
                  </a:cubicBezTo>
                  <a:cubicBezTo>
                    <a:pt x="10" y="51"/>
                    <a:pt x="0" y="42"/>
                    <a:pt x="0" y="25"/>
                  </a:cubicBezTo>
                  <a:cubicBezTo>
                    <a:pt x="0" y="12"/>
                    <a:pt x="8" y="0"/>
                    <a:pt x="20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5" y="9"/>
                    <a:pt x="29" y="2"/>
                    <a:pt x="20" y="2"/>
                  </a:cubicBezTo>
                  <a:cubicBezTo>
                    <a:pt x="11" y="2"/>
                    <a:pt x="4" y="12"/>
                    <a:pt x="4" y="25"/>
                  </a:cubicBezTo>
                  <a:cubicBezTo>
                    <a:pt x="4" y="38"/>
                    <a:pt x="12" y="48"/>
                    <a:pt x="23" y="48"/>
                  </a:cubicBezTo>
                  <a:cubicBezTo>
                    <a:pt x="30" y="48"/>
                    <a:pt x="35" y="45"/>
                    <a:pt x="39" y="36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iṣḻiďe">
              <a:extLst>
                <a:ext uri="{FF2B5EF4-FFF2-40B4-BE49-F238E27FC236}">
                  <a16:creationId xmlns:a16="http://schemas.microsoft.com/office/drawing/2014/main" id="{FB35BC7F-0176-4C9A-9D7D-2FEF173C1636}"/>
                </a:ext>
              </a:extLst>
            </p:cNvPr>
            <p:cNvSpPr/>
            <p:nvPr/>
          </p:nvSpPr>
          <p:spPr bwMode="auto">
            <a:xfrm>
              <a:off x="8874125" y="3832225"/>
              <a:ext cx="61913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8 w 19"/>
                <a:gd name="T19" fmla="*/ 44 h 49"/>
                <a:gd name="T20" fmla="*/ 8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4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4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8" y="46"/>
                    <a:pt x="8" y="4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ïṣľîḓe">
              <a:extLst>
                <a:ext uri="{FF2B5EF4-FFF2-40B4-BE49-F238E27FC236}">
                  <a16:creationId xmlns:a16="http://schemas.microsoft.com/office/drawing/2014/main" id="{FE93950E-7273-41C6-9B59-A329B82B5CF6}"/>
                </a:ext>
              </a:extLst>
            </p:cNvPr>
            <p:cNvSpPr/>
            <p:nvPr/>
          </p:nvSpPr>
          <p:spPr bwMode="auto">
            <a:xfrm>
              <a:off x="89614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6 w 49"/>
                <a:gd name="T5" fmla="*/ 43 h 50"/>
                <a:gd name="T6" fmla="*/ 6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8 w 49"/>
                <a:gd name="T33" fmla="*/ 6 h 50"/>
                <a:gd name="T34" fmla="*/ 8 w 49"/>
                <a:gd name="T35" fmla="*/ 43 h 50"/>
                <a:gd name="T36" fmla="*/ 15 w 49"/>
                <a:gd name="T37" fmla="*/ 48 h 50"/>
                <a:gd name="T38" fmla="*/ 15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8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6"/>
                    <a:pt x="10" y="48"/>
                    <a:pt x="15" y="48"/>
                  </a:cubicBezTo>
                  <a:cubicBezTo>
                    <a:pt x="15" y="49"/>
                    <a:pt x="15" y="49"/>
                    <a:pt x="15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ïṥḷïḓé">
              <a:extLst>
                <a:ext uri="{FF2B5EF4-FFF2-40B4-BE49-F238E27FC236}">
                  <a16:creationId xmlns:a16="http://schemas.microsoft.com/office/drawing/2014/main" id="{77E44AF3-A68F-47CC-B59D-B276ABBFE41C}"/>
                </a:ext>
              </a:extLst>
            </p:cNvPr>
            <p:cNvSpPr/>
            <p:nvPr/>
          </p:nvSpPr>
          <p:spPr bwMode="auto">
            <a:xfrm>
              <a:off x="913765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7 w 42"/>
                <a:gd name="T5" fmla="*/ 43 h 49"/>
                <a:gd name="T6" fmla="*/ 7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40 w 42"/>
                <a:gd name="T17" fmla="*/ 13 h 49"/>
                <a:gd name="T18" fmla="*/ 23 w 42"/>
                <a:gd name="T19" fmla="*/ 2 h 49"/>
                <a:gd name="T20" fmla="*/ 17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2 w 42"/>
                <a:gd name="T27" fmla="*/ 23 h 49"/>
                <a:gd name="T28" fmla="*/ 29 w 42"/>
                <a:gd name="T29" fmla="*/ 14 h 49"/>
                <a:gd name="T30" fmla="*/ 31 w 42"/>
                <a:gd name="T31" fmla="*/ 14 h 49"/>
                <a:gd name="T32" fmla="*/ 31 w 42"/>
                <a:gd name="T33" fmla="*/ 33 h 49"/>
                <a:gd name="T34" fmla="*/ 29 w 42"/>
                <a:gd name="T35" fmla="*/ 33 h 49"/>
                <a:gd name="T36" fmla="*/ 22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7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8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7" y="8"/>
                    <a:pt x="34" y="2"/>
                    <a:pt x="23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6" y="23"/>
                    <a:pt x="29" y="21"/>
                    <a:pt x="29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7"/>
                    <a:pt x="26" y="25"/>
                    <a:pt x="22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7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1" y="48"/>
                    <a:pt x="36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8" y="49"/>
                    <a:pt x="38" y="49"/>
                    <a:pt x="38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cxnSp>
        <p:nvCxnSpPr>
          <p:cNvPr id="101" name="直接连接符 100">
            <a:extLst>
              <a:ext uri="{FF2B5EF4-FFF2-40B4-BE49-F238E27FC236}">
                <a16:creationId xmlns:a16="http://schemas.microsoft.com/office/drawing/2014/main" id="{0E982686-53F4-4F10-A125-661C06BA0EB1}"/>
              </a:ext>
            </a:extLst>
          </p:cNvPr>
          <p:cNvCxnSpPr>
            <a:cxnSpLocks/>
          </p:cNvCxnSpPr>
          <p:nvPr/>
        </p:nvCxnSpPr>
        <p:spPr>
          <a:xfrm>
            <a:off x="7935132" y="2324746"/>
            <a:ext cx="0" cy="2293749"/>
          </a:xfrm>
          <a:prstGeom prst="line">
            <a:avLst/>
          </a:prstGeom>
          <a:ln w="12700">
            <a:solidFill>
              <a:schemeClr val="tx1">
                <a:alpha val="40000"/>
              </a:schemeClr>
            </a:solidFill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>
            <a:extLst>
              <a:ext uri="{FF2B5EF4-FFF2-40B4-BE49-F238E27FC236}">
                <a16:creationId xmlns:a16="http://schemas.microsoft.com/office/drawing/2014/main" id="{4329C405-0495-421D-AE22-26FB1541716E}"/>
              </a:ext>
            </a:extLst>
          </p:cNvPr>
          <p:cNvCxnSpPr/>
          <p:nvPr/>
        </p:nvCxnSpPr>
        <p:spPr>
          <a:xfrm flipH="1">
            <a:off x="2262753" y="4618495"/>
            <a:ext cx="5672379" cy="0"/>
          </a:xfrm>
          <a:prstGeom prst="line">
            <a:avLst/>
          </a:prstGeom>
          <a:ln w="12700">
            <a:solidFill>
              <a:schemeClr val="tx1">
                <a:alpha val="40000"/>
              </a:schemeClr>
            </a:solidFill>
          </a:ln>
          <a:effectLst>
            <a:outerShdw blurRad="50800" dist="50800" dir="2700000" algn="tl" rotWithShape="0">
              <a:prstClr val="black">
                <a:alpha val="7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6016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B34F1B7-447C-4B1E-98F5-9ED961FD05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6840"/>
            <a:ext cx="12192000" cy="1341120"/>
          </a:xfrm>
          <a:prstGeom prst="rect">
            <a:avLst/>
          </a:prstGeom>
        </p:spPr>
      </p:pic>
      <p:sp>
        <p:nvSpPr>
          <p:cNvPr id="127" name="文本框 126">
            <a:extLst>
              <a:ext uri="{FF2B5EF4-FFF2-40B4-BE49-F238E27FC236}">
                <a16:creationId xmlns:a16="http://schemas.microsoft.com/office/drawing/2014/main" id="{86C0B300-A73D-46CD-886C-6F6DAFDD6601}"/>
              </a:ext>
            </a:extLst>
          </p:cNvPr>
          <p:cNvSpPr txBox="1"/>
          <p:nvPr/>
        </p:nvSpPr>
        <p:spPr>
          <a:xfrm>
            <a:off x="206248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李通赫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D56E6DA6-7F09-4B55-A111-B0E6B9DC4AAD}"/>
              </a:ext>
            </a:extLst>
          </p:cNvPr>
          <p:cNvSpPr txBox="1"/>
          <p:nvPr/>
        </p:nvSpPr>
        <p:spPr>
          <a:xfrm>
            <a:off x="789432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北京中医药大学</a:t>
            </a:r>
          </a:p>
        </p:txBody>
      </p:sp>
      <p:pic>
        <p:nvPicPr>
          <p:cNvPr id="6" name="图片 5" descr="图片包含 黑色, 文字&#10;&#10;描述已自动生成">
            <a:extLst>
              <a:ext uri="{FF2B5EF4-FFF2-40B4-BE49-F238E27FC236}">
                <a16:creationId xmlns:a16="http://schemas.microsoft.com/office/drawing/2014/main" id="{88216EC4-2CC3-472C-BF05-62E05F0E09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187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288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71206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3832B3A-CFF5-4C8E-8AC2-6BBD76C82E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1510" y="3663374"/>
            <a:ext cx="2016000" cy="20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44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F8A59239-2824-463B-A207-5A948A578A7B}"/>
              </a:ext>
            </a:extLst>
          </p:cNvPr>
          <p:cNvSpPr txBox="1"/>
          <p:nvPr/>
        </p:nvSpPr>
        <p:spPr>
          <a:xfrm>
            <a:off x="110359" y="4791706"/>
            <a:ext cx="40517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院校近年概述</a:t>
            </a:r>
          </a:p>
        </p:txBody>
      </p:sp>
      <p:sp>
        <p:nvSpPr>
          <p:cNvPr id="13" name="Rectangle 6">
            <a:extLst>
              <a:ext uri="{FF2B5EF4-FFF2-40B4-BE49-F238E27FC236}">
                <a16:creationId xmlns:a16="http://schemas.microsoft.com/office/drawing/2014/main" id="{79FE718E-676F-46E6-9D24-740A7D671840}"/>
              </a:ext>
            </a:extLst>
          </p:cNvPr>
          <p:cNvSpPr/>
          <p:nvPr/>
        </p:nvSpPr>
        <p:spPr>
          <a:xfrm>
            <a:off x="266274" y="5367644"/>
            <a:ext cx="10989864" cy="9314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r>
              <a:rPr lang="en-GB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GB" altLang="zh-CN" sz="14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D995E2C9-983E-434A-914A-C08A465F4C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9283"/>
            <a:ext cx="12192000" cy="3983441"/>
          </a:xfrm>
          <a:prstGeom prst="rect">
            <a:avLst/>
          </a:prstGeom>
        </p:spPr>
      </p:pic>
      <p:sp useBgFill="1">
        <p:nvSpPr>
          <p:cNvPr id="2" name="文本框 1">
            <a:extLst>
              <a:ext uri="{FF2B5EF4-FFF2-40B4-BE49-F238E27FC236}">
                <a16:creationId xmlns:a16="http://schemas.microsoft.com/office/drawing/2014/main" id="{7A3FF203-5133-4B68-98CF-3CC4600F5307}"/>
              </a:ext>
            </a:extLst>
          </p:cNvPr>
          <p:cNvSpPr txBox="1"/>
          <p:nvPr/>
        </p:nvSpPr>
        <p:spPr>
          <a:xfrm>
            <a:off x="110359" y="3264630"/>
            <a:ext cx="6623257" cy="156966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zh-CN" sz="9600" b="1" dirty="0">
                <a:solidFill>
                  <a:schemeClr val="tx1">
                    <a:alpha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r>
              <a:rPr lang="en-US" altLang="zh-CN" sz="9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600" b="1" dirty="0">
                <a:solidFill>
                  <a:schemeClr val="tx1">
                    <a:alpha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ONE</a:t>
            </a:r>
            <a:endParaRPr lang="zh-CN" altLang="en-US" sz="9600" b="1" dirty="0">
              <a:solidFill>
                <a:schemeClr val="tx1">
                  <a:alpha val="9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bd9232f5-b874-4bf4-a79c-526fb59e1bc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EC27EAD4-0CBB-4119-AF9B-66351590F4C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788577" y="6104"/>
            <a:ext cx="2251854" cy="533794"/>
            <a:chOff x="1919288" y="2593975"/>
            <a:chExt cx="7353301" cy="1743076"/>
          </a:xfrm>
        </p:grpSpPr>
        <p:sp>
          <p:nvSpPr>
            <p:cNvPr id="7" name="îṣľîḍè">
              <a:extLst>
                <a:ext uri="{FF2B5EF4-FFF2-40B4-BE49-F238E27FC236}">
                  <a16:creationId xmlns:a16="http://schemas.microsoft.com/office/drawing/2014/main" id="{24EBBFEF-74FA-47CA-A37F-18F539DF3268}"/>
                </a:ext>
              </a:extLst>
            </p:cNvPr>
            <p:cNvSpPr/>
            <p:nvPr/>
          </p:nvSpPr>
          <p:spPr bwMode="auto">
            <a:xfrm>
              <a:off x="7856539" y="2841626"/>
              <a:ext cx="665163" cy="784225"/>
            </a:xfrm>
            <a:custGeom>
              <a:avLst/>
              <a:gdLst>
                <a:gd name="T0" fmla="*/ 93 w 220"/>
                <a:gd name="T1" fmla="*/ 0 h 257"/>
                <a:gd name="T2" fmla="*/ 107 w 220"/>
                <a:gd name="T3" fmla="*/ 7 h 257"/>
                <a:gd name="T4" fmla="*/ 107 w 220"/>
                <a:gd name="T5" fmla="*/ 106 h 257"/>
                <a:gd name="T6" fmla="*/ 135 w 220"/>
                <a:gd name="T7" fmla="*/ 98 h 257"/>
                <a:gd name="T8" fmla="*/ 140 w 220"/>
                <a:gd name="T9" fmla="*/ 94 h 257"/>
                <a:gd name="T10" fmla="*/ 182 w 220"/>
                <a:gd name="T11" fmla="*/ 106 h 257"/>
                <a:gd name="T12" fmla="*/ 178 w 220"/>
                <a:gd name="T13" fmla="*/ 120 h 257"/>
                <a:gd name="T14" fmla="*/ 108 w 220"/>
                <a:gd name="T15" fmla="*/ 129 h 257"/>
                <a:gd name="T16" fmla="*/ 108 w 220"/>
                <a:gd name="T17" fmla="*/ 132 h 257"/>
                <a:gd name="T18" fmla="*/ 171 w 220"/>
                <a:gd name="T19" fmla="*/ 212 h 257"/>
                <a:gd name="T20" fmla="*/ 220 w 220"/>
                <a:gd name="T21" fmla="*/ 239 h 257"/>
                <a:gd name="T22" fmla="*/ 219 w 220"/>
                <a:gd name="T23" fmla="*/ 241 h 257"/>
                <a:gd name="T24" fmla="*/ 214 w 220"/>
                <a:gd name="T25" fmla="*/ 241 h 257"/>
                <a:gd name="T26" fmla="*/ 218 w 220"/>
                <a:gd name="T27" fmla="*/ 252 h 257"/>
                <a:gd name="T28" fmla="*/ 213 w 220"/>
                <a:gd name="T29" fmla="*/ 252 h 257"/>
                <a:gd name="T30" fmla="*/ 215 w 220"/>
                <a:gd name="T31" fmla="*/ 255 h 257"/>
                <a:gd name="T32" fmla="*/ 194 w 220"/>
                <a:gd name="T33" fmla="*/ 257 h 257"/>
                <a:gd name="T34" fmla="*/ 159 w 220"/>
                <a:gd name="T35" fmla="*/ 240 h 257"/>
                <a:gd name="T36" fmla="*/ 132 w 220"/>
                <a:gd name="T37" fmla="*/ 200 h 257"/>
                <a:gd name="T38" fmla="*/ 131 w 220"/>
                <a:gd name="T39" fmla="*/ 199 h 257"/>
                <a:gd name="T40" fmla="*/ 99 w 220"/>
                <a:gd name="T41" fmla="*/ 155 h 257"/>
                <a:gd name="T42" fmla="*/ 98 w 220"/>
                <a:gd name="T43" fmla="*/ 153 h 257"/>
                <a:gd name="T44" fmla="*/ 64 w 220"/>
                <a:gd name="T45" fmla="*/ 234 h 257"/>
                <a:gd name="T46" fmla="*/ 61 w 220"/>
                <a:gd name="T47" fmla="*/ 237 h 257"/>
                <a:gd name="T48" fmla="*/ 47 w 220"/>
                <a:gd name="T49" fmla="*/ 251 h 257"/>
                <a:gd name="T50" fmla="*/ 11 w 220"/>
                <a:gd name="T51" fmla="*/ 257 h 257"/>
                <a:gd name="T52" fmla="*/ 9 w 220"/>
                <a:gd name="T53" fmla="*/ 254 h 257"/>
                <a:gd name="T54" fmla="*/ 9 w 220"/>
                <a:gd name="T55" fmla="*/ 253 h 257"/>
                <a:gd name="T56" fmla="*/ 72 w 220"/>
                <a:gd name="T57" fmla="*/ 175 h 257"/>
                <a:gd name="T58" fmla="*/ 83 w 220"/>
                <a:gd name="T59" fmla="*/ 139 h 257"/>
                <a:gd name="T60" fmla="*/ 81 w 220"/>
                <a:gd name="T61" fmla="*/ 138 h 257"/>
                <a:gd name="T62" fmla="*/ 0 w 220"/>
                <a:gd name="T63" fmla="*/ 126 h 257"/>
                <a:gd name="T64" fmla="*/ 4 w 220"/>
                <a:gd name="T65" fmla="*/ 126 h 257"/>
                <a:gd name="T66" fmla="*/ 63 w 220"/>
                <a:gd name="T67" fmla="*/ 117 h 257"/>
                <a:gd name="T68" fmla="*/ 88 w 220"/>
                <a:gd name="T69" fmla="*/ 110 h 257"/>
                <a:gd name="T70" fmla="*/ 91 w 220"/>
                <a:gd name="T71" fmla="*/ 98 h 257"/>
                <a:gd name="T72" fmla="*/ 89 w 220"/>
                <a:gd name="T73" fmla="*/ 100 h 257"/>
                <a:gd name="T74" fmla="*/ 93 w 220"/>
                <a:gd name="T75" fmla="*/ 32 h 257"/>
                <a:gd name="T76" fmla="*/ 93 w 220"/>
                <a:gd name="T7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0" h="257">
                  <a:moveTo>
                    <a:pt x="93" y="0"/>
                  </a:moveTo>
                  <a:cubicBezTo>
                    <a:pt x="97" y="1"/>
                    <a:pt x="103" y="1"/>
                    <a:pt x="107" y="7"/>
                  </a:cubicBezTo>
                  <a:cubicBezTo>
                    <a:pt x="115" y="19"/>
                    <a:pt x="109" y="99"/>
                    <a:pt x="107" y="106"/>
                  </a:cubicBezTo>
                  <a:cubicBezTo>
                    <a:pt x="116" y="104"/>
                    <a:pt x="129" y="103"/>
                    <a:pt x="135" y="98"/>
                  </a:cubicBezTo>
                  <a:cubicBezTo>
                    <a:pt x="135" y="94"/>
                    <a:pt x="134" y="96"/>
                    <a:pt x="140" y="94"/>
                  </a:cubicBezTo>
                  <a:cubicBezTo>
                    <a:pt x="149" y="96"/>
                    <a:pt x="186" y="91"/>
                    <a:pt x="182" y="106"/>
                  </a:cubicBezTo>
                  <a:cubicBezTo>
                    <a:pt x="181" y="111"/>
                    <a:pt x="179" y="115"/>
                    <a:pt x="178" y="120"/>
                  </a:cubicBezTo>
                  <a:cubicBezTo>
                    <a:pt x="166" y="117"/>
                    <a:pt x="112" y="120"/>
                    <a:pt x="108" y="129"/>
                  </a:cubicBezTo>
                  <a:cubicBezTo>
                    <a:pt x="108" y="130"/>
                    <a:pt x="108" y="131"/>
                    <a:pt x="108" y="132"/>
                  </a:cubicBezTo>
                  <a:cubicBezTo>
                    <a:pt x="111" y="145"/>
                    <a:pt x="154" y="198"/>
                    <a:pt x="171" y="212"/>
                  </a:cubicBezTo>
                  <a:cubicBezTo>
                    <a:pt x="188" y="221"/>
                    <a:pt x="204" y="230"/>
                    <a:pt x="220" y="239"/>
                  </a:cubicBezTo>
                  <a:cubicBezTo>
                    <a:pt x="220" y="240"/>
                    <a:pt x="220" y="240"/>
                    <a:pt x="219" y="241"/>
                  </a:cubicBezTo>
                  <a:cubicBezTo>
                    <a:pt x="218" y="241"/>
                    <a:pt x="216" y="241"/>
                    <a:pt x="214" y="241"/>
                  </a:cubicBezTo>
                  <a:cubicBezTo>
                    <a:pt x="217" y="246"/>
                    <a:pt x="218" y="246"/>
                    <a:pt x="218" y="252"/>
                  </a:cubicBezTo>
                  <a:cubicBezTo>
                    <a:pt x="217" y="252"/>
                    <a:pt x="215" y="252"/>
                    <a:pt x="213" y="252"/>
                  </a:cubicBezTo>
                  <a:cubicBezTo>
                    <a:pt x="214" y="253"/>
                    <a:pt x="215" y="254"/>
                    <a:pt x="215" y="255"/>
                  </a:cubicBezTo>
                  <a:cubicBezTo>
                    <a:pt x="208" y="256"/>
                    <a:pt x="201" y="256"/>
                    <a:pt x="194" y="257"/>
                  </a:cubicBezTo>
                  <a:cubicBezTo>
                    <a:pt x="182" y="255"/>
                    <a:pt x="168" y="244"/>
                    <a:pt x="159" y="240"/>
                  </a:cubicBezTo>
                  <a:cubicBezTo>
                    <a:pt x="152" y="232"/>
                    <a:pt x="137" y="210"/>
                    <a:pt x="132" y="200"/>
                  </a:cubicBezTo>
                  <a:cubicBezTo>
                    <a:pt x="132" y="200"/>
                    <a:pt x="132" y="198"/>
                    <a:pt x="131" y="199"/>
                  </a:cubicBezTo>
                  <a:cubicBezTo>
                    <a:pt x="123" y="187"/>
                    <a:pt x="101" y="154"/>
                    <a:pt x="99" y="155"/>
                  </a:cubicBezTo>
                  <a:cubicBezTo>
                    <a:pt x="99" y="154"/>
                    <a:pt x="99" y="154"/>
                    <a:pt x="98" y="153"/>
                  </a:cubicBezTo>
                  <a:cubicBezTo>
                    <a:pt x="97" y="167"/>
                    <a:pt x="67" y="234"/>
                    <a:pt x="64" y="234"/>
                  </a:cubicBezTo>
                  <a:cubicBezTo>
                    <a:pt x="63" y="235"/>
                    <a:pt x="62" y="236"/>
                    <a:pt x="61" y="237"/>
                  </a:cubicBezTo>
                  <a:cubicBezTo>
                    <a:pt x="56" y="240"/>
                    <a:pt x="47" y="251"/>
                    <a:pt x="47" y="251"/>
                  </a:cubicBezTo>
                  <a:cubicBezTo>
                    <a:pt x="38" y="255"/>
                    <a:pt x="22" y="253"/>
                    <a:pt x="11" y="257"/>
                  </a:cubicBezTo>
                  <a:cubicBezTo>
                    <a:pt x="10" y="256"/>
                    <a:pt x="10" y="255"/>
                    <a:pt x="9" y="254"/>
                  </a:cubicBezTo>
                  <a:cubicBezTo>
                    <a:pt x="9" y="254"/>
                    <a:pt x="9" y="253"/>
                    <a:pt x="9" y="253"/>
                  </a:cubicBezTo>
                  <a:cubicBezTo>
                    <a:pt x="45" y="228"/>
                    <a:pt x="54" y="209"/>
                    <a:pt x="72" y="175"/>
                  </a:cubicBezTo>
                  <a:cubicBezTo>
                    <a:pt x="76" y="163"/>
                    <a:pt x="79" y="151"/>
                    <a:pt x="83" y="139"/>
                  </a:cubicBezTo>
                  <a:cubicBezTo>
                    <a:pt x="82" y="138"/>
                    <a:pt x="82" y="138"/>
                    <a:pt x="81" y="138"/>
                  </a:cubicBezTo>
                  <a:cubicBezTo>
                    <a:pt x="56" y="145"/>
                    <a:pt x="26" y="161"/>
                    <a:pt x="0" y="126"/>
                  </a:cubicBezTo>
                  <a:cubicBezTo>
                    <a:pt x="2" y="126"/>
                    <a:pt x="3" y="126"/>
                    <a:pt x="4" y="126"/>
                  </a:cubicBezTo>
                  <a:cubicBezTo>
                    <a:pt x="24" y="119"/>
                    <a:pt x="57" y="120"/>
                    <a:pt x="63" y="117"/>
                  </a:cubicBezTo>
                  <a:cubicBezTo>
                    <a:pt x="70" y="112"/>
                    <a:pt x="82" y="109"/>
                    <a:pt x="88" y="110"/>
                  </a:cubicBezTo>
                  <a:cubicBezTo>
                    <a:pt x="89" y="106"/>
                    <a:pt x="90" y="102"/>
                    <a:pt x="91" y="98"/>
                  </a:cubicBezTo>
                  <a:cubicBezTo>
                    <a:pt x="90" y="99"/>
                    <a:pt x="89" y="100"/>
                    <a:pt x="89" y="100"/>
                  </a:cubicBezTo>
                  <a:cubicBezTo>
                    <a:pt x="92" y="76"/>
                    <a:pt x="90" y="57"/>
                    <a:pt x="93" y="32"/>
                  </a:cubicBezTo>
                  <a:cubicBezTo>
                    <a:pt x="95" y="19"/>
                    <a:pt x="89" y="13"/>
                    <a:pt x="93" y="0"/>
                  </a:cubicBezTo>
                  <a:close/>
                </a:path>
              </a:pathLst>
            </a:custGeom>
            <a:solidFill>
              <a:srgbClr val="D62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íşḷiḓê">
              <a:extLst>
                <a:ext uri="{FF2B5EF4-FFF2-40B4-BE49-F238E27FC236}">
                  <a16:creationId xmlns:a16="http://schemas.microsoft.com/office/drawing/2014/main" id="{DF62E8AC-C81B-4823-BA8A-4F426DB60F7E}"/>
                </a:ext>
              </a:extLst>
            </p:cNvPr>
            <p:cNvGrpSpPr/>
            <p:nvPr/>
          </p:nvGrpSpPr>
          <p:grpSpPr>
            <a:xfrm>
              <a:off x="8694739" y="2811463"/>
              <a:ext cx="577850" cy="841375"/>
              <a:chOff x="8694739" y="2811463"/>
              <a:chExt cx="577850" cy="841375"/>
            </a:xfrm>
          </p:grpSpPr>
          <p:sp>
            <p:nvSpPr>
              <p:cNvPr id="92" name="íṡḻîḍè">
                <a:extLst>
                  <a:ext uri="{FF2B5EF4-FFF2-40B4-BE49-F238E27FC236}">
                    <a16:creationId xmlns:a16="http://schemas.microsoft.com/office/drawing/2014/main" id="{88237BC1-5093-4519-BC19-3B839697E370}"/>
                  </a:ext>
                </a:extLst>
              </p:cNvPr>
              <p:cNvSpPr/>
              <p:nvPr/>
            </p:nvSpPr>
            <p:spPr bwMode="auto">
              <a:xfrm>
                <a:off x="8942389" y="2890838"/>
                <a:ext cx="6350" cy="6350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2" y="2"/>
                      <a:pt x="2" y="2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îšlîdé">
                <a:extLst>
                  <a:ext uri="{FF2B5EF4-FFF2-40B4-BE49-F238E27FC236}">
                    <a16:creationId xmlns:a16="http://schemas.microsoft.com/office/drawing/2014/main" id="{297BC2A5-63CD-4618-8DD3-32AC7D5DEFFE}"/>
                  </a:ext>
                </a:extLst>
              </p:cNvPr>
              <p:cNvSpPr/>
              <p:nvPr/>
            </p:nvSpPr>
            <p:spPr bwMode="auto">
              <a:xfrm>
                <a:off x="8951914" y="2900363"/>
                <a:ext cx="9525" cy="952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1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2" y="2"/>
                      <a:pt x="1" y="3"/>
                      <a:pt x="3" y="1"/>
                    </a:cubicBezTo>
                    <a:cubicBezTo>
                      <a:pt x="1" y="1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i$1ïďe">
                <a:extLst>
                  <a:ext uri="{FF2B5EF4-FFF2-40B4-BE49-F238E27FC236}">
                    <a16:creationId xmlns:a16="http://schemas.microsoft.com/office/drawing/2014/main" id="{870F5612-C5CA-40E1-8D1F-1DEEA4889AAC}"/>
                  </a:ext>
                </a:extLst>
              </p:cNvPr>
              <p:cNvSpPr/>
              <p:nvPr/>
            </p:nvSpPr>
            <p:spPr bwMode="auto">
              <a:xfrm>
                <a:off x="8955089" y="2911476"/>
                <a:ext cx="9525" cy="12700"/>
              </a:xfrm>
              <a:custGeom>
                <a:avLst/>
                <a:gdLst>
                  <a:gd name="T0" fmla="*/ 0 w 3"/>
                  <a:gd name="T1" fmla="*/ 0 h 4"/>
                  <a:gd name="T2" fmla="*/ 2 w 3"/>
                  <a:gd name="T3" fmla="*/ 4 h 4"/>
                  <a:gd name="T4" fmla="*/ 3 w 3"/>
                  <a:gd name="T5" fmla="*/ 1 h 4"/>
                  <a:gd name="T6" fmla="*/ 3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1"/>
                      <a:pt x="2" y="3"/>
                      <a:pt x="2" y="4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îs1iḍé">
                <a:extLst>
                  <a:ext uri="{FF2B5EF4-FFF2-40B4-BE49-F238E27FC236}">
                    <a16:creationId xmlns:a16="http://schemas.microsoft.com/office/drawing/2014/main" id="{06182043-2FE6-48A1-A7E3-3DE47710F305}"/>
                  </a:ext>
                </a:extLst>
              </p:cNvPr>
              <p:cNvSpPr/>
              <p:nvPr/>
            </p:nvSpPr>
            <p:spPr bwMode="auto">
              <a:xfrm>
                <a:off x="9005889" y="3036888"/>
                <a:ext cx="9525" cy="952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0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3"/>
                      <a:pt x="1" y="2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isḷîdé">
                <a:extLst>
                  <a:ext uri="{FF2B5EF4-FFF2-40B4-BE49-F238E27FC236}">
                    <a16:creationId xmlns:a16="http://schemas.microsoft.com/office/drawing/2014/main" id="{BC451124-2805-4FFC-954D-22E2127D91B0}"/>
                  </a:ext>
                </a:extLst>
              </p:cNvPr>
              <p:cNvSpPr/>
              <p:nvPr/>
            </p:nvSpPr>
            <p:spPr bwMode="auto">
              <a:xfrm>
                <a:off x="8967789" y="3098801"/>
                <a:ext cx="1588" cy="4763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iṧḷïḑè">
                <a:extLst>
                  <a:ext uri="{FF2B5EF4-FFF2-40B4-BE49-F238E27FC236}">
                    <a16:creationId xmlns:a16="http://schemas.microsoft.com/office/drawing/2014/main" id="{1CB7B27E-1EA0-4809-808F-7A5772395A81}"/>
                  </a:ext>
                </a:extLst>
              </p:cNvPr>
              <p:cNvSpPr/>
              <p:nvPr/>
            </p:nvSpPr>
            <p:spPr bwMode="auto">
              <a:xfrm>
                <a:off x="9129714" y="3128963"/>
                <a:ext cx="0" cy="6350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işḻíḋê">
                <a:extLst>
                  <a:ext uri="{FF2B5EF4-FFF2-40B4-BE49-F238E27FC236}">
                    <a16:creationId xmlns:a16="http://schemas.microsoft.com/office/drawing/2014/main" id="{186B6FAA-BCD2-4866-9099-A87CE22C28FD}"/>
                  </a:ext>
                </a:extLst>
              </p:cNvPr>
              <p:cNvSpPr/>
              <p:nvPr/>
            </p:nvSpPr>
            <p:spPr bwMode="auto">
              <a:xfrm>
                <a:off x="9136064" y="3128963"/>
                <a:ext cx="0" cy="6350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îṧlíḋè">
                <a:extLst>
                  <a:ext uri="{FF2B5EF4-FFF2-40B4-BE49-F238E27FC236}">
                    <a16:creationId xmlns:a16="http://schemas.microsoft.com/office/drawing/2014/main" id="{4F0334CD-4CFD-431E-B208-89FD1C39C406}"/>
                  </a:ext>
                </a:extLst>
              </p:cNvPr>
              <p:cNvSpPr/>
              <p:nvPr/>
            </p:nvSpPr>
            <p:spPr bwMode="auto">
              <a:xfrm>
                <a:off x="8694739" y="2811463"/>
                <a:ext cx="577850" cy="841375"/>
              </a:xfrm>
              <a:custGeom>
                <a:avLst/>
                <a:gdLst>
                  <a:gd name="T0" fmla="*/ 140 w 191"/>
                  <a:gd name="T1" fmla="*/ 108 h 276"/>
                  <a:gd name="T2" fmla="*/ 191 w 191"/>
                  <a:gd name="T3" fmla="*/ 95 h 276"/>
                  <a:gd name="T4" fmla="*/ 131 w 191"/>
                  <a:gd name="T5" fmla="*/ 75 h 276"/>
                  <a:gd name="T6" fmla="*/ 125 w 191"/>
                  <a:gd name="T7" fmla="*/ 73 h 276"/>
                  <a:gd name="T8" fmla="*/ 165 w 191"/>
                  <a:gd name="T9" fmla="*/ 35 h 276"/>
                  <a:gd name="T10" fmla="*/ 143 w 191"/>
                  <a:gd name="T11" fmla="*/ 0 h 276"/>
                  <a:gd name="T12" fmla="*/ 135 w 191"/>
                  <a:gd name="T13" fmla="*/ 3 h 276"/>
                  <a:gd name="T14" fmla="*/ 83 w 191"/>
                  <a:gd name="T15" fmla="*/ 4 h 276"/>
                  <a:gd name="T16" fmla="*/ 76 w 191"/>
                  <a:gd name="T17" fmla="*/ 35 h 276"/>
                  <a:gd name="T18" fmla="*/ 66 w 191"/>
                  <a:gd name="T19" fmla="*/ 18 h 276"/>
                  <a:gd name="T20" fmla="*/ 56 w 191"/>
                  <a:gd name="T21" fmla="*/ 84 h 276"/>
                  <a:gd name="T22" fmla="*/ 38 w 191"/>
                  <a:gd name="T23" fmla="*/ 71 h 276"/>
                  <a:gd name="T24" fmla="*/ 7 w 191"/>
                  <a:gd name="T25" fmla="*/ 108 h 276"/>
                  <a:gd name="T26" fmla="*/ 1 w 191"/>
                  <a:gd name="T27" fmla="*/ 134 h 276"/>
                  <a:gd name="T28" fmla="*/ 9 w 191"/>
                  <a:gd name="T29" fmla="*/ 138 h 276"/>
                  <a:gd name="T30" fmla="*/ 13 w 191"/>
                  <a:gd name="T31" fmla="*/ 142 h 276"/>
                  <a:gd name="T32" fmla="*/ 28 w 191"/>
                  <a:gd name="T33" fmla="*/ 128 h 276"/>
                  <a:gd name="T34" fmla="*/ 32 w 191"/>
                  <a:gd name="T35" fmla="*/ 127 h 276"/>
                  <a:gd name="T36" fmla="*/ 41 w 191"/>
                  <a:gd name="T37" fmla="*/ 112 h 276"/>
                  <a:gd name="T38" fmla="*/ 45 w 191"/>
                  <a:gd name="T39" fmla="*/ 107 h 276"/>
                  <a:gd name="T40" fmla="*/ 75 w 191"/>
                  <a:gd name="T41" fmla="*/ 95 h 276"/>
                  <a:gd name="T42" fmla="*/ 77 w 191"/>
                  <a:gd name="T43" fmla="*/ 96 h 276"/>
                  <a:gd name="T44" fmla="*/ 79 w 191"/>
                  <a:gd name="T45" fmla="*/ 97 h 276"/>
                  <a:gd name="T46" fmla="*/ 68 w 191"/>
                  <a:gd name="T47" fmla="*/ 147 h 276"/>
                  <a:gd name="T48" fmla="*/ 89 w 191"/>
                  <a:gd name="T49" fmla="*/ 132 h 276"/>
                  <a:gd name="T50" fmla="*/ 99 w 191"/>
                  <a:gd name="T51" fmla="*/ 150 h 276"/>
                  <a:gd name="T52" fmla="*/ 9 w 191"/>
                  <a:gd name="T53" fmla="*/ 166 h 276"/>
                  <a:gd name="T54" fmla="*/ 67 w 191"/>
                  <a:gd name="T55" fmla="*/ 166 h 276"/>
                  <a:gd name="T56" fmla="*/ 99 w 191"/>
                  <a:gd name="T57" fmla="*/ 165 h 276"/>
                  <a:gd name="T58" fmla="*/ 51 w 191"/>
                  <a:gd name="T59" fmla="*/ 251 h 276"/>
                  <a:gd name="T60" fmla="*/ 98 w 191"/>
                  <a:gd name="T61" fmla="*/ 276 h 276"/>
                  <a:gd name="T62" fmla="*/ 137 w 191"/>
                  <a:gd name="T63" fmla="*/ 159 h 276"/>
                  <a:gd name="T64" fmla="*/ 179 w 191"/>
                  <a:gd name="T65" fmla="*/ 158 h 276"/>
                  <a:gd name="T66" fmla="*/ 114 w 191"/>
                  <a:gd name="T67" fmla="*/ 149 h 276"/>
                  <a:gd name="T68" fmla="*/ 136 w 191"/>
                  <a:gd name="T69" fmla="*/ 117 h 276"/>
                  <a:gd name="T70" fmla="*/ 86 w 191"/>
                  <a:gd name="T71" fmla="*/ 38 h 276"/>
                  <a:gd name="T72" fmla="*/ 102 w 191"/>
                  <a:gd name="T73" fmla="*/ 67 h 276"/>
                  <a:gd name="T74" fmla="*/ 87 w 191"/>
                  <a:gd name="T75" fmla="*/ 76 h 276"/>
                  <a:gd name="T76" fmla="*/ 101 w 191"/>
                  <a:gd name="T77" fmla="*/ 126 h 276"/>
                  <a:gd name="T78" fmla="*/ 93 w 191"/>
                  <a:gd name="T79" fmla="*/ 118 h 276"/>
                  <a:gd name="T80" fmla="*/ 104 w 191"/>
                  <a:gd name="T81" fmla="*/ 114 h 276"/>
                  <a:gd name="T82" fmla="*/ 91 w 191"/>
                  <a:gd name="T83" fmla="*/ 111 h 276"/>
                  <a:gd name="T84" fmla="*/ 87 w 191"/>
                  <a:gd name="T85" fmla="*/ 95 h 276"/>
                  <a:gd name="T86" fmla="*/ 88 w 191"/>
                  <a:gd name="T87" fmla="*/ 93 h 276"/>
                  <a:gd name="T88" fmla="*/ 152 w 191"/>
                  <a:gd name="T89" fmla="*/ 93 h 276"/>
                  <a:gd name="T90" fmla="*/ 139 w 191"/>
                  <a:gd name="T91" fmla="*/ 102 h 276"/>
                  <a:gd name="T92" fmla="*/ 124 w 191"/>
                  <a:gd name="T93" fmla="*/ 95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1" h="276">
                    <a:moveTo>
                      <a:pt x="136" y="117"/>
                    </a:moveTo>
                    <a:cubicBezTo>
                      <a:pt x="139" y="112"/>
                      <a:pt x="136" y="111"/>
                      <a:pt x="140" y="108"/>
                    </a:cubicBezTo>
                    <a:cubicBezTo>
                      <a:pt x="152" y="116"/>
                      <a:pt x="171" y="106"/>
                      <a:pt x="189" y="106"/>
                    </a:cubicBezTo>
                    <a:cubicBezTo>
                      <a:pt x="190" y="102"/>
                      <a:pt x="190" y="99"/>
                      <a:pt x="191" y="95"/>
                    </a:cubicBezTo>
                    <a:cubicBezTo>
                      <a:pt x="175" y="75"/>
                      <a:pt x="155" y="75"/>
                      <a:pt x="136" y="70"/>
                    </a:cubicBezTo>
                    <a:cubicBezTo>
                      <a:pt x="132" y="72"/>
                      <a:pt x="133" y="71"/>
                      <a:pt x="131" y="75"/>
                    </a:cubicBezTo>
                    <a:cubicBezTo>
                      <a:pt x="128" y="75"/>
                      <a:pt x="125" y="75"/>
                      <a:pt x="122" y="75"/>
                    </a:cubicBezTo>
                    <a:cubicBezTo>
                      <a:pt x="122" y="73"/>
                      <a:pt x="121" y="73"/>
                      <a:pt x="125" y="73"/>
                    </a:cubicBezTo>
                    <a:cubicBezTo>
                      <a:pt x="123" y="69"/>
                      <a:pt x="120" y="70"/>
                      <a:pt x="115" y="70"/>
                    </a:cubicBezTo>
                    <a:cubicBezTo>
                      <a:pt x="126" y="59"/>
                      <a:pt x="149" y="39"/>
                      <a:pt x="165" y="35"/>
                    </a:cubicBezTo>
                    <a:cubicBezTo>
                      <a:pt x="165" y="33"/>
                      <a:pt x="166" y="26"/>
                      <a:pt x="168" y="25"/>
                    </a:cubicBezTo>
                    <a:cubicBezTo>
                      <a:pt x="164" y="12"/>
                      <a:pt x="143" y="1"/>
                      <a:pt x="143" y="0"/>
                    </a:cubicBezTo>
                    <a:cubicBezTo>
                      <a:pt x="142" y="0"/>
                      <a:pt x="142" y="0"/>
                      <a:pt x="141" y="0"/>
                    </a:cubicBezTo>
                    <a:cubicBezTo>
                      <a:pt x="139" y="1"/>
                      <a:pt x="137" y="2"/>
                      <a:pt x="135" y="3"/>
                    </a:cubicBezTo>
                    <a:cubicBezTo>
                      <a:pt x="132" y="18"/>
                      <a:pt x="126" y="30"/>
                      <a:pt x="115" y="36"/>
                    </a:cubicBezTo>
                    <a:cubicBezTo>
                      <a:pt x="109" y="11"/>
                      <a:pt x="89" y="15"/>
                      <a:pt x="83" y="4"/>
                    </a:cubicBezTo>
                    <a:cubicBezTo>
                      <a:pt x="83" y="5"/>
                      <a:pt x="82" y="6"/>
                      <a:pt x="81" y="6"/>
                    </a:cubicBezTo>
                    <a:cubicBezTo>
                      <a:pt x="82" y="19"/>
                      <a:pt x="81" y="19"/>
                      <a:pt x="76" y="35"/>
                    </a:cubicBezTo>
                    <a:cubicBezTo>
                      <a:pt x="75" y="34"/>
                      <a:pt x="75" y="34"/>
                      <a:pt x="75" y="33"/>
                    </a:cubicBezTo>
                    <a:cubicBezTo>
                      <a:pt x="73" y="34"/>
                      <a:pt x="67" y="19"/>
                      <a:pt x="66" y="18"/>
                    </a:cubicBezTo>
                    <a:cubicBezTo>
                      <a:pt x="64" y="16"/>
                      <a:pt x="62" y="15"/>
                      <a:pt x="60" y="14"/>
                    </a:cubicBezTo>
                    <a:cubicBezTo>
                      <a:pt x="47" y="22"/>
                      <a:pt x="35" y="72"/>
                      <a:pt x="56" y="84"/>
                    </a:cubicBezTo>
                    <a:cubicBezTo>
                      <a:pt x="52" y="85"/>
                      <a:pt x="48" y="86"/>
                      <a:pt x="43" y="87"/>
                    </a:cubicBezTo>
                    <a:cubicBezTo>
                      <a:pt x="41" y="82"/>
                      <a:pt x="40" y="77"/>
                      <a:pt x="38" y="71"/>
                    </a:cubicBezTo>
                    <a:cubicBezTo>
                      <a:pt x="34" y="69"/>
                      <a:pt x="35" y="74"/>
                      <a:pt x="34" y="70"/>
                    </a:cubicBezTo>
                    <a:cubicBezTo>
                      <a:pt x="20" y="73"/>
                      <a:pt x="15" y="104"/>
                      <a:pt x="7" y="108"/>
                    </a:cubicBezTo>
                    <a:cubicBezTo>
                      <a:pt x="7" y="109"/>
                      <a:pt x="2" y="111"/>
                      <a:pt x="0" y="112"/>
                    </a:cubicBezTo>
                    <a:cubicBezTo>
                      <a:pt x="1" y="121"/>
                      <a:pt x="3" y="127"/>
                      <a:pt x="1" y="134"/>
                    </a:cubicBezTo>
                    <a:cubicBezTo>
                      <a:pt x="5" y="136"/>
                      <a:pt x="7" y="135"/>
                      <a:pt x="8" y="141"/>
                    </a:cubicBezTo>
                    <a:cubicBezTo>
                      <a:pt x="8" y="140"/>
                      <a:pt x="9" y="139"/>
                      <a:pt x="9" y="138"/>
                    </a:cubicBezTo>
                    <a:cubicBezTo>
                      <a:pt x="9" y="139"/>
                      <a:pt x="9" y="140"/>
                      <a:pt x="9" y="142"/>
                    </a:cubicBezTo>
                    <a:cubicBezTo>
                      <a:pt x="13" y="141"/>
                      <a:pt x="12" y="139"/>
                      <a:pt x="13" y="142"/>
                    </a:cubicBezTo>
                    <a:cubicBezTo>
                      <a:pt x="19" y="138"/>
                      <a:pt x="25" y="133"/>
                      <a:pt x="30" y="133"/>
                    </a:cubicBezTo>
                    <a:cubicBezTo>
                      <a:pt x="29" y="131"/>
                      <a:pt x="28" y="130"/>
                      <a:pt x="28" y="128"/>
                    </a:cubicBezTo>
                    <a:cubicBezTo>
                      <a:pt x="30" y="128"/>
                      <a:pt x="28" y="127"/>
                      <a:pt x="30" y="128"/>
                    </a:cubicBezTo>
                    <a:cubicBezTo>
                      <a:pt x="30" y="128"/>
                      <a:pt x="31" y="127"/>
                      <a:pt x="32" y="127"/>
                    </a:cubicBezTo>
                    <a:cubicBezTo>
                      <a:pt x="27" y="122"/>
                      <a:pt x="36" y="123"/>
                      <a:pt x="39" y="113"/>
                    </a:cubicBezTo>
                    <a:cubicBezTo>
                      <a:pt x="40" y="112"/>
                      <a:pt x="40" y="112"/>
                      <a:pt x="41" y="112"/>
                    </a:cubicBezTo>
                    <a:cubicBezTo>
                      <a:pt x="40" y="113"/>
                      <a:pt x="40" y="115"/>
                      <a:pt x="39" y="117"/>
                    </a:cubicBezTo>
                    <a:cubicBezTo>
                      <a:pt x="41" y="113"/>
                      <a:pt x="43" y="110"/>
                      <a:pt x="45" y="107"/>
                    </a:cubicBezTo>
                    <a:cubicBezTo>
                      <a:pt x="73" y="96"/>
                      <a:pt x="73" y="96"/>
                      <a:pt x="73" y="96"/>
                    </a:cubicBezTo>
                    <a:cubicBezTo>
                      <a:pt x="73" y="99"/>
                      <a:pt x="74" y="97"/>
                      <a:pt x="75" y="95"/>
                    </a:cubicBezTo>
                    <a:cubicBezTo>
                      <a:pt x="75" y="97"/>
                      <a:pt x="75" y="98"/>
                      <a:pt x="75" y="99"/>
                    </a:cubicBezTo>
                    <a:cubicBezTo>
                      <a:pt x="75" y="98"/>
                      <a:pt x="76" y="97"/>
                      <a:pt x="77" y="96"/>
                    </a:cubicBezTo>
                    <a:cubicBezTo>
                      <a:pt x="77" y="98"/>
                      <a:pt x="77" y="99"/>
                      <a:pt x="77" y="100"/>
                    </a:cubicBezTo>
                    <a:cubicBezTo>
                      <a:pt x="77" y="99"/>
                      <a:pt x="78" y="98"/>
                      <a:pt x="79" y="97"/>
                    </a:cubicBezTo>
                    <a:cubicBezTo>
                      <a:pt x="79" y="97"/>
                      <a:pt x="79" y="97"/>
                      <a:pt x="80" y="97"/>
                    </a:cubicBezTo>
                    <a:cubicBezTo>
                      <a:pt x="74" y="115"/>
                      <a:pt x="59" y="124"/>
                      <a:pt x="68" y="147"/>
                    </a:cubicBezTo>
                    <a:cubicBezTo>
                      <a:pt x="72" y="147"/>
                      <a:pt x="75" y="146"/>
                      <a:pt x="77" y="148"/>
                    </a:cubicBezTo>
                    <a:cubicBezTo>
                      <a:pt x="83" y="145"/>
                      <a:pt x="87" y="140"/>
                      <a:pt x="89" y="132"/>
                    </a:cubicBezTo>
                    <a:cubicBezTo>
                      <a:pt x="90" y="132"/>
                      <a:pt x="91" y="133"/>
                      <a:pt x="92" y="133"/>
                    </a:cubicBezTo>
                    <a:cubicBezTo>
                      <a:pt x="94" y="139"/>
                      <a:pt x="96" y="144"/>
                      <a:pt x="99" y="150"/>
                    </a:cubicBezTo>
                    <a:cubicBezTo>
                      <a:pt x="99" y="150"/>
                      <a:pt x="14" y="165"/>
                      <a:pt x="12" y="166"/>
                    </a:cubicBezTo>
                    <a:cubicBezTo>
                      <a:pt x="11" y="166"/>
                      <a:pt x="10" y="166"/>
                      <a:pt x="9" y="166"/>
                    </a:cubicBezTo>
                    <a:cubicBezTo>
                      <a:pt x="8" y="166"/>
                      <a:pt x="8" y="167"/>
                      <a:pt x="7" y="167"/>
                    </a:cubicBezTo>
                    <a:cubicBezTo>
                      <a:pt x="20" y="190"/>
                      <a:pt x="48" y="173"/>
                      <a:pt x="67" y="166"/>
                    </a:cubicBezTo>
                    <a:cubicBezTo>
                      <a:pt x="77" y="165"/>
                      <a:pt x="87" y="164"/>
                      <a:pt x="97" y="163"/>
                    </a:cubicBezTo>
                    <a:cubicBezTo>
                      <a:pt x="97" y="163"/>
                      <a:pt x="98" y="164"/>
                      <a:pt x="99" y="165"/>
                    </a:cubicBezTo>
                    <a:cubicBezTo>
                      <a:pt x="108" y="170"/>
                      <a:pt x="105" y="249"/>
                      <a:pt x="89" y="254"/>
                    </a:cubicBezTo>
                    <a:cubicBezTo>
                      <a:pt x="93" y="257"/>
                      <a:pt x="54" y="251"/>
                      <a:pt x="51" y="251"/>
                    </a:cubicBezTo>
                    <a:cubicBezTo>
                      <a:pt x="50" y="251"/>
                      <a:pt x="49" y="251"/>
                      <a:pt x="49" y="251"/>
                    </a:cubicBezTo>
                    <a:cubicBezTo>
                      <a:pt x="62" y="270"/>
                      <a:pt x="75" y="270"/>
                      <a:pt x="98" y="276"/>
                    </a:cubicBezTo>
                    <a:cubicBezTo>
                      <a:pt x="125" y="258"/>
                      <a:pt x="122" y="193"/>
                      <a:pt x="114" y="161"/>
                    </a:cubicBezTo>
                    <a:cubicBezTo>
                      <a:pt x="122" y="160"/>
                      <a:pt x="129" y="159"/>
                      <a:pt x="137" y="159"/>
                    </a:cubicBezTo>
                    <a:cubicBezTo>
                      <a:pt x="144" y="161"/>
                      <a:pt x="163" y="169"/>
                      <a:pt x="173" y="165"/>
                    </a:cubicBezTo>
                    <a:cubicBezTo>
                      <a:pt x="177" y="165"/>
                      <a:pt x="179" y="164"/>
                      <a:pt x="179" y="158"/>
                    </a:cubicBezTo>
                    <a:cubicBezTo>
                      <a:pt x="174" y="155"/>
                      <a:pt x="168" y="153"/>
                      <a:pt x="163" y="150"/>
                    </a:cubicBezTo>
                    <a:cubicBezTo>
                      <a:pt x="114" y="149"/>
                      <a:pt x="114" y="149"/>
                      <a:pt x="114" y="149"/>
                    </a:cubicBezTo>
                    <a:cubicBezTo>
                      <a:pt x="111" y="146"/>
                      <a:pt x="113" y="140"/>
                      <a:pt x="108" y="136"/>
                    </a:cubicBezTo>
                    <a:cubicBezTo>
                      <a:pt x="115" y="125"/>
                      <a:pt x="130" y="124"/>
                      <a:pt x="136" y="117"/>
                    </a:cubicBezTo>
                    <a:close/>
                    <a:moveTo>
                      <a:pt x="79" y="79"/>
                    </a:moveTo>
                    <a:cubicBezTo>
                      <a:pt x="85" y="58"/>
                      <a:pt x="77" y="57"/>
                      <a:pt x="86" y="38"/>
                    </a:cubicBezTo>
                    <a:cubicBezTo>
                      <a:pt x="88" y="39"/>
                      <a:pt x="103" y="62"/>
                      <a:pt x="104" y="64"/>
                    </a:cubicBezTo>
                    <a:cubicBezTo>
                      <a:pt x="100" y="65"/>
                      <a:pt x="101" y="64"/>
                      <a:pt x="102" y="67"/>
                    </a:cubicBezTo>
                    <a:cubicBezTo>
                      <a:pt x="101" y="67"/>
                      <a:pt x="88" y="74"/>
                      <a:pt x="82" y="75"/>
                    </a:cubicBezTo>
                    <a:cubicBezTo>
                      <a:pt x="86" y="78"/>
                      <a:pt x="85" y="77"/>
                      <a:pt x="87" y="76"/>
                    </a:cubicBezTo>
                    <a:cubicBezTo>
                      <a:pt x="85" y="80"/>
                      <a:pt x="84" y="79"/>
                      <a:pt x="79" y="79"/>
                    </a:cubicBezTo>
                    <a:close/>
                    <a:moveTo>
                      <a:pt x="101" y="126"/>
                    </a:moveTo>
                    <a:cubicBezTo>
                      <a:pt x="98" y="125"/>
                      <a:pt x="96" y="124"/>
                      <a:pt x="94" y="123"/>
                    </a:cubicBezTo>
                    <a:cubicBezTo>
                      <a:pt x="93" y="122"/>
                      <a:pt x="95" y="123"/>
                      <a:pt x="93" y="118"/>
                    </a:cubicBezTo>
                    <a:cubicBezTo>
                      <a:pt x="96" y="118"/>
                      <a:pt x="101" y="116"/>
                      <a:pt x="103" y="114"/>
                    </a:cubicBezTo>
                    <a:cubicBezTo>
                      <a:pt x="103" y="114"/>
                      <a:pt x="103" y="114"/>
                      <a:pt x="104" y="114"/>
                    </a:cubicBezTo>
                    <a:cubicBezTo>
                      <a:pt x="106" y="118"/>
                      <a:pt x="103" y="122"/>
                      <a:pt x="101" y="126"/>
                    </a:cubicBezTo>
                    <a:close/>
                    <a:moveTo>
                      <a:pt x="91" y="111"/>
                    </a:moveTo>
                    <a:cubicBezTo>
                      <a:pt x="92" y="106"/>
                      <a:pt x="89" y="103"/>
                      <a:pt x="90" y="96"/>
                    </a:cubicBezTo>
                    <a:cubicBezTo>
                      <a:pt x="87" y="96"/>
                      <a:pt x="90" y="97"/>
                      <a:pt x="87" y="95"/>
                    </a:cubicBezTo>
                    <a:cubicBezTo>
                      <a:pt x="87" y="96"/>
                      <a:pt x="87" y="97"/>
                      <a:pt x="86" y="97"/>
                    </a:cubicBezTo>
                    <a:cubicBezTo>
                      <a:pt x="88" y="92"/>
                      <a:pt x="89" y="97"/>
                      <a:pt x="88" y="93"/>
                    </a:cubicBezTo>
                    <a:cubicBezTo>
                      <a:pt x="94" y="96"/>
                      <a:pt x="115" y="91"/>
                      <a:pt x="117" y="89"/>
                    </a:cubicBezTo>
                    <a:cubicBezTo>
                      <a:pt x="123" y="92"/>
                      <a:pt x="146" y="93"/>
                      <a:pt x="152" y="93"/>
                    </a:cubicBezTo>
                    <a:cubicBezTo>
                      <a:pt x="153" y="94"/>
                      <a:pt x="153" y="95"/>
                      <a:pt x="153" y="96"/>
                    </a:cubicBezTo>
                    <a:cubicBezTo>
                      <a:pt x="149" y="98"/>
                      <a:pt x="144" y="100"/>
                      <a:pt x="139" y="102"/>
                    </a:cubicBezTo>
                    <a:cubicBezTo>
                      <a:pt x="140" y="103"/>
                      <a:pt x="142" y="103"/>
                      <a:pt x="143" y="104"/>
                    </a:cubicBezTo>
                    <a:cubicBezTo>
                      <a:pt x="136" y="109"/>
                      <a:pt x="127" y="92"/>
                      <a:pt x="124" y="95"/>
                    </a:cubicBezTo>
                    <a:cubicBezTo>
                      <a:pt x="111" y="97"/>
                      <a:pt x="101" y="107"/>
                      <a:pt x="91" y="111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îṧ1iḋê">
              <a:extLst>
                <a:ext uri="{FF2B5EF4-FFF2-40B4-BE49-F238E27FC236}">
                  <a16:creationId xmlns:a16="http://schemas.microsoft.com/office/drawing/2014/main" id="{3E122D97-112F-4DB4-BB8E-9D8AFD71F993}"/>
                </a:ext>
              </a:extLst>
            </p:cNvPr>
            <p:cNvGrpSpPr/>
            <p:nvPr/>
          </p:nvGrpSpPr>
          <p:grpSpPr>
            <a:xfrm>
              <a:off x="5556251" y="2735263"/>
              <a:ext cx="538163" cy="993775"/>
              <a:chOff x="5556251" y="2735263"/>
              <a:chExt cx="538163" cy="993775"/>
            </a:xfrm>
          </p:grpSpPr>
          <p:sp>
            <p:nvSpPr>
              <p:cNvPr id="88" name="iŝḷidè">
                <a:extLst>
                  <a:ext uri="{FF2B5EF4-FFF2-40B4-BE49-F238E27FC236}">
                    <a16:creationId xmlns:a16="http://schemas.microsoft.com/office/drawing/2014/main" id="{BB7BE422-821E-4D35-982C-95322920B20C}"/>
                  </a:ext>
                </a:extLst>
              </p:cNvPr>
              <p:cNvSpPr/>
              <p:nvPr/>
            </p:nvSpPr>
            <p:spPr bwMode="auto">
              <a:xfrm>
                <a:off x="5556251" y="2735263"/>
                <a:ext cx="538163" cy="993775"/>
              </a:xfrm>
              <a:custGeom>
                <a:avLst/>
                <a:gdLst>
                  <a:gd name="T0" fmla="*/ 176 w 178"/>
                  <a:gd name="T1" fmla="*/ 113 h 326"/>
                  <a:gd name="T2" fmla="*/ 152 w 178"/>
                  <a:gd name="T3" fmla="*/ 86 h 326"/>
                  <a:gd name="T4" fmla="*/ 94 w 178"/>
                  <a:gd name="T5" fmla="*/ 89 h 326"/>
                  <a:gd name="T6" fmla="*/ 94 w 178"/>
                  <a:gd name="T7" fmla="*/ 9 h 326"/>
                  <a:gd name="T8" fmla="*/ 82 w 178"/>
                  <a:gd name="T9" fmla="*/ 0 h 326"/>
                  <a:gd name="T10" fmla="*/ 73 w 178"/>
                  <a:gd name="T11" fmla="*/ 4 h 326"/>
                  <a:gd name="T12" fmla="*/ 71 w 178"/>
                  <a:gd name="T13" fmla="*/ 24 h 326"/>
                  <a:gd name="T14" fmla="*/ 71 w 178"/>
                  <a:gd name="T15" fmla="*/ 92 h 326"/>
                  <a:gd name="T16" fmla="*/ 47 w 178"/>
                  <a:gd name="T17" fmla="*/ 98 h 326"/>
                  <a:gd name="T18" fmla="*/ 39 w 178"/>
                  <a:gd name="T19" fmla="*/ 98 h 326"/>
                  <a:gd name="T20" fmla="*/ 10 w 178"/>
                  <a:gd name="T21" fmla="*/ 102 h 326"/>
                  <a:gd name="T22" fmla="*/ 1 w 178"/>
                  <a:gd name="T23" fmla="*/ 129 h 326"/>
                  <a:gd name="T24" fmla="*/ 37 w 178"/>
                  <a:gd name="T25" fmla="*/ 182 h 326"/>
                  <a:gd name="T26" fmla="*/ 44 w 178"/>
                  <a:gd name="T27" fmla="*/ 178 h 326"/>
                  <a:gd name="T28" fmla="*/ 42 w 178"/>
                  <a:gd name="T29" fmla="*/ 173 h 326"/>
                  <a:gd name="T30" fmla="*/ 53 w 178"/>
                  <a:gd name="T31" fmla="*/ 165 h 326"/>
                  <a:gd name="T32" fmla="*/ 70 w 178"/>
                  <a:gd name="T33" fmla="*/ 165 h 326"/>
                  <a:gd name="T34" fmla="*/ 67 w 178"/>
                  <a:gd name="T35" fmla="*/ 273 h 326"/>
                  <a:gd name="T36" fmla="*/ 67 w 178"/>
                  <a:gd name="T37" fmla="*/ 317 h 326"/>
                  <a:gd name="T38" fmla="*/ 76 w 178"/>
                  <a:gd name="T39" fmla="*/ 325 h 326"/>
                  <a:gd name="T40" fmla="*/ 83 w 178"/>
                  <a:gd name="T41" fmla="*/ 326 h 326"/>
                  <a:gd name="T42" fmla="*/ 93 w 178"/>
                  <a:gd name="T43" fmla="*/ 287 h 326"/>
                  <a:gd name="T44" fmla="*/ 95 w 178"/>
                  <a:gd name="T45" fmla="*/ 237 h 326"/>
                  <a:gd name="T46" fmla="*/ 92 w 178"/>
                  <a:gd name="T47" fmla="*/ 220 h 326"/>
                  <a:gd name="T48" fmla="*/ 97 w 178"/>
                  <a:gd name="T49" fmla="*/ 160 h 326"/>
                  <a:gd name="T50" fmla="*/ 131 w 178"/>
                  <a:gd name="T51" fmla="*/ 159 h 326"/>
                  <a:gd name="T52" fmla="*/ 140 w 178"/>
                  <a:gd name="T53" fmla="*/ 155 h 326"/>
                  <a:gd name="T54" fmla="*/ 140 w 178"/>
                  <a:gd name="T55" fmla="*/ 142 h 326"/>
                  <a:gd name="T56" fmla="*/ 178 w 178"/>
                  <a:gd name="T57" fmla="*/ 113 h 326"/>
                  <a:gd name="T58" fmla="*/ 176 w 178"/>
                  <a:gd name="T59" fmla="*/ 113 h 326"/>
                  <a:gd name="T60" fmla="*/ 70 w 178"/>
                  <a:gd name="T61" fmla="*/ 146 h 326"/>
                  <a:gd name="T62" fmla="*/ 45 w 178"/>
                  <a:gd name="T63" fmla="*/ 148 h 326"/>
                  <a:gd name="T64" fmla="*/ 34 w 178"/>
                  <a:gd name="T65" fmla="*/ 124 h 326"/>
                  <a:gd name="T66" fmla="*/ 58 w 178"/>
                  <a:gd name="T67" fmla="*/ 117 h 326"/>
                  <a:gd name="T68" fmla="*/ 57 w 178"/>
                  <a:gd name="T69" fmla="*/ 114 h 326"/>
                  <a:gd name="T70" fmla="*/ 71 w 178"/>
                  <a:gd name="T71" fmla="*/ 114 h 326"/>
                  <a:gd name="T72" fmla="*/ 70 w 178"/>
                  <a:gd name="T73" fmla="*/ 146 h 326"/>
                  <a:gd name="T74" fmla="*/ 133 w 178"/>
                  <a:gd name="T75" fmla="*/ 110 h 326"/>
                  <a:gd name="T76" fmla="*/ 108 w 178"/>
                  <a:gd name="T77" fmla="*/ 135 h 326"/>
                  <a:gd name="T78" fmla="*/ 110 w 178"/>
                  <a:gd name="T79" fmla="*/ 140 h 326"/>
                  <a:gd name="T80" fmla="*/ 96 w 178"/>
                  <a:gd name="T81" fmla="*/ 143 h 326"/>
                  <a:gd name="T82" fmla="*/ 98 w 178"/>
                  <a:gd name="T83" fmla="*/ 108 h 326"/>
                  <a:gd name="T84" fmla="*/ 122 w 178"/>
                  <a:gd name="T85" fmla="*/ 105 h 326"/>
                  <a:gd name="T86" fmla="*/ 121 w 178"/>
                  <a:gd name="T87" fmla="*/ 103 h 326"/>
                  <a:gd name="T88" fmla="*/ 134 w 178"/>
                  <a:gd name="T89" fmla="*/ 110 h 326"/>
                  <a:gd name="T90" fmla="*/ 133 w 178"/>
                  <a:gd name="T91" fmla="*/ 11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8" h="326">
                    <a:moveTo>
                      <a:pt x="176" y="113"/>
                    </a:moveTo>
                    <a:cubicBezTo>
                      <a:pt x="174" y="99"/>
                      <a:pt x="167" y="90"/>
                      <a:pt x="152" y="86"/>
                    </a:cubicBezTo>
                    <a:cubicBezTo>
                      <a:pt x="133" y="87"/>
                      <a:pt x="113" y="88"/>
                      <a:pt x="94" y="89"/>
                    </a:cubicBezTo>
                    <a:cubicBezTo>
                      <a:pt x="97" y="80"/>
                      <a:pt x="95" y="11"/>
                      <a:pt x="94" y="9"/>
                    </a:cubicBezTo>
                    <a:cubicBezTo>
                      <a:pt x="91" y="4"/>
                      <a:pt x="85" y="2"/>
                      <a:pt x="82" y="0"/>
                    </a:cubicBezTo>
                    <a:cubicBezTo>
                      <a:pt x="79" y="2"/>
                      <a:pt x="76" y="3"/>
                      <a:pt x="73" y="4"/>
                    </a:cubicBezTo>
                    <a:cubicBezTo>
                      <a:pt x="72" y="11"/>
                      <a:pt x="72" y="18"/>
                      <a:pt x="71" y="24"/>
                    </a:cubicBezTo>
                    <a:cubicBezTo>
                      <a:pt x="75" y="49"/>
                      <a:pt x="68" y="72"/>
                      <a:pt x="71" y="92"/>
                    </a:cubicBezTo>
                    <a:cubicBezTo>
                      <a:pt x="62" y="89"/>
                      <a:pt x="48" y="98"/>
                      <a:pt x="47" y="98"/>
                    </a:cubicBezTo>
                    <a:cubicBezTo>
                      <a:pt x="45" y="98"/>
                      <a:pt x="42" y="98"/>
                      <a:pt x="39" y="98"/>
                    </a:cubicBezTo>
                    <a:cubicBezTo>
                      <a:pt x="28" y="102"/>
                      <a:pt x="14" y="98"/>
                      <a:pt x="10" y="102"/>
                    </a:cubicBezTo>
                    <a:cubicBezTo>
                      <a:pt x="7" y="111"/>
                      <a:pt x="4" y="120"/>
                      <a:pt x="1" y="129"/>
                    </a:cubicBezTo>
                    <a:cubicBezTo>
                      <a:pt x="7" y="155"/>
                      <a:pt x="0" y="169"/>
                      <a:pt x="37" y="182"/>
                    </a:cubicBezTo>
                    <a:cubicBezTo>
                      <a:pt x="39" y="178"/>
                      <a:pt x="39" y="178"/>
                      <a:pt x="44" y="178"/>
                    </a:cubicBezTo>
                    <a:cubicBezTo>
                      <a:pt x="44" y="176"/>
                      <a:pt x="43" y="175"/>
                      <a:pt x="42" y="173"/>
                    </a:cubicBezTo>
                    <a:cubicBezTo>
                      <a:pt x="47" y="171"/>
                      <a:pt x="53" y="166"/>
                      <a:pt x="53" y="165"/>
                    </a:cubicBezTo>
                    <a:cubicBezTo>
                      <a:pt x="60" y="166"/>
                      <a:pt x="63" y="166"/>
                      <a:pt x="70" y="165"/>
                    </a:cubicBezTo>
                    <a:cubicBezTo>
                      <a:pt x="72" y="201"/>
                      <a:pt x="73" y="235"/>
                      <a:pt x="67" y="273"/>
                    </a:cubicBezTo>
                    <a:cubicBezTo>
                      <a:pt x="67" y="288"/>
                      <a:pt x="67" y="303"/>
                      <a:pt x="67" y="317"/>
                    </a:cubicBezTo>
                    <a:cubicBezTo>
                      <a:pt x="70" y="320"/>
                      <a:pt x="73" y="322"/>
                      <a:pt x="76" y="325"/>
                    </a:cubicBezTo>
                    <a:cubicBezTo>
                      <a:pt x="78" y="325"/>
                      <a:pt x="80" y="326"/>
                      <a:pt x="83" y="326"/>
                    </a:cubicBezTo>
                    <a:cubicBezTo>
                      <a:pt x="98" y="316"/>
                      <a:pt x="91" y="305"/>
                      <a:pt x="93" y="287"/>
                    </a:cubicBezTo>
                    <a:cubicBezTo>
                      <a:pt x="95" y="276"/>
                      <a:pt x="94" y="258"/>
                      <a:pt x="95" y="237"/>
                    </a:cubicBezTo>
                    <a:cubicBezTo>
                      <a:pt x="94" y="231"/>
                      <a:pt x="93" y="226"/>
                      <a:pt x="92" y="220"/>
                    </a:cubicBezTo>
                    <a:cubicBezTo>
                      <a:pt x="96" y="208"/>
                      <a:pt x="100" y="174"/>
                      <a:pt x="97" y="160"/>
                    </a:cubicBezTo>
                    <a:cubicBezTo>
                      <a:pt x="103" y="161"/>
                      <a:pt x="128" y="154"/>
                      <a:pt x="131" y="159"/>
                    </a:cubicBezTo>
                    <a:cubicBezTo>
                      <a:pt x="133" y="157"/>
                      <a:pt x="134" y="155"/>
                      <a:pt x="140" y="155"/>
                    </a:cubicBezTo>
                    <a:cubicBezTo>
                      <a:pt x="140" y="151"/>
                      <a:pt x="140" y="146"/>
                      <a:pt x="140" y="142"/>
                    </a:cubicBezTo>
                    <a:cubicBezTo>
                      <a:pt x="153" y="139"/>
                      <a:pt x="172" y="132"/>
                      <a:pt x="178" y="113"/>
                    </a:cubicBezTo>
                    <a:cubicBezTo>
                      <a:pt x="177" y="113"/>
                      <a:pt x="176" y="113"/>
                      <a:pt x="176" y="113"/>
                    </a:cubicBezTo>
                    <a:close/>
                    <a:moveTo>
                      <a:pt x="70" y="146"/>
                    </a:moveTo>
                    <a:cubicBezTo>
                      <a:pt x="62" y="149"/>
                      <a:pt x="55" y="146"/>
                      <a:pt x="45" y="148"/>
                    </a:cubicBezTo>
                    <a:cubicBezTo>
                      <a:pt x="37" y="139"/>
                      <a:pt x="39" y="130"/>
                      <a:pt x="34" y="124"/>
                    </a:cubicBezTo>
                    <a:cubicBezTo>
                      <a:pt x="41" y="117"/>
                      <a:pt x="52" y="117"/>
                      <a:pt x="58" y="117"/>
                    </a:cubicBezTo>
                    <a:cubicBezTo>
                      <a:pt x="57" y="116"/>
                      <a:pt x="57" y="115"/>
                      <a:pt x="57" y="114"/>
                    </a:cubicBezTo>
                    <a:cubicBezTo>
                      <a:pt x="61" y="116"/>
                      <a:pt x="65" y="115"/>
                      <a:pt x="71" y="114"/>
                    </a:cubicBezTo>
                    <a:cubicBezTo>
                      <a:pt x="68" y="125"/>
                      <a:pt x="73" y="134"/>
                      <a:pt x="70" y="146"/>
                    </a:cubicBezTo>
                    <a:close/>
                    <a:moveTo>
                      <a:pt x="133" y="110"/>
                    </a:moveTo>
                    <a:cubicBezTo>
                      <a:pt x="132" y="123"/>
                      <a:pt x="113" y="126"/>
                      <a:pt x="108" y="135"/>
                    </a:cubicBezTo>
                    <a:cubicBezTo>
                      <a:pt x="109" y="136"/>
                      <a:pt x="109" y="138"/>
                      <a:pt x="110" y="140"/>
                    </a:cubicBezTo>
                    <a:cubicBezTo>
                      <a:pt x="106" y="141"/>
                      <a:pt x="101" y="142"/>
                      <a:pt x="96" y="143"/>
                    </a:cubicBezTo>
                    <a:cubicBezTo>
                      <a:pt x="95" y="129"/>
                      <a:pt x="94" y="120"/>
                      <a:pt x="98" y="108"/>
                    </a:cubicBezTo>
                    <a:cubicBezTo>
                      <a:pt x="104" y="104"/>
                      <a:pt x="115" y="105"/>
                      <a:pt x="122" y="105"/>
                    </a:cubicBezTo>
                    <a:cubicBezTo>
                      <a:pt x="122" y="104"/>
                      <a:pt x="121" y="104"/>
                      <a:pt x="121" y="103"/>
                    </a:cubicBezTo>
                    <a:cubicBezTo>
                      <a:pt x="128" y="106"/>
                      <a:pt x="131" y="104"/>
                      <a:pt x="134" y="110"/>
                    </a:cubicBezTo>
                    <a:cubicBezTo>
                      <a:pt x="134" y="110"/>
                      <a:pt x="133" y="110"/>
                      <a:pt x="133" y="11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í$ḻíḍe">
                <a:extLst>
                  <a:ext uri="{FF2B5EF4-FFF2-40B4-BE49-F238E27FC236}">
                    <a16:creationId xmlns:a16="http://schemas.microsoft.com/office/drawing/2014/main" id="{7C3AD1AE-DF77-49D3-9AD0-0C6E96814C59}"/>
                  </a:ext>
                </a:extLst>
              </p:cNvPr>
              <p:cNvSpPr/>
              <p:nvPr/>
            </p:nvSpPr>
            <p:spPr bwMode="auto">
              <a:xfrm>
                <a:off x="5903914" y="3143251"/>
                <a:ext cx="9525" cy="15875"/>
              </a:xfrm>
              <a:custGeom>
                <a:avLst/>
                <a:gdLst>
                  <a:gd name="T0" fmla="*/ 3 w 3"/>
                  <a:gd name="T1" fmla="*/ 0 h 5"/>
                  <a:gd name="T2" fmla="*/ 0 w 3"/>
                  <a:gd name="T3" fmla="*/ 1 h 5"/>
                  <a:gd name="T4" fmla="*/ 1 w 3"/>
                  <a:gd name="T5" fmla="*/ 5 h 5"/>
                  <a:gd name="T6" fmla="*/ 2 w 3"/>
                  <a:gd name="T7" fmla="*/ 3 h 5"/>
                  <a:gd name="T8" fmla="*/ 3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1" y="2"/>
                      <a:pt x="3" y="0"/>
                      <a:pt x="0" y="1"/>
                    </a:cubicBezTo>
                    <a:cubicBezTo>
                      <a:pt x="1" y="2"/>
                      <a:pt x="1" y="3"/>
                      <a:pt x="1" y="5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2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îṧḻîḑe">
                <a:extLst>
                  <a:ext uri="{FF2B5EF4-FFF2-40B4-BE49-F238E27FC236}">
                    <a16:creationId xmlns:a16="http://schemas.microsoft.com/office/drawing/2014/main" id="{89343181-8270-4C41-8D24-EE7DB1EA1E16}"/>
                  </a:ext>
                </a:extLst>
              </p:cNvPr>
              <p:cNvSpPr/>
              <p:nvPr/>
            </p:nvSpPr>
            <p:spPr bwMode="auto">
              <a:xfrm>
                <a:off x="5916614" y="314325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îśļîďê">
                <a:extLst>
                  <a:ext uri="{FF2B5EF4-FFF2-40B4-BE49-F238E27FC236}">
                    <a16:creationId xmlns:a16="http://schemas.microsoft.com/office/drawing/2014/main" id="{DBF1DEF9-9A1F-43B5-9730-27D3474D6E1B}"/>
                  </a:ext>
                </a:extLst>
              </p:cNvPr>
              <p:cNvSpPr/>
              <p:nvPr/>
            </p:nvSpPr>
            <p:spPr bwMode="auto">
              <a:xfrm>
                <a:off x="5895976" y="3149601"/>
                <a:ext cx="4763" cy="317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îSḷíďe">
              <a:extLst>
                <a:ext uri="{FF2B5EF4-FFF2-40B4-BE49-F238E27FC236}">
                  <a16:creationId xmlns:a16="http://schemas.microsoft.com/office/drawing/2014/main" id="{E705E2A5-E2EF-46A4-BFEB-DF6325F37B57}"/>
                </a:ext>
              </a:extLst>
            </p:cNvPr>
            <p:cNvGrpSpPr/>
            <p:nvPr/>
          </p:nvGrpSpPr>
          <p:grpSpPr>
            <a:xfrm>
              <a:off x="3886201" y="2867026"/>
              <a:ext cx="641351" cy="736600"/>
              <a:chOff x="3886201" y="2867026"/>
              <a:chExt cx="641351" cy="736600"/>
            </a:xfrm>
          </p:grpSpPr>
          <p:sp>
            <p:nvSpPr>
              <p:cNvPr id="84" name="íṡḻiḍé">
                <a:extLst>
                  <a:ext uri="{FF2B5EF4-FFF2-40B4-BE49-F238E27FC236}">
                    <a16:creationId xmlns:a16="http://schemas.microsoft.com/office/drawing/2014/main" id="{2EF1AD7F-79FA-49A6-BD90-7329461450E8}"/>
                  </a:ext>
                </a:extLst>
              </p:cNvPr>
              <p:cNvSpPr/>
              <p:nvPr/>
            </p:nvSpPr>
            <p:spPr bwMode="auto">
              <a:xfrm>
                <a:off x="4252914" y="2867026"/>
                <a:ext cx="274638" cy="654050"/>
              </a:xfrm>
              <a:custGeom>
                <a:avLst/>
                <a:gdLst>
                  <a:gd name="T0" fmla="*/ 22 w 91"/>
                  <a:gd name="T1" fmla="*/ 0 h 215"/>
                  <a:gd name="T2" fmla="*/ 46 w 91"/>
                  <a:gd name="T3" fmla="*/ 56 h 215"/>
                  <a:gd name="T4" fmla="*/ 52 w 91"/>
                  <a:gd name="T5" fmla="*/ 86 h 215"/>
                  <a:gd name="T6" fmla="*/ 91 w 91"/>
                  <a:gd name="T7" fmla="*/ 106 h 215"/>
                  <a:gd name="T8" fmla="*/ 79 w 91"/>
                  <a:gd name="T9" fmla="*/ 121 h 215"/>
                  <a:gd name="T10" fmla="*/ 55 w 91"/>
                  <a:gd name="T11" fmla="*/ 125 h 215"/>
                  <a:gd name="T12" fmla="*/ 43 w 91"/>
                  <a:gd name="T13" fmla="*/ 187 h 215"/>
                  <a:gd name="T14" fmla="*/ 50 w 91"/>
                  <a:gd name="T15" fmla="*/ 185 h 215"/>
                  <a:gd name="T16" fmla="*/ 84 w 91"/>
                  <a:gd name="T17" fmla="*/ 197 h 215"/>
                  <a:gd name="T18" fmla="*/ 84 w 91"/>
                  <a:gd name="T19" fmla="*/ 202 h 215"/>
                  <a:gd name="T20" fmla="*/ 80 w 91"/>
                  <a:gd name="T21" fmla="*/ 209 h 215"/>
                  <a:gd name="T22" fmla="*/ 0 w 91"/>
                  <a:gd name="T23" fmla="*/ 194 h 215"/>
                  <a:gd name="T24" fmla="*/ 14 w 91"/>
                  <a:gd name="T25" fmla="*/ 187 h 215"/>
                  <a:gd name="T26" fmla="*/ 17 w 91"/>
                  <a:gd name="T27" fmla="*/ 108 h 215"/>
                  <a:gd name="T28" fmla="*/ 12 w 91"/>
                  <a:gd name="T29" fmla="*/ 105 h 215"/>
                  <a:gd name="T30" fmla="*/ 20 w 91"/>
                  <a:gd name="T31" fmla="*/ 36 h 215"/>
                  <a:gd name="T32" fmla="*/ 20 w 91"/>
                  <a:gd name="T33" fmla="*/ 3 h 215"/>
                  <a:gd name="T34" fmla="*/ 22 w 91"/>
                  <a:gd name="T35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1" h="215">
                    <a:moveTo>
                      <a:pt x="22" y="0"/>
                    </a:moveTo>
                    <a:cubicBezTo>
                      <a:pt x="58" y="5"/>
                      <a:pt x="41" y="31"/>
                      <a:pt x="46" y="56"/>
                    </a:cubicBezTo>
                    <a:cubicBezTo>
                      <a:pt x="48" y="64"/>
                      <a:pt x="54" y="80"/>
                      <a:pt x="52" y="86"/>
                    </a:cubicBezTo>
                    <a:cubicBezTo>
                      <a:pt x="73" y="78"/>
                      <a:pt x="83" y="84"/>
                      <a:pt x="91" y="106"/>
                    </a:cubicBezTo>
                    <a:cubicBezTo>
                      <a:pt x="87" y="111"/>
                      <a:pt x="85" y="118"/>
                      <a:pt x="79" y="121"/>
                    </a:cubicBezTo>
                    <a:cubicBezTo>
                      <a:pt x="73" y="124"/>
                      <a:pt x="59" y="119"/>
                      <a:pt x="55" y="125"/>
                    </a:cubicBezTo>
                    <a:cubicBezTo>
                      <a:pt x="46" y="140"/>
                      <a:pt x="49" y="172"/>
                      <a:pt x="43" y="187"/>
                    </a:cubicBezTo>
                    <a:cubicBezTo>
                      <a:pt x="45" y="187"/>
                      <a:pt x="48" y="186"/>
                      <a:pt x="50" y="185"/>
                    </a:cubicBezTo>
                    <a:cubicBezTo>
                      <a:pt x="63" y="190"/>
                      <a:pt x="71" y="187"/>
                      <a:pt x="84" y="197"/>
                    </a:cubicBezTo>
                    <a:cubicBezTo>
                      <a:pt x="84" y="198"/>
                      <a:pt x="84" y="200"/>
                      <a:pt x="84" y="202"/>
                    </a:cubicBezTo>
                    <a:cubicBezTo>
                      <a:pt x="82" y="204"/>
                      <a:pt x="81" y="207"/>
                      <a:pt x="80" y="209"/>
                    </a:cubicBezTo>
                    <a:cubicBezTo>
                      <a:pt x="59" y="215"/>
                      <a:pt x="1" y="212"/>
                      <a:pt x="0" y="194"/>
                    </a:cubicBezTo>
                    <a:cubicBezTo>
                      <a:pt x="6" y="191"/>
                      <a:pt x="7" y="186"/>
                      <a:pt x="14" y="187"/>
                    </a:cubicBezTo>
                    <a:cubicBezTo>
                      <a:pt x="14" y="182"/>
                      <a:pt x="17" y="108"/>
                      <a:pt x="17" y="108"/>
                    </a:cubicBezTo>
                    <a:cubicBezTo>
                      <a:pt x="16" y="107"/>
                      <a:pt x="14" y="106"/>
                      <a:pt x="12" y="105"/>
                    </a:cubicBezTo>
                    <a:cubicBezTo>
                      <a:pt x="24" y="92"/>
                      <a:pt x="17" y="55"/>
                      <a:pt x="20" y="36"/>
                    </a:cubicBezTo>
                    <a:cubicBezTo>
                      <a:pt x="22" y="25"/>
                      <a:pt x="15" y="10"/>
                      <a:pt x="20" y="3"/>
                    </a:cubicBezTo>
                    <a:cubicBezTo>
                      <a:pt x="21" y="2"/>
                      <a:pt x="21" y="1"/>
                      <a:pt x="22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íṧḷíḓè">
                <a:extLst>
                  <a:ext uri="{FF2B5EF4-FFF2-40B4-BE49-F238E27FC236}">
                    <a16:creationId xmlns:a16="http://schemas.microsoft.com/office/drawing/2014/main" id="{7D2163EF-275B-41A7-BD1B-11F9D35718BF}"/>
                  </a:ext>
                </a:extLst>
              </p:cNvPr>
              <p:cNvSpPr/>
              <p:nvPr/>
            </p:nvSpPr>
            <p:spPr bwMode="auto">
              <a:xfrm>
                <a:off x="3886201" y="2976563"/>
                <a:ext cx="400050" cy="627063"/>
              </a:xfrm>
              <a:custGeom>
                <a:avLst/>
                <a:gdLst>
                  <a:gd name="T0" fmla="*/ 67 w 132"/>
                  <a:gd name="T1" fmla="*/ 0 h 206"/>
                  <a:gd name="T2" fmla="*/ 93 w 132"/>
                  <a:gd name="T3" fmla="*/ 6 h 206"/>
                  <a:gd name="T4" fmla="*/ 106 w 132"/>
                  <a:gd name="T5" fmla="*/ 95 h 206"/>
                  <a:gd name="T6" fmla="*/ 109 w 132"/>
                  <a:gd name="T7" fmla="*/ 96 h 206"/>
                  <a:gd name="T8" fmla="*/ 108 w 132"/>
                  <a:gd name="T9" fmla="*/ 94 h 206"/>
                  <a:gd name="T10" fmla="*/ 124 w 132"/>
                  <a:gd name="T11" fmla="*/ 79 h 206"/>
                  <a:gd name="T12" fmla="*/ 122 w 132"/>
                  <a:gd name="T13" fmla="*/ 84 h 206"/>
                  <a:gd name="T14" fmla="*/ 131 w 132"/>
                  <a:gd name="T15" fmla="*/ 79 h 206"/>
                  <a:gd name="T16" fmla="*/ 132 w 132"/>
                  <a:gd name="T17" fmla="*/ 82 h 206"/>
                  <a:gd name="T18" fmla="*/ 131 w 132"/>
                  <a:gd name="T19" fmla="*/ 86 h 206"/>
                  <a:gd name="T20" fmla="*/ 116 w 132"/>
                  <a:gd name="T21" fmla="*/ 98 h 206"/>
                  <a:gd name="T22" fmla="*/ 122 w 132"/>
                  <a:gd name="T23" fmla="*/ 99 h 206"/>
                  <a:gd name="T24" fmla="*/ 109 w 132"/>
                  <a:gd name="T25" fmla="*/ 121 h 206"/>
                  <a:gd name="T26" fmla="*/ 105 w 132"/>
                  <a:gd name="T27" fmla="*/ 146 h 206"/>
                  <a:gd name="T28" fmla="*/ 43 w 132"/>
                  <a:gd name="T29" fmla="*/ 204 h 206"/>
                  <a:gd name="T30" fmla="*/ 20 w 132"/>
                  <a:gd name="T31" fmla="*/ 200 h 206"/>
                  <a:gd name="T32" fmla="*/ 42 w 132"/>
                  <a:gd name="T33" fmla="*/ 140 h 206"/>
                  <a:gd name="T34" fmla="*/ 49 w 132"/>
                  <a:gd name="T35" fmla="*/ 142 h 206"/>
                  <a:gd name="T36" fmla="*/ 50 w 132"/>
                  <a:gd name="T37" fmla="*/ 152 h 206"/>
                  <a:gd name="T38" fmla="*/ 51 w 132"/>
                  <a:gd name="T39" fmla="*/ 152 h 206"/>
                  <a:gd name="T40" fmla="*/ 51 w 132"/>
                  <a:gd name="T41" fmla="*/ 150 h 206"/>
                  <a:gd name="T42" fmla="*/ 60 w 132"/>
                  <a:gd name="T43" fmla="*/ 143 h 206"/>
                  <a:gd name="T44" fmla="*/ 51 w 132"/>
                  <a:gd name="T45" fmla="*/ 120 h 206"/>
                  <a:gd name="T46" fmla="*/ 55 w 132"/>
                  <a:gd name="T47" fmla="*/ 123 h 206"/>
                  <a:gd name="T48" fmla="*/ 57 w 132"/>
                  <a:gd name="T49" fmla="*/ 122 h 206"/>
                  <a:gd name="T50" fmla="*/ 61 w 132"/>
                  <a:gd name="T51" fmla="*/ 124 h 206"/>
                  <a:gd name="T52" fmla="*/ 64 w 132"/>
                  <a:gd name="T53" fmla="*/ 121 h 206"/>
                  <a:gd name="T54" fmla="*/ 62 w 132"/>
                  <a:gd name="T55" fmla="*/ 102 h 206"/>
                  <a:gd name="T56" fmla="*/ 52 w 132"/>
                  <a:gd name="T57" fmla="*/ 100 h 206"/>
                  <a:gd name="T58" fmla="*/ 42 w 132"/>
                  <a:gd name="T59" fmla="*/ 87 h 206"/>
                  <a:gd name="T60" fmla="*/ 11 w 132"/>
                  <a:gd name="T61" fmla="*/ 72 h 206"/>
                  <a:gd name="T62" fmla="*/ 13 w 132"/>
                  <a:gd name="T63" fmla="*/ 72 h 206"/>
                  <a:gd name="T64" fmla="*/ 56 w 132"/>
                  <a:gd name="T65" fmla="*/ 52 h 206"/>
                  <a:gd name="T66" fmla="*/ 50 w 132"/>
                  <a:gd name="T67" fmla="*/ 5 h 206"/>
                  <a:gd name="T68" fmla="*/ 67 w 132"/>
                  <a:gd name="T69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2" h="206">
                    <a:moveTo>
                      <a:pt x="67" y="0"/>
                    </a:moveTo>
                    <a:cubicBezTo>
                      <a:pt x="76" y="2"/>
                      <a:pt x="85" y="4"/>
                      <a:pt x="93" y="6"/>
                    </a:cubicBezTo>
                    <a:cubicBezTo>
                      <a:pt x="106" y="17"/>
                      <a:pt x="108" y="77"/>
                      <a:pt x="106" y="95"/>
                    </a:cubicBezTo>
                    <a:cubicBezTo>
                      <a:pt x="107" y="95"/>
                      <a:pt x="108" y="95"/>
                      <a:pt x="109" y="96"/>
                    </a:cubicBezTo>
                    <a:cubicBezTo>
                      <a:pt x="108" y="95"/>
                      <a:pt x="108" y="94"/>
                      <a:pt x="108" y="94"/>
                    </a:cubicBezTo>
                    <a:cubicBezTo>
                      <a:pt x="113" y="89"/>
                      <a:pt x="118" y="84"/>
                      <a:pt x="124" y="79"/>
                    </a:cubicBezTo>
                    <a:cubicBezTo>
                      <a:pt x="123" y="81"/>
                      <a:pt x="123" y="82"/>
                      <a:pt x="122" y="84"/>
                    </a:cubicBezTo>
                    <a:cubicBezTo>
                      <a:pt x="125" y="82"/>
                      <a:pt x="128" y="81"/>
                      <a:pt x="131" y="79"/>
                    </a:cubicBezTo>
                    <a:cubicBezTo>
                      <a:pt x="131" y="80"/>
                      <a:pt x="131" y="81"/>
                      <a:pt x="132" y="82"/>
                    </a:cubicBezTo>
                    <a:cubicBezTo>
                      <a:pt x="129" y="85"/>
                      <a:pt x="130" y="83"/>
                      <a:pt x="131" y="86"/>
                    </a:cubicBezTo>
                    <a:cubicBezTo>
                      <a:pt x="126" y="86"/>
                      <a:pt x="117" y="90"/>
                      <a:pt x="116" y="98"/>
                    </a:cubicBezTo>
                    <a:cubicBezTo>
                      <a:pt x="120" y="99"/>
                      <a:pt x="118" y="100"/>
                      <a:pt x="122" y="99"/>
                    </a:cubicBezTo>
                    <a:cubicBezTo>
                      <a:pt x="120" y="109"/>
                      <a:pt x="113" y="112"/>
                      <a:pt x="109" y="121"/>
                    </a:cubicBezTo>
                    <a:cubicBezTo>
                      <a:pt x="107" y="126"/>
                      <a:pt x="105" y="146"/>
                      <a:pt x="105" y="146"/>
                    </a:cubicBezTo>
                    <a:cubicBezTo>
                      <a:pt x="76" y="167"/>
                      <a:pt x="59" y="167"/>
                      <a:pt x="43" y="204"/>
                    </a:cubicBezTo>
                    <a:cubicBezTo>
                      <a:pt x="36" y="204"/>
                      <a:pt x="23" y="206"/>
                      <a:pt x="20" y="200"/>
                    </a:cubicBezTo>
                    <a:cubicBezTo>
                      <a:pt x="0" y="190"/>
                      <a:pt x="41" y="148"/>
                      <a:pt x="42" y="140"/>
                    </a:cubicBezTo>
                    <a:cubicBezTo>
                      <a:pt x="47" y="142"/>
                      <a:pt x="43" y="144"/>
                      <a:pt x="49" y="142"/>
                    </a:cubicBezTo>
                    <a:cubicBezTo>
                      <a:pt x="49" y="145"/>
                      <a:pt x="50" y="149"/>
                      <a:pt x="50" y="152"/>
                    </a:cubicBezTo>
                    <a:cubicBezTo>
                      <a:pt x="50" y="152"/>
                      <a:pt x="51" y="152"/>
                      <a:pt x="51" y="152"/>
                    </a:cubicBezTo>
                    <a:cubicBezTo>
                      <a:pt x="51" y="152"/>
                      <a:pt x="51" y="151"/>
                      <a:pt x="51" y="150"/>
                    </a:cubicBezTo>
                    <a:cubicBezTo>
                      <a:pt x="55" y="148"/>
                      <a:pt x="57" y="146"/>
                      <a:pt x="60" y="143"/>
                    </a:cubicBezTo>
                    <a:cubicBezTo>
                      <a:pt x="57" y="133"/>
                      <a:pt x="49" y="123"/>
                      <a:pt x="51" y="120"/>
                    </a:cubicBezTo>
                    <a:cubicBezTo>
                      <a:pt x="52" y="122"/>
                      <a:pt x="53" y="122"/>
                      <a:pt x="55" y="123"/>
                    </a:cubicBezTo>
                    <a:cubicBezTo>
                      <a:pt x="56" y="121"/>
                      <a:pt x="55" y="121"/>
                      <a:pt x="57" y="122"/>
                    </a:cubicBezTo>
                    <a:cubicBezTo>
                      <a:pt x="61" y="125"/>
                      <a:pt x="60" y="125"/>
                      <a:pt x="61" y="124"/>
                    </a:cubicBezTo>
                    <a:cubicBezTo>
                      <a:pt x="63" y="123"/>
                      <a:pt x="63" y="123"/>
                      <a:pt x="64" y="121"/>
                    </a:cubicBezTo>
                    <a:cubicBezTo>
                      <a:pt x="61" y="120"/>
                      <a:pt x="66" y="104"/>
                      <a:pt x="62" y="102"/>
                    </a:cubicBezTo>
                    <a:cubicBezTo>
                      <a:pt x="59" y="102"/>
                      <a:pt x="55" y="101"/>
                      <a:pt x="52" y="100"/>
                    </a:cubicBezTo>
                    <a:cubicBezTo>
                      <a:pt x="51" y="95"/>
                      <a:pt x="48" y="91"/>
                      <a:pt x="42" y="87"/>
                    </a:cubicBezTo>
                    <a:cubicBezTo>
                      <a:pt x="38" y="87"/>
                      <a:pt x="16" y="83"/>
                      <a:pt x="11" y="72"/>
                    </a:cubicBezTo>
                    <a:cubicBezTo>
                      <a:pt x="11" y="72"/>
                      <a:pt x="12" y="72"/>
                      <a:pt x="13" y="72"/>
                    </a:cubicBezTo>
                    <a:cubicBezTo>
                      <a:pt x="17" y="49"/>
                      <a:pt x="50" y="59"/>
                      <a:pt x="56" y="52"/>
                    </a:cubicBezTo>
                    <a:cubicBezTo>
                      <a:pt x="52" y="38"/>
                      <a:pt x="48" y="18"/>
                      <a:pt x="50" y="5"/>
                    </a:cubicBezTo>
                    <a:cubicBezTo>
                      <a:pt x="55" y="3"/>
                      <a:pt x="61" y="3"/>
                      <a:pt x="6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ïşḷíḍè">
                <a:extLst>
                  <a:ext uri="{FF2B5EF4-FFF2-40B4-BE49-F238E27FC236}">
                    <a16:creationId xmlns:a16="http://schemas.microsoft.com/office/drawing/2014/main" id="{DD701468-AECA-4F64-BD40-B22B8847DCB4}"/>
                  </a:ext>
                </a:extLst>
              </p:cNvPr>
              <p:cNvSpPr/>
              <p:nvPr/>
            </p:nvSpPr>
            <p:spPr bwMode="auto">
              <a:xfrm>
                <a:off x="4246564" y="323215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íṧľîḑé">
                <a:extLst>
                  <a:ext uri="{FF2B5EF4-FFF2-40B4-BE49-F238E27FC236}">
                    <a16:creationId xmlns:a16="http://schemas.microsoft.com/office/drawing/2014/main" id="{25C56C36-E028-4265-A0D3-9FB726CA8DF6}"/>
                  </a:ext>
                </a:extLst>
              </p:cNvPr>
              <p:cNvSpPr/>
              <p:nvPr/>
            </p:nvSpPr>
            <p:spPr bwMode="auto">
              <a:xfrm>
                <a:off x="4224339" y="3265488"/>
                <a:ext cx="6350" cy="317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iSliḓe">
              <a:extLst>
                <a:ext uri="{FF2B5EF4-FFF2-40B4-BE49-F238E27FC236}">
                  <a16:creationId xmlns:a16="http://schemas.microsoft.com/office/drawing/2014/main" id="{6ACD66FF-43EA-469A-8702-F42CF4E86891}"/>
                </a:ext>
              </a:extLst>
            </p:cNvPr>
            <p:cNvSpPr/>
            <p:nvPr/>
          </p:nvSpPr>
          <p:spPr bwMode="auto">
            <a:xfrm>
              <a:off x="4911726" y="3113088"/>
              <a:ext cx="327025" cy="563563"/>
            </a:xfrm>
            <a:custGeom>
              <a:avLst/>
              <a:gdLst>
                <a:gd name="T0" fmla="*/ 67 w 108"/>
                <a:gd name="T1" fmla="*/ 0 h 185"/>
                <a:gd name="T2" fmla="*/ 19 w 108"/>
                <a:gd name="T3" fmla="*/ 12 h 185"/>
                <a:gd name="T4" fmla="*/ 2 w 108"/>
                <a:gd name="T5" fmla="*/ 10 h 185"/>
                <a:gd name="T6" fmla="*/ 0 w 108"/>
                <a:gd name="T7" fmla="*/ 9 h 185"/>
                <a:gd name="T8" fmla="*/ 19 w 108"/>
                <a:gd name="T9" fmla="*/ 82 h 185"/>
                <a:gd name="T10" fmla="*/ 28 w 108"/>
                <a:gd name="T11" fmla="*/ 84 h 185"/>
                <a:gd name="T12" fmla="*/ 36 w 108"/>
                <a:gd name="T13" fmla="*/ 80 h 185"/>
                <a:gd name="T14" fmla="*/ 38 w 108"/>
                <a:gd name="T15" fmla="*/ 98 h 185"/>
                <a:gd name="T16" fmla="*/ 33 w 108"/>
                <a:gd name="T17" fmla="*/ 156 h 185"/>
                <a:gd name="T18" fmla="*/ 29 w 108"/>
                <a:gd name="T19" fmla="*/ 157 h 185"/>
                <a:gd name="T20" fmla="*/ 10 w 108"/>
                <a:gd name="T21" fmla="*/ 146 h 185"/>
                <a:gd name="T22" fmla="*/ 7 w 108"/>
                <a:gd name="T23" fmla="*/ 148 h 185"/>
                <a:gd name="T24" fmla="*/ 47 w 108"/>
                <a:gd name="T25" fmla="*/ 177 h 185"/>
                <a:gd name="T26" fmla="*/ 55 w 108"/>
                <a:gd name="T27" fmla="*/ 143 h 185"/>
                <a:gd name="T28" fmla="*/ 56 w 108"/>
                <a:gd name="T29" fmla="*/ 69 h 185"/>
                <a:gd name="T30" fmla="*/ 57 w 108"/>
                <a:gd name="T31" fmla="*/ 67 h 185"/>
                <a:gd name="T32" fmla="*/ 75 w 108"/>
                <a:gd name="T33" fmla="*/ 66 h 185"/>
                <a:gd name="T34" fmla="*/ 102 w 108"/>
                <a:gd name="T35" fmla="*/ 23 h 185"/>
                <a:gd name="T36" fmla="*/ 67 w 108"/>
                <a:gd name="T37" fmla="*/ 0 h 185"/>
                <a:gd name="T38" fmla="*/ 58 w 108"/>
                <a:gd name="T39" fmla="*/ 26 h 185"/>
                <a:gd name="T40" fmla="*/ 51 w 108"/>
                <a:gd name="T41" fmla="*/ 47 h 185"/>
                <a:gd name="T42" fmla="*/ 37 w 108"/>
                <a:gd name="T43" fmla="*/ 51 h 185"/>
                <a:gd name="T44" fmla="*/ 34 w 108"/>
                <a:gd name="T45" fmla="*/ 49 h 185"/>
                <a:gd name="T46" fmla="*/ 31 w 108"/>
                <a:gd name="T47" fmla="*/ 31 h 185"/>
                <a:gd name="T48" fmla="*/ 54 w 108"/>
                <a:gd name="T49" fmla="*/ 20 h 185"/>
                <a:gd name="T50" fmla="*/ 58 w 108"/>
                <a:gd name="T51" fmla="*/ 22 h 185"/>
                <a:gd name="T52" fmla="*/ 60 w 108"/>
                <a:gd name="T53" fmla="*/ 27 h 185"/>
                <a:gd name="T54" fmla="*/ 58 w 108"/>
                <a:gd name="T55" fmla="*/ 2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8" h="185">
                  <a:moveTo>
                    <a:pt x="67" y="0"/>
                  </a:moveTo>
                  <a:cubicBezTo>
                    <a:pt x="60" y="7"/>
                    <a:pt x="33" y="10"/>
                    <a:pt x="19" y="12"/>
                  </a:cubicBezTo>
                  <a:cubicBezTo>
                    <a:pt x="13" y="10"/>
                    <a:pt x="8" y="8"/>
                    <a:pt x="2" y="10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2" y="29"/>
                    <a:pt x="0" y="70"/>
                    <a:pt x="19" y="82"/>
                  </a:cubicBezTo>
                  <a:cubicBezTo>
                    <a:pt x="20" y="83"/>
                    <a:pt x="23" y="84"/>
                    <a:pt x="28" y="84"/>
                  </a:cubicBezTo>
                  <a:cubicBezTo>
                    <a:pt x="31" y="82"/>
                    <a:pt x="36" y="77"/>
                    <a:pt x="36" y="80"/>
                  </a:cubicBezTo>
                  <a:cubicBezTo>
                    <a:pt x="37" y="79"/>
                    <a:pt x="39" y="94"/>
                    <a:pt x="38" y="98"/>
                  </a:cubicBezTo>
                  <a:cubicBezTo>
                    <a:pt x="35" y="116"/>
                    <a:pt x="37" y="137"/>
                    <a:pt x="33" y="156"/>
                  </a:cubicBezTo>
                  <a:cubicBezTo>
                    <a:pt x="31" y="157"/>
                    <a:pt x="30" y="157"/>
                    <a:pt x="29" y="157"/>
                  </a:cubicBezTo>
                  <a:cubicBezTo>
                    <a:pt x="22" y="154"/>
                    <a:pt x="16" y="150"/>
                    <a:pt x="10" y="146"/>
                  </a:cubicBezTo>
                  <a:cubicBezTo>
                    <a:pt x="9" y="147"/>
                    <a:pt x="8" y="147"/>
                    <a:pt x="7" y="148"/>
                  </a:cubicBezTo>
                  <a:cubicBezTo>
                    <a:pt x="14" y="161"/>
                    <a:pt x="32" y="185"/>
                    <a:pt x="47" y="177"/>
                  </a:cubicBezTo>
                  <a:cubicBezTo>
                    <a:pt x="59" y="170"/>
                    <a:pt x="53" y="155"/>
                    <a:pt x="55" y="143"/>
                  </a:cubicBezTo>
                  <a:cubicBezTo>
                    <a:pt x="56" y="134"/>
                    <a:pt x="59" y="77"/>
                    <a:pt x="56" y="69"/>
                  </a:cubicBezTo>
                  <a:cubicBezTo>
                    <a:pt x="57" y="71"/>
                    <a:pt x="57" y="68"/>
                    <a:pt x="57" y="67"/>
                  </a:cubicBezTo>
                  <a:cubicBezTo>
                    <a:pt x="62" y="68"/>
                    <a:pt x="66" y="64"/>
                    <a:pt x="75" y="66"/>
                  </a:cubicBezTo>
                  <a:cubicBezTo>
                    <a:pt x="81" y="58"/>
                    <a:pt x="102" y="36"/>
                    <a:pt x="102" y="23"/>
                  </a:cubicBezTo>
                  <a:cubicBezTo>
                    <a:pt x="108" y="9"/>
                    <a:pt x="78" y="1"/>
                    <a:pt x="67" y="0"/>
                  </a:cubicBezTo>
                  <a:close/>
                  <a:moveTo>
                    <a:pt x="58" y="26"/>
                  </a:moveTo>
                  <a:cubicBezTo>
                    <a:pt x="60" y="32"/>
                    <a:pt x="55" y="37"/>
                    <a:pt x="51" y="47"/>
                  </a:cubicBezTo>
                  <a:cubicBezTo>
                    <a:pt x="46" y="48"/>
                    <a:pt x="42" y="50"/>
                    <a:pt x="37" y="51"/>
                  </a:cubicBezTo>
                  <a:cubicBezTo>
                    <a:pt x="36" y="50"/>
                    <a:pt x="35" y="50"/>
                    <a:pt x="34" y="49"/>
                  </a:cubicBezTo>
                  <a:cubicBezTo>
                    <a:pt x="35" y="45"/>
                    <a:pt x="33" y="33"/>
                    <a:pt x="31" y="31"/>
                  </a:cubicBezTo>
                  <a:cubicBezTo>
                    <a:pt x="37" y="24"/>
                    <a:pt x="44" y="25"/>
                    <a:pt x="54" y="20"/>
                  </a:cubicBezTo>
                  <a:cubicBezTo>
                    <a:pt x="57" y="21"/>
                    <a:pt x="57" y="20"/>
                    <a:pt x="58" y="22"/>
                  </a:cubicBezTo>
                  <a:cubicBezTo>
                    <a:pt x="60" y="20"/>
                    <a:pt x="59" y="24"/>
                    <a:pt x="60" y="27"/>
                  </a:cubicBezTo>
                  <a:cubicBezTo>
                    <a:pt x="59" y="27"/>
                    <a:pt x="58" y="26"/>
                    <a:pt x="58" y="26"/>
                  </a:cubicBezTo>
                  <a:close/>
                </a:path>
              </a:pathLst>
            </a:custGeom>
            <a:solidFill>
              <a:srgbClr val="D62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ïṣļïḍé">
              <a:extLst>
                <a:ext uri="{FF2B5EF4-FFF2-40B4-BE49-F238E27FC236}">
                  <a16:creationId xmlns:a16="http://schemas.microsoft.com/office/drawing/2014/main" id="{60EA3448-0D52-4856-BBD6-DDF0C132F1E7}"/>
                </a:ext>
              </a:extLst>
            </p:cNvPr>
            <p:cNvGrpSpPr/>
            <p:nvPr/>
          </p:nvGrpSpPr>
          <p:grpSpPr>
            <a:xfrm>
              <a:off x="4706939" y="2808288"/>
              <a:ext cx="582613" cy="768351"/>
              <a:chOff x="4706939" y="2808288"/>
              <a:chExt cx="582613" cy="768351"/>
            </a:xfrm>
          </p:grpSpPr>
          <p:sp>
            <p:nvSpPr>
              <p:cNvPr id="81" name="ïṩḷïďé">
                <a:extLst>
                  <a:ext uri="{FF2B5EF4-FFF2-40B4-BE49-F238E27FC236}">
                    <a16:creationId xmlns:a16="http://schemas.microsoft.com/office/drawing/2014/main" id="{914CDD65-2068-42B3-BB28-861B48C76FC0}"/>
                  </a:ext>
                </a:extLst>
              </p:cNvPr>
              <p:cNvSpPr/>
              <p:nvPr/>
            </p:nvSpPr>
            <p:spPr bwMode="auto">
              <a:xfrm>
                <a:off x="4706939" y="2808288"/>
                <a:ext cx="582613" cy="357188"/>
              </a:xfrm>
              <a:custGeom>
                <a:avLst/>
                <a:gdLst>
                  <a:gd name="T0" fmla="*/ 104 w 193"/>
                  <a:gd name="T1" fmla="*/ 0 h 117"/>
                  <a:gd name="T2" fmla="*/ 131 w 193"/>
                  <a:gd name="T3" fmla="*/ 62 h 117"/>
                  <a:gd name="T4" fmla="*/ 134 w 193"/>
                  <a:gd name="T5" fmla="*/ 63 h 117"/>
                  <a:gd name="T6" fmla="*/ 188 w 193"/>
                  <a:gd name="T7" fmla="*/ 63 h 117"/>
                  <a:gd name="T8" fmla="*/ 191 w 193"/>
                  <a:gd name="T9" fmla="*/ 75 h 117"/>
                  <a:gd name="T10" fmla="*/ 188 w 193"/>
                  <a:gd name="T11" fmla="*/ 85 h 117"/>
                  <a:gd name="T12" fmla="*/ 90 w 193"/>
                  <a:gd name="T13" fmla="*/ 87 h 117"/>
                  <a:gd name="T14" fmla="*/ 69 w 193"/>
                  <a:gd name="T15" fmla="*/ 94 h 117"/>
                  <a:gd name="T16" fmla="*/ 0 w 193"/>
                  <a:gd name="T17" fmla="*/ 82 h 117"/>
                  <a:gd name="T18" fmla="*/ 75 w 193"/>
                  <a:gd name="T19" fmla="*/ 66 h 117"/>
                  <a:gd name="T20" fmla="*/ 104 w 193"/>
                  <a:gd name="T21" fmla="*/ 63 h 117"/>
                  <a:gd name="T22" fmla="*/ 106 w 193"/>
                  <a:gd name="T23" fmla="*/ 63 h 117"/>
                  <a:gd name="T24" fmla="*/ 104 w 193"/>
                  <a:gd name="T25" fmla="*/ 61 h 117"/>
                  <a:gd name="T26" fmla="*/ 92 w 193"/>
                  <a:gd name="T27" fmla="*/ 51 h 117"/>
                  <a:gd name="T28" fmla="*/ 101 w 193"/>
                  <a:gd name="T29" fmla="*/ 47 h 117"/>
                  <a:gd name="T30" fmla="*/ 83 w 193"/>
                  <a:gd name="T31" fmla="*/ 13 h 117"/>
                  <a:gd name="T32" fmla="*/ 104 w 193"/>
                  <a:gd name="T33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3" h="117">
                    <a:moveTo>
                      <a:pt x="104" y="0"/>
                    </a:moveTo>
                    <a:cubicBezTo>
                      <a:pt x="137" y="3"/>
                      <a:pt x="147" y="36"/>
                      <a:pt x="131" y="62"/>
                    </a:cubicBezTo>
                    <a:cubicBezTo>
                      <a:pt x="132" y="62"/>
                      <a:pt x="133" y="62"/>
                      <a:pt x="134" y="63"/>
                    </a:cubicBezTo>
                    <a:cubicBezTo>
                      <a:pt x="135" y="60"/>
                      <a:pt x="186" y="58"/>
                      <a:pt x="188" y="63"/>
                    </a:cubicBezTo>
                    <a:cubicBezTo>
                      <a:pt x="192" y="66"/>
                      <a:pt x="193" y="77"/>
                      <a:pt x="191" y="75"/>
                    </a:cubicBezTo>
                    <a:cubicBezTo>
                      <a:pt x="193" y="82"/>
                      <a:pt x="192" y="81"/>
                      <a:pt x="188" y="85"/>
                    </a:cubicBezTo>
                    <a:cubicBezTo>
                      <a:pt x="146" y="81"/>
                      <a:pt x="129" y="89"/>
                      <a:pt x="90" y="87"/>
                    </a:cubicBezTo>
                    <a:cubicBezTo>
                      <a:pt x="83" y="90"/>
                      <a:pt x="76" y="92"/>
                      <a:pt x="69" y="94"/>
                    </a:cubicBezTo>
                    <a:cubicBezTo>
                      <a:pt x="38" y="96"/>
                      <a:pt x="26" y="117"/>
                      <a:pt x="0" y="82"/>
                    </a:cubicBezTo>
                    <a:cubicBezTo>
                      <a:pt x="3" y="66"/>
                      <a:pt x="72" y="67"/>
                      <a:pt x="75" y="66"/>
                    </a:cubicBezTo>
                    <a:cubicBezTo>
                      <a:pt x="81" y="65"/>
                      <a:pt x="105" y="64"/>
                      <a:pt x="104" y="63"/>
                    </a:cubicBezTo>
                    <a:cubicBezTo>
                      <a:pt x="105" y="63"/>
                      <a:pt x="106" y="63"/>
                      <a:pt x="106" y="63"/>
                    </a:cubicBezTo>
                    <a:cubicBezTo>
                      <a:pt x="106" y="63"/>
                      <a:pt x="105" y="62"/>
                      <a:pt x="104" y="61"/>
                    </a:cubicBezTo>
                    <a:cubicBezTo>
                      <a:pt x="104" y="60"/>
                      <a:pt x="92" y="53"/>
                      <a:pt x="92" y="51"/>
                    </a:cubicBezTo>
                    <a:cubicBezTo>
                      <a:pt x="94" y="50"/>
                      <a:pt x="98" y="46"/>
                      <a:pt x="101" y="47"/>
                    </a:cubicBezTo>
                    <a:cubicBezTo>
                      <a:pt x="95" y="31"/>
                      <a:pt x="94" y="23"/>
                      <a:pt x="83" y="13"/>
                    </a:cubicBezTo>
                    <a:cubicBezTo>
                      <a:pt x="85" y="2"/>
                      <a:pt x="100" y="4"/>
                      <a:pt x="104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ísḷídé">
                <a:extLst>
                  <a:ext uri="{FF2B5EF4-FFF2-40B4-BE49-F238E27FC236}">
                    <a16:creationId xmlns:a16="http://schemas.microsoft.com/office/drawing/2014/main" id="{6FCFA80B-AB43-444C-A174-DBCDAEDF25DA}"/>
                  </a:ext>
                </a:extLst>
              </p:cNvPr>
              <p:cNvSpPr/>
              <p:nvPr/>
            </p:nvSpPr>
            <p:spPr bwMode="auto">
              <a:xfrm>
                <a:off x="4791076" y="3390901"/>
                <a:ext cx="136525" cy="185738"/>
              </a:xfrm>
              <a:custGeom>
                <a:avLst/>
                <a:gdLst>
                  <a:gd name="T0" fmla="*/ 23 w 45"/>
                  <a:gd name="T1" fmla="*/ 0 h 61"/>
                  <a:gd name="T2" fmla="*/ 24 w 45"/>
                  <a:gd name="T3" fmla="*/ 5 h 61"/>
                  <a:gd name="T4" fmla="*/ 29 w 45"/>
                  <a:gd name="T5" fmla="*/ 2 h 61"/>
                  <a:gd name="T6" fmla="*/ 32 w 45"/>
                  <a:gd name="T7" fmla="*/ 16 h 61"/>
                  <a:gd name="T8" fmla="*/ 42 w 45"/>
                  <a:gd name="T9" fmla="*/ 19 h 61"/>
                  <a:gd name="T10" fmla="*/ 33 w 45"/>
                  <a:gd name="T11" fmla="*/ 58 h 61"/>
                  <a:gd name="T12" fmla="*/ 15 w 45"/>
                  <a:gd name="T13" fmla="*/ 61 h 61"/>
                  <a:gd name="T14" fmla="*/ 23 w 45"/>
                  <a:gd name="T1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61">
                    <a:moveTo>
                      <a:pt x="23" y="0"/>
                    </a:moveTo>
                    <a:cubicBezTo>
                      <a:pt x="24" y="3"/>
                      <a:pt x="24" y="2"/>
                      <a:pt x="24" y="5"/>
                    </a:cubicBezTo>
                    <a:cubicBezTo>
                      <a:pt x="26" y="4"/>
                      <a:pt x="27" y="3"/>
                      <a:pt x="29" y="2"/>
                    </a:cubicBezTo>
                    <a:cubicBezTo>
                      <a:pt x="30" y="7"/>
                      <a:pt x="31" y="11"/>
                      <a:pt x="32" y="16"/>
                    </a:cubicBezTo>
                    <a:cubicBezTo>
                      <a:pt x="37" y="14"/>
                      <a:pt x="42" y="14"/>
                      <a:pt x="42" y="19"/>
                    </a:cubicBezTo>
                    <a:cubicBezTo>
                      <a:pt x="45" y="36"/>
                      <a:pt x="39" y="42"/>
                      <a:pt x="33" y="58"/>
                    </a:cubicBezTo>
                    <a:cubicBezTo>
                      <a:pt x="27" y="59"/>
                      <a:pt x="21" y="60"/>
                      <a:pt x="15" y="61"/>
                    </a:cubicBezTo>
                    <a:cubicBezTo>
                      <a:pt x="0" y="31"/>
                      <a:pt x="6" y="22"/>
                      <a:pt x="23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íś1íḓé">
                <a:extLst>
                  <a:ext uri="{FF2B5EF4-FFF2-40B4-BE49-F238E27FC236}">
                    <a16:creationId xmlns:a16="http://schemas.microsoft.com/office/drawing/2014/main" id="{1D7F854B-5ACB-4013-A9F2-CFFE826B71EC}"/>
                  </a:ext>
                </a:extLst>
              </p:cNvPr>
              <p:cNvSpPr/>
              <p:nvPr/>
            </p:nvSpPr>
            <p:spPr bwMode="auto">
              <a:xfrm>
                <a:off x="5095876" y="3394076"/>
                <a:ext cx="169863" cy="123825"/>
              </a:xfrm>
              <a:custGeom>
                <a:avLst/>
                <a:gdLst>
                  <a:gd name="T0" fmla="*/ 22 w 56"/>
                  <a:gd name="T1" fmla="*/ 0 h 41"/>
                  <a:gd name="T2" fmla="*/ 43 w 56"/>
                  <a:gd name="T3" fmla="*/ 2 h 41"/>
                  <a:gd name="T4" fmla="*/ 56 w 56"/>
                  <a:gd name="T5" fmla="*/ 30 h 41"/>
                  <a:gd name="T6" fmla="*/ 49 w 56"/>
                  <a:gd name="T7" fmla="*/ 38 h 41"/>
                  <a:gd name="T8" fmla="*/ 0 w 56"/>
                  <a:gd name="T9" fmla="*/ 6 h 41"/>
                  <a:gd name="T10" fmla="*/ 2 w 56"/>
                  <a:gd name="T11" fmla="*/ 4 h 41"/>
                  <a:gd name="T12" fmla="*/ 22 w 56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41">
                    <a:moveTo>
                      <a:pt x="22" y="0"/>
                    </a:moveTo>
                    <a:cubicBezTo>
                      <a:pt x="29" y="1"/>
                      <a:pt x="36" y="1"/>
                      <a:pt x="43" y="2"/>
                    </a:cubicBezTo>
                    <a:cubicBezTo>
                      <a:pt x="50" y="17"/>
                      <a:pt x="52" y="16"/>
                      <a:pt x="56" y="30"/>
                    </a:cubicBezTo>
                    <a:cubicBezTo>
                      <a:pt x="53" y="32"/>
                      <a:pt x="52" y="32"/>
                      <a:pt x="49" y="38"/>
                    </a:cubicBezTo>
                    <a:cubicBezTo>
                      <a:pt x="28" y="41"/>
                      <a:pt x="16" y="23"/>
                      <a:pt x="0" y="6"/>
                    </a:cubicBezTo>
                    <a:cubicBezTo>
                      <a:pt x="1" y="5"/>
                      <a:pt x="2" y="5"/>
                      <a:pt x="2" y="4"/>
                    </a:cubicBezTo>
                    <a:cubicBezTo>
                      <a:pt x="4" y="4"/>
                      <a:pt x="22" y="0"/>
                      <a:pt x="22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îṩ1iḑe">
              <a:extLst>
                <a:ext uri="{FF2B5EF4-FFF2-40B4-BE49-F238E27FC236}">
                  <a16:creationId xmlns:a16="http://schemas.microsoft.com/office/drawing/2014/main" id="{ED255406-8D74-47D1-8A60-028E195E1A71}"/>
                </a:ext>
              </a:extLst>
            </p:cNvPr>
            <p:cNvGrpSpPr/>
            <p:nvPr/>
          </p:nvGrpSpPr>
          <p:grpSpPr>
            <a:xfrm>
              <a:off x="7081839" y="2805113"/>
              <a:ext cx="560388" cy="857251"/>
              <a:chOff x="7081839" y="2805113"/>
              <a:chExt cx="560388" cy="857251"/>
            </a:xfrm>
          </p:grpSpPr>
          <p:sp>
            <p:nvSpPr>
              <p:cNvPr id="72" name="í$ḷide">
                <a:extLst>
                  <a:ext uri="{FF2B5EF4-FFF2-40B4-BE49-F238E27FC236}">
                    <a16:creationId xmlns:a16="http://schemas.microsoft.com/office/drawing/2014/main" id="{298BDED0-B516-47D3-B255-8894FDA740E3}"/>
                  </a:ext>
                </a:extLst>
              </p:cNvPr>
              <p:cNvSpPr/>
              <p:nvPr/>
            </p:nvSpPr>
            <p:spPr bwMode="auto">
              <a:xfrm>
                <a:off x="7359651" y="2805113"/>
                <a:ext cx="209550" cy="290513"/>
              </a:xfrm>
              <a:custGeom>
                <a:avLst/>
                <a:gdLst>
                  <a:gd name="T0" fmla="*/ 37 w 69"/>
                  <a:gd name="T1" fmla="*/ 0 h 95"/>
                  <a:gd name="T2" fmla="*/ 53 w 69"/>
                  <a:gd name="T3" fmla="*/ 8 h 95"/>
                  <a:gd name="T4" fmla="*/ 26 w 69"/>
                  <a:gd name="T5" fmla="*/ 63 h 95"/>
                  <a:gd name="T6" fmla="*/ 29 w 69"/>
                  <a:gd name="T7" fmla="*/ 65 h 95"/>
                  <a:gd name="T8" fmla="*/ 63 w 69"/>
                  <a:gd name="T9" fmla="*/ 59 h 95"/>
                  <a:gd name="T10" fmla="*/ 69 w 69"/>
                  <a:gd name="T11" fmla="*/ 64 h 95"/>
                  <a:gd name="T12" fmla="*/ 69 w 69"/>
                  <a:gd name="T13" fmla="*/ 71 h 95"/>
                  <a:gd name="T14" fmla="*/ 17 w 69"/>
                  <a:gd name="T15" fmla="*/ 78 h 95"/>
                  <a:gd name="T16" fmla="*/ 4 w 69"/>
                  <a:gd name="T17" fmla="*/ 95 h 95"/>
                  <a:gd name="T18" fmla="*/ 5 w 69"/>
                  <a:gd name="T19" fmla="*/ 92 h 95"/>
                  <a:gd name="T20" fmla="*/ 2 w 69"/>
                  <a:gd name="T21" fmla="*/ 95 h 95"/>
                  <a:gd name="T22" fmla="*/ 0 w 69"/>
                  <a:gd name="T23" fmla="*/ 93 h 95"/>
                  <a:gd name="T24" fmla="*/ 6 w 69"/>
                  <a:gd name="T25" fmla="*/ 82 h 95"/>
                  <a:gd name="T26" fmla="*/ 5 w 69"/>
                  <a:gd name="T27" fmla="*/ 75 h 95"/>
                  <a:gd name="T28" fmla="*/ 9 w 69"/>
                  <a:gd name="T29" fmla="*/ 76 h 95"/>
                  <a:gd name="T30" fmla="*/ 6 w 69"/>
                  <a:gd name="T31" fmla="*/ 68 h 95"/>
                  <a:gd name="T32" fmla="*/ 30 w 69"/>
                  <a:gd name="T33" fmla="*/ 7 h 95"/>
                  <a:gd name="T34" fmla="*/ 34 w 69"/>
                  <a:gd name="T35" fmla="*/ 7 h 95"/>
                  <a:gd name="T36" fmla="*/ 32 w 69"/>
                  <a:gd name="T37" fmla="*/ 3 h 95"/>
                  <a:gd name="T38" fmla="*/ 34 w 69"/>
                  <a:gd name="T39" fmla="*/ 1 h 95"/>
                  <a:gd name="T40" fmla="*/ 37 w 69"/>
                  <a:gd name="T4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9" h="95">
                    <a:moveTo>
                      <a:pt x="37" y="0"/>
                    </a:moveTo>
                    <a:cubicBezTo>
                      <a:pt x="46" y="4"/>
                      <a:pt x="43" y="3"/>
                      <a:pt x="53" y="8"/>
                    </a:cubicBezTo>
                    <a:cubicBezTo>
                      <a:pt x="46" y="19"/>
                      <a:pt x="40" y="58"/>
                      <a:pt x="26" y="63"/>
                    </a:cubicBezTo>
                    <a:cubicBezTo>
                      <a:pt x="27" y="64"/>
                      <a:pt x="28" y="65"/>
                      <a:pt x="29" y="65"/>
                    </a:cubicBezTo>
                    <a:cubicBezTo>
                      <a:pt x="31" y="61"/>
                      <a:pt x="51" y="62"/>
                      <a:pt x="63" y="59"/>
                    </a:cubicBezTo>
                    <a:cubicBezTo>
                      <a:pt x="65" y="62"/>
                      <a:pt x="67" y="62"/>
                      <a:pt x="69" y="64"/>
                    </a:cubicBezTo>
                    <a:cubicBezTo>
                      <a:pt x="69" y="67"/>
                      <a:pt x="69" y="69"/>
                      <a:pt x="69" y="71"/>
                    </a:cubicBezTo>
                    <a:cubicBezTo>
                      <a:pt x="52" y="74"/>
                      <a:pt x="35" y="73"/>
                      <a:pt x="17" y="78"/>
                    </a:cubicBezTo>
                    <a:cubicBezTo>
                      <a:pt x="18" y="80"/>
                      <a:pt x="10" y="92"/>
                      <a:pt x="4" y="95"/>
                    </a:cubicBezTo>
                    <a:cubicBezTo>
                      <a:pt x="4" y="94"/>
                      <a:pt x="5" y="93"/>
                      <a:pt x="5" y="92"/>
                    </a:cubicBezTo>
                    <a:cubicBezTo>
                      <a:pt x="2" y="94"/>
                      <a:pt x="2" y="92"/>
                      <a:pt x="2" y="95"/>
                    </a:cubicBezTo>
                    <a:cubicBezTo>
                      <a:pt x="0" y="94"/>
                      <a:pt x="0" y="92"/>
                      <a:pt x="0" y="93"/>
                    </a:cubicBezTo>
                    <a:cubicBezTo>
                      <a:pt x="0" y="92"/>
                      <a:pt x="0" y="81"/>
                      <a:pt x="6" y="82"/>
                    </a:cubicBezTo>
                    <a:cubicBezTo>
                      <a:pt x="4" y="77"/>
                      <a:pt x="6" y="78"/>
                      <a:pt x="5" y="75"/>
                    </a:cubicBezTo>
                    <a:cubicBezTo>
                      <a:pt x="6" y="75"/>
                      <a:pt x="8" y="76"/>
                      <a:pt x="9" y="76"/>
                    </a:cubicBezTo>
                    <a:cubicBezTo>
                      <a:pt x="8" y="73"/>
                      <a:pt x="7" y="71"/>
                      <a:pt x="6" y="68"/>
                    </a:cubicBezTo>
                    <a:cubicBezTo>
                      <a:pt x="18" y="61"/>
                      <a:pt x="32" y="13"/>
                      <a:pt x="30" y="7"/>
                    </a:cubicBezTo>
                    <a:cubicBezTo>
                      <a:pt x="31" y="7"/>
                      <a:pt x="33" y="7"/>
                      <a:pt x="34" y="7"/>
                    </a:cubicBezTo>
                    <a:cubicBezTo>
                      <a:pt x="32" y="5"/>
                      <a:pt x="33" y="6"/>
                      <a:pt x="32" y="3"/>
                    </a:cubicBezTo>
                    <a:cubicBezTo>
                      <a:pt x="34" y="2"/>
                      <a:pt x="32" y="3"/>
                      <a:pt x="34" y="1"/>
                    </a:cubicBezTo>
                    <a:cubicBezTo>
                      <a:pt x="37" y="0"/>
                      <a:pt x="35" y="2"/>
                      <a:pt x="3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íṥḷídè">
                <a:extLst>
                  <a:ext uri="{FF2B5EF4-FFF2-40B4-BE49-F238E27FC236}">
                    <a16:creationId xmlns:a16="http://schemas.microsoft.com/office/drawing/2014/main" id="{387DB0AA-7C69-4808-BEB0-EADC5088894A}"/>
                  </a:ext>
                </a:extLst>
              </p:cNvPr>
              <p:cNvSpPr/>
              <p:nvPr/>
            </p:nvSpPr>
            <p:spPr bwMode="auto">
              <a:xfrm>
                <a:off x="7121526" y="2851151"/>
                <a:ext cx="231775" cy="258763"/>
              </a:xfrm>
              <a:custGeom>
                <a:avLst/>
                <a:gdLst>
                  <a:gd name="T0" fmla="*/ 44 w 77"/>
                  <a:gd name="T1" fmla="*/ 0 h 85"/>
                  <a:gd name="T2" fmla="*/ 59 w 77"/>
                  <a:gd name="T3" fmla="*/ 6 h 85"/>
                  <a:gd name="T4" fmla="*/ 72 w 77"/>
                  <a:gd name="T5" fmla="*/ 40 h 85"/>
                  <a:gd name="T6" fmla="*/ 72 w 77"/>
                  <a:gd name="T7" fmla="*/ 52 h 85"/>
                  <a:gd name="T8" fmla="*/ 73 w 77"/>
                  <a:gd name="T9" fmla="*/ 54 h 85"/>
                  <a:gd name="T10" fmla="*/ 70 w 77"/>
                  <a:gd name="T11" fmla="*/ 57 h 85"/>
                  <a:gd name="T12" fmla="*/ 72 w 77"/>
                  <a:gd name="T13" fmla="*/ 76 h 85"/>
                  <a:gd name="T14" fmla="*/ 68 w 77"/>
                  <a:gd name="T15" fmla="*/ 81 h 85"/>
                  <a:gd name="T16" fmla="*/ 58 w 77"/>
                  <a:gd name="T17" fmla="*/ 81 h 85"/>
                  <a:gd name="T18" fmla="*/ 48 w 77"/>
                  <a:gd name="T19" fmla="*/ 69 h 85"/>
                  <a:gd name="T20" fmla="*/ 47 w 77"/>
                  <a:gd name="T21" fmla="*/ 71 h 85"/>
                  <a:gd name="T22" fmla="*/ 44 w 77"/>
                  <a:gd name="T23" fmla="*/ 72 h 85"/>
                  <a:gd name="T24" fmla="*/ 41 w 77"/>
                  <a:gd name="T25" fmla="*/ 75 h 85"/>
                  <a:gd name="T26" fmla="*/ 8 w 77"/>
                  <a:gd name="T27" fmla="*/ 84 h 85"/>
                  <a:gd name="T28" fmla="*/ 7 w 77"/>
                  <a:gd name="T29" fmla="*/ 82 h 85"/>
                  <a:gd name="T30" fmla="*/ 0 w 77"/>
                  <a:gd name="T31" fmla="*/ 73 h 85"/>
                  <a:gd name="T32" fmla="*/ 2 w 77"/>
                  <a:gd name="T33" fmla="*/ 65 h 85"/>
                  <a:gd name="T34" fmla="*/ 48 w 77"/>
                  <a:gd name="T35" fmla="*/ 53 h 85"/>
                  <a:gd name="T36" fmla="*/ 44 w 77"/>
                  <a:gd name="T37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85">
                    <a:moveTo>
                      <a:pt x="44" y="0"/>
                    </a:moveTo>
                    <a:cubicBezTo>
                      <a:pt x="51" y="1"/>
                      <a:pt x="52" y="4"/>
                      <a:pt x="59" y="6"/>
                    </a:cubicBezTo>
                    <a:cubicBezTo>
                      <a:pt x="61" y="18"/>
                      <a:pt x="67" y="36"/>
                      <a:pt x="72" y="40"/>
                    </a:cubicBezTo>
                    <a:cubicBezTo>
                      <a:pt x="72" y="40"/>
                      <a:pt x="71" y="50"/>
                      <a:pt x="72" y="52"/>
                    </a:cubicBezTo>
                    <a:cubicBezTo>
                      <a:pt x="73" y="55"/>
                      <a:pt x="71" y="53"/>
                      <a:pt x="73" y="54"/>
                    </a:cubicBezTo>
                    <a:cubicBezTo>
                      <a:pt x="72" y="56"/>
                      <a:pt x="73" y="56"/>
                      <a:pt x="70" y="57"/>
                    </a:cubicBezTo>
                    <a:cubicBezTo>
                      <a:pt x="72" y="61"/>
                      <a:pt x="77" y="80"/>
                      <a:pt x="72" y="76"/>
                    </a:cubicBezTo>
                    <a:cubicBezTo>
                      <a:pt x="71" y="79"/>
                      <a:pt x="71" y="79"/>
                      <a:pt x="68" y="81"/>
                    </a:cubicBezTo>
                    <a:cubicBezTo>
                      <a:pt x="64" y="81"/>
                      <a:pt x="61" y="81"/>
                      <a:pt x="58" y="81"/>
                    </a:cubicBezTo>
                    <a:cubicBezTo>
                      <a:pt x="54" y="77"/>
                      <a:pt x="52" y="72"/>
                      <a:pt x="48" y="69"/>
                    </a:cubicBezTo>
                    <a:cubicBezTo>
                      <a:pt x="48" y="70"/>
                      <a:pt x="47" y="71"/>
                      <a:pt x="47" y="71"/>
                    </a:cubicBezTo>
                    <a:cubicBezTo>
                      <a:pt x="46" y="72"/>
                      <a:pt x="45" y="72"/>
                      <a:pt x="44" y="72"/>
                    </a:cubicBezTo>
                    <a:cubicBezTo>
                      <a:pt x="42" y="73"/>
                      <a:pt x="43" y="74"/>
                      <a:pt x="41" y="75"/>
                    </a:cubicBezTo>
                    <a:cubicBezTo>
                      <a:pt x="32" y="80"/>
                      <a:pt x="21" y="80"/>
                      <a:pt x="8" y="84"/>
                    </a:cubicBezTo>
                    <a:cubicBezTo>
                      <a:pt x="6" y="85"/>
                      <a:pt x="7" y="83"/>
                      <a:pt x="7" y="82"/>
                    </a:cubicBezTo>
                    <a:cubicBezTo>
                      <a:pt x="3" y="81"/>
                      <a:pt x="2" y="77"/>
                      <a:pt x="0" y="73"/>
                    </a:cubicBezTo>
                    <a:cubicBezTo>
                      <a:pt x="1" y="70"/>
                      <a:pt x="2" y="68"/>
                      <a:pt x="2" y="65"/>
                    </a:cubicBezTo>
                    <a:cubicBezTo>
                      <a:pt x="16" y="65"/>
                      <a:pt x="35" y="62"/>
                      <a:pt x="48" y="53"/>
                    </a:cubicBezTo>
                    <a:cubicBezTo>
                      <a:pt x="43" y="43"/>
                      <a:pt x="39" y="9"/>
                      <a:pt x="44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í$1ïḑe">
                <a:extLst>
                  <a:ext uri="{FF2B5EF4-FFF2-40B4-BE49-F238E27FC236}">
                    <a16:creationId xmlns:a16="http://schemas.microsoft.com/office/drawing/2014/main" id="{D1C5DDCE-3A8E-47B2-B575-F07BC38D09FA}"/>
                  </a:ext>
                </a:extLst>
              </p:cNvPr>
              <p:cNvSpPr/>
              <p:nvPr/>
            </p:nvSpPr>
            <p:spPr bwMode="auto">
              <a:xfrm>
                <a:off x="7375526" y="307340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î$1idè">
                <a:extLst>
                  <a:ext uri="{FF2B5EF4-FFF2-40B4-BE49-F238E27FC236}">
                    <a16:creationId xmlns:a16="http://schemas.microsoft.com/office/drawing/2014/main" id="{D0B87E5C-2A20-416A-AFC5-13D16F9FC727}"/>
                  </a:ext>
                </a:extLst>
              </p:cNvPr>
              <p:cNvSpPr/>
              <p:nvPr/>
            </p:nvSpPr>
            <p:spPr bwMode="auto">
              <a:xfrm>
                <a:off x="7081839" y="3086101"/>
                <a:ext cx="560388" cy="576263"/>
              </a:xfrm>
              <a:custGeom>
                <a:avLst/>
                <a:gdLst>
                  <a:gd name="T0" fmla="*/ 178 w 185"/>
                  <a:gd name="T1" fmla="*/ 68 h 189"/>
                  <a:gd name="T2" fmla="*/ 112 w 185"/>
                  <a:gd name="T3" fmla="*/ 52 h 189"/>
                  <a:gd name="T4" fmla="*/ 110 w 185"/>
                  <a:gd name="T5" fmla="*/ 46 h 189"/>
                  <a:gd name="T6" fmla="*/ 133 w 185"/>
                  <a:gd name="T7" fmla="*/ 12 h 189"/>
                  <a:gd name="T8" fmla="*/ 129 w 185"/>
                  <a:gd name="T9" fmla="*/ 3 h 189"/>
                  <a:gd name="T10" fmla="*/ 120 w 185"/>
                  <a:gd name="T11" fmla="*/ 0 h 189"/>
                  <a:gd name="T12" fmla="*/ 105 w 185"/>
                  <a:gd name="T13" fmla="*/ 39 h 189"/>
                  <a:gd name="T14" fmla="*/ 94 w 185"/>
                  <a:gd name="T15" fmla="*/ 52 h 189"/>
                  <a:gd name="T16" fmla="*/ 88 w 185"/>
                  <a:gd name="T17" fmla="*/ 52 h 189"/>
                  <a:gd name="T18" fmla="*/ 96 w 185"/>
                  <a:gd name="T19" fmla="*/ 44 h 189"/>
                  <a:gd name="T20" fmla="*/ 84 w 185"/>
                  <a:gd name="T21" fmla="*/ 31 h 189"/>
                  <a:gd name="T22" fmla="*/ 76 w 185"/>
                  <a:gd name="T23" fmla="*/ 35 h 189"/>
                  <a:gd name="T24" fmla="*/ 65 w 185"/>
                  <a:gd name="T25" fmla="*/ 7 h 189"/>
                  <a:gd name="T26" fmla="*/ 61 w 185"/>
                  <a:gd name="T27" fmla="*/ 12 h 189"/>
                  <a:gd name="T28" fmla="*/ 61 w 185"/>
                  <a:gd name="T29" fmla="*/ 18 h 189"/>
                  <a:gd name="T30" fmla="*/ 38 w 185"/>
                  <a:gd name="T31" fmla="*/ 48 h 189"/>
                  <a:gd name="T32" fmla="*/ 18 w 185"/>
                  <a:gd name="T33" fmla="*/ 71 h 189"/>
                  <a:gd name="T34" fmla="*/ 5 w 185"/>
                  <a:gd name="T35" fmla="*/ 76 h 189"/>
                  <a:gd name="T36" fmla="*/ 4 w 185"/>
                  <a:gd name="T37" fmla="*/ 92 h 189"/>
                  <a:gd name="T38" fmla="*/ 18 w 185"/>
                  <a:gd name="T39" fmla="*/ 101 h 189"/>
                  <a:gd name="T40" fmla="*/ 22 w 185"/>
                  <a:gd name="T41" fmla="*/ 100 h 189"/>
                  <a:gd name="T42" fmla="*/ 45 w 185"/>
                  <a:gd name="T43" fmla="*/ 87 h 189"/>
                  <a:gd name="T44" fmla="*/ 20 w 185"/>
                  <a:gd name="T45" fmla="*/ 127 h 189"/>
                  <a:gd name="T46" fmla="*/ 21 w 185"/>
                  <a:gd name="T47" fmla="*/ 139 h 189"/>
                  <a:gd name="T48" fmla="*/ 38 w 185"/>
                  <a:gd name="T49" fmla="*/ 148 h 189"/>
                  <a:gd name="T50" fmla="*/ 86 w 185"/>
                  <a:gd name="T51" fmla="*/ 103 h 189"/>
                  <a:gd name="T52" fmla="*/ 86 w 185"/>
                  <a:gd name="T53" fmla="*/ 98 h 189"/>
                  <a:gd name="T54" fmla="*/ 92 w 185"/>
                  <a:gd name="T55" fmla="*/ 96 h 189"/>
                  <a:gd name="T56" fmla="*/ 89 w 185"/>
                  <a:gd name="T57" fmla="*/ 88 h 189"/>
                  <a:gd name="T58" fmla="*/ 90 w 185"/>
                  <a:gd name="T59" fmla="*/ 86 h 189"/>
                  <a:gd name="T60" fmla="*/ 116 w 185"/>
                  <a:gd name="T61" fmla="*/ 114 h 189"/>
                  <a:gd name="T62" fmla="*/ 135 w 185"/>
                  <a:gd name="T63" fmla="*/ 109 h 189"/>
                  <a:gd name="T64" fmla="*/ 90 w 185"/>
                  <a:gd name="T65" fmla="*/ 77 h 189"/>
                  <a:gd name="T66" fmla="*/ 92 w 185"/>
                  <a:gd name="T67" fmla="*/ 84 h 189"/>
                  <a:gd name="T68" fmla="*/ 74 w 185"/>
                  <a:gd name="T69" fmla="*/ 88 h 189"/>
                  <a:gd name="T70" fmla="*/ 60 w 185"/>
                  <a:gd name="T71" fmla="*/ 102 h 189"/>
                  <a:gd name="T72" fmla="*/ 89 w 185"/>
                  <a:gd name="T73" fmla="*/ 56 h 189"/>
                  <a:gd name="T74" fmla="*/ 92 w 185"/>
                  <a:gd name="T75" fmla="*/ 64 h 189"/>
                  <a:gd name="T76" fmla="*/ 100 w 185"/>
                  <a:gd name="T77" fmla="*/ 64 h 189"/>
                  <a:gd name="T78" fmla="*/ 106 w 185"/>
                  <a:gd name="T79" fmla="*/ 57 h 189"/>
                  <a:gd name="T80" fmla="*/ 134 w 185"/>
                  <a:gd name="T81" fmla="*/ 56 h 189"/>
                  <a:gd name="T82" fmla="*/ 155 w 185"/>
                  <a:gd name="T83" fmla="*/ 61 h 189"/>
                  <a:gd name="T84" fmla="*/ 120 w 185"/>
                  <a:gd name="T85" fmla="*/ 160 h 189"/>
                  <a:gd name="T86" fmla="*/ 104 w 185"/>
                  <a:gd name="T87" fmla="*/ 143 h 189"/>
                  <a:gd name="T88" fmla="*/ 95 w 185"/>
                  <a:gd name="T89" fmla="*/ 141 h 189"/>
                  <a:gd name="T90" fmla="*/ 94 w 185"/>
                  <a:gd name="T91" fmla="*/ 149 h 189"/>
                  <a:gd name="T92" fmla="*/ 115 w 185"/>
                  <a:gd name="T93" fmla="*/ 186 h 189"/>
                  <a:gd name="T94" fmla="*/ 135 w 185"/>
                  <a:gd name="T95" fmla="*/ 188 h 189"/>
                  <a:gd name="T96" fmla="*/ 178 w 185"/>
                  <a:gd name="T97" fmla="*/ 68 h 189"/>
                  <a:gd name="T98" fmla="*/ 66 w 185"/>
                  <a:gd name="T99" fmla="*/ 53 h 189"/>
                  <a:gd name="T100" fmla="*/ 68 w 185"/>
                  <a:gd name="T101" fmla="*/ 56 h 189"/>
                  <a:gd name="T102" fmla="*/ 55 w 185"/>
                  <a:gd name="T103" fmla="*/ 64 h 189"/>
                  <a:gd name="T104" fmla="*/ 54 w 185"/>
                  <a:gd name="T105" fmla="*/ 61 h 189"/>
                  <a:gd name="T106" fmla="*/ 61 w 185"/>
                  <a:gd name="T107" fmla="*/ 56 h 189"/>
                  <a:gd name="T108" fmla="*/ 60 w 185"/>
                  <a:gd name="T109" fmla="*/ 55 h 189"/>
                  <a:gd name="T110" fmla="*/ 75 w 185"/>
                  <a:gd name="T111" fmla="*/ 36 h 189"/>
                  <a:gd name="T112" fmla="*/ 76 w 185"/>
                  <a:gd name="T113" fmla="*/ 36 h 189"/>
                  <a:gd name="T114" fmla="*/ 66 w 185"/>
                  <a:gd name="T115" fmla="*/ 53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5" h="189">
                    <a:moveTo>
                      <a:pt x="178" y="68"/>
                    </a:moveTo>
                    <a:cubicBezTo>
                      <a:pt x="184" y="47"/>
                      <a:pt x="122" y="47"/>
                      <a:pt x="112" y="52"/>
                    </a:cubicBezTo>
                    <a:cubicBezTo>
                      <a:pt x="112" y="50"/>
                      <a:pt x="111" y="48"/>
                      <a:pt x="110" y="46"/>
                    </a:cubicBezTo>
                    <a:cubicBezTo>
                      <a:pt x="115" y="48"/>
                      <a:pt x="125" y="17"/>
                      <a:pt x="133" y="12"/>
                    </a:cubicBezTo>
                    <a:cubicBezTo>
                      <a:pt x="132" y="7"/>
                      <a:pt x="131" y="5"/>
                      <a:pt x="129" y="3"/>
                    </a:cubicBezTo>
                    <a:cubicBezTo>
                      <a:pt x="125" y="0"/>
                      <a:pt x="123" y="1"/>
                      <a:pt x="120" y="0"/>
                    </a:cubicBezTo>
                    <a:cubicBezTo>
                      <a:pt x="115" y="13"/>
                      <a:pt x="110" y="26"/>
                      <a:pt x="105" y="39"/>
                    </a:cubicBezTo>
                    <a:cubicBezTo>
                      <a:pt x="102" y="42"/>
                      <a:pt x="96" y="47"/>
                      <a:pt x="94" y="52"/>
                    </a:cubicBezTo>
                    <a:cubicBezTo>
                      <a:pt x="92" y="52"/>
                      <a:pt x="90" y="52"/>
                      <a:pt x="88" y="52"/>
                    </a:cubicBezTo>
                    <a:cubicBezTo>
                      <a:pt x="91" y="47"/>
                      <a:pt x="92" y="50"/>
                      <a:pt x="96" y="44"/>
                    </a:cubicBezTo>
                    <a:cubicBezTo>
                      <a:pt x="93" y="40"/>
                      <a:pt x="89" y="35"/>
                      <a:pt x="84" y="31"/>
                    </a:cubicBezTo>
                    <a:cubicBezTo>
                      <a:pt x="81" y="32"/>
                      <a:pt x="78" y="33"/>
                      <a:pt x="76" y="35"/>
                    </a:cubicBezTo>
                    <a:cubicBezTo>
                      <a:pt x="85" y="9"/>
                      <a:pt x="74" y="20"/>
                      <a:pt x="65" y="7"/>
                    </a:cubicBezTo>
                    <a:cubicBezTo>
                      <a:pt x="62" y="9"/>
                      <a:pt x="62" y="8"/>
                      <a:pt x="61" y="12"/>
                    </a:cubicBezTo>
                    <a:cubicBezTo>
                      <a:pt x="63" y="9"/>
                      <a:pt x="61" y="18"/>
                      <a:pt x="61" y="18"/>
                    </a:cubicBezTo>
                    <a:cubicBezTo>
                      <a:pt x="59" y="18"/>
                      <a:pt x="51" y="40"/>
                      <a:pt x="38" y="48"/>
                    </a:cubicBezTo>
                    <a:cubicBezTo>
                      <a:pt x="30" y="54"/>
                      <a:pt x="25" y="62"/>
                      <a:pt x="18" y="71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4" y="79"/>
                      <a:pt x="0" y="89"/>
                      <a:pt x="4" y="92"/>
                    </a:cubicBezTo>
                    <a:cubicBezTo>
                      <a:pt x="3" y="96"/>
                      <a:pt x="14" y="102"/>
                      <a:pt x="18" y="101"/>
                    </a:cubicBezTo>
                    <a:cubicBezTo>
                      <a:pt x="20" y="102"/>
                      <a:pt x="21" y="102"/>
                      <a:pt x="22" y="100"/>
                    </a:cubicBezTo>
                    <a:cubicBezTo>
                      <a:pt x="28" y="92"/>
                      <a:pt x="37" y="91"/>
                      <a:pt x="45" y="87"/>
                    </a:cubicBezTo>
                    <a:cubicBezTo>
                      <a:pt x="43" y="93"/>
                      <a:pt x="27" y="124"/>
                      <a:pt x="20" y="127"/>
                    </a:cubicBezTo>
                    <a:cubicBezTo>
                      <a:pt x="21" y="131"/>
                      <a:pt x="21" y="135"/>
                      <a:pt x="21" y="139"/>
                    </a:cubicBezTo>
                    <a:cubicBezTo>
                      <a:pt x="26" y="148"/>
                      <a:pt x="31" y="147"/>
                      <a:pt x="38" y="148"/>
                    </a:cubicBezTo>
                    <a:cubicBezTo>
                      <a:pt x="42" y="134"/>
                      <a:pt x="82" y="117"/>
                      <a:pt x="86" y="103"/>
                    </a:cubicBezTo>
                    <a:cubicBezTo>
                      <a:pt x="89" y="102"/>
                      <a:pt x="87" y="100"/>
                      <a:pt x="86" y="98"/>
                    </a:cubicBezTo>
                    <a:cubicBezTo>
                      <a:pt x="88" y="97"/>
                      <a:pt x="90" y="97"/>
                      <a:pt x="92" y="96"/>
                    </a:cubicBezTo>
                    <a:cubicBezTo>
                      <a:pt x="91" y="93"/>
                      <a:pt x="90" y="90"/>
                      <a:pt x="89" y="88"/>
                    </a:cubicBezTo>
                    <a:cubicBezTo>
                      <a:pt x="91" y="89"/>
                      <a:pt x="90" y="86"/>
                      <a:pt x="90" y="86"/>
                    </a:cubicBezTo>
                    <a:cubicBezTo>
                      <a:pt x="97" y="89"/>
                      <a:pt x="115" y="111"/>
                      <a:pt x="116" y="114"/>
                    </a:cubicBezTo>
                    <a:cubicBezTo>
                      <a:pt x="126" y="114"/>
                      <a:pt x="126" y="111"/>
                      <a:pt x="135" y="109"/>
                    </a:cubicBezTo>
                    <a:cubicBezTo>
                      <a:pt x="128" y="81"/>
                      <a:pt x="115" y="83"/>
                      <a:pt x="90" y="77"/>
                    </a:cubicBezTo>
                    <a:cubicBezTo>
                      <a:pt x="90" y="81"/>
                      <a:pt x="89" y="81"/>
                      <a:pt x="92" y="84"/>
                    </a:cubicBezTo>
                    <a:cubicBezTo>
                      <a:pt x="86" y="85"/>
                      <a:pt x="80" y="87"/>
                      <a:pt x="74" y="88"/>
                    </a:cubicBezTo>
                    <a:cubicBezTo>
                      <a:pt x="68" y="94"/>
                      <a:pt x="68" y="98"/>
                      <a:pt x="60" y="102"/>
                    </a:cubicBezTo>
                    <a:cubicBezTo>
                      <a:pt x="69" y="83"/>
                      <a:pt x="81" y="61"/>
                      <a:pt x="89" y="56"/>
                    </a:cubicBezTo>
                    <a:cubicBezTo>
                      <a:pt x="90" y="59"/>
                      <a:pt x="92" y="61"/>
                      <a:pt x="92" y="64"/>
                    </a:cubicBezTo>
                    <a:cubicBezTo>
                      <a:pt x="97" y="64"/>
                      <a:pt x="98" y="65"/>
                      <a:pt x="100" y="64"/>
                    </a:cubicBezTo>
                    <a:cubicBezTo>
                      <a:pt x="103" y="63"/>
                      <a:pt x="104" y="60"/>
                      <a:pt x="106" y="57"/>
                    </a:cubicBezTo>
                    <a:cubicBezTo>
                      <a:pt x="115" y="56"/>
                      <a:pt x="125" y="56"/>
                      <a:pt x="134" y="56"/>
                    </a:cubicBezTo>
                    <a:cubicBezTo>
                      <a:pt x="141" y="57"/>
                      <a:pt x="148" y="59"/>
                      <a:pt x="155" y="61"/>
                    </a:cubicBezTo>
                    <a:cubicBezTo>
                      <a:pt x="159" y="91"/>
                      <a:pt x="148" y="140"/>
                      <a:pt x="120" y="160"/>
                    </a:cubicBezTo>
                    <a:cubicBezTo>
                      <a:pt x="111" y="155"/>
                      <a:pt x="107" y="154"/>
                      <a:pt x="104" y="143"/>
                    </a:cubicBezTo>
                    <a:cubicBezTo>
                      <a:pt x="101" y="143"/>
                      <a:pt x="98" y="142"/>
                      <a:pt x="95" y="141"/>
                    </a:cubicBezTo>
                    <a:cubicBezTo>
                      <a:pt x="95" y="144"/>
                      <a:pt x="94" y="146"/>
                      <a:pt x="94" y="149"/>
                    </a:cubicBezTo>
                    <a:cubicBezTo>
                      <a:pt x="103" y="155"/>
                      <a:pt x="113" y="180"/>
                      <a:pt x="115" y="186"/>
                    </a:cubicBezTo>
                    <a:cubicBezTo>
                      <a:pt x="125" y="189"/>
                      <a:pt x="126" y="187"/>
                      <a:pt x="135" y="188"/>
                    </a:cubicBezTo>
                    <a:cubicBezTo>
                      <a:pt x="151" y="164"/>
                      <a:pt x="185" y="102"/>
                      <a:pt x="178" y="68"/>
                    </a:cubicBezTo>
                    <a:close/>
                    <a:moveTo>
                      <a:pt x="66" y="53"/>
                    </a:moveTo>
                    <a:cubicBezTo>
                      <a:pt x="67" y="54"/>
                      <a:pt x="68" y="55"/>
                      <a:pt x="68" y="56"/>
                    </a:cubicBezTo>
                    <a:cubicBezTo>
                      <a:pt x="65" y="56"/>
                      <a:pt x="61" y="62"/>
                      <a:pt x="55" y="64"/>
                    </a:cubicBezTo>
                    <a:cubicBezTo>
                      <a:pt x="54" y="63"/>
                      <a:pt x="54" y="62"/>
                      <a:pt x="54" y="61"/>
                    </a:cubicBezTo>
                    <a:cubicBezTo>
                      <a:pt x="56" y="59"/>
                      <a:pt x="59" y="57"/>
                      <a:pt x="61" y="56"/>
                    </a:cubicBezTo>
                    <a:cubicBezTo>
                      <a:pt x="60" y="54"/>
                      <a:pt x="62" y="54"/>
                      <a:pt x="60" y="55"/>
                    </a:cubicBezTo>
                    <a:cubicBezTo>
                      <a:pt x="63" y="46"/>
                      <a:pt x="71" y="42"/>
                      <a:pt x="75" y="36"/>
                    </a:cubicBezTo>
                    <a:cubicBezTo>
                      <a:pt x="75" y="36"/>
                      <a:pt x="76" y="36"/>
                      <a:pt x="76" y="36"/>
                    </a:cubicBezTo>
                    <a:cubicBezTo>
                      <a:pt x="77" y="43"/>
                      <a:pt x="71" y="51"/>
                      <a:pt x="66" y="53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ïsḷïḍè">
                <a:extLst>
                  <a:ext uri="{FF2B5EF4-FFF2-40B4-BE49-F238E27FC236}">
                    <a16:creationId xmlns:a16="http://schemas.microsoft.com/office/drawing/2014/main" id="{D78F5A9F-4B19-42C1-8092-67121AC50152}"/>
                  </a:ext>
                </a:extLst>
              </p:cNvPr>
              <p:cNvSpPr/>
              <p:nvPr/>
            </p:nvSpPr>
            <p:spPr bwMode="auto">
              <a:xfrm>
                <a:off x="7302501" y="3208338"/>
                <a:ext cx="6350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íṥlîḑè">
                <a:extLst>
                  <a:ext uri="{FF2B5EF4-FFF2-40B4-BE49-F238E27FC236}">
                    <a16:creationId xmlns:a16="http://schemas.microsoft.com/office/drawing/2014/main" id="{5616718B-CCD6-47BB-B072-79B5B0736949}"/>
                  </a:ext>
                </a:extLst>
              </p:cNvPr>
              <p:cNvSpPr/>
              <p:nvPr/>
            </p:nvSpPr>
            <p:spPr bwMode="auto">
              <a:xfrm>
                <a:off x="7342189" y="3248026"/>
                <a:ext cx="6350" cy="7938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iṧlîḋè">
                <a:extLst>
                  <a:ext uri="{FF2B5EF4-FFF2-40B4-BE49-F238E27FC236}">
                    <a16:creationId xmlns:a16="http://schemas.microsoft.com/office/drawing/2014/main" id="{7AAE4132-2722-4FEA-A560-D3242FB0FA54}"/>
                  </a:ext>
                </a:extLst>
              </p:cNvPr>
              <p:cNvSpPr/>
              <p:nvPr/>
            </p:nvSpPr>
            <p:spPr bwMode="auto">
              <a:xfrm>
                <a:off x="7269164" y="3381376"/>
                <a:ext cx="6350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ïsḻíďê">
                <a:extLst>
                  <a:ext uri="{FF2B5EF4-FFF2-40B4-BE49-F238E27FC236}">
                    <a16:creationId xmlns:a16="http://schemas.microsoft.com/office/drawing/2014/main" id="{4FBB00A4-5C6F-4508-97A8-DD76EE8F5A83}"/>
                  </a:ext>
                </a:extLst>
              </p:cNvPr>
              <p:cNvSpPr/>
              <p:nvPr/>
            </p:nvSpPr>
            <p:spPr bwMode="auto">
              <a:xfrm>
                <a:off x="7254876" y="3384551"/>
                <a:ext cx="4763" cy="6350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1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îṣḷïďé">
                <a:extLst>
                  <a:ext uri="{FF2B5EF4-FFF2-40B4-BE49-F238E27FC236}">
                    <a16:creationId xmlns:a16="http://schemas.microsoft.com/office/drawing/2014/main" id="{D58A7917-0225-4853-92C8-9B56B1148DB0}"/>
                  </a:ext>
                </a:extLst>
              </p:cNvPr>
              <p:cNvSpPr/>
              <p:nvPr/>
            </p:nvSpPr>
            <p:spPr bwMode="auto">
              <a:xfrm>
                <a:off x="7142164" y="3473451"/>
                <a:ext cx="203200" cy="185738"/>
              </a:xfrm>
              <a:custGeom>
                <a:avLst/>
                <a:gdLst>
                  <a:gd name="T0" fmla="*/ 57 w 67"/>
                  <a:gd name="T1" fmla="*/ 0 h 61"/>
                  <a:gd name="T2" fmla="*/ 67 w 67"/>
                  <a:gd name="T3" fmla="*/ 9 h 61"/>
                  <a:gd name="T4" fmla="*/ 65 w 67"/>
                  <a:gd name="T5" fmla="*/ 10 h 61"/>
                  <a:gd name="T6" fmla="*/ 61 w 67"/>
                  <a:gd name="T7" fmla="*/ 9 h 61"/>
                  <a:gd name="T8" fmla="*/ 17 w 67"/>
                  <a:gd name="T9" fmla="*/ 61 h 61"/>
                  <a:gd name="T10" fmla="*/ 2 w 67"/>
                  <a:gd name="T11" fmla="*/ 58 h 61"/>
                  <a:gd name="T12" fmla="*/ 0 w 67"/>
                  <a:gd name="T13" fmla="*/ 53 h 61"/>
                  <a:gd name="T14" fmla="*/ 1 w 67"/>
                  <a:gd name="T15" fmla="*/ 50 h 61"/>
                  <a:gd name="T16" fmla="*/ 39 w 67"/>
                  <a:gd name="T17" fmla="*/ 18 h 61"/>
                  <a:gd name="T18" fmla="*/ 58 w 67"/>
                  <a:gd name="T19" fmla="*/ 7 h 61"/>
                  <a:gd name="T20" fmla="*/ 60 w 67"/>
                  <a:gd name="T21" fmla="*/ 7 h 61"/>
                  <a:gd name="T22" fmla="*/ 55 w 67"/>
                  <a:gd name="T23" fmla="*/ 3 h 61"/>
                  <a:gd name="T24" fmla="*/ 57 w 67"/>
                  <a:gd name="T2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61">
                    <a:moveTo>
                      <a:pt x="57" y="0"/>
                    </a:moveTo>
                    <a:cubicBezTo>
                      <a:pt x="63" y="1"/>
                      <a:pt x="65" y="2"/>
                      <a:pt x="67" y="9"/>
                    </a:cubicBezTo>
                    <a:cubicBezTo>
                      <a:pt x="67" y="9"/>
                      <a:pt x="66" y="10"/>
                      <a:pt x="65" y="10"/>
                    </a:cubicBezTo>
                    <a:cubicBezTo>
                      <a:pt x="63" y="7"/>
                      <a:pt x="64" y="10"/>
                      <a:pt x="61" y="9"/>
                    </a:cubicBezTo>
                    <a:cubicBezTo>
                      <a:pt x="62" y="24"/>
                      <a:pt x="18" y="55"/>
                      <a:pt x="17" y="61"/>
                    </a:cubicBezTo>
                    <a:cubicBezTo>
                      <a:pt x="12" y="60"/>
                      <a:pt x="7" y="59"/>
                      <a:pt x="2" y="58"/>
                    </a:cubicBezTo>
                    <a:cubicBezTo>
                      <a:pt x="2" y="56"/>
                      <a:pt x="2" y="56"/>
                      <a:pt x="0" y="53"/>
                    </a:cubicBezTo>
                    <a:cubicBezTo>
                      <a:pt x="1" y="52"/>
                      <a:pt x="1" y="51"/>
                      <a:pt x="1" y="50"/>
                    </a:cubicBezTo>
                    <a:cubicBezTo>
                      <a:pt x="13" y="49"/>
                      <a:pt x="29" y="28"/>
                      <a:pt x="39" y="18"/>
                    </a:cubicBezTo>
                    <a:cubicBezTo>
                      <a:pt x="44" y="13"/>
                      <a:pt x="58" y="7"/>
                      <a:pt x="58" y="7"/>
                    </a:cubicBezTo>
                    <a:cubicBezTo>
                      <a:pt x="58" y="7"/>
                      <a:pt x="59" y="7"/>
                      <a:pt x="60" y="7"/>
                    </a:cubicBezTo>
                    <a:cubicBezTo>
                      <a:pt x="58" y="5"/>
                      <a:pt x="57" y="4"/>
                      <a:pt x="55" y="3"/>
                    </a:cubicBezTo>
                    <a:cubicBezTo>
                      <a:pt x="58" y="1"/>
                      <a:pt x="56" y="2"/>
                      <a:pt x="5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išḷîḋê">
              <a:extLst>
                <a:ext uri="{FF2B5EF4-FFF2-40B4-BE49-F238E27FC236}">
                  <a16:creationId xmlns:a16="http://schemas.microsoft.com/office/drawing/2014/main" id="{4E37C7FA-2856-4AA5-B110-A271974CC763}"/>
                </a:ext>
              </a:extLst>
            </p:cNvPr>
            <p:cNvGrpSpPr/>
            <p:nvPr/>
          </p:nvGrpSpPr>
          <p:grpSpPr>
            <a:xfrm>
              <a:off x="6350001" y="2863851"/>
              <a:ext cx="431800" cy="733425"/>
              <a:chOff x="6350001" y="2863851"/>
              <a:chExt cx="431800" cy="733425"/>
            </a:xfrm>
          </p:grpSpPr>
          <p:sp>
            <p:nvSpPr>
              <p:cNvPr id="69" name="íślîḋe">
                <a:extLst>
                  <a:ext uri="{FF2B5EF4-FFF2-40B4-BE49-F238E27FC236}">
                    <a16:creationId xmlns:a16="http://schemas.microsoft.com/office/drawing/2014/main" id="{D4723C82-5B7A-4B46-ACA8-8D13AAD383FA}"/>
                  </a:ext>
                </a:extLst>
              </p:cNvPr>
              <p:cNvSpPr/>
              <p:nvPr/>
            </p:nvSpPr>
            <p:spPr bwMode="auto">
              <a:xfrm>
                <a:off x="6618289" y="3116263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íṣlíďé">
                <a:extLst>
                  <a:ext uri="{FF2B5EF4-FFF2-40B4-BE49-F238E27FC236}">
                    <a16:creationId xmlns:a16="http://schemas.microsoft.com/office/drawing/2014/main" id="{78A3DBEF-BB46-41AC-A988-4CDB19B87455}"/>
                  </a:ext>
                </a:extLst>
              </p:cNvPr>
              <p:cNvSpPr/>
              <p:nvPr/>
            </p:nvSpPr>
            <p:spPr bwMode="auto">
              <a:xfrm>
                <a:off x="6350001" y="2863851"/>
                <a:ext cx="431800" cy="733425"/>
              </a:xfrm>
              <a:custGeom>
                <a:avLst/>
                <a:gdLst>
                  <a:gd name="T0" fmla="*/ 143 w 143"/>
                  <a:gd name="T1" fmla="*/ 12 h 241"/>
                  <a:gd name="T2" fmla="*/ 120 w 143"/>
                  <a:gd name="T3" fmla="*/ 1 h 241"/>
                  <a:gd name="T4" fmla="*/ 35 w 143"/>
                  <a:gd name="T5" fmla="*/ 9 h 241"/>
                  <a:gd name="T6" fmla="*/ 10 w 143"/>
                  <a:gd name="T7" fmla="*/ 21 h 241"/>
                  <a:gd name="T8" fmla="*/ 74 w 143"/>
                  <a:gd name="T9" fmla="*/ 31 h 241"/>
                  <a:gd name="T10" fmla="*/ 63 w 143"/>
                  <a:gd name="T11" fmla="*/ 62 h 241"/>
                  <a:gd name="T12" fmla="*/ 80 w 143"/>
                  <a:gd name="T13" fmla="*/ 89 h 241"/>
                  <a:gd name="T14" fmla="*/ 81 w 143"/>
                  <a:gd name="T15" fmla="*/ 111 h 241"/>
                  <a:gd name="T16" fmla="*/ 32 w 143"/>
                  <a:gd name="T17" fmla="*/ 113 h 241"/>
                  <a:gd name="T18" fmla="*/ 36 w 143"/>
                  <a:gd name="T19" fmla="*/ 70 h 241"/>
                  <a:gd name="T20" fmla="*/ 28 w 143"/>
                  <a:gd name="T21" fmla="*/ 44 h 241"/>
                  <a:gd name="T22" fmla="*/ 10 w 143"/>
                  <a:gd name="T23" fmla="*/ 71 h 241"/>
                  <a:gd name="T24" fmla="*/ 4 w 143"/>
                  <a:gd name="T25" fmla="*/ 185 h 241"/>
                  <a:gd name="T26" fmla="*/ 37 w 143"/>
                  <a:gd name="T27" fmla="*/ 241 h 241"/>
                  <a:gd name="T28" fmla="*/ 37 w 143"/>
                  <a:gd name="T29" fmla="*/ 221 h 241"/>
                  <a:gd name="T30" fmla="*/ 63 w 143"/>
                  <a:gd name="T31" fmla="*/ 224 h 241"/>
                  <a:gd name="T32" fmla="*/ 133 w 143"/>
                  <a:gd name="T33" fmla="*/ 225 h 241"/>
                  <a:gd name="T34" fmla="*/ 73 w 143"/>
                  <a:gd name="T35" fmla="*/ 208 h 241"/>
                  <a:gd name="T36" fmla="*/ 71 w 143"/>
                  <a:gd name="T37" fmla="*/ 207 h 241"/>
                  <a:gd name="T38" fmla="*/ 90 w 143"/>
                  <a:gd name="T39" fmla="*/ 161 h 241"/>
                  <a:gd name="T40" fmla="*/ 131 w 143"/>
                  <a:gd name="T41" fmla="*/ 176 h 241"/>
                  <a:gd name="T42" fmla="*/ 93 w 143"/>
                  <a:gd name="T43" fmla="*/ 148 h 241"/>
                  <a:gd name="T44" fmla="*/ 130 w 143"/>
                  <a:gd name="T45" fmla="*/ 124 h 241"/>
                  <a:gd name="T46" fmla="*/ 128 w 143"/>
                  <a:gd name="T47" fmla="*/ 108 h 241"/>
                  <a:gd name="T48" fmla="*/ 95 w 143"/>
                  <a:gd name="T49" fmla="*/ 86 h 241"/>
                  <a:gd name="T50" fmla="*/ 132 w 143"/>
                  <a:gd name="T51" fmla="*/ 77 h 241"/>
                  <a:gd name="T52" fmla="*/ 125 w 143"/>
                  <a:gd name="T53" fmla="*/ 62 h 241"/>
                  <a:gd name="T54" fmla="*/ 93 w 143"/>
                  <a:gd name="T55" fmla="*/ 27 h 241"/>
                  <a:gd name="T56" fmla="*/ 142 w 143"/>
                  <a:gd name="T57" fmla="*/ 20 h 241"/>
                  <a:gd name="T58" fmla="*/ 70 w 143"/>
                  <a:gd name="T59" fmla="*/ 152 h 241"/>
                  <a:gd name="T60" fmla="*/ 64 w 143"/>
                  <a:gd name="T61" fmla="*/ 208 h 241"/>
                  <a:gd name="T62" fmla="*/ 36 w 143"/>
                  <a:gd name="T63" fmla="*/ 209 h 241"/>
                  <a:gd name="T64" fmla="*/ 45 w 143"/>
                  <a:gd name="T65" fmla="*/ 141 h 241"/>
                  <a:gd name="T66" fmla="*/ 73 w 143"/>
                  <a:gd name="T67" fmla="*/ 141 h 241"/>
                  <a:gd name="T68" fmla="*/ 72 w 143"/>
                  <a:gd name="T69" fmla="*/ 146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3" h="241">
                    <a:moveTo>
                      <a:pt x="142" y="20"/>
                    </a:moveTo>
                    <a:cubicBezTo>
                      <a:pt x="143" y="17"/>
                      <a:pt x="143" y="15"/>
                      <a:pt x="143" y="12"/>
                    </a:cubicBezTo>
                    <a:cubicBezTo>
                      <a:pt x="139" y="10"/>
                      <a:pt x="141" y="7"/>
                      <a:pt x="138" y="5"/>
                    </a:cubicBezTo>
                    <a:cubicBezTo>
                      <a:pt x="132" y="0"/>
                      <a:pt x="127" y="2"/>
                      <a:pt x="120" y="1"/>
                    </a:cubicBezTo>
                    <a:cubicBezTo>
                      <a:pt x="114" y="7"/>
                      <a:pt x="103" y="0"/>
                      <a:pt x="94" y="4"/>
                    </a:cubicBezTo>
                    <a:cubicBezTo>
                      <a:pt x="80" y="10"/>
                      <a:pt x="46" y="5"/>
                      <a:pt x="35" y="9"/>
                    </a:cubicBezTo>
                    <a:cubicBezTo>
                      <a:pt x="26" y="12"/>
                      <a:pt x="20" y="14"/>
                      <a:pt x="11" y="17"/>
                    </a:cubicBezTo>
                    <a:cubicBezTo>
                      <a:pt x="10" y="18"/>
                      <a:pt x="10" y="20"/>
                      <a:pt x="10" y="21"/>
                    </a:cubicBezTo>
                    <a:cubicBezTo>
                      <a:pt x="34" y="33"/>
                      <a:pt x="28" y="43"/>
                      <a:pt x="54" y="34"/>
                    </a:cubicBezTo>
                    <a:cubicBezTo>
                      <a:pt x="59" y="36"/>
                      <a:pt x="69" y="34"/>
                      <a:pt x="74" y="31"/>
                    </a:cubicBezTo>
                    <a:cubicBezTo>
                      <a:pt x="74" y="34"/>
                      <a:pt x="73" y="32"/>
                      <a:pt x="75" y="34"/>
                    </a:cubicBezTo>
                    <a:cubicBezTo>
                      <a:pt x="71" y="43"/>
                      <a:pt x="67" y="52"/>
                      <a:pt x="63" y="62"/>
                    </a:cubicBezTo>
                    <a:cubicBezTo>
                      <a:pt x="44" y="87"/>
                      <a:pt x="25" y="100"/>
                      <a:pt x="69" y="107"/>
                    </a:cubicBezTo>
                    <a:cubicBezTo>
                      <a:pt x="74" y="99"/>
                      <a:pt x="79" y="97"/>
                      <a:pt x="80" y="89"/>
                    </a:cubicBezTo>
                    <a:cubicBezTo>
                      <a:pt x="82" y="89"/>
                      <a:pt x="80" y="89"/>
                      <a:pt x="84" y="89"/>
                    </a:cubicBezTo>
                    <a:cubicBezTo>
                      <a:pt x="80" y="96"/>
                      <a:pt x="79" y="106"/>
                      <a:pt x="81" y="111"/>
                    </a:cubicBezTo>
                    <a:cubicBezTo>
                      <a:pt x="73" y="111"/>
                      <a:pt x="46" y="117"/>
                      <a:pt x="37" y="120"/>
                    </a:cubicBezTo>
                    <a:cubicBezTo>
                      <a:pt x="33" y="117"/>
                      <a:pt x="33" y="116"/>
                      <a:pt x="32" y="113"/>
                    </a:cubicBezTo>
                    <a:cubicBezTo>
                      <a:pt x="33" y="111"/>
                      <a:pt x="33" y="70"/>
                      <a:pt x="33" y="69"/>
                    </a:cubicBezTo>
                    <a:cubicBezTo>
                      <a:pt x="34" y="70"/>
                      <a:pt x="35" y="70"/>
                      <a:pt x="36" y="70"/>
                    </a:cubicBezTo>
                    <a:cubicBezTo>
                      <a:pt x="33" y="64"/>
                      <a:pt x="35" y="58"/>
                      <a:pt x="36" y="49"/>
                    </a:cubicBezTo>
                    <a:cubicBezTo>
                      <a:pt x="33" y="48"/>
                      <a:pt x="31" y="46"/>
                      <a:pt x="28" y="44"/>
                    </a:cubicBezTo>
                    <a:cubicBezTo>
                      <a:pt x="27" y="44"/>
                      <a:pt x="26" y="44"/>
                      <a:pt x="25" y="43"/>
                    </a:cubicBezTo>
                    <a:cubicBezTo>
                      <a:pt x="21" y="53"/>
                      <a:pt x="14" y="61"/>
                      <a:pt x="10" y="71"/>
                    </a:cubicBezTo>
                    <a:cubicBezTo>
                      <a:pt x="15" y="80"/>
                      <a:pt x="0" y="118"/>
                      <a:pt x="5" y="136"/>
                    </a:cubicBezTo>
                    <a:cubicBezTo>
                      <a:pt x="7" y="141"/>
                      <a:pt x="1" y="180"/>
                      <a:pt x="4" y="185"/>
                    </a:cubicBezTo>
                    <a:cubicBezTo>
                      <a:pt x="11" y="199"/>
                      <a:pt x="12" y="222"/>
                      <a:pt x="18" y="240"/>
                    </a:cubicBezTo>
                    <a:cubicBezTo>
                      <a:pt x="24" y="241"/>
                      <a:pt x="31" y="241"/>
                      <a:pt x="37" y="241"/>
                    </a:cubicBezTo>
                    <a:cubicBezTo>
                      <a:pt x="39" y="239"/>
                      <a:pt x="40" y="237"/>
                      <a:pt x="42" y="234"/>
                    </a:cubicBezTo>
                    <a:cubicBezTo>
                      <a:pt x="40" y="230"/>
                      <a:pt x="39" y="225"/>
                      <a:pt x="37" y="221"/>
                    </a:cubicBezTo>
                    <a:cubicBezTo>
                      <a:pt x="37" y="220"/>
                      <a:pt x="38" y="220"/>
                      <a:pt x="39" y="219"/>
                    </a:cubicBezTo>
                    <a:cubicBezTo>
                      <a:pt x="37" y="226"/>
                      <a:pt x="59" y="225"/>
                      <a:pt x="63" y="224"/>
                    </a:cubicBezTo>
                    <a:cubicBezTo>
                      <a:pt x="74" y="219"/>
                      <a:pt x="94" y="224"/>
                      <a:pt x="109" y="218"/>
                    </a:cubicBezTo>
                    <a:cubicBezTo>
                      <a:pt x="113" y="221"/>
                      <a:pt x="133" y="225"/>
                      <a:pt x="133" y="225"/>
                    </a:cubicBezTo>
                    <a:cubicBezTo>
                      <a:pt x="136" y="222"/>
                      <a:pt x="139" y="220"/>
                      <a:pt x="142" y="217"/>
                    </a:cubicBezTo>
                    <a:cubicBezTo>
                      <a:pt x="137" y="199"/>
                      <a:pt x="82" y="204"/>
                      <a:pt x="73" y="208"/>
                    </a:cubicBezTo>
                    <a:cubicBezTo>
                      <a:pt x="73" y="207"/>
                      <a:pt x="73" y="206"/>
                      <a:pt x="73" y="206"/>
                    </a:cubicBezTo>
                    <a:cubicBezTo>
                      <a:pt x="72" y="206"/>
                      <a:pt x="72" y="206"/>
                      <a:pt x="71" y="207"/>
                    </a:cubicBezTo>
                    <a:cubicBezTo>
                      <a:pt x="77" y="186"/>
                      <a:pt x="87" y="181"/>
                      <a:pt x="89" y="162"/>
                    </a:cubicBezTo>
                    <a:cubicBezTo>
                      <a:pt x="90" y="162"/>
                      <a:pt x="90" y="161"/>
                      <a:pt x="90" y="161"/>
                    </a:cubicBezTo>
                    <a:cubicBezTo>
                      <a:pt x="98" y="162"/>
                      <a:pt x="101" y="185"/>
                      <a:pt x="117" y="182"/>
                    </a:cubicBezTo>
                    <a:cubicBezTo>
                      <a:pt x="124" y="183"/>
                      <a:pt x="126" y="179"/>
                      <a:pt x="131" y="176"/>
                    </a:cubicBezTo>
                    <a:cubicBezTo>
                      <a:pt x="123" y="159"/>
                      <a:pt x="110" y="150"/>
                      <a:pt x="95" y="152"/>
                    </a:cubicBezTo>
                    <a:cubicBezTo>
                      <a:pt x="95" y="151"/>
                      <a:pt x="94" y="149"/>
                      <a:pt x="93" y="148"/>
                    </a:cubicBezTo>
                    <a:cubicBezTo>
                      <a:pt x="98" y="145"/>
                      <a:pt x="94" y="132"/>
                      <a:pt x="100" y="128"/>
                    </a:cubicBezTo>
                    <a:cubicBezTo>
                      <a:pt x="99" y="126"/>
                      <a:pt x="124" y="122"/>
                      <a:pt x="130" y="124"/>
                    </a:cubicBezTo>
                    <a:cubicBezTo>
                      <a:pt x="132" y="122"/>
                      <a:pt x="130" y="123"/>
                      <a:pt x="133" y="123"/>
                    </a:cubicBezTo>
                    <a:cubicBezTo>
                      <a:pt x="131" y="118"/>
                      <a:pt x="129" y="113"/>
                      <a:pt x="128" y="108"/>
                    </a:cubicBezTo>
                    <a:cubicBezTo>
                      <a:pt x="120" y="107"/>
                      <a:pt x="111" y="103"/>
                      <a:pt x="103" y="106"/>
                    </a:cubicBezTo>
                    <a:cubicBezTo>
                      <a:pt x="102" y="95"/>
                      <a:pt x="100" y="95"/>
                      <a:pt x="95" y="86"/>
                    </a:cubicBezTo>
                    <a:cubicBezTo>
                      <a:pt x="95" y="86"/>
                      <a:pt x="94" y="86"/>
                      <a:pt x="93" y="87"/>
                    </a:cubicBezTo>
                    <a:cubicBezTo>
                      <a:pt x="101" y="79"/>
                      <a:pt x="120" y="77"/>
                      <a:pt x="132" y="77"/>
                    </a:cubicBezTo>
                    <a:cubicBezTo>
                      <a:pt x="131" y="76"/>
                      <a:pt x="131" y="75"/>
                      <a:pt x="131" y="74"/>
                    </a:cubicBezTo>
                    <a:cubicBezTo>
                      <a:pt x="131" y="73"/>
                      <a:pt x="130" y="65"/>
                      <a:pt x="125" y="62"/>
                    </a:cubicBezTo>
                    <a:cubicBezTo>
                      <a:pt x="118" y="56"/>
                      <a:pt x="107" y="58"/>
                      <a:pt x="95" y="63"/>
                    </a:cubicBezTo>
                    <a:cubicBezTo>
                      <a:pt x="99" y="52"/>
                      <a:pt x="99" y="41"/>
                      <a:pt x="93" y="27"/>
                    </a:cubicBezTo>
                    <a:cubicBezTo>
                      <a:pt x="94" y="26"/>
                      <a:pt x="94" y="26"/>
                      <a:pt x="94" y="25"/>
                    </a:cubicBezTo>
                    <a:cubicBezTo>
                      <a:pt x="105" y="24"/>
                      <a:pt x="129" y="16"/>
                      <a:pt x="142" y="20"/>
                    </a:cubicBezTo>
                    <a:close/>
                    <a:moveTo>
                      <a:pt x="72" y="146"/>
                    </a:moveTo>
                    <a:cubicBezTo>
                      <a:pt x="71" y="148"/>
                      <a:pt x="71" y="150"/>
                      <a:pt x="70" y="152"/>
                    </a:cubicBezTo>
                    <a:cubicBezTo>
                      <a:pt x="68" y="156"/>
                      <a:pt x="51" y="190"/>
                      <a:pt x="51" y="192"/>
                    </a:cubicBezTo>
                    <a:cubicBezTo>
                      <a:pt x="48" y="194"/>
                      <a:pt x="63" y="205"/>
                      <a:pt x="64" y="208"/>
                    </a:cubicBezTo>
                    <a:cubicBezTo>
                      <a:pt x="60" y="205"/>
                      <a:pt x="40" y="205"/>
                      <a:pt x="37" y="210"/>
                    </a:cubicBezTo>
                    <a:cubicBezTo>
                      <a:pt x="36" y="210"/>
                      <a:pt x="36" y="209"/>
                      <a:pt x="36" y="209"/>
                    </a:cubicBezTo>
                    <a:cubicBezTo>
                      <a:pt x="29" y="201"/>
                      <a:pt x="29" y="140"/>
                      <a:pt x="32" y="129"/>
                    </a:cubicBezTo>
                    <a:cubicBezTo>
                      <a:pt x="37" y="133"/>
                      <a:pt x="43" y="139"/>
                      <a:pt x="45" y="141"/>
                    </a:cubicBezTo>
                    <a:cubicBezTo>
                      <a:pt x="56" y="144"/>
                      <a:pt x="67" y="140"/>
                      <a:pt x="72" y="141"/>
                    </a:cubicBezTo>
                    <a:cubicBezTo>
                      <a:pt x="72" y="141"/>
                      <a:pt x="72" y="141"/>
                      <a:pt x="73" y="141"/>
                    </a:cubicBezTo>
                    <a:cubicBezTo>
                      <a:pt x="73" y="141"/>
                      <a:pt x="72" y="141"/>
                      <a:pt x="72" y="141"/>
                    </a:cubicBezTo>
                    <a:cubicBezTo>
                      <a:pt x="71" y="142"/>
                      <a:pt x="72" y="146"/>
                      <a:pt x="72" y="146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iṧļîḑé">
                <a:extLst>
                  <a:ext uri="{FF2B5EF4-FFF2-40B4-BE49-F238E27FC236}">
                    <a16:creationId xmlns:a16="http://schemas.microsoft.com/office/drawing/2014/main" id="{0B668446-3A2B-4500-81B5-B07C3899DAF5}"/>
                  </a:ext>
                </a:extLst>
              </p:cNvPr>
              <p:cNvSpPr/>
              <p:nvPr/>
            </p:nvSpPr>
            <p:spPr bwMode="auto">
              <a:xfrm>
                <a:off x="6551614" y="3484563"/>
                <a:ext cx="9525" cy="12700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4 h 4"/>
                  <a:gd name="T4" fmla="*/ 3 w 3"/>
                  <a:gd name="T5" fmla="*/ 1 h 4"/>
                  <a:gd name="T6" fmla="*/ 1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0" y="3"/>
                      <a:pt x="0" y="1"/>
                      <a:pt x="1" y="4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1" y="1"/>
                      <a:pt x="3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8" name="ïšḻïḍê">
              <a:extLst>
                <a:ext uri="{FF2B5EF4-FFF2-40B4-BE49-F238E27FC236}">
                  <a16:creationId xmlns:a16="http://schemas.microsoft.com/office/drawing/2014/main" id="{33445B9C-9482-4686-95D5-40D86A91EE18}"/>
                </a:ext>
              </a:extLst>
            </p:cNvPr>
            <p:cNvSpPr/>
            <p:nvPr/>
          </p:nvSpPr>
          <p:spPr bwMode="auto">
            <a:xfrm>
              <a:off x="2009775" y="2593975"/>
              <a:ext cx="1500187" cy="423863"/>
            </a:xfrm>
            <a:custGeom>
              <a:avLst/>
              <a:gdLst>
                <a:gd name="T0" fmla="*/ 0 w 676"/>
                <a:gd name="T1" fmla="*/ 98 h 191"/>
                <a:gd name="T2" fmla="*/ 77 w 676"/>
                <a:gd name="T3" fmla="*/ 190 h 191"/>
                <a:gd name="T4" fmla="*/ 341 w 676"/>
                <a:gd name="T5" fmla="*/ 123 h 191"/>
                <a:gd name="T6" fmla="*/ 600 w 676"/>
                <a:gd name="T7" fmla="*/ 187 h 191"/>
                <a:gd name="T8" fmla="*/ 676 w 676"/>
                <a:gd name="T9" fmla="*/ 97 h 191"/>
                <a:gd name="T10" fmla="*/ 332 w 676"/>
                <a:gd name="T11" fmla="*/ 6 h 191"/>
                <a:gd name="T12" fmla="*/ 0 w 676"/>
                <a:gd name="T13" fmla="*/ 9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6" h="191">
                  <a:moveTo>
                    <a:pt x="0" y="98"/>
                  </a:moveTo>
                  <a:cubicBezTo>
                    <a:pt x="77" y="190"/>
                    <a:pt x="77" y="190"/>
                    <a:pt x="77" y="190"/>
                  </a:cubicBezTo>
                  <a:cubicBezTo>
                    <a:pt x="77" y="190"/>
                    <a:pt x="223" y="123"/>
                    <a:pt x="341" y="123"/>
                  </a:cubicBezTo>
                  <a:cubicBezTo>
                    <a:pt x="462" y="123"/>
                    <a:pt x="597" y="191"/>
                    <a:pt x="600" y="187"/>
                  </a:cubicBezTo>
                  <a:cubicBezTo>
                    <a:pt x="609" y="180"/>
                    <a:pt x="676" y="97"/>
                    <a:pt x="676" y="97"/>
                  </a:cubicBezTo>
                  <a:cubicBezTo>
                    <a:pt x="676" y="97"/>
                    <a:pt x="455" y="0"/>
                    <a:pt x="332" y="6"/>
                  </a:cubicBezTo>
                  <a:cubicBezTo>
                    <a:pt x="210" y="13"/>
                    <a:pt x="95" y="59"/>
                    <a:pt x="0" y="98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ṩ1ïdé">
              <a:extLst>
                <a:ext uri="{FF2B5EF4-FFF2-40B4-BE49-F238E27FC236}">
                  <a16:creationId xmlns:a16="http://schemas.microsoft.com/office/drawing/2014/main" id="{EA324A11-AD61-4234-9687-C53C79AE3961}"/>
                </a:ext>
              </a:extLst>
            </p:cNvPr>
            <p:cNvSpPr/>
            <p:nvPr/>
          </p:nvSpPr>
          <p:spPr bwMode="auto">
            <a:xfrm>
              <a:off x="2254250" y="2755900"/>
              <a:ext cx="169862" cy="169863"/>
            </a:xfrm>
            <a:custGeom>
              <a:avLst/>
              <a:gdLst>
                <a:gd name="T0" fmla="*/ 72 w 77"/>
                <a:gd name="T1" fmla="*/ 38 h 76"/>
                <a:gd name="T2" fmla="*/ 49 w 77"/>
                <a:gd name="T3" fmla="*/ 26 h 76"/>
                <a:gd name="T4" fmla="*/ 44 w 77"/>
                <a:gd name="T5" fmla="*/ 3 h 76"/>
                <a:gd name="T6" fmla="*/ 0 w 77"/>
                <a:gd name="T7" fmla="*/ 18 h 76"/>
                <a:gd name="T8" fmla="*/ 1 w 77"/>
                <a:gd name="T9" fmla="*/ 20 h 76"/>
                <a:gd name="T10" fmla="*/ 7 w 77"/>
                <a:gd name="T11" fmla="*/ 23 h 76"/>
                <a:gd name="T12" fmla="*/ 21 w 77"/>
                <a:gd name="T13" fmla="*/ 63 h 76"/>
                <a:gd name="T14" fmla="*/ 21 w 77"/>
                <a:gd name="T15" fmla="*/ 73 h 76"/>
                <a:gd name="T16" fmla="*/ 21 w 77"/>
                <a:gd name="T17" fmla="*/ 76 h 76"/>
                <a:gd name="T18" fmla="*/ 58 w 77"/>
                <a:gd name="T19" fmla="*/ 63 h 76"/>
                <a:gd name="T20" fmla="*/ 72 w 77"/>
                <a:gd name="T21" fmla="*/ 38 h 76"/>
                <a:gd name="T22" fmla="*/ 25 w 77"/>
                <a:gd name="T23" fmla="*/ 19 h 76"/>
                <a:gd name="T24" fmla="*/ 32 w 77"/>
                <a:gd name="T25" fmla="*/ 13 h 76"/>
                <a:gd name="T26" fmla="*/ 30 w 77"/>
                <a:gd name="T27" fmla="*/ 32 h 76"/>
                <a:gd name="T28" fmla="*/ 25 w 77"/>
                <a:gd name="T29" fmla="*/ 19 h 76"/>
                <a:gd name="T30" fmla="*/ 53 w 77"/>
                <a:gd name="T31" fmla="*/ 55 h 76"/>
                <a:gd name="T32" fmla="*/ 40 w 77"/>
                <a:gd name="T33" fmla="*/ 60 h 76"/>
                <a:gd name="T34" fmla="*/ 32 w 77"/>
                <a:gd name="T35" fmla="*/ 39 h 76"/>
                <a:gd name="T36" fmla="*/ 40 w 77"/>
                <a:gd name="T37" fmla="*/ 33 h 76"/>
                <a:gd name="T38" fmla="*/ 53 w 77"/>
                <a:gd name="T39" fmla="*/ 5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76">
                  <a:moveTo>
                    <a:pt x="72" y="38"/>
                  </a:moveTo>
                  <a:cubicBezTo>
                    <a:pt x="67" y="28"/>
                    <a:pt x="58" y="26"/>
                    <a:pt x="49" y="26"/>
                  </a:cubicBezTo>
                  <a:cubicBezTo>
                    <a:pt x="68" y="7"/>
                    <a:pt x="52" y="0"/>
                    <a:pt x="44" y="3"/>
                  </a:cubicBezTo>
                  <a:cubicBezTo>
                    <a:pt x="42" y="3"/>
                    <a:pt x="0" y="18"/>
                    <a:pt x="0" y="18"/>
                  </a:cubicBezTo>
                  <a:cubicBezTo>
                    <a:pt x="0" y="18"/>
                    <a:pt x="0" y="18"/>
                    <a:pt x="1" y="20"/>
                  </a:cubicBezTo>
                  <a:cubicBezTo>
                    <a:pt x="7" y="20"/>
                    <a:pt x="7" y="23"/>
                    <a:pt x="7" y="23"/>
                  </a:cubicBezTo>
                  <a:cubicBezTo>
                    <a:pt x="7" y="23"/>
                    <a:pt x="18" y="56"/>
                    <a:pt x="21" y="63"/>
                  </a:cubicBezTo>
                  <a:cubicBezTo>
                    <a:pt x="23" y="69"/>
                    <a:pt x="23" y="70"/>
                    <a:pt x="21" y="73"/>
                  </a:cubicBezTo>
                  <a:cubicBezTo>
                    <a:pt x="18" y="75"/>
                    <a:pt x="21" y="76"/>
                    <a:pt x="21" y="76"/>
                  </a:cubicBezTo>
                  <a:cubicBezTo>
                    <a:pt x="21" y="76"/>
                    <a:pt x="46" y="67"/>
                    <a:pt x="58" y="63"/>
                  </a:cubicBezTo>
                  <a:cubicBezTo>
                    <a:pt x="70" y="58"/>
                    <a:pt x="77" y="48"/>
                    <a:pt x="72" y="38"/>
                  </a:cubicBezTo>
                  <a:close/>
                  <a:moveTo>
                    <a:pt x="25" y="19"/>
                  </a:moveTo>
                  <a:cubicBezTo>
                    <a:pt x="25" y="19"/>
                    <a:pt x="24" y="15"/>
                    <a:pt x="32" y="13"/>
                  </a:cubicBezTo>
                  <a:cubicBezTo>
                    <a:pt x="38" y="12"/>
                    <a:pt x="50" y="16"/>
                    <a:pt x="30" y="32"/>
                  </a:cubicBezTo>
                  <a:lnTo>
                    <a:pt x="25" y="19"/>
                  </a:lnTo>
                  <a:close/>
                  <a:moveTo>
                    <a:pt x="53" y="55"/>
                  </a:moveTo>
                  <a:cubicBezTo>
                    <a:pt x="45" y="64"/>
                    <a:pt x="41" y="61"/>
                    <a:pt x="40" y="60"/>
                  </a:cubicBezTo>
                  <a:cubicBezTo>
                    <a:pt x="39" y="58"/>
                    <a:pt x="32" y="39"/>
                    <a:pt x="32" y="39"/>
                  </a:cubicBezTo>
                  <a:cubicBezTo>
                    <a:pt x="32" y="39"/>
                    <a:pt x="36" y="36"/>
                    <a:pt x="40" y="33"/>
                  </a:cubicBezTo>
                  <a:cubicBezTo>
                    <a:pt x="44" y="31"/>
                    <a:pt x="62" y="46"/>
                    <a:pt x="53" y="55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îṩļîdè">
              <a:extLst>
                <a:ext uri="{FF2B5EF4-FFF2-40B4-BE49-F238E27FC236}">
                  <a16:creationId xmlns:a16="http://schemas.microsoft.com/office/drawing/2014/main" id="{59D22CD3-4025-4EC5-862F-84530839C353}"/>
                </a:ext>
              </a:extLst>
            </p:cNvPr>
            <p:cNvSpPr/>
            <p:nvPr/>
          </p:nvSpPr>
          <p:spPr bwMode="auto">
            <a:xfrm>
              <a:off x="2533650" y="2700338"/>
              <a:ext cx="139700" cy="150813"/>
            </a:xfrm>
            <a:custGeom>
              <a:avLst/>
              <a:gdLst>
                <a:gd name="T0" fmla="*/ 0 w 63"/>
                <a:gd name="T1" fmla="*/ 9 h 68"/>
                <a:gd name="T2" fmla="*/ 7 w 63"/>
                <a:gd name="T3" fmla="*/ 20 h 68"/>
                <a:gd name="T4" fmla="*/ 21 w 63"/>
                <a:gd name="T5" fmla="*/ 65 h 68"/>
                <a:gd name="T6" fmla="*/ 53 w 63"/>
                <a:gd name="T7" fmla="*/ 59 h 68"/>
                <a:gd name="T8" fmla="*/ 56 w 63"/>
                <a:gd name="T9" fmla="*/ 14 h 68"/>
                <a:gd name="T10" fmla="*/ 61 w 63"/>
                <a:gd name="T11" fmla="*/ 2 h 68"/>
                <a:gd name="T12" fmla="*/ 61 w 63"/>
                <a:gd name="T13" fmla="*/ 0 h 68"/>
                <a:gd name="T14" fmla="*/ 40 w 63"/>
                <a:gd name="T15" fmla="*/ 2 h 68"/>
                <a:gd name="T16" fmla="*/ 40 w 63"/>
                <a:gd name="T17" fmla="*/ 5 h 68"/>
                <a:gd name="T18" fmla="*/ 48 w 63"/>
                <a:gd name="T19" fmla="*/ 14 h 68"/>
                <a:gd name="T20" fmla="*/ 47 w 63"/>
                <a:gd name="T21" fmla="*/ 56 h 68"/>
                <a:gd name="T22" fmla="*/ 29 w 63"/>
                <a:gd name="T23" fmla="*/ 51 h 68"/>
                <a:gd name="T24" fmla="*/ 25 w 63"/>
                <a:gd name="T25" fmla="*/ 15 h 68"/>
                <a:gd name="T26" fmla="*/ 31 w 63"/>
                <a:gd name="T27" fmla="*/ 6 h 68"/>
                <a:gd name="T28" fmla="*/ 31 w 63"/>
                <a:gd name="T29" fmla="*/ 3 h 68"/>
                <a:gd name="T30" fmla="*/ 0 w 63"/>
                <a:gd name="T31" fmla="*/ 6 h 68"/>
                <a:gd name="T32" fmla="*/ 0 w 63"/>
                <a:gd name="T3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68">
                  <a:moveTo>
                    <a:pt x="0" y="9"/>
                  </a:moveTo>
                  <a:cubicBezTo>
                    <a:pt x="0" y="9"/>
                    <a:pt x="7" y="7"/>
                    <a:pt x="7" y="20"/>
                  </a:cubicBezTo>
                  <a:cubicBezTo>
                    <a:pt x="7" y="33"/>
                    <a:pt x="6" y="63"/>
                    <a:pt x="21" y="65"/>
                  </a:cubicBezTo>
                  <a:cubicBezTo>
                    <a:pt x="36" y="68"/>
                    <a:pt x="47" y="65"/>
                    <a:pt x="53" y="59"/>
                  </a:cubicBezTo>
                  <a:cubicBezTo>
                    <a:pt x="59" y="54"/>
                    <a:pt x="63" y="53"/>
                    <a:pt x="56" y="14"/>
                  </a:cubicBezTo>
                  <a:cubicBezTo>
                    <a:pt x="54" y="4"/>
                    <a:pt x="61" y="2"/>
                    <a:pt x="61" y="2"/>
                  </a:cubicBezTo>
                  <a:cubicBezTo>
                    <a:pt x="61" y="1"/>
                    <a:pt x="61" y="0"/>
                    <a:pt x="61" y="0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6" y="5"/>
                    <a:pt x="48" y="14"/>
                  </a:cubicBezTo>
                  <a:cubicBezTo>
                    <a:pt x="49" y="24"/>
                    <a:pt x="57" y="52"/>
                    <a:pt x="47" y="56"/>
                  </a:cubicBezTo>
                  <a:cubicBezTo>
                    <a:pt x="39" y="59"/>
                    <a:pt x="31" y="59"/>
                    <a:pt x="29" y="51"/>
                  </a:cubicBezTo>
                  <a:cubicBezTo>
                    <a:pt x="26" y="44"/>
                    <a:pt x="25" y="17"/>
                    <a:pt x="25" y="15"/>
                  </a:cubicBezTo>
                  <a:cubicBezTo>
                    <a:pt x="25" y="13"/>
                    <a:pt x="25" y="6"/>
                    <a:pt x="31" y="6"/>
                  </a:cubicBezTo>
                  <a:cubicBezTo>
                    <a:pt x="31" y="4"/>
                    <a:pt x="31" y="3"/>
                    <a:pt x="31" y="3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ŝļíḋé">
              <a:extLst>
                <a:ext uri="{FF2B5EF4-FFF2-40B4-BE49-F238E27FC236}">
                  <a16:creationId xmlns:a16="http://schemas.microsoft.com/office/drawing/2014/main" id="{611FD5C2-E118-4070-8F04-B7127760B05D}"/>
                </a:ext>
              </a:extLst>
            </p:cNvPr>
            <p:cNvSpPr/>
            <p:nvPr/>
          </p:nvSpPr>
          <p:spPr bwMode="auto">
            <a:xfrm>
              <a:off x="2813050" y="2693988"/>
              <a:ext cx="134937" cy="150813"/>
            </a:xfrm>
            <a:custGeom>
              <a:avLst/>
              <a:gdLst>
                <a:gd name="T0" fmla="*/ 55 w 61"/>
                <a:gd name="T1" fmla="*/ 29 h 68"/>
                <a:gd name="T2" fmla="*/ 58 w 61"/>
                <a:gd name="T3" fmla="*/ 29 h 68"/>
                <a:gd name="T4" fmla="*/ 55 w 61"/>
                <a:gd name="T5" fmla="*/ 4 h 68"/>
                <a:gd name="T6" fmla="*/ 37 w 61"/>
                <a:gd name="T7" fmla="*/ 4 h 68"/>
                <a:gd name="T8" fmla="*/ 0 w 61"/>
                <a:gd name="T9" fmla="*/ 33 h 68"/>
                <a:gd name="T10" fmla="*/ 37 w 61"/>
                <a:gd name="T11" fmla="*/ 68 h 68"/>
                <a:gd name="T12" fmla="*/ 52 w 61"/>
                <a:gd name="T13" fmla="*/ 68 h 68"/>
                <a:gd name="T14" fmla="*/ 61 w 61"/>
                <a:gd name="T15" fmla="*/ 49 h 68"/>
                <a:gd name="T16" fmla="*/ 59 w 61"/>
                <a:gd name="T17" fmla="*/ 48 h 68"/>
                <a:gd name="T18" fmla="*/ 31 w 61"/>
                <a:gd name="T19" fmla="*/ 58 h 68"/>
                <a:gd name="T20" fmla="*/ 36 w 61"/>
                <a:gd name="T21" fmla="*/ 12 h 68"/>
                <a:gd name="T22" fmla="*/ 55 w 61"/>
                <a:gd name="T23" fmla="*/ 2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" h="68">
                  <a:moveTo>
                    <a:pt x="55" y="29"/>
                  </a:moveTo>
                  <a:cubicBezTo>
                    <a:pt x="58" y="29"/>
                    <a:pt x="58" y="29"/>
                    <a:pt x="58" y="29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4"/>
                    <a:pt x="47" y="6"/>
                    <a:pt x="37" y="4"/>
                  </a:cubicBezTo>
                  <a:cubicBezTo>
                    <a:pt x="28" y="2"/>
                    <a:pt x="1" y="0"/>
                    <a:pt x="0" y="33"/>
                  </a:cubicBezTo>
                  <a:cubicBezTo>
                    <a:pt x="1" y="63"/>
                    <a:pt x="24" y="67"/>
                    <a:pt x="37" y="68"/>
                  </a:cubicBezTo>
                  <a:cubicBezTo>
                    <a:pt x="51" y="67"/>
                    <a:pt x="51" y="68"/>
                    <a:pt x="52" y="68"/>
                  </a:cubicBezTo>
                  <a:cubicBezTo>
                    <a:pt x="55" y="64"/>
                    <a:pt x="61" y="49"/>
                    <a:pt x="61" y="49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1" y="68"/>
                    <a:pt x="31" y="58"/>
                  </a:cubicBezTo>
                  <a:cubicBezTo>
                    <a:pt x="16" y="48"/>
                    <a:pt x="14" y="16"/>
                    <a:pt x="36" y="12"/>
                  </a:cubicBezTo>
                  <a:cubicBezTo>
                    <a:pt x="44" y="12"/>
                    <a:pt x="50" y="15"/>
                    <a:pt x="55" y="29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iṩ1íde">
              <a:extLst>
                <a:ext uri="{FF2B5EF4-FFF2-40B4-BE49-F238E27FC236}">
                  <a16:creationId xmlns:a16="http://schemas.microsoft.com/office/drawing/2014/main" id="{9DBDE462-CCAC-41CE-8414-21D6DD3A8CF4}"/>
                </a:ext>
              </a:extLst>
            </p:cNvPr>
            <p:cNvSpPr/>
            <p:nvPr/>
          </p:nvSpPr>
          <p:spPr bwMode="auto">
            <a:xfrm>
              <a:off x="3070225" y="2743200"/>
              <a:ext cx="193675" cy="182563"/>
            </a:xfrm>
            <a:custGeom>
              <a:avLst/>
              <a:gdLst>
                <a:gd name="T0" fmla="*/ 17 w 87"/>
                <a:gd name="T1" fmla="*/ 64 h 82"/>
                <a:gd name="T2" fmla="*/ 18 w 87"/>
                <a:gd name="T3" fmla="*/ 62 h 82"/>
                <a:gd name="T4" fmla="*/ 15 w 87"/>
                <a:gd name="T5" fmla="*/ 51 h 82"/>
                <a:gd name="T6" fmla="*/ 27 w 87"/>
                <a:gd name="T7" fmla="*/ 18 h 82"/>
                <a:gd name="T8" fmla="*/ 32 w 87"/>
                <a:gd name="T9" fmla="*/ 56 h 82"/>
                <a:gd name="T10" fmla="*/ 59 w 87"/>
                <a:gd name="T11" fmla="*/ 29 h 82"/>
                <a:gd name="T12" fmla="*/ 48 w 87"/>
                <a:gd name="T13" fmla="*/ 63 h 82"/>
                <a:gd name="T14" fmla="*/ 40 w 87"/>
                <a:gd name="T15" fmla="*/ 70 h 82"/>
                <a:gd name="T16" fmla="*/ 39 w 87"/>
                <a:gd name="T17" fmla="*/ 72 h 82"/>
                <a:gd name="T18" fmla="*/ 66 w 87"/>
                <a:gd name="T19" fmla="*/ 82 h 82"/>
                <a:gd name="T20" fmla="*/ 67 w 87"/>
                <a:gd name="T21" fmla="*/ 79 h 82"/>
                <a:gd name="T22" fmla="*/ 67 w 87"/>
                <a:gd name="T23" fmla="*/ 67 h 82"/>
                <a:gd name="T24" fmla="*/ 79 w 87"/>
                <a:gd name="T25" fmla="*/ 30 h 82"/>
                <a:gd name="T26" fmla="*/ 86 w 87"/>
                <a:gd name="T27" fmla="*/ 26 h 82"/>
                <a:gd name="T28" fmla="*/ 87 w 87"/>
                <a:gd name="T29" fmla="*/ 23 h 82"/>
                <a:gd name="T30" fmla="*/ 60 w 87"/>
                <a:gd name="T31" fmla="*/ 14 h 82"/>
                <a:gd name="T32" fmla="*/ 58 w 87"/>
                <a:gd name="T33" fmla="*/ 17 h 82"/>
                <a:gd name="T34" fmla="*/ 56 w 87"/>
                <a:gd name="T35" fmla="*/ 22 h 82"/>
                <a:gd name="T36" fmla="*/ 46 w 87"/>
                <a:gd name="T37" fmla="*/ 32 h 82"/>
                <a:gd name="T38" fmla="*/ 45 w 87"/>
                <a:gd name="T39" fmla="*/ 14 h 82"/>
                <a:gd name="T40" fmla="*/ 48 w 87"/>
                <a:gd name="T41" fmla="*/ 12 h 82"/>
                <a:gd name="T42" fmla="*/ 49 w 87"/>
                <a:gd name="T43" fmla="*/ 10 h 82"/>
                <a:gd name="T44" fmla="*/ 21 w 87"/>
                <a:gd name="T45" fmla="*/ 0 h 82"/>
                <a:gd name="T46" fmla="*/ 19 w 87"/>
                <a:gd name="T47" fmla="*/ 3 h 82"/>
                <a:gd name="T48" fmla="*/ 20 w 87"/>
                <a:gd name="T49" fmla="*/ 14 h 82"/>
                <a:gd name="T50" fmla="*/ 8 w 87"/>
                <a:gd name="T51" fmla="*/ 50 h 82"/>
                <a:gd name="T52" fmla="*/ 1 w 87"/>
                <a:gd name="T53" fmla="*/ 56 h 82"/>
                <a:gd name="T54" fmla="*/ 0 w 87"/>
                <a:gd name="T55" fmla="*/ 59 h 82"/>
                <a:gd name="T56" fmla="*/ 17 w 87"/>
                <a:gd name="T57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7" h="82">
                  <a:moveTo>
                    <a:pt x="17" y="64"/>
                  </a:moveTo>
                  <a:cubicBezTo>
                    <a:pt x="18" y="62"/>
                    <a:pt x="18" y="62"/>
                    <a:pt x="18" y="62"/>
                  </a:cubicBezTo>
                  <a:cubicBezTo>
                    <a:pt x="18" y="62"/>
                    <a:pt x="12" y="61"/>
                    <a:pt x="15" y="51"/>
                  </a:cubicBezTo>
                  <a:cubicBezTo>
                    <a:pt x="19" y="42"/>
                    <a:pt x="27" y="18"/>
                    <a:pt x="27" y="18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8" y="63"/>
                    <a:pt x="47" y="71"/>
                    <a:pt x="40" y="70"/>
                  </a:cubicBezTo>
                  <a:cubicBezTo>
                    <a:pt x="39" y="71"/>
                    <a:pt x="39" y="72"/>
                    <a:pt x="39" y="72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7" y="79"/>
                    <a:pt x="63" y="79"/>
                    <a:pt x="67" y="67"/>
                  </a:cubicBezTo>
                  <a:cubicBezTo>
                    <a:pt x="70" y="56"/>
                    <a:pt x="79" y="30"/>
                    <a:pt x="79" y="30"/>
                  </a:cubicBezTo>
                  <a:cubicBezTo>
                    <a:pt x="79" y="30"/>
                    <a:pt x="81" y="25"/>
                    <a:pt x="86" y="26"/>
                  </a:cubicBezTo>
                  <a:cubicBezTo>
                    <a:pt x="87" y="24"/>
                    <a:pt x="87" y="23"/>
                    <a:pt x="87" y="2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62" y="18"/>
                    <a:pt x="56" y="22"/>
                  </a:cubicBezTo>
                  <a:cubicBezTo>
                    <a:pt x="52" y="27"/>
                    <a:pt x="46" y="32"/>
                    <a:pt x="46" y="32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4"/>
                    <a:pt x="46" y="12"/>
                    <a:pt x="48" y="12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25" y="3"/>
                    <a:pt x="20" y="14"/>
                  </a:cubicBezTo>
                  <a:cubicBezTo>
                    <a:pt x="16" y="25"/>
                    <a:pt x="8" y="50"/>
                    <a:pt x="8" y="50"/>
                  </a:cubicBezTo>
                  <a:cubicBezTo>
                    <a:pt x="8" y="50"/>
                    <a:pt x="7" y="59"/>
                    <a:pt x="1" y="56"/>
                  </a:cubicBezTo>
                  <a:cubicBezTo>
                    <a:pt x="0" y="59"/>
                    <a:pt x="0" y="59"/>
                    <a:pt x="0" y="59"/>
                  </a:cubicBezTo>
                  <a:lnTo>
                    <a:pt x="17" y="64"/>
                  </a:ln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S1iďe">
              <a:extLst>
                <a:ext uri="{FF2B5EF4-FFF2-40B4-BE49-F238E27FC236}">
                  <a16:creationId xmlns:a16="http://schemas.microsoft.com/office/drawing/2014/main" id="{A6D60C74-BFB4-479B-9A55-5F0E54389999}"/>
                </a:ext>
              </a:extLst>
            </p:cNvPr>
            <p:cNvSpPr/>
            <p:nvPr/>
          </p:nvSpPr>
          <p:spPr bwMode="auto">
            <a:xfrm>
              <a:off x="1919288" y="2871788"/>
              <a:ext cx="822325" cy="1465263"/>
            </a:xfrm>
            <a:custGeom>
              <a:avLst/>
              <a:gdLst>
                <a:gd name="T0" fmla="*/ 90 w 371"/>
                <a:gd name="T1" fmla="*/ 430 h 660"/>
                <a:gd name="T2" fmla="*/ 24 w 371"/>
                <a:gd name="T3" fmla="*/ 0 h 660"/>
                <a:gd name="T4" fmla="*/ 94 w 371"/>
                <a:gd name="T5" fmla="*/ 82 h 660"/>
                <a:gd name="T6" fmla="*/ 139 w 371"/>
                <a:gd name="T7" fmla="*/ 425 h 660"/>
                <a:gd name="T8" fmla="*/ 360 w 371"/>
                <a:gd name="T9" fmla="*/ 606 h 660"/>
                <a:gd name="T10" fmla="*/ 371 w 371"/>
                <a:gd name="T11" fmla="*/ 660 h 660"/>
                <a:gd name="T12" fmla="*/ 90 w 371"/>
                <a:gd name="T13" fmla="*/ 43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1" h="660">
                  <a:moveTo>
                    <a:pt x="90" y="430"/>
                  </a:moveTo>
                  <a:cubicBezTo>
                    <a:pt x="28" y="325"/>
                    <a:pt x="0" y="186"/>
                    <a:pt x="24" y="0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2"/>
                    <a:pt x="54" y="270"/>
                    <a:pt x="139" y="425"/>
                  </a:cubicBezTo>
                  <a:cubicBezTo>
                    <a:pt x="184" y="495"/>
                    <a:pt x="246" y="554"/>
                    <a:pt x="360" y="606"/>
                  </a:cubicBezTo>
                  <a:cubicBezTo>
                    <a:pt x="368" y="649"/>
                    <a:pt x="371" y="660"/>
                    <a:pt x="371" y="660"/>
                  </a:cubicBezTo>
                  <a:cubicBezTo>
                    <a:pt x="371" y="660"/>
                    <a:pt x="182" y="587"/>
                    <a:pt x="90" y="430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ŝḻídê">
              <a:extLst>
                <a:ext uri="{FF2B5EF4-FFF2-40B4-BE49-F238E27FC236}">
                  <a16:creationId xmlns:a16="http://schemas.microsoft.com/office/drawing/2014/main" id="{E09B44A0-2F3F-491E-B4B5-EAADC4091E99}"/>
                </a:ext>
              </a:extLst>
            </p:cNvPr>
            <p:cNvSpPr/>
            <p:nvPr/>
          </p:nvSpPr>
          <p:spPr bwMode="auto">
            <a:xfrm>
              <a:off x="2781300" y="2887663"/>
              <a:ext cx="990600" cy="1444625"/>
            </a:xfrm>
            <a:custGeom>
              <a:avLst/>
              <a:gdLst>
                <a:gd name="T0" fmla="*/ 12 w 446"/>
                <a:gd name="T1" fmla="*/ 598 h 651"/>
                <a:gd name="T2" fmla="*/ 0 w 446"/>
                <a:gd name="T3" fmla="*/ 651 h 651"/>
                <a:gd name="T4" fmla="*/ 340 w 446"/>
                <a:gd name="T5" fmla="*/ 0 h 651"/>
                <a:gd name="T6" fmla="*/ 273 w 446"/>
                <a:gd name="T7" fmla="*/ 79 h 651"/>
                <a:gd name="T8" fmla="*/ 12 w 446"/>
                <a:gd name="T9" fmla="*/ 598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6" h="651">
                  <a:moveTo>
                    <a:pt x="12" y="598"/>
                  </a:moveTo>
                  <a:cubicBezTo>
                    <a:pt x="0" y="651"/>
                    <a:pt x="0" y="651"/>
                    <a:pt x="0" y="651"/>
                  </a:cubicBezTo>
                  <a:cubicBezTo>
                    <a:pt x="0" y="651"/>
                    <a:pt x="446" y="473"/>
                    <a:pt x="340" y="0"/>
                  </a:cubicBezTo>
                  <a:cubicBezTo>
                    <a:pt x="303" y="40"/>
                    <a:pt x="273" y="79"/>
                    <a:pt x="273" y="79"/>
                  </a:cubicBezTo>
                  <a:cubicBezTo>
                    <a:pt x="273" y="79"/>
                    <a:pt x="382" y="415"/>
                    <a:pt x="12" y="598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ïṥļíḓè">
              <a:extLst>
                <a:ext uri="{FF2B5EF4-FFF2-40B4-BE49-F238E27FC236}">
                  <a16:creationId xmlns:a16="http://schemas.microsoft.com/office/drawing/2014/main" id="{D346A7CB-BAA7-43B2-B2CB-5DAE95B40E35}"/>
                </a:ext>
              </a:extLst>
            </p:cNvPr>
            <p:cNvSpPr/>
            <p:nvPr/>
          </p:nvSpPr>
          <p:spPr bwMode="auto">
            <a:xfrm>
              <a:off x="2220913" y="3194050"/>
              <a:ext cx="669925" cy="849313"/>
            </a:xfrm>
            <a:custGeom>
              <a:avLst/>
              <a:gdLst>
                <a:gd name="T0" fmla="*/ 60 w 302"/>
                <a:gd name="T1" fmla="*/ 0 h 383"/>
                <a:gd name="T2" fmla="*/ 117 w 302"/>
                <a:gd name="T3" fmla="*/ 69 h 383"/>
                <a:gd name="T4" fmla="*/ 124 w 302"/>
                <a:gd name="T5" fmla="*/ 109 h 383"/>
                <a:gd name="T6" fmla="*/ 101 w 302"/>
                <a:gd name="T7" fmla="*/ 165 h 383"/>
                <a:gd name="T8" fmla="*/ 125 w 302"/>
                <a:gd name="T9" fmla="*/ 143 h 383"/>
                <a:gd name="T10" fmla="*/ 153 w 302"/>
                <a:gd name="T11" fmla="*/ 115 h 383"/>
                <a:gd name="T12" fmla="*/ 139 w 302"/>
                <a:gd name="T13" fmla="*/ 164 h 383"/>
                <a:gd name="T14" fmla="*/ 91 w 302"/>
                <a:gd name="T15" fmla="*/ 192 h 383"/>
                <a:gd name="T16" fmla="*/ 95 w 302"/>
                <a:gd name="T17" fmla="*/ 263 h 383"/>
                <a:gd name="T18" fmla="*/ 114 w 302"/>
                <a:gd name="T19" fmla="*/ 208 h 383"/>
                <a:gd name="T20" fmla="*/ 153 w 302"/>
                <a:gd name="T21" fmla="*/ 182 h 383"/>
                <a:gd name="T22" fmla="*/ 132 w 302"/>
                <a:gd name="T23" fmla="*/ 229 h 383"/>
                <a:gd name="T24" fmla="*/ 100 w 302"/>
                <a:gd name="T25" fmla="*/ 276 h 383"/>
                <a:gd name="T26" fmla="*/ 149 w 302"/>
                <a:gd name="T27" fmla="*/ 334 h 383"/>
                <a:gd name="T28" fmla="*/ 155 w 302"/>
                <a:gd name="T29" fmla="*/ 228 h 383"/>
                <a:gd name="T30" fmla="*/ 163 w 302"/>
                <a:gd name="T31" fmla="*/ 285 h 383"/>
                <a:gd name="T32" fmla="*/ 157 w 302"/>
                <a:gd name="T33" fmla="*/ 340 h 383"/>
                <a:gd name="T34" fmla="*/ 302 w 302"/>
                <a:gd name="T35" fmla="*/ 377 h 383"/>
                <a:gd name="T36" fmla="*/ 298 w 302"/>
                <a:gd name="T37" fmla="*/ 383 h 383"/>
                <a:gd name="T38" fmla="*/ 122 w 302"/>
                <a:gd name="T39" fmla="*/ 319 h 383"/>
                <a:gd name="T40" fmla="*/ 35 w 302"/>
                <a:gd name="T41" fmla="*/ 305 h 383"/>
                <a:gd name="T42" fmla="*/ 0 w 302"/>
                <a:gd name="T43" fmla="*/ 258 h 383"/>
                <a:gd name="T44" fmla="*/ 51 w 302"/>
                <a:gd name="T45" fmla="*/ 278 h 383"/>
                <a:gd name="T46" fmla="*/ 109 w 302"/>
                <a:gd name="T47" fmla="*/ 304 h 383"/>
                <a:gd name="T48" fmla="*/ 80 w 302"/>
                <a:gd name="T49" fmla="*/ 239 h 383"/>
                <a:gd name="T50" fmla="*/ 37 w 302"/>
                <a:gd name="T51" fmla="*/ 193 h 383"/>
                <a:gd name="T52" fmla="*/ 11 w 302"/>
                <a:gd name="T53" fmla="*/ 154 h 383"/>
                <a:gd name="T54" fmla="*/ 80 w 302"/>
                <a:gd name="T55" fmla="*/ 209 h 383"/>
                <a:gd name="T56" fmla="*/ 96 w 302"/>
                <a:gd name="T57" fmla="*/ 158 h 383"/>
                <a:gd name="T58" fmla="*/ 65 w 302"/>
                <a:gd name="T59" fmla="*/ 109 h 383"/>
                <a:gd name="T60" fmla="*/ 49 w 302"/>
                <a:gd name="T61" fmla="*/ 70 h 383"/>
                <a:gd name="T62" fmla="*/ 99 w 302"/>
                <a:gd name="T63" fmla="*/ 152 h 383"/>
                <a:gd name="T64" fmla="*/ 119 w 302"/>
                <a:gd name="T65" fmla="*/ 107 h 383"/>
                <a:gd name="T66" fmla="*/ 113 w 302"/>
                <a:gd name="T67" fmla="*/ 67 h 383"/>
                <a:gd name="T68" fmla="*/ 80 w 302"/>
                <a:gd name="T69" fmla="*/ 29 h 383"/>
                <a:gd name="T70" fmla="*/ 60 w 302"/>
                <a:gd name="T7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2" h="383">
                  <a:moveTo>
                    <a:pt x="60" y="0"/>
                  </a:moveTo>
                  <a:cubicBezTo>
                    <a:pt x="60" y="0"/>
                    <a:pt x="126" y="10"/>
                    <a:pt x="117" y="69"/>
                  </a:cubicBezTo>
                  <a:cubicBezTo>
                    <a:pt x="124" y="84"/>
                    <a:pt x="127" y="94"/>
                    <a:pt x="124" y="109"/>
                  </a:cubicBezTo>
                  <a:cubicBezTo>
                    <a:pt x="121" y="122"/>
                    <a:pt x="113" y="139"/>
                    <a:pt x="101" y="165"/>
                  </a:cubicBezTo>
                  <a:cubicBezTo>
                    <a:pt x="108" y="157"/>
                    <a:pt x="119" y="147"/>
                    <a:pt x="125" y="143"/>
                  </a:cubicBezTo>
                  <a:cubicBezTo>
                    <a:pt x="131" y="140"/>
                    <a:pt x="150" y="125"/>
                    <a:pt x="153" y="115"/>
                  </a:cubicBezTo>
                  <a:cubicBezTo>
                    <a:pt x="151" y="134"/>
                    <a:pt x="146" y="150"/>
                    <a:pt x="139" y="164"/>
                  </a:cubicBezTo>
                  <a:cubicBezTo>
                    <a:pt x="132" y="178"/>
                    <a:pt x="120" y="191"/>
                    <a:pt x="91" y="192"/>
                  </a:cubicBezTo>
                  <a:cubicBezTo>
                    <a:pt x="88" y="207"/>
                    <a:pt x="80" y="236"/>
                    <a:pt x="95" y="263"/>
                  </a:cubicBezTo>
                  <a:cubicBezTo>
                    <a:pt x="95" y="232"/>
                    <a:pt x="99" y="227"/>
                    <a:pt x="114" y="208"/>
                  </a:cubicBezTo>
                  <a:cubicBezTo>
                    <a:pt x="129" y="193"/>
                    <a:pt x="146" y="184"/>
                    <a:pt x="153" y="182"/>
                  </a:cubicBezTo>
                  <a:cubicBezTo>
                    <a:pt x="145" y="192"/>
                    <a:pt x="134" y="214"/>
                    <a:pt x="132" y="229"/>
                  </a:cubicBezTo>
                  <a:cubicBezTo>
                    <a:pt x="129" y="245"/>
                    <a:pt x="116" y="267"/>
                    <a:pt x="100" y="276"/>
                  </a:cubicBezTo>
                  <a:cubicBezTo>
                    <a:pt x="107" y="290"/>
                    <a:pt x="122" y="316"/>
                    <a:pt x="149" y="334"/>
                  </a:cubicBezTo>
                  <a:cubicBezTo>
                    <a:pt x="138" y="319"/>
                    <a:pt x="116" y="299"/>
                    <a:pt x="155" y="228"/>
                  </a:cubicBezTo>
                  <a:cubicBezTo>
                    <a:pt x="155" y="244"/>
                    <a:pt x="154" y="255"/>
                    <a:pt x="163" y="285"/>
                  </a:cubicBezTo>
                  <a:cubicBezTo>
                    <a:pt x="168" y="316"/>
                    <a:pt x="159" y="336"/>
                    <a:pt x="157" y="340"/>
                  </a:cubicBezTo>
                  <a:cubicBezTo>
                    <a:pt x="170" y="348"/>
                    <a:pt x="221" y="377"/>
                    <a:pt x="302" y="377"/>
                  </a:cubicBezTo>
                  <a:cubicBezTo>
                    <a:pt x="298" y="383"/>
                    <a:pt x="298" y="383"/>
                    <a:pt x="298" y="383"/>
                  </a:cubicBezTo>
                  <a:cubicBezTo>
                    <a:pt x="298" y="383"/>
                    <a:pt x="183" y="383"/>
                    <a:pt x="122" y="319"/>
                  </a:cubicBezTo>
                  <a:cubicBezTo>
                    <a:pt x="94" y="330"/>
                    <a:pt x="68" y="337"/>
                    <a:pt x="35" y="305"/>
                  </a:cubicBezTo>
                  <a:cubicBezTo>
                    <a:pt x="6" y="274"/>
                    <a:pt x="6" y="271"/>
                    <a:pt x="0" y="258"/>
                  </a:cubicBezTo>
                  <a:cubicBezTo>
                    <a:pt x="10" y="266"/>
                    <a:pt x="32" y="275"/>
                    <a:pt x="51" y="278"/>
                  </a:cubicBezTo>
                  <a:cubicBezTo>
                    <a:pt x="71" y="281"/>
                    <a:pt x="89" y="285"/>
                    <a:pt x="109" y="304"/>
                  </a:cubicBezTo>
                  <a:cubicBezTo>
                    <a:pt x="95" y="285"/>
                    <a:pt x="83" y="259"/>
                    <a:pt x="80" y="239"/>
                  </a:cubicBezTo>
                  <a:cubicBezTo>
                    <a:pt x="55" y="224"/>
                    <a:pt x="50" y="219"/>
                    <a:pt x="37" y="193"/>
                  </a:cubicBezTo>
                  <a:cubicBezTo>
                    <a:pt x="25" y="166"/>
                    <a:pt x="14" y="154"/>
                    <a:pt x="11" y="154"/>
                  </a:cubicBezTo>
                  <a:cubicBezTo>
                    <a:pt x="25" y="157"/>
                    <a:pt x="71" y="171"/>
                    <a:pt x="80" y="209"/>
                  </a:cubicBezTo>
                  <a:cubicBezTo>
                    <a:pt x="83" y="185"/>
                    <a:pt x="95" y="162"/>
                    <a:pt x="96" y="158"/>
                  </a:cubicBezTo>
                  <a:cubicBezTo>
                    <a:pt x="84" y="149"/>
                    <a:pt x="72" y="139"/>
                    <a:pt x="65" y="109"/>
                  </a:cubicBezTo>
                  <a:cubicBezTo>
                    <a:pt x="60" y="84"/>
                    <a:pt x="52" y="74"/>
                    <a:pt x="49" y="70"/>
                  </a:cubicBezTo>
                  <a:cubicBezTo>
                    <a:pt x="62" y="76"/>
                    <a:pt x="111" y="101"/>
                    <a:pt x="99" y="152"/>
                  </a:cubicBezTo>
                  <a:cubicBezTo>
                    <a:pt x="103" y="144"/>
                    <a:pt x="113" y="126"/>
                    <a:pt x="119" y="107"/>
                  </a:cubicBezTo>
                  <a:cubicBezTo>
                    <a:pt x="121" y="95"/>
                    <a:pt x="120" y="81"/>
                    <a:pt x="113" y="67"/>
                  </a:cubicBezTo>
                  <a:cubicBezTo>
                    <a:pt x="91" y="53"/>
                    <a:pt x="85" y="38"/>
                    <a:pt x="80" y="29"/>
                  </a:cubicBezTo>
                  <a:cubicBezTo>
                    <a:pt x="80" y="29"/>
                    <a:pt x="67" y="5"/>
                    <a:pt x="60" y="0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ïṡļíḍê">
              <a:extLst>
                <a:ext uri="{FF2B5EF4-FFF2-40B4-BE49-F238E27FC236}">
                  <a16:creationId xmlns:a16="http://schemas.microsoft.com/office/drawing/2014/main" id="{25B35744-99AB-4577-8DC6-32E37E82F697}"/>
                </a:ext>
              </a:extLst>
            </p:cNvPr>
            <p:cNvSpPr/>
            <p:nvPr/>
          </p:nvSpPr>
          <p:spPr bwMode="auto">
            <a:xfrm>
              <a:off x="2630488" y="3194050"/>
              <a:ext cx="669925" cy="849313"/>
            </a:xfrm>
            <a:custGeom>
              <a:avLst/>
              <a:gdLst>
                <a:gd name="T0" fmla="*/ 242 w 302"/>
                <a:gd name="T1" fmla="*/ 0 h 383"/>
                <a:gd name="T2" fmla="*/ 184 w 302"/>
                <a:gd name="T3" fmla="*/ 69 h 383"/>
                <a:gd name="T4" fmla="*/ 178 w 302"/>
                <a:gd name="T5" fmla="*/ 109 h 383"/>
                <a:gd name="T6" fmla="*/ 201 w 302"/>
                <a:gd name="T7" fmla="*/ 165 h 383"/>
                <a:gd name="T8" fmla="*/ 177 w 302"/>
                <a:gd name="T9" fmla="*/ 143 h 383"/>
                <a:gd name="T10" fmla="*/ 149 w 302"/>
                <a:gd name="T11" fmla="*/ 115 h 383"/>
                <a:gd name="T12" fmla="*/ 163 w 302"/>
                <a:gd name="T13" fmla="*/ 164 h 383"/>
                <a:gd name="T14" fmla="*/ 211 w 302"/>
                <a:gd name="T15" fmla="*/ 192 h 383"/>
                <a:gd name="T16" fmla="*/ 206 w 302"/>
                <a:gd name="T17" fmla="*/ 263 h 383"/>
                <a:gd name="T18" fmla="*/ 188 w 302"/>
                <a:gd name="T19" fmla="*/ 208 h 383"/>
                <a:gd name="T20" fmla="*/ 149 w 302"/>
                <a:gd name="T21" fmla="*/ 182 h 383"/>
                <a:gd name="T22" fmla="*/ 170 w 302"/>
                <a:gd name="T23" fmla="*/ 229 h 383"/>
                <a:gd name="T24" fmla="*/ 201 w 302"/>
                <a:gd name="T25" fmla="*/ 276 h 383"/>
                <a:gd name="T26" fmla="*/ 153 w 302"/>
                <a:gd name="T27" fmla="*/ 334 h 383"/>
                <a:gd name="T28" fmla="*/ 146 w 302"/>
                <a:gd name="T29" fmla="*/ 228 h 383"/>
                <a:gd name="T30" fmla="*/ 139 w 302"/>
                <a:gd name="T31" fmla="*/ 285 h 383"/>
                <a:gd name="T32" fmla="*/ 145 w 302"/>
                <a:gd name="T33" fmla="*/ 340 h 383"/>
                <a:gd name="T34" fmla="*/ 0 w 302"/>
                <a:gd name="T35" fmla="*/ 377 h 383"/>
                <a:gd name="T36" fmla="*/ 3 w 302"/>
                <a:gd name="T37" fmla="*/ 383 h 383"/>
                <a:gd name="T38" fmla="*/ 180 w 302"/>
                <a:gd name="T39" fmla="*/ 319 h 383"/>
                <a:gd name="T40" fmla="*/ 267 w 302"/>
                <a:gd name="T41" fmla="*/ 305 h 383"/>
                <a:gd name="T42" fmla="*/ 302 w 302"/>
                <a:gd name="T43" fmla="*/ 258 h 383"/>
                <a:gd name="T44" fmla="*/ 250 w 302"/>
                <a:gd name="T45" fmla="*/ 278 h 383"/>
                <a:gd name="T46" fmla="*/ 193 w 302"/>
                <a:gd name="T47" fmla="*/ 304 h 383"/>
                <a:gd name="T48" fmla="*/ 222 w 302"/>
                <a:gd name="T49" fmla="*/ 239 h 383"/>
                <a:gd name="T50" fmla="*/ 264 w 302"/>
                <a:gd name="T51" fmla="*/ 193 h 383"/>
                <a:gd name="T52" fmla="*/ 290 w 302"/>
                <a:gd name="T53" fmla="*/ 154 h 383"/>
                <a:gd name="T54" fmla="*/ 222 w 302"/>
                <a:gd name="T55" fmla="*/ 209 h 383"/>
                <a:gd name="T56" fmla="*/ 206 w 302"/>
                <a:gd name="T57" fmla="*/ 158 h 383"/>
                <a:gd name="T58" fmla="*/ 236 w 302"/>
                <a:gd name="T59" fmla="*/ 109 h 383"/>
                <a:gd name="T60" fmla="*/ 253 w 302"/>
                <a:gd name="T61" fmla="*/ 70 h 383"/>
                <a:gd name="T62" fmla="*/ 203 w 302"/>
                <a:gd name="T63" fmla="*/ 152 h 383"/>
                <a:gd name="T64" fmla="*/ 183 w 302"/>
                <a:gd name="T65" fmla="*/ 107 h 383"/>
                <a:gd name="T66" fmla="*/ 188 w 302"/>
                <a:gd name="T67" fmla="*/ 67 h 383"/>
                <a:gd name="T68" fmla="*/ 221 w 302"/>
                <a:gd name="T69" fmla="*/ 29 h 383"/>
                <a:gd name="T70" fmla="*/ 242 w 302"/>
                <a:gd name="T7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2" h="383">
                  <a:moveTo>
                    <a:pt x="242" y="0"/>
                  </a:moveTo>
                  <a:cubicBezTo>
                    <a:pt x="242" y="0"/>
                    <a:pt x="176" y="10"/>
                    <a:pt x="184" y="69"/>
                  </a:cubicBezTo>
                  <a:cubicBezTo>
                    <a:pt x="178" y="84"/>
                    <a:pt x="175" y="94"/>
                    <a:pt x="178" y="109"/>
                  </a:cubicBezTo>
                  <a:cubicBezTo>
                    <a:pt x="181" y="122"/>
                    <a:pt x="189" y="139"/>
                    <a:pt x="201" y="165"/>
                  </a:cubicBezTo>
                  <a:cubicBezTo>
                    <a:pt x="194" y="157"/>
                    <a:pt x="182" y="147"/>
                    <a:pt x="177" y="143"/>
                  </a:cubicBezTo>
                  <a:cubicBezTo>
                    <a:pt x="171" y="140"/>
                    <a:pt x="152" y="125"/>
                    <a:pt x="149" y="115"/>
                  </a:cubicBezTo>
                  <a:cubicBezTo>
                    <a:pt x="150" y="134"/>
                    <a:pt x="156" y="150"/>
                    <a:pt x="163" y="164"/>
                  </a:cubicBezTo>
                  <a:cubicBezTo>
                    <a:pt x="170" y="178"/>
                    <a:pt x="181" y="191"/>
                    <a:pt x="211" y="192"/>
                  </a:cubicBezTo>
                  <a:cubicBezTo>
                    <a:pt x="214" y="207"/>
                    <a:pt x="222" y="236"/>
                    <a:pt x="206" y="263"/>
                  </a:cubicBezTo>
                  <a:cubicBezTo>
                    <a:pt x="207" y="232"/>
                    <a:pt x="203" y="227"/>
                    <a:pt x="188" y="208"/>
                  </a:cubicBezTo>
                  <a:cubicBezTo>
                    <a:pt x="173" y="193"/>
                    <a:pt x="155" y="184"/>
                    <a:pt x="149" y="182"/>
                  </a:cubicBezTo>
                  <a:cubicBezTo>
                    <a:pt x="156" y="192"/>
                    <a:pt x="168" y="214"/>
                    <a:pt x="170" y="229"/>
                  </a:cubicBezTo>
                  <a:cubicBezTo>
                    <a:pt x="172" y="245"/>
                    <a:pt x="186" y="267"/>
                    <a:pt x="201" y="276"/>
                  </a:cubicBezTo>
                  <a:cubicBezTo>
                    <a:pt x="194" y="290"/>
                    <a:pt x="180" y="316"/>
                    <a:pt x="153" y="334"/>
                  </a:cubicBezTo>
                  <a:cubicBezTo>
                    <a:pt x="163" y="319"/>
                    <a:pt x="186" y="299"/>
                    <a:pt x="146" y="228"/>
                  </a:cubicBezTo>
                  <a:cubicBezTo>
                    <a:pt x="147" y="244"/>
                    <a:pt x="147" y="255"/>
                    <a:pt x="139" y="285"/>
                  </a:cubicBezTo>
                  <a:cubicBezTo>
                    <a:pt x="134" y="316"/>
                    <a:pt x="143" y="336"/>
                    <a:pt x="145" y="340"/>
                  </a:cubicBezTo>
                  <a:cubicBezTo>
                    <a:pt x="132" y="348"/>
                    <a:pt x="81" y="377"/>
                    <a:pt x="0" y="377"/>
                  </a:cubicBezTo>
                  <a:cubicBezTo>
                    <a:pt x="3" y="383"/>
                    <a:pt x="3" y="383"/>
                    <a:pt x="3" y="383"/>
                  </a:cubicBezTo>
                  <a:cubicBezTo>
                    <a:pt x="3" y="383"/>
                    <a:pt x="119" y="383"/>
                    <a:pt x="180" y="319"/>
                  </a:cubicBezTo>
                  <a:cubicBezTo>
                    <a:pt x="208" y="330"/>
                    <a:pt x="234" y="337"/>
                    <a:pt x="267" y="305"/>
                  </a:cubicBezTo>
                  <a:cubicBezTo>
                    <a:pt x="296" y="274"/>
                    <a:pt x="296" y="271"/>
                    <a:pt x="302" y="258"/>
                  </a:cubicBezTo>
                  <a:cubicBezTo>
                    <a:pt x="292" y="266"/>
                    <a:pt x="270" y="275"/>
                    <a:pt x="250" y="278"/>
                  </a:cubicBezTo>
                  <a:cubicBezTo>
                    <a:pt x="231" y="281"/>
                    <a:pt x="213" y="285"/>
                    <a:pt x="193" y="304"/>
                  </a:cubicBezTo>
                  <a:cubicBezTo>
                    <a:pt x="207" y="285"/>
                    <a:pt x="218" y="259"/>
                    <a:pt x="222" y="239"/>
                  </a:cubicBezTo>
                  <a:cubicBezTo>
                    <a:pt x="247" y="224"/>
                    <a:pt x="252" y="219"/>
                    <a:pt x="264" y="193"/>
                  </a:cubicBezTo>
                  <a:cubicBezTo>
                    <a:pt x="276" y="166"/>
                    <a:pt x="287" y="154"/>
                    <a:pt x="290" y="154"/>
                  </a:cubicBezTo>
                  <a:cubicBezTo>
                    <a:pt x="277" y="157"/>
                    <a:pt x="231" y="171"/>
                    <a:pt x="222" y="209"/>
                  </a:cubicBezTo>
                  <a:cubicBezTo>
                    <a:pt x="219" y="185"/>
                    <a:pt x="206" y="162"/>
                    <a:pt x="206" y="158"/>
                  </a:cubicBezTo>
                  <a:cubicBezTo>
                    <a:pt x="217" y="149"/>
                    <a:pt x="229" y="139"/>
                    <a:pt x="236" y="109"/>
                  </a:cubicBezTo>
                  <a:cubicBezTo>
                    <a:pt x="242" y="84"/>
                    <a:pt x="250" y="74"/>
                    <a:pt x="253" y="70"/>
                  </a:cubicBezTo>
                  <a:cubicBezTo>
                    <a:pt x="239" y="76"/>
                    <a:pt x="191" y="101"/>
                    <a:pt x="203" y="152"/>
                  </a:cubicBezTo>
                  <a:cubicBezTo>
                    <a:pt x="199" y="144"/>
                    <a:pt x="189" y="126"/>
                    <a:pt x="183" y="107"/>
                  </a:cubicBezTo>
                  <a:cubicBezTo>
                    <a:pt x="181" y="95"/>
                    <a:pt x="181" y="81"/>
                    <a:pt x="188" y="67"/>
                  </a:cubicBezTo>
                  <a:cubicBezTo>
                    <a:pt x="211" y="53"/>
                    <a:pt x="216" y="38"/>
                    <a:pt x="221" y="29"/>
                  </a:cubicBezTo>
                  <a:cubicBezTo>
                    <a:pt x="221" y="29"/>
                    <a:pt x="235" y="5"/>
                    <a:pt x="242" y="0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iŝļiḑê">
              <a:extLst>
                <a:ext uri="{FF2B5EF4-FFF2-40B4-BE49-F238E27FC236}">
                  <a16:creationId xmlns:a16="http://schemas.microsoft.com/office/drawing/2014/main" id="{5755C8C7-6CDC-4B8D-B0F2-D8AD30EBD812}"/>
                </a:ext>
              </a:extLst>
            </p:cNvPr>
            <p:cNvSpPr/>
            <p:nvPr/>
          </p:nvSpPr>
          <p:spPr bwMode="auto">
            <a:xfrm>
              <a:off x="2601913" y="2892425"/>
              <a:ext cx="128587" cy="123825"/>
            </a:xfrm>
            <a:custGeom>
              <a:avLst/>
              <a:gdLst>
                <a:gd name="T0" fmla="*/ 58 w 58"/>
                <a:gd name="T1" fmla="*/ 25 h 56"/>
                <a:gd name="T2" fmla="*/ 29 w 58"/>
                <a:gd name="T3" fmla="*/ 54 h 56"/>
                <a:gd name="T4" fmla="*/ 0 w 58"/>
                <a:gd name="T5" fmla="*/ 27 h 56"/>
                <a:gd name="T6" fmla="*/ 30 w 58"/>
                <a:gd name="T7" fmla="*/ 1 h 56"/>
                <a:gd name="T8" fmla="*/ 58 w 58"/>
                <a:gd name="T9" fmla="*/ 2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6">
                  <a:moveTo>
                    <a:pt x="58" y="25"/>
                  </a:moveTo>
                  <a:cubicBezTo>
                    <a:pt x="57" y="41"/>
                    <a:pt x="46" y="52"/>
                    <a:pt x="29" y="54"/>
                  </a:cubicBezTo>
                  <a:cubicBezTo>
                    <a:pt x="7" y="56"/>
                    <a:pt x="0" y="43"/>
                    <a:pt x="0" y="27"/>
                  </a:cubicBezTo>
                  <a:cubicBezTo>
                    <a:pt x="1" y="15"/>
                    <a:pt x="12" y="2"/>
                    <a:pt x="30" y="1"/>
                  </a:cubicBezTo>
                  <a:cubicBezTo>
                    <a:pt x="49" y="0"/>
                    <a:pt x="58" y="10"/>
                    <a:pt x="58" y="25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ïşľïḓe">
              <a:extLst>
                <a:ext uri="{FF2B5EF4-FFF2-40B4-BE49-F238E27FC236}">
                  <a16:creationId xmlns:a16="http://schemas.microsoft.com/office/drawing/2014/main" id="{661E1563-3CE5-4A01-9A65-56C6ADC2E437}"/>
                </a:ext>
              </a:extLst>
            </p:cNvPr>
            <p:cNvSpPr/>
            <p:nvPr/>
          </p:nvSpPr>
          <p:spPr bwMode="auto">
            <a:xfrm>
              <a:off x="2638425" y="3005138"/>
              <a:ext cx="74612" cy="95250"/>
            </a:xfrm>
            <a:custGeom>
              <a:avLst/>
              <a:gdLst>
                <a:gd name="T0" fmla="*/ 0 w 34"/>
                <a:gd name="T1" fmla="*/ 7 h 43"/>
                <a:gd name="T2" fmla="*/ 32 w 34"/>
                <a:gd name="T3" fmla="*/ 0 h 43"/>
                <a:gd name="T4" fmla="*/ 34 w 34"/>
                <a:gd name="T5" fmla="*/ 23 h 43"/>
                <a:gd name="T6" fmla="*/ 6 w 34"/>
                <a:gd name="T7" fmla="*/ 43 h 43"/>
                <a:gd name="T8" fmla="*/ 0 w 34"/>
                <a:gd name="T9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3">
                  <a:moveTo>
                    <a:pt x="0" y="7"/>
                  </a:moveTo>
                  <a:cubicBezTo>
                    <a:pt x="0" y="7"/>
                    <a:pt x="15" y="13"/>
                    <a:pt x="32" y="0"/>
                  </a:cubicBezTo>
                  <a:cubicBezTo>
                    <a:pt x="33" y="13"/>
                    <a:pt x="34" y="23"/>
                    <a:pt x="34" y="23"/>
                  </a:cubicBezTo>
                  <a:cubicBezTo>
                    <a:pt x="34" y="23"/>
                    <a:pt x="17" y="34"/>
                    <a:pt x="6" y="43"/>
                  </a:cubicBezTo>
                  <a:cubicBezTo>
                    <a:pt x="4" y="29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îṣļîdè">
              <a:extLst>
                <a:ext uri="{FF2B5EF4-FFF2-40B4-BE49-F238E27FC236}">
                  <a16:creationId xmlns:a16="http://schemas.microsoft.com/office/drawing/2014/main" id="{C3C78AC8-A494-4993-8E55-D685D74265B6}"/>
                </a:ext>
              </a:extLst>
            </p:cNvPr>
            <p:cNvSpPr/>
            <p:nvPr/>
          </p:nvSpPr>
          <p:spPr bwMode="auto">
            <a:xfrm>
              <a:off x="2657475" y="3127375"/>
              <a:ext cx="84137" cy="298450"/>
            </a:xfrm>
            <a:custGeom>
              <a:avLst/>
              <a:gdLst>
                <a:gd name="T0" fmla="*/ 0 w 38"/>
                <a:gd name="T1" fmla="*/ 11 h 135"/>
                <a:gd name="T2" fmla="*/ 28 w 38"/>
                <a:gd name="T3" fmla="*/ 0 h 135"/>
                <a:gd name="T4" fmla="*/ 38 w 38"/>
                <a:gd name="T5" fmla="*/ 129 h 135"/>
                <a:gd name="T6" fmla="*/ 19 w 38"/>
                <a:gd name="T7" fmla="*/ 133 h 135"/>
                <a:gd name="T8" fmla="*/ 0 w 38"/>
                <a:gd name="T9" fmla="*/ 1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35">
                  <a:moveTo>
                    <a:pt x="0" y="11"/>
                  </a:moveTo>
                  <a:cubicBezTo>
                    <a:pt x="0" y="11"/>
                    <a:pt x="27" y="1"/>
                    <a:pt x="28" y="0"/>
                  </a:cubicBezTo>
                  <a:cubicBezTo>
                    <a:pt x="28" y="7"/>
                    <a:pt x="38" y="129"/>
                    <a:pt x="38" y="129"/>
                  </a:cubicBezTo>
                  <a:cubicBezTo>
                    <a:pt x="38" y="129"/>
                    <a:pt x="26" y="135"/>
                    <a:pt x="19" y="133"/>
                  </a:cubicBezTo>
                  <a:cubicBezTo>
                    <a:pt x="17" y="122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íşļîḍé">
              <a:extLst>
                <a:ext uri="{FF2B5EF4-FFF2-40B4-BE49-F238E27FC236}">
                  <a16:creationId xmlns:a16="http://schemas.microsoft.com/office/drawing/2014/main" id="{2F457FA1-DCBF-4EB6-AB48-6D7723910D02}"/>
                </a:ext>
              </a:extLst>
            </p:cNvPr>
            <p:cNvSpPr/>
            <p:nvPr/>
          </p:nvSpPr>
          <p:spPr bwMode="auto">
            <a:xfrm>
              <a:off x="2713038" y="3506788"/>
              <a:ext cx="61912" cy="301625"/>
            </a:xfrm>
            <a:custGeom>
              <a:avLst/>
              <a:gdLst>
                <a:gd name="T0" fmla="*/ 0 w 39"/>
                <a:gd name="T1" fmla="*/ 7 h 190"/>
                <a:gd name="T2" fmla="*/ 24 w 39"/>
                <a:gd name="T3" fmla="*/ 0 h 190"/>
                <a:gd name="T4" fmla="*/ 39 w 39"/>
                <a:gd name="T5" fmla="*/ 190 h 190"/>
                <a:gd name="T6" fmla="*/ 28 w 39"/>
                <a:gd name="T7" fmla="*/ 190 h 190"/>
                <a:gd name="T8" fmla="*/ 0 w 39"/>
                <a:gd name="T9" fmla="*/ 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90">
                  <a:moveTo>
                    <a:pt x="0" y="7"/>
                  </a:moveTo>
                  <a:lnTo>
                    <a:pt x="24" y="0"/>
                  </a:lnTo>
                  <a:lnTo>
                    <a:pt x="39" y="190"/>
                  </a:lnTo>
                  <a:lnTo>
                    <a:pt x="28" y="19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iŝḷîḍê">
              <a:extLst>
                <a:ext uri="{FF2B5EF4-FFF2-40B4-BE49-F238E27FC236}">
                  <a16:creationId xmlns:a16="http://schemas.microsoft.com/office/drawing/2014/main" id="{CDFE3A1D-168D-4016-9165-B0D786C7D733}"/>
                </a:ext>
              </a:extLst>
            </p:cNvPr>
            <p:cNvSpPr/>
            <p:nvPr/>
          </p:nvSpPr>
          <p:spPr bwMode="auto">
            <a:xfrm>
              <a:off x="2763838" y="3852863"/>
              <a:ext cx="22225" cy="90488"/>
            </a:xfrm>
            <a:custGeom>
              <a:avLst/>
              <a:gdLst>
                <a:gd name="T0" fmla="*/ 0 w 14"/>
                <a:gd name="T1" fmla="*/ 0 h 57"/>
                <a:gd name="T2" fmla="*/ 10 w 14"/>
                <a:gd name="T3" fmla="*/ 3 h 57"/>
                <a:gd name="T4" fmla="*/ 14 w 14"/>
                <a:gd name="T5" fmla="*/ 56 h 57"/>
                <a:gd name="T6" fmla="*/ 10 w 14"/>
                <a:gd name="T7" fmla="*/ 57 h 57"/>
                <a:gd name="T8" fmla="*/ 0 w 14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7">
                  <a:moveTo>
                    <a:pt x="0" y="0"/>
                  </a:moveTo>
                  <a:lnTo>
                    <a:pt x="10" y="3"/>
                  </a:lnTo>
                  <a:lnTo>
                    <a:pt x="14" y="56"/>
                  </a:lnTo>
                  <a:lnTo>
                    <a:pt x="10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îṧļíḓè">
              <a:extLst>
                <a:ext uri="{FF2B5EF4-FFF2-40B4-BE49-F238E27FC236}">
                  <a16:creationId xmlns:a16="http://schemas.microsoft.com/office/drawing/2014/main" id="{5093DAA8-EAB4-4A89-9067-55DB63D51DF6}"/>
                </a:ext>
              </a:extLst>
            </p:cNvPr>
            <p:cNvSpPr/>
            <p:nvPr/>
          </p:nvSpPr>
          <p:spPr bwMode="auto">
            <a:xfrm>
              <a:off x="2549525" y="3024188"/>
              <a:ext cx="390525" cy="377825"/>
            </a:xfrm>
            <a:custGeom>
              <a:avLst/>
              <a:gdLst>
                <a:gd name="T0" fmla="*/ 0 w 176"/>
                <a:gd name="T1" fmla="*/ 74 h 170"/>
                <a:gd name="T2" fmla="*/ 43 w 176"/>
                <a:gd name="T3" fmla="*/ 41 h 170"/>
                <a:gd name="T4" fmla="*/ 118 w 176"/>
                <a:gd name="T5" fmla="*/ 2 h 170"/>
                <a:gd name="T6" fmla="*/ 156 w 176"/>
                <a:gd name="T7" fmla="*/ 82 h 170"/>
                <a:gd name="T8" fmla="*/ 91 w 176"/>
                <a:gd name="T9" fmla="*/ 170 h 170"/>
                <a:gd name="T10" fmla="*/ 88 w 176"/>
                <a:gd name="T11" fmla="*/ 126 h 170"/>
                <a:gd name="T12" fmla="*/ 113 w 176"/>
                <a:gd name="T13" fmla="*/ 37 h 170"/>
                <a:gd name="T14" fmla="*/ 47 w 176"/>
                <a:gd name="T15" fmla="*/ 53 h 170"/>
                <a:gd name="T16" fmla="*/ 7 w 176"/>
                <a:gd name="T17" fmla="*/ 77 h 170"/>
                <a:gd name="T18" fmla="*/ 15 w 176"/>
                <a:gd name="T19" fmla="*/ 71 h 170"/>
                <a:gd name="T20" fmla="*/ 20 w 176"/>
                <a:gd name="T21" fmla="*/ 66 h 170"/>
                <a:gd name="T22" fmla="*/ 0 w 176"/>
                <a:gd name="T23" fmla="*/ 7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" h="170">
                  <a:moveTo>
                    <a:pt x="0" y="74"/>
                  </a:moveTo>
                  <a:cubicBezTo>
                    <a:pt x="0" y="74"/>
                    <a:pt x="1" y="42"/>
                    <a:pt x="43" y="41"/>
                  </a:cubicBezTo>
                  <a:cubicBezTo>
                    <a:pt x="66" y="24"/>
                    <a:pt x="84" y="7"/>
                    <a:pt x="118" y="2"/>
                  </a:cubicBezTo>
                  <a:cubicBezTo>
                    <a:pt x="152" y="0"/>
                    <a:pt x="176" y="27"/>
                    <a:pt x="156" y="82"/>
                  </a:cubicBezTo>
                  <a:cubicBezTo>
                    <a:pt x="134" y="138"/>
                    <a:pt x="89" y="170"/>
                    <a:pt x="91" y="170"/>
                  </a:cubicBezTo>
                  <a:cubicBezTo>
                    <a:pt x="90" y="156"/>
                    <a:pt x="88" y="126"/>
                    <a:pt x="88" y="126"/>
                  </a:cubicBezTo>
                  <a:cubicBezTo>
                    <a:pt x="88" y="126"/>
                    <a:pt x="145" y="50"/>
                    <a:pt x="113" y="37"/>
                  </a:cubicBezTo>
                  <a:cubicBezTo>
                    <a:pt x="113" y="37"/>
                    <a:pt x="99" y="27"/>
                    <a:pt x="47" y="53"/>
                  </a:cubicBezTo>
                  <a:cubicBezTo>
                    <a:pt x="38" y="68"/>
                    <a:pt x="29" y="77"/>
                    <a:pt x="7" y="77"/>
                  </a:cubicBezTo>
                  <a:cubicBezTo>
                    <a:pt x="9" y="75"/>
                    <a:pt x="11" y="74"/>
                    <a:pt x="15" y="71"/>
                  </a:cubicBezTo>
                  <a:cubicBezTo>
                    <a:pt x="19" y="69"/>
                    <a:pt x="20" y="66"/>
                    <a:pt x="20" y="66"/>
                  </a:cubicBezTo>
                  <a:cubicBezTo>
                    <a:pt x="20" y="66"/>
                    <a:pt x="5" y="72"/>
                    <a:pt x="0" y="74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îṥ1iḑe">
              <a:extLst>
                <a:ext uri="{FF2B5EF4-FFF2-40B4-BE49-F238E27FC236}">
                  <a16:creationId xmlns:a16="http://schemas.microsoft.com/office/drawing/2014/main" id="{AE86C7C6-EF72-4B07-8C41-041486E8E581}"/>
                </a:ext>
              </a:extLst>
            </p:cNvPr>
            <p:cNvSpPr/>
            <p:nvPr/>
          </p:nvSpPr>
          <p:spPr bwMode="auto">
            <a:xfrm>
              <a:off x="2600325" y="3132138"/>
              <a:ext cx="17462" cy="14288"/>
            </a:xfrm>
            <a:custGeom>
              <a:avLst/>
              <a:gdLst>
                <a:gd name="T0" fmla="*/ 2 w 8"/>
                <a:gd name="T1" fmla="*/ 2 h 7"/>
                <a:gd name="T2" fmla="*/ 5 w 8"/>
                <a:gd name="T3" fmla="*/ 4 h 7"/>
                <a:gd name="T4" fmla="*/ 4 w 8"/>
                <a:gd name="T5" fmla="*/ 1 h 7"/>
                <a:gd name="T6" fmla="*/ 8 w 8"/>
                <a:gd name="T7" fmla="*/ 4 h 7"/>
                <a:gd name="T8" fmla="*/ 2 w 8"/>
                <a:gd name="T9" fmla="*/ 6 h 7"/>
                <a:gd name="T10" fmla="*/ 2 w 8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2" y="2"/>
                  </a:moveTo>
                  <a:cubicBezTo>
                    <a:pt x="2" y="2"/>
                    <a:pt x="4" y="3"/>
                    <a:pt x="5" y="4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6" y="1"/>
                    <a:pt x="8" y="0"/>
                    <a:pt x="8" y="4"/>
                  </a:cubicBezTo>
                  <a:cubicBezTo>
                    <a:pt x="7" y="6"/>
                    <a:pt x="5" y="7"/>
                    <a:pt x="2" y="6"/>
                  </a:cubicBezTo>
                  <a:cubicBezTo>
                    <a:pt x="1" y="6"/>
                    <a:pt x="0" y="4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íšḷíďe">
              <a:extLst>
                <a:ext uri="{FF2B5EF4-FFF2-40B4-BE49-F238E27FC236}">
                  <a16:creationId xmlns:a16="http://schemas.microsoft.com/office/drawing/2014/main" id="{20167EA9-A87A-4AC8-9766-C4468EAA1A9E}"/>
                </a:ext>
              </a:extLst>
            </p:cNvPr>
            <p:cNvSpPr/>
            <p:nvPr/>
          </p:nvSpPr>
          <p:spPr bwMode="auto">
            <a:xfrm>
              <a:off x="2633663" y="3379788"/>
              <a:ext cx="407987" cy="495300"/>
            </a:xfrm>
            <a:custGeom>
              <a:avLst/>
              <a:gdLst>
                <a:gd name="T0" fmla="*/ 23 w 184"/>
                <a:gd name="T1" fmla="*/ 2 h 223"/>
                <a:gd name="T2" fmla="*/ 25 w 184"/>
                <a:gd name="T3" fmla="*/ 22 h 223"/>
                <a:gd name="T4" fmla="*/ 65 w 184"/>
                <a:gd name="T5" fmla="*/ 15 h 223"/>
                <a:gd name="T6" fmla="*/ 171 w 184"/>
                <a:gd name="T7" fmla="*/ 72 h 223"/>
                <a:gd name="T8" fmla="*/ 133 w 184"/>
                <a:gd name="T9" fmla="*/ 195 h 223"/>
                <a:gd name="T10" fmla="*/ 0 w 184"/>
                <a:gd name="T11" fmla="*/ 172 h 223"/>
                <a:gd name="T12" fmla="*/ 124 w 184"/>
                <a:gd name="T13" fmla="*/ 176 h 223"/>
                <a:gd name="T14" fmla="*/ 141 w 184"/>
                <a:gd name="T15" fmla="*/ 74 h 223"/>
                <a:gd name="T16" fmla="*/ 68 w 184"/>
                <a:gd name="T17" fmla="*/ 48 h 223"/>
                <a:gd name="T18" fmla="*/ 4 w 184"/>
                <a:gd name="T19" fmla="*/ 39 h 223"/>
                <a:gd name="T20" fmla="*/ 23 w 184"/>
                <a:gd name="T21" fmla="*/ 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4" h="223">
                  <a:moveTo>
                    <a:pt x="23" y="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9" y="27"/>
                    <a:pt x="65" y="15"/>
                  </a:cubicBezTo>
                  <a:cubicBezTo>
                    <a:pt x="97" y="9"/>
                    <a:pt x="142" y="0"/>
                    <a:pt x="171" y="72"/>
                  </a:cubicBezTo>
                  <a:cubicBezTo>
                    <a:pt x="184" y="117"/>
                    <a:pt x="173" y="164"/>
                    <a:pt x="133" y="195"/>
                  </a:cubicBezTo>
                  <a:cubicBezTo>
                    <a:pt x="95" y="222"/>
                    <a:pt x="50" y="223"/>
                    <a:pt x="0" y="172"/>
                  </a:cubicBezTo>
                  <a:cubicBezTo>
                    <a:pt x="18" y="186"/>
                    <a:pt x="73" y="221"/>
                    <a:pt x="124" y="176"/>
                  </a:cubicBezTo>
                  <a:cubicBezTo>
                    <a:pt x="157" y="143"/>
                    <a:pt x="157" y="110"/>
                    <a:pt x="141" y="74"/>
                  </a:cubicBezTo>
                  <a:cubicBezTo>
                    <a:pt x="124" y="41"/>
                    <a:pt x="102" y="39"/>
                    <a:pt x="68" y="48"/>
                  </a:cubicBezTo>
                  <a:cubicBezTo>
                    <a:pt x="30" y="58"/>
                    <a:pt x="11" y="71"/>
                    <a:pt x="4" y="39"/>
                  </a:cubicBezTo>
                  <a:cubicBezTo>
                    <a:pt x="4" y="39"/>
                    <a:pt x="1" y="20"/>
                    <a:pt x="23" y="2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ïṩľidè">
              <a:extLst>
                <a:ext uri="{FF2B5EF4-FFF2-40B4-BE49-F238E27FC236}">
                  <a16:creationId xmlns:a16="http://schemas.microsoft.com/office/drawing/2014/main" id="{1BC3ABA5-617F-48CE-B089-888BC573990D}"/>
                </a:ext>
              </a:extLst>
            </p:cNvPr>
            <p:cNvSpPr/>
            <p:nvPr/>
          </p:nvSpPr>
          <p:spPr bwMode="auto">
            <a:xfrm>
              <a:off x="391160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7 h 49"/>
                <a:gd name="T8" fmla="*/ 0 w 42"/>
                <a:gd name="T9" fmla="*/ 2 h 49"/>
                <a:gd name="T10" fmla="*/ 0 w 42"/>
                <a:gd name="T11" fmla="*/ 0 h 49"/>
                <a:gd name="T12" fmla="*/ 23 w 42"/>
                <a:gd name="T13" fmla="*/ 0 h 49"/>
                <a:gd name="T14" fmla="*/ 39 w 42"/>
                <a:gd name="T15" fmla="*/ 12 h 49"/>
                <a:gd name="T16" fmla="*/ 29 w 42"/>
                <a:gd name="T17" fmla="*/ 23 h 49"/>
                <a:gd name="T18" fmla="*/ 42 w 42"/>
                <a:gd name="T19" fmla="*/ 36 h 49"/>
                <a:gd name="T20" fmla="*/ 25 w 42"/>
                <a:gd name="T21" fmla="*/ 49 h 49"/>
                <a:gd name="T22" fmla="*/ 0 w 42"/>
                <a:gd name="T23" fmla="*/ 49 h 49"/>
                <a:gd name="T24" fmla="*/ 10 w 42"/>
                <a:gd name="T25" fmla="*/ 22 h 49"/>
                <a:gd name="T26" fmla="*/ 23 w 42"/>
                <a:gd name="T27" fmla="*/ 22 h 49"/>
                <a:gd name="T28" fmla="*/ 35 w 42"/>
                <a:gd name="T29" fmla="*/ 11 h 49"/>
                <a:gd name="T30" fmla="*/ 23 w 42"/>
                <a:gd name="T31" fmla="*/ 2 h 49"/>
                <a:gd name="T32" fmla="*/ 16 w 42"/>
                <a:gd name="T33" fmla="*/ 2 h 49"/>
                <a:gd name="T34" fmla="*/ 10 w 42"/>
                <a:gd name="T35" fmla="*/ 7 h 49"/>
                <a:gd name="T36" fmla="*/ 10 w 42"/>
                <a:gd name="T37" fmla="*/ 22 h 49"/>
                <a:gd name="T38" fmla="*/ 10 w 42"/>
                <a:gd name="T39" fmla="*/ 24 h 49"/>
                <a:gd name="T40" fmla="*/ 10 w 42"/>
                <a:gd name="T41" fmla="*/ 43 h 49"/>
                <a:gd name="T42" fmla="*/ 16 w 42"/>
                <a:gd name="T43" fmla="*/ 48 h 49"/>
                <a:gd name="T44" fmla="*/ 24 w 42"/>
                <a:gd name="T45" fmla="*/ 48 h 49"/>
                <a:gd name="T46" fmla="*/ 37 w 42"/>
                <a:gd name="T47" fmla="*/ 36 h 49"/>
                <a:gd name="T48" fmla="*/ 24 w 42"/>
                <a:gd name="T49" fmla="*/ 24 h 49"/>
                <a:gd name="T50" fmla="*/ 10 w 42"/>
                <a:gd name="T51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7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4" y="0"/>
                    <a:pt x="39" y="5"/>
                    <a:pt x="39" y="12"/>
                  </a:cubicBezTo>
                  <a:cubicBezTo>
                    <a:pt x="39" y="16"/>
                    <a:pt x="37" y="20"/>
                    <a:pt x="29" y="23"/>
                  </a:cubicBezTo>
                  <a:cubicBezTo>
                    <a:pt x="38" y="24"/>
                    <a:pt x="42" y="29"/>
                    <a:pt x="42" y="36"/>
                  </a:cubicBezTo>
                  <a:cubicBezTo>
                    <a:pt x="42" y="43"/>
                    <a:pt x="36" y="49"/>
                    <a:pt x="25" y="49"/>
                  </a:cubicBezTo>
                  <a:lnTo>
                    <a:pt x="0" y="49"/>
                  </a:lnTo>
                  <a:close/>
                  <a:moveTo>
                    <a:pt x="10" y="22"/>
                  </a:moveTo>
                  <a:cubicBezTo>
                    <a:pt x="23" y="22"/>
                    <a:pt x="23" y="22"/>
                    <a:pt x="23" y="22"/>
                  </a:cubicBezTo>
                  <a:cubicBezTo>
                    <a:pt x="30" y="22"/>
                    <a:pt x="35" y="17"/>
                    <a:pt x="35" y="11"/>
                  </a:cubicBezTo>
                  <a:cubicBezTo>
                    <a:pt x="35" y="7"/>
                    <a:pt x="31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7"/>
                  </a:cubicBezTo>
                  <a:lnTo>
                    <a:pt x="10" y="22"/>
                  </a:lnTo>
                  <a:close/>
                  <a:moveTo>
                    <a:pt x="10" y="24"/>
                  </a:moveTo>
                  <a:cubicBezTo>
                    <a:pt x="10" y="43"/>
                    <a:pt x="10" y="43"/>
                    <a:pt x="10" y="43"/>
                  </a:cubicBezTo>
                  <a:cubicBezTo>
                    <a:pt x="10" y="47"/>
                    <a:pt x="12" y="48"/>
                    <a:pt x="16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32" y="48"/>
                    <a:pt x="37" y="42"/>
                    <a:pt x="37" y="36"/>
                  </a:cubicBezTo>
                  <a:cubicBezTo>
                    <a:pt x="37" y="30"/>
                    <a:pt x="32" y="24"/>
                    <a:pt x="24" y="24"/>
                  </a:cubicBezTo>
                  <a:lnTo>
                    <a:pt x="10" y="24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iṥlïdê">
              <a:extLst>
                <a:ext uri="{FF2B5EF4-FFF2-40B4-BE49-F238E27FC236}">
                  <a16:creationId xmlns:a16="http://schemas.microsoft.com/office/drawing/2014/main" id="{B9AAAFA7-FC89-4963-9363-9EBE6787086B}"/>
                </a:ext>
              </a:extLst>
            </p:cNvPr>
            <p:cNvSpPr/>
            <p:nvPr/>
          </p:nvSpPr>
          <p:spPr bwMode="auto">
            <a:xfrm>
              <a:off x="4071938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2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0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2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5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0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isļîḍê">
              <a:extLst>
                <a:ext uri="{FF2B5EF4-FFF2-40B4-BE49-F238E27FC236}">
                  <a16:creationId xmlns:a16="http://schemas.microsoft.com/office/drawing/2014/main" id="{8ABC2359-AC23-4466-9E66-5DAF064EC149}"/>
                </a:ext>
              </a:extLst>
            </p:cNvPr>
            <p:cNvSpPr/>
            <p:nvPr/>
          </p:nvSpPr>
          <p:spPr bwMode="auto">
            <a:xfrm>
              <a:off x="4232275" y="3832225"/>
              <a:ext cx="60325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8 w 19"/>
                <a:gd name="T19" fmla="*/ 44 h 49"/>
                <a:gd name="T20" fmla="*/ 8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4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4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8" y="46"/>
                    <a:pt x="8" y="4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îśḻíďé">
              <a:extLst>
                <a:ext uri="{FF2B5EF4-FFF2-40B4-BE49-F238E27FC236}">
                  <a16:creationId xmlns:a16="http://schemas.microsoft.com/office/drawing/2014/main" id="{4CCD9BAC-9316-4230-A5AC-5FDCBB886EAE}"/>
                </a:ext>
              </a:extLst>
            </p:cNvPr>
            <p:cNvSpPr/>
            <p:nvPr/>
          </p:nvSpPr>
          <p:spPr bwMode="auto">
            <a:xfrm>
              <a:off x="4319588" y="3832225"/>
              <a:ext cx="82550" cy="169863"/>
            </a:xfrm>
            <a:custGeom>
              <a:avLst/>
              <a:gdLst>
                <a:gd name="T0" fmla="*/ 26 w 26"/>
                <a:gd name="T1" fmla="*/ 0 h 50"/>
                <a:gd name="T2" fmla="*/ 26 w 26"/>
                <a:gd name="T3" fmla="*/ 2 h 50"/>
                <a:gd name="T4" fmla="*/ 19 w 26"/>
                <a:gd name="T5" fmla="*/ 6 h 50"/>
                <a:gd name="T6" fmla="*/ 19 w 26"/>
                <a:gd name="T7" fmla="*/ 37 h 50"/>
                <a:gd name="T8" fmla="*/ 9 w 26"/>
                <a:gd name="T9" fmla="*/ 50 h 50"/>
                <a:gd name="T10" fmla="*/ 0 w 26"/>
                <a:gd name="T11" fmla="*/ 45 h 50"/>
                <a:gd name="T12" fmla="*/ 3 w 26"/>
                <a:gd name="T13" fmla="*/ 41 h 50"/>
                <a:gd name="T14" fmla="*/ 6 w 26"/>
                <a:gd name="T15" fmla="*/ 45 h 50"/>
                <a:gd name="T16" fmla="*/ 10 w 26"/>
                <a:gd name="T17" fmla="*/ 49 h 50"/>
                <a:gd name="T18" fmla="*/ 15 w 26"/>
                <a:gd name="T19" fmla="*/ 38 h 50"/>
                <a:gd name="T20" fmla="*/ 15 w 26"/>
                <a:gd name="T21" fmla="*/ 6 h 50"/>
                <a:gd name="T22" fmla="*/ 8 w 26"/>
                <a:gd name="T23" fmla="*/ 2 h 50"/>
                <a:gd name="T24" fmla="*/ 8 w 26"/>
                <a:gd name="T25" fmla="*/ 0 h 50"/>
                <a:gd name="T26" fmla="*/ 26 w 26"/>
                <a:gd name="T2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50">
                  <a:moveTo>
                    <a:pt x="26" y="0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1" y="2"/>
                    <a:pt x="19" y="3"/>
                    <a:pt x="19" y="6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46"/>
                    <a:pt x="15" y="50"/>
                    <a:pt x="9" y="50"/>
                  </a:cubicBezTo>
                  <a:cubicBezTo>
                    <a:pt x="4" y="50"/>
                    <a:pt x="0" y="49"/>
                    <a:pt x="0" y="45"/>
                  </a:cubicBezTo>
                  <a:cubicBezTo>
                    <a:pt x="0" y="43"/>
                    <a:pt x="1" y="41"/>
                    <a:pt x="3" y="41"/>
                  </a:cubicBezTo>
                  <a:cubicBezTo>
                    <a:pt x="5" y="41"/>
                    <a:pt x="6" y="43"/>
                    <a:pt x="6" y="45"/>
                  </a:cubicBezTo>
                  <a:cubicBezTo>
                    <a:pt x="6" y="47"/>
                    <a:pt x="7" y="49"/>
                    <a:pt x="10" y="49"/>
                  </a:cubicBezTo>
                  <a:cubicBezTo>
                    <a:pt x="13" y="49"/>
                    <a:pt x="15" y="44"/>
                    <a:pt x="15" y="3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3"/>
                    <a:pt x="13" y="2"/>
                    <a:pt x="8" y="2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í$ľíḋè">
              <a:extLst>
                <a:ext uri="{FF2B5EF4-FFF2-40B4-BE49-F238E27FC236}">
                  <a16:creationId xmlns:a16="http://schemas.microsoft.com/office/drawing/2014/main" id="{C9327F3A-E4D1-4E69-93C9-F15BAF1ABED1}"/>
                </a:ext>
              </a:extLst>
            </p:cNvPr>
            <p:cNvSpPr/>
            <p:nvPr/>
          </p:nvSpPr>
          <p:spPr bwMode="auto">
            <a:xfrm>
              <a:off x="4437063" y="3832225"/>
              <a:ext cx="58738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ïṧḷîḓê">
              <a:extLst>
                <a:ext uri="{FF2B5EF4-FFF2-40B4-BE49-F238E27FC236}">
                  <a16:creationId xmlns:a16="http://schemas.microsoft.com/office/drawing/2014/main" id="{41EA8D4F-6404-4189-89CE-0A37535FD057}"/>
                </a:ext>
              </a:extLst>
            </p:cNvPr>
            <p:cNvSpPr/>
            <p:nvPr/>
          </p:nvSpPr>
          <p:spPr bwMode="auto">
            <a:xfrm>
              <a:off x="4521200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7 w 49"/>
                <a:gd name="T5" fmla="*/ 43 h 50"/>
                <a:gd name="T6" fmla="*/ 7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9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íśļidè">
              <a:extLst>
                <a:ext uri="{FF2B5EF4-FFF2-40B4-BE49-F238E27FC236}">
                  <a16:creationId xmlns:a16="http://schemas.microsoft.com/office/drawing/2014/main" id="{F3758BA4-3222-4844-951D-47833C4CB335}"/>
                </a:ext>
              </a:extLst>
            </p:cNvPr>
            <p:cNvSpPr/>
            <p:nvPr/>
          </p:nvSpPr>
          <p:spPr bwMode="auto">
            <a:xfrm>
              <a:off x="4703763" y="3829050"/>
              <a:ext cx="144463" cy="173038"/>
            </a:xfrm>
            <a:custGeom>
              <a:avLst/>
              <a:gdLst>
                <a:gd name="T0" fmla="*/ 45 w 45"/>
                <a:gd name="T1" fmla="*/ 28 h 51"/>
                <a:gd name="T2" fmla="*/ 45 w 45"/>
                <a:gd name="T3" fmla="*/ 30 h 51"/>
                <a:gd name="T4" fmla="*/ 39 w 45"/>
                <a:gd name="T5" fmla="*/ 35 h 51"/>
                <a:gd name="T6" fmla="*/ 39 w 45"/>
                <a:gd name="T7" fmla="*/ 50 h 51"/>
                <a:gd name="T8" fmla="*/ 36 w 45"/>
                <a:gd name="T9" fmla="*/ 50 h 51"/>
                <a:gd name="T10" fmla="*/ 35 w 45"/>
                <a:gd name="T11" fmla="*/ 47 h 51"/>
                <a:gd name="T12" fmla="*/ 21 w 45"/>
                <a:gd name="T13" fmla="*/ 51 h 51"/>
                <a:gd name="T14" fmla="*/ 0 w 45"/>
                <a:gd name="T15" fmla="*/ 26 h 51"/>
                <a:gd name="T16" fmla="*/ 22 w 45"/>
                <a:gd name="T17" fmla="*/ 0 h 51"/>
                <a:gd name="T18" fmla="*/ 31 w 45"/>
                <a:gd name="T19" fmla="*/ 2 h 51"/>
                <a:gd name="T20" fmla="*/ 36 w 45"/>
                <a:gd name="T21" fmla="*/ 0 h 51"/>
                <a:gd name="T22" fmla="*/ 41 w 45"/>
                <a:gd name="T23" fmla="*/ 12 h 51"/>
                <a:gd name="T24" fmla="*/ 40 w 45"/>
                <a:gd name="T25" fmla="*/ 13 h 51"/>
                <a:gd name="T26" fmla="*/ 22 w 45"/>
                <a:gd name="T27" fmla="*/ 2 h 51"/>
                <a:gd name="T28" fmla="*/ 5 w 45"/>
                <a:gd name="T29" fmla="*/ 25 h 51"/>
                <a:gd name="T30" fmla="*/ 21 w 45"/>
                <a:gd name="T31" fmla="*/ 50 h 51"/>
                <a:gd name="T32" fmla="*/ 35 w 45"/>
                <a:gd name="T33" fmla="*/ 40 h 51"/>
                <a:gd name="T34" fmla="*/ 35 w 45"/>
                <a:gd name="T35" fmla="*/ 35 h 51"/>
                <a:gd name="T36" fmla="*/ 27 w 45"/>
                <a:gd name="T37" fmla="*/ 30 h 51"/>
                <a:gd name="T38" fmla="*/ 27 w 45"/>
                <a:gd name="T39" fmla="*/ 28 h 51"/>
                <a:gd name="T40" fmla="*/ 45 w 45"/>
                <a:gd name="T41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51">
                  <a:moveTo>
                    <a:pt x="45" y="28"/>
                  </a:moveTo>
                  <a:cubicBezTo>
                    <a:pt x="45" y="30"/>
                    <a:pt x="45" y="30"/>
                    <a:pt x="45" y="30"/>
                  </a:cubicBezTo>
                  <a:cubicBezTo>
                    <a:pt x="40" y="30"/>
                    <a:pt x="39" y="32"/>
                    <a:pt x="39" y="35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2" y="49"/>
                    <a:pt x="28" y="51"/>
                    <a:pt x="21" y="51"/>
                  </a:cubicBezTo>
                  <a:cubicBezTo>
                    <a:pt x="8" y="51"/>
                    <a:pt x="0" y="42"/>
                    <a:pt x="0" y="26"/>
                  </a:cubicBezTo>
                  <a:cubicBezTo>
                    <a:pt x="0" y="11"/>
                    <a:pt x="9" y="0"/>
                    <a:pt x="22" y="0"/>
                  </a:cubicBezTo>
                  <a:cubicBezTo>
                    <a:pt x="26" y="0"/>
                    <a:pt x="29" y="1"/>
                    <a:pt x="31" y="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6" y="8"/>
                    <a:pt x="31" y="2"/>
                    <a:pt x="22" y="2"/>
                  </a:cubicBezTo>
                  <a:cubicBezTo>
                    <a:pt x="12" y="2"/>
                    <a:pt x="5" y="12"/>
                    <a:pt x="5" y="25"/>
                  </a:cubicBezTo>
                  <a:cubicBezTo>
                    <a:pt x="5" y="42"/>
                    <a:pt x="13" y="50"/>
                    <a:pt x="21" y="50"/>
                  </a:cubicBezTo>
                  <a:cubicBezTo>
                    <a:pt x="29" y="50"/>
                    <a:pt x="35" y="44"/>
                    <a:pt x="35" y="40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2"/>
                    <a:pt x="33" y="30"/>
                    <a:pt x="27" y="30"/>
                  </a:cubicBezTo>
                  <a:cubicBezTo>
                    <a:pt x="27" y="28"/>
                    <a:pt x="27" y="28"/>
                    <a:pt x="27" y="28"/>
                  </a:cubicBezTo>
                  <a:lnTo>
                    <a:pt x="45" y="2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ïŝľiďè">
              <a:extLst>
                <a:ext uri="{FF2B5EF4-FFF2-40B4-BE49-F238E27FC236}">
                  <a16:creationId xmlns:a16="http://schemas.microsoft.com/office/drawing/2014/main" id="{16548CB8-5489-432B-A5EA-4E991BEA6B8E}"/>
                </a:ext>
              </a:extLst>
            </p:cNvPr>
            <p:cNvSpPr/>
            <p:nvPr/>
          </p:nvSpPr>
          <p:spPr bwMode="auto">
            <a:xfrm>
              <a:off x="4946650" y="3832225"/>
              <a:ext cx="157163" cy="169863"/>
            </a:xfrm>
            <a:custGeom>
              <a:avLst/>
              <a:gdLst>
                <a:gd name="T0" fmla="*/ 0 w 49"/>
                <a:gd name="T1" fmla="*/ 0 h 50"/>
                <a:gd name="T2" fmla="*/ 18 w 49"/>
                <a:gd name="T3" fmla="*/ 0 h 50"/>
                <a:gd name="T4" fmla="*/ 18 w 49"/>
                <a:gd name="T5" fmla="*/ 2 h 50"/>
                <a:gd name="T6" fmla="*/ 11 w 49"/>
                <a:gd name="T7" fmla="*/ 6 h 50"/>
                <a:gd name="T8" fmla="*/ 11 w 49"/>
                <a:gd name="T9" fmla="*/ 34 h 50"/>
                <a:gd name="T10" fmla="*/ 26 w 49"/>
                <a:gd name="T11" fmla="*/ 48 h 50"/>
                <a:gd name="T12" fmla="*/ 41 w 49"/>
                <a:gd name="T13" fmla="*/ 34 h 50"/>
                <a:gd name="T14" fmla="*/ 41 w 49"/>
                <a:gd name="T15" fmla="*/ 6 h 50"/>
                <a:gd name="T16" fmla="*/ 34 w 49"/>
                <a:gd name="T17" fmla="*/ 2 h 50"/>
                <a:gd name="T18" fmla="*/ 34 w 49"/>
                <a:gd name="T19" fmla="*/ 0 h 50"/>
                <a:gd name="T20" fmla="*/ 49 w 49"/>
                <a:gd name="T21" fmla="*/ 0 h 50"/>
                <a:gd name="T22" fmla="*/ 49 w 49"/>
                <a:gd name="T23" fmla="*/ 2 h 50"/>
                <a:gd name="T24" fmla="*/ 43 w 49"/>
                <a:gd name="T25" fmla="*/ 6 h 50"/>
                <a:gd name="T26" fmla="*/ 43 w 49"/>
                <a:gd name="T27" fmla="*/ 34 h 50"/>
                <a:gd name="T28" fmla="*/ 24 w 49"/>
                <a:gd name="T29" fmla="*/ 50 h 50"/>
                <a:gd name="T30" fmla="*/ 7 w 49"/>
                <a:gd name="T31" fmla="*/ 33 h 50"/>
                <a:gd name="T32" fmla="*/ 7 w 49"/>
                <a:gd name="T33" fmla="*/ 6 h 50"/>
                <a:gd name="T34" fmla="*/ 0 w 49"/>
                <a:gd name="T35" fmla="*/ 2 h 50"/>
                <a:gd name="T36" fmla="*/ 0 w 49"/>
                <a:gd name="T3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50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42"/>
                    <a:pt x="17" y="48"/>
                    <a:pt x="26" y="48"/>
                  </a:cubicBezTo>
                  <a:cubicBezTo>
                    <a:pt x="33" y="48"/>
                    <a:pt x="41" y="45"/>
                    <a:pt x="41" y="34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9" y="2"/>
                    <a:pt x="34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3" y="3"/>
                    <a:pt x="43" y="6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45"/>
                    <a:pt x="35" y="50"/>
                    <a:pt x="24" y="50"/>
                  </a:cubicBezTo>
                  <a:cubicBezTo>
                    <a:pt x="15" y="50"/>
                    <a:pt x="7" y="45"/>
                    <a:pt x="7" y="3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îšľïďé">
              <a:extLst>
                <a:ext uri="{FF2B5EF4-FFF2-40B4-BE49-F238E27FC236}">
                  <a16:creationId xmlns:a16="http://schemas.microsoft.com/office/drawing/2014/main" id="{0B8A61BB-83D0-4D33-A7A4-C65B2685DFE4}"/>
                </a:ext>
              </a:extLst>
            </p:cNvPr>
            <p:cNvSpPr/>
            <p:nvPr/>
          </p:nvSpPr>
          <p:spPr bwMode="auto">
            <a:xfrm>
              <a:off x="51260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6 w 49"/>
                <a:gd name="T5" fmla="*/ 43 h 50"/>
                <a:gd name="T6" fmla="*/ 6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9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iŝľïďê">
              <a:extLst>
                <a:ext uri="{FF2B5EF4-FFF2-40B4-BE49-F238E27FC236}">
                  <a16:creationId xmlns:a16="http://schemas.microsoft.com/office/drawing/2014/main" id="{41B566C1-0991-432C-AC83-147C01C764E7}"/>
                </a:ext>
              </a:extLst>
            </p:cNvPr>
            <p:cNvSpPr/>
            <p:nvPr/>
          </p:nvSpPr>
          <p:spPr bwMode="auto">
            <a:xfrm>
              <a:off x="5310188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ïṧlïďè">
              <a:extLst>
                <a:ext uri="{FF2B5EF4-FFF2-40B4-BE49-F238E27FC236}">
                  <a16:creationId xmlns:a16="http://schemas.microsoft.com/office/drawing/2014/main" id="{9B280C1E-D9F4-4F16-BF91-66C817B4EEB8}"/>
                </a:ext>
              </a:extLst>
            </p:cNvPr>
            <p:cNvSpPr/>
            <p:nvPr/>
          </p:nvSpPr>
          <p:spPr bwMode="auto">
            <a:xfrm>
              <a:off x="5389563" y="3832225"/>
              <a:ext cx="150813" cy="169863"/>
            </a:xfrm>
            <a:custGeom>
              <a:avLst/>
              <a:gdLst>
                <a:gd name="T0" fmla="*/ 32 w 47"/>
                <a:gd name="T1" fmla="*/ 0 h 50"/>
                <a:gd name="T2" fmla="*/ 47 w 47"/>
                <a:gd name="T3" fmla="*/ 0 h 50"/>
                <a:gd name="T4" fmla="*/ 47 w 47"/>
                <a:gd name="T5" fmla="*/ 2 h 50"/>
                <a:gd name="T6" fmla="*/ 40 w 47"/>
                <a:gd name="T7" fmla="*/ 7 h 50"/>
                <a:gd name="T8" fmla="*/ 24 w 47"/>
                <a:gd name="T9" fmla="*/ 50 h 50"/>
                <a:gd name="T10" fmla="*/ 23 w 47"/>
                <a:gd name="T11" fmla="*/ 50 h 50"/>
                <a:gd name="T12" fmla="*/ 7 w 47"/>
                <a:gd name="T13" fmla="*/ 6 h 50"/>
                <a:gd name="T14" fmla="*/ 0 w 47"/>
                <a:gd name="T15" fmla="*/ 2 h 50"/>
                <a:gd name="T16" fmla="*/ 0 w 47"/>
                <a:gd name="T17" fmla="*/ 0 h 50"/>
                <a:gd name="T18" fmla="*/ 18 w 47"/>
                <a:gd name="T19" fmla="*/ 0 h 50"/>
                <a:gd name="T20" fmla="*/ 18 w 47"/>
                <a:gd name="T21" fmla="*/ 2 h 50"/>
                <a:gd name="T22" fmla="*/ 11 w 47"/>
                <a:gd name="T23" fmla="*/ 4 h 50"/>
                <a:gd name="T24" fmla="*/ 12 w 47"/>
                <a:gd name="T25" fmla="*/ 5 h 50"/>
                <a:gd name="T26" fmla="*/ 25 w 47"/>
                <a:gd name="T27" fmla="*/ 43 h 50"/>
                <a:gd name="T28" fmla="*/ 38 w 47"/>
                <a:gd name="T29" fmla="*/ 7 h 50"/>
                <a:gd name="T30" fmla="*/ 39 w 47"/>
                <a:gd name="T31" fmla="*/ 4 h 50"/>
                <a:gd name="T32" fmla="*/ 32 w 47"/>
                <a:gd name="T33" fmla="*/ 2 h 50"/>
                <a:gd name="T34" fmla="*/ 32 w 47"/>
                <a:gd name="T3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50">
                  <a:moveTo>
                    <a:pt x="32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2"/>
                    <a:pt x="42" y="3"/>
                    <a:pt x="40" y="7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4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2"/>
                    <a:pt x="11" y="4"/>
                  </a:cubicBezTo>
                  <a:cubicBezTo>
                    <a:pt x="11" y="4"/>
                    <a:pt x="11" y="5"/>
                    <a:pt x="12" y="5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9" y="6"/>
                    <a:pt x="39" y="5"/>
                    <a:pt x="39" y="4"/>
                  </a:cubicBezTo>
                  <a:cubicBezTo>
                    <a:pt x="39" y="3"/>
                    <a:pt x="37" y="2"/>
                    <a:pt x="32" y="2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iṥľîḋe">
              <a:extLst>
                <a:ext uri="{FF2B5EF4-FFF2-40B4-BE49-F238E27FC236}">
                  <a16:creationId xmlns:a16="http://schemas.microsoft.com/office/drawing/2014/main" id="{7B844FF9-ABE6-4052-83BB-C548DA52080E}"/>
                </a:ext>
              </a:extLst>
            </p:cNvPr>
            <p:cNvSpPr/>
            <p:nvPr/>
          </p:nvSpPr>
          <p:spPr bwMode="auto">
            <a:xfrm>
              <a:off x="556260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6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íślîḋè">
              <a:extLst>
                <a:ext uri="{FF2B5EF4-FFF2-40B4-BE49-F238E27FC236}">
                  <a16:creationId xmlns:a16="http://schemas.microsoft.com/office/drawing/2014/main" id="{F5712FF7-243D-42C1-A7C8-6A2C171640E4}"/>
                </a:ext>
              </a:extLst>
            </p:cNvPr>
            <p:cNvSpPr/>
            <p:nvPr/>
          </p:nvSpPr>
          <p:spPr bwMode="auto">
            <a:xfrm>
              <a:off x="5722938" y="3832225"/>
              <a:ext cx="138113" cy="166688"/>
            </a:xfrm>
            <a:custGeom>
              <a:avLst/>
              <a:gdLst>
                <a:gd name="T0" fmla="*/ 0 w 43"/>
                <a:gd name="T1" fmla="*/ 49 h 49"/>
                <a:gd name="T2" fmla="*/ 0 w 43"/>
                <a:gd name="T3" fmla="*/ 48 h 49"/>
                <a:gd name="T4" fmla="*/ 6 w 43"/>
                <a:gd name="T5" fmla="*/ 43 h 49"/>
                <a:gd name="T6" fmla="*/ 6 w 43"/>
                <a:gd name="T7" fmla="*/ 6 h 49"/>
                <a:gd name="T8" fmla="*/ 0 w 43"/>
                <a:gd name="T9" fmla="*/ 2 h 49"/>
                <a:gd name="T10" fmla="*/ 0 w 43"/>
                <a:gd name="T11" fmla="*/ 0 h 49"/>
                <a:gd name="T12" fmla="*/ 22 w 43"/>
                <a:gd name="T13" fmla="*/ 0 h 49"/>
                <a:gd name="T14" fmla="*/ 38 w 43"/>
                <a:gd name="T15" fmla="*/ 12 h 49"/>
                <a:gd name="T16" fmla="*/ 24 w 43"/>
                <a:gd name="T17" fmla="*/ 25 h 49"/>
                <a:gd name="T18" fmla="*/ 36 w 43"/>
                <a:gd name="T19" fmla="*/ 44 h 49"/>
                <a:gd name="T20" fmla="*/ 43 w 43"/>
                <a:gd name="T21" fmla="*/ 48 h 49"/>
                <a:gd name="T22" fmla="*/ 43 w 43"/>
                <a:gd name="T23" fmla="*/ 49 h 49"/>
                <a:gd name="T24" fmla="*/ 33 w 43"/>
                <a:gd name="T25" fmla="*/ 49 h 49"/>
                <a:gd name="T26" fmla="*/ 20 w 43"/>
                <a:gd name="T27" fmla="*/ 25 h 49"/>
                <a:gd name="T28" fmla="*/ 10 w 43"/>
                <a:gd name="T29" fmla="*/ 25 h 49"/>
                <a:gd name="T30" fmla="*/ 10 w 43"/>
                <a:gd name="T31" fmla="*/ 43 h 49"/>
                <a:gd name="T32" fmla="*/ 17 w 43"/>
                <a:gd name="T33" fmla="*/ 48 h 49"/>
                <a:gd name="T34" fmla="*/ 17 w 43"/>
                <a:gd name="T35" fmla="*/ 49 h 49"/>
                <a:gd name="T36" fmla="*/ 0 w 43"/>
                <a:gd name="T37" fmla="*/ 49 h 49"/>
                <a:gd name="T38" fmla="*/ 10 w 43"/>
                <a:gd name="T39" fmla="*/ 23 h 49"/>
                <a:gd name="T40" fmla="*/ 23 w 43"/>
                <a:gd name="T41" fmla="*/ 23 h 49"/>
                <a:gd name="T42" fmla="*/ 33 w 43"/>
                <a:gd name="T43" fmla="*/ 12 h 49"/>
                <a:gd name="T44" fmla="*/ 21 w 43"/>
                <a:gd name="T45" fmla="*/ 2 h 49"/>
                <a:gd name="T46" fmla="*/ 15 w 43"/>
                <a:gd name="T47" fmla="*/ 2 h 49"/>
                <a:gd name="T48" fmla="*/ 10 w 43"/>
                <a:gd name="T49" fmla="*/ 6 h 49"/>
                <a:gd name="T50" fmla="*/ 10 w 43"/>
                <a:gd name="T51" fmla="*/ 2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2" y="0"/>
                    <a:pt x="38" y="5"/>
                    <a:pt x="38" y="12"/>
                  </a:cubicBezTo>
                  <a:cubicBezTo>
                    <a:pt x="38" y="19"/>
                    <a:pt x="34" y="24"/>
                    <a:pt x="24" y="25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7" y="47"/>
                    <a:pt x="39" y="4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  <a:moveTo>
                    <a:pt x="10" y="23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31" y="23"/>
                    <a:pt x="33" y="18"/>
                    <a:pt x="33" y="12"/>
                  </a:cubicBezTo>
                  <a:cubicBezTo>
                    <a:pt x="33" y="6"/>
                    <a:pt x="29" y="2"/>
                    <a:pt x="21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2" y="2"/>
                    <a:pt x="10" y="3"/>
                    <a:pt x="10" y="6"/>
                  </a:cubicBezTo>
                  <a:lnTo>
                    <a:pt x="10" y="23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isľiḓè">
              <a:extLst>
                <a:ext uri="{FF2B5EF4-FFF2-40B4-BE49-F238E27FC236}">
                  <a16:creationId xmlns:a16="http://schemas.microsoft.com/office/drawing/2014/main" id="{A0E4664E-E446-49B4-AEF1-A9897F599A59}"/>
                </a:ext>
              </a:extLst>
            </p:cNvPr>
            <p:cNvSpPr/>
            <p:nvPr/>
          </p:nvSpPr>
          <p:spPr bwMode="auto">
            <a:xfrm>
              <a:off x="5886450" y="3829050"/>
              <a:ext cx="115888" cy="173038"/>
            </a:xfrm>
            <a:custGeom>
              <a:avLst/>
              <a:gdLst>
                <a:gd name="T0" fmla="*/ 2 w 36"/>
                <a:gd name="T1" fmla="*/ 38 h 51"/>
                <a:gd name="T2" fmla="*/ 20 w 36"/>
                <a:gd name="T3" fmla="*/ 50 h 51"/>
                <a:gd name="T4" fmla="*/ 33 w 36"/>
                <a:gd name="T5" fmla="*/ 39 h 51"/>
                <a:gd name="T6" fmla="*/ 18 w 36"/>
                <a:gd name="T7" fmla="*/ 27 h 51"/>
                <a:gd name="T8" fmla="*/ 2 w 36"/>
                <a:gd name="T9" fmla="*/ 12 h 51"/>
                <a:gd name="T10" fmla="*/ 17 w 36"/>
                <a:gd name="T11" fmla="*/ 0 h 51"/>
                <a:gd name="T12" fmla="*/ 26 w 36"/>
                <a:gd name="T13" fmla="*/ 2 h 51"/>
                <a:gd name="T14" fmla="*/ 27 w 36"/>
                <a:gd name="T15" fmla="*/ 2 h 51"/>
                <a:gd name="T16" fmla="*/ 31 w 36"/>
                <a:gd name="T17" fmla="*/ 1 h 51"/>
                <a:gd name="T18" fmla="*/ 35 w 36"/>
                <a:gd name="T19" fmla="*/ 13 h 51"/>
                <a:gd name="T20" fmla="*/ 34 w 36"/>
                <a:gd name="T21" fmla="*/ 14 h 51"/>
                <a:gd name="T22" fmla="*/ 16 w 36"/>
                <a:gd name="T23" fmla="*/ 2 h 51"/>
                <a:gd name="T24" fmla="*/ 6 w 36"/>
                <a:gd name="T25" fmla="*/ 11 h 51"/>
                <a:gd name="T26" fmla="*/ 20 w 36"/>
                <a:gd name="T27" fmla="*/ 23 h 51"/>
                <a:gd name="T28" fmla="*/ 36 w 36"/>
                <a:gd name="T29" fmla="*/ 38 h 51"/>
                <a:gd name="T30" fmla="*/ 21 w 36"/>
                <a:gd name="T31" fmla="*/ 51 h 51"/>
                <a:gd name="T32" fmla="*/ 10 w 36"/>
                <a:gd name="T33" fmla="*/ 49 h 51"/>
                <a:gd name="T34" fmla="*/ 5 w 36"/>
                <a:gd name="T35" fmla="*/ 51 h 51"/>
                <a:gd name="T36" fmla="*/ 0 w 36"/>
                <a:gd name="T37" fmla="*/ 38 h 51"/>
                <a:gd name="T38" fmla="*/ 2 w 36"/>
                <a:gd name="T3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51">
                  <a:moveTo>
                    <a:pt x="2" y="38"/>
                  </a:moveTo>
                  <a:cubicBezTo>
                    <a:pt x="5" y="43"/>
                    <a:pt x="11" y="50"/>
                    <a:pt x="20" y="50"/>
                  </a:cubicBezTo>
                  <a:cubicBezTo>
                    <a:pt x="27" y="50"/>
                    <a:pt x="33" y="47"/>
                    <a:pt x="33" y="39"/>
                  </a:cubicBezTo>
                  <a:cubicBezTo>
                    <a:pt x="33" y="32"/>
                    <a:pt x="28" y="30"/>
                    <a:pt x="18" y="27"/>
                  </a:cubicBezTo>
                  <a:cubicBezTo>
                    <a:pt x="10" y="25"/>
                    <a:pt x="2" y="21"/>
                    <a:pt x="2" y="12"/>
                  </a:cubicBezTo>
                  <a:cubicBezTo>
                    <a:pt x="2" y="7"/>
                    <a:pt x="6" y="0"/>
                    <a:pt x="17" y="0"/>
                  </a:cubicBezTo>
                  <a:cubicBezTo>
                    <a:pt x="22" y="0"/>
                    <a:pt x="25" y="2"/>
                    <a:pt x="26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0" y="7"/>
                    <a:pt x="24" y="2"/>
                    <a:pt x="16" y="2"/>
                  </a:cubicBezTo>
                  <a:cubicBezTo>
                    <a:pt x="11" y="2"/>
                    <a:pt x="6" y="4"/>
                    <a:pt x="6" y="11"/>
                  </a:cubicBezTo>
                  <a:cubicBezTo>
                    <a:pt x="6" y="19"/>
                    <a:pt x="13" y="21"/>
                    <a:pt x="20" y="23"/>
                  </a:cubicBezTo>
                  <a:cubicBezTo>
                    <a:pt x="29" y="26"/>
                    <a:pt x="36" y="29"/>
                    <a:pt x="36" y="38"/>
                  </a:cubicBezTo>
                  <a:cubicBezTo>
                    <a:pt x="36" y="47"/>
                    <a:pt x="29" y="51"/>
                    <a:pt x="21" y="51"/>
                  </a:cubicBezTo>
                  <a:cubicBezTo>
                    <a:pt x="16" y="51"/>
                    <a:pt x="12" y="49"/>
                    <a:pt x="10" y="49"/>
                  </a:cubicBezTo>
                  <a:cubicBezTo>
                    <a:pt x="8" y="49"/>
                    <a:pt x="6" y="50"/>
                    <a:pt x="5" y="51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2" y="3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isḻiḍe">
              <a:extLst>
                <a:ext uri="{FF2B5EF4-FFF2-40B4-BE49-F238E27FC236}">
                  <a16:creationId xmlns:a16="http://schemas.microsoft.com/office/drawing/2014/main" id="{6D4A48AB-FE61-466B-8CE4-C8C792CF3AA1}"/>
                </a:ext>
              </a:extLst>
            </p:cNvPr>
            <p:cNvSpPr/>
            <p:nvPr/>
          </p:nvSpPr>
          <p:spPr bwMode="auto">
            <a:xfrm>
              <a:off x="6037263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îṥlïḋe">
              <a:extLst>
                <a:ext uri="{FF2B5EF4-FFF2-40B4-BE49-F238E27FC236}">
                  <a16:creationId xmlns:a16="http://schemas.microsoft.com/office/drawing/2014/main" id="{D5E01E8D-7D4D-407E-BBC7-ECCF1C3F9144}"/>
                </a:ext>
              </a:extLst>
            </p:cNvPr>
            <p:cNvSpPr/>
            <p:nvPr/>
          </p:nvSpPr>
          <p:spPr bwMode="auto">
            <a:xfrm>
              <a:off x="6121400" y="3832225"/>
              <a:ext cx="157163" cy="166688"/>
            </a:xfrm>
            <a:custGeom>
              <a:avLst/>
              <a:gdLst>
                <a:gd name="T0" fmla="*/ 15 w 49"/>
                <a:gd name="T1" fmla="*/ 49 h 49"/>
                <a:gd name="T2" fmla="*/ 15 w 49"/>
                <a:gd name="T3" fmla="*/ 48 h 49"/>
                <a:gd name="T4" fmla="*/ 22 w 49"/>
                <a:gd name="T5" fmla="*/ 44 h 49"/>
                <a:gd name="T6" fmla="*/ 22 w 49"/>
                <a:gd name="T7" fmla="*/ 6 h 49"/>
                <a:gd name="T8" fmla="*/ 17 w 49"/>
                <a:gd name="T9" fmla="*/ 2 h 49"/>
                <a:gd name="T10" fmla="*/ 1 w 49"/>
                <a:gd name="T11" fmla="*/ 12 h 49"/>
                <a:gd name="T12" fmla="*/ 0 w 49"/>
                <a:gd name="T13" fmla="*/ 12 h 49"/>
                <a:gd name="T14" fmla="*/ 4 w 49"/>
                <a:gd name="T15" fmla="*/ 0 h 49"/>
                <a:gd name="T16" fmla="*/ 45 w 49"/>
                <a:gd name="T17" fmla="*/ 0 h 49"/>
                <a:gd name="T18" fmla="*/ 49 w 49"/>
                <a:gd name="T19" fmla="*/ 12 h 49"/>
                <a:gd name="T20" fmla="*/ 48 w 49"/>
                <a:gd name="T21" fmla="*/ 13 h 49"/>
                <a:gd name="T22" fmla="*/ 33 w 49"/>
                <a:gd name="T23" fmla="*/ 2 h 49"/>
                <a:gd name="T24" fmla="*/ 27 w 49"/>
                <a:gd name="T25" fmla="*/ 6 h 49"/>
                <a:gd name="T26" fmla="*/ 27 w 49"/>
                <a:gd name="T27" fmla="*/ 44 h 49"/>
                <a:gd name="T28" fmla="*/ 34 w 49"/>
                <a:gd name="T29" fmla="*/ 48 h 49"/>
                <a:gd name="T30" fmla="*/ 34 w 49"/>
                <a:gd name="T31" fmla="*/ 49 h 49"/>
                <a:gd name="T32" fmla="*/ 15 w 49"/>
                <a:gd name="T3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49">
                  <a:moveTo>
                    <a:pt x="15" y="49"/>
                  </a:moveTo>
                  <a:cubicBezTo>
                    <a:pt x="15" y="48"/>
                    <a:pt x="15" y="48"/>
                    <a:pt x="15" y="48"/>
                  </a:cubicBezTo>
                  <a:cubicBezTo>
                    <a:pt x="19" y="48"/>
                    <a:pt x="22" y="47"/>
                    <a:pt x="22" y="44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3"/>
                    <a:pt x="21" y="2"/>
                    <a:pt x="17" y="2"/>
                  </a:cubicBezTo>
                  <a:cubicBezTo>
                    <a:pt x="8" y="2"/>
                    <a:pt x="4" y="7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4" y="7"/>
                    <a:pt x="42" y="2"/>
                    <a:pt x="33" y="2"/>
                  </a:cubicBezTo>
                  <a:cubicBezTo>
                    <a:pt x="29" y="2"/>
                    <a:pt x="27" y="3"/>
                    <a:pt x="27" y="6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7"/>
                    <a:pt x="29" y="48"/>
                    <a:pt x="34" y="48"/>
                  </a:cubicBezTo>
                  <a:cubicBezTo>
                    <a:pt x="34" y="49"/>
                    <a:pt x="34" y="49"/>
                    <a:pt x="34" y="49"/>
                  </a:cubicBezTo>
                  <a:lnTo>
                    <a:pt x="15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ïSḷidè">
              <a:extLst>
                <a:ext uri="{FF2B5EF4-FFF2-40B4-BE49-F238E27FC236}">
                  <a16:creationId xmlns:a16="http://schemas.microsoft.com/office/drawing/2014/main" id="{2382D476-E8A3-4D55-8D4E-7DC7D855B750}"/>
                </a:ext>
              </a:extLst>
            </p:cNvPr>
            <p:cNvSpPr/>
            <p:nvPr/>
          </p:nvSpPr>
          <p:spPr bwMode="auto">
            <a:xfrm>
              <a:off x="6297613" y="3832225"/>
              <a:ext cx="141288" cy="166688"/>
            </a:xfrm>
            <a:custGeom>
              <a:avLst/>
              <a:gdLst>
                <a:gd name="T0" fmla="*/ 13 w 44"/>
                <a:gd name="T1" fmla="*/ 49 h 49"/>
                <a:gd name="T2" fmla="*/ 13 w 44"/>
                <a:gd name="T3" fmla="*/ 48 h 49"/>
                <a:gd name="T4" fmla="*/ 20 w 44"/>
                <a:gd name="T5" fmla="*/ 44 h 49"/>
                <a:gd name="T6" fmla="*/ 20 w 44"/>
                <a:gd name="T7" fmla="*/ 30 h 49"/>
                <a:gd name="T8" fmla="*/ 7 w 44"/>
                <a:gd name="T9" fmla="*/ 5 h 49"/>
                <a:gd name="T10" fmla="*/ 0 w 44"/>
                <a:gd name="T11" fmla="*/ 2 h 49"/>
                <a:gd name="T12" fmla="*/ 0 w 44"/>
                <a:gd name="T13" fmla="*/ 0 h 49"/>
                <a:gd name="T14" fmla="*/ 18 w 44"/>
                <a:gd name="T15" fmla="*/ 0 h 49"/>
                <a:gd name="T16" fmla="*/ 18 w 44"/>
                <a:gd name="T17" fmla="*/ 2 h 49"/>
                <a:gd name="T18" fmla="*/ 11 w 44"/>
                <a:gd name="T19" fmla="*/ 4 h 49"/>
                <a:gd name="T20" fmla="*/ 12 w 44"/>
                <a:gd name="T21" fmla="*/ 5 h 49"/>
                <a:gd name="T22" fmla="*/ 23 w 44"/>
                <a:gd name="T23" fmla="*/ 27 h 49"/>
                <a:gd name="T24" fmla="*/ 35 w 44"/>
                <a:gd name="T25" fmla="*/ 6 h 49"/>
                <a:gd name="T26" fmla="*/ 36 w 44"/>
                <a:gd name="T27" fmla="*/ 4 h 49"/>
                <a:gd name="T28" fmla="*/ 29 w 44"/>
                <a:gd name="T29" fmla="*/ 2 h 49"/>
                <a:gd name="T30" fmla="*/ 29 w 44"/>
                <a:gd name="T31" fmla="*/ 0 h 49"/>
                <a:gd name="T32" fmla="*/ 44 w 44"/>
                <a:gd name="T33" fmla="*/ 0 h 49"/>
                <a:gd name="T34" fmla="*/ 44 w 44"/>
                <a:gd name="T35" fmla="*/ 2 h 49"/>
                <a:gd name="T36" fmla="*/ 37 w 44"/>
                <a:gd name="T37" fmla="*/ 7 h 49"/>
                <a:gd name="T38" fmla="*/ 24 w 44"/>
                <a:gd name="T39" fmla="*/ 29 h 49"/>
                <a:gd name="T40" fmla="*/ 24 w 44"/>
                <a:gd name="T41" fmla="*/ 44 h 49"/>
                <a:gd name="T42" fmla="*/ 31 w 44"/>
                <a:gd name="T43" fmla="*/ 48 h 49"/>
                <a:gd name="T44" fmla="*/ 31 w 44"/>
                <a:gd name="T45" fmla="*/ 49 h 49"/>
                <a:gd name="T46" fmla="*/ 13 w 44"/>
                <a:gd name="T4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" h="49">
                  <a:moveTo>
                    <a:pt x="13" y="49"/>
                  </a:moveTo>
                  <a:cubicBezTo>
                    <a:pt x="13" y="48"/>
                    <a:pt x="13" y="48"/>
                    <a:pt x="13" y="48"/>
                  </a:cubicBezTo>
                  <a:cubicBezTo>
                    <a:pt x="19" y="48"/>
                    <a:pt x="20" y="46"/>
                    <a:pt x="20" y="44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5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2"/>
                    <a:pt x="11" y="4"/>
                  </a:cubicBezTo>
                  <a:cubicBezTo>
                    <a:pt x="11" y="4"/>
                    <a:pt x="11" y="4"/>
                    <a:pt x="12" y="5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5"/>
                    <a:pt x="36" y="5"/>
                    <a:pt x="36" y="4"/>
                  </a:cubicBezTo>
                  <a:cubicBezTo>
                    <a:pt x="36" y="3"/>
                    <a:pt x="34" y="2"/>
                    <a:pt x="29" y="2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39" y="2"/>
                    <a:pt x="39" y="3"/>
                    <a:pt x="37" y="7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6"/>
                    <a:pt x="26" y="48"/>
                    <a:pt x="31" y="48"/>
                  </a:cubicBezTo>
                  <a:cubicBezTo>
                    <a:pt x="31" y="49"/>
                    <a:pt x="31" y="49"/>
                    <a:pt x="31" y="49"/>
                  </a:cubicBezTo>
                  <a:lnTo>
                    <a:pt x="13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iSḷiḍé">
              <a:extLst>
                <a:ext uri="{FF2B5EF4-FFF2-40B4-BE49-F238E27FC236}">
                  <a16:creationId xmlns:a16="http://schemas.microsoft.com/office/drawing/2014/main" id="{8591C4DA-D7E5-4AC3-946C-281A48BF205B}"/>
                </a:ext>
              </a:extLst>
            </p:cNvPr>
            <p:cNvSpPr/>
            <p:nvPr/>
          </p:nvSpPr>
          <p:spPr bwMode="auto">
            <a:xfrm>
              <a:off x="6540500" y="3829050"/>
              <a:ext cx="138113" cy="173038"/>
            </a:xfrm>
            <a:custGeom>
              <a:avLst/>
              <a:gdLst>
                <a:gd name="T0" fmla="*/ 43 w 43"/>
                <a:gd name="T1" fmla="*/ 26 h 51"/>
                <a:gd name="T2" fmla="*/ 21 w 43"/>
                <a:gd name="T3" fmla="*/ 51 h 51"/>
                <a:gd name="T4" fmla="*/ 0 w 43"/>
                <a:gd name="T5" fmla="*/ 26 h 51"/>
                <a:gd name="T6" fmla="*/ 21 w 43"/>
                <a:gd name="T7" fmla="*/ 0 h 51"/>
                <a:gd name="T8" fmla="*/ 43 w 43"/>
                <a:gd name="T9" fmla="*/ 26 h 51"/>
                <a:gd name="T10" fmla="*/ 5 w 43"/>
                <a:gd name="T11" fmla="*/ 26 h 51"/>
                <a:gd name="T12" fmla="*/ 21 w 43"/>
                <a:gd name="T13" fmla="*/ 50 h 51"/>
                <a:gd name="T14" fmla="*/ 38 w 43"/>
                <a:gd name="T15" fmla="*/ 26 h 51"/>
                <a:gd name="T16" fmla="*/ 21 w 43"/>
                <a:gd name="T17" fmla="*/ 2 h 51"/>
                <a:gd name="T18" fmla="*/ 5 w 43"/>
                <a:gd name="T19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1">
                  <a:moveTo>
                    <a:pt x="43" y="26"/>
                  </a:moveTo>
                  <a:cubicBezTo>
                    <a:pt x="43" y="39"/>
                    <a:pt x="36" y="51"/>
                    <a:pt x="21" y="51"/>
                  </a:cubicBezTo>
                  <a:cubicBezTo>
                    <a:pt x="7" y="51"/>
                    <a:pt x="0" y="39"/>
                    <a:pt x="0" y="26"/>
                  </a:cubicBezTo>
                  <a:cubicBezTo>
                    <a:pt x="0" y="13"/>
                    <a:pt x="7" y="0"/>
                    <a:pt x="21" y="0"/>
                  </a:cubicBezTo>
                  <a:cubicBezTo>
                    <a:pt x="36" y="0"/>
                    <a:pt x="43" y="13"/>
                    <a:pt x="43" y="26"/>
                  </a:cubicBezTo>
                  <a:close/>
                  <a:moveTo>
                    <a:pt x="5" y="26"/>
                  </a:moveTo>
                  <a:cubicBezTo>
                    <a:pt x="5" y="38"/>
                    <a:pt x="10" y="50"/>
                    <a:pt x="21" y="50"/>
                  </a:cubicBezTo>
                  <a:cubicBezTo>
                    <a:pt x="33" y="50"/>
                    <a:pt x="38" y="38"/>
                    <a:pt x="38" y="26"/>
                  </a:cubicBezTo>
                  <a:cubicBezTo>
                    <a:pt x="38" y="14"/>
                    <a:pt x="33" y="2"/>
                    <a:pt x="21" y="2"/>
                  </a:cubicBezTo>
                  <a:cubicBezTo>
                    <a:pt x="10" y="2"/>
                    <a:pt x="5" y="14"/>
                    <a:pt x="5" y="26"/>
                  </a:cubicBez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íṣľiḓê">
              <a:extLst>
                <a:ext uri="{FF2B5EF4-FFF2-40B4-BE49-F238E27FC236}">
                  <a16:creationId xmlns:a16="http://schemas.microsoft.com/office/drawing/2014/main" id="{084E2768-E3B7-4890-B7A9-1632EFFC812E}"/>
                </a:ext>
              </a:extLst>
            </p:cNvPr>
            <p:cNvSpPr/>
            <p:nvPr/>
          </p:nvSpPr>
          <p:spPr bwMode="auto">
            <a:xfrm>
              <a:off x="6707188" y="3832225"/>
              <a:ext cx="128588" cy="166688"/>
            </a:xfrm>
            <a:custGeom>
              <a:avLst/>
              <a:gdLst>
                <a:gd name="T0" fmla="*/ 0 w 40"/>
                <a:gd name="T1" fmla="*/ 49 h 49"/>
                <a:gd name="T2" fmla="*/ 0 w 40"/>
                <a:gd name="T3" fmla="*/ 48 h 49"/>
                <a:gd name="T4" fmla="*/ 6 w 40"/>
                <a:gd name="T5" fmla="*/ 43 h 49"/>
                <a:gd name="T6" fmla="*/ 6 w 40"/>
                <a:gd name="T7" fmla="*/ 6 h 49"/>
                <a:gd name="T8" fmla="*/ 0 w 40"/>
                <a:gd name="T9" fmla="*/ 2 h 49"/>
                <a:gd name="T10" fmla="*/ 0 w 40"/>
                <a:gd name="T11" fmla="*/ 0 h 49"/>
                <a:gd name="T12" fmla="*/ 35 w 40"/>
                <a:gd name="T13" fmla="*/ 0 h 49"/>
                <a:gd name="T14" fmla="*/ 40 w 40"/>
                <a:gd name="T15" fmla="*/ 11 h 49"/>
                <a:gd name="T16" fmla="*/ 39 w 40"/>
                <a:gd name="T17" fmla="*/ 12 h 49"/>
                <a:gd name="T18" fmla="*/ 22 w 40"/>
                <a:gd name="T19" fmla="*/ 2 h 49"/>
                <a:gd name="T20" fmla="*/ 15 w 40"/>
                <a:gd name="T21" fmla="*/ 2 h 49"/>
                <a:gd name="T22" fmla="*/ 10 w 40"/>
                <a:gd name="T23" fmla="*/ 6 h 49"/>
                <a:gd name="T24" fmla="*/ 10 w 40"/>
                <a:gd name="T25" fmla="*/ 23 h 49"/>
                <a:gd name="T26" fmla="*/ 20 w 40"/>
                <a:gd name="T27" fmla="*/ 23 h 49"/>
                <a:gd name="T28" fmla="*/ 28 w 40"/>
                <a:gd name="T29" fmla="*/ 14 h 49"/>
                <a:gd name="T30" fmla="*/ 30 w 40"/>
                <a:gd name="T31" fmla="*/ 14 h 49"/>
                <a:gd name="T32" fmla="*/ 30 w 40"/>
                <a:gd name="T33" fmla="*/ 34 h 49"/>
                <a:gd name="T34" fmla="*/ 28 w 40"/>
                <a:gd name="T35" fmla="*/ 34 h 49"/>
                <a:gd name="T36" fmla="*/ 20 w 40"/>
                <a:gd name="T37" fmla="*/ 24 h 49"/>
                <a:gd name="T38" fmla="*/ 10 w 40"/>
                <a:gd name="T39" fmla="*/ 24 h 49"/>
                <a:gd name="T40" fmla="*/ 10 w 40"/>
                <a:gd name="T41" fmla="*/ 43 h 49"/>
                <a:gd name="T42" fmla="*/ 17 w 40"/>
                <a:gd name="T43" fmla="*/ 48 h 49"/>
                <a:gd name="T44" fmla="*/ 17 w 40"/>
                <a:gd name="T45" fmla="*/ 49 h 49"/>
                <a:gd name="T46" fmla="*/ 0 w 40"/>
                <a:gd name="T4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6" y="8"/>
                    <a:pt x="31" y="2"/>
                    <a:pt x="22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5" y="23"/>
                    <a:pt x="28" y="22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27"/>
                    <a:pt x="25" y="24"/>
                    <a:pt x="2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îş1ïďê">
              <a:extLst>
                <a:ext uri="{FF2B5EF4-FFF2-40B4-BE49-F238E27FC236}">
                  <a16:creationId xmlns:a16="http://schemas.microsoft.com/office/drawing/2014/main" id="{30AF57BE-0C36-49AC-9FDE-D71C4B12E44E}"/>
                </a:ext>
              </a:extLst>
            </p:cNvPr>
            <p:cNvSpPr/>
            <p:nvPr/>
          </p:nvSpPr>
          <p:spPr bwMode="auto">
            <a:xfrm>
              <a:off x="6942138" y="3829050"/>
              <a:ext cx="130175" cy="173038"/>
            </a:xfrm>
            <a:custGeom>
              <a:avLst/>
              <a:gdLst>
                <a:gd name="T0" fmla="*/ 41 w 41"/>
                <a:gd name="T1" fmla="*/ 37 h 51"/>
                <a:gd name="T2" fmla="*/ 21 w 41"/>
                <a:gd name="T3" fmla="*/ 51 h 51"/>
                <a:gd name="T4" fmla="*/ 0 w 41"/>
                <a:gd name="T5" fmla="*/ 25 h 51"/>
                <a:gd name="T6" fmla="*/ 20 w 41"/>
                <a:gd name="T7" fmla="*/ 0 h 51"/>
                <a:gd name="T8" fmla="*/ 30 w 41"/>
                <a:gd name="T9" fmla="*/ 2 h 51"/>
                <a:gd name="T10" fmla="*/ 35 w 41"/>
                <a:gd name="T11" fmla="*/ 0 h 51"/>
                <a:gd name="T12" fmla="*/ 39 w 41"/>
                <a:gd name="T13" fmla="*/ 13 h 51"/>
                <a:gd name="T14" fmla="*/ 38 w 41"/>
                <a:gd name="T15" fmla="*/ 13 h 51"/>
                <a:gd name="T16" fmla="*/ 20 w 41"/>
                <a:gd name="T17" fmla="*/ 2 h 51"/>
                <a:gd name="T18" fmla="*/ 4 w 41"/>
                <a:gd name="T19" fmla="*/ 25 h 51"/>
                <a:gd name="T20" fmla="*/ 23 w 41"/>
                <a:gd name="T21" fmla="*/ 48 h 51"/>
                <a:gd name="T22" fmla="*/ 39 w 41"/>
                <a:gd name="T23" fmla="*/ 36 h 51"/>
                <a:gd name="T24" fmla="*/ 41 w 41"/>
                <a:gd name="T25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1">
                  <a:moveTo>
                    <a:pt x="41" y="37"/>
                  </a:moveTo>
                  <a:cubicBezTo>
                    <a:pt x="37" y="45"/>
                    <a:pt x="32" y="51"/>
                    <a:pt x="21" y="51"/>
                  </a:cubicBezTo>
                  <a:cubicBezTo>
                    <a:pt x="10" y="51"/>
                    <a:pt x="0" y="42"/>
                    <a:pt x="0" y="25"/>
                  </a:cubicBezTo>
                  <a:cubicBezTo>
                    <a:pt x="0" y="12"/>
                    <a:pt x="8" y="0"/>
                    <a:pt x="20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5" y="9"/>
                    <a:pt x="29" y="2"/>
                    <a:pt x="20" y="2"/>
                  </a:cubicBezTo>
                  <a:cubicBezTo>
                    <a:pt x="11" y="2"/>
                    <a:pt x="4" y="12"/>
                    <a:pt x="4" y="25"/>
                  </a:cubicBezTo>
                  <a:cubicBezTo>
                    <a:pt x="4" y="38"/>
                    <a:pt x="12" y="48"/>
                    <a:pt x="23" y="48"/>
                  </a:cubicBezTo>
                  <a:cubicBezTo>
                    <a:pt x="30" y="48"/>
                    <a:pt x="35" y="45"/>
                    <a:pt x="39" y="36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íS1ídé">
              <a:extLst>
                <a:ext uri="{FF2B5EF4-FFF2-40B4-BE49-F238E27FC236}">
                  <a16:creationId xmlns:a16="http://schemas.microsoft.com/office/drawing/2014/main" id="{4930D176-297C-49C6-92E9-336EDB332FAB}"/>
                </a:ext>
              </a:extLst>
            </p:cNvPr>
            <p:cNvSpPr/>
            <p:nvPr/>
          </p:nvSpPr>
          <p:spPr bwMode="auto">
            <a:xfrm>
              <a:off x="7099300" y="3832225"/>
              <a:ext cx="153988" cy="166688"/>
            </a:xfrm>
            <a:custGeom>
              <a:avLst/>
              <a:gdLst>
                <a:gd name="T0" fmla="*/ 0 w 48"/>
                <a:gd name="T1" fmla="*/ 49 h 49"/>
                <a:gd name="T2" fmla="*/ 0 w 48"/>
                <a:gd name="T3" fmla="*/ 48 h 49"/>
                <a:gd name="T4" fmla="*/ 6 w 48"/>
                <a:gd name="T5" fmla="*/ 43 h 49"/>
                <a:gd name="T6" fmla="*/ 6 w 48"/>
                <a:gd name="T7" fmla="*/ 6 h 49"/>
                <a:gd name="T8" fmla="*/ 0 w 48"/>
                <a:gd name="T9" fmla="*/ 2 h 49"/>
                <a:gd name="T10" fmla="*/ 0 w 48"/>
                <a:gd name="T11" fmla="*/ 0 h 49"/>
                <a:gd name="T12" fmla="*/ 17 w 48"/>
                <a:gd name="T13" fmla="*/ 0 h 49"/>
                <a:gd name="T14" fmla="*/ 17 w 48"/>
                <a:gd name="T15" fmla="*/ 2 h 49"/>
                <a:gd name="T16" fmla="*/ 11 w 48"/>
                <a:gd name="T17" fmla="*/ 6 h 49"/>
                <a:gd name="T18" fmla="*/ 11 w 48"/>
                <a:gd name="T19" fmla="*/ 23 h 49"/>
                <a:gd name="T20" fmla="*/ 37 w 48"/>
                <a:gd name="T21" fmla="*/ 23 h 49"/>
                <a:gd name="T22" fmla="*/ 37 w 48"/>
                <a:gd name="T23" fmla="*/ 6 h 49"/>
                <a:gd name="T24" fmla="*/ 31 w 48"/>
                <a:gd name="T25" fmla="*/ 2 h 49"/>
                <a:gd name="T26" fmla="*/ 31 w 48"/>
                <a:gd name="T27" fmla="*/ 0 h 49"/>
                <a:gd name="T28" fmla="*/ 48 w 48"/>
                <a:gd name="T29" fmla="*/ 0 h 49"/>
                <a:gd name="T30" fmla="*/ 48 w 48"/>
                <a:gd name="T31" fmla="*/ 2 h 49"/>
                <a:gd name="T32" fmla="*/ 41 w 48"/>
                <a:gd name="T33" fmla="*/ 6 h 49"/>
                <a:gd name="T34" fmla="*/ 41 w 48"/>
                <a:gd name="T35" fmla="*/ 43 h 49"/>
                <a:gd name="T36" fmla="*/ 48 w 48"/>
                <a:gd name="T37" fmla="*/ 48 h 49"/>
                <a:gd name="T38" fmla="*/ 48 w 48"/>
                <a:gd name="T39" fmla="*/ 49 h 49"/>
                <a:gd name="T40" fmla="*/ 31 w 48"/>
                <a:gd name="T41" fmla="*/ 49 h 49"/>
                <a:gd name="T42" fmla="*/ 31 w 48"/>
                <a:gd name="T43" fmla="*/ 48 h 49"/>
                <a:gd name="T44" fmla="*/ 37 w 48"/>
                <a:gd name="T45" fmla="*/ 43 h 49"/>
                <a:gd name="T46" fmla="*/ 37 w 48"/>
                <a:gd name="T47" fmla="*/ 25 h 49"/>
                <a:gd name="T48" fmla="*/ 11 w 48"/>
                <a:gd name="T49" fmla="*/ 25 h 49"/>
                <a:gd name="T50" fmla="*/ 11 w 48"/>
                <a:gd name="T51" fmla="*/ 43 h 49"/>
                <a:gd name="T52" fmla="*/ 17 w 48"/>
                <a:gd name="T53" fmla="*/ 48 h 49"/>
                <a:gd name="T54" fmla="*/ 17 w 48"/>
                <a:gd name="T55" fmla="*/ 49 h 49"/>
                <a:gd name="T56" fmla="*/ 0 w 48"/>
                <a:gd name="T5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2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3"/>
                    <a:pt x="35" y="2"/>
                    <a:pt x="31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3" y="2"/>
                    <a:pt x="41" y="3"/>
                    <a:pt x="41" y="6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6"/>
                    <a:pt x="43" y="48"/>
                    <a:pt x="48" y="48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5" y="48"/>
                    <a:pt x="37" y="46"/>
                    <a:pt x="37" y="43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ïṥḻïḑè">
              <a:extLst>
                <a:ext uri="{FF2B5EF4-FFF2-40B4-BE49-F238E27FC236}">
                  <a16:creationId xmlns:a16="http://schemas.microsoft.com/office/drawing/2014/main" id="{EEF90985-1998-4CF8-8AA8-922A95D79FDE}"/>
                </a:ext>
              </a:extLst>
            </p:cNvPr>
            <p:cNvSpPr/>
            <p:nvPr/>
          </p:nvSpPr>
          <p:spPr bwMode="auto">
            <a:xfrm>
              <a:off x="7278688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îš1iďê">
              <a:extLst>
                <a:ext uri="{FF2B5EF4-FFF2-40B4-BE49-F238E27FC236}">
                  <a16:creationId xmlns:a16="http://schemas.microsoft.com/office/drawing/2014/main" id="{36B0325E-6177-4742-B8F6-EC95A0394377}"/>
                </a:ext>
              </a:extLst>
            </p:cNvPr>
            <p:cNvSpPr/>
            <p:nvPr/>
          </p:nvSpPr>
          <p:spPr bwMode="auto">
            <a:xfrm>
              <a:off x="73612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7 w 49"/>
                <a:gd name="T5" fmla="*/ 43 h 50"/>
                <a:gd name="T6" fmla="*/ 7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10 w 49"/>
                <a:gd name="T13" fmla="*/ 0 h 50"/>
                <a:gd name="T14" fmla="*/ 41 w 49"/>
                <a:gd name="T15" fmla="*/ 41 h 50"/>
                <a:gd name="T16" fmla="*/ 41 w 49"/>
                <a:gd name="T17" fmla="*/ 6 h 50"/>
                <a:gd name="T18" fmla="*/ 34 w 49"/>
                <a:gd name="T19" fmla="*/ 2 h 50"/>
                <a:gd name="T20" fmla="*/ 34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3 w 49"/>
                <a:gd name="T27" fmla="*/ 6 h 50"/>
                <a:gd name="T28" fmla="*/ 43 w 49"/>
                <a:gd name="T29" fmla="*/ 50 h 50"/>
                <a:gd name="T30" fmla="*/ 42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9" y="2"/>
                    <a:pt x="34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5" y="2"/>
                    <a:pt x="43" y="3"/>
                    <a:pt x="43" y="6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îṧļíḓê">
              <a:extLst>
                <a:ext uri="{FF2B5EF4-FFF2-40B4-BE49-F238E27FC236}">
                  <a16:creationId xmlns:a16="http://schemas.microsoft.com/office/drawing/2014/main" id="{4FE70219-0A5D-4A5D-8B38-A88A7C234E5D}"/>
                </a:ext>
              </a:extLst>
            </p:cNvPr>
            <p:cNvSpPr/>
            <p:nvPr/>
          </p:nvSpPr>
          <p:spPr bwMode="auto">
            <a:xfrm>
              <a:off x="7540625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40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1 w 42"/>
                <a:gd name="T27" fmla="*/ 23 h 49"/>
                <a:gd name="T28" fmla="*/ 29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9 w 42"/>
                <a:gd name="T35" fmla="*/ 33 h 49"/>
                <a:gd name="T36" fmla="*/ 21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6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9" y="21"/>
                    <a:pt x="29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7"/>
                    <a:pt x="26" y="25"/>
                    <a:pt x="2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6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1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îṡḷíḋè">
              <a:extLst>
                <a:ext uri="{FF2B5EF4-FFF2-40B4-BE49-F238E27FC236}">
                  <a16:creationId xmlns:a16="http://schemas.microsoft.com/office/drawing/2014/main" id="{46519D77-EA92-43EF-A901-514600213380}"/>
                </a:ext>
              </a:extLst>
            </p:cNvPr>
            <p:cNvSpPr/>
            <p:nvPr/>
          </p:nvSpPr>
          <p:spPr bwMode="auto">
            <a:xfrm>
              <a:off x="7707313" y="3829050"/>
              <a:ext cx="115888" cy="173038"/>
            </a:xfrm>
            <a:custGeom>
              <a:avLst/>
              <a:gdLst>
                <a:gd name="T0" fmla="*/ 1 w 36"/>
                <a:gd name="T1" fmla="*/ 38 h 51"/>
                <a:gd name="T2" fmla="*/ 20 w 36"/>
                <a:gd name="T3" fmla="*/ 50 h 51"/>
                <a:gd name="T4" fmla="*/ 32 w 36"/>
                <a:gd name="T5" fmla="*/ 39 h 51"/>
                <a:gd name="T6" fmla="*/ 17 w 36"/>
                <a:gd name="T7" fmla="*/ 27 h 51"/>
                <a:gd name="T8" fmla="*/ 2 w 36"/>
                <a:gd name="T9" fmla="*/ 12 h 51"/>
                <a:gd name="T10" fmla="*/ 16 w 36"/>
                <a:gd name="T11" fmla="*/ 0 h 51"/>
                <a:gd name="T12" fmla="*/ 26 w 36"/>
                <a:gd name="T13" fmla="*/ 2 h 51"/>
                <a:gd name="T14" fmla="*/ 27 w 36"/>
                <a:gd name="T15" fmla="*/ 2 h 51"/>
                <a:gd name="T16" fmla="*/ 30 w 36"/>
                <a:gd name="T17" fmla="*/ 1 h 51"/>
                <a:gd name="T18" fmla="*/ 34 w 36"/>
                <a:gd name="T19" fmla="*/ 13 h 51"/>
                <a:gd name="T20" fmla="*/ 33 w 36"/>
                <a:gd name="T21" fmla="*/ 14 h 51"/>
                <a:gd name="T22" fmla="*/ 16 w 36"/>
                <a:gd name="T23" fmla="*/ 2 h 51"/>
                <a:gd name="T24" fmla="*/ 5 w 36"/>
                <a:gd name="T25" fmla="*/ 11 h 51"/>
                <a:gd name="T26" fmla="*/ 19 w 36"/>
                <a:gd name="T27" fmla="*/ 23 h 51"/>
                <a:gd name="T28" fmla="*/ 36 w 36"/>
                <a:gd name="T29" fmla="*/ 38 h 51"/>
                <a:gd name="T30" fmla="*/ 20 w 36"/>
                <a:gd name="T31" fmla="*/ 51 h 51"/>
                <a:gd name="T32" fmla="*/ 9 w 36"/>
                <a:gd name="T33" fmla="*/ 49 h 51"/>
                <a:gd name="T34" fmla="*/ 4 w 36"/>
                <a:gd name="T35" fmla="*/ 51 h 51"/>
                <a:gd name="T36" fmla="*/ 0 w 36"/>
                <a:gd name="T37" fmla="*/ 38 h 51"/>
                <a:gd name="T38" fmla="*/ 1 w 36"/>
                <a:gd name="T3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51">
                  <a:moveTo>
                    <a:pt x="1" y="38"/>
                  </a:moveTo>
                  <a:cubicBezTo>
                    <a:pt x="5" y="43"/>
                    <a:pt x="10" y="50"/>
                    <a:pt x="20" y="50"/>
                  </a:cubicBezTo>
                  <a:cubicBezTo>
                    <a:pt x="27" y="50"/>
                    <a:pt x="32" y="47"/>
                    <a:pt x="32" y="39"/>
                  </a:cubicBezTo>
                  <a:cubicBezTo>
                    <a:pt x="32" y="32"/>
                    <a:pt x="28" y="30"/>
                    <a:pt x="17" y="27"/>
                  </a:cubicBezTo>
                  <a:cubicBezTo>
                    <a:pt x="10" y="25"/>
                    <a:pt x="2" y="21"/>
                    <a:pt x="2" y="12"/>
                  </a:cubicBezTo>
                  <a:cubicBezTo>
                    <a:pt x="2" y="7"/>
                    <a:pt x="5" y="0"/>
                    <a:pt x="16" y="0"/>
                  </a:cubicBezTo>
                  <a:cubicBezTo>
                    <a:pt x="21" y="0"/>
                    <a:pt x="24" y="2"/>
                    <a:pt x="26" y="2"/>
                  </a:cubicBezTo>
                  <a:cubicBezTo>
                    <a:pt x="26" y="2"/>
                    <a:pt x="26" y="2"/>
                    <a:pt x="27" y="2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29" y="7"/>
                    <a:pt x="24" y="2"/>
                    <a:pt x="16" y="2"/>
                  </a:cubicBezTo>
                  <a:cubicBezTo>
                    <a:pt x="10" y="2"/>
                    <a:pt x="5" y="4"/>
                    <a:pt x="5" y="11"/>
                  </a:cubicBezTo>
                  <a:cubicBezTo>
                    <a:pt x="5" y="19"/>
                    <a:pt x="12" y="21"/>
                    <a:pt x="19" y="23"/>
                  </a:cubicBezTo>
                  <a:cubicBezTo>
                    <a:pt x="28" y="26"/>
                    <a:pt x="36" y="29"/>
                    <a:pt x="36" y="38"/>
                  </a:cubicBezTo>
                  <a:cubicBezTo>
                    <a:pt x="36" y="47"/>
                    <a:pt x="29" y="51"/>
                    <a:pt x="20" y="51"/>
                  </a:cubicBezTo>
                  <a:cubicBezTo>
                    <a:pt x="15" y="51"/>
                    <a:pt x="11" y="49"/>
                    <a:pt x="9" y="49"/>
                  </a:cubicBezTo>
                  <a:cubicBezTo>
                    <a:pt x="8" y="49"/>
                    <a:pt x="6" y="50"/>
                    <a:pt x="4" y="51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1" y="3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iS1ïďê">
              <a:extLst>
                <a:ext uri="{FF2B5EF4-FFF2-40B4-BE49-F238E27FC236}">
                  <a16:creationId xmlns:a16="http://schemas.microsoft.com/office/drawing/2014/main" id="{890A9AB7-2F8C-4E2D-92FE-9BE7F4C50DDF}"/>
                </a:ext>
              </a:extLst>
            </p:cNvPr>
            <p:cNvSpPr/>
            <p:nvPr/>
          </p:nvSpPr>
          <p:spPr bwMode="auto">
            <a:xfrm>
              <a:off x="7851775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39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6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6" y="25"/>
                    <a:pt x="2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6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0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iŝḻiḍê">
              <a:extLst>
                <a:ext uri="{FF2B5EF4-FFF2-40B4-BE49-F238E27FC236}">
                  <a16:creationId xmlns:a16="http://schemas.microsoft.com/office/drawing/2014/main" id="{E317655A-68DE-47AF-8C40-078933FA7A4C}"/>
                </a:ext>
              </a:extLst>
            </p:cNvPr>
            <p:cNvSpPr/>
            <p:nvPr/>
          </p:nvSpPr>
          <p:spPr bwMode="auto">
            <a:xfrm>
              <a:off x="8093075" y="3832225"/>
              <a:ext cx="179388" cy="169863"/>
            </a:xfrm>
            <a:custGeom>
              <a:avLst/>
              <a:gdLst>
                <a:gd name="T0" fmla="*/ 0 w 56"/>
                <a:gd name="T1" fmla="*/ 49 h 50"/>
                <a:gd name="T2" fmla="*/ 0 w 56"/>
                <a:gd name="T3" fmla="*/ 48 h 50"/>
                <a:gd name="T4" fmla="*/ 6 w 56"/>
                <a:gd name="T5" fmla="*/ 43 h 50"/>
                <a:gd name="T6" fmla="*/ 6 w 56"/>
                <a:gd name="T7" fmla="*/ 6 h 50"/>
                <a:gd name="T8" fmla="*/ 0 w 56"/>
                <a:gd name="T9" fmla="*/ 2 h 50"/>
                <a:gd name="T10" fmla="*/ 0 w 56"/>
                <a:gd name="T11" fmla="*/ 0 h 50"/>
                <a:gd name="T12" fmla="*/ 12 w 56"/>
                <a:gd name="T13" fmla="*/ 0 h 50"/>
                <a:gd name="T14" fmla="*/ 28 w 56"/>
                <a:gd name="T15" fmla="*/ 43 h 50"/>
                <a:gd name="T16" fmla="*/ 44 w 56"/>
                <a:gd name="T17" fmla="*/ 0 h 50"/>
                <a:gd name="T18" fmla="*/ 56 w 56"/>
                <a:gd name="T19" fmla="*/ 0 h 50"/>
                <a:gd name="T20" fmla="*/ 56 w 56"/>
                <a:gd name="T21" fmla="*/ 2 h 50"/>
                <a:gd name="T22" fmla="*/ 50 w 56"/>
                <a:gd name="T23" fmla="*/ 6 h 50"/>
                <a:gd name="T24" fmla="*/ 50 w 56"/>
                <a:gd name="T25" fmla="*/ 43 h 50"/>
                <a:gd name="T26" fmla="*/ 56 w 56"/>
                <a:gd name="T27" fmla="*/ 48 h 50"/>
                <a:gd name="T28" fmla="*/ 56 w 56"/>
                <a:gd name="T29" fmla="*/ 49 h 50"/>
                <a:gd name="T30" fmla="*/ 39 w 56"/>
                <a:gd name="T31" fmla="*/ 49 h 50"/>
                <a:gd name="T32" fmla="*/ 39 w 56"/>
                <a:gd name="T33" fmla="*/ 48 h 50"/>
                <a:gd name="T34" fmla="*/ 46 w 56"/>
                <a:gd name="T35" fmla="*/ 43 h 50"/>
                <a:gd name="T36" fmla="*/ 46 w 56"/>
                <a:gd name="T37" fmla="*/ 3 h 50"/>
                <a:gd name="T38" fmla="*/ 45 w 56"/>
                <a:gd name="T39" fmla="*/ 3 h 50"/>
                <a:gd name="T40" fmla="*/ 27 w 56"/>
                <a:gd name="T41" fmla="*/ 50 h 50"/>
                <a:gd name="T42" fmla="*/ 26 w 56"/>
                <a:gd name="T43" fmla="*/ 50 h 50"/>
                <a:gd name="T44" fmla="*/ 9 w 56"/>
                <a:gd name="T45" fmla="*/ 4 h 50"/>
                <a:gd name="T46" fmla="*/ 8 w 56"/>
                <a:gd name="T47" fmla="*/ 4 h 50"/>
                <a:gd name="T48" fmla="*/ 8 w 56"/>
                <a:gd name="T49" fmla="*/ 43 h 50"/>
                <a:gd name="T50" fmla="*/ 14 w 56"/>
                <a:gd name="T51" fmla="*/ 48 h 50"/>
                <a:gd name="T52" fmla="*/ 14 w 56"/>
                <a:gd name="T53" fmla="*/ 49 h 50"/>
                <a:gd name="T54" fmla="*/ 0 w 56"/>
                <a:gd name="T55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1" y="2"/>
                    <a:pt x="50" y="3"/>
                    <a:pt x="50" y="6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0" y="46"/>
                    <a:pt x="51" y="48"/>
                    <a:pt x="56" y="48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44" y="48"/>
                    <a:pt x="46" y="46"/>
                    <a:pt x="46" y="4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6"/>
                    <a:pt x="9" y="48"/>
                    <a:pt x="14" y="48"/>
                  </a:cubicBezTo>
                  <a:cubicBezTo>
                    <a:pt x="14" y="49"/>
                    <a:pt x="14" y="49"/>
                    <a:pt x="14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îṩ1iḑê">
              <a:extLst>
                <a:ext uri="{FF2B5EF4-FFF2-40B4-BE49-F238E27FC236}">
                  <a16:creationId xmlns:a16="http://schemas.microsoft.com/office/drawing/2014/main" id="{41A14663-C8E7-4253-93EE-91B4B3067713}"/>
                </a:ext>
              </a:extLst>
            </p:cNvPr>
            <p:cNvSpPr/>
            <p:nvPr/>
          </p:nvSpPr>
          <p:spPr bwMode="auto">
            <a:xfrm>
              <a:off x="8297863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2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0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2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5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0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ïṩḻíḋe">
              <a:extLst>
                <a:ext uri="{FF2B5EF4-FFF2-40B4-BE49-F238E27FC236}">
                  <a16:creationId xmlns:a16="http://schemas.microsoft.com/office/drawing/2014/main" id="{B0E45FE3-35AC-4160-B52B-EAD4E15CE074}"/>
                </a:ext>
              </a:extLst>
            </p:cNvPr>
            <p:cNvSpPr/>
            <p:nvPr/>
          </p:nvSpPr>
          <p:spPr bwMode="auto">
            <a:xfrm>
              <a:off x="8455025" y="3832225"/>
              <a:ext cx="144463" cy="166688"/>
            </a:xfrm>
            <a:custGeom>
              <a:avLst/>
              <a:gdLst>
                <a:gd name="T0" fmla="*/ 0 w 45"/>
                <a:gd name="T1" fmla="*/ 49 h 49"/>
                <a:gd name="T2" fmla="*/ 0 w 45"/>
                <a:gd name="T3" fmla="*/ 47 h 49"/>
                <a:gd name="T4" fmla="*/ 7 w 45"/>
                <a:gd name="T5" fmla="*/ 43 h 49"/>
                <a:gd name="T6" fmla="*/ 7 w 45"/>
                <a:gd name="T7" fmla="*/ 6 h 49"/>
                <a:gd name="T8" fmla="*/ 0 w 45"/>
                <a:gd name="T9" fmla="*/ 2 h 49"/>
                <a:gd name="T10" fmla="*/ 0 w 45"/>
                <a:gd name="T11" fmla="*/ 0 h 49"/>
                <a:gd name="T12" fmla="*/ 22 w 45"/>
                <a:gd name="T13" fmla="*/ 0 h 49"/>
                <a:gd name="T14" fmla="*/ 45 w 45"/>
                <a:gd name="T15" fmla="*/ 25 h 49"/>
                <a:gd name="T16" fmla="*/ 22 w 45"/>
                <a:gd name="T17" fmla="*/ 49 h 49"/>
                <a:gd name="T18" fmla="*/ 0 w 45"/>
                <a:gd name="T19" fmla="*/ 49 h 49"/>
                <a:gd name="T20" fmla="*/ 11 w 45"/>
                <a:gd name="T21" fmla="*/ 43 h 49"/>
                <a:gd name="T22" fmla="*/ 17 w 45"/>
                <a:gd name="T23" fmla="*/ 47 h 49"/>
                <a:gd name="T24" fmla="*/ 22 w 45"/>
                <a:gd name="T25" fmla="*/ 47 h 49"/>
                <a:gd name="T26" fmla="*/ 41 w 45"/>
                <a:gd name="T27" fmla="*/ 25 h 49"/>
                <a:gd name="T28" fmla="*/ 22 w 45"/>
                <a:gd name="T29" fmla="*/ 2 h 49"/>
                <a:gd name="T30" fmla="*/ 17 w 45"/>
                <a:gd name="T31" fmla="*/ 2 h 49"/>
                <a:gd name="T32" fmla="*/ 11 w 45"/>
                <a:gd name="T33" fmla="*/ 6 h 49"/>
                <a:gd name="T34" fmla="*/ 11 w 45"/>
                <a:gd name="T35" fmla="*/ 4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" h="49">
                  <a:moveTo>
                    <a:pt x="0" y="49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5" y="47"/>
                    <a:pt x="7" y="46"/>
                    <a:pt x="7" y="4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8" y="0"/>
                    <a:pt x="45" y="13"/>
                    <a:pt x="45" y="25"/>
                  </a:cubicBezTo>
                  <a:cubicBezTo>
                    <a:pt x="45" y="37"/>
                    <a:pt x="38" y="49"/>
                    <a:pt x="22" y="49"/>
                  </a:cubicBezTo>
                  <a:lnTo>
                    <a:pt x="0" y="49"/>
                  </a:lnTo>
                  <a:close/>
                  <a:moveTo>
                    <a:pt x="11" y="43"/>
                  </a:moveTo>
                  <a:cubicBezTo>
                    <a:pt x="11" y="46"/>
                    <a:pt x="13" y="47"/>
                    <a:pt x="17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34" y="47"/>
                    <a:pt x="41" y="36"/>
                    <a:pt x="41" y="25"/>
                  </a:cubicBezTo>
                  <a:cubicBezTo>
                    <a:pt x="41" y="13"/>
                    <a:pt x="34" y="2"/>
                    <a:pt x="22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3" y="2"/>
                    <a:pt x="11" y="3"/>
                    <a:pt x="11" y="6"/>
                  </a:cubicBezTo>
                  <a:lnTo>
                    <a:pt x="11" y="43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išľíḓé">
              <a:extLst>
                <a:ext uri="{FF2B5EF4-FFF2-40B4-BE49-F238E27FC236}">
                  <a16:creationId xmlns:a16="http://schemas.microsoft.com/office/drawing/2014/main" id="{2F0C5A8E-7938-4261-9BB2-64661FC5E288}"/>
                </a:ext>
              </a:extLst>
            </p:cNvPr>
            <p:cNvSpPr/>
            <p:nvPr/>
          </p:nvSpPr>
          <p:spPr bwMode="auto">
            <a:xfrm>
              <a:off x="8628063" y="3832225"/>
              <a:ext cx="60325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7 w 19"/>
                <a:gd name="T19" fmla="*/ 44 h 49"/>
                <a:gd name="T20" fmla="*/ 7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3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3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ïṩľîḓé">
              <a:extLst>
                <a:ext uri="{FF2B5EF4-FFF2-40B4-BE49-F238E27FC236}">
                  <a16:creationId xmlns:a16="http://schemas.microsoft.com/office/drawing/2014/main" id="{984E7A17-EE9A-4A27-93F8-6D81C5F92284}"/>
                </a:ext>
              </a:extLst>
            </p:cNvPr>
            <p:cNvSpPr/>
            <p:nvPr/>
          </p:nvSpPr>
          <p:spPr bwMode="auto">
            <a:xfrm>
              <a:off x="8718550" y="3829050"/>
              <a:ext cx="130175" cy="173038"/>
            </a:xfrm>
            <a:custGeom>
              <a:avLst/>
              <a:gdLst>
                <a:gd name="T0" fmla="*/ 41 w 41"/>
                <a:gd name="T1" fmla="*/ 37 h 51"/>
                <a:gd name="T2" fmla="*/ 21 w 41"/>
                <a:gd name="T3" fmla="*/ 51 h 51"/>
                <a:gd name="T4" fmla="*/ 0 w 41"/>
                <a:gd name="T5" fmla="*/ 25 h 51"/>
                <a:gd name="T6" fmla="*/ 20 w 41"/>
                <a:gd name="T7" fmla="*/ 0 h 51"/>
                <a:gd name="T8" fmla="*/ 30 w 41"/>
                <a:gd name="T9" fmla="*/ 2 h 51"/>
                <a:gd name="T10" fmla="*/ 35 w 41"/>
                <a:gd name="T11" fmla="*/ 0 h 51"/>
                <a:gd name="T12" fmla="*/ 39 w 41"/>
                <a:gd name="T13" fmla="*/ 13 h 51"/>
                <a:gd name="T14" fmla="*/ 38 w 41"/>
                <a:gd name="T15" fmla="*/ 13 h 51"/>
                <a:gd name="T16" fmla="*/ 20 w 41"/>
                <a:gd name="T17" fmla="*/ 2 h 51"/>
                <a:gd name="T18" fmla="*/ 4 w 41"/>
                <a:gd name="T19" fmla="*/ 25 h 51"/>
                <a:gd name="T20" fmla="*/ 23 w 41"/>
                <a:gd name="T21" fmla="*/ 48 h 51"/>
                <a:gd name="T22" fmla="*/ 39 w 41"/>
                <a:gd name="T23" fmla="*/ 36 h 51"/>
                <a:gd name="T24" fmla="*/ 41 w 41"/>
                <a:gd name="T25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1">
                  <a:moveTo>
                    <a:pt x="41" y="37"/>
                  </a:moveTo>
                  <a:cubicBezTo>
                    <a:pt x="37" y="45"/>
                    <a:pt x="32" y="51"/>
                    <a:pt x="21" y="51"/>
                  </a:cubicBezTo>
                  <a:cubicBezTo>
                    <a:pt x="10" y="51"/>
                    <a:pt x="0" y="42"/>
                    <a:pt x="0" y="25"/>
                  </a:cubicBezTo>
                  <a:cubicBezTo>
                    <a:pt x="0" y="12"/>
                    <a:pt x="8" y="0"/>
                    <a:pt x="20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5" y="9"/>
                    <a:pt x="29" y="2"/>
                    <a:pt x="20" y="2"/>
                  </a:cubicBezTo>
                  <a:cubicBezTo>
                    <a:pt x="11" y="2"/>
                    <a:pt x="4" y="12"/>
                    <a:pt x="4" y="25"/>
                  </a:cubicBezTo>
                  <a:cubicBezTo>
                    <a:pt x="4" y="38"/>
                    <a:pt x="12" y="48"/>
                    <a:pt x="23" y="48"/>
                  </a:cubicBezTo>
                  <a:cubicBezTo>
                    <a:pt x="30" y="48"/>
                    <a:pt x="35" y="45"/>
                    <a:pt x="39" y="36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iṣḻiďe">
              <a:extLst>
                <a:ext uri="{FF2B5EF4-FFF2-40B4-BE49-F238E27FC236}">
                  <a16:creationId xmlns:a16="http://schemas.microsoft.com/office/drawing/2014/main" id="{D14736F8-F6F0-45A3-93B7-E463A73270DD}"/>
                </a:ext>
              </a:extLst>
            </p:cNvPr>
            <p:cNvSpPr/>
            <p:nvPr/>
          </p:nvSpPr>
          <p:spPr bwMode="auto">
            <a:xfrm>
              <a:off x="8874125" y="3832225"/>
              <a:ext cx="61913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8 w 19"/>
                <a:gd name="T19" fmla="*/ 44 h 49"/>
                <a:gd name="T20" fmla="*/ 8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4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4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8" y="46"/>
                    <a:pt x="8" y="4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ïṣľîḓe">
              <a:extLst>
                <a:ext uri="{FF2B5EF4-FFF2-40B4-BE49-F238E27FC236}">
                  <a16:creationId xmlns:a16="http://schemas.microsoft.com/office/drawing/2014/main" id="{B5919290-EA7B-4CC6-8776-DBE005264DAC}"/>
                </a:ext>
              </a:extLst>
            </p:cNvPr>
            <p:cNvSpPr/>
            <p:nvPr/>
          </p:nvSpPr>
          <p:spPr bwMode="auto">
            <a:xfrm>
              <a:off x="89614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6 w 49"/>
                <a:gd name="T5" fmla="*/ 43 h 50"/>
                <a:gd name="T6" fmla="*/ 6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8 w 49"/>
                <a:gd name="T33" fmla="*/ 6 h 50"/>
                <a:gd name="T34" fmla="*/ 8 w 49"/>
                <a:gd name="T35" fmla="*/ 43 h 50"/>
                <a:gd name="T36" fmla="*/ 15 w 49"/>
                <a:gd name="T37" fmla="*/ 48 h 50"/>
                <a:gd name="T38" fmla="*/ 15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8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6"/>
                    <a:pt x="10" y="48"/>
                    <a:pt x="15" y="48"/>
                  </a:cubicBezTo>
                  <a:cubicBezTo>
                    <a:pt x="15" y="49"/>
                    <a:pt x="15" y="49"/>
                    <a:pt x="15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ïṥḷïḓé">
              <a:extLst>
                <a:ext uri="{FF2B5EF4-FFF2-40B4-BE49-F238E27FC236}">
                  <a16:creationId xmlns:a16="http://schemas.microsoft.com/office/drawing/2014/main" id="{D1D47506-1073-4D7E-B5F4-62C23A035B05}"/>
                </a:ext>
              </a:extLst>
            </p:cNvPr>
            <p:cNvSpPr/>
            <p:nvPr/>
          </p:nvSpPr>
          <p:spPr bwMode="auto">
            <a:xfrm>
              <a:off x="913765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7 w 42"/>
                <a:gd name="T5" fmla="*/ 43 h 49"/>
                <a:gd name="T6" fmla="*/ 7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40 w 42"/>
                <a:gd name="T17" fmla="*/ 13 h 49"/>
                <a:gd name="T18" fmla="*/ 23 w 42"/>
                <a:gd name="T19" fmla="*/ 2 h 49"/>
                <a:gd name="T20" fmla="*/ 17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2 w 42"/>
                <a:gd name="T27" fmla="*/ 23 h 49"/>
                <a:gd name="T28" fmla="*/ 29 w 42"/>
                <a:gd name="T29" fmla="*/ 14 h 49"/>
                <a:gd name="T30" fmla="*/ 31 w 42"/>
                <a:gd name="T31" fmla="*/ 14 h 49"/>
                <a:gd name="T32" fmla="*/ 31 w 42"/>
                <a:gd name="T33" fmla="*/ 33 h 49"/>
                <a:gd name="T34" fmla="*/ 29 w 42"/>
                <a:gd name="T35" fmla="*/ 33 h 49"/>
                <a:gd name="T36" fmla="*/ 22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7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8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7" y="8"/>
                    <a:pt x="34" y="2"/>
                    <a:pt x="23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6" y="23"/>
                    <a:pt x="29" y="21"/>
                    <a:pt x="29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7"/>
                    <a:pt x="26" y="25"/>
                    <a:pt x="22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7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1" y="48"/>
                    <a:pt x="36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8" y="49"/>
                    <a:pt x="38" y="49"/>
                    <a:pt x="38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463985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8CF0F15-3F8D-4EE3-AC37-34DE8687AE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91"/>
            <a:ext cx="12192000" cy="50976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659F6CA3-4CCF-4960-8641-87C245DBEF59}"/>
              </a:ext>
            </a:extLst>
          </p:cNvPr>
          <p:cNvSpPr/>
          <p:nvPr/>
        </p:nvSpPr>
        <p:spPr>
          <a:xfrm>
            <a:off x="7224915" y="-1"/>
            <a:ext cx="3791428" cy="4884977"/>
          </a:xfrm>
          <a:prstGeom prst="rect">
            <a:avLst/>
          </a:prstGeom>
          <a:solidFill>
            <a:schemeClr val="tx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A817152-1BF0-4557-A6D7-DA1058D94743}"/>
              </a:ext>
            </a:extLst>
          </p:cNvPr>
          <p:cNvSpPr/>
          <p:nvPr/>
        </p:nvSpPr>
        <p:spPr>
          <a:xfrm>
            <a:off x="7794690" y="1280869"/>
            <a:ext cx="2644710" cy="312207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05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GB" altLang="zh-CN" sz="105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105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10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105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请替换文字内容，修改文字内容，也可以直接复制你的内容到此请替换文字内容，修改文字内容，也可以直接复制你的内容到此。请替换文字内容，修改文字内容，也可以直接复制你的内容到此。 </a:t>
            </a:r>
            <a:r>
              <a:rPr lang="en-US" altLang="zh-CN" sz="105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 </a:t>
            </a:r>
            <a:endParaRPr lang="en-GB" altLang="zh-CN" sz="10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79B465B8-6F70-400A-8679-1766C354F51F}"/>
              </a:ext>
            </a:extLst>
          </p:cNvPr>
          <p:cNvSpPr txBox="1"/>
          <p:nvPr/>
        </p:nvSpPr>
        <p:spPr>
          <a:xfrm>
            <a:off x="7794690" y="543802"/>
            <a:ext cx="322165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请输入你的标题</a:t>
            </a:r>
            <a:endParaRPr lang="en-GB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2FD2FEE7-8559-41C1-AB5B-E4592D19940E}"/>
              </a:ext>
            </a:extLst>
          </p:cNvPr>
          <p:cNvSpPr/>
          <p:nvPr/>
        </p:nvSpPr>
        <p:spPr>
          <a:xfrm>
            <a:off x="791201" y="5697230"/>
            <a:ext cx="10441775" cy="69858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r>
              <a:rPr lang="en-GB" altLang="zh-CN" sz="105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r>
              <a:rPr lang="en-GB" altLang="zh-CN" sz="105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GB" altLang="zh-CN" sz="105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7FCB2F9F-7189-4498-BA3C-88122913D158}"/>
              </a:ext>
            </a:extLst>
          </p:cNvPr>
          <p:cNvSpPr txBox="1"/>
          <p:nvPr/>
        </p:nvSpPr>
        <p:spPr>
          <a:xfrm>
            <a:off x="791202" y="5277077"/>
            <a:ext cx="2664296" cy="3058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请输入你的标题</a:t>
            </a:r>
            <a:endParaRPr lang="en-GB" sz="20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bd9232f5-b874-4bf4-a79c-526fb59e1bc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F0890779-2631-4FF2-BD5D-4428996C3B1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788577" y="6104"/>
            <a:ext cx="2251854" cy="533794"/>
            <a:chOff x="1919288" y="2593975"/>
            <a:chExt cx="7353301" cy="1743076"/>
          </a:xfrm>
        </p:grpSpPr>
        <p:sp>
          <p:nvSpPr>
            <p:cNvPr id="9" name="îṣľîḍè">
              <a:extLst>
                <a:ext uri="{FF2B5EF4-FFF2-40B4-BE49-F238E27FC236}">
                  <a16:creationId xmlns:a16="http://schemas.microsoft.com/office/drawing/2014/main" id="{8AA4CABF-EFDE-4087-B06E-DF3455E48342}"/>
                </a:ext>
              </a:extLst>
            </p:cNvPr>
            <p:cNvSpPr/>
            <p:nvPr/>
          </p:nvSpPr>
          <p:spPr bwMode="auto">
            <a:xfrm>
              <a:off x="7856539" y="2841626"/>
              <a:ext cx="665163" cy="784225"/>
            </a:xfrm>
            <a:custGeom>
              <a:avLst/>
              <a:gdLst>
                <a:gd name="T0" fmla="*/ 93 w 220"/>
                <a:gd name="T1" fmla="*/ 0 h 257"/>
                <a:gd name="T2" fmla="*/ 107 w 220"/>
                <a:gd name="T3" fmla="*/ 7 h 257"/>
                <a:gd name="T4" fmla="*/ 107 w 220"/>
                <a:gd name="T5" fmla="*/ 106 h 257"/>
                <a:gd name="T6" fmla="*/ 135 w 220"/>
                <a:gd name="T7" fmla="*/ 98 h 257"/>
                <a:gd name="T8" fmla="*/ 140 w 220"/>
                <a:gd name="T9" fmla="*/ 94 h 257"/>
                <a:gd name="T10" fmla="*/ 182 w 220"/>
                <a:gd name="T11" fmla="*/ 106 h 257"/>
                <a:gd name="T12" fmla="*/ 178 w 220"/>
                <a:gd name="T13" fmla="*/ 120 h 257"/>
                <a:gd name="T14" fmla="*/ 108 w 220"/>
                <a:gd name="T15" fmla="*/ 129 h 257"/>
                <a:gd name="T16" fmla="*/ 108 w 220"/>
                <a:gd name="T17" fmla="*/ 132 h 257"/>
                <a:gd name="T18" fmla="*/ 171 w 220"/>
                <a:gd name="T19" fmla="*/ 212 h 257"/>
                <a:gd name="T20" fmla="*/ 220 w 220"/>
                <a:gd name="T21" fmla="*/ 239 h 257"/>
                <a:gd name="T22" fmla="*/ 219 w 220"/>
                <a:gd name="T23" fmla="*/ 241 h 257"/>
                <a:gd name="T24" fmla="*/ 214 w 220"/>
                <a:gd name="T25" fmla="*/ 241 h 257"/>
                <a:gd name="T26" fmla="*/ 218 w 220"/>
                <a:gd name="T27" fmla="*/ 252 h 257"/>
                <a:gd name="T28" fmla="*/ 213 w 220"/>
                <a:gd name="T29" fmla="*/ 252 h 257"/>
                <a:gd name="T30" fmla="*/ 215 w 220"/>
                <a:gd name="T31" fmla="*/ 255 h 257"/>
                <a:gd name="T32" fmla="*/ 194 w 220"/>
                <a:gd name="T33" fmla="*/ 257 h 257"/>
                <a:gd name="T34" fmla="*/ 159 w 220"/>
                <a:gd name="T35" fmla="*/ 240 h 257"/>
                <a:gd name="T36" fmla="*/ 132 w 220"/>
                <a:gd name="T37" fmla="*/ 200 h 257"/>
                <a:gd name="T38" fmla="*/ 131 w 220"/>
                <a:gd name="T39" fmla="*/ 199 h 257"/>
                <a:gd name="T40" fmla="*/ 99 w 220"/>
                <a:gd name="T41" fmla="*/ 155 h 257"/>
                <a:gd name="T42" fmla="*/ 98 w 220"/>
                <a:gd name="T43" fmla="*/ 153 h 257"/>
                <a:gd name="T44" fmla="*/ 64 w 220"/>
                <a:gd name="T45" fmla="*/ 234 h 257"/>
                <a:gd name="T46" fmla="*/ 61 w 220"/>
                <a:gd name="T47" fmla="*/ 237 h 257"/>
                <a:gd name="T48" fmla="*/ 47 w 220"/>
                <a:gd name="T49" fmla="*/ 251 h 257"/>
                <a:gd name="T50" fmla="*/ 11 w 220"/>
                <a:gd name="T51" fmla="*/ 257 h 257"/>
                <a:gd name="T52" fmla="*/ 9 w 220"/>
                <a:gd name="T53" fmla="*/ 254 h 257"/>
                <a:gd name="T54" fmla="*/ 9 w 220"/>
                <a:gd name="T55" fmla="*/ 253 h 257"/>
                <a:gd name="T56" fmla="*/ 72 w 220"/>
                <a:gd name="T57" fmla="*/ 175 h 257"/>
                <a:gd name="T58" fmla="*/ 83 w 220"/>
                <a:gd name="T59" fmla="*/ 139 h 257"/>
                <a:gd name="T60" fmla="*/ 81 w 220"/>
                <a:gd name="T61" fmla="*/ 138 h 257"/>
                <a:gd name="T62" fmla="*/ 0 w 220"/>
                <a:gd name="T63" fmla="*/ 126 h 257"/>
                <a:gd name="T64" fmla="*/ 4 w 220"/>
                <a:gd name="T65" fmla="*/ 126 h 257"/>
                <a:gd name="T66" fmla="*/ 63 w 220"/>
                <a:gd name="T67" fmla="*/ 117 h 257"/>
                <a:gd name="T68" fmla="*/ 88 w 220"/>
                <a:gd name="T69" fmla="*/ 110 h 257"/>
                <a:gd name="T70" fmla="*/ 91 w 220"/>
                <a:gd name="T71" fmla="*/ 98 h 257"/>
                <a:gd name="T72" fmla="*/ 89 w 220"/>
                <a:gd name="T73" fmla="*/ 100 h 257"/>
                <a:gd name="T74" fmla="*/ 93 w 220"/>
                <a:gd name="T75" fmla="*/ 32 h 257"/>
                <a:gd name="T76" fmla="*/ 93 w 220"/>
                <a:gd name="T7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0" h="257">
                  <a:moveTo>
                    <a:pt x="93" y="0"/>
                  </a:moveTo>
                  <a:cubicBezTo>
                    <a:pt x="97" y="1"/>
                    <a:pt x="103" y="1"/>
                    <a:pt x="107" y="7"/>
                  </a:cubicBezTo>
                  <a:cubicBezTo>
                    <a:pt x="115" y="19"/>
                    <a:pt x="109" y="99"/>
                    <a:pt x="107" y="106"/>
                  </a:cubicBezTo>
                  <a:cubicBezTo>
                    <a:pt x="116" y="104"/>
                    <a:pt x="129" y="103"/>
                    <a:pt x="135" y="98"/>
                  </a:cubicBezTo>
                  <a:cubicBezTo>
                    <a:pt x="135" y="94"/>
                    <a:pt x="134" y="96"/>
                    <a:pt x="140" y="94"/>
                  </a:cubicBezTo>
                  <a:cubicBezTo>
                    <a:pt x="149" y="96"/>
                    <a:pt x="186" y="91"/>
                    <a:pt x="182" y="106"/>
                  </a:cubicBezTo>
                  <a:cubicBezTo>
                    <a:pt x="181" y="111"/>
                    <a:pt x="179" y="115"/>
                    <a:pt x="178" y="120"/>
                  </a:cubicBezTo>
                  <a:cubicBezTo>
                    <a:pt x="166" y="117"/>
                    <a:pt x="112" y="120"/>
                    <a:pt x="108" y="129"/>
                  </a:cubicBezTo>
                  <a:cubicBezTo>
                    <a:pt x="108" y="130"/>
                    <a:pt x="108" y="131"/>
                    <a:pt x="108" y="132"/>
                  </a:cubicBezTo>
                  <a:cubicBezTo>
                    <a:pt x="111" y="145"/>
                    <a:pt x="154" y="198"/>
                    <a:pt x="171" y="212"/>
                  </a:cubicBezTo>
                  <a:cubicBezTo>
                    <a:pt x="188" y="221"/>
                    <a:pt x="204" y="230"/>
                    <a:pt x="220" y="239"/>
                  </a:cubicBezTo>
                  <a:cubicBezTo>
                    <a:pt x="220" y="240"/>
                    <a:pt x="220" y="240"/>
                    <a:pt x="219" y="241"/>
                  </a:cubicBezTo>
                  <a:cubicBezTo>
                    <a:pt x="218" y="241"/>
                    <a:pt x="216" y="241"/>
                    <a:pt x="214" y="241"/>
                  </a:cubicBezTo>
                  <a:cubicBezTo>
                    <a:pt x="217" y="246"/>
                    <a:pt x="218" y="246"/>
                    <a:pt x="218" y="252"/>
                  </a:cubicBezTo>
                  <a:cubicBezTo>
                    <a:pt x="217" y="252"/>
                    <a:pt x="215" y="252"/>
                    <a:pt x="213" y="252"/>
                  </a:cubicBezTo>
                  <a:cubicBezTo>
                    <a:pt x="214" y="253"/>
                    <a:pt x="215" y="254"/>
                    <a:pt x="215" y="255"/>
                  </a:cubicBezTo>
                  <a:cubicBezTo>
                    <a:pt x="208" y="256"/>
                    <a:pt x="201" y="256"/>
                    <a:pt x="194" y="257"/>
                  </a:cubicBezTo>
                  <a:cubicBezTo>
                    <a:pt x="182" y="255"/>
                    <a:pt x="168" y="244"/>
                    <a:pt x="159" y="240"/>
                  </a:cubicBezTo>
                  <a:cubicBezTo>
                    <a:pt x="152" y="232"/>
                    <a:pt x="137" y="210"/>
                    <a:pt x="132" y="200"/>
                  </a:cubicBezTo>
                  <a:cubicBezTo>
                    <a:pt x="132" y="200"/>
                    <a:pt x="132" y="198"/>
                    <a:pt x="131" y="199"/>
                  </a:cubicBezTo>
                  <a:cubicBezTo>
                    <a:pt x="123" y="187"/>
                    <a:pt x="101" y="154"/>
                    <a:pt x="99" y="155"/>
                  </a:cubicBezTo>
                  <a:cubicBezTo>
                    <a:pt x="99" y="154"/>
                    <a:pt x="99" y="154"/>
                    <a:pt x="98" y="153"/>
                  </a:cubicBezTo>
                  <a:cubicBezTo>
                    <a:pt x="97" y="167"/>
                    <a:pt x="67" y="234"/>
                    <a:pt x="64" y="234"/>
                  </a:cubicBezTo>
                  <a:cubicBezTo>
                    <a:pt x="63" y="235"/>
                    <a:pt x="62" y="236"/>
                    <a:pt x="61" y="237"/>
                  </a:cubicBezTo>
                  <a:cubicBezTo>
                    <a:pt x="56" y="240"/>
                    <a:pt x="47" y="251"/>
                    <a:pt x="47" y="251"/>
                  </a:cubicBezTo>
                  <a:cubicBezTo>
                    <a:pt x="38" y="255"/>
                    <a:pt x="22" y="253"/>
                    <a:pt x="11" y="257"/>
                  </a:cubicBezTo>
                  <a:cubicBezTo>
                    <a:pt x="10" y="256"/>
                    <a:pt x="10" y="255"/>
                    <a:pt x="9" y="254"/>
                  </a:cubicBezTo>
                  <a:cubicBezTo>
                    <a:pt x="9" y="254"/>
                    <a:pt x="9" y="253"/>
                    <a:pt x="9" y="253"/>
                  </a:cubicBezTo>
                  <a:cubicBezTo>
                    <a:pt x="45" y="228"/>
                    <a:pt x="54" y="209"/>
                    <a:pt x="72" y="175"/>
                  </a:cubicBezTo>
                  <a:cubicBezTo>
                    <a:pt x="76" y="163"/>
                    <a:pt x="79" y="151"/>
                    <a:pt x="83" y="139"/>
                  </a:cubicBezTo>
                  <a:cubicBezTo>
                    <a:pt x="82" y="138"/>
                    <a:pt x="82" y="138"/>
                    <a:pt x="81" y="138"/>
                  </a:cubicBezTo>
                  <a:cubicBezTo>
                    <a:pt x="56" y="145"/>
                    <a:pt x="26" y="161"/>
                    <a:pt x="0" y="126"/>
                  </a:cubicBezTo>
                  <a:cubicBezTo>
                    <a:pt x="2" y="126"/>
                    <a:pt x="3" y="126"/>
                    <a:pt x="4" y="126"/>
                  </a:cubicBezTo>
                  <a:cubicBezTo>
                    <a:pt x="24" y="119"/>
                    <a:pt x="57" y="120"/>
                    <a:pt x="63" y="117"/>
                  </a:cubicBezTo>
                  <a:cubicBezTo>
                    <a:pt x="70" y="112"/>
                    <a:pt x="82" y="109"/>
                    <a:pt x="88" y="110"/>
                  </a:cubicBezTo>
                  <a:cubicBezTo>
                    <a:pt x="89" y="106"/>
                    <a:pt x="90" y="102"/>
                    <a:pt x="91" y="98"/>
                  </a:cubicBezTo>
                  <a:cubicBezTo>
                    <a:pt x="90" y="99"/>
                    <a:pt x="89" y="100"/>
                    <a:pt x="89" y="100"/>
                  </a:cubicBezTo>
                  <a:cubicBezTo>
                    <a:pt x="92" y="76"/>
                    <a:pt x="90" y="57"/>
                    <a:pt x="93" y="32"/>
                  </a:cubicBezTo>
                  <a:cubicBezTo>
                    <a:pt x="95" y="19"/>
                    <a:pt x="89" y="13"/>
                    <a:pt x="93" y="0"/>
                  </a:cubicBezTo>
                  <a:close/>
                </a:path>
              </a:pathLst>
            </a:custGeom>
            <a:solidFill>
              <a:srgbClr val="D62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íşḷiḓê">
              <a:extLst>
                <a:ext uri="{FF2B5EF4-FFF2-40B4-BE49-F238E27FC236}">
                  <a16:creationId xmlns:a16="http://schemas.microsoft.com/office/drawing/2014/main" id="{6FFCECB4-2330-4DD5-89ED-8C32307ED96E}"/>
                </a:ext>
              </a:extLst>
            </p:cNvPr>
            <p:cNvGrpSpPr/>
            <p:nvPr/>
          </p:nvGrpSpPr>
          <p:grpSpPr>
            <a:xfrm>
              <a:off x="8694739" y="2811463"/>
              <a:ext cx="577850" cy="841375"/>
              <a:chOff x="8694739" y="2811463"/>
              <a:chExt cx="577850" cy="841375"/>
            </a:xfrm>
          </p:grpSpPr>
          <p:sp>
            <p:nvSpPr>
              <p:cNvPr id="93" name="íṡḻîḍè">
                <a:extLst>
                  <a:ext uri="{FF2B5EF4-FFF2-40B4-BE49-F238E27FC236}">
                    <a16:creationId xmlns:a16="http://schemas.microsoft.com/office/drawing/2014/main" id="{5D41BF2D-90C0-4446-B746-3A8767C4258F}"/>
                  </a:ext>
                </a:extLst>
              </p:cNvPr>
              <p:cNvSpPr/>
              <p:nvPr/>
            </p:nvSpPr>
            <p:spPr bwMode="auto">
              <a:xfrm>
                <a:off x="8942389" y="2890838"/>
                <a:ext cx="6350" cy="6350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2" y="2"/>
                      <a:pt x="2" y="2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îšlîdé">
                <a:extLst>
                  <a:ext uri="{FF2B5EF4-FFF2-40B4-BE49-F238E27FC236}">
                    <a16:creationId xmlns:a16="http://schemas.microsoft.com/office/drawing/2014/main" id="{D29CE055-3B73-49EB-A60A-5E26029908C0}"/>
                  </a:ext>
                </a:extLst>
              </p:cNvPr>
              <p:cNvSpPr/>
              <p:nvPr/>
            </p:nvSpPr>
            <p:spPr bwMode="auto">
              <a:xfrm>
                <a:off x="8951914" y="2900363"/>
                <a:ext cx="9525" cy="952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1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2" y="2"/>
                      <a:pt x="1" y="3"/>
                      <a:pt x="3" y="1"/>
                    </a:cubicBezTo>
                    <a:cubicBezTo>
                      <a:pt x="1" y="1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i$1ïďe">
                <a:extLst>
                  <a:ext uri="{FF2B5EF4-FFF2-40B4-BE49-F238E27FC236}">
                    <a16:creationId xmlns:a16="http://schemas.microsoft.com/office/drawing/2014/main" id="{AE1F8E0A-C737-422C-8B5B-DEAA86E14BA9}"/>
                  </a:ext>
                </a:extLst>
              </p:cNvPr>
              <p:cNvSpPr/>
              <p:nvPr/>
            </p:nvSpPr>
            <p:spPr bwMode="auto">
              <a:xfrm>
                <a:off x="8955089" y="2911476"/>
                <a:ext cx="9525" cy="12700"/>
              </a:xfrm>
              <a:custGeom>
                <a:avLst/>
                <a:gdLst>
                  <a:gd name="T0" fmla="*/ 0 w 3"/>
                  <a:gd name="T1" fmla="*/ 0 h 4"/>
                  <a:gd name="T2" fmla="*/ 2 w 3"/>
                  <a:gd name="T3" fmla="*/ 4 h 4"/>
                  <a:gd name="T4" fmla="*/ 3 w 3"/>
                  <a:gd name="T5" fmla="*/ 1 h 4"/>
                  <a:gd name="T6" fmla="*/ 3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1"/>
                      <a:pt x="2" y="3"/>
                      <a:pt x="2" y="4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îs1iḍé">
                <a:extLst>
                  <a:ext uri="{FF2B5EF4-FFF2-40B4-BE49-F238E27FC236}">
                    <a16:creationId xmlns:a16="http://schemas.microsoft.com/office/drawing/2014/main" id="{54D3A4F5-66DF-4102-8BDB-261A26B39345}"/>
                  </a:ext>
                </a:extLst>
              </p:cNvPr>
              <p:cNvSpPr/>
              <p:nvPr/>
            </p:nvSpPr>
            <p:spPr bwMode="auto">
              <a:xfrm>
                <a:off x="9005889" y="3036888"/>
                <a:ext cx="9525" cy="952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0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3"/>
                      <a:pt x="1" y="2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isḷîdé">
                <a:extLst>
                  <a:ext uri="{FF2B5EF4-FFF2-40B4-BE49-F238E27FC236}">
                    <a16:creationId xmlns:a16="http://schemas.microsoft.com/office/drawing/2014/main" id="{200D2FD5-6CF7-458A-A15F-8D9D964E09A2}"/>
                  </a:ext>
                </a:extLst>
              </p:cNvPr>
              <p:cNvSpPr/>
              <p:nvPr/>
            </p:nvSpPr>
            <p:spPr bwMode="auto">
              <a:xfrm>
                <a:off x="8967789" y="3098801"/>
                <a:ext cx="1588" cy="4763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iṧḷïḑè">
                <a:extLst>
                  <a:ext uri="{FF2B5EF4-FFF2-40B4-BE49-F238E27FC236}">
                    <a16:creationId xmlns:a16="http://schemas.microsoft.com/office/drawing/2014/main" id="{74C6E7E2-4901-4338-935F-FC68BA31F1DE}"/>
                  </a:ext>
                </a:extLst>
              </p:cNvPr>
              <p:cNvSpPr/>
              <p:nvPr/>
            </p:nvSpPr>
            <p:spPr bwMode="auto">
              <a:xfrm>
                <a:off x="9129714" y="3128963"/>
                <a:ext cx="0" cy="6350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işḻíḋê">
                <a:extLst>
                  <a:ext uri="{FF2B5EF4-FFF2-40B4-BE49-F238E27FC236}">
                    <a16:creationId xmlns:a16="http://schemas.microsoft.com/office/drawing/2014/main" id="{C66D8D57-7ED5-4493-8B7B-755E0FF2935D}"/>
                  </a:ext>
                </a:extLst>
              </p:cNvPr>
              <p:cNvSpPr/>
              <p:nvPr/>
            </p:nvSpPr>
            <p:spPr bwMode="auto">
              <a:xfrm>
                <a:off x="9136064" y="3128963"/>
                <a:ext cx="0" cy="6350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îṧlíḋè">
                <a:extLst>
                  <a:ext uri="{FF2B5EF4-FFF2-40B4-BE49-F238E27FC236}">
                    <a16:creationId xmlns:a16="http://schemas.microsoft.com/office/drawing/2014/main" id="{E617F61A-81AC-47BD-847E-8BA90F4F252D}"/>
                  </a:ext>
                </a:extLst>
              </p:cNvPr>
              <p:cNvSpPr/>
              <p:nvPr/>
            </p:nvSpPr>
            <p:spPr bwMode="auto">
              <a:xfrm>
                <a:off x="8694739" y="2811463"/>
                <a:ext cx="577850" cy="841375"/>
              </a:xfrm>
              <a:custGeom>
                <a:avLst/>
                <a:gdLst>
                  <a:gd name="T0" fmla="*/ 140 w 191"/>
                  <a:gd name="T1" fmla="*/ 108 h 276"/>
                  <a:gd name="T2" fmla="*/ 191 w 191"/>
                  <a:gd name="T3" fmla="*/ 95 h 276"/>
                  <a:gd name="T4" fmla="*/ 131 w 191"/>
                  <a:gd name="T5" fmla="*/ 75 h 276"/>
                  <a:gd name="T6" fmla="*/ 125 w 191"/>
                  <a:gd name="T7" fmla="*/ 73 h 276"/>
                  <a:gd name="T8" fmla="*/ 165 w 191"/>
                  <a:gd name="T9" fmla="*/ 35 h 276"/>
                  <a:gd name="T10" fmla="*/ 143 w 191"/>
                  <a:gd name="T11" fmla="*/ 0 h 276"/>
                  <a:gd name="T12" fmla="*/ 135 w 191"/>
                  <a:gd name="T13" fmla="*/ 3 h 276"/>
                  <a:gd name="T14" fmla="*/ 83 w 191"/>
                  <a:gd name="T15" fmla="*/ 4 h 276"/>
                  <a:gd name="T16" fmla="*/ 76 w 191"/>
                  <a:gd name="T17" fmla="*/ 35 h 276"/>
                  <a:gd name="T18" fmla="*/ 66 w 191"/>
                  <a:gd name="T19" fmla="*/ 18 h 276"/>
                  <a:gd name="T20" fmla="*/ 56 w 191"/>
                  <a:gd name="T21" fmla="*/ 84 h 276"/>
                  <a:gd name="T22" fmla="*/ 38 w 191"/>
                  <a:gd name="T23" fmla="*/ 71 h 276"/>
                  <a:gd name="T24" fmla="*/ 7 w 191"/>
                  <a:gd name="T25" fmla="*/ 108 h 276"/>
                  <a:gd name="T26" fmla="*/ 1 w 191"/>
                  <a:gd name="T27" fmla="*/ 134 h 276"/>
                  <a:gd name="T28" fmla="*/ 9 w 191"/>
                  <a:gd name="T29" fmla="*/ 138 h 276"/>
                  <a:gd name="T30" fmla="*/ 13 w 191"/>
                  <a:gd name="T31" fmla="*/ 142 h 276"/>
                  <a:gd name="T32" fmla="*/ 28 w 191"/>
                  <a:gd name="T33" fmla="*/ 128 h 276"/>
                  <a:gd name="T34" fmla="*/ 32 w 191"/>
                  <a:gd name="T35" fmla="*/ 127 h 276"/>
                  <a:gd name="T36" fmla="*/ 41 w 191"/>
                  <a:gd name="T37" fmla="*/ 112 h 276"/>
                  <a:gd name="T38" fmla="*/ 45 w 191"/>
                  <a:gd name="T39" fmla="*/ 107 h 276"/>
                  <a:gd name="T40" fmla="*/ 75 w 191"/>
                  <a:gd name="T41" fmla="*/ 95 h 276"/>
                  <a:gd name="T42" fmla="*/ 77 w 191"/>
                  <a:gd name="T43" fmla="*/ 96 h 276"/>
                  <a:gd name="T44" fmla="*/ 79 w 191"/>
                  <a:gd name="T45" fmla="*/ 97 h 276"/>
                  <a:gd name="T46" fmla="*/ 68 w 191"/>
                  <a:gd name="T47" fmla="*/ 147 h 276"/>
                  <a:gd name="T48" fmla="*/ 89 w 191"/>
                  <a:gd name="T49" fmla="*/ 132 h 276"/>
                  <a:gd name="T50" fmla="*/ 99 w 191"/>
                  <a:gd name="T51" fmla="*/ 150 h 276"/>
                  <a:gd name="T52" fmla="*/ 9 w 191"/>
                  <a:gd name="T53" fmla="*/ 166 h 276"/>
                  <a:gd name="T54" fmla="*/ 67 w 191"/>
                  <a:gd name="T55" fmla="*/ 166 h 276"/>
                  <a:gd name="T56" fmla="*/ 99 w 191"/>
                  <a:gd name="T57" fmla="*/ 165 h 276"/>
                  <a:gd name="T58" fmla="*/ 51 w 191"/>
                  <a:gd name="T59" fmla="*/ 251 h 276"/>
                  <a:gd name="T60" fmla="*/ 98 w 191"/>
                  <a:gd name="T61" fmla="*/ 276 h 276"/>
                  <a:gd name="T62" fmla="*/ 137 w 191"/>
                  <a:gd name="T63" fmla="*/ 159 h 276"/>
                  <a:gd name="T64" fmla="*/ 179 w 191"/>
                  <a:gd name="T65" fmla="*/ 158 h 276"/>
                  <a:gd name="T66" fmla="*/ 114 w 191"/>
                  <a:gd name="T67" fmla="*/ 149 h 276"/>
                  <a:gd name="T68" fmla="*/ 136 w 191"/>
                  <a:gd name="T69" fmla="*/ 117 h 276"/>
                  <a:gd name="T70" fmla="*/ 86 w 191"/>
                  <a:gd name="T71" fmla="*/ 38 h 276"/>
                  <a:gd name="T72" fmla="*/ 102 w 191"/>
                  <a:gd name="T73" fmla="*/ 67 h 276"/>
                  <a:gd name="T74" fmla="*/ 87 w 191"/>
                  <a:gd name="T75" fmla="*/ 76 h 276"/>
                  <a:gd name="T76" fmla="*/ 101 w 191"/>
                  <a:gd name="T77" fmla="*/ 126 h 276"/>
                  <a:gd name="T78" fmla="*/ 93 w 191"/>
                  <a:gd name="T79" fmla="*/ 118 h 276"/>
                  <a:gd name="T80" fmla="*/ 104 w 191"/>
                  <a:gd name="T81" fmla="*/ 114 h 276"/>
                  <a:gd name="T82" fmla="*/ 91 w 191"/>
                  <a:gd name="T83" fmla="*/ 111 h 276"/>
                  <a:gd name="T84" fmla="*/ 87 w 191"/>
                  <a:gd name="T85" fmla="*/ 95 h 276"/>
                  <a:gd name="T86" fmla="*/ 88 w 191"/>
                  <a:gd name="T87" fmla="*/ 93 h 276"/>
                  <a:gd name="T88" fmla="*/ 152 w 191"/>
                  <a:gd name="T89" fmla="*/ 93 h 276"/>
                  <a:gd name="T90" fmla="*/ 139 w 191"/>
                  <a:gd name="T91" fmla="*/ 102 h 276"/>
                  <a:gd name="T92" fmla="*/ 124 w 191"/>
                  <a:gd name="T93" fmla="*/ 95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1" h="276">
                    <a:moveTo>
                      <a:pt x="136" y="117"/>
                    </a:moveTo>
                    <a:cubicBezTo>
                      <a:pt x="139" y="112"/>
                      <a:pt x="136" y="111"/>
                      <a:pt x="140" y="108"/>
                    </a:cubicBezTo>
                    <a:cubicBezTo>
                      <a:pt x="152" y="116"/>
                      <a:pt x="171" y="106"/>
                      <a:pt x="189" y="106"/>
                    </a:cubicBezTo>
                    <a:cubicBezTo>
                      <a:pt x="190" y="102"/>
                      <a:pt x="190" y="99"/>
                      <a:pt x="191" y="95"/>
                    </a:cubicBezTo>
                    <a:cubicBezTo>
                      <a:pt x="175" y="75"/>
                      <a:pt x="155" y="75"/>
                      <a:pt x="136" y="70"/>
                    </a:cubicBezTo>
                    <a:cubicBezTo>
                      <a:pt x="132" y="72"/>
                      <a:pt x="133" y="71"/>
                      <a:pt x="131" y="75"/>
                    </a:cubicBezTo>
                    <a:cubicBezTo>
                      <a:pt x="128" y="75"/>
                      <a:pt x="125" y="75"/>
                      <a:pt x="122" y="75"/>
                    </a:cubicBezTo>
                    <a:cubicBezTo>
                      <a:pt x="122" y="73"/>
                      <a:pt x="121" y="73"/>
                      <a:pt x="125" y="73"/>
                    </a:cubicBezTo>
                    <a:cubicBezTo>
                      <a:pt x="123" y="69"/>
                      <a:pt x="120" y="70"/>
                      <a:pt x="115" y="70"/>
                    </a:cubicBezTo>
                    <a:cubicBezTo>
                      <a:pt x="126" y="59"/>
                      <a:pt x="149" y="39"/>
                      <a:pt x="165" y="35"/>
                    </a:cubicBezTo>
                    <a:cubicBezTo>
                      <a:pt x="165" y="33"/>
                      <a:pt x="166" y="26"/>
                      <a:pt x="168" y="25"/>
                    </a:cubicBezTo>
                    <a:cubicBezTo>
                      <a:pt x="164" y="12"/>
                      <a:pt x="143" y="1"/>
                      <a:pt x="143" y="0"/>
                    </a:cubicBezTo>
                    <a:cubicBezTo>
                      <a:pt x="142" y="0"/>
                      <a:pt x="142" y="0"/>
                      <a:pt x="141" y="0"/>
                    </a:cubicBezTo>
                    <a:cubicBezTo>
                      <a:pt x="139" y="1"/>
                      <a:pt x="137" y="2"/>
                      <a:pt x="135" y="3"/>
                    </a:cubicBezTo>
                    <a:cubicBezTo>
                      <a:pt x="132" y="18"/>
                      <a:pt x="126" y="30"/>
                      <a:pt x="115" y="36"/>
                    </a:cubicBezTo>
                    <a:cubicBezTo>
                      <a:pt x="109" y="11"/>
                      <a:pt x="89" y="15"/>
                      <a:pt x="83" y="4"/>
                    </a:cubicBezTo>
                    <a:cubicBezTo>
                      <a:pt x="83" y="5"/>
                      <a:pt x="82" y="6"/>
                      <a:pt x="81" y="6"/>
                    </a:cubicBezTo>
                    <a:cubicBezTo>
                      <a:pt x="82" y="19"/>
                      <a:pt x="81" y="19"/>
                      <a:pt x="76" y="35"/>
                    </a:cubicBezTo>
                    <a:cubicBezTo>
                      <a:pt x="75" y="34"/>
                      <a:pt x="75" y="34"/>
                      <a:pt x="75" y="33"/>
                    </a:cubicBezTo>
                    <a:cubicBezTo>
                      <a:pt x="73" y="34"/>
                      <a:pt x="67" y="19"/>
                      <a:pt x="66" y="18"/>
                    </a:cubicBezTo>
                    <a:cubicBezTo>
                      <a:pt x="64" y="16"/>
                      <a:pt x="62" y="15"/>
                      <a:pt x="60" y="14"/>
                    </a:cubicBezTo>
                    <a:cubicBezTo>
                      <a:pt x="47" y="22"/>
                      <a:pt x="35" y="72"/>
                      <a:pt x="56" y="84"/>
                    </a:cubicBezTo>
                    <a:cubicBezTo>
                      <a:pt x="52" y="85"/>
                      <a:pt x="48" y="86"/>
                      <a:pt x="43" y="87"/>
                    </a:cubicBezTo>
                    <a:cubicBezTo>
                      <a:pt x="41" y="82"/>
                      <a:pt x="40" y="77"/>
                      <a:pt x="38" y="71"/>
                    </a:cubicBezTo>
                    <a:cubicBezTo>
                      <a:pt x="34" y="69"/>
                      <a:pt x="35" y="74"/>
                      <a:pt x="34" y="70"/>
                    </a:cubicBezTo>
                    <a:cubicBezTo>
                      <a:pt x="20" y="73"/>
                      <a:pt x="15" y="104"/>
                      <a:pt x="7" y="108"/>
                    </a:cubicBezTo>
                    <a:cubicBezTo>
                      <a:pt x="7" y="109"/>
                      <a:pt x="2" y="111"/>
                      <a:pt x="0" y="112"/>
                    </a:cubicBezTo>
                    <a:cubicBezTo>
                      <a:pt x="1" y="121"/>
                      <a:pt x="3" y="127"/>
                      <a:pt x="1" y="134"/>
                    </a:cubicBezTo>
                    <a:cubicBezTo>
                      <a:pt x="5" y="136"/>
                      <a:pt x="7" y="135"/>
                      <a:pt x="8" y="141"/>
                    </a:cubicBezTo>
                    <a:cubicBezTo>
                      <a:pt x="8" y="140"/>
                      <a:pt x="9" y="139"/>
                      <a:pt x="9" y="138"/>
                    </a:cubicBezTo>
                    <a:cubicBezTo>
                      <a:pt x="9" y="139"/>
                      <a:pt x="9" y="140"/>
                      <a:pt x="9" y="142"/>
                    </a:cubicBezTo>
                    <a:cubicBezTo>
                      <a:pt x="13" y="141"/>
                      <a:pt x="12" y="139"/>
                      <a:pt x="13" y="142"/>
                    </a:cubicBezTo>
                    <a:cubicBezTo>
                      <a:pt x="19" y="138"/>
                      <a:pt x="25" y="133"/>
                      <a:pt x="30" y="133"/>
                    </a:cubicBezTo>
                    <a:cubicBezTo>
                      <a:pt x="29" y="131"/>
                      <a:pt x="28" y="130"/>
                      <a:pt x="28" y="128"/>
                    </a:cubicBezTo>
                    <a:cubicBezTo>
                      <a:pt x="30" y="128"/>
                      <a:pt x="28" y="127"/>
                      <a:pt x="30" y="128"/>
                    </a:cubicBezTo>
                    <a:cubicBezTo>
                      <a:pt x="30" y="128"/>
                      <a:pt x="31" y="127"/>
                      <a:pt x="32" y="127"/>
                    </a:cubicBezTo>
                    <a:cubicBezTo>
                      <a:pt x="27" y="122"/>
                      <a:pt x="36" y="123"/>
                      <a:pt x="39" y="113"/>
                    </a:cubicBezTo>
                    <a:cubicBezTo>
                      <a:pt x="40" y="112"/>
                      <a:pt x="40" y="112"/>
                      <a:pt x="41" y="112"/>
                    </a:cubicBezTo>
                    <a:cubicBezTo>
                      <a:pt x="40" y="113"/>
                      <a:pt x="40" y="115"/>
                      <a:pt x="39" y="117"/>
                    </a:cubicBezTo>
                    <a:cubicBezTo>
                      <a:pt x="41" y="113"/>
                      <a:pt x="43" y="110"/>
                      <a:pt x="45" y="107"/>
                    </a:cubicBezTo>
                    <a:cubicBezTo>
                      <a:pt x="73" y="96"/>
                      <a:pt x="73" y="96"/>
                      <a:pt x="73" y="96"/>
                    </a:cubicBezTo>
                    <a:cubicBezTo>
                      <a:pt x="73" y="99"/>
                      <a:pt x="74" y="97"/>
                      <a:pt x="75" y="95"/>
                    </a:cubicBezTo>
                    <a:cubicBezTo>
                      <a:pt x="75" y="97"/>
                      <a:pt x="75" y="98"/>
                      <a:pt x="75" y="99"/>
                    </a:cubicBezTo>
                    <a:cubicBezTo>
                      <a:pt x="75" y="98"/>
                      <a:pt x="76" y="97"/>
                      <a:pt x="77" y="96"/>
                    </a:cubicBezTo>
                    <a:cubicBezTo>
                      <a:pt x="77" y="98"/>
                      <a:pt x="77" y="99"/>
                      <a:pt x="77" y="100"/>
                    </a:cubicBezTo>
                    <a:cubicBezTo>
                      <a:pt x="77" y="99"/>
                      <a:pt x="78" y="98"/>
                      <a:pt x="79" y="97"/>
                    </a:cubicBezTo>
                    <a:cubicBezTo>
                      <a:pt x="79" y="97"/>
                      <a:pt x="79" y="97"/>
                      <a:pt x="80" y="97"/>
                    </a:cubicBezTo>
                    <a:cubicBezTo>
                      <a:pt x="74" y="115"/>
                      <a:pt x="59" y="124"/>
                      <a:pt x="68" y="147"/>
                    </a:cubicBezTo>
                    <a:cubicBezTo>
                      <a:pt x="72" y="147"/>
                      <a:pt x="75" y="146"/>
                      <a:pt x="77" y="148"/>
                    </a:cubicBezTo>
                    <a:cubicBezTo>
                      <a:pt x="83" y="145"/>
                      <a:pt x="87" y="140"/>
                      <a:pt x="89" y="132"/>
                    </a:cubicBezTo>
                    <a:cubicBezTo>
                      <a:pt x="90" y="132"/>
                      <a:pt x="91" y="133"/>
                      <a:pt x="92" y="133"/>
                    </a:cubicBezTo>
                    <a:cubicBezTo>
                      <a:pt x="94" y="139"/>
                      <a:pt x="96" y="144"/>
                      <a:pt x="99" y="150"/>
                    </a:cubicBezTo>
                    <a:cubicBezTo>
                      <a:pt x="99" y="150"/>
                      <a:pt x="14" y="165"/>
                      <a:pt x="12" y="166"/>
                    </a:cubicBezTo>
                    <a:cubicBezTo>
                      <a:pt x="11" y="166"/>
                      <a:pt x="10" y="166"/>
                      <a:pt x="9" y="166"/>
                    </a:cubicBezTo>
                    <a:cubicBezTo>
                      <a:pt x="8" y="166"/>
                      <a:pt x="8" y="167"/>
                      <a:pt x="7" y="167"/>
                    </a:cubicBezTo>
                    <a:cubicBezTo>
                      <a:pt x="20" y="190"/>
                      <a:pt x="48" y="173"/>
                      <a:pt x="67" y="166"/>
                    </a:cubicBezTo>
                    <a:cubicBezTo>
                      <a:pt x="77" y="165"/>
                      <a:pt x="87" y="164"/>
                      <a:pt x="97" y="163"/>
                    </a:cubicBezTo>
                    <a:cubicBezTo>
                      <a:pt x="97" y="163"/>
                      <a:pt x="98" y="164"/>
                      <a:pt x="99" y="165"/>
                    </a:cubicBezTo>
                    <a:cubicBezTo>
                      <a:pt x="108" y="170"/>
                      <a:pt x="105" y="249"/>
                      <a:pt x="89" y="254"/>
                    </a:cubicBezTo>
                    <a:cubicBezTo>
                      <a:pt x="93" y="257"/>
                      <a:pt x="54" y="251"/>
                      <a:pt x="51" y="251"/>
                    </a:cubicBezTo>
                    <a:cubicBezTo>
                      <a:pt x="50" y="251"/>
                      <a:pt x="49" y="251"/>
                      <a:pt x="49" y="251"/>
                    </a:cubicBezTo>
                    <a:cubicBezTo>
                      <a:pt x="62" y="270"/>
                      <a:pt x="75" y="270"/>
                      <a:pt x="98" y="276"/>
                    </a:cubicBezTo>
                    <a:cubicBezTo>
                      <a:pt x="125" y="258"/>
                      <a:pt x="122" y="193"/>
                      <a:pt x="114" y="161"/>
                    </a:cubicBezTo>
                    <a:cubicBezTo>
                      <a:pt x="122" y="160"/>
                      <a:pt x="129" y="159"/>
                      <a:pt x="137" y="159"/>
                    </a:cubicBezTo>
                    <a:cubicBezTo>
                      <a:pt x="144" y="161"/>
                      <a:pt x="163" y="169"/>
                      <a:pt x="173" y="165"/>
                    </a:cubicBezTo>
                    <a:cubicBezTo>
                      <a:pt x="177" y="165"/>
                      <a:pt x="179" y="164"/>
                      <a:pt x="179" y="158"/>
                    </a:cubicBezTo>
                    <a:cubicBezTo>
                      <a:pt x="174" y="155"/>
                      <a:pt x="168" y="153"/>
                      <a:pt x="163" y="150"/>
                    </a:cubicBezTo>
                    <a:cubicBezTo>
                      <a:pt x="114" y="149"/>
                      <a:pt x="114" y="149"/>
                      <a:pt x="114" y="149"/>
                    </a:cubicBezTo>
                    <a:cubicBezTo>
                      <a:pt x="111" y="146"/>
                      <a:pt x="113" y="140"/>
                      <a:pt x="108" y="136"/>
                    </a:cubicBezTo>
                    <a:cubicBezTo>
                      <a:pt x="115" y="125"/>
                      <a:pt x="130" y="124"/>
                      <a:pt x="136" y="117"/>
                    </a:cubicBezTo>
                    <a:close/>
                    <a:moveTo>
                      <a:pt x="79" y="79"/>
                    </a:moveTo>
                    <a:cubicBezTo>
                      <a:pt x="85" y="58"/>
                      <a:pt x="77" y="57"/>
                      <a:pt x="86" y="38"/>
                    </a:cubicBezTo>
                    <a:cubicBezTo>
                      <a:pt x="88" y="39"/>
                      <a:pt x="103" y="62"/>
                      <a:pt x="104" y="64"/>
                    </a:cubicBezTo>
                    <a:cubicBezTo>
                      <a:pt x="100" y="65"/>
                      <a:pt x="101" y="64"/>
                      <a:pt x="102" y="67"/>
                    </a:cubicBezTo>
                    <a:cubicBezTo>
                      <a:pt x="101" y="67"/>
                      <a:pt x="88" y="74"/>
                      <a:pt x="82" y="75"/>
                    </a:cubicBezTo>
                    <a:cubicBezTo>
                      <a:pt x="86" y="78"/>
                      <a:pt x="85" y="77"/>
                      <a:pt x="87" y="76"/>
                    </a:cubicBezTo>
                    <a:cubicBezTo>
                      <a:pt x="85" y="80"/>
                      <a:pt x="84" y="79"/>
                      <a:pt x="79" y="79"/>
                    </a:cubicBezTo>
                    <a:close/>
                    <a:moveTo>
                      <a:pt x="101" y="126"/>
                    </a:moveTo>
                    <a:cubicBezTo>
                      <a:pt x="98" y="125"/>
                      <a:pt x="96" y="124"/>
                      <a:pt x="94" y="123"/>
                    </a:cubicBezTo>
                    <a:cubicBezTo>
                      <a:pt x="93" y="122"/>
                      <a:pt x="95" y="123"/>
                      <a:pt x="93" y="118"/>
                    </a:cubicBezTo>
                    <a:cubicBezTo>
                      <a:pt x="96" y="118"/>
                      <a:pt x="101" y="116"/>
                      <a:pt x="103" y="114"/>
                    </a:cubicBezTo>
                    <a:cubicBezTo>
                      <a:pt x="103" y="114"/>
                      <a:pt x="103" y="114"/>
                      <a:pt x="104" y="114"/>
                    </a:cubicBezTo>
                    <a:cubicBezTo>
                      <a:pt x="106" y="118"/>
                      <a:pt x="103" y="122"/>
                      <a:pt x="101" y="126"/>
                    </a:cubicBezTo>
                    <a:close/>
                    <a:moveTo>
                      <a:pt x="91" y="111"/>
                    </a:moveTo>
                    <a:cubicBezTo>
                      <a:pt x="92" y="106"/>
                      <a:pt x="89" y="103"/>
                      <a:pt x="90" y="96"/>
                    </a:cubicBezTo>
                    <a:cubicBezTo>
                      <a:pt x="87" y="96"/>
                      <a:pt x="90" y="97"/>
                      <a:pt x="87" y="95"/>
                    </a:cubicBezTo>
                    <a:cubicBezTo>
                      <a:pt x="87" y="96"/>
                      <a:pt x="87" y="97"/>
                      <a:pt x="86" y="97"/>
                    </a:cubicBezTo>
                    <a:cubicBezTo>
                      <a:pt x="88" y="92"/>
                      <a:pt x="89" y="97"/>
                      <a:pt x="88" y="93"/>
                    </a:cubicBezTo>
                    <a:cubicBezTo>
                      <a:pt x="94" y="96"/>
                      <a:pt x="115" y="91"/>
                      <a:pt x="117" y="89"/>
                    </a:cubicBezTo>
                    <a:cubicBezTo>
                      <a:pt x="123" y="92"/>
                      <a:pt x="146" y="93"/>
                      <a:pt x="152" y="93"/>
                    </a:cubicBezTo>
                    <a:cubicBezTo>
                      <a:pt x="153" y="94"/>
                      <a:pt x="153" y="95"/>
                      <a:pt x="153" y="96"/>
                    </a:cubicBezTo>
                    <a:cubicBezTo>
                      <a:pt x="149" y="98"/>
                      <a:pt x="144" y="100"/>
                      <a:pt x="139" y="102"/>
                    </a:cubicBezTo>
                    <a:cubicBezTo>
                      <a:pt x="140" y="103"/>
                      <a:pt x="142" y="103"/>
                      <a:pt x="143" y="104"/>
                    </a:cubicBezTo>
                    <a:cubicBezTo>
                      <a:pt x="136" y="109"/>
                      <a:pt x="127" y="92"/>
                      <a:pt x="124" y="95"/>
                    </a:cubicBezTo>
                    <a:cubicBezTo>
                      <a:pt x="111" y="97"/>
                      <a:pt x="101" y="107"/>
                      <a:pt x="91" y="111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îṧ1iḋê">
              <a:extLst>
                <a:ext uri="{FF2B5EF4-FFF2-40B4-BE49-F238E27FC236}">
                  <a16:creationId xmlns:a16="http://schemas.microsoft.com/office/drawing/2014/main" id="{8D3374C5-9A7C-4FCD-AC20-767B3709F34B}"/>
                </a:ext>
              </a:extLst>
            </p:cNvPr>
            <p:cNvGrpSpPr/>
            <p:nvPr/>
          </p:nvGrpSpPr>
          <p:grpSpPr>
            <a:xfrm>
              <a:off x="5556251" y="2735263"/>
              <a:ext cx="538163" cy="993775"/>
              <a:chOff x="5556251" y="2735263"/>
              <a:chExt cx="538163" cy="993775"/>
            </a:xfrm>
          </p:grpSpPr>
          <p:sp>
            <p:nvSpPr>
              <p:cNvPr id="89" name="iŝḷidè">
                <a:extLst>
                  <a:ext uri="{FF2B5EF4-FFF2-40B4-BE49-F238E27FC236}">
                    <a16:creationId xmlns:a16="http://schemas.microsoft.com/office/drawing/2014/main" id="{B7E7271D-E308-45A4-A86D-F92630791D9E}"/>
                  </a:ext>
                </a:extLst>
              </p:cNvPr>
              <p:cNvSpPr/>
              <p:nvPr/>
            </p:nvSpPr>
            <p:spPr bwMode="auto">
              <a:xfrm>
                <a:off x="5556251" y="2735263"/>
                <a:ext cx="538163" cy="993775"/>
              </a:xfrm>
              <a:custGeom>
                <a:avLst/>
                <a:gdLst>
                  <a:gd name="T0" fmla="*/ 176 w 178"/>
                  <a:gd name="T1" fmla="*/ 113 h 326"/>
                  <a:gd name="T2" fmla="*/ 152 w 178"/>
                  <a:gd name="T3" fmla="*/ 86 h 326"/>
                  <a:gd name="T4" fmla="*/ 94 w 178"/>
                  <a:gd name="T5" fmla="*/ 89 h 326"/>
                  <a:gd name="T6" fmla="*/ 94 w 178"/>
                  <a:gd name="T7" fmla="*/ 9 h 326"/>
                  <a:gd name="T8" fmla="*/ 82 w 178"/>
                  <a:gd name="T9" fmla="*/ 0 h 326"/>
                  <a:gd name="T10" fmla="*/ 73 w 178"/>
                  <a:gd name="T11" fmla="*/ 4 h 326"/>
                  <a:gd name="T12" fmla="*/ 71 w 178"/>
                  <a:gd name="T13" fmla="*/ 24 h 326"/>
                  <a:gd name="T14" fmla="*/ 71 w 178"/>
                  <a:gd name="T15" fmla="*/ 92 h 326"/>
                  <a:gd name="T16" fmla="*/ 47 w 178"/>
                  <a:gd name="T17" fmla="*/ 98 h 326"/>
                  <a:gd name="T18" fmla="*/ 39 w 178"/>
                  <a:gd name="T19" fmla="*/ 98 h 326"/>
                  <a:gd name="T20" fmla="*/ 10 w 178"/>
                  <a:gd name="T21" fmla="*/ 102 h 326"/>
                  <a:gd name="T22" fmla="*/ 1 w 178"/>
                  <a:gd name="T23" fmla="*/ 129 h 326"/>
                  <a:gd name="T24" fmla="*/ 37 w 178"/>
                  <a:gd name="T25" fmla="*/ 182 h 326"/>
                  <a:gd name="T26" fmla="*/ 44 w 178"/>
                  <a:gd name="T27" fmla="*/ 178 h 326"/>
                  <a:gd name="T28" fmla="*/ 42 w 178"/>
                  <a:gd name="T29" fmla="*/ 173 h 326"/>
                  <a:gd name="T30" fmla="*/ 53 w 178"/>
                  <a:gd name="T31" fmla="*/ 165 h 326"/>
                  <a:gd name="T32" fmla="*/ 70 w 178"/>
                  <a:gd name="T33" fmla="*/ 165 h 326"/>
                  <a:gd name="T34" fmla="*/ 67 w 178"/>
                  <a:gd name="T35" fmla="*/ 273 h 326"/>
                  <a:gd name="T36" fmla="*/ 67 w 178"/>
                  <a:gd name="T37" fmla="*/ 317 h 326"/>
                  <a:gd name="T38" fmla="*/ 76 w 178"/>
                  <a:gd name="T39" fmla="*/ 325 h 326"/>
                  <a:gd name="T40" fmla="*/ 83 w 178"/>
                  <a:gd name="T41" fmla="*/ 326 h 326"/>
                  <a:gd name="T42" fmla="*/ 93 w 178"/>
                  <a:gd name="T43" fmla="*/ 287 h 326"/>
                  <a:gd name="T44" fmla="*/ 95 w 178"/>
                  <a:gd name="T45" fmla="*/ 237 h 326"/>
                  <a:gd name="T46" fmla="*/ 92 w 178"/>
                  <a:gd name="T47" fmla="*/ 220 h 326"/>
                  <a:gd name="T48" fmla="*/ 97 w 178"/>
                  <a:gd name="T49" fmla="*/ 160 h 326"/>
                  <a:gd name="T50" fmla="*/ 131 w 178"/>
                  <a:gd name="T51" fmla="*/ 159 h 326"/>
                  <a:gd name="T52" fmla="*/ 140 w 178"/>
                  <a:gd name="T53" fmla="*/ 155 h 326"/>
                  <a:gd name="T54" fmla="*/ 140 w 178"/>
                  <a:gd name="T55" fmla="*/ 142 h 326"/>
                  <a:gd name="T56" fmla="*/ 178 w 178"/>
                  <a:gd name="T57" fmla="*/ 113 h 326"/>
                  <a:gd name="T58" fmla="*/ 176 w 178"/>
                  <a:gd name="T59" fmla="*/ 113 h 326"/>
                  <a:gd name="T60" fmla="*/ 70 w 178"/>
                  <a:gd name="T61" fmla="*/ 146 h 326"/>
                  <a:gd name="T62" fmla="*/ 45 w 178"/>
                  <a:gd name="T63" fmla="*/ 148 h 326"/>
                  <a:gd name="T64" fmla="*/ 34 w 178"/>
                  <a:gd name="T65" fmla="*/ 124 h 326"/>
                  <a:gd name="T66" fmla="*/ 58 w 178"/>
                  <a:gd name="T67" fmla="*/ 117 h 326"/>
                  <a:gd name="T68" fmla="*/ 57 w 178"/>
                  <a:gd name="T69" fmla="*/ 114 h 326"/>
                  <a:gd name="T70" fmla="*/ 71 w 178"/>
                  <a:gd name="T71" fmla="*/ 114 h 326"/>
                  <a:gd name="T72" fmla="*/ 70 w 178"/>
                  <a:gd name="T73" fmla="*/ 146 h 326"/>
                  <a:gd name="T74" fmla="*/ 133 w 178"/>
                  <a:gd name="T75" fmla="*/ 110 h 326"/>
                  <a:gd name="T76" fmla="*/ 108 w 178"/>
                  <a:gd name="T77" fmla="*/ 135 h 326"/>
                  <a:gd name="T78" fmla="*/ 110 w 178"/>
                  <a:gd name="T79" fmla="*/ 140 h 326"/>
                  <a:gd name="T80" fmla="*/ 96 w 178"/>
                  <a:gd name="T81" fmla="*/ 143 h 326"/>
                  <a:gd name="T82" fmla="*/ 98 w 178"/>
                  <a:gd name="T83" fmla="*/ 108 h 326"/>
                  <a:gd name="T84" fmla="*/ 122 w 178"/>
                  <a:gd name="T85" fmla="*/ 105 h 326"/>
                  <a:gd name="T86" fmla="*/ 121 w 178"/>
                  <a:gd name="T87" fmla="*/ 103 h 326"/>
                  <a:gd name="T88" fmla="*/ 134 w 178"/>
                  <a:gd name="T89" fmla="*/ 110 h 326"/>
                  <a:gd name="T90" fmla="*/ 133 w 178"/>
                  <a:gd name="T91" fmla="*/ 11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8" h="326">
                    <a:moveTo>
                      <a:pt x="176" y="113"/>
                    </a:moveTo>
                    <a:cubicBezTo>
                      <a:pt x="174" y="99"/>
                      <a:pt x="167" y="90"/>
                      <a:pt x="152" y="86"/>
                    </a:cubicBezTo>
                    <a:cubicBezTo>
                      <a:pt x="133" y="87"/>
                      <a:pt x="113" y="88"/>
                      <a:pt x="94" y="89"/>
                    </a:cubicBezTo>
                    <a:cubicBezTo>
                      <a:pt x="97" y="80"/>
                      <a:pt x="95" y="11"/>
                      <a:pt x="94" y="9"/>
                    </a:cubicBezTo>
                    <a:cubicBezTo>
                      <a:pt x="91" y="4"/>
                      <a:pt x="85" y="2"/>
                      <a:pt x="82" y="0"/>
                    </a:cubicBezTo>
                    <a:cubicBezTo>
                      <a:pt x="79" y="2"/>
                      <a:pt x="76" y="3"/>
                      <a:pt x="73" y="4"/>
                    </a:cubicBezTo>
                    <a:cubicBezTo>
                      <a:pt x="72" y="11"/>
                      <a:pt x="72" y="18"/>
                      <a:pt x="71" y="24"/>
                    </a:cubicBezTo>
                    <a:cubicBezTo>
                      <a:pt x="75" y="49"/>
                      <a:pt x="68" y="72"/>
                      <a:pt x="71" y="92"/>
                    </a:cubicBezTo>
                    <a:cubicBezTo>
                      <a:pt x="62" y="89"/>
                      <a:pt x="48" y="98"/>
                      <a:pt x="47" y="98"/>
                    </a:cubicBezTo>
                    <a:cubicBezTo>
                      <a:pt x="45" y="98"/>
                      <a:pt x="42" y="98"/>
                      <a:pt x="39" y="98"/>
                    </a:cubicBezTo>
                    <a:cubicBezTo>
                      <a:pt x="28" y="102"/>
                      <a:pt x="14" y="98"/>
                      <a:pt x="10" y="102"/>
                    </a:cubicBezTo>
                    <a:cubicBezTo>
                      <a:pt x="7" y="111"/>
                      <a:pt x="4" y="120"/>
                      <a:pt x="1" y="129"/>
                    </a:cubicBezTo>
                    <a:cubicBezTo>
                      <a:pt x="7" y="155"/>
                      <a:pt x="0" y="169"/>
                      <a:pt x="37" y="182"/>
                    </a:cubicBezTo>
                    <a:cubicBezTo>
                      <a:pt x="39" y="178"/>
                      <a:pt x="39" y="178"/>
                      <a:pt x="44" y="178"/>
                    </a:cubicBezTo>
                    <a:cubicBezTo>
                      <a:pt x="44" y="176"/>
                      <a:pt x="43" y="175"/>
                      <a:pt x="42" y="173"/>
                    </a:cubicBezTo>
                    <a:cubicBezTo>
                      <a:pt x="47" y="171"/>
                      <a:pt x="53" y="166"/>
                      <a:pt x="53" y="165"/>
                    </a:cubicBezTo>
                    <a:cubicBezTo>
                      <a:pt x="60" y="166"/>
                      <a:pt x="63" y="166"/>
                      <a:pt x="70" y="165"/>
                    </a:cubicBezTo>
                    <a:cubicBezTo>
                      <a:pt x="72" y="201"/>
                      <a:pt x="73" y="235"/>
                      <a:pt x="67" y="273"/>
                    </a:cubicBezTo>
                    <a:cubicBezTo>
                      <a:pt x="67" y="288"/>
                      <a:pt x="67" y="303"/>
                      <a:pt x="67" y="317"/>
                    </a:cubicBezTo>
                    <a:cubicBezTo>
                      <a:pt x="70" y="320"/>
                      <a:pt x="73" y="322"/>
                      <a:pt x="76" y="325"/>
                    </a:cubicBezTo>
                    <a:cubicBezTo>
                      <a:pt x="78" y="325"/>
                      <a:pt x="80" y="326"/>
                      <a:pt x="83" y="326"/>
                    </a:cubicBezTo>
                    <a:cubicBezTo>
                      <a:pt x="98" y="316"/>
                      <a:pt x="91" y="305"/>
                      <a:pt x="93" y="287"/>
                    </a:cubicBezTo>
                    <a:cubicBezTo>
                      <a:pt x="95" y="276"/>
                      <a:pt x="94" y="258"/>
                      <a:pt x="95" y="237"/>
                    </a:cubicBezTo>
                    <a:cubicBezTo>
                      <a:pt x="94" y="231"/>
                      <a:pt x="93" y="226"/>
                      <a:pt x="92" y="220"/>
                    </a:cubicBezTo>
                    <a:cubicBezTo>
                      <a:pt x="96" y="208"/>
                      <a:pt x="100" y="174"/>
                      <a:pt x="97" y="160"/>
                    </a:cubicBezTo>
                    <a:cubicBezTo>
                      <a:pt x="103" y="161"/>
                      <a:pt x="128" y="154"/>
                      <a:pt x="131" y="159"/>
                    </a:cubicBezTo>
                    <a:cubicBezTo>
                      <a:pt x="133" y="157"/>
                      <a:pt x="134" y="155"/>
                      <a:pt x="140" y="155"/>
                    </a:cubicBezTo>
                    <a:cubicBezTo>
                      <a:pt x="140" y="151"/>
                      <a:pt x="140" y="146"/>
                      <a:pt x="140" y="142"/>
                    </a:cubicBezTo>
                    <a:cubicBezTo>
                      <a:pt x="153" y="139"/>
                      <a:pt x="172" y="132"/>
                      <a:pt x="178" y="113"/>
                    </a:cubicBezTo>
                    <a:cubicBezTo>
                      <a:pt x="177" y="113"/>
                      <a:pt x="176" y="113"/>
                      <a:pt x="176" y="113"/>
                    </a:cubicBezTo>
                    <a:close/>
                    <a:moveTo>
                      <a:pt x="70" y="146"/>
                    </a:moveTo>
                    <a:cubicBezTo>
                      <a:pt x="62" y="149"/>
                      <a:pt x="55" y="146"/>
                      <a:pt x="45" y="148"/>
                    </a:cubicBezTo>
                    <a:cubicBezTo>
                      <a:pt x="37" y="139"/>
                      <a:pt x="39" y="130"/>
                      <a:pt x="34" y="124"/>
                    </a:cubicBezTo>
                    <a:cubicBezTo>
                      <a:pt x="41" y="117"/>
                      <a:pt x="52" y="117"/>
                      <a:pt x="58" y="117"/>
                    </a:cubicBezTo>
                    <a:cubicBezTo>
                      <a:pt x="57" y="116"/>
                      <a:pt x="57" y="115"/>
                      <a:pt x="57" y="114"/>
                    </a:cubicBezTo>
                    <a:cubicBezTo>
                      <a:pt x="61" y="116"/>
                      <a:pt x="65" y="115"/>
                      <a:pt x="71" y="114"/>
                    </a:cubicBezTo>
                    <a:cubicBezTo>
                      <a:pt x="68" y="125"/>
                      <a:pt x="73" y="134"/>
                      <a:pt x="70" y="146"/>
                    </a:cubicBezTo>
                    <a:close/>
                    <a:moveTo>
                      <a:pt x="133" y="110"/>
                    </a:moveTo>
                    <a:cubicBezTo>
                      <a:pt x="132" y="123"/>
                      <a:pt x="113" y="126"/>
                      <a:pt x="108" y="135"/>
                    </a:cubicBezTo>
                    <a:cubicBezTo>
                      <a:pt x="109" y="136"/>
                      <a:pt x="109" y="138"/>
                      <a:pt x="110" y="140"/>
                    </a:cubicBezTo>
                    <a:cubicBezTo>
                      <a:pt x="106" y="141"/>
                      <a:pt x="101" y="142"/>
                      <a:pt x="96" y="143"/>
                    </a:cubicBezTo>
                    <a:cubicBezTo>
                      <a:pt x="95" y="129"/>
                      <a:pt x="94" y="120"/>
                      <a:pt x="98" y="108"/>
                    </a:cubicBezTo>
                    <a:cubicBezTo>
                      <a:pt x="104" y="104"/>
                      <a:pt x="115" y="105"/>
                      <a:pt x="122" y="105"/>
                    </a:cubicBezTo>
                    <a:cubicBezTo>
                      <a:pt x="122" y="104"/>
                      <a:pt x="121" y="104"/>
                      <a:pt x="121" y="103"/>
                    </a:cubicBezTo>
                    <a:cubicBezTo>
                      <a:pt x="128" y="106"/>
                      <a:pt x="131" y="104"/>
                      <a:pt x="134" y="110"/>
                    </a:cubicBezTo>
                    <a:cubicBezTo>
                      <a:pt x="134" y="110"/>
                      <a:pt x="133" y="110"/>
                      <a:pt x="133" y="11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í$ḻíḍe">
                <a:extLst>
                  <a:ext uri="{FF2B5EF4-FFF2-40B4-BE49-F238E27FC236}">
                    <a16:creationId xmlns:a16="http://schemas.microsoft.com/office/drawing/2014/main" id="{66DA4321-4360-47AA-B6BA-C384110EEF6A}"/>
                  </a:ext>
                </a:extLst>
              </p:cNvPr>
              <p:cNvSpPr/>
              <p:nvPr/>
            </p:nvSpPr>
            <p:spPr bwMode="auto">
              <a:xfrm>
                <a:off x="5903914" y="3143251"/>
                <a:ext cx="9525" cy="15875"/>
              </a:xfrm>
              <a:custGeom>
                <a:avLst/>
                <a:gdLst>
                  <a:gd name="T0" fmla="*/ 3 w 3"/>
                  <a:gd name="T1" fmla="*/ 0 h 5"/>
                  <a:gd name="T2" fmla="*/ 0 w 3"/>
                  <a:gd name="T3" fmla="*/ 1 h 5"/>
                  <a:gd name="T4" fmla="*/ 1 w 3"/>
                  <a:gd name="T5" fmla="*/ 5 h 5"/>
                  <a:gd name="T6" fmla="*/ 2 w 3"/>
                  <a:gd name="T7" fmla="*/ 3 h 5"/>
                  <a:gd name="T8" fmla="*/ 3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1" y="2"/>
                      <a:pt x="3" y="0"/>
                      <a:pt x="0" y="1"/>
                    </a:cubicBezTo>
                    <a:cubicBezTo>
                      <a:pt x="1" y="2"/>
                      <a:pt x="1" y="3"/>
                      <a:pt x="1" y="5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2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îṧḻîḑe">
                <a:extLst>
                  <a:ext uri="{FF2B5EF4-FFF2-40B4-BE49-F238E27FC236}">
                    <a16:creationId xmlns:a16="http://schemas.microsoft.com/office/drawing/2014/main" id="{9DF887C7-0F03-4974-B2F9-56E080B64158}"/>
                  </a:ext>
                </a:extLst>
              </p:cNvPr>
              <p:cNvSpPr/>
              <p:nvPr/>
            </p:nvSpPr>
            <p:spPr bwMode="auto">
              <a:xfrm>
                <a:off x="5916614" y="314325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îśļîďê">
                <a:extLst>
                  <a:ext uri="{FF2B5EF4-FFF2-40B4-BE49-F238E27FC236}">
                    <a16:creationId xmlns:a16="http://schemas.microsoft.com/office/drawing/2014/main" id="{7C5F821E-AE72-4184-B66C-9E275579E180}"/>
                  </a:ext>
                </a:extLst>
              </p:cNvPr>
              <p:cNvSpPr/>
              <p:nvPr/>
            </p:nvSpPr>
            <p:spPr bwMode="auto">
              <a:xfrm>
                <a:off x="5895976" y="3149601"/>
                <a:ext cx="4763" cy="317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îSḷíďe">
              <a:extLst>
                <a:ext uri="{FF2B5EF4-FFF2-40B4-BE49-F238E27FC236}">
                  <a16:creationId xmlns:a16="http://schemas.microsoft.com/office/drawing/2014/main" id="{BDD1D31F-F6B4-4350-9D3B-ACC339FB3D57}"/>
                </a:ext>
              </a:extLst>
            </p:cNvPr>
            <p:cNvGrpSpPr/>
            <p:nvPr/>
          </p:nvGrpSpPr>
          <p:grpSpPr>
            <a:xfrm>
              <a:off x="3886201" y="2867026"/>
              <a:ext cx="641351" cy="736600"/>
              <a:chOff x="3886201" y="2867026"/>
              <a:chExt cx="641351" cy="736600"/>
            </a:xfrm>
          </p:grpSpPr>
          <p:sp>
            <p:nvSpPr>
              <p:cNvPr id="85" name="íṡḻiḍé">
                <a:extLst>
                  <a:ext uri="{FF2B5EF4-FFF2-40B4-BE49-F238E27FC236}">
                    <a16:creationId xmlns:a16="http://schemas.microsoft.com/office/drawing/2014/main" id="{818769A6-A571-4675-83E1-4D11BCED5847}"/>
                  </a:ext>
                </a:extLst>
              </p:cNvPr>
              <p:cNvSpPr/>
              <p:nvPr/>
            </p:nvSpPr>
            <p:spPr bwMode="auto">
              <a:xfrm>
                <a:off x="4252914" y="2867026"/>
                <a:ext cx="274638" cy="654050"/>
              </a:xfrm>
              <a:custGeom>
                <a:avLst/>
                <a:gdLst>
                  <a:gd name="T0" fmla="*/ 22 w 91"/>
                  <a:gd name="T1" fmla="*/ 0 h 215"/>
                  <a:gd name="T2" fmla="*/ 46 w 91"/>
                  <a:gd name="T3" fmla="*/ 56 h 215"/>
                  <a:gd name="T4" fmla="*/ 52 w 91"/>
                  <a:gd name="T5" fmla="*/ 86 h 215"/>
                  <a:gd name="T6" fmla="*/ 91 w 91"/>
                  <a:gd name="T7" fmla="*/ 106 h 215"/>
                  <a:gd name="T8" fmla="*/ 79 w 91"/>
                  <a:gd name="T9" fmla="*/ 121 h 215"/>
                  <a:gd name="T10" fmla="*/ 55 w 91"/>
                  <a:gd name="T11" fmla="*/ 125 h 215"/>
                  <a:gd name="T12" fmla="*/ 43 w 91"/>
                  <a:gd name="T13" fmla="*/ 187 h 215"/>
                  <a:gd name="T14" fmla="*/ 50 w 91"/>
                  <a:gd name="T15" fmla="*/ 185 h 215"/>
                  <a:gd name="T16" fmla="*/ 84 w 91"/>
                  <a:gd name="T17" fmla="*/ 197 h 215"/>
                  <a:gd name="T18" fmla="*/ 84 w 91"/>
                  <a:gd name="T19" fmla="*/ 202 h 215"/>
                  <a:gd name="T20" fmla="*/ 80 w 91"/>
                  <a:gd name="T21" fmla="*/ 209 h 215"/>
                  <a:gd name="T22" fmla="*/ 0 w 91"/>
                  <a:gd name="T23" fmla="*/ 194 h 215"/>
                  <a:gd name="T24" fmla="*/ 14 w 91"/>
                  <a:gd name="T25" fmla="*/ 187 h 215"/>
                  <a:gd name="T26" fmla="*/ 17 w 91"/>
                  <a:gd name="T27" fmla="*/ 108 h 215"/>
                  <a:gd name="T28" fmla="*/ 12 w 91"/>
                  <a:gd name="T29" fmla="*/ 105 h 215"/>
                  <a:gd name="T30" fmla="*/ 20 w 91"/>
                  <a:gd name="T31" fmla="*/ 36 h 215"/>
                  <a:gd name="T32" fmla="*/ 20 w 91"/>
                  <a:gd name="T33" fmla="*/ 3 h 215"/>
                  <a:gd name="T34" fmla="*/ 22 w 91"/>
                  <a:gd name="T35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1" h="215">
                    <a:moveTo>
                      <a:pt x="22" y="0"/>
                    </a:moveTo>
                    <a:cubicBezTo>
                      <a:pt x="58" y="5"/>
                      <a:pt x="41" y="31"/>
                      <a:pt x="46" y="56"/>
                    </a:cubicBezTo>
                    <a:cubicBezTo>
                      <a:pt x="48" y="64"/>
                      <a:pt x="54" y="80"/>
                      <a:pt x="52" y="86"/>
                    </a:cubicBezTo>
                    <a:cubicBezTo>
                      <a:pt x="73" y="78"/>
                      <a:pt x="83" y="84"/>
                      <a:pt x="91" y="106"/>
                    </a:cubicBezTo>
                    <a:cubicBezTo>
                      <a:pt x="87" y="111"/>
                      <a:pt x="85" y="118"/>
                      <a:pt x="79" y="121"/>
                    </a:cubicBezTo>
                    <a:cubicBezTo>
                      <a:pt x="73" y="124"/>
                      <a:pt x="59" y="119"/>
                      <a:pt x="55" y="125"/>
                    </a:cubicBezTo>
                    <a:cubicBezTo>
                      <a:pt x="46" y="140"/>
                      <a:pt x="49" y="172"/>
                      <a:pt x="43" y="187"/>
                    </a:cubicBezTo>
                    <a:cubicBezTo>
                      <a:pt x="45" y="187"/>
                      <a:pt x="48" y="186"/>
                      <a:pt x="50" y="185"/>
                    </a:cubicBezTo>
                    <a:cubicBezTo>
                      <a:pt x="63" y="190"/>
                      <a:pt x="71" y="187"/>
                      <a:pt x="84" y="197"/>
                    </a:cubicBezTo>
                    <a:cubicBezTo>
                      <a:pt x="84" y="198"/>
                      <a:pt x="84" y="200"/>
                      <a:pt x="84" y="202"/>
                    </a:cubicBezTo>
                    <a:cubicBezTo>
                      <a:pt x="82" y="204"/>
                      <a:pt x="81" y="207"/>
                      <a:pt x="80" y="209"/>
                    </a:cubicBezTo>
                    <a:cubicBezTo>
                      <a:pt x="59" y="215"/>
                      <a:pt x="1" y="212"/>
                      <a:pt x="0" y="194"/>
                    </a:cubicBezTo>
                    <a:cubicBezTo>
                      <a:pt x="6" y="191"/>
                      <a:pt x="7" y="186"/>
                      <a:pt x="14" y="187"/>
                    </a:cubicBezTo>
                    <a:cubicBezTo>
                      <a:pt x="14" y="182"/>
                      <a:pt x="17" y="108"/>
                      <a:pt x="17" y="108"/>
                    </a:cubicBezTo>
                    <a:cubicBezTo>
                      <a:pt x="16" y="107"/>
                      <a:pt x="14" y="106"/>
                      <a:pt x="12" y="105"/>
                    </a:cubicBezTo>
                    <a:cubicBezTo>
                      <a:pt x="24" y="92"/>
                      <a:pt x="17" y="55"/>
                      <a:pt x="20" y="36"/>
                    </a:cubicBezTo>
                    <a:cubicBezTo>
                      <a:pt x="22" y="25"/>
                      <a:pt x="15" y="10"/>
                      <a:pt x="20" y="3"/>
                    </a:cubicBezTo>
                    <a:cubicBezTo>
                      <a:pt x="21" y="2"/>
                      <a:pt x="21" y="1"/>
                      <a:pt x="22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íṧḷíḓè">
                <a:extLst>
                  <a:ext uri="{FF2B5EF4-FFF2-40B4-BE49-F238E27FC236}">
                    <a16:creationId xmlns:a16="http://schemas.microsoft.com/office/drawing/2014/main" id="{86F5D14C-2E7E-447B-8788-1292DB68CD9F}"/>
                  </a:ext>
                </a:extLst>
              </p:cNvPr>
              <p:cNvSpPr/>
              <p:nvPr/>
            </p:nvSpPr>
            <p:spPr bwMode="auto">
              <a:xfrm>
                <a:off x="3886201" y="2976563"/>
                <a:ext cx="400050" cy="627063"/>
              </a:xfrm>
              <a:custGeom>
                <a:avLst/>
                <a:gdLst>
                  <a:gd name="T0" fmla="*/ 67 w 132"/>
                  <a:gd name="T1" fmla="*/ 0 h 206"/>
                  <a:gd name="T2" fmla="*/ 93 w 132"/>
                  <a:gd name="T3" fmla="*/ 6 h 206"/>
                  <a:gd name="T4" fmla="*/ 106 w 132"/>
                  <a:gd name="T5" fmla="*/ 95 h 206"/>
                  <a:gd name="T6" fmla="*/ 109 w 132"/>
                  <a:gd name="T7" fmla="*/ 96 h 206"/>
                  <a:gd name="T8" fmla="*/ 108 w 132"/>
                  <a:gd name="T9" fmla="*/ 94 h 206"/>
                  <a:gd name="T10" fmla="*/ 124 w 132"/>
                  <a:gd name="T11" fmla="*/ 79 h 206"/>
                  <a:gd name="T12" fmla="*/ 122 w 132"/>
                  <a:gd name="T13" fmla="*/ 84 h 206"/>
                  <a:gd name="T14" fmla="*/ 131 w 132"/>
                  <a:gd name="T15" fmla="*/ 79 h 206"/>
                  <a:gd name="T16" fmla="*/ 132 w 132"/>
                  <a:gd name="T17" fmla="*/ 82 h 206"/>
                  <a:gd name="T18" fmla="*/ 131 w 132"/>
                  <a:gd name="T19" fmla="*/ 86 h 206"/>
                  <a:gd name="T20" fmla="*/ 116 w 132"/>
                  <a:gd name="T21" fmla="*/ 98 h 206"/>
                  <a:gd name="T22" fmla="*/ 122 w 132"/>
                  <a:gd name="T23" fmla="*/ 99 h 206"/>
                  <a:gd name="T24" fmla="*/ 109 w 132"/>
                  <a:gd name="T25" fmla="*/ 121 h 206"/>
                  <a:gd name="T26" fmla="*/ 105 w 132"/>
                  <a:gd name="T27" fmla="*/ 146 h 206"/>
                  <a:gd name="T28" fmla="*/ 43 w 132"/>
                  <a:gd name="T29" fmla="*/ 204 h 206"/>
                  <a:gd name="T30" fmla="*/ 20 w 132"/>
                  <a:gd name="T31" fmla="*/ 200 h 206"/>
                  <a:gd name="T32" fmla="*/ 42 w 132"/>
                  <a:gd name="T33" fmla="*/ 140 h 206"/>
                  <a:gd name="T34" fmla="*/ 49 w 132"/>
                  <a:gd name="T35" fmla="*/ 142 h 206"/>
                  <a:gd name="T36" fmla="*/ 50 w 132"/>
                  <a:gd name="T37" fmla="*/ 152 h 206"/>
                  <a:gd name="T38" fmla="*/ 51 w 132"/>
                  <a:gd name="T39" fmla="*/ 152 h 206"/>
                  <a:gd name="T40" fmla="*/ 51 w 132"/>
                  <a:gd name="T41" fmla="*/ 150 h 206"/>
                  <a:gd name="T42" fmla="*/ 60 w 132"/>
                  <a:gd name="T43" fmla="*/ 143 h 206"/>
                  <a:gd name="T44" fmla="*/ 51 w 132"/>
                  <a:gd name="T45" fmla="*/ 120 h 206"/>
                  <a:gd name="T46" fmla="*/ 55 w 132"/>
                  <a:gd name="T47" fmla="*/ 123 h 206"/>
                  <a:gd name="T48" fmla="*/ 57 w 132"/>
                  <a:gd name="T49" fmla="*/ 122 h 206"/>
                  <a:gd name="T50" fmla="*/ 61 w 132"/>
                  <a:gd name="T51" fmla="*/ 124 h 206"/>
                  <a:gd name="T52" fmla="*/ 64 w 132"/>
                  <a:gd name="T53" fmla="*/ 121 h 206"/>
                  <a:gd name="T54" fmla="*/ 62 w 132"/>
                  <a:gd name="T55" fmla="*/ 102 h 206"/>
                  <a:gd name="T56" fmla="*/ 52 w 132"/>
                  <a:gd name="T57" fmla="*/ 100 h 206"/>
                  <a:gd name="T58" fmla="*/ 42 w 132"/>
                  <a:gd name="T59" fmla="*/ 87 h 206"/>
                  <a:gd name="T60" fmla="*/ 11 w 132"/>
                  <a:gd name="T61" fmla="*/ 72 h 206"/>
                  <a:gd name="T62" fmla="*/ 13 w 132"/>
                  <a:gd name="T63" fmla="*/ 72 h 206"/>
                  <a:gd name="T64" fmla="*/ 56 w 132"/>
                  <a:gd name="T65" fmla="*/ 52 h 206"/>
                  <a:gd name="T66" fmla="*/ 50 w 132"/>
                  <a:gd name="T67" fmla="*/ 5 h 206"/>
                  <a:gd name="T68" fmla="*/ 67 w 132"/>
                  <a:gd name="T69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2" h="206">
                    <a:moveTo>
                      <a:pt x="67" y="0"/>
                    </a:moveTo>
                    <a:cubicBezTo>
                      <a:pt x="76" y="2"/>
                      <a:pt x="85" y="4"/>
                      <a:pt x="93" y="6"/>
                    </a:cubicBezTo>
                    <a:cubicBezTo>
                      <a:pt x="106" y="17"/>
                      <a:pt x="108" y="77"/>
                      <a:pt x="106" y="95"/>
                    </a:cubicBezTo>
                    <a:cubicBezTo>
                      <a:pt x="107" y="95"/>
                      <a:pt x="108" y="95"/>
                      <a:pt x="109" y="96"/>
                    </a:cubicBezTo>
                    <a:cubicBezTo>
                      <a:pt x="108" y="95"/>
                      <a:pt x="108" y="94"/>
                      <a:pt x="108" y="94"/>
                    </a:cubicBezTo>
                    <a:cubicBezTo>
                      <a:pt x="113" y="89"/>
                      <a:pt x="118" y="84"/>
                      <a:pt x="124" y="79"/>
                    </a:cubicBezTo>
                    <a:cubicBezTo>
                      <a:pt x="123" y="81"/>
                      <a:pt x="123" y="82"/>
                      <a:pt x="122" y="84"/>
                    </a:cubicBezTo>
                    <a:cubicBezTo>
                      <a:pt x="125" y="82"/>
                      <a:pt x="128" y="81"/>
                      <a:pt x="131" y="79"/>
                    </a:cubicBezTo>
                    <a:cubicBezTo>
                      <a:pt x="131" y="80"/>
                      <a:pt x="131" y="81"/>
                      <a:pt x="132" y="82"/>
                    </a:cubicBezTo>
                    <a:cubicBezTo>
                      <a:pt x="129" y="85"/>
                      <a:pt x="130" y="83"/>
                      <a:pt x="131" y="86"/>
                    </a:cubicBezTo>
                    <a:cubicBezTo>
                      <a:pt x="126" y="86"/>
                      <a:pt x="117" y="90"/>
                      <a:pt x="116" y="98"/>
                    </a:cubicBezTo>
                    <a:cubicBezTo>
                      <a:pt x="120" y="99"/>
                      <a:pt x="118" y="100"/>
                      <a:pt x="122" y="99"/>
                    </a:cubicBezTo>
                    <a:cubicBezTo>
                      <a:pt x="120" y="109"/>
                      <a:pt x="113" y="112"/>
                      <a:pt x="109" y="121"/>
                    </a:cubicBezTo>
                    <a:cubicBezTo>
                      <a:pt x="107" y="126"/>
                      <a:pt x="105" y="146"/>
                      <a:pt x="105" y="146"/>
                    </a:cubicBezTo>
                    <a:cubicBezTo>
                      <a:pt x="76" y="167"/>
                      <a:pt x="59" y="167"/>
                      <a:pt x="43" y="204"/>
                    </a:cubicBezTo>
                    <a:cubicBezTo>
                      <a:pt x="36" y="204"/>
                      <a:pt x="23" y="206"/>
                      <a:pt x="20" y="200"/>
                    </a:cubicBezTo>
                    <a:cubicBezTo>
                      <a:pt x="0" y="190"/>
                      <a:pt x="41" y="148"/>
                      <a:pt x="42" y="140"/>
                    </a:cubicBezTo>
                    <a:cubicBezTo>
                      <a:pt x="47" y="142"/>
                      <a:pt x="43" y="144"/>
                      <a:pt x="49" y="142"/>
                    </a:cubicBezTo>
                    <a:cubicBezTo>
                      <a:pt x="49" y="145"/>
                      <a:pt x="50" y="149"/>
                      <a:pt x="50" y="152"/>
                    </a:cubicBezTo>
                    <a:cubicBezTo>
                      <a:pt x="50" y="152"/>
                      <a:pt x="51" y="152"/>
                      <a:pt x="51" y="152"/>
                    </a:cubicBezTo>
                    <a:cubicBezTo>
                      <a:pt x="51" y="152"/>
                      <a:pt x="51" y="151"/>
                      <a:pt x="51" y="150"/>
                    </a:cubicBezTo>
                    <a:cubicBezTo>
                      <a:pt x="55" y="148"/>
                      <a:pt x="57" y="146"/>
                      <a:pt x="60" y="143"/>
                    </a:cubicBezTo>
                    <a:cubicBezTo>
                      <a:pt x="57" y="133"/>
                      <a:pt x="49" y="123"/>
                      <a:pt x="51" y="120"/>
                    </a:cubicBezTo>
                    <a:cubicBezTo>
                      <a:pt x="52" y="122"/>
                      <a:pt x="53" y="122"/>
                      <a:pt x="55" y="123"/>
                    </a:cubicBezTo>
                    <a:cubicBezTo>
                      <a:pt x="56" y="121"/>
                      <a:pt x="55" y="121"/>
                      <a:pt x="57" y="122"/>
                    </a:cubicBezTo>
                    <a:cubicBezTo>
                      <a:pt x="61" y="125"/>
                      <a:pt x="60" y="125"/>
                      <a:pt x="61" y="124"/>
                    </a:cubicBezTo>
                    <a:cubicBezTo>
                      <a:pt x="63" y="123"/>
                      <a:pt x="63" y="123"/>
                      <a:pt x="64" y="121"/>
                    </a:cubicBezTo>
                    <a:cubicBezTo>
                      <a:pt x="61" y="120"/>
                      <a:pt x="66" y="104"/>
                      <a:pt x="62" y="102"/>
                    </a:cubicBezTo>
                    <a:cubicBezTo>
                      <a:pt x="59" y="102"/>
                      <a:pt x="55" y="101"/>
                      <a:pt x="52" y="100"/>
                    </a:cubicBezTo>
                    <a:cubicBezTo>
                      <a:pt x="51" y="95"/>
                      <a:pt x="48" y="91"/>
                      <a:pt x="42" y="87"/>
                    </a:cubicBezTo>
                    <a:cubicBezTo>
                      <a:pt x="38" y="87"/>
                      <a:pt x="16" y="83"/>
                      <a:pt x="11" y="72"/>
                    </a:cubicBezTo>
                    <a:cubicBezTo>
                      <a:pt x="11" y="72"/>
                      <a:pt x="12" y="72"/>
                      <a:pt x="13" y="72"/>
                    </a:cubicBezTo>
                    <a:cubicBezTo>
                      <a:pt x="17" y="49"/>
                      <a:pt x="50" y="59"/>
                      <a:pt x="56" y="52"/>
                    </a:cubicBezTo>
                    <a:cubicBezTo>
                      <a:pt x="52" y="38"/>
                      <a:pt x="48" y="18"/>
                      <a:pt x="50" y="5"/>
                    </a:cubicBezTo>
                    <a:cubicBezTo>
                      <a:pt x="55" y="3"/>
                      <a:pt x="61" y="3"/>
                      <a:pt x="6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ïşḷíḍè">
                <a:extLst>
                  <a:ext uri="{FF2B5EF4-FFF2-40B4-BE49-F238E27FC236}">
                    <a16:creationId xmlns:a16="http://schemas.microsoft.com/office/drawing/2014/main" id="{74B7CB52-E8F9-4F1C-894F-FC378EC77A29}"/>
                  </a:ext>
                </a:extLst>
              </p:cNvPr>
              <p:cNvSpPr/>
              <p:nvPr/>
            </p:nvSpPr>
            <p:spPr bwMode="auto">
              <a:xfrm>
                <a:off x="4246564" y="323215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íṧľîḑé">
                <a:extLst>
                  <a:ext uri="{FF2B5EF4-FFF2-40B4-BE49-F238E27FC236}">
                    <a16:creationId xmlns:a16="http://schemas.microsoft.com/office/drawing/2014/main" id="{48E0A14D-154E-4111-99B0-BD879B981B3E}"/>
                  </a:ext>
                </a:extLst>
              </p:cNvPr>
              <p:cNvSpPr/>
              <p:nvPr/>
            </p:nvSpPr>
            <p:spPr bwMode="auto">
              <a:xfrm>
                <a:off x="4224339" y="3265488"/>
                <a:ext cx="6350" cy="317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5" name="iSliḓe">
              <a:extLst>
                <a:ext uri="{FF2B5EF4-FFF2-40B4-BE49-F238E27FC236}">
                  <a16:creationId xmlns:a16="http://schemas.microsoft.com/office/drawing/2014/main" id="{95AB7441-4DE8-41F3-A28D-105F9B95F36F}"/>
                </a:ext>
              </a:extLst>
            </p:cNvPr>
            <p:cNvSpPr/>
            <p:nvPr/>
          </p:nvSpPr>
          <p:spPr bwMode="auto">
            <a:xfrm>
              <a:off x="4911726" y="3113088"/>
              <a:ext cx="327025" cy="563563"/>
            </a:xfrm>
            <a:custGeom>
              <a:avLst/>
              <a:gdLst>
                <a:gd name="T0" fmla="*/ 67 w 108"/>
                <a:gd name="T1" fmla="*/ 0 h 185"/>
                <a:gd name="T2" fmla="*/ 19 w 108"/>
                <a:gd name="T3" fmla="*/ 12 h 185"/>
                <a:gd name="T4" fmla="*/ 2 w 108"/>
                <a:gd name="T5" fmla="*/ 10 h 185"/>
                <a:gd name="T6" fmla="*/ 0 w 108"/>
                <a:gd name="T7" fmla="*/ 9 h 185"/>
                <a:gd name="T8" fmla="*/ 19 w 108"/>
                <a:gd name="T9" fmla="*/ 82 h 185"/>
                <a:gd name="T10" fmla="*/ 28 w 108"/>
                <a:gd name="T11" fmla="*/ 84 h 185"/>
                <a:gd name="T12" fmla="*/ 36 w 108"/>
                <a:gd name="T13" fmla="*/ 80 h 185"/>
                <a:gd name="T14" fmla="*/ 38 w 108"/>
                <a:gd name="T15" fmla="*/ 98 h 185"/>
                <a:gd name="T16" fmla="*/ 33 w 108"/>
                <a:gd name="T17" fmla="*/ 156 h 185"/>
                <a:gd name="T18" fmla="*/ 29 w 108"/>
                <a:gd name="T19" fmla="*/ 157 h 185"/>
                <a:gd name="T20" fmla="*/ 10 w 108"/>
                <a:gd name="T21" fmla="*/ 146 h 185"/>
                <a:gd name="T22" fmla="*/ 7 w 108"/>
                <a:gd name="T23" fmla="*/ 148 h 185"/>
                <a:gd name="T24" fmla="*/ 47 w 108"/>
                <a:gd name="T25" fmla="*/ 177 h 185"/>
                <a:gd name="T26" fmla="*/ 55 w 108"/>
                <a:gd name="T27" fmla="*/ 143 h 185"/>
                <a:gd name="T28" fmla="*/ 56 w 108"/>
                <a:gd name="T29" fmla="*/ 69 h 185"/>
                <a:gd name="T30" fmla="*/ 57 w 108"/>
                <a:gd name="T31" fmla="*/ 67 h 185"/>
                <a:gd name="T32" fmla="*/ 75 w 108"/>
                <a:gd name="T33" fmla="*/ 66 h 185"/>
                <a:gd name="T34" fmla="*/ 102 w 108"/>
                <a:gd name="T35" fmla="*/ 23 h 185"/>
                <a:gd name="T36" fmla="*/ 67 w 108"/>
                <a:gd name="T37" fmla="*/ 0 h 185"/>
                <a:gd name="T38" fmla="*/ 58 w 108"/>
                <a:gd name="T39" fmla="*/ 26 h 185"/>
                <a:gd name="T40" fmla="*/ 51 w 108"/>
                <a:gd name="T41" fmla="*/ 47 h 185"/>
                <a:gd name="T42" fmla="*/ 37 w 108"/>
                <a:gd name="T43" fmla="*/ 51 h 185"/>
                <a:gd name="T44" fmla="*/ 34 w 108"/>
                <a:gd name="T45" fmla="*/ 49 h 185"/>
                <a:gd name="T46" fmla="*/ 31 w 108"/>
                <a:gd name="T47" fmla="*/ 31 h 185"/>
                <a:gd name="T48" fmla="*/ 54 w 108"/>
                <a:gd name="T49" fmla="*/ 20 h 185"/>
                <a:gd name="T50" fmla="*/ 58 w 108"/>
                <a:gd name="T51" fmla="*/ 22 h 185"/>
                <a:gd name="T52" fmla="*/ 60 w 108"/>
                <a:gd name="T53" fmla="*/ 27 h 185"/>
                <a:gd name="T54" fmla="*/ 58 w 108"/>
                <a:gd name="T55" fmla="*/ 2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8" h="185">
                  <a:moveTo>
                    <a:pt x="67" y="0"/>
                  </a:moveTo>
                  <a:cubicBezTo>
                    <a:pt x="60" y="7"/>
                    <a:pt x="33" y="10"/>
                    <a:pt x="19" y="12"/>
                  </a:cubicBezTo>
                  <a:cubicBezTo>
                    <a:pt x="13" y="10"/>
                    <a:pt x="8" y="8"/>
                    <a:pt x="2" y="10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2" y="29"/>
                    <a:pt x="0" y="70"/>
                    <a:pt x="19" y="82"/>
                  </a:cubicBezTo>
                  <a:cubicBezTo>
                    <a:pt x="20" y="83"/>
                    <a:pt x="23" y="84"/>
                    <a:pt x="28" y="84"/>
                  </a:cubicBezTo>
                  <a:cubicBezTo>
                    <a:pt x="31" y="82"/>
                    <a:pt x="36" y="77"/>
                    <a:pt x="36" y="80"/>
                  </a:cubicBezTo>
                  <a:cubicBezTo>
                    <a:pt x="37" y="79"/>
                    <a:pt x="39" y="94"/>
                    <a:pt x="38" y="98"/>
                  </a:cubicBezTo>
                  <a:cubicBezTo>
                    <a:pt x="35" y="116"/>
                    <a:pt x="37" y="137"/>
                    <a:pt x="33" y="156"/>
                  </a:cubicBezTo>
                  <a:cubicBezTo>
                    <a:pt x="31" y="157"/>
                    <a:pt x="30" y="157"/>
                    <a:pt x="29" y="157"/>
                  </a:cubicBezTo>
                  <a:cubicBezTo>
                    <a:pt x="22" y="154"/>
                    <a:pt x="16" y="150"/>
                    <a:pt x="10" y="146"/>
                  </a:cubicBezTo>
                  <a:cubicBezTo>
                    <a:pt x="9" y="147"/>
                    <a:pt x="8" y="147"/>
                    <a:pt x="7" y="148"/>
                  </a:cubicBezTo>
                  <a:cubicBezTo>
                    <a:pt x="14" y="161"/>
                    <a:pt x="32" y="185"/>
                    <a:pt x="47" y="177"/>
                  </a:cubicBezTo>
                  <a:cubicBezTo>
                    <a:pt x="59" y="170"/>
                    <a:pt x="53" y="155"/>
                    <a:pt x="55" y="143"/>
                  </a:cubicBezTo>
                  <a:cubicBezTo>
                    <a:pt x="56" y="134"/>
                    <a:pt x="59" y="77"/>
                    <a:pt x="56" y="69"/>
                  </a:cubicBezTo>
                  <a:cubicBezTo>
                    <a:pt x="57" y="71"/>
                    <a:pt x="57" y="68"/>
                    <a:pt x="57" y="67"/>
                  </a:cubicBezTo>
                  <a:cubicBezTo>
                    <a:pt x="62" y="68"/>
                    <a:pt x="66" y="64"/>
                    <a:pt x="75" y="66"/>
                  </a:cubicBezTo>
                  <a:cubicBezTo>
                    <a:pt x="81" y="58"/>
                    <a:pt x="102" y="36"/>
                    <a:pt x="102" y="23"/>
                  </a:cubicBezTo>
                  <a:cubicBezTo>
                    <a:pt x="108" y="9"/>
                    <a:pt x="78" y="1"/>
                    <a:pt x="67" y="0"/>
                  </a:cubicBezTo>
                  <a:close/>
                  <a:moveTo>
                    <a:pt x="58" y="26"/>
                  </a:moveTo>
                  <a:cubicBezTo>
                    <a:pt x="60" y="32"/>
                    <a:pt x="55" y="37"/>
                    <a:pt x="51" y="47"/>
                  </a:cubicBezTo>
                  <a:cubicBezTo>
                    <a:pt x="46" y="48"/>
                    <a:pt x="42" y="50"/>
                    <a:pt x="37" y="51"/>
                  </a:cubicBezTo>
                  <a:cubicBezTo>
                    <a:pt x="36" y="50"/>
                    <a:pt x="35" y="50"/>
                    <a:pt x="34" y="49"/>
                  </a:cubicBezTo>
                  <a:cubicBezTo>
                    <a:pt x="35" y="45"/>
                    <a:pt x="33" y="33"/>
                    <a:pt x="31" y="31"/>
                  </a:cubicBezTo>
                  <a:cubicBezTo>
                    <a:pt x="37" y="24"/>
                    <a:pt x="44" y="25"/>
                    <a:pt x="54" y="20"/>
                  </a:cubicBezTo>
                  <a:cubicBezTo>
                    <a:pt x="57" y="21"/>
                    <a:pt x="57" y="20"/>
                    <a:pt x="58" y="22"/>
                  </a:cubicBezTo>
                  <a:cubicBezTo>
                    <a:pt x="60" y="20"/>
                    <a:pt x="59" y="24"/>
                    <a:pt x="60" y="27"/>
                  </a:cubicBezTo>
                  <a:cubicBezTo>
                    <a:pt x="59" y="27"/>
                    <a:pt x="58" y="26"/>
                    <a:pt x="58" y="26"/>
                  </a:cubicBezTo>
                  <a:close/>
                </a:path>
              </a:pathLst>
            </a:custGeom>
            <a:solidFill>
              <a:srgbClr val="D62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6" name="ïṣļïḍé">
              <a:extLst>
                <a:ext uri="{FF2B5EF4-FFF2-40B4-BE49-F238E27FC236}">
                  <a16:creationId xmlns:a16="http://schemas.microsoft.com/office/drawing/2014/main" id="{F8B55F75-8800-4DBC-B0F6-37CDEE9247E6}"/>
                </a:ext>
              </a:extLst>
            </p:cNvPr>
            <p:cNvGrpSpPr/>
            <p:nvPr/>
          </p:nvGrpSpPr>
          <p:grpSpPr>
            <a:xfrm>
              <a:off x="4706939" y="2808288"/>
              <a:ext cx="582613" cy="768351"/>
              <a:chOff x="4706939" y="2808288"/>
              <a:chExt cx="582613" cy="768351"/>
            </a:xfrm>
          </p:grpSpPr>
          <p:sp>
            <p:nvSpPr>
              <p:cNvPr id="82" name="ïṩḷïďé">
                <a:extLst>
                  <a:ext uri="{FF2B5EF4-FFF2-40B4-BE49-F238E27FC236}">
                    <a16:creationId xmlns:a16="http://schemas.microsoft.com/office/drawing/2014/main" id="{F13C1F29-4BA9-4E12-90F1-11B1DCBEA653}"/>
                  </a:ext>
                </a:extLst>
              </p:cNvPr>
              <p:cNvSpPr/>
              <p:nvPr/>
            </p:nvSpPr>
            <p:spPr bwMode="auto">
              <a:xfrm>
                <a:off x="4706939" y="2808288"/>
                <a:ext cx="582613" cy="357188"/>
              </a:xfrm>
              <a:custGeom>
                <a:avLst/>
                <a:gdLst>
                  <a:gd name="T0" fmla="*/ 104 w 193"/>
                  <a:gd name="T1" fmla="*/ 0 h 117"/>
                  <a:gd name="T2" fmla="*/ 131 w 193"/>
                  <a:gd name="T3" fmla="*/ 62 h 117"/>
                  <a:gd name="T4" fmla="*/ 134 w 193"/>
                  <a:gd name="T5" fmla="*/ 63 h 117"/>
                  <a:gd name="T6" fmla="*/ 188 w 193"/>
                  <a:gd name="T7" fmla="*/ 63 h 117"/>
                  <a:gd name="T8" fmla="*/ 191 w 193"/>
                  <a:gd name="T9" fmla="*/ 75 h 117"/>
                  <a:gd name="T10" fmla="*/ 188 w 193"/>
                  <a:gd name="T11" fmla="*/ 85 h 117"/>
                  <a:gd name="T12" fmla="*/ 90 w 193"/>
                  <a:gd name="T13" fmla="*/ 87 h 117"/>
                  <a:gd name="T14" fmla="*/ 69 w 193"/>
                  <a:gd name="T15" fmla="*/ 94 h 117"/>
                  <a:gd name="T16" fmla="*/ 0 w 193"/>
                  <a:gd name="T17" fmla="*/ 82 h 117"/>
                  <a:gd name="T18" fmla="*/ 75 w 193"/>
                  <a:gd name="T19" fmla="*/ 66 h 117"/>
                  <a:gd name="T20" fmla="*/ 104 w 193"/>
                  <a:gd name="T21" fmla="*/ 63 h 117"/>
                  <a:gd name="T22" fmla="*/ 106 w 193"/>
                  <a:gd name="T23" fmla="*/ 63 h 117"/>
                  <a:gd name="T24" fmla="*/ 104 w 193"/>
                  <a:gd name="T25" fmla="*/ 61 h 117"/>
                  <a:gd name="T26" fmla="*/ 92 w 193"/>
                  <a:gd name="T27" fmla="*/ 51 h 117"/>
                  <a:gd name="T28" fmla="*/ 101 w 193"/>
                  <a:gd name="T29" fmla="*/ 47 h 117"/>
                  <a:gd name="T30" fmla="*/ 83 w 193"/>
                  <a:gd name="T31" fmla="*/ 13 h 117"/>
                  <a:gd name="T32" fmla="*/ 104 w 193"/>
                  <a:gd name="T33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3" h="117">
                    <a:moveTo>
                      <a:pt x="104" y="0"/>
                    </a:moveTo>
                    <a:cubicBezTo>
                      <a:pt x="137" y="3"/>
                      <a:pt x="147" y="36"/>
                      <a:pt x="131" y="62"/>
                    </a:cubicBezTo>
                    <a:cubicBezTo>
                      <a:pt x="132" y="62"/>
                      <a:pt x="133" y="62"/>
                      <a:pt x="134" y="63"/>
                    </a:cubicBezTo>
                    <a:cubicBezTo>
                      <a:pt x="135" y="60"/>
                      <a:pt x="186" y="58"/>
                      <a:pt x="188" y="63"/>
                    </a:cubicBezTo>
                    <a:cubicBezTo>
                      <a:pt x="192" y="66"/>
                      <a:pt x="193" y="77"/>
                      <a:pt x="191" y="75"/>
                    </a:cubicBezTo>
                    <a:cubicBezTo>
                      <a:pt x="193" y="82"/>
                      <a:pt x="192" y="81"/>
                      <a:pt x="188" y="85"/>
                    </a:cubicBezTo>
                    <a:cubicBezTo>
                      <a:pt x="146" y="81"/>
                      <a:pt x="129" y="89"/>
                      <a:pt x="90" y="87"/>
                    </a:cubicBezTo>
                    <a:cubicBezTo>
                      <a:pt x="83" y="90"/>
                      <a:pt x="76" y="92"/>
                      <a:pt x="69" y="94"/>
                    </a:cubicBezTo>
                    <a:cubicBezTo>
                      <a:pt x="38" y="96"/>
                      <a:pt x="26" y="117"/>
                      <a:pt x="0" y="82"/>
                    </a:cubicBezTo>
                    <a:cubicBezTo>
                      <a:pt x="3" y="66"/>
                      <a:pt x="72" y="67"/>
                      <a:pt x="75" y="66"/>
                    </a:cubicBezTo>
                    <a:cubicBezTo>
                      <a:pt x="81" y="65"/>
                      <a:pt x="105" y="64"/>
                      <a:pt x="104" y="63"/>
                    </a:cubicBezTo>
                    <a:cubicBezTo>
                      <a:pt x="105" y="63"/>
                      <a:pt x="106" y="63"/>
                      <a:pt x="106" y="63"/>
                    </a:cubicBezTo>
                    <a:cubicBezTo>
                      <a:pt x="106" y="63"/>
                      <a:pt x="105" y="62"/>
                      <a:pt x="104" y="61"/>
                    </a:cubicBezTo>
                    <a:cubicBezTo>
                      <a:pt x="104" y="60"/>
                      <a:pt x="92" y="53"/>
                      <a:pt x="92" y="51"/>
                    </a:cubicBezTo>
                    <a:cubicBezTo>
                      <a:pt x="94" y="50"/>
                      <a:pt x="98" y="46"/>
                      <a:pt x="101" y="47"/>
                    </a:cubicBezTo>
                    <a:cubicBezTo>
                      <a:pt x="95" y="31"/>
                      <a:pt x="94" y="23"/>
                      <a:pt x="83" y="13"/>
                    </a:cubicBezTo>
                    <a:cubicBezTo>
                      <a:pt x="85" y="2"/>
                      <a:pt x="100" y="4"/>
                      <a:pt x="104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ísḷídé">
                <a:extLst>
                  <a:ext uri="{FF2B5EF4-FFF2-40B4-BE49-F238E27FC236}">
                    <a16:creationId xmlns:a16="http://schemas.microsoft.com/office/drawing/2014/main" id="{CA33B0F6-38E2-402C-B9F8-F69326728520}"/>
                  </a:ext>
                </a:extLst>
              </p:cNvPr>
              <p:cNvSpPr/>
              <p:nvPr/>
            </p:nvSpPr>
            <p:spPr bwMode="auto">
              <a:xfrm>
                <a:off x="4791076" y="3390901"/>
                <a:ext cx="136525" cy="185738"/>
              </a:xfrm>
              <a:custGeom>
                <a:avLst/>
                <a:gdLst>
                  <a:gd name="T0" fmla="*/ 23 w 45"/>
                  <a:gd name="T1" fmla="*/ 0 h 61"/>
                  <a:gd name="T2" fmla="*/ 24 w 45"/>
                  <a:gd name="T3" fmla="*/ 5 h 61"/>
                  <a:gd name="T4" fmla="*/ 29 w 45"/>
                  <a:gd name="T5" fmla="*/ 2 h 61"/>
                  <a:gd name="T6" fmla="*/ 32 w 45"/>
                  <a:gd name="T7" fmla="*/ 16 h 61"/>
                  <a:gd name="T8" fmla="*/ 42 w 45"/>
                  <a:gd name="T9" fmla="*/ 19 h 61"/>
                  <a:gd name="T10" fmla="*/ 33 w 45"/>
                  <a:gd name="T11" fmla="*/ 58 h 61"/>
                  <a:gd name="T12" fmla="*/ 15 w 45"/>
                  <a:gd name="T13" fmla="*/ 61 h 61"/>
                  <a:gd name="T14" fmla="*/ 23 w 45"/>
                  <a:gd name="T1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61">
                    <a:moveTo>
                      <a:pt x="23" y="0"/>
                    </a:moveTo>
                    <a:cubicBezTo>
                      <a:pt x="24" y="3"/>
                      <a:pt x="24" y="2"/>
                      <a:pt x="24" y="5"/>
                    </a:cubicBezTo>
                    <a:cubicBezTo>
                      <a:pt x="26" y="4"/>
                      <a:pt x="27" y="3"/>
                      <a:pt x="29" y="2"/>
                    </a:cubicBezTo>
                    <a:cubicBezTo>
                      <a:pt x="30" y="7"/>
                      <a:pt x="31" y="11"/>
                      <a:pt x="32" y="16"/>
                    </a:cubicBezTo>
                    <a:cubicBezTo>
                      <a:pt x="37" y="14"/>
                      <a:pt x="42" y="14"/>
                      <a:pt x="42" y="19"/>
                    </a:cubicBezTo>
                    <a:cubicBezTo>
                      <a:pt x="45" y="36"/>
                      <a:pt x="39" y="42"/>
                      <a:pt x="33" y="58"/>
                    </a:cubicBezTo>
                    <a:cubicBezTo>
                      <a:pt x="27" y="59"/>
                      <a:pt x="21" y="60"/>
                      <a:pt x="15" y="61"/>
                    </a:cubicBezTo>
                    <a:cubicBezTo>
                      <a:pt x="0" y="31"/>
                      <a:pt x="6" y="22"/>
                      <a:pt x="23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íś1íḓé">
                <a:extLst>
                  <a:ext uri="{FF2B5EF4-FFF2-40B4-BE49-F238E27FC236}">
                    <a16:creationId xmlns:a16="http://schemas.microsoft.com/office/drawing/2014/main" id="{F7D746CF-4652-4077-A7C8-57FBBF9FC53C}"/>
                  </a:ext>
                </a:extLst>
              </p:cNvPr>
              <p:cNvSpPr/>
              <p:nvPr/>
            </p:nvSpPr>
            <p:spPr bwMode="auto">
              <a:xfrm>
                <a:off x="5095876" y="3394076"/>
                <a:ext cx="169863" cy="123825"/>
              </a:xfrm>
              <a:custGeom>
                <a:avLst/>
                <a:gdLst>
                  <a:gd name="T0" fmla="*/ 22 w 56"/>
                  <a:gd name="T1" fmla="*/ 0 h 41"/>
                  <a:gd name="T2" fmla="*/ 43 w 56"/>
                  <a:gd name="T3" fmla="*/ 2 h 41"/>
                  <a:gd name="T4" fmla="*/ 56 w 56"/>
                  <a:gd name="T5" fmla="*/ 30 h 41"/>
                  <a:gd name="T6" fmla="*/ 49 w 56"/>
                  <a:gd name="T7" fmla="*/ 38 h 41"/>
                  <a:gd name="T8" fmla="*/ 0 w 56"/>
                  <a:gd name="T9" fmla="*/ 6 h 41"/>
                  <a:gd name="T10" fmla="*/ 2 w 56"/>
                  <a:gd name="T11" fmla="*/ 4 h 41"/>
                  <a:gd name="T12" fmla="*/ 22 w 56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41">
                    <a:moveTo>
                      <a:pt x="22" y="0"/>
                    </a:moveTo>
                    <a:cubicBezTo>
                      <a:pt x="29" y="1"/>
                      <a:pt x="36" y="1"/>
                      <a:pt x="43" y="2"/>
                    </a:cubicBezTo>
                    <a:cubicBezTo>
                      <a:pt x="50" y="17"/>
                      <a:pt x="52" y="16"/>
                      <a:pt x="56" y="30"/>
                    </a:cubicBezTo>
                    <a:cubicBezTo>
                      <a:pt x="53" y="32"/>
                      <a:pt x="52" y="32"/>
                      <a:pt x="49" y="38"/>
                    </a:cubicBezTo>
                    <a:cubicBezTo>
                      <a:pt x="28" y="41"/>
                      <a:pt x="16" y="23"/>
                      <a:pt x="0" y="6"/>
                    </a:cubicBezTo>
                    <a:cubicBezTo>
                      <a:pt x="1" y="5"/>
                      <a:pt x="2" y="5"/>
                      <a:pt x="2" y="4"/>
                    </a:cubicBezTo>
                    <a:cubicBezTo>
                      <a:pt x="4" y="4"/>
                      <a:pt x="22" y="0"/>
                      <a:pt x="22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îṩ1iḑe">
              <a:extLst>
                <a:ext uri="{FF2B5EF4-FFF2-40B4-BE49-F238E27FC236}">
                  <a16:creationId xmlns:a16="http://schemas.microsoft.com/office/drawing/2014/main" id="{5AF4B971-0390-43C2-ABB6-52A76739891B}"/>
                </a:ext>
              </a:extLst>
            </p:cNvPr>
            <p:cNvGrpSpPr/>
            <p:nvPr/>
          </p:nvGrpSpPr>
          <p:grpSpPr>
            <a:xfrm>
              <a:off x="7081839" y="2805113"/>
              <a:ext cx="560388" cy="857251"/>
              <a:chOff x="7081839" y="2805113"/>
              <a:chExt cx="560388" cy="857251"/>
            </a:xfrm>
          </p:grpSpPr>
          <p:sp>
            <p:nvSpPr>
              <p:cNvPr id="73" name="í$ḷide">
                <a:extLst>
                  <a:ext uri="{FF2B5EF4-FFF2-40B4-BE49-F238E27FC236}">
                    <a16:creationId xmlns:a16="http://schemas.microsoft.com/office/drawing/2014/main" id="{5494E539-A7FB-441E-AC97-3EDC2520FDA5}"/>
                  </a:ext>
                </a:extLst>
              </p:cNvPr>
              <p:cNvSpPr/>
              <p:nvPr/>
            </p:nvSpPr>
            <p:spPr bwMode="auto">
              <a:xfrm>
                <a:off x="7359651" y="2805113"/>
                <a:ext cx="209550" cy="290513"/>
              </a:xfrm>
              <a:custGeom>
                <a:avLst/>
                <a:gdLst>
                  <a:gd name="T0" fmla="*/ 37 w 69"/>
                  <a:gd name="T1" fmla="*/ 0 h 95"/>
                  <a:gd name="T2" fmla="*/ 53 w 69"/>
                  <a:gd name="T3" fmla="*/ 8 h 95"/>
                  <a:gd name="T4" fmla="*/ 26 w 69"/>
                  <a:gd name="T5" fmla="*/ 63 h 95"/>
                  <a:gd name="T6" fmla="*/ 29 w 69"/>
                  <a:gd name="T7" fmla="*/ 65 h 95"/>
                  <a:gd name="T8" fmla="*/ 63 w 69"/>
                  <a:gd name="T9" fmla="*/ 59 h 95"/>
                  <a:gd name="T10" fmla="*/ 69 w 69"/>
                  <a:gd name="T11" fmla="*/ 64 h 95"/>
                  <a:gd name="T12" fmla="*/ 69 w 69"/>
                  <a:gd name="T13" fmla="*/ 71 h 95"/>
                  <a:gd name="T14" fmla="*/ 17 w 69"/>
                  <a:gd name="T15" fmla="*/ 78 h 95"/>
                  <a:gd name="T16" fmla="*/ 4 w 69"/>
                  <a:gd name="T17" fmla="*/ 95 h 95"/>
                  <a:gd name="T18" fmla="*/ 5 w 69"/>
                  <a:gd name="T19" fmla="*/ 92 h 95"/>
                  <a:gd name="T20" fmla="*/ 2 w 69"/>
                  <a:gd name="T21" fmla="*/ 95 h 95"/>
                  <a:gd name="T22" fmla="*/ 0 w 69"/>
                  <a:gd name="T23" fmla="*/ 93 h 95"/>
                  <a:gd name="T24" fmla="*/ 6 w 69"/>
                  <a:gd name="T25" fmla="*/ 82 h 95"/>
                  <a:gd name="T26" fmla="*/ 5 w 69"/>
                  <a:gd name="T27" fmla="*/ 75 h 95"/>
                  <a:gd name="T28" fmla="*/ 9 w 69"/>
                  <a:gd name="T29" fmla="*/ 76 h 95"/>
                  <a:gd name="T30" fmla="*/ 6 w 69"/>
                  <a:gd name="T31" fmla="*/ 68 h 95"/>
                  <a:gd name="T32" fmla="*/ 30 w 69"/>
                  <a:gd name="T33" fmla="*/ 7 h 95"/>
                  <a:gd name="T34" fmla="*/ 34 w 69"/>
                  <a:gd name="T35" fmla="*/ 7 h 95"/>
                  <a:gd name="T36" fmla="*/ 32 w 69"/>
                  <a:gd name="T37" fmla="*/ 3 h 95"/>
                  <a:gd name="T38" fmla="*/ 34 w 69"/>
                  <a:gd name="T39" fmla="*/ 1 h 95"/>
                  <a:gd name="T40" fmla="*/ 37 w 69"/>
                  <a:gd name="T4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9" h="95">
                    <a:moveTo>
                      <a:pt x="37" y="0"/>
                    </a:moveTo>
                    <a:cubicBezTo>
                      <a:pt x="46" y="4"/>
                      <a:pt x="43" y="3"/>
                      <a:pt x="53" y="8"/>
                    </a:cubicBezTo>
                    <a:cubicBezTo>
                      <a:pt x="46" y="19"/>
                      <a:pt x="40" y="58"/>
                      <a:pt x="26" y="63"/>
                    </a:cubicBezTo>
                    <a:cubicBezTo>
                      <a:pt x="27" y="64"/>
                      <a:pt x="28" y="65"/>
                      <a:pt x="29" y="65"/>
                    </a:cubicBezTo>
                    <a:cubicBezTo>
                      <a:pt x="31" y="61"/>
                      <a:pt x="51" y="62"/>
                      <a:pt x="63" y="59"/>
                    </a:cubicBezTo>
                    <a:cubicBezTo>
                      <a:pt x="65" y="62"/>
                      <a:pt x="67" y="62"/>
                      <a:pt x="69" y="64"/>
                    </a:cubicBezTo>
                    <a:cubicBezTo>
                      <a:pt x="69" y="67"/>
                      <a:pt x="69" y="69"/>
                      <a:pt x="69" y="71"/>
                    </a:cubicBezTo>
                    <a:cubicBezTo>
                      <a:pt x="52" y="74"/>
                      <a:pt x="35" y="73"/>
                      <a:pt x="17" y="78"/>
                    </a:cubicBezTo>
                    <a:cubicBezTo>
                      <a:pt x="18" y="80"/>
                      <a:pt x="10" y="92"/>
                      <a:pt x="4" y="95"/>
                    </a:cubicBezTo>
                    <a:cubicBezTo>
                      <a:pt x="4" y="94"/>
                      <a:pt x="5" y="93"/>
                      <a:pt x="5" y="92"/>
                    </a:cubicBezTo>
                    <a:cubicBezTo>
                      <a:pt x="2" y="94"/>
                      <a:pt x="2" y="92"/>
                      <a:pt x="2" y="95"/>
                    </a:cubicBezTo>
                    <a:cubicBezTo>
                      <a:pt x="0" y="94"/>
                      <a:pt x="0" y="92"/>
                      <a:pt x="0" y="93"/>
                    </a:cubicBezTo>
                    <a:cubicBezTo>
                      <a:pt x="0" y="92"/>
                      <a:pt x="0" y="81"/>
                      <a:pt x="6" y="82"/>
                    </a:cubicBezTo>
                    <a:cubicBezTo>
                      <a:pt x="4" y="77"/>
                      <a:pt x="6" y="78"/>
                      <a:pt x="5" y="75"/>
                    </a:cubicBezTo>
                    <a:cubicBezTo>
                      <a:pt x="6" y="75"/>
                      <a:pt x="8" y="76"/>
                      <a:pt x="9" y="76"/>
                    </a:cubicBezTo>
                    <a:cubicBezTo>
                      <a:pt x="8" y="73"/>
                      <a:pt x="7" y="71"/>
                      <a:pt x="6" y="68"/>
                    </a:cubicBezTo>
                    <a:cubicBezTo>
                      <a:pt x="18" y="61"/>
                      <a:pt x="32" y="13"/>
                      <a:pt x="30" y="7"/>
                    </a:cubicBezTo>
                    <a:cubicBezTo>
                      <a:pt x="31" y="7"/>
                      <a:pt x="33" y="7"/>
                      <a:pt x="34" y="7"/>
                    </a:cubicBezTo>
                    <a:cubicBezTo>
                      <a:pt x="32" y="5"/>
                      <a:pt x="33" y="6"/>
                      <a:pt x="32" y="3"/>
                    </a:cubicBezTo>
                    <a:cubicBezTo>
                      <a:pt x="34" y="2"/>
                      <a:pt x="32" y="3"/>
                      <a:pt x="34" y="1"/>
                    </a:cubicBezTo>
                    <a:cubicBezTo>
                      <a:pt x="37" y="0"/>
                      <a:pt x="35" y="2"/>
                      <a:pt x="3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íṥḷídè">
                <a:extLst>
                  <a:ext uri="{FF2B5EF4-FFF2-40B4-BE49-F238E27FC236}">
                    <a16:creationId xmlns:a16="http://schemas.microsoft.com/office/drawing/2014/main" id="{84444597-41A4-4A33-B1D7-8FA6586A4D05}"/>
                  </a:ext>
                </a:extLst>
              </p:cNvPr>
              <p:cNvSpPr/>
              <p:nvPr/>
            </p:nvSpPr>
            <p:spPr bwMode="auto">
              <a:xfrm>
                <a:off x="7121526" y="2851151"/>
                <a:ext cx="231775" cy="258763"/>
              </a:xfrm>
              <a:custGeom>
                <a:avLst/>
                <a:gdLst>
                  <a:gd name="T0" fmla="*/ 44 w 77"/>
                  <a:gd name="T1" fmla="*/ 0 h 85"/>
                  <a:gd name="T2" fmla="*/ 59 w 77"/>
                  <a:gd name="T3" fmla="*/ 6 h 85"/>
                  <a:gd name="T4" fmla="*/ 72 w 77"/>
                  <a:gd name="T5" fmla="*/ 40 h 85"/>
                  <a:gd name="T6" fmla="*/ 72 w 77"/>
                  <a:gd name="T7" fmla="*/ 52 h 85"/>
                  <a:gd name="T8" fmla="*/ 73 w 77"/>
                  <a:gd name="T9" fmla="*/ 54 h 85"/>
                  <a:gd name="T10" fmla="*/ 70 w 77"/>
                  <a:gd name="T11" fmla="*/ 57 h 85"/>
                  <a:gd name="T12" fmla="*/ 72 w 77"/>
                  <a:gd name="T13" fmla="*/ 76 h 85"/>
                  <a:gd name="T14" fmla="*/ 68 w 77"/>
                  <a:gd name="T15" fmla="*/ 81 h 85"/>
                  <a:gd name="T16" fmla="*/ 58 w 77"/>
                  <a:gd name="T17" fmla="*/ 81 h 85"/>
                  <a:gd name="T18" fmla="*/ 48 w 77"/>
                  <a:gd name="T19" fmla="*/ 69 h 85"/>
                  <a:gd name="T20" fmla="*/ 47 w 77"/>
                  <a:gd name="T21" fmla="*/ 71 h 85"/>
                  <a:gd name="T22" fmla="*/ 44 w 77"/>
                  <a:gd name="T23" fmla="*/ 72 h 85"/>
                  <a:gd name="T24" fmla="*/ 41 w 77"/>
                  <a:gd name="T25" fmla="*/ 75 h 85"/>
                  <a:gd name="T26" fmla="*/ 8 w 77"/>
                  <a:gd name="T27" fmla="*/ 84 h 85"/>
                  <a:gd name="T28" fmla="*/ 7 w 77"/>
                  <a:gd name="T29" fmla="*/ 82 h 85"/>
                  <a:gd name="T30" fmla="*/ 0 w 77"/>
                  <a:gd name="T31" fmla="*/ 73 h 85"/>
                  <a:gd name="T32" fmla="*/ 2 w 77"/>
                  <a:gd name="T33" fmla="*/ 65 h 85"/>
                  <a:gd name="T34" fmla="*/ 48 w 77"/>
                  <a:gd name="T35" fmla="*/ 53 h 85"/>
                  <a:gd name="T36" fmla="*/ 44 w 77"/>
                  <a:gd name="T37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85">
                    <a:moveTo>
                      <a:pt x="44" y="0"/>
                    </a:moveTo>
                    <a:cubicBezTo>
                      <a:pt x="51" y="1"/>
                      <a:pt x="52" y="4"/>
                      <a:pt x="59" y="6"/>
                    </a:cubicBezTo>
                    <a:cubicBezTo>
                      <a:pt x="61" y="18"/>
                      <a:pt x="67" y="36"/>
                      <a:pt x="72" y="40"/>
                    </a:cubicBezTo>
                    <a:cubicBezTo>
                      <a:pt x="72" y="40"/>
                      <a:pt x="71" y="50"/>
                      <a:pt x="72" y="52"/>
                    </a:cubicBezTo>
                    <a:cubicBezTo>
                      <a:pt x="73" y="55"/>
                      <a:pt x="71" y="53"/>
                      <a:pt x="73" y="54"/>
                    </a:cubicBezTo>
                    <a:cubicBezTo>
                      <a:pt x="72" y="56"/>
                      <a:pt x="73" y="56"/>
                      <a:pt x="70" y="57"/>
                    </a:cubicBezTo>
                    <a:cubicBezTo>
                      <a:pt x="72" y="61"/>
                      <a:pt x="77" y="80"/>
                      <a:pt x="72" y="76"/>
                    </a:cubicBezTo>
                    <a:cubicBezTo>
                      <a:pt x="71" y="79"/>
                      <a:pt x="71" y="79"/>
                      <a:pt x="68" y="81"/>
                    </a:cubicBezTo>
                    <a:cubicBezTo>
                      <a:pt x="64" y="81"/>
                      <a:pt x="61" y="81"/>
                      <a:pt x="58" y="81"/>
                    </a:cubicBezTo>
                    <a:cubicBezTo>
                      <a:pt x="54" y="77"/>
                      <a:pt x="52" y="72"/>
                      <a:pt x="48" y="69"/>
                    </a:cubicBezTo>
                    <a:cubicBezTo>
                      <a:pt x="48" y="70"/>
                      <a:pt x="47" y="71"/>
                      <a:pt x="47" y="71"/>
                    </a:cubicBezTo>
                    <a:cubicBezTo>
                      <a:pt x="46" y="72"/>
                      <a:pt x="45" y="72"/>
                      <a:pt x="44" y="72"/>
                    </a:cubicBezTo>
                    <a:cubicBezTo>
                      <a:pt x="42" y="73"/>
                      <a:pt x="43" y="74"/>
                      <a:pt x="41" y="75"/>
                    </a:cubicBezTo>
                    <a:cubicBezTo>
                      <a:pt x="32" y="80"/>
                      <a:pt x="21" y="80"/>
                      <a:pt x="8" y="84"/>
                    </a:cubicBezTo>
                    <a:cubicBezTo>
                      <a:pt x="6" y="85"/>
                      <a:pt x="7" y="83"/>
                      <a:pt x="7" y="82"/>
                    </a:cubicBezTo>
                    <a:cubicBezTo>
                      <a:pt x="3" y="81"/>
                      <a:pt x="2" y="77"/>
                      <a:pt x="0" y="73"/>
                    </a:cubicBezTo>
                    <a:cubicBezTo>
                      <a:pt x="1" y="70"/>
                      <a:pt x="2" y="68"/>
                      <a:pt x="2" y="65"/>
                    </a:cubicBezTo>
                    <a:cubicBezTo>
                      <a:pt x="16" y="65"/>
                      <a:pt x="35" y="62"/>
                      <a:pt x="48" y="53"/>
                    </a:cubicBezTo>
                    <a:cubicBezTo>
                      <a:pt x="43" y="43"/>
                      <a:pt x="39" y="9"/>
                      <a:pt x="44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í$1ïḑe">
                <a:extLst>
                  <a:ext uri="{FF2B5EF4-FFF2-40B4-BE49-F238E27FC236}">
                    <a16:creationId xmlns:a16="http://schemas.microsoft.com/office/drawing/2014/main" id="{BB599CFD-7D51-4F46-BA71-F0CE9EE18DFA}"/>
                  </a:ext>
                </a:extLst>
              </p:cNvPr>
              <p:cNvSpPr/>
              <p:nvPr/>
            </p:nvSpPr>
            <p:spPr bwMode="auto">
              <a:xfrm>
                <a:off x="7375526" y="307340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î$1idè">
                <a:extLst>
                  <a:ext uri="{FF2B5EF4-FFF2-40B4-BE49-F238E27FC236}">
                    <a16:creationId xmlns:a16="http://schemas.microsoft.com/office/drawing/2014/main" id="{E98F997F-C91D-43A4-A8A1-19C144422783}"/>
                  </a:ext>
                </a:extLst>
              </p:cNvPr>
              <p:cNvSpPr/>
              <p:nvPr/>
            </p:nvSpPr>
            <p:spPr bwMode="auto">
              <a:xfrm>
                <a:off x="7081839" y="3086101"/>
                <a:ext cx="560388" cy="576263"/>
              </a:xfrm>
              <a:custGeom>
                <a:avLst/>
                <a:gdLst>
                  <a:gd name="T0" fmla="*/ 178 w 185"/>
                  <a:gd name="T1" fmla="*/ 68 h 189"/>
                  <a:gd name="T2" fmla="*/ 112 w 185"/>
                  <a:gd name="T3" fmla="*/ 52 h 189"/>
                  <a:gd name="T4" fmla="*/ 110 w 185"/>
                  <a:gd name="T5" fmla="*/ 46 h 189"/>
                  <a:gd name="T6" fmla="*/ 133 w 185"/>
                  <a:gd name="T7" fmla="*/ 12 h 189"/>
                  <a:gd name="T8" fmla="*/ 129 w 185"/>
                  <a:gd name="T9" fmla="*/ 3 h 189"/>
                  <a:gd name="T10" fmla="*/ 120 w 185"/>
                  <a:gd name="T11" fmla="*/ 0 h 189"/>
                  <a:gd name="T12" fmla="*/ 105 w 185"/>
                  <a:gd name="T13" fmla="*/ 39 h 189"/>
                  <a:gd name="T14" fmla="*/ 94 w 185"/>
                  <a:gd name="T15" fmla="*/ 52 h 189"/>
                  <a:gd name="T16" fmla="*/ 88 w 185"/>
                  <a:gd name="T17" fmla="*/ 52 h 189"/>
                  <a:gd name="T18" fmla="*/ 96 w 185"/>
                  <a:gd name="T19" fmla="*/ 44 h 189"/>
                  <a:gd name="T20" fmla="*/ 84 w 185"/>
                  <a:gd name="T21" fmla="*/ 31 h 189"/>
                  <a:gd name="T22" fmla="*/ 76 w 185"/>
                  <a:gd name="T23" fmla="*/ 35 h 189"/>
                  <a:gd name="T24" fmla="*/ 65 w 185"/>
                  <a:gd name="T25" fmla="*/ 7 h 189"/>
                  <a:gd name="T26" fmla="*/ 61 w 185"/>
                  <a:gd name="T27" fmla="*/ 12 h 189"/>
                  <a:gd name="T28" fmla="*/ 61 w 185"/>
                  <a:gd name="T29" fmla="*/ 18 h 189"/>
                  <a:gd name="T30" fmla="*/ 38 w 185"/>
                  <a:gd name="T31" fmla="*/ 48 h 189"/>
                  <a:gd name="T32" fmla="*/ 18 w 185"/>
                  <a:gd name="T33" fmla="*/ 71 h 189"/>
                  <a:gd name="T34" fmla="*/ 5 w 185"/>
                  <a:gd name="T35" fmla="*/ 76 h 189"/>
                  <a:gd name="T36" fmla="*/ 4 w 185"/>
                  <a:gd name="T37" fmla="*/ 92 h 189"/>
                  <a:gd name="T38" fmla="*/ 18 w 185"/>
                  <a:gd name="T39" fmla="*/ 101 h 189"/>
                  <a:gd name="T40" fmla="*/ 22 w 185"/>
                  <a:gd name="T41" fmla="*/ 100 h 189"/>
                  <a:gd name="T42" fmla="*/ 45 w 185"/>
                  <a:gd name="T43" fmla="*/ 87 h 189"/>
                  <a:gd name="T44" fmla="*/ 20 w 185"/>
                  <a:gd name="T45" fmla="*/ 127 h 189"/>
                  <a:gd name="T46" fmla="*/ 21 w 185"/>
                  <a:gd name="T47" fmla="*/ 139 h 189"/>
                  <a:gd name="T48" fmla="*/ 38 w 185"/>
                  <a:gd name="T49" fmla="*/ 148 h 189"/>
                  <a:gd name="T50" fmla="*/ 86 w 185"/>
                  <a:gd name="T51" fmla="*/ 103 h 189"/>
                  <a:gd name="T52" fmla="*/ 86 w 185"/>
                  <a:gd name="T53" fmla="*/ 98 h 189"/>
                  <a:gd name="T54" fmla="*/ 92 w 185"/>
                  <a:gd name="T55" fmla="*/ 96 h 189"/>
                  <a:gd name="T56" fmla="*/ 89 w 185"/>
                  <a:gd name="T57" fmla="*/ 88 h 189"/>
                  <a:gd name="T58" fmla="*/ 90 w 185"/>
                  <a:gd name="T59" fmla="*/ 86 h 189"/>
                  <a:gd name="T60" fmla="*/ 116 w 185"/>
                  <a:gd name="T61" fmla="*/ 114 h 189"/>
                  <a:gd name="T62" fmla="*/ 135 w 185"/>
                  <a:gd name="T63" fmla="*/ 109 h 189"/>
                  <a:gd name="T64" fmla="*/ 90 w 185"/>
                  <a:gd name="T65" fmla="*/ 77 h 189"/>
                  <a:gd name="T66" fmla="*/ 92 w 185"/>
                  <a:gd name="T67" fmla="*/ 84 h 189"/>
                  <a:gd name="T68" fmla="*/ 74 w 185"/>
                  <a:gd name="T69" fmla="*/ 88 h 189"/>
                  <a:gd name="T70" fmla="*/ 60 w 185"/>
                  <a:gd name="T71" fmla="*/ 102 h 189"/>
                  <a:gd name="T72" fmla="*/ 89 w 185"/>
                  <a:gd name="T73" fmla="*/ 56 h 189"/>
                  <a:gd name="T74" fmla="*/ 92 w 185"/>
                  <a:gd name="T75" fmla="*/ 64 h 189"/>
                  <a:gd name="T76" fmla="*/ 100 w 185"/>
                  <a:gd name="T77" fmla="*/ 64 h 189"/>
                  <a:gd name="T78" fmla="*/ 106 w 185"/>
                  <a:gd name="T79" fmla="*/ 57 h 189"/>
                  <a:gd name="T80" fmla="*/ 134 w 185"/>
                  <a:gd name="T81" fmla="*/ 56 h 189"/>
                  <a:gd name="T82" fmla="*/ 155 w 185"/>
                  <a:gd name="T83" fmla="*/ 61 h 189"/>
                  <a:gd name="T84" fmla="*/ 120 w 185"/>
                  <a:gd name="T85" fmla="*/ 160 h 189"/>
                  <a:gd name="T86" fmla="*/ 104 w 185"/>
                  <a:gd name="T87" fmla="*/ 143 h 189"/>
                  <a:gd name="T88" fmla="*/ 95 w 185"/>
                  <a:gd name="T89" fmla="*/ 141 h 189"/>
                  <a:gd name="T90" fmla="*/ 94 w 185"/>
                  <a:gd name="T91" fmla="*/ 149 h 189"/>
                  <a:gd name="T92" fmla="*/ 115 w 185"/>
                  <a:gd name="T93" fmla="*/ 186 h 189"/>
                  <a:gd name="T94" fmla="*/ 135 w 185"/>
                  <a:gd name="T95" fmla="*/ 188 h 189"/>
                  <a:gd name="T96" fmla="*/ 178 w 185"/>
                  <a:gd name="T97" fmla="*/ 68 h 189"/>
                  <a:gd name="T98" fmla="*/ 66 w 185"/>
                  <a:gd name="T99" fmla="*/ 53 h 189"/>
                  <a:gd name="T100" fmla="*/ 68 w 185"/>
                  <a:gd name="T101" fmla="*/ 56 h 189"/>
                  <a:gd name="T102" fmla="*/ 55 w 185"/>
                  <a:gd name="T103" fmla="*/ 64 h 189"/>
                  <a:gd name="T104" fmla="*/ 54 w 185"/>
                  <a:gd name="T105" fmla="*/ 61 h 189"/>
                  <a:gd name="T106" fmla="*/ 61 w 185"/>
                  <a:gd name="T107" fmla="*/ 56 h 189"/>
                  <a:gd name="T108" fmla="*/ 60 w 185"/>
                  <a:gd name="T109" fmla="*/ 55 h 189"/>
                  <a:gd name="T110" fmla="*/ 75 w 185"/>
                  <a:gd name="T111" fmla="*/ 36 h 189"/>
                  <a:gd name="T112" fmla="*/ 76 w 185"/>
                  <a:gd name="T113" fmla="*/ 36 h 189"/>
                  <a:gd name="T114" fmla="*/ 66 w 185"/>
                  <a:gd name="T115" fmla="*/ 53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5" h="189">
                    <a:moveTo>
                      <a:pt x="178" y="68"/>
                    </a:moveTo>
                    <a:cubicBezTo>
                      <a:pt x="184" y="47"/>
                      <a:pt x="122" y="47"/>
                      <a:pt x="112" y="52"/>
                    </a:cubicBezTo>
                    <a:cubicBezTo>
                      <a:pt x="112" y="50"/>
                      <a:pt x="111" y="48"/>
                      <a:pt x="110" y="46"/>
                    </a:cubicBezTo>
                    <a:cubicBezTo>
                      <a:pt x="115" y="48"/>
                      <a:pt x="125" y="17"/>
                      <a:pt x="133" y="12"/>
                    </a:cubicBezTo>
                    <a:cubicBezTo>
                      <a:pt x="132" y="7"/>
                      <a:pt x="131" y="5"/>
                      <a:pt x="129" y="3"/>
                    </a:cubicBezTo>
                    <a:cubicBezTo>
                      <a:pt x="125" y="0"/>
                      <a:pt x="123" y="1"/>
                      <a:pt x="120" y="0"/>
                    </a:cubicBezTo>
                    <a:cubicBezTo>
                      <a:pt x="115" y="13"/>
                      <a:pt x="110" y="26"/>
                      <a:pt x="105" y="39"/>
                    </a:cubicBezTo>
                    <a:cubicBezTo>
                      <a:pt x="102" y="42"/>
                      <a:pt x="96" y="47"/>
                      <a:pt x="94" y="52"/>
                    </a:cubicBezTo>
                    <a:cubicBezTo>
                      <a:pt x="92" y="52"/>
                      <a:pt x="90" y="52"/>
                      <a:pt x="88" y="52"/>
                    </a:cubicBezTo>
                    <a:cubicBezTo>
                      <a:pt x="91" y="47"/>
                      <a:pt x="92" y="50"/>
                      <a:pt x="96" y="44"/>
                    </a:cubicBezTo>
                    <a:cubicBezTo>
                      <a:pt x="93" y="40"/>
                      <a:pt x="89" y="35"/>
                      <a:pt x="84" y="31"/>
                    </a:cubicBezTo>
                    <a:cubicBezTo>
                      <a:pt x="81" y="32"/>
                      <a:pt x="78" y="33"/>
                      <a:pt x="76" y="35"/>
                    </a:cubicBezTo>
                    <a:cubicBezTo>
                      <a:pt x="85" y="9"/>
                      <a:pt x="74" y="20"/>
                      <a:pt x="65" y="7"/>
                    </a:cubicBezTo>
                    <a:cubicBezTo>
                      <a:pt x="62" y="9"/>
                      <a:pt x="62" y="8"/>
                      <a:pt x="61" y="12"/>
                    </a:cubicBezTo>
                    <a:cubicBezTo>
                      <a:pt x="63" y="9"/>
                      <a:pt x="61" y="18"/>
                      <a:pt x="61" y="18"/>
                    </a:cubicBezTo>
                    <a:cubicBezTo>
                      <a:pt x="59" y="18"/>
                      <a:pt x="51" y="40"/>
                      <a:pt x="38" y="48"/>
                    </a:cubicBezTo>
                    <a:cubicBezTo>
                      <a:pt x="30" y="54"/>
                      <a:pt x="25" y="62"/>
                      <a:pt x="18" y="71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4" y="79"/>
                      <a:pt x="0" y="89"/>
                      <a:pt x="4" y="92"/>
                    </a:cubicBezTo>
                    <a:cubicBezTo>
                      <a:pt x="3" y="96"/>
                      <a:pt x="14" y="102"/>
                      <a:pt x="18" y="101"/>
                    </a:cubicBezTo>
                    <a:cubicBezTo>
                      <a:pt x="20" y="102"/>
                      <a:pt x="21" y="102"/>
                      <a:pt x="22" y="100"/>
                    </a:cubicBezTo>
                    <a:cubicBezTo>
                      <a:pt x="28" y="92"/>
                      <a:pt x="37" y="91"/>
                      <a:pt x="45" y="87"/>
                    </a:cubicBezTo>
                    <a:cubicBezTo>
                      <a:pt x="43" y="93"/>
                      <a:pt x="27" y="124"/>
                      <a:pt x="20" y="127"/>
                    </a:cubicBezTo>
                    <a:cubicBezTo>
                      <a:pt x="21" y="131"/>
                      <a:pt x="21" y="135"/>
                      <a:pt x="21" y="139"/>
                    </a:cubicBezTo>
                    <a:cubicBezTo>
                      <a:pt x="26" y="148"/>
                      <a:pt x="31" y="147"/>
                      <a:pt x="38" y="148"/>
                    </a:cubicBezTo>
                    <a:cubicBezTo>
                      <a:pt x="42" y="134"/>
                      <a:pt x="82" y="117"/>
                      <a:pt x="86" y="103"/>
                    </a:cubicBezTo>
                    <a:cubicBezTo>
                      <a:pt x="89" y="102"/>
                      <a:pt x="87" y="100"/>
                      <a:pt x="86" y="98"/>
                    </a:cubicBezTo>
                    <a:cubicBezTo>
                      <a:pt x="88" y="97"/>
                      <a:pt x="90" y="97"/>
                      <a:pt x="92" y="96"/>
                    </a:cubicBezTo>
                    <a:cubicBezTo>
                      <a:pt x="91" y="93"/>
                      <a:pt x="90" y="90"/>
                      <a:pt x="89" y="88"/>
                    </a:cubicBezTo>
                    <a:cubicBezTo>
                      <a:pt x="91" y="89"/>
                      <a:pt x="90" y="86"/>
                      <a:pt x="90" y="86"/>
                    </a:cubicBezTo>
                    <a:cubicBezTo>
                      <a:pt x="97" y="89"/>
                      <a:pt x="115" y="111"/>
                      <a:pt x="116" y="114"/>
                    </a:cubicBezTo>
                    <a:cubicBezTo>
                      <a:pt x="126" y="114"/>
                      <a:pt x="126" y="111"/>
                      <a:pt x="135" y="109"/>
                    </a:cubicBezTo>
                    <a:cubicBezTo>
                      <a:pt x="128" y="81"/>
                      <a:pt x="115" y="83"/>
                      <a:pt x="90" y="77"/>
                    </a:cubicBezTo>
                    <a:cubicBezTo>
                      <a:pt x="90" y="81"/>
                      <a:pt x="89" y="81"/>
                      <a:pt x="92" y="84"/>
                    </a:cubicBezTo>
                    <a:cubicBezTo>
                      <a:pt x="86" y="85"/>
                      <a:pt x="80" y="87"/>
                      <a:pt x="74" y="88"/>
                    </a:cubicBezTo>
                    <a:cubicBezTo>
                      <a:pt x="68" y="94"/>
                      <a:pt x="68" y="98"/>
                      <a:pt x="60" y="102"/>
                    </a:cubicBezTo>
                    <a:cubicBezTo>
                      <a:pt x="69" y="83"/>
                      <a:pt x="81" y="61"/>
                      <a:pt x="89" y="56"/>
                    </a:cubicBezTo>
                    <a:cubicBezTo>
                      <a:pt x="90" y="59"/>
                      <a:pt x="92" y="61"/>
                      <a:pt x="92" y="64"/>
                    </a:cubicBezTo>
                    <a:cubicBezTo>
                      <a:pt x="97" y="64"/>
                      <a:pt x="98" y="65"/>
                      <a:pt x="100" y="64"/>
                    </a:cubicBezTo>
                    <a:cubicBezTo>
                      <a:pt x="103" y="63"/>
                      <a:pt x="104" y="60"/>
                      <a:pt x="106" y="57"/>
                    </a:cubicBezTo>
                    <a:cubicBezTo>
                      <a:pt x="115" y="56"/>
                      <a:pt x="125" y="56"/>
                      <a:pt x="134" y="56"/>
                    </a:cubicBezTo>
                    <a:cubicBezTo>
                      <a:pt x="141" y="57"/>
                      <a:pt x="148" y="59"/>
                      <a:pt x="155" y="61"/>
                    </a:cubicBezTo>
                    <a:cubicBezTo>
                      <a:pt x="159" y="91"/>
                      <a:pt x="148" y="140"/>
                      <a:pt x="120" y="160"/>
                    </a:cubicBezTo>
                    <a:cubicBezTo>
                      <a:pt x="111" y="155"/>
                      <a:pt x="107" y="154"/>
                      <a:pt x="104" y="143"/>
                    </a:cubicBezTo>
                    <a:cubicBezTo>
                      <a:pt x="101" y="143"/>
                      <a:pt x="98" y="142"/>
                      <a:pt x="95" y="141"/>
                    </a:cubicBezTo>
                    <a:cubicBezTo>
                      <a:pt x="95" y="144"/>
                      <a:pt x="94" y="146"/>
                      <a:pt x="94" y="149"/>
                    </a:cubicBezTo>
                    <a:cubicBezTo>
                      <a:pt x="103" y="155"/>
                      <a:pt x="113" y="180"/>
                      <a:pt x="115" y="186"/>
                    </a:cubicBezTo>
                    <a:cubicBezTo>
                      <a:pt x="125" y="189"/>
                      <a:pt x="126" y="187"/>
                      <a:pt x="135" y="188"/>
                    </a:cubicBezTo>
                    <a:cubicBezTo>
                      <a:pt x="151" y="164"/>
                      <a:pt x="185" y="102"/>
                      <a:pt x="178" y="68"/>
                    </a:cubicBezTo>
                    <a:close/>
                    <a:moveTo>
                      <a:pt x="66" y="53"/>
                    </a:moveTo>
                    <a:cubicBezTo>
                      <a:pt x="67" y="54"/>
                      <a:pt x="68" y="55"/>
                      <a:pt x="68" y="56"/>
                    </a:cubicBezTo>
                    <a:cubicBezTo>
                      <a:pt x="65" y="56"/>
                      <a:pt x="61" y="62"/>
                      <a:pt x="55" y="64"/>
                    </a:cubicBezTo>
                    <a:cubicBezTo>
                      <a:pt x="54" y="63"/>
                      <a:pt x="54" y="62"/>
                      <a:pt x="54" y="61"/>
                    </a:cubicBezTo>
                    <a:cubicBezTo>
                      <a:pt x="56" y="59"/>
                      <a:pt x="59" y="57"/>
                      <a:pt x="61" y="56"/>
                    </a:cubicBezTo>
                    <a:cubicBezTo>
                      <a:pt x="60" y="54"/>
                      <a:pt x="62" y="54"/>
                      <a:pt x="60" y="55"/>
                    </a:cubicBezTo>
                    <a:cubicBezTo>
                      <a:pt x="63" y="46"/>
                      <a:pt x="71" y="42"/>
                      <a:pt x="75" y="36"/>
                    </a:cubicBezTo>
                    <a:cubicBezTo>
                      <a:pt x="75" y="36"/>
                      <a:pt x="76" y="36"/>
                      <a:pt x="76" y="36"/>
                    </a:cubicBezTo>
                    <a:cubicBezTo>
                      <a:pt x="77" y="43"/>
                      <a:pt x="71" y="51"/>
                      <a:pt x="66" y="53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ïsḷïḍè">
                <a:extLst>
                  <a:ext uri="{FF2B5EF4-FFF2-40B4-BE49-F238E27FC236}">
                    <a16:creationId xmlns:a16="http://schemas.microsoft.com/office/drawing/2014/main" id="{D0CBE6B3-F622-4C5B-B228-93B3CCD7466B}"/>
                  </a:ext>
                </a:extLst>
              </p:cNvPr>
              <p:cNvSpPr/>
              <p:nvPr/>
            </p:nvSpPr>
            <p:spPr bwMode="auto">
              <a:xfrm>
                <a:off x="7302501" y="3208338"/>
                <a:ext cx="6350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íṥlîḑè">
                <a:extLst>
                  <a:ext uri="{FF2B5EF4-FFF2-40B4-BE49-F238E27FC236}">
                    <a16:creationId xmlns:a16="http://schemas.microsoft.com/office/drawing/2014/main" id="{F4F7C83D-3143-4CF3-8373-D70B938DBC4D}"/>
                  </a:ext>
                </a:extLst>
              </p:cNvPr>
              <p:cNvSpPr/>
              <p:nvPr/>
            </p:nvSpPr>
            <p:spPr bwMode="auto">
              <a:xfrm>
                <a:off x="7342189" y="3248026"/>
                <a:ext cx="6350" cy="7938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iṧlîḋè">
                <a:extLst>
                  <a:ext uri="{FF2B5EF4-FFF2-40B4-BE49-F238E27FC236}">
                    <a16:creationId xmlns:a16="http://schemas.microsoft.com/office/drawing/2014/main" id="{D92821E2-6B7A-43FC-98CC-116D0CD4C3B4}"/>
                  </a:ext>
                </a:extLst>
              </p:cNvPr>
              <p:cNvSpPr/>
              <p:nvPr/>
            </p:nvSpPr>
            <p:spPr bwMode="auto">
              <a:xfrm>
                <a:off x="7269164" y="3381376"/>
                <a:ext cx="6350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ïsḻíďê">
                <a:extLst>
                  <a:ext uri="{FF2B5EF4-FFF2-40B4-BE49-F238E27FC236}">
                    <a16:creationId xmlns:a16="http://schemas.microsoft.com/office/drawing/2014/main" id="{F6C817DF-FE0E-4E68-9E62-CA5EB231C5F9}"/>
                  </a:ext>
                </a:extLst>
              </p:cNvPr>
              <p:cNvSpPr/>
              <p:nvPr/>
            </p:nvSpPr>
            <p:spPr bwMode="auto">
              <a:xfrm>
                <a:off x="7254876" y="3384551"/>
                <a:ext cx="4763" cy="6350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1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îṣḷïďé">
                <a:extLst>
                  <a:ext uri="{FF2B5EF4-FFF2-40B4-BE49-F238E27FC236}">
                    <a16:creationId xmlns:a16="http://schemas.microsoft.com/office/drawing/2014/main" id="{15D8FB4A-AC34-4F88-944B-8884F96DDF7F}"/>
                  </a:ext>
                </a:extLst>
              </p:cNvPr>
              <p:cNvSpPr/>
              <p:nvPr/>
            </p:nvSpPr>
            <p:spPr bwMode="auto">
              <a:xfrm>
                <a:off x="7142164" y="3473451"/>
                <a:ext cx="203200" cy="185738"/>
              </a:xfrm>
              <a:custGeom>
                <a:avLst/>
                <a:gdLst>
                  <a:gd name="T0" fmla="*/ 57 w 67"/>
                  <a:gd name="T1" fmla="*/ 0 h 61"/>
                  <a:gd name="T2" fmla="*/ 67 w 67"/>
                  <a:gd name="T3" fmla="*/ 9 h 61"/>
                  <a:gd name="T4" fmla="*/ 65 w 67"/>
                  <a:gd name="T5" fmla="*/ 10 h 61"/>
                  <a:gd name="T6" fmla="*/ 61 w 67"/>
                  <a:gd name="T7" fmla="*/ 9 h 61"/>
                  <a:gd name="T8" fmla="*/ 17 w 67"/>
                  <a:gd name="T9" fmla="*/ 61 h 61"/>
                  <a:gd name="T10" fmla="*/ 2 w 67"/>
                  <a:gd name="T11" fmla="*/ 58 h 61"/>
                  <a:gd name="T12" fmla="*/ 0 w 67"/>
                  <a:gd name="T13" fmla="*/ 53 h 61"/>
                  <a:gd name="T14" fmla="*/ 1 w 67"/>
                  <a:gd name="T15" fmla="*/ 50 h 61"/>
                  <a:gd name="T16" fmla="*/ 39 w 67"/>
                  <a:gd name="T17" fmla="*/ 18 h 61"/>
                  <a:gd name="T18" fmla="*/ 58 w 67"/>
                  <a:gd name="T19" fmla="*/ 7 h 61"/>
                  <a:gd name="T20" fmla="*/ 60 w 67"/>
                  <a:gd name="T21" fmla="*/ 7 h 61"/>
                  <a:gd name="T22" fmla="*/ 55 w 67"/>
                  <a:gd name="T23" fmla="*/ 3 h 61"/>
                  <a:gd name="T24" fmla="*/ 57 w 67"/>
                  <a:gd name="T2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61">
                    <a:moveTo>
                      <a:pt x="57" y="0"/>
                    </a:moveTo>
                    <a:cubicBezTo>
                      <a:pt x="63" y="1"/>
                      <a:pt x="65" y="2"/>
                      <a:pt x="67" y="9"/>
                    </a:cubicBezTo>
                    <a:cubicBezTo>
                      <a:pt x="67" y="9"/>
                      <a:pt x="66" y="10"/>
                      <a:pt x="65" y="10"/>
                    </a:cubicBezTo>
                    <a:cubicBezTo>
                      <a:pt x="63" y="7"/>
                      <a:pt x="64" y="10"/>
                      <a:pt x="61" y="9"/>
                    </a:cubicBezTo>
                    <a:cubicBezTo>
                      <a:pt x="62" y="24"/>
                      <a:pt x="18" y="55"/>
                      <a:pt x="17" y="61"/>
                    </a:cubicBezTo>
                    <a:cubicBezTo>
                      <a:pt x="12" y="60"/>
                      <a:pt x="7" y="59"/>
                      <a:pt x="2" y="58"/>
                    </a:cubicBezTo>
                    <a:cubicBezTo>
                      <a:pt x="2" y="56"/>
                      <a:pt x="2" y="56"/>
                      <a:pt x="0" y="53"/>
                    </a:cubicBezTo>
                    <a:cubicBezTo>
                      <a:pt x="1" y="52"/>
                      <a:pt x="1" y="51"/>
                      <a:pt x="1" y="50"/>
                    </a:cubicBezTo>
                    <a:cubicBezTo>
                      <a:pt x="13" y="49"/>
                      <a:pt x="29" y="28"/>
                      <a:pt x="39" y="18"/>
                    </a:cubicBezTo>
                    <a:cubicBezTo>
                      <a:pt x="44" y="13"/>
                      <a:pt x="58" y="7"/>
                      <a:pt x="58" y="7"/>
                    </a:cubicBezTo>
                    <a:cubicBezTo>
                      <a:pt x="58" y="7"/>
                      <a:pt x="59" y="7"/>
                      <a:pt x="60" y="7"/>
                    </a:cubicBezTo>
                    <a:cubicBezTo>
                      <a:pt x="58" y="5"/>
                      <a:pt x="57" y="4"/>
                      <a:pt x="55" y="3"/>
                    </a:cubicBezTo>
                    <a:cubicBezTo>
                      <a:pt x="58" y="1"/>
                      <a:pt x="56" y="2"/>
                      <a:pt x="5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8" name="išḷîḋê">
              <a:extLst>
                <a:ext uri="{FF2B5EF4-FFF2-40B4-BE49-F238E27FC236}">
                  <a16:creationId xmlns:a16="http://schemas.microsoft.com/office/drawing/2014/main" id="{0E846DF4-DAE0-404F-922F-251CB0FA3D78}"/>
                </a:ext>
              </a:extLst>
            </p:cNvPr>
            <p:cNvGrpSpPr/>
            <p:nvPr/>
          </p:nvGrpSpPr>
          <p:grpSpPr>
            <a:xfrm>
              <a:off x="6350001" y="2863851"/>
              <a:ext cx="431800" cy="733425"/>
              <a:chOff x="6350001" y="2863851"/>
              <a:chExt cx="431800" cy="733425"/>
            </a:xfrm>
          </p:grpSpPr>
          <p:sp>
            <p:nvSpPr>
              <p:cNvPr id="70" name="íślîḋe">
                <a:extLst>
                  <a:ext uri="{FF2B5EF4-FFF2-40B4-BE49-F238E27FC236}">
                    <a16:creationId xmlns:a16="http://schemas.microsoft.com/office/drawing/2014/main" id="{6018925F-922D-406D-8B1A-3B043101A937}"/>
                  </a:ext>
                </a:extLst>
              </p:cNvPr>
              <p:cNvSpPr/>
              <p:nvPr/>
            </p:nvSpPr>
            <p:spPr bwMode="auto">
              <a:xfrm>
                <a:off x="6618289" y="3116263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íṣlíďé">
                <a:extLst>
                  <a:ext uri="{FF2B5EF4-FFF2-40B4-BE49-F238E27FC236}">
                    <a16:creationId xmlns:a16="http://schemas.microsoft.com/office/drawing/2014/main" id="{42C3D19F-BF0F-4E2E-A1DC-77A773F67BDB}"/>
                  </a:ext>
                </a:extLst>
              </p:cNvPr>
              <p:cNvSpPr/>
              <p:nvPr/>
            </p:nvSpPr>
            <p:spPr bwMode="auto">
              <a:xfrm>
                <a:off x="6350001" y="2863851"/>
                <a:ext cx="431800" cy="733425"/>
              </a:xfrm>
              <a:custGeom>
                <a:avLst/>
                <a:gdLst>
                  <a:gd name="T0" fmla="*/ 143 w 143"/>
                  <a:gd name="T1" fmla="*/ 12 h 241"/>
                  <a:gd name="T2" fmla="*/ 120 w 143"/>
                  <a:gd name="T3" fmla="*/ 1 h 241"/>
                  <a:gd name="T4" fmla="*/ 35 w 143"/>
                  <a:gd name="T5" fmla="*/ 9 h 241"/>
                  <a:gd name="T6" fmla="*/ 10 w 143"/>
                  <a:gd name="T7" fmla="*/ 21 h 241"/>
                  <a:gd name="T8" fmla="*/ 74 w 143"/>
                  <a:gd name="T9" fmla="*/ 31 h 241"/>
                  <a:gd name="T10" fmla="*/ 63 w 143"/>
                  <a:gd name="T11" fmla="*/ 62 h 241"/>
                  <a:gd name="T12" fmla="*/ 80 w 143"/>
                  <a:gd name="T13" fmla="*/ 89 h 241"/>
                  <a:gd name="T14" fmla="*/ 81 w 143"/>
                  <a:gd name="T15" fmla="*/ 111 h 241"/>
                  <a:gd name="T16" fmla="*/ 32 w 143"/>
                  <a:gd name="T17" fmla="*/ 113 h 241"/>
                  <a:gd name="T18" fmla="*/ 36 w 143"/>
                  <a:gd name="T19" fmla="*/ 70 h 241"/>
                  <a:gd name="T20" fmla="*/ 28 w 143"/>
                  <a:gd name="T21" fmla="*/ 44 h 241"/>
                  <a:gd name="T22" fmla="*/ 10 w 143"/>
                  <a:gd name="T23" fmla="*/ 71 h 241"/>
                  <a:gd name="T24" fmla="*/ 4 w 143"/>
                  <a:gd name="T25" fmla="*/ 185 h 241"/>
                  <a:gd name="T26" fmla="*/ 37 w 143"/>
                  <a:gd name="T27" fmla="*/ 241 h 241"/>
                  <a:gd name="T28" fmla="*/ 37 w 143"/>
                  <a:gd name="T29" fmla="*/ 221 h 241"/>
                  <a:gd name="T30" fmla="*/ 63 w 143"/>
                  <a:gd name="T31" fmla="*/ 224 h 241"/>
                  <a:gd name="T32" fmla="*/ 133 w 143"/>
                  <a:gd name="T33" fmla="*/ 225 h 241"/>
                  <a:gd name="T34" fmla="*/ 73 w 143"/>
                  <a:gd name="T35" fmla="*/ 208 h 241"/>
                  <a:gd name="T36" fmla="*/ 71 w 143"/>
                  <a:gd name="T37" fmla="*/ 207 h 241"/>
                  <a:gd name="T38" fmla="*/ 90 w 143"/>
                  <a:gd name="T39" fmla="*/ 161 h 241"/>
                  <a:gd name="T40" fmla="*/ 131 w 143"/>
                  <a:gd name="T41" fmla="*/ 176 h 241"/>
                  <a:gd name="T42" fmla="*/ 93 w 143"/>
                  <a:gd name="T43" fmla="*/ 148 h 241"/>
                  <a:gd name="T44" fmla="*/ 130 w 143"/>
                  <a:gd name="T45" fmla="*/ 124 h 241"/>
                  <a:gd name="T46" fmla="*/ 128 w 143"/>
                  <a:gd name="T47" fmla="*/ 108 h 241"/>
                  <a:gd name="T48" fmla="*/ 95 w 143"/>
                  <a:gd name="T49" fmla="*/ 86 h 241"/>
                  <a:gd name="T50" fmla="*/ 132 w 143"/>
                  <a:gd name="T51" fmla="*/ 77 h 241"/>
                  <a:gd name="T52" fmla="*/ 125 w 143"/>
                  <a:gd name="T53" fmla="*/ 62 h 241"/>
                  <a:gd name="T54" fmla="*/ 93 w 143"/>
                  <a:gd name="T55" fmla="*/ 27 h 241"/>
                  <a:gd name="T56" fmla="*/ 142 w 143"/>
                  <a:gd name="T57" fmla="*/ 20 h 241"/>
                  <a:gd name="T58" fmla="*/ 70 w 143"/>
                  <a:gd name="T59" fmla="*/ 152 h 241"/>
                  <a:gd name="T60" fmla="*/ 64 w 143"/>
                  <a:gd name="T61" fmla="*/ 208 h 241"/>
                  <a:gd name="T62" fmla="*/ 36 w 143"/>
                  <a:gd name="T63" fmla="*/ 209 h 241"/>
                  <a:gd name="T64" fmla="*/ 45 w 143"/>
                  <a:gd name="T65" fmla="*/ 141 h 241"/>
                  <a:gd name="T66" fmla="*/ 73 w 143"/>
                  <a:gd name="T67" fmla="*/ 141 h 241"/>
                  <a:gd name="T68" fmla="*/ 72 w 143"/>
                  <a:gd name="T69" fmla="*/ 146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3" h="241">
                    <a:moveTo>
                      <a:pt x="142" y="20"/>
                    </a:moveTo>
                    <a:cubicBezTo>
                      <a:pt x="143" y="17"/>
                      <a:pt x="143" y="15"/>
                      <a:pt x="143" y="12"/>
                    </a:cubicBezTo>
                    <a:cubicBezTo>
                      <a:pt x="139" y="10"/>
                      <a:pt x="141" y="7"/>
                      <a:pt x="138" y="5"/>
                    </a:cubicBezTo>
                    <a:cubicBezTo>
                      <a:pt x="132" y="0"/>
                      <a:pt x="127" y="2"/>
                      <a:pt x="120" y="1"/>
                    </a:cubicBezTo>
                    <a:cubicBezTo>
                      <a:pt x="114" y="7"/>
                      <a:pt x="103" y="0"/>
                      <a:pt x="94" y="4"/>
                    </a:cubicBezTo>
                    <a:cubicBezTo>
                      <a:pt x="80" y="10"/>
                      <a:pt x="46" y="5"/>
                      <a:pt x="35" y="9"/>
                    </a:cubicBezTo>
                    <a:cubicBezTo>
                      <a:pt x="26" y="12"/>
                      <a:pt x="20" y="14"/>
                      <a:pt x="11" y="17"/>
                    </a:cubicBezTo>
                    <a:cubicBezTo>
                      <a:pt x="10" y="18"/>
                      <a:pt x="10" y="20"/>
                      <a:pt x="10" y="21"/>
                    </a:cubicBezTo>
                    <a:cubicBezTo>
                      <a:pt x="34" y="33"/>
                      <a:pt x="28" y="43"/>
                      <a:pt x="54" y="34"/>
                    </a:cubicBezTo>
                    <a:cubicBezTo>
                      <a:pt x="59" y="36"/>
                      <a:pt x="69" y="34"/>
                      <a:pt x="74" y="31"/>
                    </a:cubicBezTo>
                    <a:cubicBezTo>
                      <a:pt x="74" y="34"/>
                      <a:pt x="73" y="32"/>
                      <a:pt x="75" y="34"/>
                    </a:cubicBezTo>
                    <a:cubicBezTo>
                      <a:pt x="71" y="43"/>
                      <a:pt x="67" y="52"/>
                      <a:pt x="63" y="62"/>
                    </a:cubicBezTo>
                    <a:cubicBezTo>
                      <a:pt x="44" y="87"/>
                      <a:pt x="25" y="100"/>
                      <a:pt x="69" y="107"/>
                    </a:cubicBezTo>
                    <a:cubicBezTo>
                      <a:pt x="74" y="99"/>
                      <a:pt x="79" y="97"/>
                      <a:pt x="80" y="89"/>
                    </a:cubicBezTo>
                    <a:cubicBezTo>
                      <a:pt x="82" y="89"/>
                      <a:pt x="80" y="89"/>
                      <a:pt x="84" y="89"/>
                    </a:cubicBezTo>
                    <a:cubicBezTo>
                      <a:pt x="80" y="96"/>
                      <a:pt x="79" y="106"/>
                      <a:pt x="81" y="111"/>
                    </a:cubicBezTo>
                    <a:cubicBezTo>
                      <a:pt x="73" y="111"/>
                      <a:pt x="46" y="117"/>
                      <a:pt x="37" y="120"/>
                    </a:cubicBezTo>
                    <a:cubicBezTo>
                      <a:pt x="33" y="117"/>
                      <a:pt x="33" y="116"/>
                      <a:pt x="32" y="113"/>
                    </a:cubicBezTo>
                    <a:cubicBezTo>
                      <a:pt x="33" y="111"/>
                      <a:pt x="33" y="70"/>
                      <a:pt x="33" y="69"/>
                    </a:cubicBezTo>
                    <a:cubicBezTo>
                      <a:pt x="34" y="70"/>
                      <a:pt x="35" y="70"/>
                      <a:pt x="36" y="70"/>
                    </a:cubicBezTo>
                    <a:cubicBezTo>
                      <a:pt x="33" y="64"/>
                      <a:pt x="35" y="58"/>
                      <a:pt x="36" y="49"/>
                    </a:cubicBezTo>
                    <a:cubicBezTo>
                      <a:pt x="33" y="48"/>
                      <a:pt x="31" y="46"/>
                      <a:pt x="28" y="44"/>
                    </a:cubicBezTo>
                    <a:cubicBezTo>
                      <a:pt x="27" y="44"/>
                      <a:pt x="26" y="44"/>
                      <a:pt x="25" y="43"/>
                    </a:cubicBezTo>
                    <a:cubicBezTo>
                      <a:pt x="21" y="53"/>
                      <a:pt x="14" y="61"/>
                      <a:pt x="10" y="71"/>
                    </a:cubicBezTo>
                    <a:cubicBezTo>
                      <a:pt x="15" y="80"/>
                      <a:pt x="0" y="118"/>
                      <a:pt x="5" y="136"/>
                    </a:cubicBezTo>
                    <a:cubicBezTo>
                      <a:pt x="7" y="141"/>
                      <a:pt x="1" y="180"/>
                      <a:pt x="4" y="185"/>
                    </a:cubicBezTo>
                    <a:cubicBezTo>
                      <a:pt x="11" y="199"/>
                      <a:pt x="12" y="222"/>
                      <a:pt x="18" y="240"/>
                    </a:cubicBezTo>
                    <a:cubicBezTo>
                      <a:pt x="24" y="241"/>
                      <a:pt x="31" y="241"/>
                      <a:pt x="37" y="241"/>
                    </a:cubicBezTo>
                    <a:cubicBezTo>
                      <a:pt x="39" y="239"/>
                      <a:pt x="40" y="237"/>
                      <a:pt x="42" y="234"/>
                    </a:cubicBezTo>
                    <a:cubicBezTo>
                      <a:pt x="40" y="230"/>
                      <a:pt x="39" y="225"/>
                      <a:pt x="37" y="221"/>
                    </a:cubicBezTo>
                    <a:cubicBezTo>
                      <a:pt x="37" y="220"/>
                      <a:pt x="38" y="220"/>
                      <a:pt x="39" y="219"/>
                    </a:cubicBezTo>
                    <a:cubicBezTo>
                      <a:pt x="37" y="226"/>
                      <a:pt x="59" y="225"/>
                      <a:pt x="63" y="224"/>
                    </a:cubicBezTo>
                    <a:cubicBezTo>
                      <a:pt x="74" y="219"/>
                      <a:pt x="94" y="224"/>
                      <a:pt x="109" y="218"/>
                    </a:cubicBezTo>
                    <a:cubicBezTo>
                      <a:pt x="113" y="221"/>
                      <a:pt x="133" y="225"/>
                      <a:pt x="133" y="225"/>
                    </a:cubicBezTo>
                    <a:cubicBezTo>
                      <a:pt x="136" y="222"/>
                      <a:pt x="139" y="220"/>
                      <a:pt x="142" y="217"/>
                    </a:cubicBezTo>
                    <a:cubicBezTo>
                      <a:pt x="137" y="199"/>
                      <a:pt x="82" y="204"/>
                      <a:pt x="73" y="208"/>
                    </a:cubicBezTo>
                    <a:cubicBezTo>
                      <a:pt x="73" y="207"/>
                      <a:pt x="73" y="206"/>
                      <a:pt x="73" y="206"/>
                    </a:cubicBezTo>
                    <a:cubicBezTo>
                      <a:pt x="72" y="206"/>
                      <a:pt x="72" y="206"/>
                      <a:pt x="71" y="207"/>
                    </a:cubicBezTo>
                    <a:cubicBezTo>
                      <a:pt x="77" y="186"/>
                      <a:pt x="87" y="181"/>
                      <a:pt x="89" y="162"/>
                    </a:cubicBezTo>
                    <a:cubicBezTo>
                      <a:pt x="90" y="162"/>
                      <a:pt x="90" y="161"/>
                      <a:pt x="90" y="161"/>
                    </a:cubicBezTo>
                    <a:cubicBezTo>
                      <a:pt x="98" y="162"/>
                      <a:pt x="101" y="185"/>
                      <a:pt x="117" y="182"/>
                    </a:cubicBezTo>
                    <a:cubicBezTo>
                      <a:pt x="124" y="183"/>
                      <a:pt x="126" y="179"/>
                      <a:pt x="131" y="176"/>
                    </a:cubicBezTo>
                    <a:cubicBezTo>
                      <a:pt x="123" y="159"/>
                      <a:pt x="110" y="150"/>
                      <a:pt x="95" y="152"/>
                    </a:cubicBezTo>
                    <a:cubicBezTo>
                      <a:pt x="95" y="151"/>
                      <a:pt x="94" y="149"/>
                      <a:pt x="93" y="148"/>
                    </a:cubicBezTo>
                    <a:cubicBezTo>
                      <a:pt x="98" y="145"/>
                      <a:pt x="94" y="132"/>
                      <a:pt x="100" y="128"/>
                    </a:cubicBezTo>
                    <a:cubicBezTo>
                      <a:pt x="99" y="126"/>
                      <a:pt x="124" y="122"/>
                      <a:pt x="130" y="124"/>
                    </a:cubicBezTo>
                    <a:cubicBezTo>
                      <a:pt x="132" y="122"/>
                      <a:pt x="130" y="123"/>
                      <a:pt x="133" y="123"/>
                    </a:cubicBezTo>
                    <a:cubicBezTo>
                      <a:pt x="131" y="118"/>
                      <a:pt x="129" y="113"/>
                      <a:pt x="128" y="108"/>
                    </a:cubicBezTo>
                    <a:cubicBezTo>
                      <a:pt x="120" y="107"/>
                      <a:pt x="111" y="103"/>
                      <a:pt x="103" y="106"/>
                    </a:cubicBezTo>
                    <a:cubicBezTo>
                      <a:pt x="102" y="95"/>
                      <a:pt x="100" y="95"/>
                      <a:pt x="95" y="86"/>
                    </a:cubicBezTo>
                    <a:cubicBezTo>
                      <a:pt x="95" y="86"/>
                      <a:pt x="94" y="86"/>
                      <a:pt x="93" y="87"/>
                    </a:cubicBezTo>
                    <a:cubicBezTo>
                      <a:pt x="101" y="79"/>
                      <a:pt x="120" y="77"/>
                      <a:pt x="132" y="77"/>
                    </a:cubicBezTo>
                    <a:cubicBezTo>
                      <a:pt x="131" y="76"/>
                      <a:pt x="131" y="75"/>
                      <a:pt x="131" y="74"/>
                    </a:cubicBezTo>
                    <a:cubicBezTo>
                      <a:pt x="131" y="73"/>
                      <a:pt x="130" y="65"/>
                      <a:pt x="125" y="62"/>
                    </a:cubicBezTo>
                    <a:cubicBezTo>
                      <a:pt x="118" y="56"/>
                      <a:pt x="107" y="58"/>
                      <a:pt x="95" y="63"/>
                    </a:cubicBezTo>
                    <a:cubicBezTo>
                      <a:pt x="99" y="52"/>
                      <a:pt x="99" y="41"/>
                      <a:pt x="93" y="27"/>
                    </a:cubicBezTo>
                    <a:cubicBezTo>
                      <a:pt x="94" y="26"/>
                      <a:pt x="94" y="26"/>
                      <a:pt x="94" y="25"/>
                    </a:cubicBezTo>
                    <a:cubicBezTo>
                      <a:pt x="105" y="24"/>
                      <a:pt x="129" y="16"/>
                      <a:pt x="142" y="20"/>
                    </a:cubicBezTo>
                    <a:close/>
                    <a:moveTo>
                      <a:pt x="72" y="146"/>
                    </a:moveTo>
                    <a:cubicBezTo>
                      <a:pt x="71" y="148"/>
                      <a:pt x="71" y="150"/>
                      <a:pt x="70" y="152"/>
                    </a:cubicBezTo>
                    <a:cubicBezTo>
                      <a:pt x="68" y="156"/>
                      <a:pt x="51" y="190"/>
                      <a:pt x="51" y="192"/>
                    </a:cubicBezTo>
                    <a:cubicBezTo>
                      <a:pt x="48" y="194"/>
                      <a:pt x="63" y="205"/>
                      <a:pt x="64" y="208"/>
                    </a:cubicBezTo>
                    <a:cubicBezTo>
                      <a:pt x="60" y="205"/>
                      <a:pt x="40" y="205"/>
                      <a:pt x="37" y="210"/>
                    </a:cubicBezTo>
                    <a:cubicBezTo>
                      <a:pt x="36" y="210"/>
                      <a:pt x="36" y="209"/>
                      <a:pt x="36" y="209"/>
                    </a:cubicBezTo>
                    <a:cubicBezTo>
                      <a:pt x="29" y="201"/>
                      <a:pt x="29" y="140"/>
                      <a:pt x="32" y="129"/>
                    </a:cubicBezTo>
                    <a:cubicBezTo>
                      <a:pt x="37" y="133"/>
                      <a:pt x="43" y="139"/>
                      <a:pt x="45" y="141"/>
                    </a:cubicBezTo>
                    <a:cubicBezTo>
                      <a:pt x="56" y="144"/>
                      <a:pt x="67" y="140"/>
                      <a:pt x="72" y="141"/>
                    </a:cubicBezTo>
                    <a:cubicBezTo>
                      <a:pt x="72" y="141"/>
                      <a:pt x="72" y="141"/>
                      <a:pt x="73" y="141"/>
                    </a:cubicBezTo>
                    <a:cubicBezTo>
                      <a:pt x="73" y="141"/>
                      <a:pt x="72" y="141"/>
                      <a:pt x="72" y="141"/>
                    </a:cubicBezTo>
                    <a:cubicBezTo>
                      <a:pt x="71" y="142"/>
                      <a:pt x="72" y="146"/>
                      <a:pt x="72" y="146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iṧļîḑé">
                <a:extLst>
                  <a:ext uri="{FF2B5EF4-FFF2-40B4-BE49-F238E27FC236}">
                    <a16:creationId xmlns:a16="http://schemas.microsoft.com/office/drawing/2014/main" id="{918A7FF9-513F-46E1-B248-171AA054497F}"/>
                  </a:ext>
                </a:extLst>
              </p:cNvPr>
              <p:cNvSpPr/>
              <p:nvPr/>
            </p:nvSpPr>
            <p:spPr bwMode="auto">
              <a:xfrm>
                <a:off x="6551614" y="3484563"/>
                <a:ext cx="9525" cy="12700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4 h 4"/>
                  <a:gd name="T4" fmla="*/ 3 w 3"/>
                  <a:gd name="T5" fmla="*/ 1 h 4"/>
                  <a:gd name="T6" fmla="*/ 1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0" y="3"/>
                      <a:pt x="0" y="1"/>
                      <a:pt x="1" y="4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1" y="1"/>
                      <a:pt x="3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ïšḻïḍê">
              <a:extLst>
                <a:ext uri="{FF2B5EF4-FFF2-40B4-BE49-F238E27FC236}">
                  <a16:creationId xmlns:a16="http://schemas.microsoft.com/office/drawing/2014/main" id="{6D7358BF-21C4-4CCF-9AD9-58EF24E11157}"/>
                </a:ext>
              </a:extLst>
            </p:cNvPr>
            <p:cNvSpPr/>
            <p:nvPr/>
          </p:nvSpPr>
          <p:spPr bwMode="auto">
            <a:xfrm>
              <a:off x="2009775" y="2593975"/>
              <a:ext cx="1500187" cy="423863"/>
            </a:xfrm>
            <a:custGeom>
              <a:avLst/>
              <a:gdLst>
                <a:gd name="T0" fmla="*/ 0 w 676"/>
                <a:gd name="T1" fmla="*/ 98 h 191"/>
                <a:gd name="T2" fmla="*/ 77 w 676"/>
                <a:gd name="T3" fmla="*/ 190 h 191"/>
                <a:gd name="T4" fmla="*/ 341 w 676"/>
                <a:gd name="T5" fmla="*/ 123 h 191"/>
                <a:gd name="T6" fmla="*/ 600 w 676"/>
                <a:gd name="T7" fmla="*/ 187 h 191"/>
                <a:gd name="T8" fmla="*/ 676 w 676"/>
                <a:gd name="T9" fmla="*/ 97 h 191"/>
                <a:gd name="T10" fmla="*/ 332 w 676"/>
                <a:gd name="T11" fmla="*/ 6 h 191"/>
                <a:gd name="T12" fmla="*/ 0 w 676"/>
                <a:gd name="T13" fmla="*/ 9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6" h="191">
                  <a:moveTo>
                    <a:pt x="0" y="98"/>
                  </a:moveTo>
                  <a:cubicBezTo>
                    <a:pt x="77" y="190"/>
                    <a:pt x="77" y="190"/>
                    <a:pt x="77" y="190"/>
                  </a:cubicBezTo>
                  <a:cubicBezTo>
                    <a:pt x="77" y="190"/>
                    <a:pt x="223" y="123"/>
                    <a:pt x="341" y="123"/>
                  </a:cubicBezTo>
                  <a:cubicBezTo>
                    <a:pt x="462" y="123"/>
                    <a:pt x="597" y="191"/>
                    <a:pt x="600" y="187"/>
                  </a:cubicBezTo>
                  <a:cubicBezTo>
                    <a:pt x="609" y="180"/>
                    <a:pt x="676" y="97"/>
                    <a:pt x="676" y="97"/>
                  </a:cubicBezTo>
                  <a:cubicBezTo>
                    <a:pt x="676" y="97"/>
                    <a:pt x="455" y="0"/>
                    <a:pt x="332" y="6"/>
                  </a:cubicBezTo>
                  <a:cubicBezTo>
                    <a:pt x="210" y="13"/>
                    <a:pt x="95" y="59"/>
                    <a:pt x="0" y="98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íṩ1ïdé">
              <a:extLst>
                <a:ext uri="{FF2B5EF4-FFF2-40B4-BE49-F238E27FC236}">
                  <a16:creationId xmlns:a16="http://schemas.microsoft.com/office/drawing/2014/main" id="{94AB261A-BBF2-4958-8AF6-D7F310A31ED2}"/>
                </a:ext>
              </a:extLst>
            </p:cNvPr>
            <p:cNvSpPr/>
            <p:nvPr/>
          </p:nvSpPr>
          <p:spPr bwMode="auto">
            <a:xfrm>
              <a:off x="2254250" y="2755900"/>
              <a:ext cx="169862" cy="169863"/>
            </a:xfrm>
            <a:custGeom>
              <a:avLst/>
              <a:gdLst>
                <a:gd name="T0" fmla="*/ 72 w 77"/>
                <a:gd name="T1" fmla="*/ 38 h 76"/>
                <a:gd name="T2" fmla="*/ 49 w 77"/>
                <a:gd name="T3" fmla="*/ 26 h 76"/>
                <a:gd name="T4" fmla="*/ 44 w 77"/>
                <a:gd name="T5" fmla="*/ 3 h 76"/>
                <a:gd name="T6" fmla="*/ 0 w 77"/>
                <a:gd name="T7" fmla="*/ 18 h 76"/>
                <a:gd name="T8" fmla="*/ 1 w 77"/>
                <a:gd name="T9" fmla="*/ 20 h 76"/>
                <a:gd name="T10" fmla="*/ 7 w 77"/>
                <a:gd name="T11" fmla="*/ 23 h 76"/>
                <a:gd name="T12" fmla="*/ 21 w 77"/>
                <a:gd name="T13" fmla="*/ 63 h 76"/>
                <a:gd name="T14" fmla="*/ 21 w 77"/>
                <a:gd name="T15" fmla="*/ 73 h 76"/>
                <a:gd name="T16" fmla="*/ 21 w 77"/>
                <a:gd name="T17" fmla="*/ 76 h 76"/>
                <a:gd name="T18" fmla="*/ 58 w 77"/>
                <a:gd name="T19" fmla="*/ 63 h 76"/>
                <a:gd name="T20" fmla="*/ 72 w 77"/>
                <a:gd name="T21" fmla="*/ 38 h 76"/>
                <a:gd name="T22" fmla="*/ 25 w 77"/>
                <a:gd name="T23" fmla="*/ 19 h 76"/>
                <a:gd name="T24" fmla="*/ 32 w 77"/>
                <a:gd name="T25" fmla="*/ 13 h 76"/>
                <a:gd name="T26" fmla="*/ 30 w 77"/>
                <a:gd name="T27" fmla="*/ 32 h 76"/>
                <a:gd name="T28" fmla="*/ 25 w 77"/>
                <a:gd name="T29" fmla="*/ 19 h 76"/>
                <a:gd name="T30" fmla="*/ 53 w 77"/>
                <a:gd name="T31" fmla="*/ 55 h 76"/>
                <a:gd name="T32" fmla="*/ 40 w 77"/>
                <a:gd name="T33" fmla="*/ 60 h 76"/>
                <a:gd name="T34" fmla="*/ 32 w 77"/>
                <a:gd name="T35" fmla="*/ 39 h 76"/>
                <a:gd name="T36" fmla="*/ 40 w 77"/>
                <a:gd name="T37" fmla="*/ 33 h 76"/>
                <a:gd name="T38" fmla="*/ 53 w 77"/>
                <a:gd name="T39" fmla="*/ 5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76">
                  <a:moveTo>
                    <a:pt x="72" y="38"/>
                  </a:moveTo>
                  <a:cubicBezTo>
                    <a:pt x="67" y="28"/>
                    <a:pt x="58" y="26"/>
                    <a:pt x="49" y="26"/>
                  </a:cubicBezTo>
                  <a:cubicBezTo>
                    <a:pt x="68" y="7"/>
                    <a:pt x="52" y="0"/>
                    <a:pt x="44" y="3"/>
                  </a:cubicBezTo>
                  <a:cubicBezTo>
                    <a:pt x="42" y="3"/>
                    <a:pt x="0" y="18"/>
                    <a:pt x="0" y="18"/>
                  </a:cubicBezTo>
                  <a:cubicBezTo>
                    <a:pt x="0" y="18"/>
                    <a:pt x="0" y="18"/>
                    <a:pt x="1" y="20"/>
                  </a:cubicBezTo>
                  <a:cubicBezTo>
                    <a:pt x="7" y="20"/>
                    <a:pt x="7" y="23"/>
                    <a:pt x="7" y="23"/>
                  </a:cubicBezTo>
                  <a:cubicBezTo>
                    <a:pt x="7" y="23"/>
                    <a:pt x="18" y="56"/>
                    <a:pt x="21" y="63"/>
                  </a:cubicBezTo>
                  <a:cubicBezTo>
                    <a:pt x="23" y="69"/>
                    <a:pt x="23" y="70"/>
                    <a:pt x="21" y="73"/>
                  </a:cubicBezTo>
                  <a:cubicBezTo>
                    <a:pt x="18" y="75"/>
                    <a:pt x="21" y="76"/>
                    <a:pt x="21" y="76"/>
                  </a:cubicBezTo>
                  <a:cubicBezTo>
                    <a:pt x="21" y="76"/>
                    <a:pt x="46" y="67"/>
                    <a:pt x="58" y="63"/>
                  </a:cubicBezTo>
                  <a:cubicBezTo>
                    <a:pt x="70" y="58"/>
                    <a:pt x="77" y="48"/>
                    <a:pt x="72" y="38"/>
                  </a:cubicBezTo>
                  <a:close/>
                  <a:moveTo>
                    <a:pt x="25" y="19"/>
                  </a:moveTo>
                  <a:cubicBezTo>
                    <a:pt x="25" y="19"/>
                    <a:pt x="24" y="15"/>
                    <a:pt x="32" y="13"/>
                  </a:cubicBezTo>
                  <a:cubicBezTo>
                    <a:pt x="38" y="12"/>
                    <a:pt x="50" y="16"/>
                    <a:pt x="30" y="32"/>
                  </a:cubicBezTo>
                  <a:lnTo>
                    <a:pt x="25" y="19"/>
                  </a:lnTo>
                  <a:close/>
                  <a:moveTo>
                    <a:pt x="53" y="55"/>
                  </a:moveTo>
                  <a:cubicBezTo>
                    <a:pt x="45" y="64"/>
                    <a:pt x="41" y="61"/>
                    <a:pt x="40" y="60"/>
                  </a:cubicBezTo>
                  <a:cubicBezTo>
                    <a:pt x="39" y="58"/>
                    <a:pt x="32" y="39"/>
                    <a:pt x="32" y="39"/>
                  </a:cubicBezTo>
                  <a:cubicBezTo>
                    <a:pt x="32" y="39"/>
                    <a:pt x="36" y="36"/>
                    <a:pt x="40" y="33"/>
                  </a:cubicBezTo>
                  <a:cubicBezTo>
                    <a:pt x="44" y="31"/>
                    <a:pt x="62" y="46"/>
                    <a:pt x="53" y="55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îṩļîdè">
              <a:extLst>
                <a:ext uri="{FF2B5EF4-FFF2-40B4-BE49-F238E27FC236}">
                  <a16:creationId xmlns:a16="http://schemas.microsoft.com/office/drawing/2014/main" id="{4CFFA9C3-AC5B-4EAA-BA62-45F78FC530EB}"/>
                </a:ext>
              </a:extLst>
            </p:cNvPr>
            <p:cNvSpPr/>
            <p:nvPr/>
          </p:nvSpPr>
          <p:spPr bwMode="auto">
            <a:xfrm>
              <a:off x="2533650" y="2700338"/>
              <a:ext cx="139700" cy="150813"/>
            </a:xfrm>
            <a:custGeom>
              <a:avLst/>
              <a:gdLst>
                <a:gd name="T0" fmla="*/ 0 w 63"/>
                <a:gd name="T1" fmla="*/ 9 h 68"/>
                <a:gd name="T2" fmla="*/ 7 w 63"/>
                <a:gd name="T3" fmla="*/ 20 h 68"/>
                <a:gd name="T4" fmla="*/ 21 w 63"/>
                <a:gd name="T5" fmla="*/ 65 h 68"/>
                <a:gd name="T6" fmla="*/ 53 w 63"/>
                <a:gd name="T7" fmla="*/ 59 h 68"/>
                <a:gd name="T8" fmla="*/ 56 w 63"/>
                <a:gd name="T9" fmla="*/ 14 h 68"/>
                <a:gd name="T10" fmla="*/ 61 w 63"/>
                <a:gd name="T11" fmla="*/ 2 h 68"/>
                <a:gd name="T12" fmla="*/ 61 w 63"/>
                <a:gd name="T13" fmla="*/ 0 h 68"/>
                <a:gd name="T14" fmla="*/ 40 w 63"/>
                <a:gd name="T15" fmla="*/ 2 h 68"/>
                <a:gd name="T16" fmla="*/ 40 w 63"/>
                <a:gd name="T17" fmla="*/ 5 h 68"/>
                <a:gd name="T18" fmla="*/ 48 w 63"/>
                <a:gd name="T19" fmla="*/ 14 h 68"/>
                <a:gd name="T20" fmla="*/ 47 w 63"/>
                <a:gd name="T21" fmla="*/ 56 h 68"/>
                <a:gd name="T22" fmla="*/ 29 w 63"/>
                <a:gd name="T23" fmla="*/ 51 h 68"/>
                <a:gd name="T24" fmla="*/ 25 w 63"/>
                <a:gd name="T25" fmla="*/ 15 h 68"/>
                <a:gd name="T26" fmla="*/ 31 w 63"/>
                <a:gd name="T27" fmla="*/ 6 h 68"/>
                <a:gd name="T28" fmla="*/ 31 w 63"/>
                <a:gd name="T29" fmla="*/ 3 h 68"/>
                <a:gd name="T30" fmla="*/ 0 w 63"/>
                <a:gd name="T31" fmla="*/ 6 h 68"/>
                <a:gd name="T32" fmla="*/ 0 w 63"/>
                <a:gd name="T3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68">
                  <a:moveTo>
                    <a:pt x="0" y="9"/>
                  </a:moveTo>
                  <a:cubicBezTo>
                    <a:pt x="0" y="9"/>
                    <a:pt x="7" y="7"/>
                    <a:pt x="7" y="20"/>
                  </a:cubicBezTo>
                  <a:cubicBezTo>
                    <a:pt x="7" y="33"/>
                    <a:pt x="6" y="63"/>
                    <a:pt x="21" y="65"/>
                  </a:cubicBezTo>
                  <a:cubicBezTo>
                    <a:pt x="36" y="68"/>
                    <a:pt x="47" y="65"/>
                    <a:pt x="53" y="59"/>
                  </a:cubicBezTo>
                  <a:cubicBezTo>
                    <a:pt x="59" y="54"/>
                    <a:pt x="63" y="53"/>
                    <a:pt x="56" y="14"/>
                  </a:cubicBezTo>
                  <a:cubicBezTo>
                    <a:pt x="54" y="4"/>
                    <a:pt x="61" y="2"/>
                    <a:pt x="61" y="2"/>
                  </a:cubicBezTo>
                  <a:cubicBezTo>
                    <a:pt x="61" y="1"/>
                    <a:pt x="61" y="0"/>
                    <a:pt x="61" y="0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6" y="5"/>
                    <a:pt x="48" y="14"/>
                  </a:cubicBezTo>
                  <a:cubicBezTo>
                    <a:pt x="49" y="24"/>
                    <a:pt x="57" y="52"/>
                    <a:pt x="47" y="56"/>
                  </a:cubicBezTo>
                  <a:cubicBezTo>
                    <a:pt x="39" y="59"/>
                    <a:pt x="31" y="59"/>
                    <a:pt x="29" y="51"/>
                  </a:cubicBezTo>
                  <a:cubicBezTo>
                    <a:pt x="26" y="44"/>
                    <a:pt x="25" y="17"/>
                    <a:pt x="25" y="15"/>
                  </a:cubicBezTo>
                  <a:cubicBezTo>
                    <a:pt x="25" y="13"/>
                    <a:pt x="25" y="6"/>
                    <a:pt x="31" y="6"/>
                  </a:cubicBezTo>
                  <a:cubicBezTo>
                    <a:pt x="31" y="4"/>
                    <a:pt x="31" y="3"/>
                    <a:pt x="31" y="3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íŝļíḋé">
              <a:extLst>
                <a:ext uri="{FF2B5EF4-FFF2-40B4-BE49-F238E27FC236}">
                  <a16:creationId xmlns:a16="http://schemas.microsoft.com/office/drawing/2014/main" id="{86C3F2A5-3C03-48FD-94A8-529F969CA35A}"/>
                </a:ext>
              </a:extLst>
            </p:cNvPr>
            <p:cNvSpPr/>
            <p:nvPr/>
          </p:nvSpPr>
          <p:spPr bwMode="auto">
            <a:xfrm>
              <a:off x="2813050" y="2693988"/>
              <a:ext cx="134937" cy="150813"/>
            </a:xfrm>
            <a:custGeom>
              <a:avLst/>
              <a:gdLst>
                <a:gd name="T0" fmla="*/ 55 w 61"/>
                <a:gd name="T1" fmla="*/ 29 h 68"/>
                <a:gd name="T2" fmla="*/ 58 w 61"/>
                <a:gd name="T3" fmla="*/ 29 h 68"/>
                <a:gd name="T4" fmla="*/ 55 w 61"/>
                <a:gd name="T5" fmla="*/ 4 h 68"/>
                <a:gd name="T6" fmla="*/ 37 w 61"/>
                <a:gd name="T7" fmla="*/ 4 h 68"/>
                <a:gd name="T8" fmla="*/ 0 w 61"/>
                <a:gd name="T9" fmla="*/ 33 h 68"/>
                <a:gd name="T10" fmla="*/ 37 w 61"/>
                <a:gd name="T11" fmla="*/ 68 h 68"/>
                <a:gd name="T12" fmla="*/ 52 w 61"/>
                <a:gd name="T13" fmla="*/ 68 h 68"/>
                <a:gd name="T14" fmla="*/ 61 w 61"/>
                <a:gd name="T15" fmla="*/ 49 h 68"/>
                <a:gd name="T16" fmla="*/ 59 w 61"/>
                <a:gd name="T17" fmla="*/ 48 h 68"/>
                <a:gd name="T18" fmla="*/ 31 w 61"/>
                <a:gd name="T19" fmla="*/ 58 h 68"/>
                <a:gd name="T20" fmla="*/ 36 w 61"/>
                <a:gd name="T21" fmla="*/ 12 h 68"/>
                <a:gd name="T22" fmla="*/ 55 w 61"/>
                <a:gd name="T23" fmla="*/ 2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" h="68">
                  <a:moveTo>
                    <a:pt x="55" y="29"/>
                  </a:moveTo>
                  <a:cubicBezTo>
                    <a:pt x="58" y="29"/>
                    <a:pt x="58" y="29"/>
                    <a:pt x="58" y="29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4"/>
                    <a:pt x="47" y="6"/>
                    <a:pt x="37" y="4"/>
                  </a:cubicBezTo>
                  <a:cubicBezTo>
                    <a:pt x="28" y="2"/>
                    <a:pt x="1" y="0"/>
                    <a:pt x="0" y="33"/>
                  </a:cubicBezTo>
                  <a:cubicBezTo>
                    <a:pt x="1" y="63"/>
                    <a:pt x="24" y="67"/>
                    <a:pt x="37" y="68"/>
                  </a:cubicBezTo>
                  <a:cubicBezTo>
                    <a:pt x="51" y="67"/>
                    <a:pt x="51" y="68"/>
                    <a:pt x="52" y="68"/>
                  </a:cubicBezTo>
                  <a:cubicBezTo>
                    <a:pt x="55" y="64"/>
                    <a:pt x="61" y="49"/>
                    <a:pt x="61" y="49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1" y="68"/>
                    <a:pt x="31" y="58"/>
                  </a:cubicBezTo>
                  <a:cubicBezTo>
                    <a:pt x="16" y="48"/>
                    <a:pt x="14" y="16"/>
                    <a:pt x="36" y="12"/>
                  </a:cubicBezTo>
                  <a:cubicBezTo>
                    <a:pt x="44" y="12"/>
                    <a:pt x="50" y="15"/>
                    <a:pt x="55" y="29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ṩ1íde">
              <a:extLst>
                <a:ext uri="{FF2B5EF4-FFF2-40B4-BE49-F238E27FC236}">
                  <a16:creationId xmlns:a16="http://schemas.microsoft.com/office/drawing/2014/main" id="{78E28CB0-D684-405D-A15F-2C1B60D69B0F}"/>
                </a:ext>
              </a:extLst>
            </p:cNvPr>
            <p:cNvSpPr/>
            <p:nvPr/>
          </p:nvSpPr>
          <p:spPr bwMode="auto">
            <a:xfrm>
              <a:off x="3070225" y="2743200"/>
              <a:ext cx="193675" cy="182563"/>
            </a:xfrm>
            <a:custGeom>
              <a:avLst/>
              <a:gdLst>
                <a:gd name="T0" fmla="*/ 17 w 87"/>
                <a:gd name="T1" fmla="*/ 64 h 82"/>
                <a:gd name="T2" fmla="*/ 18 w 87"/>
                <a:gd name="T3" fmla="*/ 62 h 82"/>
                <a:gd name="T4" fmla="*/ 15 w 87"/>
                <a:gd name="T5" fmla="*/ 51 h 82"/>
                <a:gd name="T6" fmla="*/ 27 w 87"/>
                <a:gd name="T7" fmla="*/ 18 h 82"/>
                <a:gd name="T8" fmla="*/ 32 w 87"/>
                <a:gd name="T9" fmla="*/ 56 h 82"/>
                <a:gd name="T10" fmla="*/ 59 w 87"/>
                <a:gd name="T11" fmla="*/ 29 h 82"/>
                <a:gd name="T12" fmla="*/ 48 w 87"/>
                <a:gd name="T13" fmla="*/ 63 h 82"/>
                <a:gd name="T14" fmla="*/ 40 w 87"/>
                <a:gd name="T15" fmla="*/ 70 h 82"/>
                <a:gd name="T16" fmla="*/ 39 w 87"/>
                <a:gd name="T17" fmla="*/ 72 h 82"/>
                <a:gd name="T18" fmla="*/ 66 w 87"/>
                <a:gd name="T19" fmla="*/ 82 h 82"/>
                <a:gd name="T20" fmla="*/ 67 w 87"/>
                <a:gd name="T21" fmla="*/ 79 h 82"/>
                <a:gd name="T22" fmla="*/ 67 w 87"/>
                <a:gd name="T23" fmla="*/ 67 h 82"/>
                <a:gd name="T24" fmla="*/ 79 w 87"/>
                <a:gd name="T25" fmla="*/ 30 h 82"/>
                <a:gd name="T26" fmla="*/ 86 w 87"/>
                <a:gd name="T27" fmla="*/ 26 h 82"/>
                <a:gd name="T28" fmla="*/ 87 w 87"/>
                <a:gd name="T29" fmla="*/ 23 h 82"/>
                <a:gd name="T30" fmla="*/ 60 w 87"/>
                <a:gd name="T31" fmla="*/ 14 h 82"/>
                <a:gd name="T32" fmla="*/ 58 w 87"/>
                <a:gd name="T33" fmla="*/ 17 h 82"/>
                <a:gd name="T34" fmla="*/ 56 w 87"/>
                <a:gd name="T35" fmla="*/ 22 h 82"/>
                <a:gd name="T36" fmla="*/ 46 w 87"/>
                <a:gd name="T37" fmla="*/ 32 h 82"/>
                <a:gd name="T38" fmla="*/ 45 w 87"/>
                <a:gd name="T39" fmla="*/ 14 h 82"/>
                <a:gd name="T40" fmla="*/ 48 w 87"/>
                <a:gd name="T41" fmla="*/ 12 h 82"/>
                <a:gd name="T42" fmla="*/ 49 w 87"/>
                <a:gd name="T43" fmla="*/ 10 h 82"/>
                <a:gd name="T44" fmla="*/ 21 w 87"/>
                <a:gd name="T45" fmla="*/ 0 h 82"/>
                <a:gd name="T46" fmla="*/ 19 w 87"/>
                <a:gd name="T47" fmla="*/ 3 h 82"/>
                <a:gd name="T48" fmla="*/ 20 w 87"/>
                <a:gd name="T49" fmla="*/ 14 h 82"/>
                <a:gd name="T50" fmla="*/ 8 w 87"/>
                <a:gd name="T51" fmla="*/ 50 h 82"/>
                <a:gd name="T52" fmla="*/ 1 w 87"/>
                <a:gd name="T53" fmla="*/ 56 h 82"/>
                <a:gd name="T54" fmla="*/ 0 w 87"/>
                <a:gd name="T55" fmla="*/ 59 h 82"/>
                <a:gd name="T56" fmla="*/ 17 w 87"/>
                <a:gd name="T57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7" h="82">
                  <a:moveTo>
                    <a:pt x="17" y="64"/>
                  </a:moveTo>
                  <a:cubicBezTo>
                    <a:pt x="18" y="62"/>
                    <a:pt x="18" y="62"/>
                    <a:pt x="18" y="62"/>
                  </a:cubicBezTo>
                  <a:cubicBezTo>
                    <a:pt x="18" y="62"/>
                    <a:pt x="12" y="61"/>
                    <a:pt x="15" y="51"/>
                  </a:cubicBezTo>
                  <a:cubicBezTo>
                    <a:pt x="19" y="42"/>
                    <a:pt x="27" y="18"/>
                    <a:pt x="27" y="18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8" y="63"/>
                    <a:pt x="47" y="71"/>
                    <a:pt x="40" y="70"/>
                  </a:cubicBezTo>
                  <a:cubicBezTo>
                    <a:pt x="39" y="71"/>
                    <a:pt x="39" y="72"/>
                    <a:pt x="39" y="72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7" y="79"/>
                    <a:pt x="63" y="79"/>
                    <a:pt x="67" y="67"/>
                  </a:cubicBezTo>
                  <a:cubicBezTo>
                    <a:pt x="70" y="56"/>
                    <a:pt x="79" y="30"/>
                    <a:pt x="79" y="30"/>
                  </a:cubicBezTo>
                  <a:cubicBezTo>
                    <a:pt x="79" y="30"/>
                    <a:pt x="81" y="25"/>
                    <a:pt x="86" y="26"/>
                  </a:cubicBezTo>
                  <a:cubicBezTo>
                    <a:pt x="87" y="24"/>
                    <a:pt x="87" y="23"/>
                    <a:pt x="87" y="2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62" y="18"/>
                    <a:pt x="56" y="22"/>
                  </a:cubicBezTo>
                  <a:cubicBezTo>
                    <a:pt x="52" y="27"/>
                    <a:pt x="46" y="32"/>
                    <a:pt x="46" y="32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4"/>
                    <a:pt x="46" y="12"/>
                    <a:pt x="48" y="12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25" y="3"/>
                    <a:pt x="20" y="14"/>
                  </a:cubicBezTo>
                  <a:cubicBezTo>
                    <a:pt x="16" y="25"/>
                    <a:pt x="8" y="50"/>
                    <a:pt x="8" y="50"/>
                  </a:cubicBezTo>
                  <a:cubicBezTo>
                    <a:pt x="8" y="50"/>
                    <a:pt x="7" y="59"/>
                    <a:pt x="1" y="56"/>
                  </a:cubicBezTo>
                  <a:cubicBezTo>
                    <a:pt x="0" y="59"/>
                    <a:pt x="0" y="59"/>
                    <a:pt x="0" y="59"/>
                  </a:cubicBezTo>
                  <a:lnTo>
                    <a:pt x="17" y="64"/>
                  </a:ln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iS1iďe">
              <a:extLst>
                <a:ext uri="{FF2B5EF4-FFF2-40B4-BE49-F238E27FC236}">
                  <a16:creationId xmlns:a16="http://schemas.microsoft.com/office/drawing/2014/main" id="{0C67D728-2DDB-412F-AA4F-8C10336DDFCE}"/>
                </a:ext>
              </a:extLst>
            </p:cNvPr>
            <p:cNvSpPr/>
            <p:nvPr/>
          </p:nvSpPr>
          <p:spPr bwMode="auto">
            <a:xfrm>
              <a:off x="1919288" y="2871788"/>
              <a:ext cx="822325" cy="1465263"/>
            </a:xfrm>
            <a:custGeom>
              <a:avLst/>
              <a:gdLst>
                <a:gd name="T0" fmla="*/ 90 w 371"/>
                <a:gd name="T1" fmla="*/ 430 h 660"/>
                <a:gd name="T2" fmla="*/ 24 w 371"/>
                <a:gd name="T3" fmla="*/ 0 h 660"/>
                <a:gd name="T4" fmla="*/ 94 w 371"/>
                <a:gd name="T5" fmla="*/ 82 h 660"/>
                <a:gd name="T6" fmla="*/ 139 w 371"/>
                <a:gd name="T7" fmla="*/ 425 h 660"/>
                <a:gd name="T8" fmla="*/ 360 w 371"/>
                <a:gd name="T9" fmla="*/ 606 h 660"/>
                <a:gd name="T10" fmla="*/ 371 w 371"/>
                <a:gd name="T11" fmla="*/ 660 h 660"/>
                <a:gd name="T12" fmla="*/ 90 w 371"/>
                <a:gd name="T13" fmla="*/ 43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1" h="660">
                  <a:moveTo>
                    <a:pt x="90" y="430"/>
                  </a:moveTo>
                  <a:cubicBezTo>
                    <a:pt x="28" y="325"/>
                    <a:pt x="0" y="186"/>
                    <a:pt x="24" y="0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2"/>
                    <a:pt x="54" y="270"/>
                    <a:pt x="139" y="425"/>
                  </a:cubicBezTo>
                  <a:cubicBezTo>
                    <a:pt x="184" y="495"/>
                    <a:pt x="246" y="554"/>
                    <a:pt x="360" y="606"/>
                  </a:cubicBezTo>
                  <a:cubicBezTo>
                    <a:pt x="368" y="649"/>
                    <a:pt x="371" y="660"/>
                    <a:pt x="371" y="660"/>
                  </a:cubicBezTo>
                  <a:cubicBezTo>
                    <a:pt x="371" y="660"/>
                    <a:pt x="182" y="587"/>
                    <a:pt x="90" y="430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îŝḻídê">
              <a:extLst>
                <a:ext uri="{FF2B5EF4-FFF2-40B4-BE49-F238E27FC236}">
                  <a16:creationId xmlns:a16="http://schemas.microsoft.com/office/drawing/2014/main" id="{9ACB3ACB-BA34-4C9E-92F8-1F5BD8923F48}"/>
                </a:ext>
              </a:extLst>
            </p:cNvPr>
            <p:cNvSpPr/>
            <p:nvPr/>
          </p:nvSpPr>
          <p:spPr bwMode="auto">
            <a:xfrm>
              <a:off x="2781300" y="2887663"/>
              <a:ext cx="990600" cy="1444625"/>
            </a:xfrm>
            <a:custGeom>
              <a:avLst/>
              <a:gdLst>
                <a:gd name="T0" fmla="*/ 12 w 446"/>
                <a:gd name="T1" fmla="*/ 598 h 651"/>
                <a:gd name="T2" fmla="*/ 0 w 446"/>
                <a:gd name="T3" fmla="*/ 651 h 651"/>
                <a:gd name="T4" fmla="*/ 340 w 446"/>
                <a:gd name="T5" fmla="*/ 0 h 651"/>
                <a:gd name="T6" fmla="*/ 273 w 446"/>
                <a:gd name="T7" fmla="*/ 79 h 651"/>
                <a:gd name="T8" fmla="*/ 12 w 446"/>
                <a:gd name="T9" fmla="*/ 598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6" h="651">
                  <a:moveTo>
                    <a:pt x="12" y="598"/>
                  </a:moveTo>
                  <a:cubicBezTo>
                    <a:pt x="0" y="651"/>
                    <a:pt x="0" y="651"/>
                    <a:pt x="0" y="651"/>
                  </a:cubicBezTo>
                  <a:cubicBezTo>
                    <a:pt x="0" y="651"/>
                    <a:pt x="446" y="473"/>
                    <a:pt x="340" y="0"/>
                  </a:cubicBezTo>
                  <a:cubicBezTo>
                    <a:pt x="303" y="40"/>
                    <a:pt x="273" y="79"/>
                    <a:pt x="273" y="79"/>
                  </a:cubicBezTo>
                  <a:cubicBezTo>
                    <a:pt x="273" y="79"/>
                    <a:pt x="382" y="415"/>
                    <a:pt x="12" y="598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ïṥļíḓè">
              <a:extLst>
                <a:ext uri="{FF2B5EF4-FFF2-40B4-BE49-F238E27FC236}">
                  <a16:creationId xmlns:a16="http://schemas.microsoft.com/office/drawing/2014/main" id="{EE132EB9-2B09-4F7D-9924-233A45705BFF}"/>
                </a:ext>
              </a:extLst>
            </p:cNvPr>
            <p:cNvSpPr/>
            <p:nvPr/>
          </p:nvSpPr>
          <p:spPr bwMode="auto">
            <a:xfrm>
              <a:off x="2220913" y="3194050"/>
              <a:ext cx="669925" cy="849313"/>
            </a:xfrm>
            <a:custGeom>
              <a:avLst/>
              <a:gdLst>
                <a:gd name="T0" fmla="*/ 60 w 302"/>
                <a:gd name="T1" fmla="*/ 0 h 383"/>
                <a:gd name="T2" fmla="*/ 117 w 302"/>
                <a:gd name="T3" fmla="*/ 69 h 383"/>
                <a:gd name="T4" fmla="*/ 124 w 302"/>
                <a:gd name="T5" fmla="*/ 109 h 383"/>
                <a:gd name="T6" fmla="*/ 101 w 302"/>
                <a:gd name="T7" fmla="*/ 165 h 383"/>
                <a:gd name="T8" fmla="*/ 125 w 302"/>
                <a:gd name="T9" fmla="*/ 143 h 383"/>
                <a:gd name="T10" fmla="*/ 153 w 302"/>
                <a:gd name="T11" fmla="*/ 115 h 383"/>
                <a:gd name="T12" fmla="*/ 139 w 302"/>
                <a:gd name="T13" fmla="*/ 164 h 383"/>
                <a:gd name="T14" fmla="*/ 91 w 302"/>
                <a:gd name="T15" fmla="*/ 192 h 383"/>
                <a:gd name="T16" fmla="*/ 95 w 302"/>
                <a:gd name="T17" fmla="*/ 263 h 383"/>
                <a:gd name="T18" fmla="*/ 114 w 302"/>
                <a:gd name="T19" fmla="*/ 208 h 383"/>
                <a:gd name="T20" fmla="*/ 153 w 302"/>
                <a:gd name="T21" fmla="*/ 182 h 383"/>
                <a:gd name="T22" fmla="*/ 132 w 302"/>
                <a:gd name="T23" fmla="*/ 229 h 383"/>
                <a:gd name="T24" fmla="*/ 100 w 302"/>
                <a:gd name="T25" fmla="*/ 276 h 383"/>
                <a:gd name="T26" fmla="*/ 149 w 302"/>
                <a:gd name="T27" fmla="*/ 334 h 383"/>
                <a:gd name="T28" fmla="*/ 155 w 302"/>
                <a:gd name="T29" fmla="*/ 228 h 383"/>
                <a:gd name="T30" fmla="*/ 163 w 302"/>
                <a:gd name="T31" fmla="*/ 285 h 383"/>
                <a:gd name="T32" fmla="*/ 157 w 302"/>
                <a:gd name="T33" fmla="*/ 340 h 383"/>
                <a:gd name="T34" fmla="*/ 302 w 302"/>
                <a:gd name="T35" fmla="*/ 377 h 383"/>
                <a:gd name="T36" fmla="*/ 298 w 302"/>
                <a:gd name="T37" fmla="*/ 383 h 383"/>
                <a:gd name="T38" fmla="*/ 122 w 302"/>
                <a:gd name="T39" fmla="*/ 319 h 383"/>
                <a:gd name="T40" fmla="*/ 35 w 302"/>
                <a:gd name="T41" fmla="*/ 305 h 383"/>
                <a:gd name="T42" fmla="*/ 0 w 302"/>
                <a:gd name="T43" fmla="*/ 258 h 383"/>
                <a:gd name="T44" fmla="*/ 51 w 302"/>
                <a:gd name="T45" fmla="*/ 278 h 383"/>
                <a:gd name="T46" fmla="*/ 109 w 302"/>
                <a:gd name="T47" fmla="*/ 304 h 383"/>
                <a:gd name="T48" fmla="*/ 80 w 302"/>
                <a:gd name="T49" fmla="*/ 239 h 383"/>
                <a:gd name="T50" fmla="*/ 37 w 302"/>
                <a:gd name="T51" fmla="*/ 193 h 383"/>
                <a:gd name="T52" fmla="*/ 11 w 302"/>
                <a:gd name="T53" fmla="*/ 154 h 383"/>
                <a:gd name="T54" fmla="*/ 80 w 302"/>
                <a:gd name="T55" fmla="*/ 209 h 383"/>
                <a:gd name="T56" fmla="*/ 96 w 302"/>
                <a:gd name="T57" fmla="*/ 158 h 383"/>
                <a:gd name="T58" fmla="*/ 65 w 302"/>
                <a:gd name="T59" fmla="*/ 109 h 383"/>
                <a:gd name="T60" fmla="*/ 49 w 302"/>
                <a:gd name="T61" fmla="*/ 70 h 383"/>
                <a:gd name="T62" fmla="*/ 99 w 302"/>
                <a:gd name="T63" fmla="*/ 152 h 383"/>
                <a:gd name="T64" fmla="*/ 119 w 302"/>
                <a:gd name="T65" fmla="*/ 107 h 383"/>
                <a:gd name="T66" fmla="*/ 113 w 302"/>
                <a:gd name="T67" fmla="*/ 67 h 383"/>
                <a:gd name="T68" fmla="*/ 80 w 302"/>
                <a:gd name="T69" fmla="*/ 29 h 383"/>
                <a:gd name="T70" fmla="*/ 60 w 302"/>
                <a:gd name="T7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2" h="383">
                  <a:moveTo>
                    <a:pt x="60" y="0"/>
                  </a:moveTo>
                  <a:cubicBezTo>
                    <a:pt x="60" y="0"/>
                    <a:pt x="126" y="10"/>
                    <a:pt x="117" y="69"/>
                  </a:cubicBezTo>
                  <a:cubicBezTo>
                    <a:pt x="124" y="84"/>
                    <a:pt x="127" y="94"/>
                    <a:pt x="124" y="109"/>
                  </a:cubicBezTo>
                  <a:cubicBezTo>
                    <a:pt x="121" y="122"/>
                    <a:pt x="113" y="139"/>
                    <a:pt x="101" y="165"/>
                  </a:cubicBezTo>
                  <a:cubicBezTo>
                    <a:pt x="108" y="157"/>
                    <a:pt x="119" y="147"/>
                    <a:pt x="125" y="143"/>
                  </a:cubicBezTo>
                  <a:cubicBezTo>
                    <a:pt x="131" y="140"/>
                    <a:pt x="150" y="125"/>
                    <a:pt x="153" y="115"/>
                  </a:cubicBezTo>
                  <a:cubicBezTo>
                    <a:pt x="151" y="134"/>
                    <a:pt x="146" y="150"/>
                    <a:pt x="139" y="164"/>
                  </a:cubicBezTo>
                  <a:cubicBezTo>
                    <a:pt x="132" y="178"/>
                    <a:pt x="120" y="191"/>
                    <a:pt x="91" y="192"/>
                  </a:cubicBezTo>
                  <a:cubicBezTo>
                    <a:pt x="88" y="207"/>
                    <a:pt x="80" y="236"/>
                    <a:pt x="95" y="263"/>
                  </a:cubicBezTo>
                  <a:cubicBezTo>
                    <a:pt x="95" y="232"/>
                    <a:pt x="99" y="227"/>
                    <a:pt x="114" y="208"/>
                  </a:cubicBezTo>
                  <a:cubicBezTo>
                    <a:pt x="129" y="193"/>
                    <a:pt x="146" y="184"/>
                    <a:pt x="153" y="182"/>
                  </a:cubicBezTo>
                  <a:cubicBezTo>
                    <a:pt x="145" y="192"/>
                    <a:pt x="134" y="214"/>
                    <a:pt x="132" y="229"/>
                  </a:cubicBezTo>
                  <a:cubicBezTo>
                    <a:pt x="129" y="245"/>
                    <a:pt x="116" y="267"/>
                    <a:pt x="100" y="276"/>
                  </a:cubicBezTo>
                  <a:cubicBezTo>
                    <a:pt x="107" y="290"/>
                    <a:pt x="122" y="316"/>
                    <a:pt x="149" y="334"/>
                  </a:cubicBezTo>
                  <a:cubicBezTo>
                    <a:pt x="138" y="319"/>
                    <a:pt x="116" y="299"/>
                    <a:pt x="155" y="228"/>
                  </a:cubicBezTo>
                  <a:cubicBezTo>
                    <a:pt x="155" y="244"/>
                    <a:pt x="154" y="255"/>
                    <a:pt x="163" y="285"/>
                  </a:cubicBezTo>
                  <a:cubicBezTo>
                    <a:pt x="168" y="316"/>
                    <a:pt x="159" y="336"/>
                    <a:pt x="157" y="340"/>
                  </a:cubicBezTo>
                  <a:cubicBezTo>
                    <a:pt x="170" y="348"/>
                    <a:pt x="221" y="377"/>
                    <a:pt x="302" y="377"/>
                  </a:cubicBezTo>
                  <a:cubicBezTo>
                    <a:pt x="298" y="383"/>
                    <a:pt x="298" y="383"/>
                    <a:pt x="298" y="383"/>
                  </a:cubicBezTo>
                  <a:cubicBezTo>
                    <a:pt x="298" y="383"/>
                    <a:pt x="183" y="383"/>
                    <a:pt x="122" y="319"/>
                  </a:cubicBezTo>
                  <a:cubicBezTo>
                    <a:pt x="94" y="330"/>
                    <a:pt x="68" y="337"/>
                    <a:pt x="35" y="305"/>
                  </a:cubicBezTo>
                  <a:cubicBezTo>
                    <a:pt x="6" y="274"/>
                    <a:pt x="6" y="271"/>
                    <a:pt x="0" y="258"/>
                  </a:cubicBezTo>
                  <a:cubicBezTo>
                    <a:pt x="10" y="266"/>
                    <a:pt x="32" y="275"/>
                    <a:pt x="51" y="278"/>
                  </a:cubicBezTo>
                  <a:cubicBezTo>
                    <a:pt x="71" y="281"/>
                    <a:pt x="89" y="285"/>
                    <a:pt x="109" y="304"/>
                  </a:cubicBezTo>
                  <a:cubicBezTo>
                    <a:pt x="95" y="285"/>
                    <a:pt x="83" y="259"/>
                    <a:pt x="80" y="239"/>
                  </a:cubicBezTo>
                  <a:cubicBezTo>
                    <a:pt x="55" y="224"/>
                    <a:pt x="50" y="219"/>
                    <a:pt x="37" y="193"/>
                  </a:cubicBezTo>
                  <a:cubicBezTo>
                    <a:pt x="25" y="166"/>
                    <a:pt x="14" y="154"/>
                    <a:pt x="11" y="154"/>
                  </a:cubicBezTo>
                  <a:cubicBezTo>
                    <a:pt x="25" y="157"/>
                    <a:pt x="71" y="171"/>
                    <a:pt x="80" y="209"/>
                  </a:cubicBezTo>
                  <a:cubicBezTo>
                    <a:pt x="83" y="185"/>
                    <a:pt x="95" y="162"/>
                    <a:pt x="96" y="158"/>
                  </a:cubicBezTo>
                  <a:cubicBezTo>
                    <a:pt x="84" y="149"/>
                    <a:pt x="72" y="139"/>
                    <a:pt x="65" y="109"/>
                  </a:cubicBezTo>
                  <a:cubicBezTo>
                    <a:pt x="60" y="84"/>
                    <a:pt x="52" y="74"/>
                    <a:pt x="49" y="70"/>
                  </a:cubicBezTo>
                  <a:cubicBezTo>
                    <a:pt x="62" y="76"/>
                    <a:pt x="111" y="101"/>
                    <a:pt x="99" y="152"/>
                  </a:cubicBezTo>
                  <a:cubicBezTo>
                    <a:pt x="103" y="144"/>
                    <a:pt x="113" y="126"/>
                    <a:pt x="119" y="107"/>
                  </a:cubicBezTo>
                  <a:cubicBezTo>
                    <a:pt x="121" y="95"/>
                    <a:pt x="120" y="81"/>
                    <a:pt x="113" y="67"/>
                  </a:cubicBezTo>
                  <a:cubicBezTo>
                    <a:pt x="91" y="53"/>
                    <a:pt x="85" y="38"/>
                    <a:pt x="80" y="29"/>
                  </a:cubicBezTo>
                  <a:cubicBezTo>
                    <a:pt x="80" y="29"/>
                    <a:pt x="67" y="5"/>
                    <a:pt x="60" y="0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ïṡļíḍê">
              <a:extLst>
                <a:ext uri="{FF2B5EF4-FFF2-40B4-BE49-F238E27FC236}">
                  <a16:creationId xmlns:a16="http://schemas.microsoft.com/office/drawing/2014/main" id="{BA5866B3-ED2B-4E6D-9679-311230DB6529}"/>
                </a:ext>
              </a:extLst>
            </p:cNvPr>
            <p:cNvSpPr/>
            <p:nvPr/>
          </p:nvSpPr>
          <p:spPr bwMode="auto">
            <a:xfrm>
              <a:off x="2630488" y="3194050"/>
              <a:ext cx="669925" cy="849313"/>
            </a:xfrm>
            <a:custGeom>
              <a:avLst/>
              <a:gdLst>
                <a:gd name="T0" fmla="*/ 242 w 302"/>
                <a:gd name="T1" fmla="*/ 0 h 383"/>
                <a:gd name="T2" fmla="*/ 184 w 302"/>
                <a:gd name="T3" fmla="*/ 69 h 383"/>
                <a:gd name="T4" fmla="*/ 178 w 302"/>
                <a:gd name="T5" fmla="*/ 109 h 383"/>
                <a:gd name="T6" fmla="*/ 201 w 302"/>
                <a:gd name="T7" fmla="*/ 165 h 383"/>
                <a:gd name="T8" fmla="*/ 177 w 302"/>
                <a:gd name="T9" fmla="*/ 143 h 383"/>
                <a:gd name="T10" fmla="*/ 149 w 302"/>
                <a:gd name="T11" fmla="*/ 115 h 383"/>
                <a:gd name="T12" fmla="*/ 163 w 302"/>
                <a:gd name="T13" fmla="*/ 164 h 383"/>
                <a:gd name="T14" fmla="*/ 211 w 302"/>
                <a:gd name="T15" fmla="*/ 192 h 383"/>
                <a:gd name="T16" fmla="*/ 206 w 302"/>
                <a:gd name="T17" fmla="*/ 263 h 383"/>
                <a:gd name="T18" fmla="*/ 188 w 302"/>
                <a:gd name="T19" fmla="*/ 208 h 383"/>
                <a:gd name="T20" fmla="*/ 149 w 302"/>
                <a:gd name="T21" fmla="*/ 182 h 383"/>
                <a:gd name="T22" fmla="*/ 170 w 302"/>
                <a:gd name="T23" fmla="*/ 229 h 383"/>
                <a:gd name="T24" fmla="*/ 201 w 302"/>
                <a:gd name="T25" fmla="*/ 276 h 383"/>
                <a:gd name="T26" fmla="*/ 153 w 302"/>
                <a:gd name="T27" fmla="*/ 334 h 383"/>
                <a:gd name="T28" fmla="*/ 146 w 302"/>
                <a:gd name="T29" fmla="*/ 228 h 383"/>
                <a:gd name="T30" fmla="*/ 139 w 302"/>
                <a:gd name="T31" fmla="*/ 285 h 383"/>
                <a:gd name="T32" fmla="*/ 145 w 302"/>
                <a:gd name="T33" fmla="*/ 340 h 383"/>
                <a:gd name="T34" fmla="*/ 0 w 302"/>
                <a:gd name="T35" fmla="*/ 377 h 383"/>
                <a:gd name="T36" fmla="*/ 3 w 302"/>
                <a:gd name="T37" fmla="*/ 383 h 383"/>
                <a:gd name="T38" fmla="*/ 180 w 302"/>
                <a:gd name="T39" fmla="*/ 319 h 383"/>
                <a:gd name="T40" fmla="*/ 267 w 302"/>
                <a:gd name="T41" fmla="*/ 305 h 383"/>
                <a:gd name="T42" fmla="*/ 302 w 302"/>
                <a:gd name="T43" fmla="*/ 258 h 383"/>
                <a:gd name="T44" fmla="*/ 250 w 302"/>
                <a:gd name="T45" fmla="*/ 278 h 383"/>
                <a:gd name="T46" fmla="*/ 193 w 302"/>
                <a:gd name="T47" fmla="*/ 304 h 383"/>
                <a:gd name="T48" fmla="*/ 222 w 302"/>
                <a:gd name="T49" fmla="*/ 239 h 383"/>
                <a:gd name="T50" fmla="*/ 264 w 302"/>
                <a:gd name="T51" fmla="*/ 193 h 383"/>
                <a:gd name="T52" fmla="*/ 290 w 302"/>
                <a:gd name="T53" fmla="*/ 154 h 383"/>
                <a:gd name="T54" fmla="*/ 222 w 302"/>
                <a:gd name="T55" fmla="*/ 209 h 383"/>
                <a:gd name="T56" fmla="*/ 206 w 302"/>
                <a:gd name="T57" fmla="*/ 158 h 383"/>
                <a:gd name="T58" fmla="*/ 236 w 302"/>
                <a:gd name="T59" fmla="*/ 109 h 383"/>
                <a:gd name="T60" fmla="*/ 253 w 302"/>
                <a:gd name="T61" fmla="*/ 70 h 383"/>
                <a:gd name="T62" fmla="*/ 203 w 302"/>
                <a:gd name="T63" fmla="*/ 152 h 383"/>
                <a:gd name="T64" fmla="*/ 183 w 302"/>
                <a:gd name="T65" fmla="*/ 107 h 383"/>
                <a:gd name="T66" fmla="*/ 188 w 302"/>
                <a:gd name="T67" fmla="*/ 67 h 383"/>
                <a:gd name="T68" fmla="*/ 221 w 302"/>
                <a:gd name="T69" fmla="*/ 29 h 383"/>
                <a:gd name="T70" fmla="*/ 242 w 302"/>
                <a:gd name="T7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2" h="383">
                  <a:moveTo>
                    <a:pt x="242" y="0"/>
                  </a:moveTo>
                  <a:cubicBezTo>
                    <a:pt x="242" y="0"/>
                    <a:pt x="176" y="10"/>
                    <a:pt x="184" y="69"/>
                  </a:cubicBezTo>
                  <a:cubicBezTo>
                    <a:pt x="178" y="84"/>
                    <a:pt x="175" y="94"/>
                    <a:pt x="178" y="109"/>
                  </a:cubicBezTo>
                  <a:cubicBezTo>
                    <a:pt x="181" y="122"/>
                    <a:pt x="189" y="139"/>
                    <a:pt x="201" y="165"/>
                  </a:cubicBezTo>
                  <a:cubicBezTo>
                    <a:pt x="194" y="157"/>
                    <a:pt x="182" y="147"/>
                    <a:pt x="177" y="143"/>
                  </a:cubicBezTo>
                  <a:cubicBezTo>
                    <a:pt x="171" y="140"/>
                    <a:pt x="152" y="125"/>
                    <a:pt x="149" y="115"/>
                  </a:cubicBezTo>
                  <a:cubicBezTo>
                    <a:pt x="150" y="134"/>
                    <a:pt x="156" y="150"/>
                    <a:pt x="163" y="164"/>
                  </a:cubicBezTo>
                  <a:cubicBezTo>
                    <a:pt x="170" y="178"/>
                    <a:pt x="181" y="191"/>
                    <a:pt x="211" y="192"/>
                  </a:cubicBezTo>
                  <a:cubicBezTo>
                    <a:pt x="214" y="207"/>
                    <a:pt x="222" y="236"/>
                    <a:pt x="206" y="263"/>
                  </a:cubicBezTo>
                  <a:cubicBezTo>
                    <a:pt x="207" y="232"/>
                    <a:pt x="203" y="227"/>
                    <a:pt x="188" y="208"/>
                  </a:cubicBezTo>
                  <a:cubicBezTo>
                    <a:pt x="173" y="193"/>
                    <a:pt x="155" y="184"/>
                    <a:pt x="149" y="182"/>
                  </a:cubicBezTo>
                  <a:cubicBezTo>
                    <a:pt x="156" y="192"/>
                    <a:pt x="168" y="214"/>
                    <a:pt x="170" y="229"/>
                  </a:cubicBezTo>
                  <a:cubicBezTo>
                    <a:pt x="172" y="245"/>
                    <a:pt x="186" y="267"/>
                    <a:pt x="201" y="276"/>
                  </a:cubicBezTo>
                  <a:cubicBezTo>
                    <a:pt x="194" y="290"/>
                    <a:pt x="180" y="316"/>
                    <a:pt x="153" y="334"/>
                  </a:cubicBezTo>
                  <a:cubicBezTo>
                    <a:pt x="163" y="319"/>
                    <a:pt x="186" y="299"/>
                    <a:pt x="146" y="228"/>
                  </a:cubicBezTo>
                  <a:cubicBezTo>
                    <a:pt x="147" y="244"/>
                    <a:pt x="147" y="255"/>
                    <a:pt x="139" y="285"/>
                  </a:cubicBezTo>
                  <a:cubicBezTo>
                    <a:pt x="134" y="316"/>
                    <a:pt x="143" y="336"/>
                    <a:pt x="145" y="340"/>
                  </a:cubicBezTo>
                  <a:cubicBezTo>
                    <a:pt x="132" y="348"/>
                    <a:pt x="81" y="377"/>
                    <a:pt x="0" y="377"/>
                  </a:cubicBezTo>
                  <a:cubicBezTo>
                    <a:pt x="3" y="383"/>
                    <a:pt x="3" y="383"/>
                    <a:pt x="3" y="383"/>
                  </a:cubicBezTo>
                  <a:cubicBezTo>
                    <a:pt x="3" y="383"/>
                    <a:pt x="119" y="383"/>
                    <a:pt x="180" y="319"/>
                  </a:cubicBezTo>
                  <a:cubicBezTo>
                    <a:pt x="208" y="330"/>
                    <a:pt x="234" y="337"/>
                    <a:pt x="267" y="305"/>
                  </a:cubicBezTo>
                  <a:cubicBezTo>
                    <a:pt x="296" y="274"/>
                    <a:pt x="296" y="271"/>
                    <a:pt x="302" y="258"/>
                  </a:cubicBezTo>
                  <a:cubicBezTo>
                    <a:pt x="292" y="266"/>
                    <a:pt x="270" y="275"/>
                    <a:pt x="250" y="278"/>
                  </a:cubicBezTo>
                  <a:cubicBezTo>
                    <a:pt x="231" y="281"/>
                    <a:pt x="213" y="285"/>
                    <a:pt x="193" y="304"/>
                  </a:cubicBezTo>
                  <a:cubicBezTo>
                    <a:pt x="207" y="285"/>
                    <a:pt x="218" y="259"/>
                    <a:pt x="222" y="239"/>
                  </a:cubicBezTo>
                  <a:cubicBezTo>
                    <a:pt x="247" y="224"/>
                    <a:pt x="252" y="219"/>
                    <a:pt x="264" y="193"/>
                  </a:cubicBezTo>
                  <a:cubicBezTo>
                    <a:pt x="276" y="166"/>
                    <a:pt x="287" y="154"/>
                    <a:pt x="290" y="154"/>
                  </a:cubicBezTo>
                  <a:cubicBezTo>
                    <a:pt x="277" y="157"/>
                    <a:pt x="231" y="171"/>
                    <a:pt x="222" y="209"/>
                  </a:cubicBezTo>
                  <a:cubicBezTo>
                    <a:pt x="219" y="185"/>
                    <a:pt x="206" y="162"/>
                    <a:pt x="206" y="158"/>
                  </a:cubicBezTo>
                  <a:cubicBezTo>
                    <a:pt x="217" y="149"/>
                    <a:pt x="229" y="139"/>
                    <a:pt x="236" y="109"/>
                  </a:cubicBezTo>
                  <a:cubicBezTo>
                    <a:pt x="242" y="84"/>
                    <a:pt x="250" y="74"/>
                    <a:pt x="253" y="70"/>
                  </a:cubicBezTo>
                  <a:cubicBezTo>
                    <a:pt x="239" y="76"/>
                    <a:pt x="191" y="101"/>
                    <a:pt x="203" y="152"/>
                  </a:cubicBezTo>
                  <a:cubicBezTo>
                    <a:pt x="199" y="144"/>
                    <a:pt x="189" y="126"/>
                    <a:pt x="183" y="107"/>
                  </a:cubicBezTo>
                  <a:cubicBezTo>
                    <a:pt x="181" y="95"/>
                    <a:pt x="181" y="81"/>
                    <a:pt x="188" y="67"/>
                  </a:cubicBezTo>
                  <a:cubicBezTo>
                    <a:pt x="211" y="53"/>
                    <a:pt x="216" y="38"/>
                    <a:pt x="221" y="29"/>
                  </a:cubicBezTo>
                  <a:cubicBezTo>
                    <a:pt x="221" y="29"/>
                    <a:pt x="235" y="5"/>
                    <a:pt x="242" y="0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iŝļiḑê">
              <a:extLst>
                <a:ext uri="{FF2B5EF4-FFF2-40B4-BE49-F238E27FC236}">
                  <a16:creationId xmlns:a16="http://schemas.microsoft.com/office/drawing/2014/main" id="{FCE1AD35-04C3-448E-BADC-5F1460DD50B3}"/>
                </a:ext>
              </a:extLst>
            </p:cNvPr>
            <p:cNvSpPr/>
            <p:nvPr/>
          </p:nvSpPr>
          <p:spPr bwMode="auto">
            <a:xfrm>
              <a:off x="2601913" y="2892425"/>
              <a:ext cx="128587" cy="123825"/>
            </a:xfrm>
            <a:custGeom>
              <a:avLst/>
              <a:gdLst>
                <a:gd name="T0" fmla="*/ 58 w 58"/>
                <a:gd name="T1" fmla="*/ 25 h 56"/>
                <a:gd name="T2" fmla="*/ 29 w 58"/>
                <a:gd name="T3" fmla="*/ 54 h 56"/>
                <a:gd name="T4" fmla="*/ 0 w 58"/>
                <a:gd name="T5" fmla="*/ 27 h 56"/>
                <a:gd name="T6" fmla="*/ 30 w 58"/>
                <a:gd name="T7" fmla="*/ 1 h 56"/>
                <a:gd name="T8" fmla="*/ 58 w 58"/>
                <a:gd name="T9" fmla="*/ 2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6">
                  <a:moveTo>
                    <a:pt x="58" y="25"/>
                  </a:moveTo>
                  <a:cubicBezTo>
                    <a:pt x="57" y="41"/>
                    <a:pt x="46" y="52"/>
                    <a:pt x="29" y="54"/>
                  </a:cubicBezTo>
                  <a:cubicBezTo>
                    <a:pt x="7" y="56"/>
                    <a:pt x="0" y="43"/>
                    <a:pt x="0" y="27"/>
                  </a:cubicBezTo>
                  <a:cubicBezTo>
                    <a:pt x="1" y="15"/>
                    <a:pt x="12" y="2"/>
                    <a:pt x="30" y="1"/>
                  </a:cubicBezTo>
                  <a:cubicBezTo>
                    <a:pt x="49" y="0"/>
                    <a:pt x="58" y="10"/>
                    <a:pt x="58" y="25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ïşľïḓe">
              <a:extLst>
                <a:ext uri="{FF2B5EF4-FFF2-40B4-BE49-F238E27FC236}">
                  <a16:creationId xmlns:a16="http://schemas.microsoft.com/office/drawing/2014/main" id="{76C65415-D44E-42D5-8902-F70EA14EFE79}"/>
                </a:ext>
              </a:extLst>
            </p:cNvPr>
            <p:cNvSpPr/>
            <p:nvPr/>
          </p:nvSpPr>
          <p:spPr bwMode="auto">
            <a:xfrm>
              <a:off x="2638425" y="3005138"/>
              <a:ext cx="74612" cy="95250"/>
            </a:xfrm>
            <a:custGeom>
              <a:avLst/>
              <a:gdLst>
                <a:gd name="T0" fmla="*/ 0 w 34"/>
                <a:gd name="T1" fmla="*/ 7 h 43"/>
                <a:gd name="T2" fmla="*/ 32 w 34"/>
                <a:gd name="T3" fmla="*/ 0 h 43"/>
                <a:gd name="T4" fmla="*/ 34 w 34"/>
                <a:gd name="T5" fmla="*/ 23 h 43"/>
                <a:gd name="T6" fmla="*/ 6 w 34"/>
                <a:gd name="T7" fmla="*/ 43 h 43"/>
                <a:gd name="T8" fmla="*/ 0 w 34"/>
                <a:gd name="T9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3">
                  <a:moveTo>
                    <a:pt x="0" y="7"/>
                  </a:moveTo>
                  <a:cubicBezTo>
                    <a:pt x="0" y="7"/>
                    <a:pt x="15" y="13"/>
                    <a:pt x="32" y="0"/>
                  </a:cubicBezTo>
                  <a:cubicBezTo>
                    <a:pt x="33" y="13"/>
                    <a:pt x="34" y="23"/>
                    <a:pt x="34" y="23"/>
                  </a:cubicBezTo>
                  <a:cubicBezTo>
                    <a:pt x="34" y="23"/>
                    <a:pt x="17" y="34"/>
                    <a:pt x="6" y="43"/>
                  </a:cubicBezTo>
                  <a:cubicBezTo>
                    <a:pt x="4" y="29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îṣļîdè">
              <a:extLst>
                <a:ext uri="{FF2B5EF4-FFF2-40B4-BE49-F238E27FC236}">
                  <a16:creationId xmlns:a16="http://schemas.microsoft.com/office/drawing/2014/main" id="{36EA6705-6ADD-400E-94F5-98DD12B674EA}"/>
                </a:ext>
              </a:extLst>
            </p:cNvPr>
            <p:cNvSpPr/>
            <p:nvPr/>
          </p:nvSpPr>
          <p:spPr bwMode="auto">
            <a:xfrm>
              <a:off x="2657475" y="3127375"/>
              <a:ext cx="84137" cy="298450"/>
            </a:xfrm>
            <a:custGeom>
              <a:avLst/>
              <a:gdLst>
                <a:gd name="T0" fmla="*/ 0 w 38"/>
                <a:gd name="T1" fmla="*/ 11 h 135"/>
                <a:gd name="T2" fmla="*/ 28 w 38"/>
                <a:gd name="T3" fmla="*/ 0 h 135"/>
                <a:gd name="T4" fmla="*/ 38 w 38"/>
                <a:gd name="T5" fmla="*/ 129 h 135"/>
                <a:gd name="T6" fmla="*/ 19 w 38"/>
                <a:gd name="T7" fmla="*/ 133 h 135"/>
                <a:gd name="T8" fmla="*/ 0 w 38"/>
                <a:gd name="T9" fmla="*/ 1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35">
                  <a:moveTo>
                    <a:pt x="0" y="11"/>
                  </a:moveTo>
                  <a:cubicBezTo>
                    <a:pt x="0" y="11"/>
                    <a:pt x="27" y="1"/>
                    <a:pt x="28" y="0"/>
                  </a:cubicBezTo>
                  <a:cubicBezTo>
                    <a:pt x="28" y="7"/>
                    <a:pt x="38" y="129"/>
                    <a:pt x="38" y="129"/>
                  </a:cubicBezTo>
                  <a:cubicBezTo>
                    <a:pt x="38" y="129"/>
                    <a:pt x="26" y="135"/>
                    <a:pt x="19" y="133"/>
                  </a:cubicBezTo>
                  <a:cubicBezTo>
                    <a:pt x="17" y="122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íşļîḍé">
              <a:extLst>
                <a:ext uri="{FF2B5EF4-FFF2-40B4-BE49-F238E27FC236}">
                  <a16:creationId xmlns:a16="http://schemas.microsoft.com/office/drawing/2014/main" id="{3903E5DB-10D4-4F4F-8CA6-BF558E6C1BC9}"/>
                </a:ext>
              </a:extLst>
            </p:cNvPr>
            <p:cNvSpPr/>
            <p:nvPr/>
          </p:nvSpPr>
          <p:spPr bwMode="auto">
            <a:xfrm>
              <a:off x="2713038" y="3506788"/>
              <a:ext cx="61912" cy="301625"/>
            </a:xfrm>
            <a:custGeom>
              <a:avLst/>
              <a:gdLst>
                <a:gd name="T0" fmla="*/ 0 w 39"/>
                <a:gd name="T1" fmla="*/ 7 h 190"/>
                <a:gd name="T2" fmla="*/ 24 w 39"/>
                <a:gd name="T3" fmla="*/ 0 h 190"/>
                <a:gd name="T4" fmla="*/ 39 w 39"/>
                <a:gd name="T5" fmla="*/ 190 h 190"/>
                <a:gd name="T6" fmla="*/ 28 w 39"/>
                <a:gd name="T7" fmla="*/ 190 h 190"/>
                <a:gd name="T8" fmla="*/ 0 w 39"/>
                <a:gd name="T9" fmla="*/ 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90">
                  <a:moveTo>
                    <a:pt x="0" y="7"/>
                  </a:moveTo>
                  <a:lnTo>
                    <a:pt x="24" y="0"/>
                  </a:lnTo>
                  <a:lnTo>
                    <a:pt x="39" y="190"/>
                  </a:lnTo>
                  <a:lnTo>
                    <a:pt x="28" y="19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iŝḷîḍê">
              <a:extLst>
                <a:ext uri="{FF2B5EF4-FFF2-40B4-BE49-F238E27FC236}">
                  <a16:creationId xmlns:a16="http://schemas.microsoft.com/office/drawing/2014/main" id="{2DD11237-4285-4820-AB8C-1CECB61C7063}"/>
                </a:ext>
              </a:extLst>
            </p:cNvPr>
            <p:cNvSpPr/>
            <p:nvPr/>
          </p:nvSpPr>
          <p:spPr bwMode="auto">
            <a:xfrm>
              <a:off x="2763838" y="3852863"/>
              <a:ext cx="22225" cy="90488"/>
            </a:xfrm>
            <a:custGeom>
              <a:avLst/>
              <a:gdLst>
                <a:gd name="T0" fmla="*/ 0 w 14"/>
                <a:gd name="T1" fmla="*/ 0 h 57"/>
                <a:gd name="T2" fmla="*/ 10 w 14"/>
                <a:gd name="T3" fmla="*/ 3 h 57"/>
                <a:gd name="T4" fmla="*/ 14 w 14"/>
                <a:gd name="T5" fmla="*/ 56 h 57"/>
                <a:gd name="T6" fmla="*/ 10 w 14"/>
                <a:gd name="T7" fmla="*/ 57 h 57"/>
                <a:gd name="T8" fmla="*/ 0 w 14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7">
                  <a:moveTo>
                    <a:pt x="0" y="0"/>
                  </a:moveTo>
                  <a:lnTo>
                    <a:pt x="10" y="3"/>
                  </a:lnTo>
                  <a:lnTo>
                    <a:pt x="14" y="56"/>
                  </a:lnTo>
                  <a:lnTo>
                    <a:pt x="10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îṧļíḓè">
              <a:extLst>
                <a:ext uri="{FF2B5EF4-FFF2-40B4-BE49-F238E27FC236}">
                  <a16:creationId xmlns:a16="http://schemas.microsoft.com/office/drawing/2014/main" id="{68FAE4F1-E0E9-4802-837A-A67B5324ADF8}"/>
                </a:ext>
              </a:extLst>
            </p:cNvPr>
            <p:cNvSpPr/>
            <p:nvPr/>
          </p:nvSpPr>
          <p:spPr bwMode="auto">
            <a:xfrm>
              <a:off x="2549525" y="3024188"/>
              <a:ext cx="390525" cy="377825"/>
            </a:xfrm>
            <a:custGeom>
              <a:avLst/>
              <a:gdLst>
                <a:gd name="T0" fmla="*/ 0 w 176"/>
                <a:gd name="T1" fmla="*/ 74 h 170"/>
                <a:gd name="T2" fmla="*/ 43 w 176"/>
                <a:gd name="T3" fmla="*/ 41 h 170"/>
                <a:gd name="T4" fmla="*/ 118 w 176"/>
                <a:gd name="T5" fmla="*/ 2 h 170"/>
                <a:gd name="T6" fmla="*/ 156 w 176"/>
                <a:gd name="T7" fmla="*/ 82 h 170"/>
                <a:gd name="T8" fmla="*/ 91 w 176"/>
                <a:gd name="T9" fmla="*/ 170 h 170"/>
                <a:gd name="T10" fmla="*/ 88 w 176"/>
                <a:gd name="T11" fmla="*/ 126 h 170"/>
                <a:gd name="T12" fmla="*/ 113 w 176"/>
                <a:gd name="T13" fmla="*/ 37 h 170"/>
                <a:gd name="T14" fmla="*/ 47 w 176"/>
                <a:gd name="T15" fmla="*/ 53 h 170"/>
                <a:gd name="T16" fmla="*/ 7 w 176"/>
                <a:gd name="T17" fmla="*/ 77 h 170"/>
                <a:gd name="T18" fmla="*/ 15 w 176"/>
                <a:gd name="T19" fmla="*/ 71 h 170"/>
                <a:gd name="T20" fmla="*/ 20 w 176"/>
                <a:gd name="T21" fmla="*/ 66 h 170"/>
                <a:gd name="T22" fmla="*/ 0 w 176"/>
                <a:gd name="T23" fmla="*/ 7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" h="170">
                  <a:moveTo>
                    <a:pt x="0" y="74"/>
                  </a:moveTo>
                  <a:cubicBezTo>
                    <a:pt x="0" y="74"/>
                    <a:pt x="1" y="42"/>
                    <a:pt x="43" y="41"/>
                  </a:cubicBezTo>
                  <a:cubicBezTo>
                    <a:pt x="66" y="24"/>
                    <a:pt x="84" y="7"/>
                    <a:pt x="118" y="2"/>
                  </a:cubicBezTo>
                  <a:cubicBezTo>
                    <a:pt x="152" y="0"/>
                    <a:pt x="176" y="27"/>
                    <a:pt x="156" y="82"/>
                  </a:cubicBezTo>
                  <a:cubicBezTo>
                    <a:pt x="134" y="138"/>
                    <a:pt x="89" y="170"/>
                    <a:pt x="91" y="170"/>
                  </a:cubicBezTo>
                  <a:cubicBezTo>
                    <a:pt x="90" y="156"/>
                    <a:pt x="88" y="126"/>
                    <a:pt x="88" y="126"/>
                  </a:cubicBezTo>
                  <a:cubicBezTo>
                    <a:pt x="88" y="126"/>
                    <a:pt x="145" y="50"/>
                    <a:pt x="113" y="37"/>
                  </a:cubicBezTo>
                  <a:cubicBezTo>
                    <a:pt x="113" y="37"/>
                    <a:pt x="99" y="27"/>
                    <a:pt x="47" y="53"/>
                  </a:cubicBezTo>
                  <a:cubicBezTo>
                    <a:pt x="38" y="68"/>
                    <a:pt x="29" y="77"/>
                    <a:pt x="7" y="77"/>
                  </a:cubicBezTo>
                  <a:cubicBezTo>
                    <a:pt x="9" y="75"/>
                    <a:pt x="11" y="74"/>
                    <a:pt x="15" y="71"/>
                  </a:cubicBezTo>
                  <a:cubicBezTo>
                    <a:pt x="19" y="69"/>
                    <a:pt x="20" y="66"/>
                    <a:pt x="20" y="66"/>
                  </a:cubicBezTo>
                  <a:cubicBezTo>
                    <a:pt x="20" y="66"/>
                    <a:pt x="5" y="72"/>
                    <a:pt x="0" y="74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îṥ1iḑe">
              <a:extLst>
                <a:ext uri="{FF2B5EF4-FFF2-40B4-BE49-F238E27FC236}">
                  <a16:creationId xmlns:a16="http://schemas.microsoft.com/office/drawing/2014/main" id="{C1A67102-EC04-432F-A34E-18B461C12E4B}"/>
                </a:ext>
              </a:extLst>
            </p:cNvPr>
            <p:cNvSpPr/>
            <p:nvPr/>
          </p:nvSpPr>
          <p:spPr bwMode="auto">
            <a:xfrm>
              <a:off x="2600325" y="3132138"/>
              <a:ext cx="17462" cy="14288"/>
            </a:xfrm>
            <a:custGeom>
              <a:avLst/>
              <a:gdLst>
                <a:gd name="T0" fmla="*/ 2 w 8"/>
                <a:gd name="T1" fmla="*/ 2 h 7"/>
                <a:gd name="T2" fmla="*/ 5 w 8"/>
                <a:gd name="T3" fmla="*/ 4 h 7"/>
                <a:gd name="T4" fmla="*/ 4 w 8"/>
                <a:gd name="T5" fmla="*/ 1 h 7"/>
                <a:gd name="T6" fmla="*/ 8 w 8"/>
                <a:gd name="T7" fmla="*/ 4 h 7"/>
                <a:gd name="T8" fmla="*/ 2 w 8"/>
                <a:gd name="T9" fmla="*/ 6 h 7"/>
                <a:gd name="T10" fmla="*/ 2 w 8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2" y="2"/>
                  </a:moveTo>
                  <a:cubicBezTo>
                    <a:pt x="2" y="2"/>
                    <a:pt x="4" y="3"/>
                    <a:pt x="5" y="4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6" y="1"/>
                    <a:pt x="8" y="0"/>
                    <a:pt x="8" y="4"/>
                  </a:cubicBezTo>
                  <a:cubicBezTo>
                    <a:pt x="7" y="6"/>
                    <a:pt x="5" y="7"/>
                    <a:pt x="2" y="6"/>
                  </a:cubicBezTo>
                  <a:cubicBezTo>
                    <a:pt x="1" y="6"/>
                    <a:pt x="0" y="4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íšḷíďe">
              <a:extLst>
                <a:ext uri="{FF2B5EF4-FFF2-40B4-BE49-F238E27FC236}">
                  <a16:creationId xmlns:a16="http://schemas.microsoft.com/office/drawing/2014/main" id="{B31D5CCE-9950-4F4A-860B-254712748B5E}"/>
                </a:ext>
              </a:extLst>
            </p:cNvPr>
            <p:cNvSpPr/>
            <p:nvPr/>
          </p:nvSpPr>
          <p:spPr bwMode="auto">
            <a:xfrm>
              <a:off x="2633663" y="3379788"/>
              <a:ext cx="407987" cy="495300"/>
            </a:xfrm>
            <a:custGeom>
              <a:avLst/>
              <a:gdLst>
                <a:gd name="T0" fmla="*/ 23 w 184"/>
                <a:gd name="T1" fmla="*/ 2 h 223"/>
                <a:gd name="T2" fmla="*/ 25 w 184"/>
                <a:gd name="T3" fmla="*/ 22 h 223"/>
                <a:gd name="T4" fmla="*/ 65 w 184"/>
                <a:gd name="T5" fmla="*/ 15 h 223"/>
                <a:gd name="T6" fmla="*/ 171 w 184"/>
                <a:gd name="T7" fmla="*/ 72 h 223"/>
                <a:gd name="T8" fmla="*/ 133 w 184"/>
                <a:gd name="T9" fmla="*/ 195 h 223"/>
                <a:gd name="T10" fmla="*/ 0 w 184"/>
                <a:gd name="T11" fmla="*/ 172 h 223"/>
                <a:gd name="T12" fmla="*/ 124 w 184"/>
                <a:gd name="T13" fmla="*/ 176 h 223"/>
                <a:gd name="T14" fmla="*/ 141 w 184"/>
                <a:gd name="T15" fmla="*/ 74 h 223"/>
                <a:gd name="T16" fmla="*/ 68 w 184"/>
                <a:gd name="T17" fmla="*/ 48 h 223"/>
                <a:gd name="T18" fmla="*/ 4 w 184"/>
                <a:gd name="T19" fmla="*/ 39 h 223"/>
                <a:gd name="T20" fmla="*/ 23 w 184"/>
                <a:gd name="T21" fmla="*/ 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4" h="223">
                  <a:moveTo>
                    <a:pt x="23" y="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9" y="27"/>
                    <a:pt x="65" y="15"/>
                  </a:cubicBezTo>
                  <a:cubicBezTo>
                    <a:pt x="97" y="9"/>
                    <a:pt x="142" y="0"/>
                    <a:pt x="171" y="72"/>
                  </a:cubicBezTo>
                  <a:cubicBezTo>
                    <a:pt x="184" y="117"/>
                    <a:pt x="173" y="164"/>
                    <a:pt x="133" y="195"/>
                  </a:cubicBezTo>
                  <a:cubicBezTo>
                    <a:pt x="95" y="222"/>
                    <a:pt x="50" y="223"/>
                    <a:pt x="0" y="172"/>
                  </a:cubicBezTo>
                  <a:cubicBezTo>
                    <a:pt x="18" y="186"/>
                    <a:pt x="73" y="221"/>
                    <a:pt x="124" y="176"/>
                  </a:cubicBezTo>
                  <a:cubicBezTo>
                    <a:pt x="157" y="143"/>
                    <a:pt x="157" y="110"/>
                    <a:pt x="141" y="74"/>
                  </a:cubicBezTo>
                  <a:cubicBezTo>
                    <a:pt x="124" y="41"/>
                    <a:pt x="102" y="39"/>
                    <a:pt x="68" y="48"/>
                  </a:cubicBezTo>
                  <a:cubicBezTo>
                    <a:pt x="30" y="58"/>
                    <a:pt x="11" y="71"/>
                    <a:pt x="4" y="39"/>
                  </a:cubicBezTo>
                  <a:cubicBezTo>
                    <a:pt x="4" y="39"/>
                    <a:pt x="1" y="20"/>
                    <a:pt x="23" y="2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ïṩľidè">
              <a:extLst>
                <a:ext uri="{FF2B5EF4-FFF2-40B4-BE49-F238E27FC236}">
                  <a16:creationId xmlns:a16="http://schemas.microsoft.com/office/drawing/2014/main" id="{D5B5C3A4-A49B-449B-80BB-6936CC628CE5}"/>
                </a:ext>
              </a:extLst>
            </p:cNvPr>
            <p:cNvSpPr/>
            <p:nvPr/>
          </p:nvSpPr>
          <p:spPr bwMode="auto">
            <a:xfrm>
              <a:off x="391160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7 h 49"/>
                <a:gd name="T8" fmla="*/ 0 w 42"/>
                <a:gd name="T9" fmla="*/ 2 h 49"/>
                <a:gd name="T10" fmla="*/ 0 w 42"/>
                <a:gd name="T11" fmla="*/ 0 h 49"/>
                <a:gd name="T12" fmla="*/ 23 w 42"/>
                <a:gd name="T13" fmla="*/ 0 h 49"/>
                <a:gd name="T14" fmla="*/ 39 w 42"/>
                <a:gd name="T15" fmla="*/ 12 h 49"/>
                <a:gd name="T16" fmla="*/ 29 w 42"/>
                <a:gd name="T17" fmla="*/ 23 h 49"/>
                <a:gd name="T18" fmla="*/ 42 w 42"/>
                <a:gd name="T19" fmla="*/ 36 h 49"/>
                <a:gd name="T20" fmla="*/ 25 w 42"/>
                <a:gd name="T21" fmla="*/ 49 h 49"/>
                <a:gd name="T22" fmla="*/ 0 w 42"/>
                <a:gd name="T23" fmla="*/ 49 h 49"/>
                <a:gd name="T24" fmla="*/ 10 w 42"/>
                <a:gd name="T25" fmla="*/ 22 h 49"/>
                <a:gd name="T26" fmla="*/ 23 w 42"/>
                <a:gd name="T27" fmla="*/ 22 h 49"/>
                <a:gd name="T28" fmla="*/ 35 w 42"/>
                <a:gd name="T29" fmla="*/ 11 h 49"/>
                <a:gd name="T30" fmla="*/ 23 w 42"/>
                <a:gd name="T31" fmla="*/ 2 h 49"/>
                <a:gd name="T32" fmla="*/ 16 w 42"/>
                <a:gd name="T33" fmla="*/ 2 h 49"/>
                <a:gd name="T34" fmla="*/ 10 w 42"/>
                <a:gd name="T35" fmla="*/ 7 h 49"/>
                <a:gd name="T36" fmla="*/ 10 w 42"/>
                <a:gd name="T37" fmla="*/ 22 h 49"/>
                <a:gd name="T38" fmla="*/ 10 w 42"/>
                <a:gd name="T39" fmla="*/ 24 h 49"/>
                <a:gd name="T40" fmla="*/ 10 w 42"/>
                <a:gd name="T41" fmla="*/ 43 h 49"/>
                <a:gd name="T42" fmla="*/ 16 w 42"/>
                <a:gd name="T43" fmla="*/ 48 h 49"/>
                <a:gd name="T44" fmla="*/ 24 w 42"/>
                <a:gd name="T45" fmla="*/ 48 h 49"/>
                <a:gd name="T46" fmla="*/ 37 w 42"/>
                <a:gd name="T47" fmla="*/ 36 h 49"/>
                <a:gd name="T48" fmla="*/ 24 w 42"/>
                <a:gd name="T49" fmla="*/ 24 h 49"/>
                <a:gd name="T50" fmla="*/ 10 w 42"/>
                <a:gd name="T51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7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4" y="0"/>
                    <a:pt x="39" y="5"/>
                    <a:pt x="39" y="12"/>
                  </a:cubicBezTo>
                  <a:cubicBezTo>
                    <a:pt x="39" y="16"/>
                    <a:pt x="37" y="20"/>
                    <a:pt x="29" y="23"/>
                  </a:cubicBezTo>
                  <a:cubicBezTo>
                    <a:pt x="38" y="24"/>
                    <a:pt x="42" y="29"/>
                    <a:pt x="42" y="36"/>
                  </a:cubicBezTo>
                  <a:cubicBezTo>
                    <a:pt x="42" y="43"/>
                    <a:pt x="36" y="49"/>
                    <a:pt x="25" y="49"/>
                  </a:cubicBezTo>
                  <a:lnTo>
                    <a:pt x="0" y="49"/>
                  </a:lnTo>
                  <a:close/>
                  <a:moveTo>
                    <a:pt x="10" y="22"/>
                  </a:moveTo>
                  <a:cubicBezTo>
                    <a:pt x="23" y="22"/>
                    <a:pt x="23" y="22"/>
                    <a:pt x="23" y="22"/>
                  </a:cubicBezTo>
                  <a:cubicBezTo>
                    <a:pt x="30" y="22"/>
                    <a:pt x="35" y="17"/>
                    <a:pt x="35" y="11"/>
                  </a:cubicBezTo>
                  <a:cubicBezTo>
                    <a:pt x="35" y="7"/>
                    <a:pt x="31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7"/>
                  </a:cubicBezTo>
                  <a:lnTo>
                    <a:pt x="10" y="22"/>
                  </a:lnTo>
                  <a:close/>
                  <a:moveTo>
                    <a:pt x="10" y="24"/>
                  </a:moveTo>
                  <a:cubicBezTo>
                    <a:pt x="10" y="43"/>
                    <a:pt x="10" y="43"/>
                    <a:pt x="10" y="43"/>
                  </a:cubicBezTo>
                  <a:cubicBezTo>
                    <a:pt x="10" y="47"/>
                    <a:pt x="12" y="48"/>
                    <a:pt x="16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32" y="48"/>
                    <a:pt x="37" y="42"/>
                    <a:pt x="37" y="36"/>
                  </a:cubicBezTo>
                  <a:cubicBezTo>
                    <a:pt x="37" y="30"/>
                    <a:pt x="32" y="24"/>
                    <a:pt x="24" y="24"/>
                  </a:cubicBezTo>
                  <a:lnTo>
                    <a:pt x="10" y="24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iṥlïdê">
              <a:extLst>
                <a:ext uri="{FF2B5EF4-FFF2-40B4-BE49-F238E27FC236}">
                  <a16:creationId xmlns:a16="http://schemas.microsoft.com/office/drawing/2014/main" id="{16011DA4-086D-4DD0-BA6A-319B5C90313D}"/>
                </a:ext>
              </a:extLst>
            </p:cNvPr>
            <p:cNvSpPr/>
            <p:nvPr/>
          </p:nvSpPr>
          <p:spPr bwMode="auto">
            <a:xfrm>
              <a:off x="4071938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2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0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2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5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0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isļîḍê">
              <a:extLst>
                <a:ext uri="{FF2B5EF4-FFF2-40B4-BE49-F238E27FC236}">
                  <a16:creationId xmlns:a16="http://schemas.microsoft.com/office/drawing/2014/main" id="{F64E5E1B-EDE0-4876-8DBE-E2A4D56B23DC}"/>
                </a:ext>
              </a:extLst>
            </p:cNvPr>
            <p:cNvSpPr/>
            <p:nvPr/>
          </p:nvSpPr>
          <p:spPr bwMode="auto">
            <a:xfrm>
              <a:off x="4232275" y="3832225"/>
              <a:ext cx="60325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8 w 19"/>
                <a:gd name="T19" fmla="*/ 44 h 49"/>
                <a:gd name="T20" fmla="*/ 8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4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4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8" y="46"/>
                    <a:pt x="8" y="4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îśḻíďé">
              <a:extLst>
                <a:ext uri="{FF2B5EF4-FFF2-40B4-BE49-F238E27FC236}">
                  <a16:creationId xmlns:a16="http://schemas.microsoft.com/office/drawing/2014/main" id="{EED88119-0409-418F-9CEF-0DEDC6A0866B}"/>
                </a:ext>
              </a:extLst>
            </p:cNvPr>
            <p:cNvSpPr/>
            <p:nvPr/>
          </p:nvSpPr>
          <p:spPr bwMode="auto">
            <a:xfrm>
              <a:off x="4319588" y="3832225"/>
              <a:ext cx="82550" cy="169863"/>
            </a:xfrm>
            <a:custGeom>
              <a:avLst/>
              <a:gdLst>
                <a:gd name="T0" fmla="*/ 26 w 26"/>
                <a:gd name="T1" fmla="*/ 0 h 50"/>
                <a:gd name="T2" fmla="*/ 26 w 26"/>
                <a:gd name="T3" fmla="*/ 2 h 50"/>
                <a:gd name="T4" fmla="*/ 19 w 26"/>
                <a:gd name="T5" fmla="*/ 6 h 50"/>
                <a:gd name="T6" fmla="*/ 19 w 26"/>
                <a:gd name="T7" fmla="*/ 37 h 50"/>
                <a:gd name="T8" fmla="*/ 9 w 26"/>
                <a:gd name="T9" fmla="*/ 50 h 50"/>
                <a:gd name="T10" fmla="*/ 0 w 26"/>
                <a:gd name="T11" fmla="*/ 45 h 50"/>
                <a:gd name="T12" fmla="*/ 3 w 26"/>
                <a:gd name="T13" fmla="*/ 41 h 50"/>
                <a:gd name="T14" fmla="*/ 6 w 26"/>
                <a:gd name="T15" fmla="*/ 45 h 50"/>
                <a:gd name="T16" fmla="*/ 10 w 26"/>
                <a:gd name="T17" fmla="*/ 49 h 50"/>
                <a:gd name="T18" fmla="*/ 15 w 26"/>
                <a:gd name="T19" fmla="*/ 38 h 50"/>
                <a:gd name="T20" fmla="*/ 15 w 26"/>
                <a:gd name="T21" fmla="*/ 6 h 50"/>
                <a:gd name="T22" fmla="*/ 8 w 26"/>
                <a:gd name="T23" fmla="*/ 2 h 50"/>
                <a:gd name="T24" fmla="*/ 8 w 26"/>
                <a:gd name="T25" fmla="*/ 0 h 50"/>
                <a:gd name="T26" fmla="*/ 26 w 26"/>
                <a:gd name="T2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50">
                  <a:moveTo>
                    <a:pt x="26" y="0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1" y="2"/>
                    <a:pt x="19" y="3"/>
                    <a:pt x="19" y="6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46"/>
                    <a:pt x="15" y="50"/>
                    <a:pt x="9" y="50"/>
                  </a:cubicBezTo>
                  <a:cubicBezTo>
                    <a:pt x="4" y="50"/>
                    <a:pt x="0" y="49"/>
                    <a:pt x="0" y="45"/>
                  </a:cubicBezTo>
                  <a:cubicBezTo>
                    <a:pt x="0" y="43"/>
                    <a:pt x="1" y="41"/>
                    <a:pt x="3" y="41"/>
                  </a:cubicBezTo>
                  <a:cubicBezTo>
                    <a:pt x="5" y="41"/>
                    <a:pt x="6" y="43"/>
                    <a:pt x="6" y="45"/>
                  </a:cubicBezTo>
                  <a:cubicBezTo>
                    <a:pt x="6" y="47"/>
                    <a:pt x="7" y="49"/>
                    <a:pt x="10" y="49"/>
                  </a:cubicBezTo>
                  <a:cubicBezTo>
                    <a:pt x="13" y="49"/>
                    <a:pt x="15" y="44"/>
                    <a:pt x="15" y="3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3"/>
                    <a:pt x="13" y="2"/>
                    <a:pt x="8" y="2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í$ľíḋè">
              <a:extLst>
                <a:ext uri="{FF2B5EF4-FFF2-40B4-BE49-F238E27FC236}">
                  <a16:creationId xmlns:a16="http://schemas.microsoft.com/office/drawing/2014/main" id="{AEC45D5D-A79B-4E73-B5FA-091F926252DA}"/>
                </a:ext>
              </a:extLst>
            </p:cNvPr>
            <p:cNvSpPr/>
            <p:nvPr/>
          </p:nvSpPr>
          <p:spPr bwMode="auto">
            <a:xfrm>
              <a:off x="4437063" y="3832225"/>
              <a:ext cx="58738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ïṧḷîḓê">
              <a:extLst>
                <a:ext uri="{FF2B5EF4-FFF2-40B4-BE49-F238E27FC236}">
                  <a16:creationId xmlns:a16="http://schemas.microsoft.com/office/drawing/2014/main" id="{BC622C72-439C-46F3-A599-6868805C34C0}"/>
                </a:ext>
              </a:extLst>
            </p:cNvPr>
            <p:cNvSpPr/>
            <p:nvPr/>
          </p:nvSpPr>
          <p:spPr bwMode="auto">
            <a:xfrm>
              <a:off x="4521200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7 w 49"/>
                <a:gd name="T5" fmla="*/ 43 h 50"/>
                <a:gd name="T6" fmla="*/ 7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9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íśļidè">
              <a:extLst>
                <a:ext uri="{FF2B5EF4-FFF2-40B4-BE49-F238E27FC236}">
                  <a16:creationId xmlns:a16="http://schemas.microsoft.com/office/drawing/2014/main" id="{D3834F90-68E9-40B8-ADE3-66741924B90E}"/>
                </a:ext>
              </a:extLst>
            </p:cNvPr>
            <p:cNvSpPr/>
            <p:nvPr/>
          </p:nvSpPr>
          <p:spPr bwMode="auto">
            <a:xfrm>
              <a:off x="4703763" y="3829050"/>
              <a:ext cx="144463" cy="173038"/>
            </a:xfrm>
            <a:custGeom>
              <a:avLst/>
              <a:gdLst>
                <a:gd name="T0" fmla="*/ 45 w 45"/>
                <a:gd name="T1" fmla="*/ 28 h 51"/>
                <a:gd name="T2" fmla="*/ 45 w 45"/>
                <a:gd name="T3" fmla="*/ 30 h 51"/>
                <a:gd name="T4" fmla="*/ 39 w 45"/>
                <a:gd name="T5" fmla="*/ 35 h 51"/>
                <a:gd name="T6" fmla="*/ 39 w 45"/>
                <a:gd name="T7" fmla="*/ 50 h 51"/>
                <a:gd name="T8" fmla="*/ 36 w 45"/>
                <a:gd name="T9" fmla="*/ 50 h 51"/>
                <a:gd name="T10" fmla="*/ 35 w 45"/>
                <a:gd name="T11" fmla="*/ 47 h 51"/>
                <a:gd name="T12" fmla="*/ 21 w 45"/>
                <a:gd name="T13" fmla="*/ 51 h 51"/>
                <a:gd name="T14" fmla="*/ 0 w 45"/>
                <a:gd name="T15" fmla="*/ 26 h 51"/>
                <a:gd name="T16" fmla="*/ 22 w 45"/>
                <a:gd name="T17" fmla="*/ 0 h 51"/>
                <a:gd name="T18" fmla="*/ 31 w 45"/>
                <a:gd name="T19" fmla="*/ 2 h 51"/>
                <a:gd name="T20" fmla="*/ 36 w 45"/>
                <a:gd name="T21" fmla="*/ 0 h 51"/>
                <a:gd name="T22" fmla="*/ 41 w 45"/>
                <a:gd name="T23" fmla="*/ 12 h 51"/>
                <a:gd name="T24" fmla="*/ 40 w 45"/>
                <a:gd name="T25" fmla="*/ 13 h 51"/>
                <a:gd name="T26" fmla="*/ 22 w 45"/>
                <a:gd name="T27" fmla="*/ 2 h 51"/>
                <a:gd name="T28" fmla="*/ 5 w 45"/>
                <a:gd name="T29" fmla="*/ 25 h 51"/>
                <a:gd name="T30" fmla="*/ 21 w 45"/>
                <a:gd name="T31" fmla="*/ 50 h 51"/>
                <a:gd name="T32" fmla="*/ 35 w 45"/>
                <a:gd name="T33" fmla="*/ 40 h 51"/>
                <a:gd name="T34" fmla="*/ 35 w 45"/>
                <a:gd name="T35" fmla="*/ 35 h 51"/>
                <a:gd name="T36" fmla="*/ 27 w 45"/>
                <a:gd name="T37" fmla="*/ 30 h 51"/>
                <a:gd name="T38" fmla="*/ 27 w 45"/>
                <a:gd name="T39" fmla="*/ 28 h 51"/>
                <a:gd name="T40" fmla="*/ 45 w 45"/>
                <a:gd name="T41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51">
                  <a:moveTo>
                    <a:pt x="45" y="28"/>
                  </a:moveTo>
                  <a:cubicBezTo>
                    <a:pt x="45" y="30"/>
                    <a:pt x="45" y="30"/>
                    <a:pt x="45" y="30"/>
                  </a:cubicBezTo>
                  <a:cubicBezTo>
                    <a:pt x="40" y="30"/>
                    <a:pt x="39" y="32"/>
                    <a:pt x="39" y="35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2" y="49"/>
                    <a:pt x="28" y="51"/>
                    <a:pt x="21" y="51"/>
                  </a:cubicBezTo>
                  <a:cubicBezTo>
                    <a:pt x="8" y="51"/>
                    <a:pt x="0" y="42"/>
                    <a:pt x="0" y="26"/>
                  </a:cubicBezTo>
                  <a:cubicBezTo>
                    <a:pt x="0" y="11"/>
                    <a:pt x="9" y="0"/>
                    <a:pt x="22" y="0"/>
                  </a:cubicBezTo>
                  <a:cubicBezTo>
                    <a:pt x="26" y="0"/>
                    <a:pt x="29" y="1"/>
                    <a:pt x="31" y="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6" y="8"/>
                    <a:pt x="31" y="2"/>
                    <a:pt x="22" y="2"/>
                  </a:cubicBezTo>
                  <a:cubicBezTo>
                    <a:pt x="12" y="2"/>
                    <a:pt x="5" y="12"/>
                    <a:pt x="5" y="25"/>
                  </a:cubicBezTo>
                  <a:cubicBezTo>
                    <a:pt x="5" y="42"/>
                    <a:pt x="13" y="50"/>
                    <a:pt x="21" y="50"/>
                  </a:cubicBezTo>
                  <a:cubicBezTo>
                    <a:pt x="29" y="50"/>
                    <a:pt x="35" y="44"/>
                    <a:pt x="35" y="40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2"/>
                    <a:pt x="33" y="30"/>
                    <a:pt x="27" y="30"/>
                  </a:cubicBezTo>
                  <a:cubicBezTo>
                    <a:pt x="27" y="28"/>
                    <a:pt x="27" y="28"/>
                    <a:pt x="27" y="28"/>
                  </a:cubicBezTo>
                  <a:lnTo>
                    <a:pt x="45" y="2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ïŝľiďè">
              <a:extLst>
                <a:ext uri="{FF2B5EF4-FFF2-40B4-BE49-F238E27FC236}">
                  <a16:creationId xmlns:a16="http://schemas.microsoft.com/office/drawing/2014/main" id="{2E8F97B6-5D6A-441F-A349-BBAF6331DA2B}"/>
                </a:ext>
              </a:extLst>
            </p:cNvPr>
            <p:cNvSpPr/>
            <p:nvPr/>
          </p:nvSpPr>
          <p:spPr bwMode="auto">
            <a:xfrm>
              <a:off x="4946650" y="3832225"/>
              <a:ext cx="157163" cy="169863"/>
            </a:xfrm>
            <a:custGeom>
              <a:avLst/>
              <a:gdLst>
                <a:gd name="T0" fmla="*/ 0 w 49"/>
                <a:gd name="T1" fmla="*/ 0 h 50"/>
                <a:gd name="T2" fmla="*/ 18 w 49"/>
                <a:gd name="T3" fmla="*/ 0 h 50"/>
                <a:gd name="T4" fmla="*/ 18 w 49"/>
                <a:gd name="T5" fmla="*/ 2 h 50"/>
                <a:gd name="T6" fmla="*/ 11 w 49"/>
                <a:gd name="T7" fmla="*/ 6 h 50"/>
                <a:gd name="T8" fmla="*/ 11 w 49"/>
                <a:gd name="T9" fmla="*/ 34 h 50"/>
                <a:gd name="T10" fmla="*/ 26 w 49"/>
                <a:gd name="T11" fmla="*/ 48 h 50"/>
                <a:gd name="T12" fmla="*/ 41 w 49"/>
                <a:gd name="T13" fmla="*/ 34 h 50"/>
                <a:gd name="T14" fmla="*/ 41 w 49"/>
                <a:gd name="T15" fmla="*/ 6 h 50"/>
                <a:gd name="T16" fmla="*/ 34 w 49"/>
                <a:gd name="T17" fmla="*/ 2 h 50"/>
                <a:gd name="T18" fmla="*/ 34 w 49"/>
                <a:gd name="T19" fmla="*/ 0 h 50"/>
                <a:gd name="T20" fmla="*/ 49 w 49"/>
                <a:gd name="T21" fmla="*/ 0 h 50"/>
                <a:gd name="T22" fmla="*/ 49 w 49"/>
                <a:gd name="T23" fmla="*/ 2 h 50"/>
                <a:gd name="T24" fmla="*/ 43 w 49"/>
                <a:gd name="T25" fmla="*/ 6 h 50"/>
                <a:gd name="T26" fmla="*/ 43 w 49"/>
                <a:gd name="T27" fmla="*/ 34 h 50"/>
                <a:gd name="T28" fmla="*/ 24 w 49"/>
                <a:gd name="T29" fmla="*/ 50 h 50"/>
                <a:gd name="T30" fmla="*/ 7 w 49"/>
                <a:gd name="T31" fmla="*/ 33 h 50"/>
                <a:gd name="T32" fmla="*/ 7 w 49"/>
                <a:gd name="T33" fmla="*/ 6 h 50"/>
                <a:gd name="T34" fmla="*/ 0 w 49"/>
                <a:gd name="T35" fmla="*/ 2 h 50"/>
                <a:gd name="T36" fmla="*/ 0 w 49"/>
                <a:gd name="T3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50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42"/>
                    <a:pt x="17" y="48"/>
                    <a:pt x="26" y="48"/>
                  </a:cubicBezTo>
                  <a:cubicBezTo>
                    <a:pt x="33" y="48"/>
                    <a:pt x="41" y="45"/>
                    <a:pt x="41" y="34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9" y="2"/>
                    <a:pt x="34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3" y="3"/>
                    <a:pt x="43" y="6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45"/>
                    <a:pt x="35" y="50"/>
                    <a:pt x="24" y="50"/>
                  </a:cubicBezTo>
                  <a:cubicBezTo>
                    <a:pt x="15" y="50"/>
                    <a:pt x="7" y="45"/>
                    <a:pt x="7" y="3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îšľïďé">
              <a:extLst>
                <a:ext uri="{FF2B5EF4-FFF2-40B4-BE49-F238E27FC236}">
                  <a16:creationId xmlns:a16="http://schemas.microsoft.com/office/drawing/2014/main" id="{D0730CD0-5443-4B03-B86E-3B38DDB83AD5}"/>
                </a:ext>
              </a:extLst>
            </p:cNvPr>
            <p:cNvSpPr/>
            <p:nvPr/>
          </p:nvSpPr>
          <p:spPr bwMode="auto">
            <a:xfrm>
              <a:off x="51260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6 w 49"/>
                <a:gd name="T5" fmla="*/ 43 h 50"/>
                <a:gd name="T6" fmla="*/ 6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9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iŝľïďê">
              <a:extLst>
                <a:ext uri="{FF2B5EF4-FFF2-40B4-BE49-F238E27FC236}">
                  <a16:creationId xmlns:a16="http://schemas.microsoft.com/office/drawing/2014/main" id="{E9E3F2B6-2FE0-4589-9565-2EFDE77A92AB}"/>
                </a:ext>
              </a:extLst>
            </p:cNvPr>
            <p:cNvSpPr/>
            <p:nvPr/>
          </p:nvSpPr>
          <p:spPr bwMode="auto">
            <a:xfrm>
              <a:off x="5310188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ïṧlïďè">
              <a:extLst>
                <a:ext uri="{FF2B5EF4-FFF2-40B4-BE49-F238E27FC236}">
                  <a16:creationId xmlns:a16="http://schemas.microsoft.com/office/drawing/2014/main" id="{4D72230B-D029-4E7F-83E5-109ED181E13C}"/>
                </a:ext>
              </a:extLst>
            </p:cNvPr>
            <p:cNvSpPr/>
            <p:nvPr/>
          </p:nvSpPr>
          <p:spPr bwMode="auto">
            <a:xfrm>
              <a:off x="5389563" y="3832225"/>
              <a:ext cx="150813" cy="169863"/>
            </a:xfrm>
            <a:custGeom>
              <a:avLst/>
              <a:gdLst>
                <a:gd name="T0" fmla="*/ 32 w 47"/>
                <a:gd name="T1" fmla="*/ 0 h 50"/>
                <a:gd name="T2" fmla="*/ 47 w 47"/>
                <a:gd name="T3" fmla="*/ 0 h 50"/>
                <a:gd name="T4" fmla="*/ 47 w 47"/>
                <a:gd name="T5" fmla="*/ 2 h 50"/>
                <a:gd name="T6" fmla="*/ 40 w 47"/>
                <a:gd name="T7" fmla="*/ 7 h 50"/>
                <a:gd name="T8" fmla="*/ 24 w 47"/>
                <a:gd name="T9" fmla="*/ 50 h 50"/>
                <a:gd name="T10" fmla="*/ 23 w 47"/>
                <a:gd name="T11" fmla="*/ 50 h 50"/>
                <a:gd name="T12" fmla="*/ 7 w 47"/>
                <a:gd name="T13" fmla="*/ 6 h 50"/>
                <a:gd name="T14" fmla="*/ 0 w 47"/>
                <a:gd name="T15" fmla="*/ 2 h 50"/>
                <a:gd name="T16" fmla="*/ 0 w 47"/>
                <a:gd name="T17" fmla="*/ 0 h 50"/>
                <a:gd name="T18" fmla="*/ 18 w 47"/>
                <a:gd name="T19" fmla="*/ 0 h 50"/>
                <a:gd name="T20" fmla="*/ 18 w 47"/>
                <a:gd name="T21" fmla="*/ 2 h 50"/>
                <a:gd name="T22" fmla="*/ 11 w 47"/>
                <a:gd name="T23" fmla="*/ 4 h 50"/>
                <a:gd name="T24" fmla="*/ 12 w 47"/>
                <a:gd name="T25" fmla="*/ 5 h 50"/>
                <a:gd name="T26" fmla="*/ 25 w 47"/>
                <a:gd name="T27" fmla="*/ 43 h 50"/>
                <a:gd name="T28" fmla="*/ 38 w 47"/>
                <a:gd name="T29" fmla="*/ 7 h 50"/>
                <a:gd name="T30" fmla="*/ 39 w 47"/>
                <a:gd name="T31" fmla="*/ 4 h 50"/>
                <a:gd name="T32" fmla="*/ 32 w 47"/>
                <a:gd name="T33" fmla="*/ 2 h 50"/>
                <a:gd name="T34" fmla="*/ 32 w 47"/>
                <a:gd name="T3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50">
                  <a:moveTo>
                    <a:pt x="32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2"/>
                    <a:pt x="42" y="3"/>
                    <a:pt x="40" y="7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4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2"/>
                    <a:pt x="11" y="4"/>
                  </a:cubicBezTo>
                  <a:cubicBezTo>
                    <a:pt x="11" y="4"/>
                    <a:pt x="11" y="5"/>
                    <a:pt x="12" y="5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9" y="6"/>
                    <a:pt x="39" y="5"/>
                    <a:pt x="39" y="4"/>
                  </a:cubicBezTo>
                  <a:cubicBezTo>
                    <a:pt x="39" y="3"/>
                    <a:pt x="37" y="2"/>
                    <a:pt x="32" y="2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iṥľîḋe">
              <a:extLst>
                <a:ext uri="{FF2B5EF4-FFF2-40B4-BE49-F238E27FC236}">
                  <a16:creationId xmlns:a16="http://schemas.microsoft.com/office/drawing/2014/main" id="{DA52120A-044C-4BD3-9E52-FEB2A4DD3A9A}"/>
                </a:ext>
              </a:extLst>
            </p:cNvPr>
            <p:cNvSpPr/>
            <p:nvPr/>
          </p:nvSpPr>
          <p:spPr bwMode="auto">
            <a:xfrm>
              <a:off x="556260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6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íślîḋè">
              <a:extLst>
                <a:ext uri="{FF2B5EF4-FFF2-40B4-BE49-F238E27FC236}">
                  <a16:creationId xmlns:a16="http://schemas.microsoft.com/office/drawing/2014/main" id="{DA9F4380-D9A6-466E-9FD0-BE77A28BDDCE}"/>
                </a:ext>
              </a:extLst>
            </p:cNvPr>
            <p:cNvSpPr/>
            <p:nvPr/>
          </p:nvSpPr>
          <p:spPr bwMode="auto">
            <a:xfrm>
              <a:off x="5722938" y="3832225"/>
              <a:ext cx="138113" cy="166688"/>
            </a:xfrm>
            <a:custGeom>
              <a:avLst/>
              <a:gdLst>
                <a:gd name="T0" fmla="*/ 0 w 43"/>
                <a:gd name="T1" fmla="*/ 49 h 49"/>
                <a:gd name="T2" fmla="*/ 0 w 43"/>
                <a:gd name="T3" fmla="*/ 48 h 49"/>
                <a:gd name="T4" fmla="*/ 6 w 43"/>
                <a:gd name="T5" fmla="*/ 43 h 49"/>
                <a:gd name="T6" fmla="*/ 6 w 43"/>
                <a:gd name="T7" fmla="*/ 6 h 49"/>
                <a:gd name="T8" fmla="*/ 0 w 43"/>
                <a:gd name="T9" fmla="*/ 2 h 49"/>
                <a:gd name="T10" fmla="*/ 0 w 43"/>
                <a:gd name="T11" fmla="*/ 0 h 49"/>
                <a:gd name="T12" fmla="*/ 22 w 43"/>
                <a:gd name="T13" fmla="*/ 0 h 49"/>
                <a:gd name="T14" fmla="*/ 38 w 43"/>
                <a:gd name="T15" fmla="*/ 12 h 49"/>
                <a:gd name="T16" fmla="*/ 24 w 43"/>
                <a:gd name="T17" fmla="*/ 25 h 49"/>
                <a:gd name="T18" fmla="*/ 36 w 43"/>
                <a:gd name="T19" fmla="*/ 44 h 49"/>
                <a:gd name="T20" fmla="*/ 43 w 43"/>
                <a:gd name="T21" fmla="*/ 48 h 49"/>
                <a:gd name="T22" fmla="*/ 43 w 43"/>
                <a:gd name="T23" fmla="*/ 49 h 49"/>
                <a:gd name="T24" fmla="*/ 33 w 43"/>
                <a:gd name="T25" fmla="*/ 49 h 49"/>
                <a:gd name="T26" fmla="*/ 20 w 43"/>
                <a:gd name="T27" fmla="*/ 25 h 49"/>
                <a:gd name="T28" fmla="*/ 10 w 43"/>
                <a:gd name="T29" fmla="*/ 25 h 49"/>
                <a:gd name="T30" fmla="*/ 10 w 43"/>
                <a:gd name="T31" fmla="*/ 43 h 49"/>
                <a:gd name="T32" fmla="*/ 17 w 43"/>
                <a:gd name="T33" fmla="*/ 48 h 49"/>
                <a:gd name="T34" fmla="*/ 17 w 43"/>
                <a:gd name="T35" fmla="*/ 49 h 49"/>
                <a:gd name="T36" fmla="*/ 0 w 43"/>
                <a:gd name="T37" fmla="*/ 49 h 49"/>
                <a:gd name="T38" fmla="*/ 10 w 43"/>
                <a:gd name="T39" fmla="*/ 23 h 49"/>
                <a:gd name="T40" fmla="*/ 23 w 43"/>
                <a:gd name="T41" fmla="*/ 23 h 49"/>
                <a:gd name="T42" fmla="*/ 33 w 43"/>
                <a:gd name="T43" fmla="*/ 12 h 49"/>
                <a:gd name="T44" fmla="*/ 21 w 43"/>
                <a:gd name="T45" fmla="*/ 2 h 49"/>
                <a:gd name="T46" fmla="*/ 15 w 43"/>
                <a:gd name="T47" fmla="*/ 2 h 49"/>
                <a:gd name="T48" fmla="*/ 10 w 43"/>
                <a:gd name="T49" fmla="*/ 6 h 49"/>
                <a:gd name="T50" fmla="*/ 10 w 43"/>
                <a:gd name="T51" fmla="*/ 2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2" y="0"/>
                    <a:pt x="38" y="5"/>
                    <a:pt x="38" y="12"/>
                  </a:cubicBezTo>
                  <a:cubicBezTo>
                    <a:pt x="38" y="19"/>
                    <a:pt x="34" y="24"/>
                    <a:pt x="24" y="25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7" y="47"/>
                    <a:pt x="39" y="4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  <a:moveTo>
                    <a:pt x="10" y="23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31" y="23"/>
                    <a:pt x="33" y="18"/>
                    <a:pt x="33" y="12"/>
                  </a:cubicBezTo>
                  <a:cubicBezTo>
                    <a:pt x="33" y="6"/>
                    <a:pt x="29" y="2"/>
                    <a:pt x="21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2" y="2"/>
                    <a:pt x="10" y="3"/>
                    <a:pt x="10" y="6"/>
                  </a:cubicBezTo>
                  <a:lnTo>
                    <a:pt x="10" y="23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isľiḓè">
              <a:extLst>
                <a:ext uri="{FF2B5EF4-FFF2-40B4-BE49-F238E27FC236}">
                  <a16:creationId xmlns:a16="http://schemas.microsoft.com/office/drawing/2014/main" id="{7521B19F-4472-4F7B-8545-EDBB0ECB3F61}"/>
                </a:ext>
              </a:extLst>
            </p:cNvPr>
            <p:cNvSpPr/>
            <p:nvPr/>
          </p:nvSpPr>
          <p:spPr bwMode="auto">
            <a:xfrm>
              <a:off x="5886450" y="3829050"/>
              <a:ext cx="115888" cy="173038"/>
            </a:xfrm>
            <a:custGeom>
              <a:avLst/>
              <a:gdLst>
                <a:gd name="T0" fmla="*/ 2 w 36"/>
                <a:gd name="T1" fmla="*/ 38 h 51"/>
                <a:gd name="T2" fmla="*/ 20 w 36"/>
                <a:gd name="T3" fmla="*/ 50 h 51"/>
                <a:gd name="T4" fmla="*/ 33 w 36"/>
                <a:gd name="T5" fmla="*/ 39 h 51"/>
                <a:gd name="T6" fmla="*/ 18 w 36"/>
                <a:gd name="T7" fmla="*/ 27 h 51"/>
                <a:gd name="T8" fmla="*/ 2 w 36"/>
                <a:gd name="T9" fmla="*/ 12 h 51"/>
                <a:gd name="T10" fmla="*/ 17 w 36"/>
                <a:gd name="T11" fmla="*/ 0 h 51"/>
                <a:gd name="T12" fmla="*/ 26 w 36"/>
                <a:gd name="T13" fmla="*/ 2 h 51"/>
                <a:gd name="T14" fmla="*/ 27 w 36"/>
                <a:gd name="T15" fmla="*/ 2 h 51"/>
                <a:gd name="T16" fmla="*/ 31 w 36"/>
                <a:gd name="T17" fmla="*/ 1 h 51"/>
                <a:gd name="T18" fmla="*/ 35 w 36"/>
                <a:gd name="T19" fmla="*/ 13 h 51"/>
                <a:gd name="T20" fmla="*/ 34 w 36"/>
                <a:gd name="T21" fmla="*/ 14 h 51"/>
                <a:gd name="T22" fmla="*/ 16 w 36"/>
                <a:gd name="T23" fmla="*/ 2 h 51"/>
                <a:gd name="T24" fmla="*/ 6 w 36"/>
                <a:gd name="T25" fmla="*/ 11 h 51"/>
                <a:gd name="T26" fmla="*/ 20 w 36"/>
                <a:gd name="T27" fmla="*/ 23 h 51"/>
                <a:gd name="T28" fmla="*/ 36 w 36"/>
                <a:gd name="T29" fmla="*/ 38 h 51"/>
                <a:gd name="T30" fmla="*/ 21 w 36"/>
                <a:gd name="T31" fmla="*/ 51 h 51"/>
                <a:gd name="T32" fmla="*/ 10 w 36"/>
                <a:gd name="T33" fmla="*/ 49 h 51"/>
                <a:gd name="T34" fmla="*/ 5 w 36"/>
                <a:gd name="T35" fmla="*/ 51 h 51"/>
                <a:gd name="T36" fmla="*/ 0 w 36"/>
                <a:gd name="T37" fmla="*/ 38 h 51"/>
                <a:gd name="T38" fmla="*/ 2 w 36"/>
                <a:gd name="T3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51">
                  <a:moveTo>
                    <a:pt x="2" y="38"/>
                  </a:moveTo>
                  <a:cubicBezTo>
                    <a:pt x="5" y="43"/>
                    <a:pt x="11" y="50"/>
                    <a:pt x="20" y="50"/>
                  </a:cubicBezTo>
                  <a:cubicBezTo>
                    <a:pt x="27" y="50"/>
                    <a:pt x="33" y="47"/>
                    <a:pt x="33" y="39"/>
                  </a:cubicBezTo>
                  <a:cubicBezTo>
                    <a:pt x="33" y="32"/>
                    <a:pt x="28" y="30"/>
                    <a:pt x="18" y="27"/>
                  </a:cubicBezTo>
                  <a:cubicBezTo>
                    <a:pt x="10" y="25"/>
                    <a:pt x="2" y="21"/>
                    <a:pt x="2" y="12"/>
                  </a:cubicBezTo>
                  <a:cubicBezTo>
                    <a:pt x="2" y="7"/>
                    <a:pt x="6" y="0"/>
                    <a:pt x="17" y="0"/>
                  </a:cubicBezTo>
                  <a:cubicBezTo>
                    <a:pt x="22" y="0"/>
                    <a:pt x="25" y="2"/>
                    <a:pt x="26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0" y="7"/>
                    <a:pt x="24" y="2"/>
                    <a:pt x="16" y="2"/>
                  </a:cubicBezTo>
                  <a:cubicBezTo>
                    <a:pt x="11" y="2"/>
                    <a:pt x="6" y="4"/>
                    <a:pt x="6" y="11"/>
                  </a:cubicBezTo>
                  <a:cubicBezTo>
                    <a:pt x="6" y="19"/>
                    <a:pt x="13" y="21"/>
                    <a:pt x="20" y="23"/>
                  </a:cubicBezTo>
                  <a:cubicBezTo>
                    <a:pt x="29" y="26"/>
                    <a:pt x="36" y="29"/>
                    <a:pt x="36" y="38"/>
                  </a:cubicBezTo>
                  <a:cubicBezTo>
                    <a:pt x="36" y="47"/>
                    <a:pt x="29" y="51"/>
                    <a:pt x="21" y="51"/>
                  </a:cubicBezTo>
                  <a:cubicBezTo>
                    <a:pt x="16" y="51"/>
                    <a:pt x="12" y="49"/>
                    <a:pt x="10" y="49"/>
                  </a:cubicBezTo>
                  <a:cubicBezTo>
                    <a:pt x="8" y="49"/>
                    <a:pt x="6" y="50"/>
                    <a:pt x="5" y="51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2" y="3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isḻiḍe">
              <a:extLst>
                <a:ext uri="{FF2B5EF4-FFF2-40B4-BE49-F238E27FC236}">
                  <a16:creationId xmlns:a16="http://schemas.microsoft.com/office/drawing/2014/main" id="{C510BABA-4E82-42A8-BC6B-7C18938A72BB}"/>
                </a:ext>
              </a:extLst>
            </p:cNvPr>
            <p:cNvSpPr/>
            <p:nvPr/>
          </p:nvSpPr>
          <p:spPr bwMode="auto">
            <a:xfrm>
              <a:off x="6037263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îṥlïḋe">
              <a:extLst>
                <a:ext uri="{FF2B5EF4-FFF2-40B4-BE49-F238E27FC236}">
                  <a16:creationId xmlns:a16="http://schemas.microsoft.com/office/drawing/2014/main" id="{1B2317AF-3568-4894-BD58-302AA7E5D74A}"/>
                </a:ext>
              </a:extLst>
            </p:cNvPr>
            <p:cNvSpPr/>
            <p:nvPr/>
          </p:nvSpPr>
          <p:spPr bwMode="auto">
            <a:xfrm>
              <a:off x="6121400" y="3832225"/>
              <a:ext cx="157163" cy="166688"/>
            </a:xfrm>
            <a:custGeom>
              <a:avLst/>
              <a:gdLst>
                <a:gd name="T0" fmla="*/ 15 w 49"/>
                <a:gd name="T1" fmla="*/ 49 h 49"/>
                <a:gd name="T2" fmla="*/ 15 w 49"/>
                <a:gd name="T3" fmla="*/ 48 h 49"/>
                <a:gd name="T4" fmla="*/ 22 w 49"/>
                <a:gd name="T5" fmla="*/ 44 h 49"/>
                <a:gd name="T6" fmla="*/ 22 w 49"/>
                <a:gd name="T7" fmla="*/ 6 h 49"/>
                <a:gd name="T8" fmla="*/ 17 w 49"/>
                <a:gd name="T9" fmla="*/ 2 h 49"/>
                <a:gd name="T10" fmla="*/ 1 w 49"/>
                <a:gd name="T11" fmla="*/ 12 h 49"/>
                <a:gd name="T12" fmla="*/ 0 w 49"/>
                <a:gd name="T13" fmla="*/ 12 h 49"/>
                <a:gd name="T14" fmla="*/ 4 w 49"/>
                <a:gd name="T15" fmla="*/ 0 h 49"/>
                <a:gd name="T16" fmla="*/ 45 w 49"/>
                <a:gd name="T17" fmla="*/ 0 h 49"/>
                <a:gd name="T18" fmla="*/ 49 w 49"/>
                <a:gd name="T19" fmla="*/ 12 h 49"/>
                <a:gd name="T20" fmla="*/ 48 w 49"/>
                <a:gd name="T21" fmla="*/ 13 h 49"/>
                <a:gd name="T22" fmla="*/ 33 w 49"/>
                <a:gd name="T23" fmla="*/ 2 h 49"/>
                <a:gd name="T24" fmla="*/ 27 w 49"/>
                <a:gd name="T25" fmla="*/ 6 h 49"/>
                <a:gd name="T26" fmla="*/ 27 w 49"/>
                <a:gd name="T27" fmla="*/ 44 h 49"/>
                <a:gd name="T28" fmla="*/ 34 w 49"/>
                <a:gd name="T29" fmla="*/ 48 h 49"/>
                <a:gd name="T30" fmla="*/ 34 w 49"/>
                <a:gd name="T31" fmla="*/ 49 h 49"/>
                <a:gd name="T32" fmla="*/ 15 w 49"/>
                <a:gd name="T3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49">
                  <a:moveTo>
                    <a:pt x="15" y="49"/>
                  </a:moveTo>
                  <a:cubicBezTo>
                    <a:pt x="15" y="48"/>
                    <a:pt x="15" y="48"/>
                    <a:pt x="15" y="48"/>
                  </a:cubicBezTo>
                  <a:cubicBezTo>
                    <a:pt x="19" y="48"/>
                    <a:pt x="22" y="47"/>
                    <a:pt x="22" y="44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3"/>
                    <a:pt x="21" y="2"/>
                    <a:pt x="17" y="2"/>
                  </a:cubicBezTo>
                  <a:cubicBezTo>
                    <a:pt x="8" y="2"/>
                    <a:pt x="4" y="7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4" y="7"/>
                    <a:pt x="42" y="2"/>
                    <a:pt x="33" y="2"/>
                  </a:cubicBezTo>
                  <a:cubicBezTo>
                    <a:pt x="29" y="2"/>
                    <a:pt x="27" y="3"/>
                    <a:pt x="27" y="6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7"/>
                    <a:pt x="29" y="48"/>
                    <a:pt x="34" y="48"/>
                  </a:cubicBezTo>
                  <a:cubicBezTo>
                    <a:pt x="34" y="49"/>
                    <a:pt x="34" y="49"/>
                    <a:pt x="34" y="49"/>
                  </a:cubicBezTo>
                  <a:lnTo>
                    <a:pt x="15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ïSḷidè">
              <a:extLst>
                <a:ext uri="{FF2B5EF4-FFF2-40B4-BE49-F238E27FC236}">
                  <a16:creationId xmlns:a16="http://schemas.microsoft.com/office/drawing/2014/main" id="{6FF5C0B2-D6F9-4CF1-85EA-8FB6D8426419}"/>
                </a:ext>
              </a:extLst>
            </p:cNvPr>
            <p:cNvSpPr/>
            <p:nvPr/>
          </p:nvSpPr>
          <p:spPr bwMode="auto">
            <a:xfrm>
              <a:off x="6297613" y="3832225"/>
              <a:ext cx="141288" cy="166688"/>
            </a:xfrm>
            <a:custGeom>
              <a:avLst/>
              <a:gdLst>
                <a:gd name="T0" fmla="*/ 13 w 44"/>
                <a:gd name="T1" fmla="*/ 49 h 49"/>
                <a:gd name="T2" fmla="*/ 13 w 44"/>
                <a:gd name="T3" fmla="*/ 48 h 49"/>
                <a:gd name="T4" fmla="*/ 20 w 44"/>
                <a:gd name="T5" fmla="*/ 44 h 49"/>
                <a:gd name="T6" fmla="*/ 20 w 44"/>
                <a:gd name="T7" fmla="*/ 30 h 49"/>
                <a:gd name="T8" fmla="*/ 7 w 44"/>
                <a:gd name="T9" fmla="*/ 5 h 49"/>
                <a:gd name="T10" fmla="*/ 0 w 44"/>
                <a:gd name="T11" fmla="*/ 2 h 49"/>
                <a:gd name="T12" fmla="*/ 0 w 44"/>
                <a:gd name="T13" fmla="*/ 0 h 49"/>
                <a:gd name="T14" fmla="*/ 18 w 44"/>
                <a:gd name="T15" fmla="*/ 0 h 49"/>
                <a:gd name="T16" fmla="*/ 18 w 44"/>
                <a:gd name="T17" fmla="*/ 2 h 49"/>
                <a:gd name="T18" fmla="*/ 11 w 44"/>
                <a:gd name="T19" fmla="*/ 4 h 49"/>
                <a:gd name="T20" fmla="*/ 12 w 44"/>
                <a:gd name="T21" fmla="*/ 5 h 49"/>
                <a:gd name="T22" fmla="*/ 23 w 44"/>
                <a:gd name="T23" fmla="*/ 27 h 49"/>
                <a:gd name="T24" fmla="*/ 35 w 44"/>
                <a:gd name="T25" fmla="*/ 6 h 49"/>
                <a:gd name="T26" fmla="*/ 36 w 44"/>
                <a:gd name="T27" fmla="*/ 4 h 49"/>
                <a:gd name="T28" fmla="*/ 29 w 44"/>
                <a:gd name="T29" fmla="*/ 2 h 49"/>
                <a:gd name="T30" fmla="*/ 29 w 44"/>
                <a:gd name="T31" fmla="*/ 0 h 49"/>
                <a:gd name="T32" fmla="*/ 44 w 44"/>
                <a:gd name="T33" fmla="*/ 0 h 49"/>
                <a:gd name="T34" fmla="*/ 44 w 44"/>
                <a:gd name="T35" fmla="*/ 2 h 49"/>
                <a:gd name="T36" fmla="*/ 37 w 44"/>
                <a:gd name="T37" fmla="*/ 7 h 49"/>
                <a:gd name="T38" fmla="*/ 24 w 44"/>
                <a:gd name="T39" fmla="*/ 29 h 49"/>
                <a:gd name="T40" fmla="*/ 24 w 44"/>
                <a:gd name="T41" fmla="*/ 44 h 49"/>
                <a:gd name="T42" fmla="*/ 31 w 44"/>
                <a:gd name="T43" fmla="*/ 48 h 49"/>
                <a:gd name="T44" fmla="*/ 31 w 44"/>
                <a:gd name="T45" fmla="*/ 49 h 49"/>
                <a:gd name="T46" fmla="*/ 13 w 44"/>
                <a:gd name="T4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" h="49">
                  <a:moveTo>
                    <a:pt x="13" y="49"/>
                  </a:moveTo>
                  <a:cubicBezTo>
                    <a:pt x="13" y="48"/>
                    <a:pt x="13" y="48"/>
                    <a:pt x="13" y="48"/>
                  </a:cubicBezTo>
                  <a:cubicBezTo>
                    <a:pt x="19" y="48"/>
                    <a:pt x="20" y="46"/>
                    <a:pt x="20" y="44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5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2"/>
                    <a:pt x="11" y="4"/>
                  </a:cubicBezTo>
                  <a:cubicBezTo>
                    <a:pt x="11" y="4"/>
                    <a:pt x="11" y="4"/>
                    <a:pt x="12" y="5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5"/>
                    <a:pt x="36" y="5"/>
                    <a:pt x="36" y="4"/>
                  </a:cubicBezTo>
                  <a:cubicBezTo>
                    <a:pt x="36" y="3"/>
                    <a:pt x="34" y="2"/>
                    <a:pt x="29" y="2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39" y="2"/>
                    <a:pt x="39" y="3"/>
                    <a:pt x="37" y="7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6"/>
                    <a:pt x="26" y="48"/>
                    <a:pt x="31" y="48"/>
                  </a:cubicBezTo>
                  <a:cubicBezTo>
                    <a:pt x="31" y="49"/>
                    <a:pt x="31" y="49"/>
                    <a:pt x="31" y="49"/>
                  </a:cubicBezTo>
                  <a:lnTo>
                    <a:pt x="13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iSḷiḍé">
              <a:extLst>
                <a:ext uri="{FF2B5EF4-FFF2-40B4-BE49-F238E27FC236}">
                  <a16:creationId xmlns:a16="http://schemas.microsoft.com/office/drawing/2014/main" id="{AE2D07D3-9556-472B-9DB0-53414AB01748}"/>
                </a:ext>
              </a:extLst>
            </p:cNvPr>
            <p:cNvSpPr/>
            <p:nvPr/>
          </p:nvSpPr>
          <p:spPr bwMode="auto">
            <a:xfrm>
              <a:off x="6540500" y="3829050"/>
              <a:ext cx="138113" cy="173038"/>
            </a:xfrm>
            <a:custGeom>
              <a:avLst/>
              <a:gdLst>
                <a:gd name="T0" fmla="*/ 43 w 43"/>
                <a:gd name="T1" fmla="*/ 26 h 51"/>
                <a:gd name="T2" fmla="*/ 21 w 43"/>
                <a:gd name="T3" fmla="*/ 51 h 51"/>
                <a:gd name="T4" fmla="*/ 0 w 43"/>
                <a:gd name="T5" fmla="*/ 26 h 51"/>
                <a:gd name="T6" fmla="*/ 21 w 43"/>
                <a:gd name="T7" fmla="*/ 0 h 51"/>
                <a:gd name="T8" fmla="*/ 43 w 43"/>
                <a:gd name="T9" fmla="*/ 26 h 51"/>
                <a:gd name="T10" fmla="*/ 5 w 43"/>
                <a:gd name="T11" fmla="*/ 26 h 51"/>
                <a:gd name="T12" fmla="*/ 21 w 43"/>
                <a:gd name="T13" fmla="*/ 50 h 51"/>
                <a:gd name="T14" fmla="*/ 38 w 43"/>
                <a:gd name="T15" fmla="*/ 26 h 51"/>
                <a:gd name="T16" fmla="*/ 21 w 43"/>
                <a:gd name="T17" fmla="*/ 2 h 51"/>
                <a:gd name="T18" fmla="*/ 5 w 43"/>
                <a:gd name="T19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1">
                  <a:moveTo>
                    <a:pt x="43" y="26"/>
                  </a:moveTo>
                  <a:cubicBezTo>
                    <a:pt x="43" y="39"/>
                    <a:pt x="36" y="51"/>
                    <a:pt x="21" y="51"/>
                  </a:cubicBezTo>
                  <a:cubicBezTo>
                    <a:pt x="7" y="51"/>
                    <a:pt x="0" y="39"/>
                    <a:pt x="0" y="26"/>
                  </a:cubicBezTo>
                  <a:cubicBezTo>
                    <a:pt x="0" y="13"/>
                    <a:pt x="7" y="0"/>
                    <a:pt x="21" y="0"/>
                  </a:cubicBezTo>
                  <a:cubicBezTo>
                    <a:pt x="36" y="0"/>
                    <a:pt x="43" y="13"/>
                    <a:pt x="43" y="26"/>
                  </a:cubicBezTo>
                  <a:close/>
                  <a:moveTo>
                    <a:pt x="5" y="26"/>
                  </a:moveTo>
                  <a:cubicBezTo>
                    <a:pt x="5" y="38"/>
                    <a:pt x="10" y="50"/>
                    <a:pt x="21" y="50"/>
                  </a:cubicBezTo>
                  <a:cubicBezTo>
                    <a:pt x="33" y="50"/>
                    <a:pt x="38" y="38"/>
                    <a:pt x="38" y="26"/>
                  </a:cubicBezTo>
                  <a:cubicBezTo>
                    <a:pt x="38" y="14"/>
                    <a:pt x="33" y="2"/>
                    <a:pt x="21" y="2"/>
                  </a:cubicBezTo>
                  <a:cubicBezTo>
                    <a:pt x="10" y="2"/>
                    <a:pt x="5" y="14"/>
                    <a:pt x="5" y="26"/>
                  </a:cubicBez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íṣľiḓê">
              <a:extLst>
                <a:ext uri="{FF2B5EF4-FFF2-40B4-BE49-F238E27FC236}">
                  <a16:creationId xmlns:a16="http://schemas.microsoft.com/office/drawing/2014/main" id="{990E9C08-695A-4E72-AD96-1CC7DFCE25A1}"/>
                </a:ext>
              </a:extLst>
            </p:cNvPr>
            <p:cNvSpPr/>
            <p:nvPr/>
          </p:nvSpPr>
          <p:spPr bwMode="auto">
            <a:xfrm>
              <a:off x="6707188" y="3832225"/>
              <a:ext cx="128588" cy="166688"/>
            </a:xfrm>
            <a:custGeom>
              <a:avLst/>
              <a:gdLst>
                <a:gd name="T0" fmla="*/ 0 w 40"/>
                <a:gd name="T1" fmla="*/ 49 h 49"/>
                <a:gd name="T2" fmla="*/ 0 w 40"/>
                <a:gd name="T3" fmla="*/ 48 h 49"/>
                <a:gd name="T4" fmla="*/ 6 w 40"/>
                <a:gd name="T5" fmla="*/ 43 h 49"/>
                <a:gd name="T6" fmla="*/ 6 w 40"/>
                <a:gd name="T7" fmla="*/ 6 h 49"/>
                <a:gd name="T8" fmla="*/ 0 w 40"/>
                <a:gd name="T9" fmla="*/ 2 h 49"/>
                <a:gd name="T10" fmla="*/ 0 w 40"/>
                <a:gd name="T11" fmla="*/ 0 h 49"/>
                <a:gd name="T12" fmla="*/ 35 w 40"/>
                <a:gd name="T13" fmla="*/ 0 h 49"/>
                <a:gd name="T14" fmla="*/ 40 w 40"/>
                <a:gd name="T15" fmla="*/ 11 h 49"/>
                <a:gd name="T16" fmla="*/ 39 w 40"/>
                <a:gd name="T17" fmla="*/ 12 h 49"/>
                <a:gd name="T18" fmla="*/ 22 w 40"/>
                <a:gd name="T19" fmla="*/ 2 h 49"/>
                <a:gd name="T20" fmla="*/ 15 w 40"/>
                <a:gd name="T21" fmla="*/ 2 h 49"/>
                <a:gd name="T22" fmla="*/ 10 w 40"/>
                <a:gd name="T23" fmla="*/ 6 h 49"/>
                <a:gd name="T24" fmla="*/ 10 w 40"/>
                <a:gd name="T25" fmla="*/ 23 h 49"/>
                <a:gd name="T26" fmla="*/ 20 w 40"/>
                <a:gd name="T27" fmla="*/ 23 h 49"/>
                <a:gd name="T28" fmla="*/ 28 w 40"/>
                <a:gd name="T29" fmla="*/ 14 h 49"/>
                <a:gd name="T30" fmla="*/ 30 w 40"/>
                <a:gd name="T31" fmla="*/ 14 h 49"/>
                <a:gd name="T32" fmla="*/ 30 w 40"/>
                <a:gd name="T33" fmla="*/ 34 h 49"/>
                <a:gd name="T34" fmla="*/ 28 w 40"/>
                <a:gd name="T35" fmla="*/ 34 h 49"/>
                <a:gd name="T36" fmla="*/ 20 w 40"/>
                <a:gd name="T37" fmla="*/ 24 h 49"/>
                <a:gd name="T38" fmla="*/ 10 w 40"/>
                <a:gd name="T39" fmla="*/ 24 h 49"/>
                <a:gd name="T40" fmla="*/ 10 w 40"/>
                <a:gd name="T41" fmla="*/ 43 h 49"/>
                <a:gd name="T42" fmla="*/ 17 w 40"/>
                <a:gd name="T43" fmla="*/ 48 h 49"/>
                <a:gd name="T44" fmla="*/ 17 w 40"/>
                <a:gd name="T45" fmla="*/ 49 h 49"/>
                <a:gd name="T46" fmla="*/ 0 w 40"/>
                <a:gd name="T4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6" y="8"/>
                    <a:pt x="31" y="2"/>
                    <a:pt x="22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5" y="23"/>
                    <a:pt x="28" y="22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27"/>
                    <a:pt x="25" y="24"/>
                    <a:pt x="2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îş1ïďê">
              <a:extLst>
                <a:ext uri="{FF2B5EF4-FFF2-40B4-BE49-F238E27FC236}">
                  <a16:creationId xmlns:a16="http://schemas.microsoft.com/office/drawing/2014/main" id="{CCBDE56D-2545-4F4B-B0E6-41E5D190040B}"/>
                </a:ext>
              </a:extLst>
            </p:cNvPr>
            <p:cNvSpPr/>
            <p:nvPr/>
          </p:nvSpPr>
          <p:spPr bwMode="auto">
            <a:xfrm>
              <a:off x="6942138" y="3829050"/>
              <a:ext cx="130175" cy="173038"/>
            </a:xfrm>
            <a:custGeom>
              <a:avLst/>
              <a:gdLst>
                <a:gd name="T0" fmla="*/ 41 w 41"/>
                <a:gd name="T1" fmla="*/ 37 h 51"/>
                <a:gd name="T2" fmla="*/ 21 w 41"/>
                <a:gd name="T3" fmla="*/ 51 h 51"/>
                <a:gd name="T4" fmla="*/ 0 w 41"/>
                <a:gd name="T5" fmla="*/ 25 h 51"/>
                <a:gd name="T6" fmla="*/ 20 w 41"/>
                <a:gd name="T7" fmla="*/ 0 h 51"/>
                <a:gd name="T8" fmla="*/ 30 w 41"/>
                <a:gd name="T9" fmla="*/ 2 h 51"/>
                <a:gd name="T10" fmla="*/ 35 w 41"/>
                <a:gd name="T11" fmla="*/ 0 h 51"/>
                <a:gd name="T12" fmla="*/ 39 w 41"/>
                <a:gd name="T13" fmla="*/ 13 h 51"/>
                <a:gd name="T14" fmla="*/ 38 w 41"/>
                <a:gd name="T15" fmla="*/ 13 h 51"/>
                <a:gd name="T16" fmla="*/ 20 w 41"/>
                <a:gd name="T17" fmla="*/ 2 h 51"/>
                <a:gd name="T18" fmla="*/ 4 w 41"/>
                <a:gd name="T19" fmla="*/ 25 h 51"/>
                <a:gd name="T20" fmla="*/ 23 w 41"/>
                <a:gd name="T21" fmla="*/ 48 h 51"/>
                <a:gd name="T22" fmla="*/ 39 w 41"/>
                <a:gd name="T23" fmla="*/ 36 h 51"/>
                <a:gd name="T24" fmla="*/ 41 w 41"/>
                <a:gd name="T25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1">
                  <a:moveTo>
                    <a:pt x="41" y="37"/>
                  </a:moveTo>
                  <a:cubicBezTo>
                    <a:pt x="37" y="45"/>
                    <a:pt x="32" y="51"/>
                    <a:pt x="21" y="51"/>
                  </a:cubicBezTo>
                  <a:cubicBezTo>
                    <a:pt x="10" y="51"/>
                    <a:pt x="0" y="42"/>
                    <a:pt x="0" y="25"/>
                  </a:cubicBezTo>
                  <a:cubicBezTo>
                    <a:pt x="0" y="12"/>
                    <a:pt x="8" y="0"/>
                    <a:pt x="20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5" y="9"/>
                    <a:pt x="29" y="2"/>
                    <a:pt x="20" y="2"/>
                  </a:cubicBezTo>
                  <a:cubicBezTo>
                    <a:pt x="11" y="2"/>
                    <a:pt x="4" y="12"/>
                    <a:pt x="4" y="25"/>
                  </a:cubicBezTo>
                  <a:cubicBezTo>
                    <a:pt x="4" y="38"/>
                    <a:pt x="12" y="48"/>
                    <a:pt x="23" y="48"/>
                  </a:cubicBezTo>
                  <a:cubicBezTo>
                    <a:pt x="30" y="48"/>
                    <a:pt x="35" y="45"/>
                    <a:pt x="39" y="36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íS1ídé">
              <a:extLst>
                <a:ext uri="{FF2B5EF4-FFF2-40B4-BE49-F238E27FC236}">
                  <a16:creationId xmlns:a16="http://schemas.microsoft.com/office/drawing/2014/main" id="{D24B389D-96DF-4EF0-A08B-7F682F2B14EB}"/>
                </a:ext>
              </a:extLst>
            </p:cNvPr>
            <p:cNvSpPr/>
            <p:nvPr/>
          </p:nvSpPr>
          <p:spPr bwMode="auto">
            <a:xfrm>
              <a:off x="7099300" y="3832225"/>
              <a:ext cx="153988" cy="166688"/>
            </a:xfrm>
            <a:custGeom>
              <a:avLst/>
              <a:gdLst>
                <a:gd name="T0" fmla="*/ 0 w 48"/>
                <a:gd name="T1" fmla="*/ 49 h 49"/>
                <a:gd name="T2" fmla="*/ 0 w 48"/>
                <a:gd name="T3" fmla="*/ 48 h 49"/>
                <a:gd name="T4" fmla="*/ 6 w 48"/>
                <a:gd name="T5" fmla="*/ 43 h 49"/>
                <a:gd name="T6" fmla="*/ 6 w 48"/>
                <a:gd name="T7" fmla="*/ 6 h 49"/>
                <a:gd name="T8" fmla="*/ 0 w 48"/>
                <a:gd name="T9" fmla="*/ 2 h 49"/>
                <a:gd name="T10" fmla="*/ 0 w 48"/>
                <a:gd name="T11" fmla="*/ 0 h 49"/>
                <a:gd name="T12" fmla="*/ 17 w 48"/>
                <a:gd name="T13" fmla="*/ 0 h 49"/>
                <a:gd name="T14" fmla="*/ 17 w 48"/>
                <a:gd name="T15" fmla="*/ 2 h 49"/>
                <a:gd name="T16" fmla="*/ 11 w 48"/>
                <a:gd name="T17" fmla="*/ 6 h 49"/>
                <a:gd name="T18" fmla="*/ 11 w 48"/>
                <a:gd name="T19" fmla="*/ 23 h 49"/>
                <a:gd name="T20" fmla="*/ 37 w 48"/>
                <a:gd name="T21" fmla="*/ 23 h 49"/>
                <a:gd name="T22" fmla="*/ 37 w 48"/>
                <a:gd name="T23" fmla="*/ 6 h 49"/>
                <a:gd name="T24" fmla="*/ 31 w 48"/>
                <a:gd name="T25" fmla="*/ 2 h 49"/>
                <a:gd name="T26" fmla="*/ 31 w 48"/>
                <a:gd name="T27" fmla="*/ 0 h 49"/>
                <a:gd name="T28" fmla="*/ 48 w 48"/>
                <a:gd name="T29" fmla="*/ 0 h 49"/>
                <a:gd name="T30" fmla="*/ 48 w 48"/>
                <a:gd name="T31" fmla="*/ 2 h 49"/>
                <a:gd name="T32" fmla="*/ 41 w 48"/>
                <a:gd name="T33" fmla="*/ 6 h 49"/>
                <a:gd name="T34" fmla="*/ 41 w 48"/>
                <a:gd name="T35" fmla="*/ 43 h 49"/>
                <a:gd name="T36" fmla="*/ 48 w 48"/>
                <a:gd name="T37" fmla="*/ 48 h 49"/>
                <a:gd name="T38" fmla="*/ 48 w 48"/>
                <a:gd name="T39" fmla="*/ 49 h 49"/>
                <a:gd name="T40" fmla="*/ 31 w 48"/>
                <a:gd name="T41" fmla="*/ 49 h 49"/>
                <a:gd name="T42" fmla="*/ 31 w 48"/>
                <a:gd name="T43" fmla="*/ 48 h 49"/>
                <a:gd name="T44" fmla="*/ 37 w 48"/>
                <a:gd name="T45" fmla="*/ 43 h 49"/>
                <a:gd name="T46" fmla="*/ 37 w 48"/>
                <a:gd name="T47" fmla="*/ 25 h 49"/>
                <a:gd name="T48" fmla="*/ 11 w 48"/>
                <a:gd name="T49" fmla="*/ 25 h 49"/>
                <a:gd name="T50" fmla="*/ 11 w 48"/>
                <a:gd name="T51" fmla="*/ 43 h 49"/>
                <a:gd name="T52" fmla="*/ 17 w 48"/>
                <a:gd name="T53" fmla="*/ 48 h 49"/>
                <a:gd name="T54" fmla="*/ 17 w 48"/>
                <a:gd name="T55" fmla="*/ 49 h 49"/>
                <a:gd name="T56" fmla="*/ 0 w 48"/>
                <a:gd name="T5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2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3"/>
                    <a:pt x="35" y="2"/>
                    <a:pt x="31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3" y="2"/>
                    <a:pt x="41" y="3"/>
                    <a:pt x="41" y="6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6"/>
                    <a:pt x="43" y="48"/>
                    <a:pt x="48" y="48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5" y="48"/>
                    <a:pt x="37" y="46"/>
                    <a:pt x="37" y="43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ïṥḻïḑè">
              <a:extLst>
                <a:ext uri="{FF2B5EF4-FFF2-40B4-BE49-F238E27FC236}">
                  <a16:creationId xmlns:a16="http://schemas.microsoft.com/office/drawing/2014/main" id="{18F75B98-E9D4-489B-9754-A380D985DFE9}"/>
                </a:ext>
              </a:extLst>
            </p:cNvPr>
            <p:cNvSpPr/>
            <p:nvPr/>
          </p:nvSpPr>
          <p:spPr bwMode="auto">
            <a:xfrm>
              <a:off x="7278688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îš1iďê">
              <a:extLst>
                <a:ext uri="{FF2B5EF4-FFF2-40B4-BE49-F238E27FC236}">
                  <a16:creationId xmlns:a16="http://schemas.microsoft.com/office/drawing/2014/main" id="{0742E0B7-86E5-47F8-B152-D6407C7E2F93}"/>
                </a:ext>
              </a:extLst>
            </p:cNvPr>
            <p:cNvSpPr/>
            <p:nvPr/>
          </p:nvSpPr>
          <p:spPr bwMode="auto">
            <a:xfrm>
              <a:off x="73612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7 w 49"/>
                <a:gd name="T5" fmla="*/ 43 h 50"/>
                <a:gd name="T6" fmla="*/ 7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10 w 49"/>
                <a:gd name="T13" fmla="*/ 0 h 50"/>
                <a:gd name="T14" fmla="*/ 41 w 49"/>
                <a:gd name="T15" fmla="*/ 41 h 50"/>
                <a:gd name="T16" fmla="*/ 41 w 49"/>
                <a:gd name="T17" fmla="*/ 6 h 50"/>
                <a:gd name="T18" fmla="*/ 34 w 49"/>
                <a:gd name="T19" fmla="*/ 2 h 50"/>
                <a:gd name="T20" fmla="*/ 34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3 w 49"/>
                <a:gd name="T27" fmla="*/ 6 h 50"/>
                <a:gd name="T28" fmla="*/ 43 w 49"/>
                <a:gd name="T29" fmla="*/ 50 h 50"/>
                <a:gd name="T30" fmla="*/ 42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9" y="2"/>
                    <a:pt x="34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5" y="2"/>
                    <a:pt x="43" y="3"/>
                    <a:pt x="43" y="6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îṧļíḓê">
              <a:extLst>
                <a:ext uri="{FF2B5EF4-FFF2-40B4-BE49-F238E27FC236}">
                  <a16:creationId xmlns:a16="http://schemas.microsoft.com/office/drawing/2014/main" id="{96AB23DC-A3ED-4AB4-9230-3F57E35C79B5}"/>
                </a:ext>
              </a:extLst>
            </p:cNvPr>
            <p:cNvSpPr/>
            <p:nvPr/>
          </p:nvSpPr>
          <p:spPr bwMode="auto">
            <a:xfrm>
              <a:off x="7540625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40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1 w 42"/>
                <a:gd name="T27" fmla="*/ 23 h 49"/>
                <a:gd name="T28" fmla="*/ 29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9 w 42"/>
                <a:gd name="T35" fmla="*/ 33 h 49"/>
                <a:gd name="T36" fmla="*/ 21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6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9" y="21"/>
                    <a:pt x="29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7"/>
                    <a:pt x="26" y="25"/>
                    <a:pt x="2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6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1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îṡḷíḋè">
              <a:extLst>
                <a:ext uri="{FF2B5EF4-FFF2-40B4-BE49-F238E27FC236}">
                  <a16:creationId xmlns:a16="http://schemas.microsoft.com/office/drawing/2014/main" id="{4E9235BA-8626-44CE-8A89-8CF5AD0404EB}"/>
                </a:ext>
              </a:extLst>
            </p:cNvPr>
            <p:cNvSpPr/>
            <p:nvPr/>
          </p:nvSpPr>
          <p:spPr bwMode="auto">
            <a:xfrm>
              <a:off x="7707313" y="3829050"/>
              <a:ext cx="115888" cy="173038"/>
            </a:xfrm>
            <a:custGeom>
              <a:avLst/>
              <a:gdLst>
                <a:gd name="T0" fmla="*/ 1 w 36"/>
                <a:gd name="T1" fmla="*/ 38 h 51"/>
                <a:gd name="T2" fmla="*/ 20 w 36"/>
                <a:gd name="T3" fmla="*/ 50 h 51"/>
                <a:gd name="T4" fmla="*/ 32 w 36"/>
                <a:gd name="T5" fmla="*/ 39 h 51"/>
                <a:gd name="T6" fmla="*/ 17 w 36"/>
                <a:gd name="T7" fmla="*/ 27 h 51"/>
                <a:gd name="T8" fmla="*/ 2 w 36"/>
                <a:gd name="T9" fmla="*/ 12 h 51"/>
                <a:gd name="T10" fmla="*/ 16 w 36"/>
                <a:gd name="T11" fmla="*/ 0 h 51"/>
                <a:gd name="T12" fmla="*/ 26 w 36"/>
                <a:gd name="T13" fmla="*/ 2 h 51"/>
                <a:gd name="T14" fmla="*/ 27 w 36"/>
                <a:gd name="T15" fmla="*/ 2 h 51"/>
                <a:gd name="T16" fmla="*/ 30 w 36"/>
                <a:gd name="T17" fmla="*/ 1 h 51"/>
                <a:gd name="T18" fmla="*/ 34 w 36"/>
                <a:gd name="T19" fmla="*/ 13 h 51"/>
                <a:gd name="T20" fmla="*/ 33 w 36"/>
                <a:gd name="T21" fmla="*/ 14 h 51"/>
                <a:gd name="T22" fmla="*/ 16 w 36"/>
                <a:gd name="T23" fmla="*/ 2 h 51"/>
                <a:gd name="T24" fmla="*/ 5 w 36"/>
                <a:gd name="T25" fmla="*/ 11 h 51"/>
                <a:gd name="T26" fmla="*/ 19 w 36"/>
                <a:gd name="T27" fmla="*/ 23 h 51"/>
                <a:gd name="T28" fmla="*/ 36 w 36"/>
                <a:gd name="T29" fmla="*/ 38 h 51"/>
                <a:gd name="T30" fmla="*/ 20 w 36"/>
                <a:gd name="T31" fmla="*/ 51 h 51"/>
                <a:gd name="T32" fmla="*/ 9 w 36"/>
                <a:gd name="T33" fmla="*/ 49 h 51"/>
                <a:gd name="T34" fmla="*/ 4 w 36"/>
                <a:gd name="T35" fmla="*/ 51 h 51"/>
                <a:gd name="T36" fmla="*/ 0 w 36"/>
                <a:gd name="T37" fmla="*/ 38 h 51"/>
                <a:gd name="T38" fmla="*/ 1 w 36"/>
                <a:gd name="T3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51">
                  <a:moveTo>
                    <a:pt x="1" y="38"/>
                  </a:moveTo>
                  <a:cubicBezTo>
                    <a:pt x="5" y="43"/>
                    <a:pt x="10" y="50"/>
                    <a:pt x="20" y="50"/>
                  </a:cubicBezTo>
                  <a:cubicBezTo>
                    <a:pt x="27" y="50"/>
                    <a:pt x="32" y="47"/>
                    <a:pt x="32" y="39"/>
                  </a:cubicBezTo>
                  <a:cubicBezTo>
                    <a:pt x="32" y="32"/>
                    <a:pt x="28" y="30"/>
                    <a:pt x="17" y="27"/>
                  </a:cubicBezTo>
                  <a:cubicBezTo>
                    <a:pt x="10" y="25"/>
                    <a:pt x="2" y="21"/>
                    <a:pt x="2" y="12"/>
                  </a:cubicBezTo>
                  <a:cubicBezTo>
                    <a:pt x="2" y="7"/>
                    <a:pt x="5" y="0"/>
                    <a:pt x="16" y="0"/>
                  </a:cubicBezTo>
                  <a:cubicBezTo>
                    <a:pt x="21" y="0"/>
                    <a:pt x="24" y="2"/>
                    <a:pt x="26" y="2"/>
                  </a:cubicBezTo>
                  <a:cubicBezTo>
                    <a:pt x="26" y="2"/>
                    <a:pt x="26" y="2"/>
                    <a:pt x="27" y="2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29" y="7"/>
                    <a:pt x="24" y="2"/>
                    <a:pt x="16" y="2"/>
                  </a:cubicBezTo>
                  <a:cubicBezTo>
                    <a:pt x="10" y="2"/>
                    <a:pt x="5" y="4"/>
                    <a:pt x="5" y="11"/>
                  </a:cubicBezTo>
                  <a:cubicBezTo>
                    <a:pt x="5" y="19"/>
                    <a:pt x="12" y="21"/>
                    <a:pt x="19" y="23"/>
                  </a:cubicBezTo>
                  <a:cubicBezTo>
                    <a:pt x="28" y="26"/>
                    <a:pt x="36" y="29"/>
                    <a:pt x="36" y="38"/>
                  </a:cubicBezTo>
                  <a:cubicBezTo>
                    <a:pt x="36" y="47"/>
                    <a:pt x="29" y="51"/>
                    <a:pt x="20" y="51"/>
                  </a:cubicBezTo>
                  <a:cubicBezTo>
                    <a:pt x="15" y="51"/>
                    <a:pt x="11" y="49"/>
                    <a:pt x="9" y="49"/>
                  </a:cubicBezTo>
                  <a:cubicBezTo>
                    <a:pt x="8" y="49"/>
                    <a:pt x="6" y="50"/>
                    <a:pt x="4" y="51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1" y="3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iS1ïďê">
              <a:extLst>
                <a:ext uri="{FF2B5EF4-FFF2-40B4-BE49-F238E27FC236}">
                  <a16:creationId xmlns:a16="http://schemas.microsoft.com/office/drawing/2014/main" id="{54069B50-064B-4C32-A742-E2F21EAD19EF}"/>
                </a:ext>
              </a:extLst>
            </p:cNvPr>
            <p:cNvSpPr/>
            <p:nvPr/>
          </p:nvSpPr>
          <p:spPr bwMode="auto">
            <a:xfrm>
              <a:off x="7851775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39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6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6" y="25"/>
                    <a:pt x="2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6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0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iŝḻiḍê">
              <a:extLst>
                <a:ext uri="{FF2B5EF4-FFF2-40B4-BE49-F238E27FC236}">
                  <a16:creationId xmlns:a16="http://schemas.microsoft.com/office/drawing/2014/main" id="{FD97EB84-7860-4FE0-A26E-14633CF2EAB7}"/>
                </a:ext>
              </a:extLst>
            </p:cNvPr>
            <p:cNvSpPr/>
            <p:nvPr/>
          </p:nvSpPr>
          <p:spPr bwMode="auto">
            <a:xfrm>
              <a:off x="8093075" y="3832225"/>
              <a:ext cx="179388" cy="169863"/>
            </a:xfrm>
            <a:custGeom>
              <a:avLst/>
              <a:gdLst>
                <a:gd name="T0" fmla="*/ 0 w 56"/>
                <a:gd name="T1" fmla="*/ 49 h 50"/>
                <a:gd name="T2" fmla="*/ 0 w 56"/>
                <a:gd name="T3" fmla="*/ 48 h 50"/>
                <a:gd name="T4" fmla="*/ 6 w 56"/>
                <a:gd name="T5" fmla="*/ 43 h 50"/>
                <a:gd name="T6" fmla="*/ 6 w 56"/>
                <a:gd name="T7" fmla="*/ 6 h 50"/>
                <a:gd name="T8" fmla="*/ 0 w 56"/>
                <a:gd name="T9" fmla="*/ 2 h 50"/>
                <a:gd name="T10" fmla="*/ 0 w 56"/>
                <a:gd name="T11" fmla="*/ 0 h 50"/>
                <a:gd name="T12" fmla="*/ 12 w 56"/>
                <a:gd name="T13" fmla="*/ 0 h 50"/>
                <a:gd name="T14" fmla="*/ 28 w 56"/>
                <a:gd name="T15" fmla="*/ 43 h 50"/>
                <a:gd name="T16" fmla="*/ 44 w 56"/>
                <a:gd name="T17" fmla="*/ 0 h 50"/>
                <a:gd name="T18" fmla="*/ 56 w 56"/>
                <a:gd name="T19" fmla="*/ 0 h 50"/>
                <a:gd name="T20" fmla="*/ 56 w 56"/>
                <a:gd name="T21" fmla="*/ 2 h 50"/>
                <a:gd name="T22" fmla="*/ 50 w 56"/>
                <a:gd name="T23" fmla="*/ 6 h 50"/>
                <a:gd name="T24" fmla="*/ 50 w 56"/>
                <a:gd name="T25" fmla="*/ 43 h 50"/>
                <a:gd name="T26" fmla="*/ 56 w 56"/>
                <a:gd name="T27" fmla="*/ 48 h 50"/>
                <a:gd name="T28" fmla="*/ 56 w 56"/>
                <a:gd name="T29" fmla="*/ 49 h 50"/>
                <a:gd name="T30" fmla="*/ 39 w 56"/>
                <a:gd name="T31" fmla="*/ 49 h 50"/>
                <a:gd name="T32" fmla="*/ 39 w 56"/>
                <a:gd name="T33" fmla="*/ 48 h 50"/>
                <a:gd name="T34" fmla="*/ 46 w 56"/>
                <a:gd name="T35" fmla="*/ 43 h 50"/>
                <a:gd name="T36" fmla="*/ 46 w 56"/>
                <a:gd name="T37" fmla="*/ 3 h 50"/>
                <a:gd name="T38" fmla="*/ 45 w 56"/>
                <a:gd name="T39" fmla="*/ 3 h 50"/>
                <a:gd name="T40" fmla="*/ 27 w 56"/>
                <a:gd name="T41" fmla="*/ 50 h 50"/>
                <a:gd name="T42" fmla="*/ 26 w 56"/>
                <a:gd name="T43" fmla="*/ 50 h 50"/>
                <a:gd name="T44" fmla="*/ 9 w 56"/>
                <a:gd name="T45" fmla="*/ 4 h 50"/>
                <a:gd name="T46" fmla="*/ 8 w 56"/>
                <a:gd name="T47" fmla="*/ 4 h 50"/>
                <a:gd name="T48" fmla="*/ 8 w 56"/>
                <a:gd name="T49" fmla="*/ 43 h 50"/>
                <a:gd name="T50" fmla="*/ 14 w 56"/>
                <a:gd name="T51" fmla="*/ 48 h 50"/>
                <a:gd name="T52" fmla="*/ 14 w 56"/>
                <a:gd name="T53" fmla="*/ 49 h 50"/>
                <a:gd name="T54" fmla="*/ 0 w 56"/>
                <a:gd name="T55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1" y="2"/>
                    <a:pt x="50" y="3"/>
                    <a:pt x="50" y="6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0" y="46"/>
                    <a:pt x="51" y="48"/>
                    <a:pt x="56" y="48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44" y="48"/>
                    <a:pt x="46" y="46"/>
                    <a:pt x="46" y="4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6"/>
                    <a:pt x="9" y="48"/>
                    <a:pt x="14" y="48"/>
                  </a:cubicBezTo>
                  <a:cubicBezTo>
                    <a:pt x="14" y="49"/>
                    <a:pt x="14" y="49"/>
                    <a:pt x="14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îṩ1iḑê">
              <a:extLst>
                <a:ext uri="{FF2B5EF4-FFF2-40B4-BE49-F238E27FC236}">
                  <a16:creationId xmlns:a16="http://schemas.microsoft.com/office/drawing/2014/main" id="{59E6B778-F52E-4420-A8CC-224CD2816457}"/>
                </a:ext>
              </a:extLst>
            </p:cNvPr>
            <p:cNvSpPr/>
            <p:nvPr/>
          </p:nvSpPr>
          <p:spPr bwMode="auto">
            <a:xfrm>
              <a:off x="8297863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2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0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2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5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0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ïṩḻíḋe">
              <a:extLst>
                <a:ext uri="{FF2B5EF4-FFF2-40B4-BE49-F238E27FC236}">
                  <a16:creationId xmlns:a16="http://schemas.microsoft.com/office/drawing/2014/main" id="{63BC9DA6-7282-424B-BB2E-EE0F69492EEF}"/>
                </a:ext>
              </a:extLst>
            </p:cNvPr>
            <p:cNvSpPr/>
            <p:nvPr/>
          </p:nvSpPr>
          <p:spPr bwMode="auto">
            <a:xfrm>
              <a:off x="8455025" y="3832225"/>
              <a:ext cx="144463" cy="166688"/>
            </a:xfrm>
            <a:custGeom>
              <a:avLst/>
              <a:gdLst>
                <a:gd name="T0" fmla="*/ 0 w 45"/>
                <a:gd name="T1" fmla="*/ 49 h 49"/>
                <a:gd name="T2" fmla="*/ 0 w 45"/>
                <a:gd name="T3" fmla="*/ 47 h 49"/>
                <a:gd name="T4" fmla="*/ 7 w 45"/>
                <a:gd name="T5" fmla="*/ 43 h 49"/>
                <a:gd name="T6" fmla="*/ 7 w 45"/>
                <a:gd name="T7" fmla="*/ 6 h 49"/>
                <a:gd name="T8" fmla="*/ 0 w 45"/>
                <a:gd name="T9" fmla="*/ 2 h 49"/>
                <a:gd name="T10" fmla="*/ 0 w 45"/>
                <a:gd name="T11" fmla="*/ 0 h 49"/>
                <a:gd name="T12" fmla="*/ 22 w 45"/>
                <a:gd name="T13" fmla="*/ 0 h 49"/>
                <a:gd name="T14" fmla="*/ 45 w 45"/>
                <a:gd name="T15" fmla="*/ 25 h 49"/>
                <a:gd name="T16" fmla="*/ 22 w 45"/>
                <a:gd name="T17" fmla="*/ 49 h 49"/>
                <a:gd name="T18" fmla="*/ 0 w 45"/>
                <a:gd name="T19" fmla="*/ 49 h 49"/>
                <a:gd name="T20" fmla="*/ 11 w 45"/>
                <a:gd name="T21" fmla="*/ 43 h 49"/>
                <a:gd name="T22" fmla="*/ 17 w 45"/>
                <a:gd name="T23" fmla="*/ 47 h 49"/>
                <a:gd name="T24" fmla="*/ 22 w 45"/>
                <a:gd name="T25" fmla="*/ 47 h 49"/>
                <a:gd name="T26" fmla="*/ 41 w 45"/>
                <a:gd name="T27" fmla="*/ 25 h 49"/>
                <a:gd name="T28" fmla="*/ 22 w 45"/>
                <a:gd name="T29" fmla="*/ 2 h 49"/>
                <a:gd name="T30" fmla="*/ 17 w 45"/>
                <a:gd name="T31" fmla="*/ 2 h 49"/>
                <a:gd name="T32" fmla="*/ 11 w 45"/>
                <a:gd name="T33" fmla="*/ 6 h 49"/>
                <a:gd name="T34" fmla="*/ 11 w 45"/>
                <a:gd name="T35" fmla="*/ 4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" h="49">
                  <a:moveTo>
                    <a:pt x="0" y="49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5" y="47"/>
                    <a:pt x="7" y="46"/>
                    <a:pt x="7" y="4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8" y="0"/>
                    <a:pt x="45" y="13"/>
                    <a:pt x="45" y="25"/>
                  </a:cubicBezTo>
                  <a:cubicBezTo>
                    <a:pt x="45" y="37"/>
                    <a:pt x="38" y="49"/>
                    <a:pt x="22" y="49"/>
                  </a:cubicBezTo>
                  <a:lnTo>
                    <a:pt x="0" y="49"/>
                  </a:lnTo>
                  <a:close/>
                  <a:moveTo>
                    <a:pt x="11" y="43"/>
                  </a:moveTo>
                  <a:cubicBezTo>
                    <a:pt x="11" y="46"/>
                    <a:pt x="13" y="47"/>
                    <a:pt x="17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34" y="47"/>
                    <a:pt x="41" y="36"/>
                    <a:pt x="41" y="25"/>
                  </a:cubicBezTo>
                  <a:cubicBezTo>
                    <a:pt x="41" y="13"/>
                    <a:pt x="34" y="2"/>
                    <a:pt x="22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3" y="2"/>
                    <a:pt x="11" y="3"/>
                    <a:pt x="11" y="6"/>
                  </a:cubicBezTo>
                  <a:lnTo>
                    <a:pt x="11" y="43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išľíḓé">
              <a:extLst>
                <a:ext uri="{FF2B5EF4-FFF2-40B4-BE49-F238E27FC236}">
                  <a16:creationId xmlns:a16="http://schemas.microsoft.com/office/drawing/2014/main" id="{4607741E-A226-4D2F-B907-77BD800DC082}"/>
                </a:ext>
              </a:extLst>
            </p:cNvPr>
            <p:cNvSpPr/>
            <p:nvPr/>
          </p:nvSpPr>
          <p:spPr bwMode="auto">
            <a:xfrm>
              <a:off x="8628063" y="3832225"/>
              <a:ext cx="60325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7 w 19"/>
                <a:gd name="T19" fmla="*/ 44 h 49"/>
                <a:gd name="T20" fmla="*/ 7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3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3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ïṩľîḓé">
              <a:extLst>
                <a:ext uri="{FF2B5EF4-FFF2-40B4-BE49-F238E27FC236}">
                  <a16:creationId xmlns:a16="http://schemas.microsoft.com/office/drawing/2014/main" id="{9B689DA8-11F9-480E-BB43-92A210A20644}"/>
                </a:ext>
              </a:extLst>
            </p:cNvPr>
            <p:cNvSpPr/>
            <p:nvPr/>
          </p:nvSpPr>
          <p:spPr bwMode="auto">
            <a:xfrm>
              <a:off x="8718550" y="3829050"/>
              <a:ext cx="130175" cy="173038"/>
            </a:xfrm>
            <a:custGeom>
              <a:avLst/>
              <a:gdLst>
                <a:gd name="T0" fmla="*/ 41 w 41"/>
                <a:gd name="T1" fmla="*/ 37 h 51"/>
                <a:gd name="T2" fmla="*/ 21 w 41"/>
                <a:gd name="T3" fmla="*/ 51 h 51"/>
                <a:gd name="T4" fmla="*/ 0 w 41"/>
                <a:gd name="T5" fmla="*/ 25 h 51"/>
                <a:gd name="T6" fmla="*/ 20 w 41"/>
                <a:gd name="T7" fmla="*/ 0 h 51"/>
                <a:gd name="T8" fmla="*/ 30 w 41"/>
                <a:gd name="T9" fmla="*/ 2 h 51"/>
                <a:gd name="T10" fmla="*/ 35 w 41"/>
                <a:gd name="T11" fmla="*/ 0 h 51"/>
                <a:gd name="T12" fmla="*/ 39 w 41"/>
                <a:gd name="T13" fmla="*/ 13 h 51"/>
                <a:gd name="T14" fmla="*/ 38 w 41"/>
                <a:gd name="T15" fmla="*/ 13 h 51"/>
                <a:gd name="T16" fmla="*/ 20 w 41"/>
                <a:gd name="T17" fmla="*/ 2 h 51"/>
                <a:gd name="T18" fmla="*/ 4 w 41"/>
                <a:gd name="T19" fmla="*/ 25 h 51"/>
                <a:gd name="T20" fmla="*/ 23 w 41"/>
                <a:gd name="T21" fmla="*/ 48 h 51"/>
                <a:gd name="T22" fmla="*/ 39 w 41"/>
                <a:gd name="T23" fmla="*/ 36 h 51"/>
                <a:gd name="T24" fmla="*/ 41 w 41"/>
                <a:gd name="T25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1">
                  <a:moveTo>
                    <a:pt x="41" y="37"/>
                  </a:moveTo>
                  <a:cubicBezTo>
                    <a:pt x="37" y="45"/>
                    <a:pt x="32" y="51"/>
                    <a:pt x="21" y="51"/>
                  </a:cubicBezTo>
                  <a:cubicBezTo>
                    <a:pt x="10" y="51"/>
                    <a:pt x="0" y="42"/>
                    <a:pt x="0" y="25"/>
                  </a:cubicBezTo>
                  <a:cubicBezTo>
                    <a:pt x="0" y="12"/>
                    <a:pt x="8" y="0"/>
                    <a:pt x="20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5" y="9"/>
                    <a:pt x="29" y="2"/>
                    <a:pt x="20" y="2"/>
                  </a:cubicBezTo>
                  <a:cubicBezTo>
                    <a:pt x="11" y="2"/>
                    <a:pt x="4" y="12"/>
                    <a:pt x="4" y="25"/>
                  </a:cubicBezTo>
                  <a:cubicBezTo>
                    <a:pt x="4" y="38"/>
                    <a:pt x="12" y="48"/>
                    <a:pt x="23" y="48"/>
                  </a:cubicBezTo>
                  <a:cubicBezTo>
                    <a:pt x="30" y="48"/>
                    <a:pt x="35" y="45"/>
                    <a:pt x="39" y="36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iṣḻiďe">
              <a:extLst>
                <a:ext uri="{FF2B5EF4-FFF2-40B4-BE49-F238E27FC236}">
                  <a16:creationId xmlns:a16="http://schemas.microsoft.com/office/drawing/2014/main" id="{68E3966D-C9BC-4A46-AC83-39DBC0F90BCF}"/>
                </a:ext>
              </a:extLst>
            </p:cNvPr>
            <p:cNvSpPr/>
            <p:nvPr/>
          </p:nvSpPr>
          <p:spPr bwMode="auto">
            <a:xfrm>
              <a:off x="8874125" y="3832225"/>
              <a:ext cx="61913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8 w 19"/>
                <a:gd name="T19" fmla="*/ 44 h 49"/>
                <a:gd name="T20" fmla="*/ 8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4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4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8" y="46"/>
                    <a:pt x="8" y="4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ïṣľîḓe">
              <a:extLst>
                <a:ext uri="{FF2B5EF4-FFF2-40B4-BE49-F238E27FC236}">
                  <a16:creationId xmlns:a16="http://schemas.microsoft.com/office/drawing/2014/main" id="{2D336196-CE22-4858-AAC1-6DC753AAB822}"/>
                </a:ext>
              </a:extLst>
            </p:cNvPr>
            <p:cNvSpPr/>
            <p:nvPr/>
          </p:nvSpPr>
          <p:spPr bwMode="auto">
            <a:xfrm>
              <a:off x="89614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6 w 49"/>
                <a:gd name="T5" fmla="*/ 43 h 50"/>
                <a:gd name="T6" fmla="*/ 6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8 w 49"/>
                <a:gd name="T33" fmla="*/ 6 h 50"/>
                <a:gd name="T34" fmla="*/ 8 w 49"/>
                <a:gd name="T35" fmla="*/ 43 h 50"/>
                <a:gd name="T36" fmla="*/ 15 w 49"/>
                <a:gd name="T37" fmla="*/ 48 h 50"/>
                <a:gd name="T38" fmla="*/ 15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8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6"/>
                    <a:pt x="10" y="48"/>
                    <a:pt x="15" y="48"/>
                  </a:cubicBezTo>
                  <a:cubicBezTo>
                    <a:pt x="15" y="49"/>
                    <a:pt x="15" y="49"/>
                    <a:pt x="15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ïṥḷïḓé">
              <a:extLst>
                <a:ext uri="{FF2B5EF4-FFF2-40B4-BE49-F238E27FC236}">
                  <a16:creationId xmlns:a16="http://schemas.microsoft.com/office/drawing/2014/main" id="{2B6BAEF1-299D-4D48-862B-FAD06C88C33B}"/>
                </a:ext>
              </a:extLst>
            </p:cNvPr>
            <p:cNvSpPr/>
            <p:nvPr/>
          </p:nvSpPr>
          <p:spPr bwMode="auto">
            <a:xfrm>
              <a:off x="913765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7 w 42"/>
                <a:gd name="T5" fmla="*/ 43 h 49"/>
                <a:gd name="T6" fmla="*/ 7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40 w 42"/>
                <a:gd name="T17" fmla="*/ 13 h 49"/>
                <a:gd name="T18" fmla="*/ 23 w 42"/>
                <a:gd name="T19" fmla="*/ 2 h 49"/>
                <a:gd name="T20" fmla="*/ 17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2 w 42"/>
                <a:gd name="T27" fmla="*/ 23 h 49"/>
                <a:gd name="T28" fmla="*/ 29 w 42"/>
                <a:gd name="T29" fmla="*/ 14 h 49"/>
                <a:gd name="T30" fmla="*/ 31 w 42"/>
                <a:gd name="T31" fmla="*/ 14 h 49"/>
                <a:gd name="T32" fmla="*/ 31 w 42"/>
                <a:gd name="T33" fmla="*/ 33 h 49"/>
                <a:gd name="T34" fmla="*/ 29 w 42"/>
                <a:gd name="T35" fmla="*/ 33 h 49"/>
                <a:gd name="T36" fmla="*/ 22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7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8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7" y="8"/>
                    <a:pt x="34" y="2"/>
                    <a:pt x="23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6" y="23"/>
                    <a:pt x="29" y="21"/>
                    <a:pt x="29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7"/>
                    <a:pt x="26" y="25"/>
                    <a:pt x="22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7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1" y="48"/>
                    <a:pt x="36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8" y="49"/>
                    <a:pt x="38" y="49"/>
                    <a:pt x="38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709999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7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BED1C28B-47C4-42E4-8023-7DF51CDF7068}"/>
              </a:ext>
            </a:extLst>
          </p:cNvPr>
          <p:cNvSpPr txBox="1"/>
          <p:nvPr/>
        </p:nvSpPr>
        <p:spPr>
          <a:xfrm>
            <a:off x="10392932" y="4152214"/>
            <a:ext cx="930166" cy="1031164"/>
          </a:xfrm>
          <a:prstGeom prst="rect">
            <a:avLst/>
          </a:prstGeom>
          <a:solidFill>
            <a:srgbClr val="71A3D6"/>
          </a:solidFill>
          <a:effectLst>
            <a:reflection stA="45000" endPos="160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018AE8B-08E4-4A04-927A-EACCFC52E5A3}"/>
              </a:ext>
            </a:extLst>
          </p:cNvPr>
          <p:cNvSpPr txBox="1"/>
          <p:nvPr/>
        </p:nvSpPr>
        <p:spPr>
          <a:xfrm>
            <a:off x="10388505" y="1632896"/>
            <a:ext cx="930166" cy="1031164"/>
          </a:xfrm>
          <a:prstGeom prst="rect">
            <a:avLst/>
          </a:prstGeom>
          <a:solidFill>
            <a:srgbClr val="71A3D6"/>
          </a:solidFill>
          <a:effectLst>
            <a:reflection stA="45000" endPos="160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7DED24E-83C6-48AF-BF48-7D04A82BF3D8}"/>
              </a:ext>
            </a:extLst>
          </p:cNvPr>
          <p:cNvSpPr txBox="1"/>
          <p:nvPr/>
        </p:nvSpPr>
        <p:spPr>
          <a:xfrm>
            <a:off x="735723" y="4205311"/>
            <a:ext cx="930166" cy="1031164"/>
          </a:xfrm>
          <a:prstGeom prst="rect">
            <a:avLst/>
          </a:prstGeom>
          <a:solidFill>
            <a:srgbClr val="71A3D6"/>
          </a:solidFill>
          <a:effectLst>
            <a:reflection stA="45000" endPos="160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1D78B21-EE04-4AF1-A1FD-CB57B84D2AC6}"/>
              </a:ext>
            </a:extLst>
          </p:cNvPr>
          <p:cNvSpPr txBox="1"/>
          <p:nvPr/>
        </p:nvSpPr>
        <p:spPr>
          <a:xfrm>
            <a:off x="735723" y="1674622"/>
            <a:ext cx="930166" cy="1031164"/>
          </a:xfrm>
          <a:prstGeom prst="rect">
            <a:avLst/>
          </a:prstGeom>
          <a:solidFill>
            <a:srgbClr val="71A3D6"/>
          </a:solidFill>
          <a:effectLst>
            <a:reflection stA="45000" endPos="160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3" name="KSO_Shape">
            <a:extLst>
              <a:ext uri="{FF2B5EF4-FFF2-40B4-BE49-F238E27FC236}">
                <a16:creationId xmlns:a16="http://schemas.microsoft.com/office/drawing/2014/main" id="{6D9BCABE-5B54-4CBE-A872-85256D22A92F}"/>
              </a:ext>
            </a:extLst>
          </p:cNvPr>
          <p:cNvSpPr>
            <a:spLocks/>
          </p:cNvSpPr>
          <p:nvPr/>
        </p:nvSpPr>
        <p:spPr bwMode="auto">
          <a:xfrm>
            <a:off x="10503467" y="4283592"/>
            <a:ext cx="709095" cy="874602"/>
          </a:xfrm>
          <a:custGeom>
            <a:avLst/>
            <a:gdLst>
              <a:gd name="T0" fmla="*/ 404510 w 3510"/>
              <a:gd name="T1" fmla="*/ 1712710 h 3511"/>
              <a:gd name="T2" fmla="*/ 87157 w 3510"/>
              <a:gd name="T3" fmla="*/ 1395295 h 3511"/>
              <a:gd name="T4" fmla="*/ 341449 w 3510"/>
              <a:gd name="T5" fmla="*/ 887635 h 3511"/>
              <a:gd name="T6" fmla="*/ 1642134 w 3510"/>
              <a:gd name="T7" fmla="*/ 157426 h 3511"/>
              <a:gd name="T8" fmla="*/ 912582 w 3510"/>
              <a:gd name="T9" fmla="*/ 1458881 h 3511"/>
              <a:gd name="T10" fmla="*/ 1529856 w 3510"/>
              <a:gd name="T11" fmla="*/ 714826 h 3511"/>
              <a:gd name="T12" fmla="*/ 1483202 w 3510"/>
              <a:gd name="T13" fmla="*/ 760464 h 3511"/>
              <a:gd name="T14" fmla="*/ 1451928 w 3510"/>
              <a:gd name="T15" fmla="*/ 602013 h 3511"/>
              <a:gd name="T16" fmla="*/ 1529856 w 3510"/>
              <a:gd name="T17" fmla="*/ 269726 h 3511"/>
              <a:gd name="T18" fmla="*/ 1198148 w 3510"/>
              <a:gd name="T19" fmla="*/ 348183 h 3511"/>
              <a:gd name="T20" fmla="*/ 1039215 w 3510"/>
              <a:gd name="T21" fmla="*/ 316390 h 3511"/>
              <a:gd name="T22" fmla="*/ 1085357 w 3510"/>
              <a:gd name="T23" fmla="*/ 269726 h 3511"/>
              <a:gd name="T24" fmla="*/ 563442 w 3510"/>
              <a:gd name="T25" fmla="*/ 982501 h 3511"/>
              <a:gd name="T26" fmla="*/ 408098 w 3510"/>
              <a:gd name="T27" fmla="*/ 954298 h 3511"/>
              <a:gd name="T28" fmla="*/ 187643 w 3510"/>
              <a:gd name="T29" fmla="*/ 1420421 h 3511"/>
              <a:gd name="T30" fmla="*/ 379388 w 3510"/>
              <a:gd name="T31" fmla="*/ 1612204 h 3511"/>
              <a:gd name="T32" fmla="*/ 845932 w 3510"/>
              <a:gd name="T33" fmla="*/ 1392218 h 3511"/>
              <a:gd name="T34" fmla="*/ 817222 w 3510"/>
              <a:gd name="T35" fmla="*/ 1236844 h 3511"/>
              <a:gd name="T36" fmla="*/ 1529856 w 3510"/>
              <a:gd name="T37" fmla="*/ 714826 h 3511"/>
              <a:gd name="T38" fmla="*/ 1102788 w 3510"/>
              <a:gd name="T39" fmla="*/ 1141465 h 3511"/>
              <a:gd name="T40" fmla="*/ 943856 w 3510"/>
              <a:gd name="T41" fmla="*/ 1109672 h 3511"/>
              <a:gd name="T42" fmla="*/ 1229422 w 3510"/>
              <a:gd name="T43" fmla="*/ 824050 h 3511"/>
              <a:gd name="T44" fmla="*/ 1261208 w 3510"/>
              <a:gd name="T45" fmla="*/ 982501 h 3511"/>
              <a:gd name="T46" fmla="*/ 1229422 w 3510"/>
              <a:gd name="T47" fmla="*/ 824050 h 3511"/>
              <a:gd name="T48" fmla="*/ 341449 w 3510"/>
              <a:gd name="T49" fmla="*/ 1521953 h 3511"/>
              <a:gd name="T50" fmla="*/ 1016657 w 3510"/>
              <a:gd name="T51" fmla="*/ 719954 h 3511"/>
              <a:gd name="T52" fmla="*/ 1202762 w 3510"/>
              <a:gd name="T53" fmla="*/ 598936 h 3511"/>
              <a:gd name="T54" fmla="*/ 1079205 w 3510"/>
              <a:gd name="T55" fmla="*/ 784052 h 3511"/>
              <a:gd name="T56" fmla="*/ 753649 w 3510"/>
              <a:gd name="T57" fmla="*/ 792257 h 3511"/>
              <a:gd name="T58" fmla="*/ 595229 w 3510"/>
              <a:gd name="T59" fmla="*/ 760464 h 3511"/>
              <a:gd name="T60" fmla="*/ 880795 w 3510"/>
              <a:gd name="T61" fmla="*/ 474841 h 3511"/>
              <a:gd name="T62" fmla="*/ 912582 w 3510"/>
              <a:gd name="T63" fmla="*/ 633805 h 3511"/>
              <a:gd name="T64" fmla="*/ 880795 w 3510"/>
              <a:gd name="T65" fmla="*/ 474841 h 3511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3510" h="3511">
                <a:moveTo>
                  <a:pt x="1069" y="3060"/>
                </a:moveTo>
                <a:cubicBezTo>
                  <a:pt x="789" y="3340"/>
                  <a:pt x="789" y="3340"/>
                  <a:pt x="789" y="3340"/>
                </a:cubicBezTo>
                <a:cubicBezTo>
                  <a:pt x="618" y="3511"/>
                  <a:pt x="341" y="3511"/>
                  <a:pt x="170" y="3340"/>
                </a:cubicBezTo>
                <a:cubicBezTo>
                  <a:pt x="0" y="3169"/>
                  <a:pt x="0" y="2892"/>
                  <a:pt x="170" y="2721"/>
                </a:cubicBezTo>
                <a:cubicBezTo>
                  <a:pt x="450" y="2441"/>
                  <a:pt x="450" y="2441"/>
                  <a:pt x="450" y="2441"/>
                </a:cubicBezTo>
                <a:cubicBezTo>
                  <a:pt x="401" y="2192"/>
                  <a:pt x="472" y="1924"/>
                  <a:pt x="666" y="1731"/>
                </a:cubicBezTo>
                <a:cubicBezTo>
                  <a:pt x="2089" y="307"/>
                  <a:pt x="2089" y="307"/>
                  <a:pt x="2089" y="307"/>
                </a:cubicBezTo>
                <a:cubicBezTo>
                  <a:pt x="2396" y="0"/>
                  <a:pt x="2895" y="0"/>
                  <a:pt x="3203" y="307"/>
                </a:cubicBezTo>
                <a:cubicBezTo>
                  <a:pt x="3510" y="615"/>
                  <a:pt x="3510" y="1114"/>
                  <a:pt x="3203" y="1421"/>
                </a:cubicBezTo>
                <a:cubicBezTo>
                  <a:pt x="1780" y="2845"/>
                  <a:pt x="1780" y="2845"/>
                  <a:pt x="1780" y="2845"/>
                </a:cubicBezTo>
                <a:cubicBezTo>
                  <a:pt x="1586" y="3038"/>
                  <a:pt x="1318" y="3110"/>
                  <a:pt x="1069" y="3060"/>
                </a:cubicBezTo>
                <a:close/>
                <a:moveTo>
                  <a:pt x="2984" y="1394"/>
                </a:moveTo>
                <a:cubicBezTo>
                  <a:pt x="2987" y="1390"/>
                  <a:pt x="2990" y="1387"/>
                  <a:pt x="2993" y="1383"/>
                </a:cubicBezTo>
                <a:cubicBezTo>
                  <a:pt x="2893" y="1483"/>
                  <a:pt x="2893" y="1483"/>
                  <a:pt x="2893" y="1483"/>
                </a:cubicBezTo>
                <a:cubicBezTo>
                  <a:pt x="2708" y="1298"/>
                  <a:pt x="2708" y="1298"/>
                  <a:pt x="2708" y="1298"/>
                </a:cubicBezTo>
                <a:cubicBezTo>
                  <a:pt x="2832" y="1174"/>
                  <a:pt x="2832" y="1174"/>
                  <a:pt x="2832" y="1174"/>
                </a:cubicBezTo>
                <a:cubicBezTo>
                  <a:pt x="3016" y="1358"/>
                  <a:pt x="3016" y="1358"/>
                  <a:pt x="3016" y="1358"/>
                </a:cubicBezTo>
                <a:cubicBezTo>
                  <a:pt x="3222" y="1117"/>
                  <a:pt x="3212" y="755"/>
                  <a:pt x="2984" y="526"/>
                </a:cubicBezTo>
                <a:cubicBezTo>
                  <a:pt x="2756" y="298"/>
                  <a:pt x="2393" y="288"/>
                  <a:pt x="2152" y="494"/>
                </a:cubicBezTo>
                <a:cubicBezTo>
                  <a:pt x="2337" y="679"/>
                  <a:pt x="2337" y="679"/>
                  <a:pt x="2337" y="679"/>
                </a:cubicBezTo>
                <a:cubicBezTo>
                  <a:pt x="2213" y="803"/>
                  <a:pt x="2213" y="803"/>
                  <a:pt x="2213" y="803"/>
                </a:cubicBezTo>
                <a:cubicBezTo>
                  <a:pt x="2027" y="617"/>
                  <a:pt x="2027" y="617"/>
                  <a:pt x="2027" y="617"/>
                </a:cubicBezTo>
                <a:cubicBezTo>
                  <a:pt x="2127" y="517"/>
                  <a:pt x="2127" y="517"/>
                  <a:pt x="2127" y="517"/>
                </a:cubicBezTo>
                <a:cubicBezTo>
                  <a:pt x="2124" y="520"/>
                  <a:pt x="2120" y="523"/>
                  <a:pt x="2117" y="526"/>
                </a:cubicBezTo>
                <a:cubicBezTo>
                  <a:pt x="913" y="1731"/>
                  <a:pt x="913" y="1731"/>
                  <a:pt x="913" y="1731"/>
                </a:cubicBezTo>
                <a:cubicBezTo>
                  <a:pt x="1099" y="1916"/>
                  <a:pt x="1099" y="1916"/>
                  <a:pt x="1099" y="1916"/>
                </a:cubicBezTo>
                <a:cubicBezTo>
                  <a:pt x="975" y="2040"/>
                  <a:pt x="975" y="2040"/>
                  <a:pt x="975" y="2040"/>
                </a:cubicBezTo>
                <a:cubicBezTo>
                  <a:pt x="796" y="1861"/>
                  <a:pt x="796" y="1861"/>
                  <a:pt x="796" y="1861"/>
                </a:cubicBezTo>
                <a:cubicBezTo>
                  <a:pt x="679" y="2025"/>
                  <a:pt x="652" y="2234"/>
                  <a:pt x="717" y="2419"/>
                </a:cubicBezTo>
                <a:cubicBezTo>
                  <a:pt x="366" y="2770"/>
                  <a:pt x="366" y="2770"/>
                  <a:pt x="366" y="2770"/>
                </a:cubicBezTo>
                <a:cubicBezTo>
                  <a:pt x="263" y="2873"/>
                  <a:pt x="263" y="3041"/>
                  <a:pt x="366" y="3144"/>
                </a:cubicBezTo>
                <a:cubicBezTo>
                  <a:pt x="470" y="3247"/>
                  <a:pt x="637" y="3247"/>
                  <a:pt x="740" y="3144"/>
                </a:cubicBezTo>
                <a:cubicBezTo>
                  <a:pt x="1091" y="2793"/>
                  <a:pt x="1091" y="2793"/>
                  <a:pt x="1091" y="2793"/>
                </a:cubicBezTo>
                <a:cubicBezTo>
                  <a:pt x="1276" y="2858"/>
                  <a:pt x="1485" y="2832"/>
                  <a:pt x="1650" y="2715"/>
                </a:cubicBezTo>
                <a:cubicBezTo>
                  <a:pt x="1470" y="2535"/>
                  <a:pt x="1470" y="2535"/>
                  <a:pt x="1470" y="2535"/>
                </a:cubicBezTo>
                <a:cubicBezTo>
                  <a:pt x="1594" y="2412"/>
                  <a:pt x="1594" y="2412"/>
                  <a:pt x="1594" y="2412"/>
                </a:cubicBezTo>
                <a:cubicBezTo>
                  <a:pt x="1780" y="2597"/>
                  <a:pt x="1780" y="2597"/>
                  <a:pt x="1780" y="2597"/>
                </a:cubicBezTo>
                <a:lnTo>
                  <a:pt x="2984" y="1394"/>
                </a:lnTo>
                <a:close/>
                <a:moveTo>
                  <a:pt x="1965" y="2040"/>
                </a:moveTo>
                <a:cubicBezTo>
                  <a:pt x="2151" y="2226"/>
                  <a:pt x="2151" y="2226"/>
                  <a:pt x="2151" y="2226"/>
                </a:cubicBezTo>
                <a:cubicBezTo>
                  <a:pt x="2027" y="2350"/>
                  <a:pt x="2027" y="2350"/>
                  <a:pt x="2027" y="2350"/>
                </a:cubicBezTo>
                <a:cubicBezTo>
                  <a:pt x="1841" y="2164"/>
                  <a:pt x="1841" y="2164"/>
                  <a:pt x="1841" y="2164"/>
                </a:cubicBezTo>
                <a:lnTo>
                  <a:pt x="1965" y="2040"/>
                </a:lnTo>
                <a:close/>
                <a:moveTo>
                  <a:pt x="2398" y="1607"/>
                </a:moveTo>
                <a:cubicBezTo>
                  <a:pt x="2584" y="1793"/>
                  <a:pt x="2584" y="1793"/>
                  <a:pt x="2584" y="1793"/>
                </a:cubicBezTo>
                <a:cubicBezTo>
                  <a:pt x="2460" y="1916"/>
                  <a:pt x="2460" y="1916"/>
                  <a:pt x="2460" y="1916"/>
                </a:cubicBezTo>
                <a:cubicBezTo>
                  <a:pt x="2275" y="1731"/>
                  <a:pt x="2275" y="1731"/>
                  <a:pt x="2275" y="1731"/>
                </a:cubicBezTo>
                <a:lnTo>
                  <a:pt x="2398" y="1607"/>
                </a:lnTo>
                <a:close/>
                <a:moveTo>
                  <a:pt x="2105" y="1529"/>
                </a:moveTo>
                <a:cubicBezTo>
                  <a:pt x="666" y="2968"/>
                  <a:pt x="666" y="2968"/>
                  <a:pt x="666" y="2968"/>
                </a:cubicBezTo>
                <a:cubicBezTo>
                  <a:pt x="542" y="2845"/>
                  <a:pt x="542" y="2845"/>
                  <a:pt x="542" y="2845"/>
                </a:cubicBezTo>
                <a:cubicBezTo>
                  <a:pt x="1983" y="1404"/>
                  <a:pt x="1983" y="1404"/>
                  <a:pt x="1983" y="1404"/>
                </a:cubicBezTo>
                <a:cubicBezTo>
                  <a:pt x="1953" y="1324"/>
                  <a:pt x="1969" y="1232"/>
                  <a:pt x="2033" y="1168"/>
                </a:cubicBezTo>
                <a:cubicBezTo>
                  <a:pt x="2119" y="1081"/>
                  <a:pt x="2260" y="1081"/>
                  <a:pt x="2346" y="1168"/>
                </a:cubicBezTo>
                <a:cubicBezTo>
                  <a:pt x="2433" y="1254"/>
                  <a:pt x="2433" y="1395"/>
                  <a:pt x="2346" y="1481"/>
                </a:cubicBezTo>
                <a:cubicBezTo>
                  <a:pt x="2281" y="1547"/>
                  <a:pt x="2185" y="1563"/>
                  <a:pt x="2105" y="1529"/>
                </a:cubicBezTo>
                <a:close/>
                <a:moveTo>
                  <a:pt x="1284" y="1359"/>
                </a:moveTo>
                <a:cubicBezTo>
                  <a:pt x="1470" y="1545"/>
                  <a:pt x="1470" y="1545"/>
                  <a:pt x="1470" y="1545"/>
                </a:cubicBezTo>
                <a:cubicBezTo>
                  <a:pt x="1346" y="1669"/>
                  <a:pt x="1346" y="1669"/>
                  <a:pt x="1346" y="1669"/>
                </a:cubicBezTo>
                <a:cubicBezTo>
                  <a:pt x="1161" y="1483"/>
                  <a:pt x="1161" y="1483"/>
                  <a:pt x="1161" y="1483"/>
                </a:cubicBezTo>
                <a:lnTo>
                  <a:pt x="1284" y="1359"/>
                </a:lnTo>
                <a:close/>
                <a:moveTo>
                  <a:pt x="1718" y="926"/>
                </a:moveTo>
                <a:cubicBezTo>
                  <a:pt x="1903" y="1112"/>
                  <a:pt x="1903" y="1112"/>
                  <a:pt x="1903" y="1112"/>
                </a:cubicBezTo>
                <a:cubicBezTo>
                  <a:pt x="1780" y="1236"/>
                  <a:pt x="1780" y="1236"/>
                  <a:pt x="1780" y="1236"/>
                </a:cubicBezTo>
                <a:cubicBezTo>
                  <a:pt x="1594" y="1050"/>
                  <a:pt x="1594" y="1050"/>
                  <a:pt x="1594" y="1050"/>
                </a:cubicBezTo>
                <a:lnTo>
                  <a:pt x="1718" y="9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" name="KSO_Shape">
            <a:extLst>
              <a:ext uri="{FF2B5EF4-FFF2-40B4-BE49-F238E27FC236}">
                <a16:creationId xmlns:a16="http://schemas.microsoft.com/office/drawing/2014/main" id="{27F70538-BCFA-4879-A17B-F867E8E0AEDC}"/>
              </a:ext>
            </a:extLst>
          </p:cNvPr>
          <p:cNvSpPr>
            <a:spLocks/>
          </p:cNvSpPr>
          <p:nvPr/>
        </p:nvSpPr>
        <p:spPr bwMode="auto">
          <a:xfrm>
            <a:off x="10499040" y="1789458"/>
            <a:ext cx="709095" cy="874602"/>
          </a:xfrm>
          <a:custGeom>
            <a:avLst/>
            <a:gdLst>
              <a:gd name="T0" fmla="*/ 1654627 w 3277"/>
              <a:gd name="T1" fmla="*/ 453422 h 3387"/>
              <a:gd name="T2" fmla="*/ 922486 w 3277"/>
              <a:gd name="T3" fmla="*/ 1211427 h 3387"/>
              <a:gd name="T4" fmla="*/ 804451 w 3277"/>
              <a:gd name="T5" fmla="*/ 1626045 h 3387"/>
              <a:gd name="T6" fmla="*/ 173863 w 3277"/>
              <a:gd name="T7" fmla="*/ 1626045 h 3387"/>
              <a:gd name="T8" fmla="*/ 173863 w 3277"/>
              <a:gd name="T9" fmla="*/ 995614 h 3387"/>
              <a:gd name="T10" fmla="*/ 534351 w 3277"/>
              <a:gd name="T11" fmla="*/ 869102 h 3387"/>
              <a:gd name="T12" fmla="*/ 1289354 w 3277"/>
              <a:gd name="T13" fmla="*/ 87708 h 3387"/>
              <a:gd name="T14" fmla="*/ 1614750 w 3277"/>
              <a:gd name="T15" fmla="*/ 95681 h 3387"/>
              <a:gd name="T16" fmla="*/ 1646651 w 3277"/>
              <a:gd name="T17" fmla="*/ 127575 h 3387"/>
              <a:gd name="T18" fmla="*/ 1654627 w 3277"/>
              <a:gd name="T19" fmla="*/ 453422 h 3387"/>
              <a:gd name="T20" fmla="*/ 1569024 w 3277"/>
              <a:gd name="T21" fmla="*/ 200398 h 3387"/>
              <a:gd name="T22" fmla="*/ 1548820 w 3277"/>
              <a:gd name="T23" fmla="*/ 180199 h 3387"/>
              <a:gd name="T24" fmla="*/ 1343055 w 3277"/>
              <a:gd name="T25" fmla="*/ 174884 h 3387"/>
              <a:gd name="T26" fmla="*/ 604003 w 3277"/>
              <a:gd name="T27" fmla="*/ 930763 h 3387"/>
              <a:gd name="T28" fmla="*/ 523717 w 3277"/>
              <a:gd name="T29" fmla="*/ 978604 h 3387"/>
              <a:gd name="T30" fmla="*/ 252554 w 3277"/>
              <a:gd name="T31" fmla="*/ 1074816 h 3387"/>
              <a:gd name="T32" fmla="*/ 252554 w 3277"/>
              <a:gd name="T33" fmla="*/ 1547374 h 3387"/>
              <a:gd name="T34" fmla="*/ 725760 w 3277"/>
              <a:gd name="T35" fmla="*/ 1547374 h 3387"/>
              <a:gd name="T36" fmla="*/ 810299 w 3277"/>
              <a:gd name="T37" fmla="*/ 1217275 h 3387"/>
              <a:gd name="T38" fmla="*/ 840074 w 3277"/>
              <a:gd name="T39" fmla="*/ 1156145 h 3387"/>
              <a:gd name="T40" fmla="*/ 1045307 w 3277"/>
              <a:gd name="T41" fmla="*/ 946710 h 3387"/>
              <a:gd name="T42" fmla="*/ 1051688 w 3277"/>
              <a:gd name="T43" fmla="*/ 952557 h 3387"/>
              <a:gd name="T44" fmla="*/ 1100603 w 3277"/>
              <a:gd name="T45" fmla="*/ 898338 h 3387"/>
              <a:gd name="T46" fmla="*/ 1096350 w 3277"/>
              <a:gd name="T47" fmla="*/ 894086 h 3387"/>
              <a:gd name="T48" fmla="*/ 1185674 w 3277"/>
              <a:gd name="T49" fmla="*/ 803189 h 3387"/>
              <a:gd name="T50" fmla="*/ 1190991 w 3277"/>
              <a:gd name="T51" fmla="*/ 807973 h 3387"/>
              <a:gd name="T52" fmla="*/ 1240438 w 3277"/>
              <a:gd name="T53" fmla="*/ 758538 h 3387"/>
              <a:gd name="T54" fmla="*/ 1234590 w 3277"/>
              <a:gd name="T55" fmla="*/ 753222 h 3387"/>
              <a:gd name="T56" fmla="*/ 1372298 w 3277"/>
              <a:gd name="T57" fmla="*/ 611827 h 3387"/>
              <a:gd name="T58" fmla="*/ 1282442 w 3277"/>
              <a:gd name="T59" fmla="*/ 525714 h 3387"/>
              <a:gd name="T60" fmla="*/ 1331889 w 3277"/>
              <a:gd name="T61" fmla="*/ 476279 h 3387"/>
              <a:gd name="T62" fmla="*/ 1421214 w 3277"/>
              <a:gd name="T63" fmla="*/ 562392 h 3387"/>
              <a:gd name="T64" fmla="*/ 1511070 w 3277"/>
              <a:gd name="T65" fmla="*/ 470431 h 3387"/>
              <a:gd name="T66" fmla="*/ 1371766 w 3277"/>
              <a:gd name="T67" fmla="*/ 331694 h 3387"/>
              <a:gd name="T68" fmla="*/ 1421214 w 3277"/>
              <a:gd name="T69" fmla="*/ 282259 h 3387"/>
              <a:gd name="T70" fmla="*/ 1559454 w 3277"/>
              <a:gd name="T71" fmla="*/ 420465 h 3387"/>
              <a:gd name="T72" fmla="*/ 1573810 w 3277"/>
              <a:gd name="T73" fmla="*/ 406113 h 3387"/>
              <a:gd name="T74" fmla="*/ 1569024 w 3277"/>
              <a:gd name="T75" fmla="*/ 200398 h 3387"/>
              <a:gd name="T76" fmla="*/ 1185674 w 3277"/>
              <a:gd name="T77" fmla="*/ 705913 h 3387"/>
              <a:gd name="T78" fmla="*/ 1107515 w 3277"/>
              <a:gd name="T79" fmla="*/ 630963 h 3387"/>
              <a:gd name="T80" fmla="*/ 1058068 w 3277"/>
              <a:gd name="T81" fmla="*/ 680398 h 3387"/>
              <a:gd name="T82" fmla="*/ 1136758 w 3277"/>
              <a:gd name="T83" fmla="*/ 755880 h 3387"/>
              <a:gd name="T84" fmla="*/ 1045307 w 3277"/>
              <a:gd name="T85" fmla="*/ 849434 h 3387"/>
              <a:gd name="T86" fmla="*/ 991606 w 3277"/>
              <a:gd name="T87" fmla="*/ 798936 h 3387"/>
              <a:gd name="T88" fmla="*/ 942159 w 3277"/>
              <a:gd name="T89" fmla="*/ 848371 h 3387"/>
              <a:gd name="T90" fmla="*/ 995860 w 3277"/>
              <a:gd name="T91" fmla="*/ 899933 h 3387"/>
              <a:gd name="T92" fmla="*/ 719912 w 3277"/>
              <a:gd name="T93" fmla="*/ 1181660 h 3387"/>
              <a:gd name="T94" fmla="*/ 677376 w 3277"/>
              <a:gd name="T95" fmla="*/ 1499002 h 3387"/>
              <a:gd name="T96" fmla="*/ 300938 w 3277"/>
              <a:gd name="T97" fmla="*/ 1499002 h 3387"/>
              <a:gd name="T98" fmla="*/ 300938 w 3277"/>
              <a:gd name="T99" fmla="*/ 1122657 h 3387"/>
              <a:gd name="T100" fmla="*/ 569443 w 3277"/>
              <a:gd name="T101" fmla="*/ 1058869 h 3387"/>
              <a:gd name="T102" fmla="*/ 1103793 w 3277"/>
              <a:gd name="T103" fmla="*/ 512956 h 3387"/>
              <a:gd name="T104" fmla="*/ 1225551 w 3277"/>
              <a:gd name="T105" fmla="*/ 515614 h 3387"/>
              <a:gd name="T106" fmla="*/ 1237780 w 3277"/>
              <a:gd name="T107" fmla="*/ 527840 h 3387"/>
              <a:gd name="T108" fmla="*/ 1240970 w 3277"/>
              <a:gd name="T109" fmla="*/ 649568 h 3387"/>
              <a:gd name="T110" fmla="*/ 1185674 w 3277"/>
              <a:gd name="T111" fmla="*/ 705913 h 3387"/>
              <a:gd name="T112" fmla="*/ 375375 w 3277"/>
              <a:gd name="T113" fmla="*/ 1174218 h 3387"/>
              <a:gd name="T114" fmla="*/ 332308 w 3277"/>
              <a:gd name="T115" fmla="*/ 1409168 h 3387"/>
              <a:gd name="T116" fmla="*/ 576355 w 3277"/>
              <a:gd name="T117" fmla="*/ 1166245 h 3387"/>
              <a:gd name="T118" fmla="*/ 375375 w 3277"/>
              <a:gd name="T119" fmla="*/ 1174218 h 338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3277" h="3387">
                <a:moveTo>
                  <a:pt x="3112" y="853"/>
                </a:moveTo>
                <a:cubicBezTo>
                  <a:pt x="1735" y="2279"/>
                  <a:pt x="1735" y="2279"/>
                  <a:pt x="1735" y="2279"/>
                </a:cubicBezTo>
                <a:cubicBezTo>
                  <a:pt x="1797" y="2551"/>
                  <a:pt x="1725" y="2847"/>
                  <a:pt x="1513" y="3059"/>
                </a:cubicBezTo>
                <a:cubicBezTo>
                  <a:pt x="1186" y="3387"/>
                  <a:pt x="655" y="3387"/>
                  <a:pt x="327" y="3059"/>
                </a:cubicBezTo>
                <a:cubicBezTo>
                  <a:pt x="0" y="2732"/>
                  <a:pt x="0" y="2201"/>
                  <a:pt x="327" y="1873"/>
                </a:cubicBezTo>
                <a:cubicBezTo>
                  <a:pt x="513" y="1688"/>
                  <a:pt x="763" y="1610"/>
                  <a:pt x="1005" y="1635"/>
                </a:cubicBezTo>
                <a:cubicBezTo>
                  <a:pt x="2425" y="165"/>
                  <a:pt x="2425" y="165"/>
                  <a:pt x="2425" y="165"/>
                </a:cubicBezTo>
                <a:cubicBezTo>
                  <a:pt x="2589" y="0"/>
                  <a:pt x="2872" y="16"/>
                  <a:pt x="3037" y="180"/>
                </a:cubicBezTo>
                <a:cubicBezTo>
                  <a:pt x="3097" y="240"/>
                  <a:pt x="3097" y="240"/>
                  <a:pt x="3097" y="240"/>
                </a:cubicBezTo>
                <a:cubicBezTo>
                  <a:pt x="3262" y="405"/>
                  <a:pt x="3277" y="688"/>
                  <a:pt x="3112" y="853"/>
                </a:cubicBezTo>
                <a:close/>
                <a:moveTo>
                  <a:pt x="2951" y="377"/>
                </a:moveTo>
                <a:cubicBezTo>
                  <a:pt x="2913" y="339"/>
                  <a:pt x="2913" y="339"/>
                  <a:pt x="2913" y="339"/>
                </a:cubicBezTo>
                <a:cubicBezTo>
                  <a:pt x="2809" y="235"/>
                  <a:pt x="2630" y="225"/>
                  <a:pt x="2526" y="329"/>
                </a:cubicBezTo>
                <a:cubicBezTo>
                  <a:pt x="1136" y="1751"/>
                  <a:pt x="1136" y="1751"/>
                  <a:pt x="1136" y="1751"/>
                </a:cubicBezTo>
                <a:cubicBezTo>
                  <a:pt x="1109" y="1833"/>
                  <a:pt x="985" y="1841"/>
                  <a:pt x="985" y="1841"/>
                </a:cubicBezTo>
                <a:cubicBezTo>
                  <a:pt x="803" y="1822"/>
                  <a:pt x="615" y="1882"/>
                  <a:pt x="475" y="2022"/>
                </a:cubicBezTo>
                <a:cubicBezTo>
                  <a:pt x="230" y="2267"/>
                  <a:pt x="230" y="2665"/>
                  <a:pt x="475" y="2911"/>
                </a:cubicBezTo>
                <a:cubicBezTo>
                  <a:pt x="721" y="3156"/>
                  <a:pt x="1119" y="3156"/>
                  <a:pt x="1365" y="2911"/>
                </a:cubicBezTo>
                <a:cubicBezTo>
                  <a:pt x="1533" y="2743"/>
                  <a:pt x="1586" y="2503"/>
                  <a:pt x="1524" y="2290"/>
                </a:cubicBezTo>
                <a:cubicBezTo>
                  <a:pt x="1524" y="2290"/>
                  <a:pt x="1510" y="2218"/>
                  <a:pt x="1580" y="2175"/>
                </a:cubicBezTo>
                <a:cubicBezTo>
                  <a:pt x="1966" y="1781"/>
                  <a:pt x="1966" y="1781"/>
                  <a:pt x="1966" y="1781"/>
                </a:cubicBezTo>
                <a:cubicBezTo>
                  <a:pt x="1978" y="1792"/>
                  <a:pt x="1978" y="1792"/>
                  <a:pt x="1978" y="1792"/>
                </a:cubicBezTo>
                <a:cubicBezTo>
                  <a:pt x="2070" y="1690"/>
                  <a:pt x="2070" y="1690"/>
                  <a:pt x="2070" y="1690"/>
                </a:cubicBezTo>
                <a:cubicBezTo>
                  <a:pt x="2062" y="1682"/>
                  <a:pt x="2062" y="1682"/>
                  <a:pt x="2062" y="1682"/>
                </a:cubicBezTo>
                <a:cubicBezTo>
                  <a:pt x="2230" y="1511"/>
                  <a:pt x="2230" y="1511"/>
                  <a:pt x="2230" y="1511"/>
                </a:cubicBezTo>
                <a:cubicBezTo>
                  <a:pt x="2240" y="1520"/>
                  <a:pt x="2240" y="1520"/>
                  <a:pt x="2240" y="1520"/>
                </a:cubicBezTo>
                <a:cubicBezTo>
                  <a:pt x="2333" y="1427"/>
                  <a:pt x="2333" y="1427"/>
                  <a:pt x="2333" y="1427"/>
                </a:cubicBezTo>
                <a:cubicBezTo>
                  <a:pt x="2322" y="1417"/>
                  <a:pt x="2322" y="1417"/>
                  <a:pt x="2322" y="1417"/>
                </a:cubicBezTo>
                <a:cubicBezTo>
                  <a:pt x="2581" y="1151"/>
                  <a:pt x="2581" y="1151"/>
                  <a:pt x="2581" y="1151"/>
                </a:cubicBezTo>
                <a:cubicBezTo>
                  <a:pt x="2412" y="989"/>
                  <a:pt x="2412" y="989"/>
                  <a:pt x="2412" y="989"/>
                </a:cubicBezTo>
                <a:cubicBezTo>
                  <a:pt x="2505" y="896"/>
                  <a:pt x="2505" y="896"/>
                  <a:pt x="2505" y="896"/>
                </a:cubicBezTo>
                <a:cubicBezTo>
                  <a:pt x="2673" y="1058"/>
                  <a:pt x="2673" y="1058"/>
                  <a:pt x="2673" y="1058"/>
                </a:cubicBezTo>
                <a:cubicBezTo>
                  <a:pt x="2842" y="885"/>
                  <a:pt x="2842" y="885"/>
                  <a:pt x="2842" y="885"/>
                </a:cubicBezTo>
                <a:cubicBezTo>
                  <a:pt x="2580" y="624"/>
                  <a:pt x="2580" y="624"/>
                  <a:pt x="2580" y="624"/>
                </a:cubicBezTo>
                <a:cubicBezTo>
                  <a:pt x="2673" y="531"/>
                  <a:pt x="2673" y="531"/>
                  <a:pt x="2673" y="531"/>
                </a:cubicBezTo>
                <a:cubicBezTo>
                  <a:pt x="2933" y="791"/>
                  <a:pt x="2933" y="791"/>
                  <a:pt x="2933" y="791"/>
                </a:cubicBezTo>
                <a:cubicBezTo>
                  <a:pt x="2960" y="764"/>
                  <a:pt x="2960" y="764"/>
                  <a:pt x="2960" y="764"/>
                </a:cubicBezTo>
                <a:cubicBezTo>
                  <a:pt x="3064" y="660"/>
                  <a:pt x="3055" y="481"/>
                  <a:pt x="2951" y="377"/>
                </a:cubicBezTo>
                <a:close/>
                <a:moveTo>
                  <a:pt x="2230" y="1328"/>
                </a:moveTo>
                <a:cubicBezTo>
                  <a:pt x="2083" y="1187"/>
                  <a:pt x="2083" y="1187"/>
                  <a:pt x="2083" y="1187"/>
                </a:cubicBezTo>
                <a:cubicBezTo>
                  <a:pt x="1990" y="1280"/>
                  <a:pt x="1990" y="1280"/>
                  <a:pt x="1990" y="1280"/>
                </a:cubicBezTo>
                <a:cubicBezTo>
                  <a:pt x="2138" y="1422"/>
                  <a:pt x="2138" y="1422"/>
                  <a:pt x="2138" y="1422"/>
                </a:cubicBezTo>
                <a:cubicBezTo>
                  <a:pt x="1966" y="1598"/>
                  <a:pt x="1966" y="1598"/>
                  <a:pt x="1966" y="1598"/>
                </a:cubicBezTo>
                <a:cubicBezTo>
                  <a:pt x="1865" y="1503"/>
                  <a:pt x="1865" y="1503"/>
                  <a:pt x="1865" y="1503"/>
                </a:cubicBezTo>
                <a:cubicBezTo>
                  <a:pt x="1772" y="1596"/>
                  <a:pt x="1772" y="1596"/>
                  <a:pt x="1772" y="1596"/>
                </a:cubicBezTo>
                <a:cubicBezTo>
                  <a:pt x="1873" y="1693"/>
                  <a:pt x="1873" y="1693"/>
                  <a:pt x="1873" y="1693"/>
                </a:cubicBezTo>
                <a:cubicBezTo>
                  <a:pt x="1354" y="2223"/>
                  <a:pt x="1354" y="2223"/>
                  <a:pt x="1354" y="2223"/>
                </a:cubicBezTo>
                <a:cubicBezTo>
                  <a:pt x="1461" y="2413"/>
                  <a:pt x="1436" y="2658"/>
                  <a:pt x="1274" y="2820"/>
                </a:cubicBezTo>
                <a:cubicBezTo>
                  <a:pt x="1078" y="3016"/>
                  <a:pt x="762" y="3016"/>
                  <a:pt x="566" y="2820"/>
                </a:cubicBezTo>
                <a:cubicBezTo>
                  <a:pt x="371" y="2625"/>
                  <a:pt x="371" y="2308"/>
                  <a:pt x="566" y="2112"/>
                </a:cubicBezTo>
                <a:cubicBezTo>
                  <a:pt x="703" y="1976"/>
                  <a:pt x="899" y="1937"/>
                  <a:pt x="1071" y="1992"/>
                </a:cubicBezTo>
                <a:cubicBezTo>
                  <a:pt x="2076" y="965"/>
                  <a:pt x="2076" y="965"/>
                  <a:pt x="2076" y="965"/>
                </a:cubicBezTo>
                <a:cubicBezTo>
                  <a:pt x="2138" y="903"/>
                  <a:pt x="2244" y="909"/>
                  <a:pt x="2305" y="970"/>
                </a:cubicBezTo>
                <a:cubicBezTo>
                  <a:pt x="2328" y="993"/>
                  <a:pt x="2328" y="993"/>
                  <a:pt x="2328" y="993"/>
                </a:cubicBezTo>
                <a:cubicBezTo>
                  <a:pt x="2390" y="1055"/>
                  <a:pt x="2395" y="1161"/>
                  <a:pt x="2334" y="1222"/>
                </a:cubicBezTo>
                <a:lnTo>
                  <a:pt x="2230" y="1328"/>
                </a:lnTo>
                <a:close/>
                <a:moveTo>
                  <a:pt x="706" y="2209"/>
                </a:moveTo>
                <a:cubicBezTo>
                  <a:pt x="490" y="2397"/>
                  <a:pt x="625" y="2708"/>
                  <a:pt x="625" y="2651"/>
                </a:cubicBezTo>
                <a:cubicBezTo>
                  <a:pt x="671" y="2201"/>
                  <a:pt x="1084" y="2194"/>
                  <a:pt x="1084" y="2194"/>
                </a:cubicBezTo>
                <a:cubicBezTo>
                  <a:pt x="1084" y="2194"/>
                  <a:pt x="921" y="2022"/>
                  <a:pt x="706" y="22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" name="KSO_Shape">
            <a:extLst>
              <a:ext uri="{FF2B5EF4-FFF2-40B4-BE49-F238E27FC236}">
                <a16:creationId xmlns:a16="http://schemas.microsoft.com/office/drawing/2014/main" id="{32172A71-BB71-4CA8-8906-BE4172835C6A}"/>
              </a:ext>
            </a:extLst>
          </p:cNvPr>
          <p:cNvSpPr>
            <a:spLocks/>
          </p:cNvSpPr>
          <p:nvPr/>
        </p:nvSpPr>
        <p:spPr bwMode="auto">
          <a:xfrm>
            <a:off x="848534" y="1850643"/>
            <a:ext cx="704543" cy="679122"/>
          </a:xfrm>
          <a:custGeom>
            <a:avLst/>
            <a:gdLst>
              <a:gd name="T0" fmla="*/ 685899 w 2767013"/>
              <a:gd name="T1" fmla="*/ 1628140 h 2578100"/>
              <a:gd name="T2" fmla="*/ 814822 w 2767013"/>
              <a:gd name="T3" fmla="*/ 1673225 h 2578100"/>
              <a:gd name="T4" fmla="*/ 1062190 w 2767013"/>
              <a:gd name="T5" fmla="*/ 1516380 h 2578100"/>
              <a:gd name="T6" fmla="*/ 1081547 w 2767013"/>
              <a:gd name="T7" fmla="*/ 1274 h 2578100"/>
              <a:gd name="T8" fmla="*/ 1235742 w 2767013"/>
              <a:gd name="T9" fmla="*/ 89156 h 2578100"/>
              <a:gd name="T10" fmla="*/ 1326071 w 2767013"/>
              <a:gd name="T11" fmla="*/ 253047 h 2578100"/>
              <a:gd name="T12" fmla="*/ 1519456 w 2767013"/>
              <a:gd name="T13" fmla="*/ 439420 h 2578100"/>
              <a:gd name="T14" fmla="*/ 1614085 w 2767013"/>
              <a:gd name="T15" fmla="*/ 664210 h 2578100"/>
              <a:gd name="T16" fmla="*/ 1591856 w 2767013"/>
              <a:gd name="T17" fmla="*/ 958850 h 2578100"/>
              <a:gd name="T18" fmla="*/ 1395296 w 2767013"/>
              <a:gd name="T19" fmla="*/ 1286192 h 2578100"/>
              <a:gd name="T20" fmla="*/ 1116808 w 2767013"/>
              <a:gd name="T21" fmla="*/ 1571625 h 2578100"/>
              <a:gd name="T22" fmla="*/ 863407 w 2767013"/>
              <a:gd name="T23" fmla="*/ 1737678 h 2578100"/>
              <a:gd name="T24" fmla="*/ 940570 w 2767013"/>
              <a:gd name="T25" fmla="*/ 2122805 h 2578100"/>
              <a:gd name="T26" fmla="*/ 1091404 w 2767013"/>
              <a:gd name="T27" fmla="*/ 2375218 h 2578100"/>
              <a:gd name="T28" fmla="*/ 1303842 w 2767013"/>
              <a:gd name="T29" fmla="*/ 2498090 h 2578100"/>
              <a:gd name="T30" fmla="*/ 1476587 w 2767013"/>
              <a:gd name="T31" fmla="*/ 2471103 h 2578100"/>
              <a:gd name="T32" fmla="*/ 1605828 w 2767013"/>
              <a:gd name="T33" fmla="*/ 2357120 h 2578100"/>
              <a:gd name="T34" fmla="*/ 1764601 w 2767013"/>
              <a:gd name="T35" fmla="*/ 1958340 h 2578100"/>
              <a:gd name="T36" fmla="*/ 1892890 w 2767013"/>
              <a:gd name="T37" fmla="*/ 1682433 h 2578100"/>
              <a:gd name="T38" fmla="*/ 2061506 w 2767013"/>
              <a:gd name="T39" fmla="*/ 1567497 h 2578100"/>
              <a:gd name="T40" fmla="*/ 2208566 w 2767013"/>
              <a:gd name="T41" fmla="*/ 1484745 h 2578100"/>
              <a:gd name="T42" fmla="*/ 2435693 w 2767013"/>
              <a:gd name="T43" fmla="*/ 1370330 h 2578100"/>
              <a:gd name="T44" fmla="*/ 2674574 w 2767013"/>
              <a:gd name="T45" fmla="*/ 1462498 h 2578100"/>
              <a:gd name="T46" fmla="*/ 2766695 w 2767013"/>
              <a:gd name="T47" fmla="*/ 1701499 h 2578100"/>
              <a:gd name="T48" fmla="*/ 2652338 w 2767013"/>
              <a:gd name="T49" fmla="*/ 1928423 h 2578100"/>
              <a:gd name="T50" fmla="*/ 2403927 w 2767013"/>
              <a:gd name="T51" fmla="*/ 1996754 h 2578100"/>
              <a:gd name="T52" fmla="*/ 2190777 w 2767013"/>
              <a:gd name="T53" fmla="*/ 1861363 h 2578100"/>
              <a:gd name="T54" fmla="*/ 2137718 w 2767013"/>
              <a:gd name="T55" fmla="*/ 1635442 h 2578100"/>
              <a:gd name="T56" fmla="*/ 1985931 w 2767013"/>
              <a:gd name="T57" fmla="*/ 1698308 h 2578100"/>
              <a:gd name="T58" fmla="*/ 1849704 w 2767013"/>
              <a:gd name="T59" fmla="*/ 1946593 h 2578100"/>
              <a:gd name="T60" fmla="*/ 1683627 w 2767013"/>
              <a:gd name="T61" fmla="*/ 2382203 h 2578100"/>
              <a:gd name="T62" fmla="*/ 1542319 w 2767013"/>
              <a:gd name="T63" fmla="*/ 2526030 h 2578100"/>
              <a:gd name="T64" fmla="*/ 1334327 w 2767013"/>
              <a:gd name="T65" fmla="*/ 2578100 h 2578100"/>
              <a:gd name="T66" fmla="*/ 1178094 w 2767013"/>
              <a:gd name="T67" fmla="*/ 2540318 h 2578100"/>
              <a:gd name="T68" fmla="*/ 964386 w 2767013"/>
              <a:gd name="T69" fmla="*/ 2336483 h 2578100"/>
              <a:gd name="T70" fmla="*/ 805296 w 2767013"/>
              <a:gd name="T71" fmla="*/ 1978660 h 2578100"/>
              <a:gd name="T72" fmla="*/ 664306 w 2767013"/>
              <a:gd name="T73" fmla="*/ 1706245 h 2578100"/>
              <a:gd name="T74" fmla="*/ 335963 w 2767013"/>
              <a:gd name="T75" fmla="*/ 1411922 h 2578100"/>
              <a:gd name="T76" fmla="*/ 52713 w 2767013"/>
              <a:gd name="T77" fmla="*/ 977265 h 2578100"/>
              <a:gd name="T78" fmla="*/ 0 w 2767013"/>
              <a:gd name="T79" fmla="*/ 758190 h 2578100"/>
              <a:gd name="T80" fmla="*/ 59063 w 2767013"/>
              <a:gd name="T81" fmla="*/ 503237 h 2578100"/>
              <a:gd name="T82" fmla="*/ 192115 w 2767013"/>
              <a:gd name="T83" fmla="*/ 330200 h 2578100"/>
              <a:gd name="T84" fmla="*/ 291846 w 2767013"/>
              <a:gd name="T85" fmla="*/ 139292 h 2578100"/>
              <a:gd name="T86" fmla="*/ 425579 w 2767013"/>
              <a:gd name="T87" fmla="*/ 24440 h 2578100"/>
              <a:gd name="T88" fmla="*/ 606438 w 2767013"/>
              <a:gd name="T89" fmla="*/ 46331 h 2578100"/>
              <a:gd name="T90" fmla="*/ 708330 w 2767013"/>
              <a:gd name="T91" fmla="*/ 190690 h 2578100"/>
              <a:gd name="T92" fmla="*/ 668529 w 2767013"/>
              <a:gd name="T93" fmla="*/ 367093 h 2578100"/>
              <a:gd name="T94" fmla="*/ 514098 w 2767013"/>
              <a:gd name="T95" fmla="*/ 454343 h 2578100"/>
              <a:gd name="T96" fmla="*/ 342792 w 2767013"/>
              <a:gd name="T97" fmla="*/ 398503 h 2578100"/>
              <a:gd name="T98" fmla="*/ 190527 w 2767013"/>
              <a:gd name="T99" fmla="*/ 441642 h 2578100"/>
              <a:gd name="T100" fmla="*/ 96216 w 2767013"/>
              <a:gd name="T101" fmla="*/ 623887 h 2578100"/>
              <a:gd name="T102" fmla="*/ 93994 w 2767013"/>
              <a:gd name="T103" fmla="*/ 860425 h 2578100"/>
              <a:gd name="T104" fmla="*/ 213708 w 2767013"/>
              <a:gd name="T105" fmla="*/ 1118235 h 2578100"/>
              <a:gd name="T106" fmla="*/ 1476905 w 2767013"/>
              <a:gd name="T107" fmla="*/ 1029017 h 2578100"/>
              <a:gd name="T108" fmla="*/ 1548670 w 2767013"/>
              <a:gd name="T109" fmla="*/ 805180 h 2578100"/>
              <a:gd name="T110" fmla="*/ 1503896 w 2767013"/>
              <a:gd name="T111" fmla="*/ 573087 h 2578100"/>
              <a:gd name="T112" fmla="*/ 1387357 w 2767013"/>
              <a:gd name="T113" fmla="*/ 404177 h 2578100"/>
              <a:gd name="T114" fmla="*/ 1214802 w 2767013"/>
              <a:gd name="T115" fmla="*/ 377957 h 2578100"/>
              <a:gd name="T116" fmla="*/ 1047917 w 2767013"/>
              <a:gd name="T117" fmla="*/ 442595 h 2578100"/>
              <a:gd name="T118" fmla="*/ 888646 w 2767013"/>
              <a:gd name="T119" fmla="*/ 362354 h 2578100"/>
              <a:gd name="T120" fmla="*/ 840738 w 2767013"/>
              <a:gd name="T121" fmla="*/ 187864 h 2578100"/>
              <a:gd name="T122" fmla="*/ 935602 w 2767013"/>
              <a:gd name="T123" fmla="*/ 37891 h 2578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767013" h="2578100">
                <a:moveTo>
                  <a:pt x="332788" y="1286192"/>
                </a:moveTo>
                <a:lnTo>
                  <a:pt x="352476" y="1310640"/>
                </a:lnTo>
                <a:lnTo>
                  <a:pt x="372799" y="1335087"/>
                </a:lnTo>
                <a:lnTo>
                  <a:pt x="392804" y="1358582"/>
                </a:lnTo>
                <a:lnTo>
                  <a:pt x="413444" y="1381760"/>
                </a:lnTo>
                <a:lnTo>
                  <a:pt x="433767" y="1404620"/>
                </a:lnTo>
                <a:lnTo>
                  <a:pt x="454408" y="1426527"/>
                </a:lnTo>
                <a:lnTo>
                  <a:pt x="475366" y="1448117"/>
                </a:lnTo>
                <a:lnTo>
                  <a:pt x="495689" y="1468437"/>
                </a:lnTo>
                <a:lnTo>
                  <a:pt x="522998" y="1495107"/>
                </a:lnTo>
                <a:lnTo>
                  <a:pt x="549354" y="1519555"/>
                </a:lnTo>
                <a:lnTo>
                  <a:pt x="574758" y="1542097"/>
                </a:lnTo>
                <a:lnTo>
                  <a:pt x="599209" y="1563052"/>
                </a:lnTo>
                <a:lnTo>
                  <a:pt x="622707" y="1581785"/>
                </a:lnTo>
                <a:lnTo>
                  <a:pt x="644935" y="1598930"/>
                </a:lnTo>
                <a:lnTo>
                  <a:pt x="666211" y="1614487"/>
                </a:lnTo>
                <a:lnTo>
                  <a:pt x="685899" y="1628140"/>
                </a:lnTo>
                <a:lnTo>
                  <a:pt x="704634" y="1639887"/>
                </a:lnTo>
                <a:lnTo>
                  <a:pt x="722416" y="1650047"/>
                </a:lnTo>
                <a:lnTo>
                  <a:pt x="730673" y="1654492"/>
                </a:lnTo>
                <a:lnTo>
                  <a:pt x="738611" y="1658620"/>
                </a:lnTo>
                <a:lnTo>
                  <a:pt x="745915" y="1662430"/>
                </a:lnTo>
                <a:lnTo>
                  <a:pt x="753218" y="1665287"/>
                </a:lnTo>
                <a:lnTo>
                  <a:pt x="760204" y="1668145"/>
                </a:lnTo>
                <a:lnTo>
                  <a:pt x="766555" y="1670685"/>
                </a:lnTo>
                <a:lnTo>
                  <a:pt x="772271" y="1672272"/>
                </a:lnTo>
                <a:lnTo>
                  <a:pt x="777987" y="1673860"/>
                </a:lnTo>
                <a:lnTo>
                  <a:pt x="783385" y="1674812"/>
                </a:lnTo>
                <a:lnTo>
                  <a:pt x="788466" y="1675765"/>
                </a:lnTo>
                <a:lnTo>
                  <a:pt x="792912" y="1676082"/>
                </a:lnTo>
                <a:lnTo>
                  <a:pt x="797040" y="1676082"/>
                </a:lnTo>
                <a:lnTo>
                  <a:pt x="801168" y="1675765"/>
                </a:lnTo>
                <a:lnTo>
                  <a:pt x="805296" y="1674812"/>
                </a:lnTo>
                <a:lnTo>
                  <a:pt x="814822" y="1673225"/>
                </a:lnTo>
                <a:lnTo>
                  <a:pt x="824666" y="1670367"/>
                </a:lnTo>
                <a:lnTo>
                  <a:pt x="835463" y="1666240"/>
                </a:lnTo>
                <a:lnTo>
                  <a:pt x="847212" y="1661477"/>
                </a:lnTo>
                <a:lnTo>
                  <a:pt x="859279" y="1656080"/>
                </a:lnTo>
                <a:lnTo>
                  <a:pt x="872298" y="1649730"/>
                </a:lnTo>
                <a:lnTo>
                  <a:pt x="885635" y="1642427"/>
                </a:lnTo>
                <a:lnTo>
                  <a:pt x="899607" y="1634490"/>
                </a:lnTo>
                <a:lnTo>
                  <a:pt x="913896" y="1625917"/>
                </a:lnTo>
                <a:lnTo>
                  <a:pt x="929139" y="1616392"/>
                </a:lnTo>
                <a:lnTo>
                  <a:pt x="944381" y="1606232"/>
                </a:lnTo>
                <a:lnTo>
                  <a:pt x="960258" y="1595437"/>
                </a:lnTo>
                <a:lnTo>
                  <a:pt x="976453" y="1583690"/>
                </a:lnTo>
                <a:lnTo>
                  <a:pt x="992965" y="1571307"/>
                </a:lnTo>
                <a:lnTo>
                  <a:pt x="1010113" y="1558290"/>
                </a:lnTo>
                <a:lnTo>
                  <a:pt x="1026943" y="1544955"/>
                </a:lnTo>
                <a:lnTo>
                  <a:pt x="1044408" y="1530985"/>
                </a:lnTo>
                <a:lnTo>
                  <a:pt x="1062190" y="1516380"/>
                </a:lnTo>
                <a:lnTo>
                  <a:pt x="1079655" y="1501140"/>
                </a:lnTo>
                <a:lnTo>
                  <a:pt x="1097755" y="1485265"/>
                </a:lnTo>
                <a:lnTo>
                  <a:pt x="1116173" y="1469072"/>
                </a:lnTo>
                <a:lnTo>
                  <a:pt x="1133956" y="1452562"/>
                </a:lnTo>
                <a:lnTo>
                  <a:pt x="1152056" y="1435735"/>
                </a:lnTo>
                <a:lnTo>
                  <a:pt x="1170473" y="1418272"/>
                </a:lnTo>
                <a:lnTo>
                  <a:pt x="1188573" y="1400492"/>
                </a:lnTo>
                <a:lnTo>
                  <a:pt x="1206674" y="1382077"/>
                </a:lnTo>
                <a:lnTo>
                  <a:pt x="1224774" y="1363345"/>
                </a:lnTo>
                <a:lnTo>
                  <a:pt x="1242556" y="1344930"/>
                </a:lnTo>
                <a:lnTo>
                  <a:pt x="1260339" y="1325245"/>
                </a:lnTo>
                <a:lnTo>
                  <a:pt x="1277486" y="1305877"/>
                </a:lnTo>
                <a:lnTo>
                  <a:pt x="1294951" y="1286192"/>
                </a:lnTo>
                <a:lnTo>
                  <a:pt x="332788" y="1286192"/>
                </a:lnTo>
                <a:close/>
                <a:moveTo>
                  <a:pt x="1059021" y="0"/>
                </a:moveTo>
                <a:lnTo>
                  <a:pt x="1070443" y="318"/>
                </a:lnTo>
                <a:lnTo>
                  <a:pt x="1081547" y="1274"/>
                </a:lnTo>
                <a:lnTo>
                  <a:pt x="1092652" y="2547"/>
                </a:lnTo>
                <a:lnTo>
                  <a:pt x="1103439" y="4776"/>
                </a:lnTo>
                <a:lnTo>
                  <a:pt x="1114226" y="7323"/>
                </a:lnTo>
                <a:lnTo>
                  <a:pt x="1124696" y="10189"/>
                </a:lnTo>
                <a:lnTo>
                  <a:pt x="1134849" y="13692"/>
                </a:lnTo>
                <a:lnTo>
                  <a:pt x="1144684" y="17831"/>
                </a:lnTo>
                <a:lnTo>
                  <a:pt x="1154520" y="21970"/>
                </a:lnTo>
                <a:lnTo>
                  <a:pt x="1164038" y="26747"/>
                </a:lnTo>
                <a:lnTo>
                  <a:pt x="1173239" y="32160"/>
                </a:lnTo>
                <a:lnTo>
                  <a:pt x="1182123" y="37891"/>
                </a:lnTo>
                <a:lnTo>
                  <a:pt x="1190689" y="43941"/>
                </a:lnTo>
                <a:lnTo>
                  <a:pt x="1199255" y="50946"/>
                </a:lnTo>
                <a:lnTo>
                  <a:pt x="1207187" y="57633"/>
                </a:lnTo>
                <a:lnTo>
                  <a:pt x="1214802" y="64956"/>
                </a:lnTo>
                <a:lnTo>
                  <a:pt x="1222416" y="72598"/>
                </a:lnTo>
                <a:lnTo>
                  <a:pt x="1229079" y="80877"/>
                </a:lnTo>
                <a:lnTo>
                  <a:pt x="1235742" y="89156"/>
                </a:lnTo>
                <a:lnTo>
                  <a:pt x="1241770" y="97753"/>
                </a:lnTo>
                <a:lnTo>
                  <a:pt x="1247481" y="106668"/>
                </a:lnTo>
                <a:lnTo>
                  <a:pt x="1252874" y="116221"/>
                </a:lnTo>
                <a:lnTo>
                  <a:pt x="1257633" y="125455"/>
                </a:lnTo>
                <a:lnTo>
                  <a:pt x="1262392" y="135326"/>
                </a:lnTo>
                <a:lnTo>
                  <a:pt x="1266200" y="145515"/>
                </a:lnTo>
                <a:lnTo>
                  <a:pt x="1269372" y="155704"/>
                </a:lnTo>
                <a:lnTo>
                  <a:pt x="1272545" y="166212"/>
                </a:lnTo>
                <a:lnTo>
                  <a:pt x="1275083" y="176719"/>
                </a:lnTo>
                <a:lnTo>
                  <a:pt x="1276987" y="187864"/>
                </a:lnTo>
                <a:lnTo>
                  <a:pt x="1278573" y="198690"/>
                </a:lnTo>
                <a:lnTo>
                  <a:pt x="1279208" y="210153"/>
                </a:lnTo>
                <a:lnTo>
                  <a:pt x="1279525" y="221616"/>
                </a:lnTo>
                <a:lnTo>
                  <a:pt x="1279423" y="225313"/>
                </a:lnTo>
                <a:lnTo>
                  <a:pt x="1289553" y="230822"/>
                </a:lnTo>
                <a:lnTo>
                  <a:pt x="1307653" y="241617"/>
                </a:lnTo>
                <a:lnTo>
                  <a:pt x="1326071" y="253047"/>
                </a:lnTo>
                <a:lnTo>
                  <a:pt x="1344488" y="265430"/>
                </a:lnTo>
                <a:lnTo>
                  <a:pt x="1363224" y="278765"/>
                </a:lnTo>
                <a:lnTo>
                  <a:pt x="1381641" y="292735"/>
                </a:lnTo>
                <a:lnTo>
                  <a:pt x="1400059" y="307657"/>
                </a:lnTo>
                <a:lnTo>
                  <a:pt x="1418159" y="323532"/>
                </a:lnTo>
                <a:lnTo>
                  <a:pt x="1427050" y="331787"/>
                </a:lnTo>
                <a:lnTo>
                  <a:pt x="1436259" y="340360"/>
                </a:lnTo>
                <a:lnTo>
                  <a:pt x="1445150" y="349567"/>
                </a:lnTo>
                <a:lnTo>
                  <a:pt x="1453724" y="358457"/>
                </a:lnTo>
                <a:lnTo>
                  <a:pt x="1462298" y="367665"/>
                </a:lnTo>
                <a:lnTo>
                  <a:pt x="1471189" y="377190"/>
                </a:lnTo>
                <a:lnTo>
                  <a:pt x="1479763" y="386715"/>
                </a:lnTo>
                <a:lnTo>
                  <a:pt x="1488019" y="396875"/>
                </a:lnTo>
                <a:lnTo>
                  <a:pt x="1495958" y="407035"/>
                </a:lnTo>
                <a:lnTo>
                  <a:pt x="1504214" y="417512"/>
                </a:lnTo>
                <a:lnTo>
                  <a:pt x="1511517" y="428307"/>
                </a:lnTo>
                <a:lnTo>
                  <a:pt x="1519456" y="439420"/>
                </a:lnTo>
                <a:lnTo>
                  <a:pt x="1527077" y="450532"/>
                </a:lnTo>
                <a:lnTo>
                  <a:pt x="1534381" y="461962"/>
                </a:lnTo>
                <a:lnTo>
                  <a:pt x="1541367" y="473392"/>
                </a:lnTo>
                <a:lnTo>
                  <a:pt x="1548353" y="485775"/>
                </a:lnTo>
                <a:lnTo>
                  <a:pt x="1554704" y="497840"/>
                </a:lnTo>
                <a:lnTo>
                  <a:pt x="1561372" y="510222"/>
                </a:lnTo>
                <a:lnTo>
                  <a:pt x="1567405" y="523240"/>
                </a:lnTo>
                <a:lnTo>
                  <a:pt x="1573439" y="535940"/>
                </a:lnTo>
                <a:lnTo>
                  <a:pt x="1579155" y="548957"/>
                </a:lnTo>
                <a:lnTo>
                  <a:pt x="1584553" y="562610"/>
                </a:lnTo>
                <a:lnTo>
                  <a:pt x="1589634" y="576262"/>
                </a:lnTo>
                <a:lnTo>
                  <a:pt x="1594714" y="590232"/>
                </a:lnTo>
                <a:lnTo>
                  <a:pt x="1599160" y="604837"/>
                </a:lnTo>
                <a:lnTo>
                  <a:pt x="1603288" y="619125"/>
                </a:lnTo>
                <a:lnTo>
                  <a:pt x="1607416" y="634047"/>
                </a:lnTo>
                <a:lnTo>
                  <a:pt x="1610909" y="648970"/>
                </a:lnTo>
                <a:lnTo>
                  <a:pt x="1614085" y="664210"/>
                </a:lnTo>
                <a:lnTo>
                  <a:pt x="1617260" y="680085"/>
                </a:lnTo>
                <a:lnTo>
                  <a:pt x="1619800" y="695642"/>
                </a:lnTo>
                <a:lnTo>
                  <a:pt x="1622023" y="711835"/>
                </a:lnTo>
                <a:lnTo>
                  <a:pt x="1623928" y="728027"/>
                </a:lnTo>
                <a:lnTo>
                  <a:pt x="1625199" y="744537"/>
                </a:lnTo>
                <a:lnTo>
                  <a:pt x="1626469" y="761682"/>
                </a:lnTo>
                <a:lnTo>
                  <a:pt x="1627104" y="778827"/>
                </a:lnTo>
                <a:lnTo>
                  <a:pt x="1627104" y="795655"/>
                </a:lnTo>
                <a:lnTo>
                  <a:pt x="1626469" y="813117"/>
                </a:lnTo>
                <a:lnTo>
                  <a:pt x="1624564" y="830580"/>
                </a:lnTo>
                <a:lnTo>
                  <a:pt x="1622023" y="848360"/>
                </a:lnTo>
                <a:lnTo>
                  <a:pt x="1618848" y="866140"/>
                </a:lnTo>
                <a:lnTo>
                  <a:pt x="1615037" y="884555"/>
                </a:lnTo>
                <a:lnTo>
                  <a:pt x="1610274" y="902970"/>
                </a:lnTo>
                <a:lnTo>
                  <a:pt x="1604876" y="921702"/>
                </a:lnTo>
                <a:lnTo>
                  <a:pt x="1598842" y="940117"/>
                </a:lnTo>
                <a:lnTo>
                  <a:pt x="1591856" y="958850"/>
                </a:lnTo>
                <a:lnTo>
                  <a:pt x="1584553" y="977900"/>
                </a:lnTo>
                <a:lnTo>
                  <a:pt x="1576297" y="996950"/>
                </a:lnTo>
                <a:lnTo>
                  <a:pt x="1567723" y="1016635"/>
                </a:lnTo>
                <a:lnTo>
                  <a:pt x="1558832" y="1035685"/>
                </a:lnTo>
                <a:lnTo>
                  <a:pt x="1548670" y="1055052"/>
                </a:lnTo>
                <a:lnTo>
                  <a:pt x="1538509" y="1074420"/>
                </a:lnTo>
                <a:lnTo>
                  <a:pt x="1527395" y="1093787"/>
                </a:lnTo>
                <a:lnTo>
                  <a:pt x="1516280" y="1113155"/>
                </a:lnTo>
                <a:lnTo>
                  <a:pt x="1504531" y="1132522"/>
                </a:lnTo>
                <a:lnTo>
                  <a:pt x="1492147" y="1152207"/>
                </a:lnTo>
                <a:lnTo>
                  <a:pt x="1479445" y="1171575"/>
                </a:lnTo>
                <a:lnTo>
                  <a:pt x="1466426" y="1190625"/>
                </a:lnTo>
                <a:lnTo>
                  <a:pt x="1452771" y="1209992"/>
                </a:lnTo>
                <a:lnTo>
                  <a:pt x="1438799" y="1229042"/>
                </a:lnTo>
                <a:lnTo>
                  <a:pt x="1424510" y="1248410"/>
                </a:lnTo>
                <a:lnTo>
                  <a:pt x="1409903" y="1267142"/>
                </a:lnTo>
                <a:lnTo>
                  <a:pt x="1395296" y="1286192"/>
                </a:lnTo>
                <a:lnTo>
                  <a:pt x="1380054" y="1304925"/>
                </a:lnTo>
                <a:lnTo>
                  <a:pt x="1364494" y="1323340"/>
                </a:lnTo>
                <a:lnTo>
                  <a:pt x="1348616" y="1342072"/>
                </a:lnTo>
                <a:lnTo>
                  <a:pt x="1333057" y="1359852"/>
                </a:lnTo>
                <a:lnTo>
                  <a:pt x="1317179" y="1377950"/>
                </a:lnTo>
                <a:lnTo>
                  <a:pt x="1300667" y="1395730"/>
                </a:lnTo>
                <a:lnTo>
                  <a:pt x="1284472" y="1413192"/>
                </a:lnTo>
                <a:lnTo>
                  <a:pt x="1267960" y="1430337"/>
                </a:lnTo>
                <a:lnTo>
                  <a:pt x="1251448" y="1447482"/>
                </a:lnTo>
                <a:lnTo>
                  <a:pt x="1234300" y="1464310"/>
                </a:lnTo>
                <a:lnTo>
                  <a:pt x="1217788" y="1480820"/>
                </a:lnTo>
                <a:lnTo>
                  <a:pt x="1200958" y="1496695"/>
                </a:lnTo>
                <a:lnTo>
                  <a:pt x="1184128" y="1512252"/>
                </a:lnTo>
                <a:lnTo>
                  <a:pt x="1167298" y="1527810"/>
                </a:lnTo>
                <a:lnTo>
                  <a:pt x="1150150" y="1543050"/>
                </a:lnTo>
                <a:lnTo>
                  <a:pt x="1133638" y="1557655"/>
                </a:lnTo>
                <a:lnTo>
                  <a:pt x="1116808" y="1571625"/>
                </a:lnTo>
                <a:lnTo>
                  <a:pt x="1100296" y="1585595"/>
                </a:lnTo>
                <a:lnTo>
                  <a:pt x="1083783" y="1598930"/>
                </a:lnTo>
                <a:lnTo>
                  <a:pt x="1067271" y="1611947"/>
                </a:lnTo>
                <a:lnTo>
                  <a:pt x="1051076" y="1624647"/>
                </a:lnTo>
                <a:lnTo>
                  <a:pt x="1034881" y="1636395"/>
                </a:lnTo>
                <a:lnTo>
                  <a:pt x="1019004" y="1648142"/>
                </a:lnTo>
                <a:lnTo>
                  <a:pt x="1003444" y="1658937"/>
                </a:lnTo>
                <a:lnTo>
                  <a:pt x="988202" y="1669415"/>
                </a:lnTo>
                <a:lnTo>
                  <a:pt x="972960" y="1679575"/>
                </a:lnTo>
                <a:lnTo>
                  <a:pt x="957718" y="1688783"/>
                </a:lnTo>
                <a:lnTo>
                  <a:pt x="943428" y="1697990"/>
                </a:lnTo>
                <a:lnTo>
                  <a:pt x="929139" y="1706245"/>
                </a:lnTo>
                <a:lnTo>
                  <a:pt x="915167" y="1713865"/>
                </a:lnTo>
                <a:lnTo>
                  <a:pt x="901512" y="1720850"/>
                </a:lnTo>
                <a:lnTo>
                  <a:pt x="888493" y="1726883"/>
                </a:lnTo>
                <a:lnTo>
                  <a:pt x="875473" y="1732915"/>
                </a:lnTo>
                <a:lnTo>
                  <a:pt x="863407" y="1737678"/>
                </a:lnTo>
                <a:lnTo>
                  <a:pt x="851340" y="1742440"/>
                </a:lnTo>
                <a:lnTo>
                  <a:pt x="839908" y="1746250"/>
                </a:lnTo>
                <a:lnTo>
                  <a:pt x="829112" y="1749108"/>
                </a:lnTo>
                <a:lnTo>
                  <a:pt x="835145" y="1778953"/>
                </a:lnTo>
                <a:lnTo>
                  <a:pt x="839273" y="1797368"/>
                </a:lnTo>
                <a:lnTo>
                  <a:pt x="843719" y="1818323"/>
                </a:lnTo>
                <a:lnTo>
                  <a:pt x="849117" y="1841500"/>
                </a:lnTo>
                <a:lnTo>
                  <a:pt x="855468" y="1866265"/>
                </a:lnTo>
                <a:lnTo>
                  <a:pt x="862136" y="1892300"/>
                </a:lnTo>
                <a:lnTo>
                  <a:pt x="870075" y="1920558"/>
                </a:lnTo>
                <a:lnTo>
                  <a:pt x="878649" y="1949768"/>
                </a:lnTo>
                <a:lnTo>
                  <a:pt x="887858" y="1979930"/>
                </a:lnTo>
                <a:lnTo>
                  <a:pt x="898019" y="2010728"/>
                </a:lnTo>
                <a:lnTo>
                  <a:pt x="908816" y="2042478"/>
                </a:lnTo>
                <a:lnTo>
                  <a:pt x="920882" y="2074545"/>
                </a:lnTo>
                <a:lnTo>
                  <a:pt x="933902" y="2106613"/>
                </a:lnTo>
                <a:lnTo>
                  <a:pt x="940570" y="2122805"/>
                </a:lnTo>
                <a:lnTo>
                  <a:pt x="947556" y="2138998"/>
                </a:lnTo>
                <a:lnTo>
                  <a:pt x="954542" y="2155190"/>
                </a:lnTo>
                <a:lnTo>
                  <a:pt x="961846" y="2171383"/>
                </a:lnTo>
                <a:lnTo>
                  <a:pt x="969784" y="2187258"/>
                </a:lnTo>
                <a:lnTo>
                  <a:pt x="977723" y="2203133"/>
                </a:lnTo>
                <a:lnTo>
                  <a:pt x="985662" y="2219008"/>
                </a:lnTo>
                <a:lnTo>
                  <a:pt x="993918" y="2234565"/>
                </a:lnTo>
                <a:lnTo>
                  <a:pt x="1002492" y="2249805"/>
                </a:lnTo>
                <a:lnTo>
                  <a:pt x="1011383" y="2265045"/>
                </a:lnTo>
                <a:lnTo>
                  <a:pt x="1020274" y="2279650"/>
                </a:lnTo>
                <a:lnTo>
                  <a:pt x="1029801" y="2294573"/>
                </a:lnTo>
                <a:lnTo>
                  <a:pt x="1039327" y="2308860"/>
                </a:lnTo>
                <a:lnTo>
                  <a:pt x="1049488" y="2322830"/>
                </a:lnTo>
                <a:lnTo>
                  <a:pt x="1059650" y="2336483"/>
                </a:lnTo>
                <a:lnTo>
                  <a:pt x="1070129" y="2349818"/>
                </a:lnTo>
                <a:lnTo>
                  <a:pt x="1080608" y="2362835"/>
                </a:lnTo>
                <a:lnTo>
                  <a:pt x="1091404" y="2375218"/>
                </a:lnTo>
                <a:lnTo>
                  <a:pt x="1102518" y="2387283"/>
                </a:lnTo>
                <a:lnTo>
                  <a:pt x="1113950" y="2399030"/>
                </a:lnTo>
                <a:lnTo>
                  <a:pt x="1125699" y="2410143"/>
                </a:lnTo>
                <a:lnTo>
                  <a:pt x="1137766" y="2420620"/>
                </a:lnTo>
                <a:lnTo>
                  <a:pt x="1149833" y="2430780"/>
                </a:lnTo>
                <a:lnTo>
                  <a:pt x="1162535" y="2439988"/>
                </a:lnTo>
                <a:lnTo>
                  <a:pt x="1175554" y="2449195"/>
                </a:lnTo>
                <a:lnTo>
                  <a:pt x="1188256" y="2457450"/>
                </a:lnTo>
                <a:lnTo>
                  <a:pt x="1201593" y="2464753"/>
                </a:lnTo>
                <a:lnTo>
                  <a:pt x="1215565" y="2471738"/>
                </a:lnTo>
                <a:lnTo>
                  <a:pt x="1229219" y="2478088"/>
                </a:lnTo>
                <a:lnTo>
                  <a:pt x="1243826" y="2483485"/>
                </a:lnTo>
                <a:lnTo>
                  <a:pt x="1258116" y="2488565"/>
                </a:lnTo>
                <a:lnTo>
                  <a:pt x="1273358" y="2492693"/>
                </a:lnTo>
                <a:lnTo>
                  <a:pt x="1288283" y="2495868"/>
                </a:lnTo>
                <a:lnTo>
                  <a:pt x="1295904" y="2496820"/>
                </a:lnTo>
                <a:lnTo>
                  <a:pt x="1303842" y="2498090"/>
                </a:lnTo>
                <a:lnTo>
                  <a:pt x="1311781" y="2499043"/>
                </a:lnTo>
                <a:lnTo>
                  <a:pt x="1319720" y="2499678"/>
                </a:lnTo>
                <a:lnTo>
                  <a:pt x="1327658" y="2499995"/>
                </a:lnTo>
                <a:lnTo>
                  <a:pt x="1335597" y="2500630"/>
                </a:lnTo>
                <a:lnTo>
                  <a:pt x="1347981" y="2500630"/>
                </a:lnTo>
                <a:lnTo>
                  <a:pt x="1360048" y="2499678"/>
                </a:lnTo>
                <a:lnTo>
                  <a:pt x="1371797" y="2499043"/>
                </a:lnTo>
                <a:lnTo>
                  <a:pt x="1383229" y="2498090"/>
                </a:lnTo>
                <a:lnTo>
                  <a:pt x="1394660" y="2496185"/>
                </a:lnTo>
                <a:lnTo>
                  <a:pt x="1405457" y="2494280"/>
                </a:lnTo>
                <a:lnTo>
                  <a:pt x="1416254" y="2491740"/>
                </a:lnTo>
                <a:lnTo>
                  <a:pt x="1427050" y="2489200"/>
                </a:lnTo>
                <a:lnTo>
                  <a:pt x="1437529" y="2486343"/>
                </a:lnTo>
                <a:lnTo>
                  <a:pt x="1447691" y="2483168"/>
                </a:lnTo>
                <a:lnTo>
                  <a:pt x="1457217" y="2479358"/>
                </a:lnTo>
                <a:lnTo>
                  <a:pt x="1467061" y="2475230"/>
                </a:lnTo>
                <a:lnTo>
                  <a:pt x="1476587" y="2471103"/>
                </a:lnTo>
                <a:lnTo>
                  <a:pt x="1485479" y="2466658"/>
                </a:lnTo>
                <a:lnTo>
                  <a:pt x="1494370" y="2461578"/>
                </a:lnTo>
                <a:lnTo>
                  <a:pt x="1503261" y="2456498"/>
                </a:lnTo>
                <a:lnTo>
                  <a:pt x="1511517" y="2450783"/>
                </a:lnTo>
                <a:lnTo>
                  <a:pt x="1520409" y="2445068"/>
                </a:lnTo>
                <a:lnTo>
                  <a:pt x="1528347" y="2439353"/>
                </a:lnTo>
                <a:lnTo>
                  <a:pt x="1536286" y="2433003"/>
                </a:lnTo>
                <a:lnTo>
                  <a:pt x="1543907" y="2426335"/>
                </a:lnTo>
                <a:lnTo>
                  <a:pt x="1551528" y="2419668"/>
                </a:lnTo>
                <a:lnTo>
                  <a:pt x="1558832" y="2412365"/>
                </a:lnTo>
                <a:lnTo>
                  <a:pt x="1566135" y="2405063"/>
                </a:lnTo>
                <a:lnTo>
                  <a:pt x="1573121" y="2397760"/>
                </a:lnTo>
                <a:lnTo>
                  <a:pt x="1580107" y="2390140"/>
                </a:lnTo>
                <a:lnTo>
                  <a:pt x="1586776" y="2381885"/>
                </a:lnTo>
                <a:lnTo>
                  <a:pt x="1593444" y="2373948"/>
                </a:lnTo>
                <a:lnTo>
                  <a:pt x="1599478" y="2365375"/>
                </a:lnTo>
                <a:lnTo>
                  <a:pt x="1605828" y="2357120"/>
                </a:lnTo>
                <a:lnTo>
                  <a:pt x="1611544" y="2347913"/>
                </a:lnTo>
                <a:lnTo>
                  <a:pt x="1617895" y="2339023"/>
                </a:lnTo>
                <a:lnTo>
                  <a:pt x="1629327" y="2320608"/>
                </a:lnTo>
                <a:lnTo>
                  <a:pt x="1640123" y="2301558"/>
                </a:lnTo>
                <a:lnTo>
                  <a:pt x="1650285" y="2281873"/>
                </a:lnTo>
                <a:lnTo>
                  <a:pt x="1660129" y="2261870"/>
                </a:lnTo>
                <a:lnTo>
                  <a:pt x="1669655" y="2241233"/>
                </a:lnTo>
                <a:lnTo>
                  <a:pt x="1678546" y="2219960"/>
                </a:lnTo>
                <a:lnTo>
                  <a:pt x="1687120" y="2198370"/>
                </a:lnTo>
                <a:lnTo>
                  <a:pt x="1695376" y="2176463"/>
                </a:lnTo>
                <a:lnTo>
                  <a:pt x="1703315" y="2154555"/>
                </a:lnTo>
                <a:lnTo>
                  <a:pt x="1710936" y="2132330"/>
                </a:lnTo>
                <a:lnTo>
                  <a:pt x="1718557" y="2110105"/>
                </a:lnTo>
                <a:lnTo>
                  <a:pt x="1725543" y="2087245"/>
                </a:lnTo>
                <a:lnTo>
                  <a:pt x="1739833" y="2042478"/>
                </a:lnTo>
                <a:lnTo>
                  <a:pt x="1752852" y="1997393"/>
                </a:lnTo>
                <a:lnTo>
                  <a:pt x="1764601" y="1958340"/>
                </a:lnTo>
                <a:lnTo>
                  <a:pt x="1776350" y="1920240"/>
                </a:lnTo>
                <a:lnTo>
                  <a:pt x="1788100" y="1883093"/>
                </a:lnTo>
                <a:lnTo>
                  <a:pt x="1794450" y="1864995"/>
                </a:lnTo>
                <a:lnTo>
                  <a:pt x="1800802" y="1847850"/>
                </a:lnTo>
                <a:lnTo>
                  <a:pt x="1806835" y="1830705"/>
                </a:lnTo>
                <a:lnTo>
                  <a:pt x="1813821" y="1814195"/>
                </a:lnTo>
                <a:lnTo>
                  <a:pt x="1820172" y="1798320"/>
                </a:lnTo>
                <a:lnTo>
                  <a:pt x="1827475" y="1783080"/>
                </a:lnTo>
                <a:lnTo>
                  <a:pt x="1834461" y="1768475"/>
                </a:lnTo>
                <a:lnTo>
                  <a:pt x="1842082" y="1754505"/>
                </a:lnTo>
                <a:lnTo>
                  <a:pt x="1849704" y="1741170"/>
                </a:lnTo>
                <a:lnTo>
                  <a:pt x="1857960" y="1728470"/>
                </a:lnTo>
                <a:lnTo>
                  <a:pt x="1864946" y="1718628"/>
                </a:lnTo>
                <a:lnTo>
                  <a:pt x="1871614" y="1709103"/>
                </a:lnTo>
                <a:lnTo>
                  <a:pt x="1878918" y="1699578"/>
                </a:lnTo>
                <a:lnTo>
                  <a:pt x="1885586" y="1691005"/>
                </a:lnTo>
                <a:lnTo>
                  <a:pt x="1892890" y="1682433"/>
                </a:lnTo>
                <a:lnTo>
                  <a:pt x="1899558" y="1674495"/>
                </a:lnTo>
                <a:lnTo>
                  <a:pt x="1906862" y="1666557"/>
                </a:lnTo>
                <a:lnTo>
                  <a:pt x="1914165" y="1659572"/>
                </a:lnTo>
                <a:lnTo>
                  <a:pt x="1920834" y="1652270"/>
                </a:lnTo>
                <a:lnTo>
                  <a:pt x="1928137" y="1645285"/>
                </a:lnTo>
                <a:lnTo>
                  <a:pt x="1935441" y="1638935"/>
                </a:lnTo>
                <a:lnTo>
                  <a:pt x="1942109" y="1632902"/>
                </a:lnTo>
                <a:lnTo>
                  <a:pt x="1949413" y="1627187"/>
                </a:lnTo>
                <a:lnTo>
                  <a:pt x="1956081" y="1621790"/>
                </a:lnTo>
                <a:lnTo>
                  <a:pt x="1970053" y="1611312"/>
                </a:lnTo>
                <a:lnTo>
                  <a:pt x="1983708" y="1602105"/>
                </a:lnTo>
                <a:lnTo>
                  <a:pt x="1997680" y="1594485"/>
                </a:lnTo>
                <a:lnTo>
                  <a:pt x="2010699" y="1587182"/>
                </a:lnTo>
                <a:lnTo>
                  <a:pt x="2024036" y="1581150"/>
                </a:lnTo>
                <a:lnTo>
                  <a:pt x="2036738" y="1575752"/>
                </a:lnTo>
                <a:lnTo>
                  <a:pt x="2049440" y="1571307"/>
                </a:lnTo>
                <a:lnTo>
                  <a:pt x="2061506" y="1567497"/>
                </a:lnTo>
                <a:lnTo>
                  <a:pt x="2073256" y="1564640"/>
                </a:lnTo>
                <a:lnTo>
                  <a:pt x="2085005" y="1562100"/>
                </a:lnTo>
                <a:lnTo>
                  <a:pt x="2096119" y="1560195"/>
                </a:lnTo>
                <a:lnTo>
                  <a:pt x="2106598" y="1559242"/>
                </a:lnTo>
                <a:lnTo>
                  <a:pt x="2116442" y="1557972"/>
                </a:lnTo>
                <a:lnTo>
                  <a:pt x="2125968" y="1557655"/>
                </a:lnTo>
                <a:lnTo>
                  <a:pt x="2134860" y="1557655"/>
                </a:lnTo>
                <a:lnTo>
                  <a:pt x="2143116" y="1557972"/>
                </a:lnTo>
                <a:lnTo>
                  <a:pt x="2150737" y="1558290"/>
                </a:lnTo>
                <a:lnTo>
                  <a:pt x="2157723" y="1559242"/>
                </a:lnTo>
                <a:lnTo>
                  <a:pt x="2162839" y="1559781"/>
                </a:lnTo>
                <a:lnTo>
                  <a:pt x="2167906" y="1548627"/>
                </a:lnTo>
                <a:lnTo>
                  <a:pt x="2174894" y="1534961"/>
                </a:lnTo>
                <a:lnTo>
                  <a:pt x="2182518" y="1521930"/>
                </a:lnTo>
                <a:lnTo>
                  <a:pt x="2190777" y="1508900"/>
                </a:lnTo>
                <a:lnTo>
                  <a:pt x="2199354" y="1496822"/>
                </a:lnTo>
                <a:lnTo>
                  <a:pt x="2208566" y="1484745"/>
                </a:lnTo>
                <a:lnTo>
                  <a:pt x="2218731" y="1473304"/>
                </a:lnTo>
                <a:lnTo>
                  <a:pt x="2229214" y="1462498"/>
                </a:lnTo>
                <a:lnTo>
                  <a:pt x="2240015" y="1452010"/>
                </a:lnTo>
                <a:lnTo>
                  <a:pt x="2251450" y="1442157"/>
                </a:lnTo>
                <a:lnTo>
                  <a:pt x="2263204" y="1432623"/>
                </a:lnTo>
                <a:lnTo>
                  <a:pt x="2275593" y="1424042"/>
                </a:lnTo>
                <a:lnTo>
                  <a:pt x="2288617" y="1415778"/>
                </a:lnTo>
                <a:lnTo>
                  <a:pt x="2301958" y="1408151"/>
                </a:lnTo>
                <a:lnTo>
                  <a:pt x="2315300" y="1401158"/>
                </a:lnTo>
                <a:lnTo>
                  <a:pt x="2329277" y="1394802"/>
                </a:lnTo>
                <a:lnTo>
                  <a:pt x="2343572" y="1389081"/>
                </a:lnTo>
                <a:lnTo>
                  <a:pt x="2358184" y="1383996"/>
                </a:lnTo>
                <a:lnTo>
                  <a:pt x="2373114" y="1380182"/>
                </a:lnTo>
                <a:lnTo>
                  <a:pt x="2388680" y="1376686"/>
                </a:lnTo>
                <a:lnTo>
                  <a:pt x="2403927" y="1373508"/>
                </a:lnTo>
                <a:lnTo>
                  <a:pt x="2419493" y="1371919"/>
                </a:lnTo>
                <a:lnTo>
                  <a:pt x="2435693" y="1370330"/>
                </a:lnTo>
                <a:lnTo>
                  <a:pt x="2451894" y="1370012"/>
                </a:lnTo>
                <a:lnTo>
                  <a:pt x="2468095" y="1370330"/>
                </a:lnTo>
                <a:lnTo>
                  <a:pt x="2484295" y="1371919"/>
                </a:lnTo>
                <a:lnTo>
                  <a:pt x="2499861" y="1373508"/>
                </a:lnTo>
                <a:lnTo>
                  <a:pt x="2515426" y="1376686"/>
                </a:lnTo>
                <a:lnTo>
                  <a:pt x="2530674" y="1380182"/>
                </a:lnTo>
                <a:lnTo>
                  <a:pt x="2545286" y="1383996"/>
                </a:lnTo>
                <a:lnTo>
                  <a:pt x="2560216" y="1389081"/>
                </a:lnTo>
                <a:lnTo>
                  <a:pt x="2574511" y="1394802"/>
                </a:lnTo>
                <a:lnTo>
                  <a:pt x="2588488" y="1401158"/>
                </a:lnTo>
                <a:lnTo>
                  <a:pt x="2601830" y="1408151"/>
                </a:lnTo>
                <a:lnTo>
                  <a:pt x="2615171" y="1415778"/>
                </a:lnTo>
                <a:lnTo>
                  <a:pt x="2628195" y="1424042"/>
                </a:lnTo>
                <a:lnTo>
                  <a:pt x="2640267" y="1432623"/>
                </a:lnTo>
                <a:lnTo>
                  <a:pt x="2652338" y="1442157"/>
                </a:lnTo>
                <a:lnTo>
                  <a:pt x="2663773" y="1452010"/>
                </a:lnTo>
                <a:lnTo>
                  <a:pt x="2674574" y="1462498"/>
                </a:lnTo>
                <a:lnTo>
                  <a:pt x="2685057" y="1473304"/>
                </a:lnTo>
                <a:lnTo>
                  <a:pt x="2694904" y="1484745"/>
                </a:lnTo>
                <a:lnTo>
                  <a:pt x="2704434" y="1496822"/>
                </a:lnTo>
                <a:lnTo>
                  <a:pt x="2713011" y="1508900"/>
                </a:lnTo>
                <a:lnTo>
                  <a:pt x="2721270" y="1521930"/>
                </a:lnTo>
                <a:lnTo>
                  <a:pt x="2728894" y="1534961"/>
                </a:lnTo>
                <a:lnTo>
                  <a:pt x="2735565" y="1548627"/>
                </a:lnTo>
                <a:lnTo>
                  <a:pt x="2742236" y="1562611"/>
                </a:lnTo>
                <a:lnTo>
                  <a:pt x="2747953" y="1576913"/>
                </a:lnTo>
                <a:lnTo>
                  <a:pt x="2752718" y="1591533"/>
                </a:lnTo>
                <a:lnTo>
                  <a:pt x="2756848" y="1606471"/>
                </a:lnTo>
                <a:lnTo>
                  <a:pt x="2760660" y="1621726"/>
                </a:lnTo>
                <a:lnTo>
                  <a:pt x="2763519" y="1636981"/>
                </a:lnTo>
                <a:lnTo>
                  <a:pt x="2765107" y="1652872"/>
                </a:lnTo>
                <a:lnTo>
                  <a:pt x="2766695" y="1669081"/>
                </a:lnTo>
                <a:lnTo>
                  <a:pt x="2767013" y="1685290"/>
                </a:lnTo>
                <a:lnTo>
                  <a:pt x="2766695" y="1701499"/>
                </a:lnTo>
                <a:lnTo>
                  <a:pt x="2765107" y="1717390"/>
                </a:lnTo>
                <a:lnTo>
                  <a:pt x="2763519" y="1733281"/>
                </a:lnTo>
                <a:lnTo>
                  <a:pt x="2760660" y="1748854"/>
                </a:lnTo>
                <a:lnTo>
                  <a:pt x="2756848" y="1764110"/>
                </a:lnTo>
                <a:lnTo>
                  <a:pt x="2752718" y="1779047"/>
                </a:lnTo>
                <a:lnTo>
                  <a:pt x="2747953" y="1793667"/>
                </a:lnTo>
                <a:lnTo>
                  <a:pt x="2742236" y="1807969"/>
                </a:lnTo>
                <a:lnTo>
                  <a:pt x="2735565" y="1821635"/>
                </a:lnTo>
                <a:lnTo>
                  <a:pt x="2728894" y="1835619"/>
                </a:lnTo>
                <a:lnTo>
                  <a:pt x="2721270" y="1848650"/>
                </a:lnTo>
                <a:lnTo>
                  <a:pt x="2713011" y="1861363"/>
                </a:lnTo>
                <a:lnTo>
                  <a:pt x="2704434" y="1874075"/>
                </a:lnTo>
                <a:lnTo>
                  <a:pt x="2694904" y="1885835"/>
                </a:lnTo>
                <a:lnTo>
                  <a:pt x="2685057" y="1896959"/>
                </a:lnTo>
                <a:lnTo>
                  <a:pt x="2674574" y="1908082"/>
                </a:lnTo>
                <a:lnTo>
                  <a:pt x="2663773" y="1918570"/>
                </a:lnTo>
                <a:lnTo>
                  <a:pt x="2652338" y="1928423"/>
                </a:lnTo>
                <a:lnTo>
                  <a:pt x="2640267" y="1937640"/>
                </a:lnTo>
                <a:lnTo>
                  <a:pt x="2628195" y="1946538"/>
                </a:lnTo>
                <a:lnTo>
                  <a:pt x="2615171" y="1955120"/>
                </a:lnTo>
                <a:lnTo>
                  <a:pt x="2601830" y="1962430"/>
                </a:lnTo>
                <a:lnTo>
                  <a:pt x="2588488" y="1969422"/>
                </a:lnTo>
                <a:lnTo>
                  <a:pt x="2574511" y="1975778"/>
                </a:lnTo>
                <a:lnTo>
                  <a:pt x="2560216" y="1981181"/>
                </a:lnTo>
                <a:lnTo>
                  <a:pt x="2545286" y="1986266"/>
                </a:lnTo>
                <a:lnTo>
                  <a:pt x="2530674" y="1990716"/>
                </a:lnTo>
                <a:lnTo>
                  <a:pt x="2515426" y="1994212"/>
                </a:lnTo>
                <a:lnTo>
                  <a:pt x="2499861" y="1996754"/>
                </a:lnTo>
                <a:lnTo>
                  <a:pt x="2484295" y="1998979"/>
                </a:lnTo>
                <a:lnTo>
                  <a:pt x="2468095" y="1999932"/>
                </a:lnTo>
                <a:lnTo>
                  <a:pt x="2451894" y="2000250"/>
                </a:lnTo>
                <a:lnTo>
                  <a:pt x="2435693" y="1999932"/>
                </a:lnTo>
                <a:lnTo>
                  <a:pt x="2419493" y="1998979"/>
                </a:lnTo>
                <a:lnTo>
                  <a:pt x="2403927" y="1996754"/>
                </a:lnTo>
                <a:lnTo>
                  <a:pt x="2388680" y="1994212"/>
                </a:lnTo>
                <a:lnTo>
                  <a:pt x="2373114" y="1990716"/>
                </a:lnTo>
                <a:lnTo>
                  <a:pt x="2358184" y="1986266"/>
                </a:lnTo>
                <a:lnTo>
                  <a:pt x="2343572" y="1981181"/>
                </a:lnTo>
                <a:lnTo>
                  <a:pt x="2329277" y="1975778"/>
                </a:lnTo>
                <a:lnTo>
                  <a:pt x="2315300" y="1969422"/>
                </a:lnTo>
                <a:lnTo>
                  <a:pt x="2301958" y="1962430"/>
                </a:lnTo>
                <a:lnTo>
                  <a:pt x="2288617" y="1955120"/>
                </a:lnTo>
                <a:lnTo>
                  <a:pt x="2275593" y="1946538"/>
                </a:lnTo>
                <a:lnTo>
                  <a:pt x="2263204" y="1937640"/>
                </a:lnTo>
                <a:lnTo>
                  <a:pt x="2251450" y="1928423"/>
                </a:lnTo>
                <a:lnTo>
                  <a:pt x="2240015" y="1918570"/>
                </a:lnTo>
                <a:lnTo>
                  <a:pt x="2229214" y="1908082"/>
                </a:lnTo>
                <a:lnTo>
                  <a:pt x="2218731" y="1896959"/>
                </a:lnTo>
                <a:lnTo>
                  <a:pt x="2208566" y="1885835"/>
                </a:lnTo>
                <a:lnTo>
                  <a:pt x="2199354" y="1874075"/>
                </a:lnTo>
                <a:lnTo>
                  <a:pt x="2190777" y="1861363"/>
                </a:lnTo>
                <a:lnTo>
                  <a:pt x="2182518" y="1848650"/>
                </a:lnTo>
                <a:lnTo>
                  <a:pt x="2174894" y="1835619"/>
                </a:lnTo>
                <a:lnTo>
                  <a:pt x="2167906" y="1821635"/>
                </a:lnTo>
                <a:lnTo>
                  <a:pt x="2161553" y="1807969"/>
                </a:lnTo>
                <a:lnTo>
                  <a:pt x="2155835" y="1793667"/>
                </a:lnTo>
                <a:lnTo>
                  <a:pt x="2151070" y="1779047"/>
                </a:lnTo>
                <a:lnTo>
                  <a:pt x="2146940" y="1764110"/>
                </a:lnTo>
                <a:lnTo>
                  <a:pt x="2143128" y="1748854"/>
                </a:lnTo>
                <a:lnTo>
                  <a:pt x="2140269" y="1733281"/>
                </a:lnTo>
                <a:lnTo>
                  <a:pt x="2138363" y="1717390"/>
                </a:lnTo>
                <a:lnTo>
                  <a:pt x="2137093" y="1701499"/>
                </a:lnTo>
                <a:lnTo>
                  <a:pt x="2136775" y="1685290"/>
                </a:lnTo>
                <a:lnTo>
                  <a:pt x="2137093" y="1669081"/>
                </a:lnTo>
                <a:lnTo>
                  <a:pt x="2138363" y="1652872"/>
                </a:lnTo>
                <a:lnTo>
                  <a:pt x="2140269" y="1636981"/>
                </a:lnTo>
                <a:lnTo>
                  <a:pt x="2140522" y="1635629"/>
                </a:lnTo>
                <a:lnTo>
                  <a:pt x="2137718" y="1635442"/>
                </a:lnTo>
                <a:lnTo>
                  <a:pt x="2126603" y="1635442"/>
                </a:lnTo>
                <a:lnTo>
                  <a:pt x="2120252" y="1635760"/>
                </a:lnTo>
                <a:lnTo>
                  <a:pt x="2113584" y="1636395"/>
                </a:lnTo>
                <a:lnTo>
                  <a:pt x="2106598" y="1637030"/>
                </a:lnTo>
                <a:lnTo>
                  <a:pt x="2098977" y="1638617"/>
                </a:lnTo>
                <a:lnTo>
                  <a:pt x="2091038" y="1640522"/>
                </a:lnTo>
                <a:lnTo>
                  <a:pt x="2082782" y="1642427"/>
                </a:lnTo>
                <a:lnTo>
                  <a:pt x="2074208" y="1644967"/>
                </a:lnTo>
                <a:lnTo>
                  <a:pt x="2065000" y="1648142"/>
                </a:lnTo>
                <a:lnTo>
                  <a:pt x="2056108" y="1652270"/>
                </a:lnTo>
                <a:lnTo>
                  <a:pt x="2046899" y="1656715"/>
                </a:lnTo>
                <a:lnTo>
                  <a:pt x="2037055" y="1661477"/>
                </a:lnTo>
                <a:lnTo>
                  <a:pt x="2026894" y="1667192"/>
                </a:lnTo>
                <a:lnTo>
                  <a:pt x="2017050" y="1673860"/>
                </a:lnTo>
                <a:lnTo>
                  <a:pt x="2006889" y="1681163"/>
                </a:lnTo>
                <a:lnTo>
                  <a:pt x="1996410" y="1689418"/>
                </a:lnTo>
                <a:lnTo>
                  <a:pt x="1985931" y="1698308"/>
                </a:lnTo>
                <a:lnTo>
                  <a:pt x="1975452" y="1707833"/>
                </a:lnTo>
                <a:lnTo>
                  <a:pt x="1965290" y="1718628"/>
                </a:lnTo>
                <a:lnTo>
                  <a:pt x="1954494" y="1730693"/>
                </a:lnTo>
                <a:lnTo>
                  <a:pt x="1943697" y="1743710"/>
                </a:lnTo>
                <a:lnTo>
                  <a:pt x="1932900" y="1757680"/>
                </a:lnTo>
                <a:lnTo>
                  <a:pt x="1922422" y="1772285"/>
                </a:lnTo>
                <a:lnTo>
                  <a:pt x="1915436" y="1783080"/>
                </a:lnTo>
                <a:lnTo>
                  <a:pt x="1908767" y="1794510"/>
                </a:lnTo>
                <a:lnTo>
                  <a:pt x="1902098" y="1806893"/>
                </a:lnTo>
                <a:lnTo>
                  <a:pt x="1895748" y="1820228"/>
                </a:lnTo>
                <a:lnTo>
                  <a:pt x="1889714" y="1833880"/>
                </a:lnTo>
                <a:lnTo>
                  <a:pt x="1883998" y="1848485"/>
                </a:lnTo>
                <a:lnTo>
                  <a:pt x="1877648" y="1863725"/>
                </a:lnTo>
                <a:lnTo>
                  <a:pt x="1871932" y="1879600"/>
                </a:lnTo>
                <a:lnTo>
                  <a:pt x="1866216" y="1895793"/>
                </a:lnTo>
                <a:lnTo>
                  <a:pt x="1860818" y="1912303"/>
                </a:lnTo>
                <a:lnTo>
                  <a:pt x="1849704" y="1946593"/>
                </a:lnTo>
                <a:lnTo>
                  <a:pt x="1838589" y="1982788"/>
                </a:lnTo>
                <a:lnTo>
                  <a:pt x="1827793" y="2019618"/>
                </a:lnTo>
                <a:lnTo>
                  <a:pt x="1813503" y="2066925"/>
                </a:lnTo>
                <a:lnTo>
                  <a:pt x="1798579" y="2115185"/>
                </a:lnTo>
                <a:lnTo>
                  <a:pt x="1790640" y="2139633"/>
                </a:lnTo>
                <a:lnTo>
                  <a:pt x="1782701" y="2163445"/>
                </a:lnTo>
                <a:lnTo>
                  <a:pt x="1774128" y="2187893"/>
                </a:lnTo>
                <a:lnTo>
                  <a:pt x="1765554" y="2212023"/>
                </a:lnTo>
                <a:lnTo>
                  <a:pt x="1756345" y="2235835"/>
                </a:lnTo>
                <a:lnTo>
                  <a:pt x="1746501" y="2259648"/>
                </a:lnTo>
                <a:lnTo>
                  <a:pt x="1736340" y="2282825"/>
                </a:lnTo>
                <a:lnTo>
                  <a:pt x="1725543" y="2306003"/>
                </a:lnTo>
                <a:lnTo>
                  <a:pt x="1714429" y="2328228"/>
                </a:lnTo>
                <a:lnTo>
                  <a:pt x="1702680" y="2350135"/>
                </a:lnTo>
                <a:lnTo>
                  <a:pt x="1696011" y="2360930"/>
                </a:lnTo>
                <a:lnTo>
                  <a:pt x="1689978" y="2371725"/>
                </a:lnTo>
                <a:lnTo>
                  <a:pt x="1683627" y="2382203"/>
                </a:lnTo>
                <a:lnTo>
                  <a:pt x="1676641" y="2392363"/>
                </a:lnTo>
                <a:lnTo>
                  <a:pt x="1669973" y="2402205"/>
                </a:lnTo>
                <a:lnTo>
                  <a:pt x="1662669" y="2412365"/>
                </a:lnTo>
                <a:lnTo>
                  <a:pt x="1655366" y="2422208"/>
                </a:lnTo>
                <a:lnTo>
                  <a:pt x="1648380" y="2431415"/>
                </a:lnTo>
                <a:lnTo>
                  <a:pt x="1640441" y="2440940"/>
                </a:lnTo>
                <a:lnTo>
                  <a:pt x="1632820" y="2449830"/>
                </a:lnTo>
                <a:lnTo>
                  <a:pt x="1624564" y="2458720"/>
                </a:lnTo>
                <a:lnTo>
                  <a:pt x="1616307" y="2467293"/>
                </a:lnTo>
                <a:lnTo>
                  <a:pt x="1608051" y="2475548"/>
                </a:lnTo>
                <a:lnTo>
                  <a:pt x="1599478" y="2483485"/>
                </a:lnTo>
                <a:lnTo>
                  <a:pt x="1590586" y="2491423"/>
                </a:lnTo>
                <a:lnTo>
                  <a:pt x="1581060" y="2499043"/>
                </a:lnTo>
                <a:lnTo>
                  <a:pt x="1571851" y="2506345"/>
                </a:lnTo>
                <a:lnTo>
                  <a:pt x="1562007" y="2513013"/>
                </a:lnTo>
                <a:lnTo>
                  <a:pt x="1552163" y="2519998"/>
                </a:lnTo>
                <a:lnTo>
                  <a:pt x="1542319" y="2526030"/>
                </a:lnTo>
                <a:lnTo>
                  <a:pt x="1531840" y="2532063"/>
                </a:lnTo>
                <a:lnTo>
                  <a:pt x="1521044" y="2537778"/>
                </a:lnTo>
                <a:lnTo>
                  <a:pt x="1510247" y="2543175"/>
                </a:lnTo>
                <a:lnTo>
                  <a:pt x="1499133" y="2547938"/>
                </a:lnTo>
                <a:lnTo>
                  <a:pt x="1487701" y="2552700"/>
                </a:lnTo>
                <a:lnTo>
                  <a:pt x="1475635" y="2556828"/>
                </a:lnTo>
                <a:lnTo>
                  <a:pt x="1463886" y="2560955"/>
                </a:lnTo>
                <a:lnTo>
                  <a:pt x="1451501" y="2564448"/>
                </a:lnTo>
                <a:lnTo>
                  <a:pt x="1439117" y="2567623"/>
                </a:lnTo>
                <a:lnTo>
                  <a:pt x="1426098" y="2570480"/>
                </a:lnTo>
                <a:lnTo>
                  <a:pt x="1412761" y="2572703"/>
                </a:lnTo>
                <a:lnTo>
                  <a:pt x="1399106" y="2574925"/>
                </a:lnTo>
                <a:lnTo>
                  <a:pt x="1385452" y="2576513"/>
                </a:lnTo>
                <a:lnTo>
                  <a:pt x="1371480" y="2577465"/>
                </a:lnTo>
                <a:lnTo>
                  <a:pt x="1356555" y="2578100"/>
                </a:lnTo>
                <a:lnTo>
                  <a:pt x="1341948" y="2578100"/>
                </a:lnTo>
                <a:lnTo>
                  <a:pt x="1334327" y="2578100"/>
                </a:lnTo>
                <a:lnTo>
                  <a:pt x="1324165" y="2578100"/>
                </a:lnTo>
                <a:lnTo>
                  <a:pt x="1314322" y="2577465"/>
                </a:lnTo>
                <a:lnTo>
                  <a:pt x="1304478" y="2576830"/>
                </a:lnTo>
                <a:lnTo>
                  <a:pt x="1294951" y="2575560"/>
                </a:lnTo>
                <a:lnTo>
                  <a:pt x="1285107" y="2574290"/>
                </a:lnTo>
                <a:lnTo>
                  <a:pt x="1275898" y="2572703"/>
                </a:lnTo>
                <a:lnTo>
                  <a:pt x="1266372" y="2571115"/>
                </a:lnTo>
                <a:lnTo>
                  <a:pt x="1257163" y="2568893"/>
                </a:lnTo>
                <a:lnTo>
                  <a:pt x="1247637" y="2566670"/>
                </a:lnTo>
                <a:lnTo>
                  <a:pt x="1238746" y="2564130"/>
                </a:lnTo>
                <a:lnTo>
                  <a:pt x="1229854" y="2561273"/>
                </a:lnTo>
                <a:lnTo>
                  <a:pt x="1220646" y="2558415"/>
                </a:lnTo>
                <a:lnTo>
                  <a:pt x="1212072" y="2555240"/>
                </a:lnTo>
                <a:lnTo>
                  <a:pt x="1203498" y="2552065"/>
                </a:lnTo>
                <a:lnTo>
                  <a:pt x="1194924" y="2548255"/>
                </a:lnTo>
                <a:lnTo>
                  <a:pt x="1186351" y="2544445"/>
                </a:lnTo>
                <a:lnTo>
                  <a:pt x="1178094" y="2540318"/>
                </a:lnTo>
                <a:lnTo>
                  <a:pt x="1169521" y="2536190"/>
                </a:lnTo>
                <a:lnTo>
                  <a:pt x="1161264" y="2531745"/>
                </a:lnTo>
                <a:lnTo>
                  <a:pt x="1153008" y="2526983"/>
                </a:lnTo>
                <a:lnTo>
                  <a:pt x="1137449" y="2517458"/>
                </a:lnTo>
                <a:lnTo>
                  <a:pt x="1121889" y="2506980"/>
                </a:lnTo>
                <a:lnTo>
                  <a:pt x="1106647" y="2495868"/>
                </a:lnTo>
                <a:lnTo>
                  <a:pt x="1092040" y="2484120"/>
                </a:lnTo>
                <a:lnTo>
                  <a:pt x="1077750" y="2471420"/>
                </a:lnTo>
                <a:lnTo>
                  <a:pt x="1063460" y="2458403"/>
                </a:lnTo>
                <a:lnTo>
                  <a:pt x="1049806" y="2444750"/>
                </a:lnTo>
                <a:lnTo>
                  <a:pt x="1036469" y="2430780"/>
                </a:lnTo>
                <a:lnTo>
                  <a:pt x="1023767" y="2415858"/>
                </a:lnTo>
                <a:lnTo>
                  <a:pt x="1011065" y="2400935"/>
                </a:lnTo>
                <a:lnTo>
                  <a:pt x="998999" y="2385378"/>
                </a:lnTo>
                <a:lnTo>
                  <a:pt x="986932" y="2369503"/>
                </a:lnTo>
                <a:lnTo>
                  <a:pt x="975500" y="2352993"/>
                </a:lnTo>
                <a:lnTo>
                  <a:pt x="964386" y="2336483"/>
                </a:lnTo>
                <a:lnTo>
                  <a:pt x="953272" y="2319655"/>
                </a:lnTo>
                <a:lnTo>
                  <a:pt x="942793" y="2302510"/>
                </a:lnTo>
                <a:lnTo>
                  <a:pt x="932632" y="2284730"/>
                </a:lnTo>
                <a:lnTo>
                  <a:pt x="922470" y="2266633"/>
                </a:lnTo>
                <a:lnTo>
                  <a:pt x="913261" y="2249170"/>
                </a:lnTo>
                <a:lnTo>
                  <a:pt x="904052" y="2230755"/>
                </a:lnTo>
                <a:lnTo>
                  <a:pt x="894844" y="2212975"/>
                </a:lnTo>
                <a:lnTo>
                  <a:pt x="886270" y="2194560"/>
                </a:lnTo>
                <a:lnTo>
                  <a:pt x="878014" y="2176145"/>
                </a:lnTo>
                <a:lnTo>
                  <a:pt x="870075" y="2157413"/>
                </a:lnTo>
                <a:lnTo>
                  <a:pt x="862136" y="2138998"/>
                </a:lnTo>
                <a:lnTo>
                  <a:pt x="854515" y="2120900"/>
                </a:lnTo>
                <a:lnTo>
                  <a:pt x="847529" y="2102485"/>
                </a:lnTo>
                <a:lnTo>
                  <a:pt x="840543" y="2084388"/>
                </a:lnTo>
                <a:lnTo>
                  <a:pt x="827524" y="2048193"/>
                </a:lnTo>
                <a:lnTo>
                  <a:pt x="816092" y="2012950"/>
                </a:lnTo>
                <a:lnTo>
                  <a:pt x="805296" y="1978660"/>
                </a:lnTo>
                <a:lnTo>
                  <a:pt x="795769" y="1945640"/>
                </a:lnTo>
                <a:lnTo>
                  <a:pt x="786561" y="1914525"/>
                </a:lnTo>
                <a:lnTo>
                  <a:pt x="779257" y="1884680"/>
                </a:lnTo>
                <a:lnTo>
                  <a:pt x="772271" y="1856423"/>
                </a:lnTo>
                <a:lnTo>
                  <a:pt x="766238" y="1831023"/>
                </a:lnTo>
                <a:lnTo>
                  <a:pt x="761157" y="1807845"/>
                </a:lnTo>
                <a:lnTo>
                  <a:pt x="757029" y="1787843"/>
                </a:lnTo>
                <a:lnTo>
                  <a:pt x="753536" y="1770698"/>
                </a:lnTo>
                <a:lnTo>
                  <a:pt x="749408" y="1746250"/>
                </a:lnTo>
                <a:lnTo>
                  <a:pt x="739246" y="1742758"/>
                </a:lnTo>
                <a:lnTo>
                  <a:pt x="728767" y="1738948"/>
                </a:lnTo>
                <a:lnTo>
                  <a:pt x="718288" y="1734503"/>
                </a:lnTo>
                <a:lnTo>
                  <a:pt x="707492" y="1729423"/>
                </a:lnTo>
                <a:lnTo>
                  <a:pt x="697013" y="1724025"/>
                </a:lnTo>
                <a:lnTo>
                  <a:pt x="686216" y="1718628"/>
                </a:lnTo>
                <a:lnTo>
                  <a:pt x="675102" y="1712595"/>
                </a:lnTo>
                <a:lnTo>
                  <a:pt x="664306" y="1706245"/>
                </a:lnTo>
                <a:lnTo>
                  <a:pt x="653509" y="1699260"/>
                </a:lnTo>
                <a:lnTo>
                  <a:pt x="642395" y="1692275"/>
                </a:lnTo>
                <a:lnTo>
                  <a:pt x="620802" y="1677352"/>
                </a:lnTo>
                <a:lnTo>
                  <a:pt x="599209" y="1661477"/>
                </a:lnTo>
                <a:lnTo>
                  <a:pt x="577933" y="1645285"/>
                </a:lnTo>
                <a:lnTo>
                  <a:pt x="557293" y="1628775"/>
                </a:lnTo>
                <a:lnTo>
                  <a:pt x="536970" y="1612265"/>
                </a:lnTo>
                <a:lnTo>
                  <a:pt x="517917" y="1595755"/>
                </a:lnTo>
                <a:lnTo>
                  <a:pt x="500134" y="1579562"/>
                </a:lnTo>
                <a:lnTo>
                  <a:pt x="482987" y="1564005"/>
                </a:lnTo>
                <a:lnTo>
                  <a:pt x="467745" y="1549717"/>
                </a:lnTo>
                <a:lnTo>
                  <a:pt x="441071" y="1524317"/>
                </a:lnTo>
                <a:lnTo>
                  <a:pt x="419795" y="1502727"/>
                </a:lnTo>
                <a:lnTo>
                  <a:pt x="398520" y="1480820"/>
                </a:lnTo>
                <a:lnTo>
                  <a:pt x="377562" y="1458277"/>
                </a:lnTo>
                <a:lnTo>
                  <a:pt x="356604" y="1435417"/>
                </a:lnTo>
                <a:lnTo>
                  <a:pt x="335963" y="1411922"/>
                </a:lnTo>
                <a:lnTo>
                  <a:pt x="315323" y="1388427"/>
                </a:lnTo>
                <a:lnTo>
                  <a:pt x="295000" y="1363980"/>
                </a:lnTo>
                <a:lnTo>
                  <a:pt x="275312" y="1339532"/>
                </a:lnTo>
                <a:lnTo>
                  <a:pt x="255624" y="1314132"/>
                </a:lnTo>
                <a:lnTo>
                  <a:pt x="236572" y="1289050"/>
                </a:lnTo>
                <a:lnTo>
                  <a:pt x="217836" y="1263650"/>
                </a:lnTo>
                <a:lnTo>
                  <a:pt x="199419" y="1237932"/>
                </a:lnTo>
                <a:lnTo>
                  <a:pt x="181636" y="1212215"/>
                </a:lnTo>
                <a:lnTo>
                  <a:pt x="164489" y="1185862"/>
                </a:lnTo>
                <a:lnTo>
                  <a:pt x="147976" y="1159827"/>
                </a:lnTo>
                <a:lnTo>
                  <a:pt x="131781" y="1133792"/>
                </a:lnTo>
                <a:lnTo>
                  <a:pt x="116539" y="1107440"/>
                </a:lnTo>
                <a:lnTo>
                  <a:pt x="102250" y="1081087"/>
                </a:lnTo>
                <a:lnTo>
                  <a:pt x="88595" y="1055052"/>
                </a:lnTo>
                <a:lnTo>
                  <a:pt x="75576" y="1029017"/>
                </a:lnTo>
                <a:lnTo>
                  <a:pt x="63509" y="1003300"/>
                </a:lnTo>
                <a:lnTo>
                  <a:pt x="52713" y="977265"/>
                </a:lnTo>
                <a:lnTo>
                  <a:pt x="42234" y="951547"/>
                </a:lnTo>
                <a:lnTo>
                  <a:pt x="37470" y="938847"/>
                </a:lnTo>
                <a:lnTo>
                  <a:pt x="33342" y="926147"/>
                </a:lnTo>
                <a:lnTo>
                  <a:pt x="28897" y="913765"/>
                </a:lnTo>
                <a:lnTo>
                  <a:pt x="25086" y="901065"/>
                </a:lnTo>
                <a:lnTo>
                  <a:pt x="21276" y="888365"/>
                </a:lnTo>
                <a:lnTo>
                  <a:pt x="18100" y="876300"/>
                </a:lnTo>
                <a:lnTo>
                  <a:pt x="14925" y="863917"/>
                </a:lnTo>
                <a:lnTo>
                  <a:pt x="12067" y="851852"/>
                </a:lnTo>
                <a:lnTo>
                  <a:pt x="9526" y="839470"/>
                </a:lnTo>
                <a:lnTo>
                  <a:pt x="7304" y="827722"/>
                </a:lnTo>
                <a:lnTo>
                  <a:pt x="5081" y="815975"/>
                </a:lnTo>
                <a:lnTo>
                  <a:pt x="3811" y="803910"/>
                </a:lnTo>
                <a:lnTo>
                  <a:pt x="2223" y="792480"/>
                </a:lnTo>
                <a:lnTo>
                  <a:pt x="1270" y="781050"/>
                </a:lnTo>
                <a:lnTo>
                  <a:pt x="635" y="769620"/>
                </a:lnTo>
                <a:lnTo>
                  <a:pt x="0" y="758190"/>
                </a:lnTo>
                <a:lnTo>
                  <a:pt x="0" y="746760"/>
                </a:lnTo>
                <a:lnTo>
                  <a:pt x="635" y="735965"/>
                </a:lnTo>
                <a:lnTo>
                  <a:pt x="1588" y="718185"/>
                </a:lnTo>
                <a:lnTo>
                  <a:pt x="3175" y="700405"/>
                </a:lnTo>
                <a:lnTo>
                  <a:pt x="5081" y="683260"/>
                </a:lnTo>
                <a:lnTo>
                  <a:pt x="7621" y="666115"/>
                </a:lnTo>
                <a:lnTo>
                  <a:pt x="10479" y="649605"/>
                </a:lnTo>
                <a:lnTo>
                  <a:pt x="13972" y="633412"/>
                </a:lnTo>
                <a:lnTo>
                  <a:pt x="17465" y="617855"/>
                </a:lnTo>
                <a:lnTo>
                  <a:pt x="21276" y="602297"/>
                </a:lnTo>
                <a:lnTo>
                  <a:pt x="25721" y="586740"/>
                </a:lnTo>
                <a:lnTo>
                  <a:pt x="30802" y="572135"/>
                </a:lnTo>
                <a:lnTo>
                  <a:pt x="35883" y="557530"/>
                </a:lnTo>
                <a:lnTo>
                  <a:pt x="41281" y="543560"/>
                </a:lnTo>
                <a:lnTo>
                  <a:pt x="46997" y="529907"/>
                </a:lnTo>
                <a:lnTo>
                  <a:pt x="52713" y="516572"/>
                </a:lnTo>
                <a:lnTo>
                  <a:pt x="59063" y="503237"/>
                </a:lnTo>
                <a:lnTo>
                  <a:pt x="65732" y="490855"/>
                </a:lnTo>
                <a:lnTo>
                  <a:pt x="72400" y="478155"/>
                </a:lnTo>
                <a:lnTo>
                  <a:pt x="79386" y="466407"/>
                </a:lnTo>
                <a:lnTo>
                  <a:pt x="86372" y="454342"/>
                </a:lnTo>
                <a:lnTo>
                  <a:pt x="93994" y="442912"/>
                </a:lnTo>
                <a:lnTo>
                  <a:pt x="101615" y="431800"/>
                </a:lnTo>
                <a:lnTo>
                  <a:pt x="109553" y="421005"/>
                </a:lnTo>
                <a:lnTo>
                  <a:pt x="117174" y="410527"/>
                </a:lnTo>
                <a:lnTo>
                  <a:pt x="125431" y="400685"/>
                </a:lnTo>
                <a:lnTo>
                  <a:pt x="133369" y="390842"/>
                </a:lnTo>
                <a:lnTo>
                  <a:pt x="141625" y="381000"/>
                </a:lnTo>
                <a:lnTo>
                  <a:pt x="149882" y="371792"/>
                </a:lnTo>
                <a:lnTo>
                  <a:pt x="158455" y="362902"/>
                </a:lnTo>
                <a:lnTo>
                  <a:pt x="166711" y="354012"/>
                </a:lnTo>
                <a:lnTo>
                  <a:pt x="175285" y="345757"/>
                </a:lnTo>
                <a:lnTo>
                  <a:pt x="183541" y="337502"/>
                </a:lnTo>
                <a:lnTo>
                  <a:pt x="192115" y="330200"/>
                </a:lnTo>
                <a:lnTo>
                  <a:pt x="208945" y="314959"/>
                </a:lnTo>
                <a:lnTo>
                  <a:pt x="226093" y="301625"/>
                </a:lnTo>
                <a:lnTo>
                  <a:pt x="242605" y="288925"/>
                </a:lnTo>
                <a:lnTo>
                  <a:pt x="258800" y="277495"/>
                </a:lnTo>
                <a:lnTo>
                  <a:pt x="272357" y="268175"/>
                </a:lnTo>
                <a:lnTo>
                  <a:pt x="271149" y="257634"/>
                </a:lnTo>
                <a:lnTo>
                  <a:pt x="270193" y="246530"/>
                </a:lnTo>
                <a:lnTo>
                  <a:pt x="269875" y="234791"/>
                </a:lnTo>
                <a:lnTo>
                  <a:pt x="270193" y="223686"/>
                </a:lnTo>
                <a:lnTo>
                  <a:pt x="271149" y="212582"/>
                </a:lnTo>
                <a:lnTo>
                  <a:pt x="272422" y="201477"/>
                </a:lnTo>
                <a:lnTo>
                  <a:pt x="274651" y="190690"/>
                </a:lnTo>
                <a:lnTo>
                  <a:pt x="277199" y="179903"/>
                </a:lnTo>
                <a:lnTo>
                  <a:pt x="280064" y="169433"/>
                </a:lnTo>
                <a:lnTo>
                  <a:pt x="283567" y="158963"/>
                </a:lnTo>
                <a:lnTo>
                  <a:pt x="287388" y="149127"/>
                </a:lnTo>
                <a:lnTo>
                  <a:pt x="291846" y="139292"/>
                </a:lnTo>
                <a:lnTo>
                  <a:pt x="296622" y="130091"/>
                </a:lnTo>
                <a:lnTo>
                  <a:pt x="302035" y="120573"/>
                </a:lnTo>
                <a:lnTo>
                  <a:pt x="307766" y="111689"/>
                </a:lnTo>
                <a:lnTo>
                  <a:pt x="313816" y="103123"/>
                </a:lnTo>
                <a:lnTo>
                  <a:pt x="320821" y="94874"/>
                </a:lnTo>
                <a:lnTo>
                  <a:pt x="327508" y="86942"/>
                </a:lnTo>
                <a:lnTo>
                  <a:pt x="334831" y="79010"/>
                </a:lnTo>
                <a:lnTo>
                  <a:pt x="342792" y="71713"/>
                </a:lnTo>
                <a:lnTo>
                  <a:pt x="350752" y="65050"/>
                </a:lnTo>
                <a:lnTo>
                  <a:pt x="359031" y="58071"/>
                </a:lnTo>
                <a:lnTo>
                  <a:pt x="367628" y="52042"/>
                </a:lnTo>
                <a:lnTo>
                  <a:pt x="376543" y="46331"/>
                </a:lnTo>
                <a:lnTo>
                  <a:pt x="386096" y="41255"/>
                </a:lnTo>
                <a:lnTo>
                  <a:pt x="395330" y="36179"/>
                </a:lnTo>
                <a:lnTo>
                  <a:pt x="405201" y="31737"/>
                </a:lnTo>
                <a:lnTo>
                  <a:pt x="415072" y="27930"/>
                </a:lnTo>
                <a:lnTo>
                  <a:pt x="425579" y="24440"/>
                </a:lnTo>
                <a:lnTo>
                  <a:pt x="436087" y="21584"/>
                </a:lnTo>
                <a:lnTo>
                  <a:pt x="446913" y="19046"/>
                </a:lnTo>
                <a:lnTo>
                  <a:pt x="457739" y="16825"/>
                </a:lnTo>
                <a:lnTo>
                  <a:pt x="468883" y="15556"/>
                </a:lnTo>
                <a:lnTo>
                  <a:pt x="480028" y="14604"/>
                </a:lnTo>
                <a:lnTo>
                  <a:pt x="491172" y="14287"/>
                </a:lnTo>
                <a:lnTo>
                  <a:pt x="502635" y="14604"/>
                </a:lnTo>
                <a:lnTo>
                  <a:pt x="514098" y="15556"/>
                </a:lnTo>
                <a:lnTo>
                  <a:pt x="525243" y="16825"/>
                </a:lnTo>
                <a:lnTo>
                  <a:pt x="536069" y="19046"/>
                </a:lnTo>
                <a:lnTo>
                  <a:pt x="546895" y="21584"/>
                </a:lnTo>
                <a:lnTo>
                  <a:pt x="557402" y="24440"/>
                </a:lnTo>
                <a:lnTo>
                  <a:pt x="567273" y="27930"/>
                </a:lnTo>
                <a:lnTo>
                  <a:pt x="577462" y="31737"/>
                </a:lnTo>
                <a:lnTo>
                  <a:pt x="587333" y="36179"/>
                </a:lnTo>
                <a:lnTo>
                  <a:pt x="596886" y="41255"/>
                </a:lnTo>
                <a:lnTo>
                  <a:pt x="606438" y="46331"/>
                </a:lnTo>
                <a:lnTo>
                  <a:pt x="615354" y="52042"/>
                </a:lnTo>
                <a:lnTo>
                  <a:pt x="623951" y="58071"/>
                </a:lnTo>
                <a:lnTo>
                  <a:pt x="632229" y="65050"/>
                </a:lnTo>
                <a:lnTo>
                  <a:pt x="640190" y="71713"/>
                </a:lnTo>
                <a:lnTo>
                  <a:pt x="647832" y="79010"/>
                </a:lnTo>
                <a:lnTo>
                  <a:pt x="655474" y="86942"/>
                </a:lnTo>
                <a:lnTo>
                  <a:pt x="662160" y="94874"/>
                </a:lnTo>
                <a:lnTo>
                  <a:pt x="668529" y="103123"/>
                </a:lnTo>
                <a:lnTo>
                  <a:pt x="674897" y="111689"/>
                </a:lnTo>
                <a:lnTo>
                  <a:pt x="680628" y="120573"/>
                </a:lnTo>
                <a:lnTo>
                  <a:pt x="686041" y="130091"/>
                </a:lnTo>
                <a:lnTo>
                  <a:pt x="691136" y="139292"/>
                </a:lnTo>
                <a:lnTo>
                  <a:pt x="695275" y="149127"/>
                </a:lnTo>
                <a:lnTo>
                  <a:pt x="699415" y="158963"/>
                </a:lnTo>
                <a:lnTo>
                  <a:pt x="702917" y="169433"/>
                </a:lnTo>
                <a:lnTo>
                  <a:pt x="705783" y="179903"/>
                </a:lnTo>
                <a:lnTo>
                  <a:pt x="708330" y="190690"/>
                </a:lnTo>
                <a:lnTo>
                  <a:pt x="710241" y="201477"/>
                </a:lnTo>
                <a:lnTo>
                  <a:pt x="711514" y="212582"/>
                </a:lnTo>
                <a:lnTo>
                  <a:pt x="712151" y="223686"/>
                </a:lnTo>
                <a:lnTo>
                  <a:pt x="712788" y="234791"/>
                </a:lnTo>
                <a:lnTo>
                  <a:pt x="712151" y="246530"/>
                </a:lnTo>
                <a:lnTo>
                  <a:pt x="711514" y="257634"/>
                </a:lnTo>
                <a:lnTo>
                  <a:pt x="710241" y="268739"/>
                </a:lnTo>
                <a:lnTo>
                  <a:pt x="708330" y="279526"/>
                </a:lnTo>
                <a:lnTo>
                  <a:pt x="705783" y="290313"/>
                </a:lnTo>
                <a:lnTo>
                  <a:pt x="702917" y="300783"/>
                </a:lnTo>
                <a:lnTo>
                  <a:pt x="699415" y="310619"/>
                </a:lnTo>
                <a:lnTo>
                  <a:pt x="695275" y="320771"/>
                </a:lnTo>
                <a:lnTo>
                  <a:pt x="691136" y="330607"/>
                </a:lnTo>
                <a:lnTo>
                  <a:pt x="686041" y="340125"/>
                </a:lnTo>
                <a:lnTo>
                  <a:pt x="680628" y="349643"/>
                </a:lnTo>
                <a:lnTo>
                  <a:pt x="674897" y="358527"/>
                </a:lnTo>
                <a:lnTo>
                  <a:pt x="668529" y="367093"/>
                </a:lnTo>
                <a:lnTo>
                  <a:pt x="662160" y="375342"/>
                </a:lnTo>
                <a:lnTo>
                  <a:pt x="655474" y="383274"/>
                </a:lnTo>
                <a:lnTo>
                  <a:pt x="647832" y="390889"/>
                </a:lnTo>
                <a:lnTo>
                  <a:pt x="640190" y="398503"/>
                </a:lnTo>
                <a:lnTo>
                  <a:pt x="632229" y="405166"/>
                </a:lnTo>
                <a:lnTo>
                  <a:pt x="623951" y="411511"/>
                </a:lnTo>
                <a:lnTo>
                  <a:pt x="615354" y="417857"/>
                </a:lnTo>
                <a:lnTo>
                  <a:pt x="606438" y="423568"/>
                </a:lnTo>
                <a:lnTo>
                  <a:pt x="596886" y="428961"/>
                </a:lnTo>
                <a:lnTo>
                  <a:pt x="587333" y="434038"/>
                </a:lnTo>
                <a:lnTo>
                  <a:pt x="577462" y="438162"/>
                </a:lnTo>
                <a:lnTo>
                  <a:pt x="567273" y="442287"/>
                </a:lnTo>
                <a:lnTo>
                  <a:pt x="557402" y="445777"/>
                </a:lnTo>
                <a:lnTo>
                  <a:pt x="546895" y="448632"/>
                </a:lnTo>
                <a:lnTo>
                  <a:pt x="536069" y="451170"/>
                </a:lnTo>
                <a:lnTo>
                  <a:pt x="525243" y="453074"/>
                </a:lnTo>
                <a:lnTo>
                  <a:pt x="514098" y="454343"/>
                </a:lnTo>
                <a:lnTo>
                  <a:pt x="502635" y="455295"/>
                </a:lnTo>
                <a:lnTo>
                  <a:pt x="491172" y="455612"/>
                </a:lnTo>
                <a:lnTo>
                  <a:pt x="480028" y="455295"/>
                </a:lnTo>
                <a:lnTo>
                  <a:pt x="468883" y="454343"/>
                </a:lnTo>
                <a:lnTo>
                  <a:pt x="457739" y="453074"/>
                </a:lnTo>
                <a:lnTo>
                  <a:pt x="446913" y="451170"/>
                </a:lnTo>
                <a:lnTo>
                  <a:pt x="436087" y="448632"/>
                </a:lnTo>
                <a:lnTo>
                  <a:pt x="425579" y="445777"/>
                </a:lnTo>
                <a:lnTo>
                  <a:pt x="415072" y="442287"/>
                </a:lnTo>
                <a:lnTo>
                  <a:pt x="405201" y="438162"/>
                </a:lnTo>
                <a:lnTo>
                  <a:pt x="395330" y="434038"/>
                </a:lnTo>
                <a:lnTo>
                  <a:pt x="386096" y="428961"/>
                </a:lnTo>
                <a:lnTo>
                  <a:pt x="376543" y="423568"/>
                </a:lnTo>
                <a:lnTo>
                  <a:pt x="367628" y="417857"/>
                </a:lnTo>
                <a:lnTo>
                  <a:pt x="359031" y="411511"/>
                </a:lnTo>
                <a:lnTo>
                  <a:pt x="350752" y="405166"/>
                </a:lnTo>
                <a:lnTo>
                  <a:pt x="342792" y="398503"/>
                </a:lnTo>
                <a:lnTo>
                  <a:pt x="334831" y="390889"/>
                </a:lnTo>
                <a:lnTo>
                  <a:pt x="327508" y="383274"/>
                </a:lnTo>
                <a:lnTo>
                  <a:pt x="320821" y="375342"/>
                </a:lnTo>
                <a:lnTo>
                  <a:pt x="313816" y="367093"/>
                </a:lnTo>
                <a:lnTo>
                  <a:pt x="307766" y="358527"/>
                </a:lnTo>
                <a:lnTo>
                  <a:pt x="302035" y="349643"/>
                </a:lnTo>
                <a:lnTo>
                  <a:pt x="298339" y="343145"/>
                </a:lnTo>
                <a:lnTo>
                  <a:pt x="296905" y="344170"/>
                </a:lnTo>
                <a:lnTo>
                  <a:pt x="283251" y="353695"/>
                </a:lnTo>
                <a:lnTo>
                  <a:pt x="268644" y="364807"/>
                </a:lnTo>
                <a:lnTo>
                  <a:pt x="254672" y="376555"/>
                </a:lnTo>
                <a:lnTo>
                  <a:pt x="240382" y="389255"/>
                </a:lnTo>
                <a:lnTo>
                  <a:pt x="225775" y="402907"/>
                </a:lnTo>
                <a:lnTo>
                  <a:pt x="211485" y="417830"/>
                </a:lnTo>
                <a:lnTo>
                  <a:pt x="204499" y="425450"/>
                </a:lnTo>
                <a:lnTo>
                  <a:pt x="197196" y="433705"/>
                </a:lnTo>
                <a:lnTo>
                  <a:pt x="190527" y="441642"/>
                </a:lnTo>
                <a:lnTo>
                  <a:pt x="183541" y="450215"/>
                </a:lnTo>
                <a:lnTo>
                  <a:pt x="176873" y="458787"/>
                </a:lnTo>
                <a:lnTo>
                  <a:pt x="169887" y="467995"/>
                </a:lnTo>
                <a:lnTo>
                  <a:pt x="163536" y="477202"/>
                </a:lnTo>
                <a:lnTo>
                  <a:pt x="156868" y="486727"/>
                </a:lnTo>
                <a:lnTo>
                  <a:pt x="150834" y="496570"/>
                </a:lnTo>
                <a:lnTo>
                  <a:pt x="144801" y="507047"/>
                </a:lnTo>
                <a:lnTo>
                  <a:pt x="139085" y="517525"/>
                </a:lnTo>
                <a:lnTo>
                  <a:pt x="133369" y="527685"/>
                </a:lnTo>
                <a:lnTo>
                  <a:pt x="127971" y="539115"/>
                </a:lnTo>
                <a:lnTo>
                  <a:pt x="122573" y="550227"/>
                </a:lnTo>
                <a:lnTo>
                  <a:pt x="117492" y="561657"/>
                </a:lnTo>
                <a:lnTo>
                  <a:pt x="112729" y="573405"/>
                </a:lnTo>
                <a:lnTo>
                  <a:pt x="107966" y="585787"/>
                </a:lnTo>
                <a:lnTo>
                  <a:pt x="103837" y="597852"/>
                </a:lnTo>
                <a:lnTo>
                  <a:pt x="99709" y="610870"/>
                </a:lnTo>
                <a:lnTo>
                  <a:pt x="96216" y="623887"/>
                </a:lnTo>
                <a:lnTo>
                  <a:pt x="92723" y="637222"/>
                </a:lnTo>
                <a:lnTo>
                  <a:pt x="89230" y="650875"/>
                </a:lnTo>
                <a:lnTo>
                  <a:pt x="86690" y="664845"/>
                </a:lnTo>
                <a:lnTo>
                  <a:pt x="84467" y="679132"/>
                </a:lnTo>
                <a:lnTo>
                  <a:pt x="82244" y="693737"/>
                </a:lnTo>
                <a:lnTo>
                  <a:pt x="80657" y="708660"/>
                </a:lnTo>
                <a:lnTo>
                  <a:pt x="79386" y="723900"/>
                </a:lnTo>
                <a:lnTo>
                  <a:pt x="78434" y="739140"/>
                </a:lnTo>
                <a:lnTo>
                  <a:pt x="78116" y="751840"/>
                </a:lnTo>
                <a:lnTo>
                  <a:pt x="78434" y="764857"/>
                </a:lnTo>
                <a:lnTo>
                  <a:pt x="79386" y="777875"/>
                </a:lnTo>
                <a:lnTo>
                  <a:pt x="80339" y="790892"/>
                </a:lnTo>
                <a:lnTo>
                  <a:pt x="82244" y="804227"/>
                </a:lnTo>
                <a:lnTo>
                  <a:pt x="84467" y="817880"/>
                </a:lnTo>
                <a:lnTo>
                  <a:pt x="87325" y="832167"/>
                </a:lnTo>
                <a:lnTo>
                  <a:pt x="90501" y="846137"/>
                </a:lnTo>
                <a:lnTo>
                  <a:pt x="93994" y="860425"/>
                </a:lnTo>
                <a:lnTo>
                  <a:pt x="98122" y="874712"/>
                </a:lnTo>
                <a:lnTo>
                  <a:pt x="102567" y="889317"/>
                </a:lnTo>
                <a:lnTo>
                  <a:pt x="107648" y="903922"/>
                </a:lnTo>
                <a:lnTo>
                  <a:pt x="112729" y="918845"/>
                </a:lnTo>
                <a:lnTo>
                  <a:pt x="118445" y="933450"/>
                </a:lnTo>
                <a:lnTo>
                  <a:pt x="124478" y="948690"/>
                </a:lnTo>
                <a:lnTo>
                  <a:pt x="131146" y="963612"/>
                </a:lnTo>
                <a:lnTo>
                  <a:pt x="137815" y="979170"/>
                </a:lnTo>
                <a:lnTo>
                  <a:pt x="145118" y="994092"/>
                </a:lnTo>
                <a:lnTo>
                  <a:pt x="152739" y="1009650"/>
                </a:lnTo>
                <a:lnTo>
                  <a:pt x="160678" y="1025207"/>
                </a:lnTo>
                <a:lnTo>
                  <a:pt x="168934" y="1040447"/>
                </a:lnTo>
                <a:lnTo>
                  <a:pt x="177190" y="1056005"/>
                </a:lnTo>
                <a:lnTo>
                  <a:pt x="186082" y="1071562"/>
                </a:lnTo>
                <a:lnTo>
                  <a:pt x="194973" y="1087120"/>
                </a:lnTo>
                <a:lnTo>
                  <a:pt x="204499" y="1102677"/>
                </a:lnTo>
                <a:lnTo>
                  <a:pt x="213708" y="1118235"/>
                </a:lnTo>
                <a:lnTo>
                  <a:pt x="233396" y="1149032"/>
                </a:lnTo>
                <a:lnTo>
                  <a:pt x="254354" y="1180147"/>
                </a:lnTo>
                <a:lnTo>
                  <a:pt x="275947" y="1210945"/>
                </a:lnTo>
                <a:lnTo>
                  <a:pt x="279123" y="1209992"/>
                </a:lnTo>
                <a:lnTo>
                  <a:pt x="282616" y="1209357"/>
                </a:lnTo>
                <a:lnTo>
                  <a:pt x="286109" y="1208405"/>
                </a:lnTo>
                <a:lnTo>
                  <a:pt x="289602" y="1208405"/>
                </a:lnTo>
                <a:lnTo>
                  <a:pt x="1358778" y="1208405"/>
                </a:lnTo>
                <a:lnTo>
                  <a:pt x="1379418" y="1181100"/>
                </a:lnTo>
                <a:lnTo>
                  <a:pt x="1399106" y="1153477"/>
                </a:lnTo>
                <a:lnTo>
                  <a:pt x="1418159" y="1125855"/>
                </a:lnTo>
                <a:lnTo>
                  <a:pt x="1436259" y="1098232"/>
                </a:lnTo>
                <a:lnTo>
                  <a:pt x="1444833" y="1084580"/>
                </a:lnTo>
                <a:lnTo>
                  <a:pt x="1453089" y="1070292"/>
                </a:lnTo>
                <a:lnTo>
                  <a:pt x="1461345" y="1056640"/>
                </a:lnTo>
                <a:lnTo>
                  <a:pt x="1469284" y="1042670"/>
                </a:lnTo>
                <a:lnTo>
                  <a:pt x="1476905" y="1029017"/>
                </a:lnTo>
                <a:lnTo>
                  <a:pt x="1483891" y="1015365"/>
                </a:lnTo>
                <a:lnTo>
                  <a:pt x="1490877" y="1001395"/>
                </a:lnTo>
                <a:lnTo>
                  <a:pt x="1497228" y="987742"/>
                </a:lnTo>
                <a:lnTo>
                  <a:pt x="1503261" y="974407"/>
                </a:lnTo>
                <a:lnTo>
                  <a:pt x="1509612" y="960755"/>
                </a:lnTo>
                <a:lnTo>
                  <a:pt x="1515010" y="947102"/>
                </a:lnTo>
                <a:lnTo>
                  <a:pt x="1520091" y="933767"/>
                </a:lnTo>
                <a:lnTo>
                  <a:pt x="1524537" y="920432"/>
                </a:lnTo>
                <a:lnTo>
                  <a:pt x="1528982" y="907097"/>
                </a:lnTo>
                <a:lnTo>
                  <a:pt x="1533110" y="893762"/>
                </a:lnTo>
                <a:lnTo>
                  <a:pt x="1536604" y="881062"/>
                </a:lnTo>
                <a:lnTo>
                  <a:pt x="1539779" y="868045"/>
                </a:lnTo>
                <a:lnTo>
                  <a:pt x="1542637" y="855027"/>
                </a:lnTo>
                <a:lnTo>
                  <a:pt x="1544860" y="842327"/>
                </a:lnTo>
                <a:lnTo>
                  <a:pt x="1546447" y="829945"/>
                </a:lnTo>
                <a:lnTo>
                  <a:pt x="1548035" y="817245"/>
                </a:lnTo>
                <a:lnTo>
                  <a:pt x="1548670" y="805180"/>
                </a:lnTo>
                <a:lnTo>
                  <a:pt x="1549305" y="792797"/>
                </a:lnTo>
                <a:lnTo>
                  <a:pt x="1548988" y="781050"/>
                </a:lnTo>
                <a:lnTo>
                  <a:pt x="1548670" y="765175"/>
                </a:lnTo>
                <a:lnTo>
                  <a:pt x="1547718" y="749935"/>
                </a:lnTo>
                <a:lnTo>
                  <a:pt x="1546130" y="735012"/>
                </a:lnTo>
                <a:lnTo>
                  <a:pt x="1544542" y="719772"/>
                </a:lnTo>
                <a:lnTo>
                  <a:pt x="1542319" y="705485"/>
                </a:lnTo>
                <a:lnTo>
                  <a:pt x="1539779" y="691197"/>
                </a:lnTo>
                <a:lnTo>
                  <a:pt x="1537238" y="676592"/>
                </a:lnTo>
                <a:lnTo>
                  <a:pt x="1534063" y="662940"/>
                </a:lnTo>
                <a:lnTo>
                  <a:pt x="1530252" y="649287"/>
                </a:lnTo>
                <a:lnTo>
                  <a:pt x="1526760" y="635952"/>
                </a:lnTo>
                <a:lnTo>
                  <a:pt x="1522949" y="623252"/>
                </a:lnTo>
                <a:lnTo>
                  <a:pt x="1518503" y="610235"/>
                </a:lnTo>
                <a:lnTo>
                  <a:pt x="1513740" y="597535"/>
                </a:lnTo>
                <a:lnTo>
                  <a:pt x="1508660" y="585470"/>
                </a:lnTo>
                <a:lnTo>
                  <a:pt x="1503896" y="573087"/>
                </a:lnTo>
                <a:lnTo>
                  <a:pt x="1498498" y="561340"/>
                </a:lnTo>
                <a:lnTo>
                  <a:pt x="1492465" y="549910"/>
                </a:lnTo>
                <a:lnTo>
                  <a:pt x="1486749" y="538162"/>
                </a:lnTo>
                <a:lnTo>
                  <a:pt x="1480715" y="527050"/>
                </a:lnTo>
                <a:lnTo>
                  <a:pt x="1474682" y="516255"/>
                </a:lnTo>
                <a:lnTo>
                  <a:pt x="1468014" y="505460"/>
                </a:lnTo>
                <a:lnTo>
                  <a:pt x="1461663" y="494982"/>
                </a:lnTo>
                <a:lnTo>
                  <a:pt x="1454994" y="485140"/>
                </a:lnTo>
                <a:lnTo>
                  <a:pt x="1447691" y="475297"/>
                </a:lnTo>
                <a:lnTo>
                  <a:pt x="1440705" y="465772"/>
                </a:lnTo>
                <a:lnTo>
                  <a:pt x="1433401" y="455930"/>
                </a:lnTo>
                <a:lnTo>
                  <a:pt x="1426098" y="447040"/>
                </a:lnTo>
                <a:lnTo>
                  <a:pt x="1418476" y="437832"/>
                </a:lnTo>
                <a:lnTo>
                  <a:pt x="1410855" y="428942"/>
                </a:lnTo>
                <a:lnTo>
                  <a:pt x="1402917" y="420370"/>
                </a:lnTo>
                <a:lnTo>
                  <a:pt x="1395296" y="412115"/>
                </a:lnTo>
                <a:lnTo>
                  <a:pt x="1387357" y="404177"/>
                </a:lnTo>
                <a:lnTo>
                  <a:pt x="1371480" y="388302"/>
                </a:lnTo>
                <a:lnTo>
                  <a:pt x="1355285" y="374015"/>
                </a:lnTo>
                <a:lnTo>
                  <a:pt x="1338772" y="360045"/>
                </a:lnTo>
                <a:lnTo>
                  <a:pt x="1322260" y="347027"/>
                </a:lnTo>
                <a:lnTo>
                  <a:pt x="1306065" y="334962"/>
                </a:lnTo>
                <a:lnTo>
                  <a:pt x="1289870" y="323850"/>
                </a:lnTo>
                <a:lnTo>
                  <a:pt x="1273676" y="313372"/>
                </a:lnTo>
                <a:lnTo>
                  <a:pt x="1262693" y="306783"/>
                </a:lnTo>
                <a:lnTo>
                  <a:pt x="1262392" y="307587"/>
                </a:lnTo>
                <a:lnTo>
                  <a:pt x="1257633" y="317458"/>
                </a:lnTo>
                <a:lnTo>
                  <a:pt x="1252874" y="327011"/>
                </a:lnTo>
                <a:lnTo>
                  <a:pt x="1247481" y="336563"/>
                </a:lnTo>
                <a:lnTo>
                  <a:pt x="1241770" y="345160"/>
                </a:lnTo>
                <a:lnTo>
                  <a:pt x="1235742" y="353757"/>
                </a:lnTo>
                <a:lnTo>
                  <a:pt x="1229079" y="362354"/>
                </a:lnTo>
                <a:lnTo>
                  <a:pt x="1222416" y="370315"/>
                </a:lnTo>
                <a:lnTo>
                  <a:pt x="1214802" y="377957"/>
                </a:lnTo>
                <a:lnTo>
                  <a:pt x="1207187" y="385599"/>
                </a:lnTo>
                <a:lnTo>
                  <a:pt x="1199255" y="392285"/>
                </a:lnTo>
                <a:lnTo>
                  <a:pt x="1190689" y="398972"/>
                </a:lnTo>
                <a:lnTo>
                  <a:pt x="1182123" y="405022"/>
                </a:lnTo>
                <a:lnTo>
                  <a:pt x="1173239" y="410753"/>
                </a:lnTo>
                <a:lnTo>
                  <a:pt x="1164038" y="416166"/>
                </a:lnTo>
                <a:lnTo>
                  <a:pt x="1154520" y="421261"/>
                </a:lnTo>
                <a:lnTo>
                  <a:pt x="1144684" y="425719"/>
                </a:lnTo>
                <a:lnTo>
                  <a:pt x="1134849" y="429540"/>
                </a:lnTo>
                <a:lnTo>
                  <a:pt x="1124696" y="432724"/>
                </a:lnTo>
                <a:lnTo>
                  <a:pt x="1114226" y="435908"/>
                </a:lnTo>
                <a:lnTo>
                  <a:pt x="1103439" y="438455"/>
                </a:lnTo>
                <a:lnTo>
                  <a:pt x="1092652" y="440366"/>
                </a:lnTo>
                <a:lnTo>
                  <a:pt x="1081547" y="441639"/>
                </a:lnTo>
                <a:lnTo>
                  <a:pt x="1070443" y="442595"/>
                </a:lnTo>
                <a:lnTo>
                  <a:pt x="1059021" y="442913"/>
                </a:lnTo>
                <a:lnTo>
                  <a:pt x="1047917" y="442595"/>
                </a:lnTo>
                <a:lnTo>
                  <a:pt x="1036178" y="441639"/>
                </a:lnTo>
                <a:lnTo>
                  <a:pt x="1025390" y="440366"/>
                </a:lnTo>
                <a:lnTo>
                  <a:pt x="1014286" y="438455"/>
                </a:lnTo>
                <a:lnTo>
                  <a:pt x="1003816" y="435908"/>
                </a:lnTo>
                <a:lnTo>
                  <a:pt x="993663" y="432724"/>
                </a:lnTo>
                <a:lnTo>
                  <a:pt x="983193" y="429540"/>
                </a:lnTo>
                <a:lnTo>
                  <a:pt x="973040" y="425719"/>
                </a:lnTo>
                <a:lnTo>
                  <a:pt x="963205" y="421261"/>
                </a:lnTo>
                <a:lnTo>
                  <a:pt x="954004" y="416166"/>
                </a:lnTo>
                <a:lnTo>
                  <a:pt x="944486" y="410753"/>
                </a:lnTo>
                <a:lnTo>
                  <a:pt x="935602" y="405022"/>
                </a:lnTo>
                <a:lnTo>
                  <a:pt x="927036" y="398972"/>
                </a:lnTo>
                <a:lnTo>
                  <a:pt x="918787" y="392285"/>
                </a:lnTo>
                <a:lnTo>
                  <a:pt x="910538" y="385599"/>
                </a:lnTo>
                <a:lnTo>
                  <a:pt x="902923" y="377957"/>
                </a:lnTo>
                <a:lnTo>
                  <a:pt x="895626" y="370315"/>
                </a:lnTo>
                <a:lnTo>
                  <a:pt x="888646" y="362354"/>
                </a:lnTo>
                <a:lnTo>
                  <a:pt x="881984" y="353757"/>
                </a:lnTo>
                <a:lnTo>
                  <a:pt x="875955" y="345160"/>
                </a:lnTo>
                <a:lnTo>
                  <a:pt x="870244" y="336563"/>
                </a:lnTo>
                <a:lnTo>
                  <a:pt x="864851" y="327011"/>
                </a:lnTo>
                <a:lnTo>
                  <a:pt x="860092" y="317458"/>
                </a:lnTo>
                <a:lnTo>
                  <a:pt x="855650" y="307587"/>
                </a:lnTo>
                <a:lnTo>
                  <a:pt x="851843" y="297398"/>
                </a:lnTo>
                <a:lnTo>
                  <a:pt x="848353" y="287527"/>
                </a:lnTo>
                <a:lnTo>
                  <a:pt x="845497" y="277020"/>
                </a:lnTo>
                <a:lnTo>
                  <a:pt x="842959" y="266194"/>
                </a:lnTo>
                <a:lnTo>
                  <a:pt x="840738" y="255367"/>
                </a:lnTo>
                <a:lnTo>
                  <a:pt x="839469" y="244223"/>
                </a:lnTo>
                <a:lnTo>
                  <a:pt x="838517" y="233079"/>
                </a:lnTo>
                <a:lnTo>
                  <a:pt x="838200" y="221616"/>
                </a:lnTo>
                <a:lnTo>
                  <a:pt x="838517" y="210153"/>
                </a:lnTo>
                <a:lnTo>
                  <a:pt x="839469" y="198690"/>
                </a:lnTo>
                <a:lnTo>
                  <a:pt x="840738" y="187864"/>
                </a:lnTo>
                <a:lnTo>
                  <a:pt x="842959" y="176719"/>
                </a:lnTo>
                <a:lnTo>
                  <a:pt x="845497" y="166212"/>
                </a:lnTo>
                <a:lnTo>
                  <a:pt x="848353" y="155704"/>
                </a:lnTo>
                <a:lnTo>
                  <a:pt x="851843" y="145515"/>
                </a:lnTo>
                <a:lnTo>
                  <a:pt x="855650" y="135326"/>
                </a:lnTo>
                <a:lnTo>
                  <a:pt x="860092" y="125455"/>
                </a:lnTo>
                <a:lnTo>
                  <a:pt x="864851" y="116221"/>
                </a:lnTo>
                <a:lnTo>
                  <a:pt x="870244" y="106668"/>
                </a:lnTo>
                <a:lnTo>
                  <a:pt x="875955" y="97753"/>
                </a:lnTo>
                <a:lnTo>
                  <a:pt x="881984" y="89156"/>
                </a:lnTo>
                <a:lnTo>
                  <a:pt x="888646" y="80877"/>
                </a:lnTo>
                <a:lnTo>
                  <a:pt x="895626" y="72598"/>
                </a:lnTo>
                <a:lnTo>
                  <a:pt x="902923" y="64956"/>
                </a:lnTo>
                <a:lnTo>
                  <a:pt x="910538" y="57633"/>
                </a:lnTo>
                <a:lnTo>
                  <a:pt x="918787" y="50946"/>
                </a:lnTo>
                <a:lnTo>
                  <a:pt x="927036" y="43941"/>
                </a:lnTo>
                <a:lnTo>
                  <a:pt x="935602" y="37891"/>
                </a:lnTo>
                <a:lnTo>
                  <a:pt x="944486" y="32160"/>
                </a:lnTo>
                <a:lnTo>
                  <a:pt x="954004" y="26747"/>
                </a:lnTo>
                <a:lnTo>
                  <a:pt x="963205" y="21970"/>
                </a:lnTo>
                <a:lnTo>
                  <a:pt x="973040" y="17831"/>
                </a:lnTo>
                <a:lnTo>
                  <a:pt x="983193" y="13692"/>
                </a:lnTo>
                <a:lnTo>
                  <a:pt x="993663" y="10189"/>
                </a:lnTo>
                <a:lnTo>
                  <a:pt x="1003816" y="7323"/>
                </a:lnTo>
                <a:lnTo>
                  <a:pt x="1014286" y="4776"/>
                </a:lnTo>
                <a:lnTo>
                  <a:pt x="1025390" y="2547"/>
                </a:lnTo>
                <a:lnTo>
                  <a:pt x="1036178" y="1274"/>
                </a:lnTo>
                <a:lnTo>
                  <a:pt x="1047917" y="318"/>
                </a:lnTo>
                <a:lnTo>
                  <a:pt x="105902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71A3D6"/>
              </a:solidFill>
            </a:endParaRPr>
          </a:p>
        </p:txBody>
      </p:sp>
      <p:sp>
        <p:nvSpPr>
          <p:cNvPr id="11" name="KSO_Shape">
            <a:extLst>
              <a:ext uri="{FF2B5EF4-FFF2-40B4-BE49-F238E27FC236}">
                <a16:creationId xmlns:a16="http://schemas.microsoft.com/office/drawing/2014/main" id="{F4971443-ADC6-4F1D-812E-A4AEDA1172BF}"/>
              </a:ext>
            </a:extLst>
          </p:cNvPr>
          <p:cNvSpPr>
            <a:spLocks/>
          </p:cNvSpPr>
          <p:nvPr/>
        </p:nvSpPr>
        <p:spPr bwMode="auto">
          <a:xfrm>
            <a:off x="848534" y="4320460"/>
            <a:ext cx="709095" cy="874601"/>
          </a:xfrm>
          <a:custGeom>
            <a:avLst/>
            <a:gdLst>
              <a:gd name="T0" fmla="*/ 1032681 w 2187575"/>
              <a:gd name="T1" fmla="*/ 985663 h 2192338"/>
              <a:gd name="T2" fmla="*/ 900221 w 2187575"/>
              <a:gd name="T3" fmla="*/ 1130146 h 2192338"/>
              <a:gd name="T4" fmla="*/ 804608 w 2187575"/>
              <a:gd name="T5" fmla="*/ 1007891 h 2192338"/>
              <a:gd name="T6" fmla="*/ 610842 w 2187575"/>
              <a:gd name="T7" fmla="*/ 694790 h 2192338"/>
              <a:gd name="T8" fmla="*/ 484735 w 2187575"/>
              <a:gd name="T9" fmla="*/ 589683 h 2192338"/>
              <a:gd name="T10" fmla="*/ 319238 w 2187575"/>
              <a:gd name="T11" fmla="*/ 860549 h 2192338"/>
              <a:gd name="T12" fmla="*/ 185825 w 2187575"/>
              <a:gd name="T13" fmla="*/ 1347348 h 2192338"/>
              <a:gd name="T14" fmla="*/ 162954 w 2187575"/>
              <a:gd name="T15" fmla="*/ 1797311 h 2192338"/>
              <a:gd name="T16" fmla="*/ 222673 w 2187575"/>
              <a:gd name="T17" fmla="*/ 1991966 h 2192338"/>
              <a:gd name="T18" fmla="*/ 539433 w 2187575"/>
              <a:gd name="T19" fmla="*/ 2033388 h 2192338"/>
              <a:gd name="T20" fmla="*/ 755650 w 2187575"/>
              <a:gd name="T21" fmla="*/ 1967079 h 2192338"/>
              <a:gd name="T22" fmla="*/ 849079 w 2187575"/>
              <a:gd name="T23" fmla="*/ 1754124 h 2192338"/>
              <a:gd name="T24" fmla="*/ 872586 w 2187575"/>
              <a:gd name="T25" fmla="*/ 1319404 h 2192338"/>
              <a:gd name="T26" fmla="*/ 921504 w 2187575"/>
              <a:gd name="T27" fmla="*/ 1221917 h 2192338"/>
              <a:gd name="T28" fmla="*/ 1079058 w 2187575"/>
              <a:gd name="T29" fmla="*/ 1135862 h 2192338"/>
              <a:gd name="T30" fmla="*/ 1207706 w 2187575"/>
              <a:gd name="T31" fmla="*/ 1196513 h 2192338"/>
              <a:gd name="T32" fmla="*/ 1316978 w 2187575"/>
              <a:gd name="T33" fmla="*/ 1289872 h 2192338"/>
              <a:gd name="T34" fmla="*/ 1302049 w 2187575"/>
              <a:gd name="T35" fmla="*/ 1566454 h 2192338"/>
              <a:gd name="T36" fmla="*/ 1397071 w 2187575"/>
              <a:gd name="T37" fmla="*/ 1912938 h 2192338"/>
              <a:gd name="T38" fmla="*/ 1529828 w 2187575"/>
              <a:gd name="T39" fmla="*/ 2014221 h 2192338"/>
              <a:gd name="T40" fmla="*/ 1799151 w 2187575"/>
              <a:gd name="T41" fmla="*/ 2033271 h 2192338"/>
              <a:gd name="T42" fmla="*/ 1994157 w 2187575"/>
              <a:gd name="T43" fmla="*/ 1968183 h 2192338"/>
              <a:gd name="T44" fmla="*/ 2030681 w 2187575"/>
              <a:gd name="T45" fmla="*/ 1648778 h 2192338"/>
              <a:gd name="T46" fmla="*/ 1967161 w 2187575"/>
              <a:gd name="T47" fmla="*/ 1178877 h 2192338"/>
              <a:gd name="T48" fmla="*/ 1823948 w 2187575"/>
              <a:gd name="T49" fmla="*/ 763380 h 2192338"/>
              <a:gd name="T50" fmla="*/ 1676876 w 2187575"/>
              <a:gd name="T51" fmla="*/ 587460 h 2192338"/>
              <a:gd name="T52" fmla="*/ 1519321 w 2187575"/>
              <a:gd name="T53" fmla="*/ 774495 h 2192338"/>
              <a:gd name="T54" fmla="*/ 1333813 w 2187575"/>
              <a:gd name="T55" fmla="*/ 1107283 h 2192338"/>
              <a:gd name="T56" fmla="*/ 1187059 w 2187575"/>
              <a:gd name="T57" fmla="*/ 1085055 h 2192338"/>
              <a:gd name="T58" fmla="*/ 1151165 w 2187575"/>
              <a:gd name="T59" fmla="*/ 793230 h 2192338"/>
              <a:gd name="T60" fmla="*/ 1200083 w 2187575"/>
              <a:gd name="T61" fmla="*/ 635 h 2192338"/>
              <a:gd name="T62" fmla="*/ 1309672 w 2187575"/>
              <a:gd name="T63" fmla="*/ 53983 h 2192338"/>
              <a:gd name="T64" fmla="*/ 1338578 w 2187575"/>
              <a:gd name="T65" fmla="*/ 272454 h 2192338"/>
              <a:gd name="T66" fmla="*/ 1438003 w 2187575"/>
              <a:gd name="T67" fmla="*/ 618262 h 2192338"/>
              <a:gd name="T68" fmla="*/ 1623193 w 2187575"/>
              <a:gd name="T69" fmla="*/ 436308 h 2192338"/>
              <a:gd name="T70" fmla="*/ 1765183 w 2187575"/>
              <a:gd name="T71" fmla="*/ 441389 h 2192338"/>
              <a:gd name="T72" fmla="*/ 1923372 w 2187575"/>
              <a:gd name="T73" fmla="*/ 621437 h 2192338"/>
              <a:gd name="T74" fmla="*/ 2077686 w 2187575"/>
              <a:gd name="T75" fmla="*/ 987425 h 2192338"/>
              <a:gd name="T76" fmla="*/ 2182176 w 2187575"/>
              <a:gd name="T77" fmla="*/ 1522413 h 2192338"/>
              <a:gd name="T78" fmla="*/ 2167566 w 2187575"/>
              <a:gd name="T79" fmla="*/ 1908493 h 2192338"/>
              <a:gd name="T80" fmla="*/ 2069111 w 2187575"/>
              <a:gd name="T81" fmla="*/ 2111376 h 2192338"/>
              <a:gd name="T82" fmla="*/ 1864259 w 2187575"/>
              <a:gd name="T83" fmla="*/ 2182813 h 2192338"/>
              <a:gd name="T84" fmla="*/ 1517124 w 2187575"/>
              <a:gd name="T85" fmla="*/ 2171701 h 2192338"/>
              <a:gd name="T86" fmla="*/ 1302427 w 2187575"/>
              <a:gd name="T87" fmla="*/ 2055178 h 2192338"/>
              <a:gd name="T88" fmla="*/ 1189679 w 2187575"/>
              <a:gd name="T89" fmla="*/ 1803718 h 2192338"/>
              <a:gd name="T90" fmla="*/ 1136870 w 2187575"/>
              <a:gd name="T91" fmla="*/ 1418795 h 2192338"/>
              <a:gd name="T92" fmla="*/ 1050787 w 2187575"/>
              <a:gd name="T93" fmla="*/ 1418795 h 2192338"/>
              <a:gd name="T94" fmla="*/ 988528 w 2187575"/>
              <a:gd name="T95" fmla="*/ 1837639 h 2192338"/>
              <a:gd name="T96" fmla="*/ 856298 w 2187575"/>
              <a:gd name="T97" fmla="*/ 2087958 h 2192338"/>
              <a:gd name="T98" fmla="*/ 679450 w 2187575"/>
              <a:gd name="T99" fmla="*/ 2169812 h 2192338"/>
              <a:gd name="T100" fmla="*/ 341792 w 2187575"/>
              <a:gd name="T101" fmla="*/ 2185669 h 2192338"/>
              <a:gd name="T102" fmla="*/ 121660 w 2187575"/>
              <a:gd name="T103" fmla="*/ 2113904 h 2192338"/>
              <a:gd name="T104" fmla="*/ 24459 w 2187575"/>
              <a:gd name="T105" fmla="*/ 1932268 h 2192338"/>
              <a:gd name="T106" fmla="*/ 3812 w 2187575"/>
              <a:gd name="T107" fmla="*/ 1546131 h 2192338"/>
              <a:gd name="T108" fmla="*/ 100060 w 2187575"/>
              <a:gd name="T109" fmla="*/ 1020275 h 2192338"/>
              <a:gd name="T110" fmla="*/ 263967 w 2187575"/>
              <a:gd name="T111" fmla="*/ 621437 h 2192338"/>
              <a:gd name="T112" fmla="*/ 422475 w 2187575"/>
              <a:gd name="T113" fmla="*/ 441389 h 2192338"/>
              <a:gd name="T114" fmla="*/ 564147 w 2187575"/>
              <a:gd name="T115" fmla="*/ 436626 h 2192338"/>
              <a:gd name="T116" fmla="*/ 749337 w 2187575"/>
              <a:gd name="T117" fmla="*/ 618262 h 2192338"/>
              <a:gd name="T118" fmla="*/ 848762 w 2187575"/>
              <a:gd name="T119" fmla="*/ 271502 h 2192338"/>
              <a:gd name="T120" fmla="*/ 877668 w 2187575"/>
              <a:gd name="T121" fmla="*/ 53983 h 2192338"/>
              <a:gd name="T122" fmla="*/ 987257 w 2187575"/>
              <a:gd name="T123" fmla="*/ 635 h 2192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187575" h="2192338">
                <a:moveTo>
                  <a:pt x="1004410" y="156550"/>
                </a:moveTo>
                <a:lnTo>
                  <a:pt x="998375" y="157185"/>
                </a:lnTo>
                <a:lnTo>
                  <a:pt x="1005046" y="260387"/>
                </a:lnTo>
                <a:lnTo>
                  <a:pt x="1007269" y="288967"/>
                </a:lnTo>
                <a:lnTo>
                  <a:pt x="1016799" y="416620"/>
                </a:lnTo>
                <a:lnTo>
                  <a:pt x="1021563" y="489656"/>
                </a:lnTo>
                <a:lnTo>
                  <a:pt x="1026328" y="565232"/>
                </a:lnTo>
                <a:lnTo>
                  <a:pt x="1030457" y="642713"/>
                </a:lnTo>
                <a:lnTo>
                  <a:pt x="1034269" y="719242"/>
                </a:lnTo>
                <a:lnTo>
                  <a:pt x="1035222" y="756712"/>
                </a:lnTo>
                <a:lnTo>
                  <a:pt x="1036493" y="793230"/>
                </a:lnTo>
                <a:lnTo>
                  <a:pt x="1036811" y="828477"/>
                </a:lnTo>
                <a:lnTo>
                  <a:pt x="1037446" y="862137"/>
                </a:lnTo>
                <a:lnTo>
                  <a:pt x="1034587" y="959941"/>
                </a:lnTo>
                <a:lnTo>
                  <a:pt x="1033634" y="972961"/>
                </a:lnTo>
                <a:lnTo>
                  <a:pt x="1032681" y="985663"/>
                </a:lnTo>
                <a:lnTo>
                  <a:pt x="1031410" y="997729"/>
                </a:lnTo>
                <a:lnTo>
                  <a:pt x="1029505" y="1008843"/>
                </a:lnTo>
                <a:lnTo>
                  <a:pt x="1027281" y="1019323"/>
                </a:lnTo>
                <a:lnTo>
                  <a:pt x="1025375" y="1029484"/>
                </a:lnTo>
                <a:lnTo>
                  <a:pt x="1022516" y="1039010"/>
                </a:lnTo>
                <a:lnTo>
                  <a:pt x="1019975" y="1047584"/>
                </a:lnTo>
                <a:lnTo>
                  <a:pt x="1016799" y="1056475"/>
                </a:lnTo>
                <a:lnTo>
                  <a:pt x="1012987" y="1064414"/>
                </a:lnTo>
                <a:lnTo>
                  <a:pt x="1009175" y="1071400"/>
                </a:lnTo>
                <a:lnTo>
                  <a:pt x="1005046" y="1078704"/>
                </a:lnTo>
                <a:lnTo>
                  <a:pt x="1000281" y="1085055"/>
                </a:lnTo>
                <a:lnTo>
                  <a:pt x="995516" y="1091405"/>
                </a:lnTo>
                <a:lnTo>
                  <a:pt x="990434" y="1096804"/>
                </a:lnTo>
                <a:lnTo>
                  <a:pt x="984398" y="1102520"/>
                </a:lnTo>
                <a:lnTo>
                  <a:pt x="907209" y="1128241"/>
                </a:lnTo>
                <a:lnTo>
                  <a:pt x="900221" y="1130146"/>
                </a:lnTo>
                <a:lnTo>
                  <a:pt x="893868" y="1131416"/>
                </a:lnTo>
                <a:lnTo>
                  <a:pt x="888468" y="1131734"/>
                </a:lnTo>
                <a:lnTo>
                  <a:pt x="883386" y="1131734"/>
                </a:lnTo>
                <a:lnTo>
                  <a:pt x="878621" y="1130464"/>
                </a:lnTo>
                <a:lnTo>
                  <a:pt x="874174" y="1128876"/>
                </a:lnTo>
                <a:lnTo>
                  <a:pt x="870044" y="1126971"/>
                </a:lnTo>
                <a:lnTo>
                  <a:pt x="866232" y="1124113"/>
                </a:lnTo>
                <a:lnTo>
                  <a:pt x="863056" y="1120620"/>
                </a:lnTo>
                <a:lnTo>
                  <a:pt x="859562" y="1116809"/>
                </a:lnTo>
                <a:lnTo>
                  <a:pt x="856703" y="1112364"/>
                </a:lnTo>
                <a:lnTo>
                  <a:pt x="853526" y="1107283"/>
                </a:lnTo>
                <a:lnTo>
                  <a:pt x="847491" y="1096169"/>
                </a:lnTo>
                <a:lnTo>
                  <a:pt x="841456" y="1083467"/>
                </a:lnTo>
                <a:lnTo>
                  <a:pt x="829385" y="1057428"/>
                </a:lnTo>
                <a:lnTo>
                  <a:pt x="816997" y="1032659"/>
                </a:lnTo>
                <a:lnTo>
                  <a:pt x="804608" y="1007891"/>
                </a:lnTo>
                <a:lnTo>
                  <a:pt x="791902" y="983757"/>
                </a:lnTo>
                <a:lnTo>
                  <a:pt x="779514" y="960259"/>
                </a:lnTo>
                <a:lnTo>
                  <a:pt x="766808" y="937396"/>
                </a:lnTo>
                <a:lnTo>
                  <a:pt x="754737" y="914532"/>
                </a:lnTo>
                <a:lnTo>
                  <a:pt x="742031" y="892939"/>
                </a:lnTo>
                <a:lnTo>
                  <a:pt x="729643" y="871346"/>
                </a:lnTo>
                <a:lnTo>
                  <a:pt x="716937" y="850706"/>
                </a:lnTo>
                <a:lnTo>
                  <a:pt x="704549" y="831018"/>
                </a:lnTo>
                <a:lnTo>
                  <a:pt x="692160" y="811330"/>
                </a:lnTo>
                <a:lnTo>
                  <a:pt x="680407" y="792912"/>
                </a:lnTo>
                <a:lnTo>
                  <a:pt x="668336" y="774495"/>
                </a:lnTo>
                <a:lnTo>
                  <a:pt x="656583" y="757029"/>
                </a:lnTo>
                <a:lnTo>
                  <a:pt x="644513" y="740517"/>
                </a:lnTo>
                <a:lnTo>
                  <a:pt x="633077" y="724640"/>
                </a:lnTo>
                <a:lnTo>
                  <a:pt x="621959" y="709080"/>
                </a:lnTo>
                <a:lnTo>
                  <a:pt x="610842" y="694790"/>
                </a:lnTo>
                <a:lnTo>
                  <a:pt x="600359" y="680818"/>
                </a:lnTo>
                <a:lnTo>
                  <a:pt x="589877" y="667799"/>
                </a:lnTo>
                <a:lnTo>
                  <a:pt x="579712" y="655732"/>
                </a:lnTo>
                <a:lnTo>
                  <a:pt x="569547" y="644301"/>
                </a:lnTo>
                <a:lnTo>
                  <a:pt x="560018" y="633504"/>
                </a:lnTo>
                <a:lnTo>
                  <a:pt x="551123" y="623660"/>
                </a:lnTo>
                <a:lnTo>
                  <a:pt x="541912" y="615086"/>
                </a:lnTo>
                <a:lnTo>
                  <a:pt x="533653" y="606513"/>
                </a:lnTo>
                <a:lnTo>
                  <a:pt x="525711" y="599527"/>
                </a:lnTo>
                <a:lnTo>
                  <a:pt x="518088" y="593176"/>
                </a:lnTo>
                <a:lnTo>
                  <a:pt x="510782" y="587460"/>
                </a:lnTo>
                <a:lnTo>
                  <a:pt x="504111" y="583332"/>
                </a:lnTo>
                <a:lnTo>
                  <a:pt x="497758" y="579521"/>
                </a:lnTo>
                <a:lnTo>
                  <a:pt x="493946" y="582062"/>
                </a:lnTo>
                <a:lnTo>
                  <a:pt x="489499" y="585555"/>
                </a:lnTo>
                <a:lnTo>
                  <a:pt x="484735" y="589683"/>
                </a:lnTo>
                <a:lnTo>
                  <a:pt x="479970" y="593811"/>
                </a:lnTo>
                <a:lnTo>
                  <a:pt x="470123" y="604290"/>
                </a:lnTo>
                <a:lnTo>
                  <a:pt x="459005" y="616992"/>
                </a:lnTo>
                <a:lnTo>
                  <a:pt x="447887" y="631281"/>
                </a:lnTo>
                <a:lnTo>
                  <a:pt x="435816" y="647159"/>
                </a:lnTo>
                <a:lnTo>
                  <a:pt x="423428" y="664306"/>
                </a:lnTo>
                <a:lnTo>
                  <a:pt x="411675" y="682406"/>
                </a:lnTo>
                <a:lnTo>
                  <a:pt x="399287" y="701776"/>
                </a:lnTo>
                <a:lnTo>
                  <a:pt x="386898" y="721782"/>
                </a:lnTo>
                <a:lnTo>
                  <a:pt x="375145" y="742422"/>
                </a:lnTo>
                <a:lnTo>
                  <a:pt x="363710" y="763380"/>
                </a:lnTo>
                <a:lnTo>
                  <a:pt x="352910" y="784338"/>
                </a:lnTo>
                <a:lnTo>
                  <a:pt x="342427" y="805932"/>
                </a:lnTo>
                <a:lnTo>
                  <a:pt x="332898" y="826572"/>
                </a:lnTo>
                <a:lnTo>
                  <a:pt x="324321" y="847213"/>
                </a:lnTo>
                <a:lnTo>
                  <a:pt x="319238" y="860549"/>
                </a:lnTo>
                <a:lnTo>
                  <a:pt x="311297" y="881190"/>
                </a:lnTo>
                <a:lnTo>
                  <a:pt x="301132" y="908816"/>
                </a:lnTo>
                <a:lnTo>
                  <a:pt x="289379" y="942476"/>
                </a:lnTo>
                <a:lnTo>
                  <a:pt x="276355" y="981852"/>
                </a:lnTo>
                <a:lnTo>
                  <a:pt x="262379" y="1026626"/>
                </a:lnTo>
                <a:lnTo>
                  <a:pt x="254755" y="1050760"/>
                </a:lnTo>
                <a:lnTo>
                  <a:pt x="247767" y="1076163"/>
                </a:lnTo>
                <a:lnTo>
                  <a:pt x="240143" y="1102837"/>
                </a:lnTo>
                <a:lnTo>
                  <a:pt x="232837" y="1130146"/>
                </a:lnTo>
                <a:lnTo>
                  <a:pt x="225531" y="1158725"/>
                </a:lnTo>
                <a:lnTo>
                  <a:pt x="218225" y="1188575"/>
                </a:lnTo>
                <a:lnTo>
                  <a:pt x="211237" y="1218741"/>
                </a:lnTo>
                <a:lnTo>
                  <a:pt x="204249" y="1249543"/>
                </a:lnTo>
                <a:lnTo>
                  <a:pt x="197896" y="1281933"/>
                </a:lnTo>
                <a:lnTo>
                  <a:pt x="191543" y="1314323"/>
                </a:lnTo>
                <a:lnTo>
                  <a:pt x="185825" y="1347348"/>
                </a:lnTo>
                <a:lnTo>
                  <a:pt x="180107" y="1381007"/>
                </a:lnTo>
                <a:lnTo>
                  <a:pt x="175025" y="1415302"/>
                </a:lnTo>
                <a:lnTo>
                  <a:pt x="170578" y="1450232"/>
                </a:lnTo>
                <a:lnTo>
                  <a:pt x="166766" y="1485163"/>
                </a:lnTo>
                <a:lnTo>
                  <a:pt x="162954" y="1520728"/>
                </a:lnTo>
                <a:lnTo>
                  <a:pt x="160731" y="1556610"/>
                </a:lnTo>
                <a:lnTo>
                  <a:pt x="158825" y="1592176"/>
                </a:lnTo>
                <a:lnTo>
                  <a:pt x="157554" y="1628376"/>
                </a:lnTo>
                <a:lnTo>
                  <a:pt x="157237" y="1664576"/>
                </a:lnTo>
                <a:lnTo>
                  <a:pt x="157237" y="1683629"/>
                </a:lnTo>
                <a:lnTo>
                  <a:pt x="157554" y="1702682"/>
                </a:lnTo>
                <a:lnTo>
                  <a:pt x="157872" y="1721734"/>
                </a:lnTo>
                <a:lnTo>
                  <a:pt x="158825" y="1740787"/>
                </a:lnTo>
                <a:lnTo>
                  <a:pt x="159778" y="1759840"/>
                </a:lnTo>
                <a:lnTo>
                  <a:pt x="161366" y="1778258"/>
                </a:lnTo>
                <a:lnTo>
                  <a:pt x="162954" y="1797311"/>
                </a:lnTo>
                <a:lnTo>
                  <a:pt x="165178" y="1816046"/>
                </a:lnTo>
                <a:lnTo>
                  <a:pt x="167401" y="1835099"/>
                </a:lnTo>
                <a:lnTo>
                  <a:pt x="169943" y="1853834"/>
                </a:lnTo>
                <a:lnTo>
                  <a:pt x="173119" y="1872569"/>
                </a:lnTo>
                <a:lnTo>
                  <a:pt x="176296" y="1890987"/>
                </a:lnTo>
                <a:lnTo>
                  <a:pt x="179472" y="1909404"/>
                </a:lnTo>
                <a:lnTo>
                  <a:pt x="183284" y="1928140"/>
                </a:lnTo>
                <a:lnTo>
                  <a:pt x="187731" y="1946240"/>
                </a:lnTo>
                <a:lnTo>
                  <a:pt x="192178" y="1964022"/>
                </a:lnTo>
                <a:lnTo>
                  <a:pt x="192813" y="1966245"/>
                </a:lnTo>
                <a:lnTo>
                  <a:pt x="193766" y="1968150"/>
                </a:lnTo>
                <a:lnTo>
                  <a:pt x="196308" y="1971961"/>
                </a:lnTo>
                <a:lnTo>
                  <a:pt x="200755" y="1976407"/>
                </a:lnTo>
                <a:lnTo>
                  <a:pt x="206790" y="1981487"/>
                </a:lnTo>
                <a:lnTo>
                  <a:pt x="213778" y="1986251"/>
                </a:lnTo>
                <a:lnTo>
                  <a:pt x="222673" y="1991966"/>
                </a:lnTo>
                <a:lnTo>
                  <a:pt x="232837" y="1997047"/>
                </a:lnTo>
                <a:lnTo>
                  <a:pt x="244908" y="2002763"/>
                </a:lnTo>
                <a:lnTo>
                  <a:pt x="258885" y="2007844"/>
                </a:lnTo>
                <a:lnTo>
                  <a:pt x="274132" y="2012607"/>
                </a:lnTo>
                <a:lnTo>
                  <a:pt x="291285" y="2017370"/>
                </a:lnTo>
                <a:lnTo>
                  <a:pt x="310344" y="2021816"/>
                </a:lnTo>
                <a:lnTo>
                  <a:pt x="331309" y="2025626"/>
                </a:lnTo>
                <a:lnTo>
                  <a:pt x="354498" y="2029119"/>
                </a:lnTo>
                <a:lnTo>
                  <a:pt x="379592" y="2031977"/>
                </a:lnTo>
                <a:lnTo>
                  <a:pt x="406593" y="2034518"/>
                </a:lnTo>
                <a:lnTo>
                  <a:pt x="408754" y="2034706"/>
                </a:lnTo>
                <a:lnTo>
                  <a:pt x="434658" y="2035609"/>
                </a:lnTo>
                <a:lnTo>
                  <a:pt x="461645" y="2036243"/>
                </a:lnTo>
                <a:lnTo>
                  <a:pt x="488315" y="2036243"/>
                </a:lnTo>
                <a:lnTo>
                  <a:pt x="514033" y="2034974"/>
                </a:lnTo>
                <a:lnTo>
                  <a:pt x="539433" y="2033388"/>
                </a:lnTo>
                <a:lnTo>
                  <a:pt x="563563" y="2030850"/>
                </a:lnTo>
                <a:lnTo>
                  <a:pt x="586740" y="2027677"/>
                </a:lnTo>
                <a:lnTo>
                  <a:pt x="608965" y="2024504"/>
                </a:lnTo>
                <a:lnTo>
                  <a:pt x="630238" y="2020697"/>
                </a:lnTo>
                <a:lnTo>
                  <a:pt x="649923" y="2016255"/>
                </a:lnTo>
                <a:lnTo>
                  <a:pt x="668338" y="2011496"/>
                </a:lnTo>
                <a:lnTo>
                  <a:pt x="685483" y="2006420"/>
                </a:lnTo>
                <a:lnTo>
                  <a:pt x="700723" y="2000709"/>
                </a:lnTo>
                <a:lnTo>
                  <a:pt x="714693" y="1995316"/>
                </a:lnTo>
                <a:lnTo>
                  <a:pt x="726758" y="1989605"/>
                </a:lnTo>
                <a:lnTo>
                  <a:pt x="732155" y="1986432"/>
                </a:lnTo>
                <a:lnTo>
                  <a:pt x="736918" y="1983894"/>
                </a:lnTo>
                <a:lnTo>
                  <a:pt x="742950" y="1979453"/>
                </a:lnTo>
                <a:lnTo>
                  <a:pt x="746443" y="1976280"/>
                </a:lnTo>
                <a:lnTo>
                  <a:pt x="750888" y="1972155"/>
                </a:lnTo>
                <a:lnTo>
                  <a:pt x="755650" y="1967079"/>
                </a:lnTo>
                <a:lnTo>
                  <a:pt x="761048" y="1960734"/>
                </a:lnTo>
                <a:lnTo>
                  <a:pt x="766763" y="1953120"/>
                </a:lnTo>
                <a:lnTo>
                  <a:pt x="773113" y="1944553"/>
                </a:lnTo>
                <a:lnTo>
                  <a:pt x="779463" y="1934084"/>
                </a:lnTo>
                <a:lnTo>
                  <a:pt x="786448" y="1922662"/>
                </a:lnTo>
                <a:lnTo>
                  <a:pt x="793750" y="1909337"/>
                </a:lnTo>
                <a:lnTo>
                  <a:pt x="800735" y="1894425"/>
                </a:lnTo>
                <a:lnTo>
                  <a:pt x="808355" y="1877927"/>
                </a:lnTo>
                <a:lnTo>
                  <a:pt x="815975" y="1859209"/>
                </a:lnTo>
                <a:lnTo>
                  <a:pt x="823913" y="1838586"/>
                </a:lnTo>
                <a:lnTo>
                  <a:pt x="828475" y="1825640"/>
                </a:lnTo>
                <a:lnTo>
                  <a:pt x="828750" y="1823349"/>
                </a:lnTo>
                <a:lnTo>
                  <a:pt x="830973" y="1815728"/>
                </a:lnTo>
                <a:lnTo>
                  <a:pt x="836056" y="1800486"/>
                </a:lnTo>
                <a:lnTo>
                  <a:pt x="840503" y="1785561"/>
                </a:lnTo>
                <a:lnTo>
                  <a:pt x="849079" y="1754124"/>
                </a:lnTo>
                <a:lnTo>
                  <a:pt x="857021" y="1722687"/>
                </a:lnTo>
                <a:lnTo>
                  <a:pt x="864327" y="1691567"/>
                </a:lnTo>
                <a:lnTo>
                  <a:pt x="870680" y="1659813"/>
                </a:lnTo>
                <a:lnTo>
                  <a:pt x="876080" y="1628693"/>
                </a:lnTo>
                <a:lnTo>
                  <a:pt x="880844" y="1598209"/>
                </a:lnTo>
                <a:lnTo>
                  <a:pt x="885292" y="1568360"/>
                </a:lnTo>
                <a:lnTo>
                  <a:pt x="888468" y="1540098"/>
                </a:lnTo>
                <a:lnTo>
                  <a:pt x="891327" y="1513107"/>
                </a:lnTo>
                <a:lnTo>
                  <a:pt x="892915" y="1487703"/>
                </a:lnTo>
                <a:lnTo>
                  <a:pt x="893868" y="1463887"/>
                </a:lnTo>
                <a:lnTo>
                  <a:pt x="894821" y="1442929"/>
                </a:lnTo>
                <a:lnTo>
                  <a:pt x="894503" y="1423876"/>
                </a:lnTo>
                <a:lnTo>
                  <a:pt x="893550" y="1407999"/>
                </a:lnTo>
                <a:lnTo>
                  <a:pt x="892915" y="1401013"/>
                </a:lnTo>
                <a:lnTo>
                  <a:pt x="891645" y="1394662"/>
                </a:lnTo>
                <a:lnTo>
                  <a:pt x="872586" y="1319404"/>
                </a:lnTo>
                <a:lnTo>
                  <a:pt x="870997" y="1312100"/>
                </a:lnTo>
                <a:lnTo>
                  <a:pt x="870044" y="1304479"/>
                </a:lnTo>
                <a:lnTo>
                  <a:pt x="869727" y="1296858"/>
                </a:lnTo>
                <a:lnTo>
                  <a:pt x="870680" y="1289872"/>
                </a:lnTo>
                <a:lnTo>
                  <a:pt x="871633" y="1282251"/>
                </a:lnTo>
                <a:lnTo>
                  <a:pt x="873221" y="1274947"/>
                </a:lnTo>
                <a:lnTo>
                  <a:pt x="875762" y="1267961"/>
                </a:lnTo>
                <a:lnTo>
                  <a:pt x="878939" y="1261293"/>
                </a:lnTo>
                <a:lnTo>
                  <a:pt x="882115" y="1254307"/>
                </a:lnTo>
                <a:lnTo>
                  <a:pt x="886562" y="1248591"/>
                </a:lnTo>
                <a:lnTo>
                  <a:pt x="890692" y="1242557"/>
                </a:lnTo>
                <a:lnTo>
                  <a:pt x="896092" y="1237477"/>
                </a:lnTo>
                <a:lnTo>
                  <a:pt x="901809" y="1232713"/>
                </a:lnTo>
                <a:lnTo>
                  <a:pt x="907845" y="1228585"/>
                </a:lnTo>
                <a:lnTo>
                  <a:pt x="914198" y="1225092"/>
                </a:lnTo>
                <a:lnTo>
                  <a:pt x="921504" y="1221917"/>
                </a:lnTo>
                <a:lnTo>
                  <a:pt x="936433" y="1216836"/>
                </a:lnTo>
                <a:lnTo>
                  <a:pt x="951045" y="1210803"/>
                </a:lnTo>
                <a:lnTo>
                  <a:pt x="965339" y="1204134"/>
                </a:lnTo>
                <a:lnTo>
                  <a:pt x="979634" y="1196513"/>
                </a:lnTo>
                <a:lnTo>
                  <a:pt x="987257" y="1192068"/>
                </a:lnTo>
                <a:lnTo>
                  <a:pt x="994563" y="1187622"/>
                </a:lnTo>
                <a:lnTo>
                  <a:pt x="1001869" y="1182541"/>
                </a:lnTo>
                <a:lnTo>
                  <a:pt x="1009810" y="1177460"/>
                </a:lnTo>
                <a:lnTo>
                  <a:pt x="1025693" y="1165076"/>
                </a:lnTo>
                <a:lnTo>
                  <a:pt x="1042846" y="1151104"/>
                </a:lnTo>
                <a:lnTo>
                  <a:pt x="1046975" y="1148881"/>
                </a:lnTo>
                <a:lnTo>
                  <a:pt x="1052693" y="1145388"/>
                </a:lnTo>
                <a:lnTo>
                  <a:pt x="1059681" y="1141578"/>
                </a:lnTo>
                <a:lnTo>
                  <a:pt x="1064764" y="1139037"/>
                </a:lnTo>
                <a:lnTo>
                  <a:pt x="1070799" y="1137450"/>
                </a:lnTo>
                <a:lnTo>
                  <a:pt x="1079058" y="1135862"/>
                </a:lnTo>
                <a:lnTo>
                  <a:pt x="1087635" y="1134274"/>
                </a:lnTo>
                <a:lnTo>
                  <a:pt x="1093670" y="1133322"/>
                </a:lnTo>
                <a:lnTo>
                  <a:pt x="1099705" y="1134274"/>
                </a:lnTo>
                <a:lnTo>
                  <a:pt x="1108282" y="1135862"/>
                </a:lnTo>
                <a:lnTo>
                  <a:pt x="1116858" y="1137450"/>
                </a:lnTo>
                <a:lnTo>
                  <a:pt x="1122576" y="1139037"/>
                </a:lnTo>
                <a:lnTo>
                  <a:pt x="1127976" y="1141578"/>
                </a:lnTo>
                <a:lnTo>
                  <a:pt x="1134647" y="1145388"/>
                </a:lnTo>
                <a:lnTo>
                  <a:pt x="1140682" y="1148881"/>
                </a:lnTo>
                <a:lnTo>
                  <a:pt x="1144494" y="1151104"/>
                </a:lnTo>
                <a:lnTo>
                  <a:pt x="1161647" y="1165076"/>
                </a:lnTo>
                <a:lnTo>
                  <a:pt x="1177847" y="1177460"/>
                </a:lnTo>
                <a:lnTo>
                  <a:pt x="1185471" y="1182541"/>
                </a:lnTo>
                <a:lnTo>
                  <a:pt x="1193094" y="1187622"/>
                </a:lnTo>
                <a:lnTo>
                  <a:pt x="1200400" y="1192068"/>
                </a:lnTo>
                <a:lnTo>
                  <a:pt x="1207706" y="1196513"/>
                </a:lnTo>
                <a:lnTo>
                  <a:pt x="1222001" y="1204134"/>
                </a:lnTo>
                <a:lnTo>
                  <a:pt x="1236295" y="1210803"/>
                </a:lnTo>
                <a:lnTo>
                  <a:pt x="1250907" y="1216836"/>
                </a:lnTo>
                <a:lnTo>
                  <a:pt x="1266154" y="1221917"/>
                </a:lnTo>
                <a:lnTo>
                  <a:pt x="1273142" y="1225092"/>
                </a:lnTo>
                <a:lnTo>
                  <a:pt x="1279495" y="1228585"/>
                </a:lnTo>
                <a:lnTo>
                  <a:pt x="1285848" y="1232713"/>
                </a:lnTo>
                <a:lnTo>
                  <a:pt x="1291566" y="1237477"/>
                </a:lnTo>
                <a:lnTo>
                  <a:pt x="1296648" y="1242557"/>
                </a:lnTo>
                <a:lnTo>
                  <a:pt x="1301095" y="1248591"/>
                </a:lnTo>
                <a:lnTo>
                  <a:pt x="1305225" y="1254307"/>
                </a:lnTo>
                <a:lnTo>
                  <a:pt x="1309037" y="1261293"/>
                </a:lnTo>
                <a:lnTo>
                  <a:pt x="1311578" y="1267961"/>
                </a:lnTo>
                <a:lnTo>
                  <a:pt x="1314119" y="1274947"/>
                </a:lnTo>
                <a:lnTo>
                  <a:pt x="1315707" y="1282251"/>
                </a:lnTo>
                <a:lnTo>
                  <a:pt x="1316978" y="1289872"/>
                </a:lnTo>
                <a:lnTo>
                  <a:pt x="1317613" y="1296858"/>
                </a:lnTo>
                <a:lnTo>
                  <a:pt x="1317296" y="1304479"/>
                </a:lnTo>
                <a:lnTo>
                  <a:pt x="1316343" y="1312100"/>
                </a:lnTo>
                <a:lnTo>
                  <a:pt x="1314755" y="1319404"/>
                </a:lnTo>
                <a:lnTo>
                  <a:pt x="1295695" y="1394662"/>
                </a:lnTo>
                <a:lnTo>
                  <a:pt x="1294743" y="1402601"/>
                </a:lnTo>
                <a:lnTo>
                  <a:pt x="1293789" y="1412127"/>
                </a:lnTo>
                <a:lnTo>
                  <a:pt x="1293472" y="1423559"/>
                </a:lnTo>
                <a:lnTo>
                  <a:pt x="1293154" y="1436578"/>
                </a:lnTo>
                <a:lnTo>
                  <a:pt x="1293472" y="1451185"/>
                </a:lnTo>
                <a:lnTo>
                  <a:pt x="1293789" y="1467062"/>
                </a:lnTo>
                <a:lnTo>
                  <a:pt x="1294743" y="1484527"/>
                </a:lnTo>
                <a:lnTo>
                  <a:pt x="1295695" y="1503580"/>
                </a:lnTo>
                <a:lnTo>
                  <a:pt x="1297919" y="1523586"/>
                </a:lnTo>
                <a:lnTo>
                  <a:pt x="1299825" y="1544544"/>
                </a:lnTo>
                <a:lnTo>
                  <a:pt x="1302049" y="1566454"/>
                </a:lnTo>
                <a:lnTo>
                  <a:pt x="1305225" y="1589318"/>
                </a:lnTo>
                <a:lnTo>
                  <a:pt x="1309037" y="1613134"/>
                </a:lnTo>
                <a:lnTo>
                  <a:pt x="1312849" y="1637902"/>
                </a:lnTo>
                <a:lnTo>
                  <a:pt x="1317613" y="1662988"/>
                </a:lnTo>
                <a:lnTo>
                  <a:pt x="1321118" y="1680726"/>
                </a:lnTo>
                <a:lnTo>
                  <a:pt x="1321165" y="1680845"/>
                </a:lnTo>
                <a:lnTo>
                  <a:pt x="1323071" y="1688783"/>
                </a:lnTo>
                <a:lnTo>
                  <a:pt x="1330693" y="1721803"/>
                </a:lnTo>
                <a:lnTo>
                  <a:pt x="1338315" y="1752600"/>
                </a:lnTo>
                <a:lnTo>
                  <a:pt x="1346255" y="1781493"/>
                </a:lnTo>
                <a:lnTo>
                  <a:pt x="1354513" y="1808163"/>
                </a:lnTo>
                <a:lnTo>
                  <a:pt x="1362771" y="1833246"/>
                </a:lnTo>
                <a:lnTo>
                  <a:pt x="1371028" y="1855788"/>
                </a:lnTo>
                <a:lnTo>
                  <a:pt x="1379921" y="1876743"/>
                </a:lnTo>
                <a:lnTo>
                  <a:pt x="1388178" y="1895793"/>
                </a:lnTo>
                <a:lnTo>
                  <a:pt x="1397071" y="1912938"/>
                </a:lnTo>
                <a:lnTo>
                  <a:pt x="1405329" y="1928496"/>
                </a:lnTo>
                <a:lnTo>
                  <a:pt x="1413586" y="1941831"/>
                </a:lnTo>
                <a:lnTo>
                  <a:pt x="1421526" y="1953578"/>
                </a:lnTo>
                <a:lnTo>
                  <a:pt x="1429466" y="1963421"/>
                </a:lnTo>
                <a:lnTo>
                  <a:pt x="1437089" y="1971676"/>
                </a:lnTo>
                <a:lnTo>
                  <a:pt x="1440900" y="1975168"/>
                </a:lnTo>
                <a:lnTo>
                  <a:pt x="1444711" y="1978343"/>
                </a:lnTo>
                <a:lnTo>
                  <a:pt x="1447887" y="1981201"/>
                </a:lnTo>
                <a:lnTo>
                  <a:pt x="1451381" y="1983741"/>
                </a:lnTo>
                <a:lnTo>
                  <a:pt x="1459638" y="1988821"/>
                </a:lnTo>
                <a:lnTo>
                  <a:pt x="1469484" y="1993583"/>
                </a:lnTo>
                <a:lnTo>
                  <a:pt x="1479965" y="1998028"/>
                </a:lnTo>
                <a:lnTo>
                  <a:pt x="1491081" y="2002156"/>
                </a:lnTo>
                <a:lnTo>
                  <a:pt x="1503467" y="2006601"/>
                </a:lnTo>
                <a:lnTo>
                  <a:pt x="1516488" y="2010728"/>
                </a:lnTo>
                <a:lnTo>
                  <a:pt x="1529828" y="2014221"/>
                </a:lnTo>
                <a:lnTo>
                  <a:pt x="1544120" y="2017713"/>
                </a:lnTo>
                <a:lnTo>
                  <a:pt x="1559047" y="2020888"/>
                </a:lnTo>
                <a:lnTo>
                  <a:pt x="1574291" y="2023746"/>
                </a:lnTo>
                <a:lnTo>
                  <a:pt x="1590171" y="2025968"/>
                </a:lnTo>
                <a:lnTo>
                  <a:pt x="1606687" y="2028508"/>
                </a:lnTo>
                <a:lnTo>
                  <a:pt x="1623202" y="2030413"/>
                </a:lnTo>
                <a:lnTo>
                  <a:pt x="1640352" y="2032318"/>
                </a:lnTo>
                <a:lnTo>
                  <a:pt x="1657820" y="2033588"/>
                </a:lnTo>
                <a:lnTo>
                  <a:pt x="1675288" y="2034858"/>
                </a:lnTo>
                <a:lnTo>
                  <a:pt x="1692756" y="2035493"/>
                </a:lnTo>
                <a:lnTo>
                  <a:pt x="1710541" y="2036128"/>
                </a:lnTo>
                <a:lnTo>
                  <a:pt x="1728327" y="2036446"/>
                </a:lnTo>
                <a:lnTo>
                  <a:pt x="1746430" y="2036128"/>
                </a:lnTo>
                <a:lnTo>
                  <a:pt x="1764216" y="2035493"/>
                </a:lnTo>
                <a:lnTo>
                  <a:pt x="1781684" y="2034541"/>
                </a:lnTo>
                <a:lnTo>
                  <a:pt x="1799151" y="2033271"/>
                </a:lnTo>
                <a:lnTo>
                  <a:pt x="1816619" y="2031683"/>
                </a:lnTo>
                <a:lnTo>
                  <a:pt x="1833135" y="2029778"/>
                </a:lnTo>
                <a:lnTo>
                  <a:pt x="1849967" y="2027238"/>
                </a:lnTo>
                <a:lnTo>
                  <a:pt x="1866165" y="2024063"/>
                </a:lnTo>
                <a:lnTo>
                  <a:pt x="1882045" y="2020888"/>
                </a:lnTo>
                <a:lnTo>
                  <a:pt x="1897607" y="2017396"/>
                </a:lnTo>
                <a:lnTo>
                  <a:pt x="1912217" y="2013268"/>
                </a:lnTo>
                <a:lnTo>
                  <a:pt x="1926509" y="2008506"/>
                </a:lnTo>
                <a:lnTo>
                  <a:pt x="1940165" y="2003743"/>
                </a:lnTo>
                <a:lnTo>
                  <a:pt x="1952869" y="1998346"/>
                </a:lnTo>
                <a:lnTo>
                  <a:pt x="1963985" y="1992631"/>
                </a:lnTo>
                <a:lnTo>
                  <a:pt x="1973513" y="1987233"/>
                </a:lnTo>
                <a:lnTo>
                  <a:pt x="1980818" y="1982153"/>
                </a:lnTo>
                <a:lnTo>
                  <a:pt x="1986853" y="1976756"/>
                </a:lnTo>
                <a:lnTo>
                  <a:pt x="1991299" y="1971993"/>
                </a:lnTo>
                <a:lnTo>
                  <a:pt x="1994157" y="1968183"/>
                </a:lnTo>
                <a:lnTo>
                  <a:pt x="1994792" y="1966278"/>
                </a:lnTo>
                <a:lnTo>
                  <a:pt x="1995745" y="1964056"/>
                </a:lnTo>
                <a:lnTo>
                  <a:pt x="2001144" y="1942466"/>
                </a:lnTo>
                <a:lnTo>
                  <a:pt x="2005908" y="1920558"/>
                </a:lnTo>
                <a:lnTo>
                  <a:pt x="2010355" y="1898333"/>
                </a:lnTo>
                <a:lnTo>
                  <a:pt x="2014166" y="1876108"/>
                </a:lnTo>
                <a:lnTo>
                  <a:pt x="2017977" y="1853566"/>
                </a:lnTo>
                <a:lnTo>
                  <a:pt x="2021153" y="1830706"/>
                </a:lnTo>
                <a:lnTo>
                  <a:pt x="2023376" y="1808163"/>
                </a:lnTo>
                <a:lnTo>
                  <a:pt x="2025917" y="1785621"/>
                </a:lnTo>
                <a:lnTo>
                  <a:pt x="2027505" y="1763078"/>
                </a:lnTo>
                <a:lnTo>
                  <a:pt x="2029093" y="1739900"/>
                </a:lnTo>
                <a:lnTo>
                  <a:pt x="2029728" y="1717358"/>
                </a:lnTo>
                <a:lnTo>
                  <a:pt x="2030681" y="1694180"/>
                </a:lnTo>
                <a:lnTo>
                  <a:pt x="2030681" y="1671638"/>
                </a:lnTo>
                <a:lnTo>
                  <a:pt x="2030681" y="1648778"/>
                </a:lnTo>
                <a:lnTo>
                  <a:pt x="2030046" y="1625600"/>
                </a:lnTo>
                <a:lnTo>
                  <a:pt x="2029411" y="1603058"/>
                </a:lnTo>
                <a:lnTo>
                  <a:pt x="2028458" y="1580515"/>
                </a:lnTo>
                <a:lnTo>
                  <a:pt x="2027505" y="1557655"/>
                </a:lnTo>
                <a:lnTo>
                  <a:pt x="2025917" y="1535113"/>
                </a:lnTo>
                <a:lnTo>
                  <a:pt x="2023694" y="1512570"/>
                </a:lnTo>
                <a:lnTo>
                  <a:pt x="2021471" y="1490345"/>
                </a:lnTo>
                <a:lnTo>
                  <a:pt x="2018930" y="1468120"/>
                </a:lnTo>
                <a:lnTo>
                  <a:pt x="2016707" y="1445895"/>
                </a:lnTo>
                <a:lnTo>
                  <a:pt x="2013848" y="1423988"/>
                </a:lnTo>
                <a:lnTo>
                  <a:pt x="2007496" y="1380808"/>
                </a:lnTo>
                <a:lnTo>
                  <a:pt x="2000509" y="1338262"/>
                </a:lnTo>
                <a:lnTo>
                  <a:pt x="1992887" y="1296670"/>
                </a:lnTo>
                <a:lnTo>
                  <a:pt x="1984629" y="1256030"/>
                </a:lnTo>
                <a:lnTo>
                  <a:pt x="1976054" y="1216977"/>
                </a:lnTo>
                <a:lnTo>
                  <a:pt x="1967161" y="1178877"/>
                </a:lnTo>
                <a:lnTo>
                  <a:pt x="1957951" y="1142365"/>
                </a:lnTo>
                <a:lnTo>
                  <a:pt x="1948741" y="1106805"/>
                </a:lnTo>
                <a:lnTo>
                  <a:pt x="1939213" y="1073467"/>
                </a:lnTo>
                <a:lnTo>
                  <a:pt x="1930002" y="1041717"/>
                </a:lnTo>
                <a:lnTo>
                  <a:pt x="1921109" y="1012190"/>
                </a:lnTo>
                <a:lnTo>
                  <a:pt x="1912217" y="984250"/>
                </a:lnTo>
                <a:lnTo>
                  <a:pt x="1903959" y="958532"/>
                </a:lnTo>
                <a:lnTo>
                  <a:pt x="1895702" y="934720"/>
                </a:lnTo>
                <a:lnTo>
                  <a:pt x="1881727" y="895032"/>
                </a:lnTo>
                <a:lnTo>
                  <a:pt x="1870611" y="865505"/>
                </a:lnTo>
                <a:lnTo>
                  <a:pt x="1863824" y="848687"/>
                </a:lnTo>
                <a:lnTo>
                  <a:pt x="1863019" y="847213"/>
                </a:lnTo>
                <a:lnTo>
                  <a:pt x="1854760" y="826572"/>
                </a:lnTo>
                <a:lnTo>
                  <a:pt x="1845230" y="805932"/>
                </a:lnTo>
                <a:lnTo>
                  <a:pt x="1835066" y="784974"/>
                </a:lnTo>
                <a:lnTo>
                  <a:pt x="1823948" y="763380"/>
                </a:lnTo>
                <a:lnTo>
                  <a:pt x="1812195" y="742422"/>
                </a:lnTo>
                <a:lnTo>
                  <a:pt x="1800442" y="721782"/>
                </a:lnTo>
                <a:lnTo>
                  <a:pt x="1788371" y="701776"/>
                </a:lnTo>
                <a:lnTo>
                  <a:pt x="1776300" y="682406"/>
                </a:lnTo>
                <a:lnTo>
                  <a:pt x="1763912" y="664306"/>
                </a:lnTo>
                <a:lnTo>
                  <a:pt x="1751524" y="647159"/>
                </a:lnTo>
                <a:lnTo>
                  <a:pt x="1740088" y="631281"/>
                </a:lnTo>
                <a:lnTo>
                  <a:pt x="1728653" y="616992"/>
                </a:lnTo>
                <a:lnTo>
                  <a:pt x="1717535" y="604290"/>
                </a:lnTo>
                <a:lnTo>
                  <a:pt x="1707370" y="593811"/>
                </a:lnTo>
                <a:lnTo>
                  <a:pt x="1702605" y="589683"/>
                </a:lnTo>
                <a:lnTo>
                  <a:pt x="1697841" y="585555"/>
                </a:lnTo>
                <a:lnTo>
                  <a:pt x="1693711" y="582062"/>
                </a:lnTo>
                <a:lnTo>
                  <a:pt x="1689582" y="579521"/>
                </a:lnTo>
                <a:lnTo>
                  <a:pt x="1683546" y="583332"/>
                </a:lnTo>
                <a:lnTo>
                  <a:pt x="1676876" y="587460"/>
                </a:lnTo>
                <a:lnTo>
                  <a:pt x="1669887" y="593176"/>
                </a:lnTo>
                <a:lnTo>
                  <a:pt x="1661946" y="599527"/>
                </a:lnTo>
                <a:lnTo>
                  <a:pt x="1654005" y="606513"/>
                </a:lnTo>
                <a:lnTo>
                  <a:pt x="1645428" y="615086"/>
                </a:lnTo>
                <a:lnTo>
                  <a:pt x="1636852" y="623660"/>
                </a:lnTo>
                <a:lnTo>
                  <a:pt x="1627322" y="633504"/>
                </a:lnTo>
                <a:lnTo>
                  <a:pt x="1617793" y="644301"/>
                </a:lnTo>
                <a:lnTo>
                  <a:pt x="1607946" y="655732"/>
                </a:lnTo>
                <a:lnTo>
                  <a:pt x="1597781" y="668117"/>
                </a:lnTo>
                <a:lnTo>
                  <a:pt x="1587298" y="680818"/>
                </a:lnTo>
                <a:lnTo>
                  <a:pt x="1576498" y="694790"/>
                </a:lnTo>
                <a:lnTo>
                  <a:pt x="1565381" y="709398"/>
                </a:lnTo>
                <a:lnTo>
                  <a:pt x="1554263" y="724640"/>
                </a:lnTo>
                <a:lnTo>
                  <a:pt x="1542827" y="740517"/>
                </a:lnTo>
                <a:lnTo>
                  <a:pt x="1530757" y="757029"/>
                </a:lnTo>
                <a:lnTo>
                  <a:pt x="1519321" y="774495"/>
                </a:lnTo>
                <a:lnTo>
                  <a:pt x="1506933" y="792912"/>
                </a:lnTo>
                <a:lnTo>
                  <a:pt x="1495180" y="811330"/>
                </a:lnTo>
                <a:lnTo>
                  <a:pt x="1482791" y="831018"/>
                </a:lnTo>
                <a:lnTo>
                  <a:pt x="1470403" y="850706"/>
                </a:lnTo>
                <a:lnTo>
                  <a:pt x="1457697" y="871346"/>
                </a:lnTo>
                <a:lnTo>
                  <a:pt x="1445309" y="892939"/>
                </a:lnTo>
                <a:lnTo>
                  <a:pt x="1432603" y="914532"/>
                </a:lnTo>
                <a:lnTo>
                  <a:pt x="1420532" y="937396"/>
                </a:lnTo>
                <a:lnTo>
                  <a:pt x="1407826" y="960259"/>
                </a:lnTo>
                <a:lnTo>
                  <a:pt x="1395438" y="983757"/>
                </a:lnTo>
                <a:lnTo>
                  <a:pt x="1383049" y="1007891"/>
                </a:lnTo>
                <a:lnTo>
                  <a:pt x="1370343" y="1032659"/>
                </a:lnTo>
                <a:lnTo>
                  <a:pt x="1357955" y="1057428"/>
                </a:lnTo>
                <a:lnTo>
                  <a:pt x="1346202" y="1083467"/>
                </a:lnTo>
                <a:lnTo>
                  <a:pt x="1339849" y="1096169"/>
                </a:lnTo>
                <a:lnTo>
                  <a:pt x="1333813" y="1107283"/>
                </a:lnTo>
                <a:lnTo>
                  <a:pt x="1331272" y="1112364"/>
                </a:lnTo>
                <a:lnTo>
                  <a:pt x="1328096" y="1116809"/>
                </a:lnTo>
                <a:lnTo>
                  <a:pt x="1324284" y="1120620"/>
                </a:lnTo>
                <a:lnTo>
                  <a:pt x="1321107" y="1124113"/>
                </a:lnTo>
                <a:lnTo>
                  <a:pt x="1317296" y="1126971"/>
                </a:lnTo>
                <a:lnTo>
                  <a:pt x="1313166" y="1128876"/>
                </a:lnTo>
                <a:lnTo>
                  <a:pt x="1309037" y="1130464"/>
                </a:lnTo>
                <a:lnTo>
                  <a:pt x="1304272" y="1131734"/>
                </a:lnTo>
                <a:lnTo>
                  <a:pt x="1298872" y="1131734"/>
                </a:lnTo>
                <a:lnTo>
                  <a:pt x="1293472" y="1131416"/>
                </a:lnTo>
                <a:lnTo>
                  <a:pt x="1287119" y="1130146"/>
                </a:lnTo>
                <a:lnTo>
                  <a:pt x="1280448" y="1128241"/>
                </a:lnTo>
                <a:lnTo>
                  <a:pt x="1202942" y="1102520"/>
                </a:lnTo>
                <a:lnTo>
                  <a:pt x="1196906" y="1096804"/>
                </a:lnTo>
                <a:lnTo>
                  <a:pt x="1191824" y="1091405"/>
                </a:lnTo>
                <a:lnTo>
                  <a:pt x="1187059" y="1085055"/>
                </a:lnTo>
                <a:lnTo>
                  <a:pt x="1182294" y="1078704"/>
                </a:lnTo>
                <a:lnTo>
                  <a:pt x="1178165" y="1071400"/>
                </a:lnTo>
                <a:lnTo>
                  <a:pt x="1174353" y="1064414"/>
                </a:lnTo>
                <a:lnTo>
                  <a:pt x="1170859" y="1056475"/>
                </a:lnTo>
                <a:lnTo>
                  <a:pt x="1167682" y="1047584"/>
                </a:lnTo>
                <a:lnTo>
                  <a:pt x="1164823" y="1039010"/>
                </a:lnTo>
                <a:lnTo>
                  <a:pt x="1161965" y="1029484"/>
                </a:lnTo>
                <a:lnTo>
                  <a:pt x="1160059" y="1019323"/>
                </a:lnTo>
                <a:lnTo>
                  <a:pt x="1158153" y="1008843"/>
                </a:lnTo>
                <a:lnTo>
                  <a:pt x="1156565" y="997729"/>
                </a:lnTo>
                <a:lnTo>
                  <a:pt x="1154976" y="985663"/>
                </a:lnTo>
                <a:lnTo>
                  <a:pt x="1153706" y="972961"/>
                </a:lnTo>
                <a:lnTo>
                  <a:pt x="1152753" y="959941"/>
                </a:lnTo>
                <a:lnTo>
                  <a:pt x="1150529" y="862137"/>
                </a:lnTo>
                <a:lnTo>
                  <a:pt x="1150529" y="828477"/>
                </a:lnTo>
                <a:lnTo>
                  <a:pt x="1151165" y="793230"/>
                </a:lnTo>
                <a:lnTo>
                  <a:pt x="1152117" y="756712"/>
                </a:lnTo>
                <a:lnTo>
                  <a:pt x="1153388" y="719242"/>
                </a:lnTo>
                <a:lnTo>
                  <a:pt x="1156882" y="642713"/>
                </a:lnTo>
                <a:lnTo>
                  <a:pt x="1161329" y="565232"/>
                </a:lnTo>
                <a:lnTo>
                  <a:pt x="1166094" y="489656"/>
                </a:lnTo>
                <a:lnTo>
                  <a:pt x="1170859" y="416620"/>
                </a:lnTo>
                <a:lnTo>
                  <a:pt x="1180388" y="288967"/>
                </a:lnTo>
                <a:lnTo>
                  <a:pt x="1182294" y="261340"/>
                </a:lnTo>
                <a:lnTo>
                  <a:pt x="1189283" y="157185"/>
                </a:lnTo>
                <a:lnTo>
                  <a:pt x="1182930" y="156550"/>
                </a:lnTo>
                <a:lnTo>
                  <a:pt x="1004410" y="156550"/>
                </a:lnTo>
                <a:close/>
                <a:moveTo>
                  <a:pt x="996151" y="0"/>
                </a:moveTo>
                <a:lnTo>
                  <a:pt x="1004410" y="0"/>
                </a:lnTo>
                <a:lnTo>
                  <a:pt x="1182930" y="0"/>
                </a:lnTo>
                <a:lnTo>
                  <a:pt x="1191824" y="0"/>
                </a:lnTo>
                <a:lnTo>
                  <a:pt x="1200083" y="635"/>
                </a:lnTo>
                <a:lnTo>
                  <a:pt x="1208342" y="1270"/>
                </a:lnTo>
                <a:lnTo>
                  <a:pt x="1216283" y="2540"/>
                </a:lnTo>
                <a:lnTo>
                  <a:pt x="1224224" y="4128"/>
                </a:lnTo>
                <a:lnTo>
                  <a:pt x="1231848" y="6033"/>
                </a:lnTo>
                <a:lnTo>
                  <a:pt x="1239471" y="8573"/>
                </a:lnTo>
                <a:lnTo>
                  <a:pt x="1247095" y="10796"/>
                </a:lnTo>
                <a:lnTo>
                  <a:pt x="1254083" y="13654"/>
                </a:lnTo>
                <a:lnTo>
                  <a:pt x="1261389" y="16830"/>
                </a:lnTo>
                <a:lnTo>
                  <a:pt x="1268060" y="20323"/>
                </a:lnTo>
                <a:lnTo>
                  <a:pt x="1274413" y="24451"/>
                </a:lnTo>
                <a:lnTo>
                  <a:pt x="1280766" y="28261"/>
                </a:lnTo>
                <a:lnTo>
                  <a:pt x="1287119" y="32707"/>
                </a:lnTo>
                <a:lnTo>
                  <a:pt x="1292519" y="37470"/>
                </a:lnTo>
                <a:lnTo>
                  <a:pt x="1298554" y="42551"/>
                </a:lnTo>
                <a:lnTo>
                  <a:pt x="1304272" y="48267"/>
                </a:lnTo>
                <a:lnTo>
                  <a:pt x="1309672" y="53983"/>
                </a:lnTo>
                <a:lnTo>
                  <a:pt x="1314437" y="60016"/>
                </a:lnTo>
                <a:lnTo>
                  <a:pt x="1319202" y="66049"/>
                </a:lnTo>
                <a:lnTo>
                  <a:pt x="1323649" y="72400"/>
                </a:lnTo>
                <a:lnTo>
                  <a:pt x="1327461" y="78751"/>
                </a:lnTo>
                <a:lnTo>
                  <a:pt x="1331272" y="85102"/>
                </a:lnTo>
                <a:lnTo>
                  <a:pt x="1334131" y="91771"/>
                </a:lnTo>
                <a:lnTo>
                  <a:pt x="1336990" y="98439"/>
                </a:lnTo>
                <a:lnTo>
                  <a:pt x="1339531" y="105743"/>
                </a:lnTo>
                <a:lnTo>
                  <a:pt x="1341437" y="112411"/>
                </a:lnTo>
                <a:lnTo>
                  <a:pt x="1343343" y="119715"/>
                </a:lnTo>
                <a:lnTo>
                  <a:pt x="1344614" y="127018"/>
                </a:lnTo>
                <a:lnTo>
                  <a:pt x="1345884" y="134322"/>
                </a:lnTo>
                <a:lnTo>
                  <a:pt x="1346202" y="141943"/>
                </a:lnTo>
                <a:lnTo>
                  <a:pt x="1346519" y="149246"/>
                </a:lnTo>
                <a:lnTo>
                  <a:pt x="1346202" y="158773"/>
                </a:lnTo>
                <a:lnTo>
                  <a:pt x="1338578" y="272454"/>
                </a:lnTo>
                <a:lnTo>
                  <a:pt x="1336355" y="301033"/>
                </a:lnTo>
                <a:lnTo>
                  <a:pt x="1328096" y="415668"/>
                </a:lnTo>
                <a:lnTo>
                  <a:pt x="1323649" y="480764"/>
                </a:lnTo>
                <a:lnTo>
                  <a:pt x="1319202" y="548719"/>
                </a:lnTo>
                <a:lnTo>
                  <a:pt x="1315390" y="618579"/>
                </a:lnTo>
                <a:lnTo>
                  <a:pt x="1312213" y="688122"/>
                </a:lnTo>
                <a:lnTo>
                  <a:pt x="1309354" y="755442"/>
                </a:lnTo>
                <a:lnTo>
                  <a:pt x="1308401" y="788467"/>
                </a:lnTo>
                <a:lnTo>
                  <a:pt x="1307766" y="820221"/>
                </a:lnTo>
                <a:lnTo>
                  <a:pt x="1325555" y="790054"/>
                </a:lnTo>
                <a:lnTo>
                  <a:pt x="1344296" y="758617"/>
                </a:lnTo>
                <a:lnTo>
                  <a:pt x="1363673" y="727180"/>
                </a:lnTo>
                <a:lnTo>
                  <a:pt x="1384002" y="695426"/>
                </a:lnTo>
                <a:lnTo>
                  <a:pt x="1404967" y="664306"/>
                </a:lnTo>
                <a:lnTo>
                  <a:pt x="1426885" y="633504"/>
                </a:lnTo>
                <a:lnTo>
                  <a:pt x="1438003" y="618262"/>
                </a:lnTo>
                <a:lnTo>
                  <a:pt x="1449121" y="603337"/>
                </a:lnTo>
                <a:lnTo>
                  <a:pt x="1460238" y="588730"/>
                </a:lnTo>
                <a:lnTo>
                  <a:pt x="1471674" y="574441"/>
                </a:lnTo>
                <a:lnTo>
                  <a:pt x="1483109" y="560469"/>
                </a:lnTo>
                <a:lnTo>
                  <a:pt x="1494545" y="547132"/>
                </a:lnTo>
                <a:lnTo>
                  <a:pt x="1506298" y="534112"/>
                </a:lnTo>
                <a:lnTo>
                  <a:pt x="1517733" y="521728"/>
                </a:lnTo>
                <a:lnTo>
                  <a:pt x="1529486" y="509344"/>
                </a:lnTo>
                <a:lnTo>
                  <a:pt x="1541239" y="497912"/>
                </a:lnTo>
                <a:lnTo>
                  <a:pt x="1552992" y="487115"/>
                </a:lnTo>
                <a:lnTo>
                  <a:pt x="1565063" y="476954"/>
                </a:lnTo>
                <a:lnTo>
                  <a:pt x="1576498" y="467428"/>
                </a:lnTo>
                <a:lnTo>
                  <a:pt x="1588251" y="458536"/>
                </a:lnTo>
                <a:lnTo>
                  <a:pt x="1600004" y="450280"/>
                </a:lnTo>
                <a:lnTo>
                  <a:pt x="1611757" y="442976"/>
                </a:lnTo>
                <a:lnTo>
                  <a:pt x="1623193" y="436308"/>
                </a:lnTo>
                <a:lnTo>
                  <a:pt x="1634946" y="430910"/>
                </a:lnTo>
                <a:lnTo>
                  <a:pt x="1646381" y="426464"/>
                </a:lnTo>
                <a:lnTo>
                  <a:pt x="1657817" y="422336"/>
                </a:lnTo>
                <a:lnTo>
                  <a:pt x="1666076" y="420431"/>
                </a:lnTo>
                <a:lnTo>
                  <a:pt x="1674970" y="418843"/>
                </a:lnTo>
                <a:lnTo>
                  <a:pt x="1683229" y="418208"/>
                </a:lnTo>
                <a:lnTo>
                  <a:pt x="1691488" y="418208"/>
                </a:lnTo>
                <a:lnTo>
                  <a:pt x="1700064" y="418525"/>
                </a:lnTo>
                <a:lnTo>
                  <a:pt x="1708323" y="419796"/>
                </a:lnTo>
                <a:lnTo>
                  <a:pt x="1716582" y="421383"/>
                </a:lnTo>
                <a:lnTo>
                  <a:pt x="1724841" y="423289"/>
                </a:lnTo>
                <a:lnTo>
                  <a:pt x="1732782" y="426147"/>
                </a:lnTo>
                <a:lnTo>
                  <a:pt x="1741359" y="429322"/>
                </a:lnTo>
                <a:lnTo>
                  <a:pt x="1749300" y="432815"/>
                </a:lnTo>
                <a:lnTo>
                  <a:pt x="1757241" y="436626"/>
                </a:lnTo>
                <a:lnTo>
                  <a:pt x="1765183" y="441389"/>
                </a:lnTo>
                <a:lnTo>
                  <a:pt x="1773124" y="446152"/>
                </a:lnTo>
                <a:lnTo>
                  <a:pt x="1781065" y="451868"/>
                </a:lnTo>
                <a:lnTo>
                  <a:pt x="1789006" y="457266"/>
                </a:lnTo>
                <a:lnTo>
                  <a:pt x="1796312" y="463299"/>
                </a:lnTo>
                <a:lnTo>
                  <a:pt x="1803936" y="469968"/>
                </a:lnTo>
                <a:lnTo>
                  <a:pt x="1811559" y="476954"/>
                </a:lnTo>
                <a:lnTo>
                  <a:pt x="1819183" y="483940"/>
                </a:lnTo>
                <a:lnTo>
                  <a:pt x="1826171" y="491243"/>
                </a:lnTo>
                <a:lnTo>
                  <a:pt x="1833795" y="498547"/>
                </a:lnTo>
                <a:lnTo>
                  <a:pt x="1848089" y="514424"/>
                </a:lnTo>
                <a:lnTo>
                  <a:pt x="1861431" y="531254"/>
                </a:lnTo>
                <a:lnTo>
                  <a:pt x="1875089" y="548719"/>
                </a:lnTo>
                <a:lnTo>
                  <a:pt x="1888113" y="566502"/>
                </a:lnTo>
                <a:lnTo>
                  <a:pt x="1900501" y="584920"/>
                </a:lnTo>
                <a:lnTo>
                  <a:pt x="1912255" y="603020"/>
                </a:lnTo>
                <a:lnTo>
                  <a:pt x="1923372" y="621437"/>
                </a:lnTo>
                <a:lnTo>
                  <a:pt x="1934490" y="639537"/>
                </a:lnTo>
                <a:lnTo>
                  <a:pt x="1944655" y="657320"/>
                </a:lnTo>
                <a:lnTo>
                  <a:pt x="1954185" y="674785"/>
                </a:lnTo>
                <a:lnTo>
                  <a:pt x="1962761" y="691615"/>
                </a:lnTo>
                <a:lnTo>
                  <a:pt x="1978643" y="722417"/>
                </a:lnTo>
                <a:lnTo>
                  <a:pt x="1991032" y="749091"/>
                </a:lnTo>
                <a:lnTo>
                  <a:pt x="2000561" y="769731"/>
                </a:lnTo>
                <a:lnTo>
                  <a:pt x="2006612" y="784248"/>
                </a:lnTo>
                <a:lnTo>
                  <a:pt x="2008767" y="788987"/>
                </a:lnTo>
                <a:lnTo>
                  <a:pt x="2019565" y="815975"/>
                </a:lnTo>
                <a:lnTo>
                  <a:pt x="2033222" y="853757"/>
                </a:lnTo>
                <a:lnTo>
                  <a:pt x="2041162" y="875982"/>
                </a:lnTo>
                <a:lnTo>
                  <a:pt x="2050055" y="900430"/>
                </a:lnTo>
                <a:lnTo>
                  <a:pt x="2058630" y="927417"/>
                </a:lnTo>
                <a:lnTo>
                  <a:pt x="2068158" y="956627"/>
                </a:lnTo>
                <a:lnTo>
                  <a:pt x="2077686" y="987425"/>
                </a:lnTo>
                <a:lnTo>
                  <a:pt x="2087531" y="1020445"/>
                </a:lnTo>
                <a:lnTo>
                  <a:pt x="2097695" y="1055052"/>
                </a:lnTo>
                <a:lnTo>
                  <a:pt x="2107222" y="1091565"/>
                </a:lnTo>
                <a:lnTo>
                  <a:pt x="2117068" y="1129030"/>
                </a:lnTo>
                <a:lnTo>
                  <a:pt x="2126278" y="1168400"/>
                </a:lnTo>
                <a:lnTo>
                  <a:pt x="2135171" y="1209357"/>
                </a:lnTo>
                <a:lnTo>
                  <a:pt x="2144064" y="1250950"/>
                </a:lnTo>
                <a:lnTo>
                  <a:pt x="2152321" y="1294130"/>
                </a:lnTo>
                <a:lnTo>
                  <a:pt x="2159944" y="1338262"/>
                </a:lnTo>
                <a:lnTo>
                  <a:pt x="2166613" y="1383030"/>
                </a:lnTo>
                <a:lnTo>
                  <a:pt x="2169789" y="1405890"/>
                </a:lnTo>
                <a:lnTo>
                  <a:pt x="2172965" y="1428750"/>
                </a:lnTo>
                <a:lnTo>
                  <a:pt x="2175506" y="1452245"/>
                </a:lnTo>
                <a:lnTo>
                  <a:pt x="2178047" y="1475105"/>
                </a:lnTo>
                <a:lnTo>
                  <a:pt x="2180270" y="1498918"/>
                </a:lnTo>
                <a:lnTo>
                  <a:pt x="2182176" y="1522413"/>
                </a:lnTo>
                <a:lnTo>
                  <a:pt x="2183764" y="1546225"/>
                </a:lnTo>
                <a:lnTo>
                  <a:pt x="2185352" y="1570038"/>
                </a:lnTo>
                <a:lnTo>
                  <a:pt x="2186622" y="1593850"/>
                </a:lnTo>
                <a:lnTo>
                  <a:pt x="2186940" y="1617980"/>
                </a:lnTo>
                <a:lnTo>
                  <a:pt x="2187575" y="1642428"/>
                </a:lnTo>
                <a:lnTo>
                  <a:pt x="2187575" y="1666558"/>
                </a:lnTo>
                <a:lnTo>
                  <a:pt x="2187257" y="1690688"/>
                </a:lnTo>
                <a:lnTo>
                  <a:pt x="2186940" y="1714818"/>
                </a:lnTo>
                <a:lnTo>
                  <a:pt x="2185669" y="1739265"/>
                </a:lnTo>
                <a:lnTo>
                  <a:pt x="2184399" y="1763396"/>
                </a:lnTo>
                <a:lnTo>
                  <a:pt x="2182811" y="1787526"/>
                </a:lnTo>
                <a:lnTo>
                  <a:pt x="2180588" y="1812291"/>
                </a:lnTo>
                <a:lnTo>
                  <a:pt x="2178047" y="1836421"/>
                </a:lnTo>
                <a:lnTo>
                  <a:pt x="2174871" y="1860233"/>
                </a:lnTo>
                <a:lnTo>
                  <a:pt x="2171377" y="1884363"/>
                </a:lnTo>
                <a:lnTo>
                  <a:pt x="2167566" y="1908493"/>
                </a:lnTo>
                <a:lnTo>
                  <a:pt x="2163120" y="1932306"/>
                </a:lnTo>
                <a:lnTo>
                  <a:pt x="2158356" y="1956118"/>
                </a:lnTo>
                <a:lnTo>
                  <a:pt x="2153274" y="1979931"/>
                </a:lnTo>
                <a:lnTo>
                  <a:pt x="2147240" y="2003743"/>
                </a:lnTo>
                <a:lnTo>
                  <a:pt x="2144699" y="2012316"/>
                </a:lnTo>
                <a:lnTo>
                  <a:pt x="2141523" y="2020888"/>
                </a:lnTo>
                <a:lnTo>
                  <a:pt x="2138030" y="2030096"/>
                </a:lnTo>
                <a:lnTo>
                  <a:pt x="2133266" y="2039621"/>
                </a:lnTo>
                <a:lnTo>
                  <a:pt x="2128184" y="2048828"/>
                </a:lnTo>
                <a:lnTo>
                  <a:pt x="2121832" y="2058671"/>
                </a:lnTo>
                <a:lnTo>
                  <a:pt x="2114527" y="2068196"/>
                </a:lnTo>
                <a:lnTo>
                  <a:pt x="2106587" y="2078038"/>
                </a:lnTo>
                <a:lnTo>
                  <a:pt x="2097059" y="2087563"/>
                </a:lnTo>
                <a:lnTo>
                  <a:pt x="2086896" y="2097088"/>
                </a:lnTo>
                <a:lnTo>
                  <a:pt x="2075463" y="2106613"/>
                </a:lnTo>
                <a:lnTo>
                  <a:pt x="2069111" y="2111376"/>
                </a:lnTo>
                <a:lnTo>
                  <a:pt x="2062759" y="2115821"/>
                </a:lnTo>
                <a:lnTo>
                  <a:pt x="2055454" y="2120266"/>
                </a:lnTo>
                <a:lnTo>
                  <a:pt x="2048467" y="2125028"/>
                </a:lnTo>
                <a:lnTo>
                  <a:pt x="2040844" y="2129156"/>
                </a:lnTo>
                <a:lnTo>
                  <a:pt x="2032904" y="2133283"/>
                </a:lnTo>
                <a:lnTo>
                  <a:pt x="2024647" y="2137728"/>
                </a:lnTo>
                <a:lnTo>
                  <a:pt x="2015754" y="2141538"/>
                </a:lnTo>
                <a:lnTo>
                  <a:pt x="2006861" y="2145666"/>
                </a:lnTo>
                <a:lnTo>
                  <a:pt x="1997333" y="2149476"/>
                </a:lnTo>
                <a:lnTo>
                  <a:pt x="1980183" y="2155826"/>
                </a:lnTo>
                <a:lnTo>
                  <a:pt x="1962397" y="2161541"/>
                </a:lnTo>
                <a:lnTo>
                  <a:pt x="1943977" y="2166938"/>
                </a:lnTo>
                <a:lnTo>
                  <a:pt x="1924921" y="2171701"/>
                </a:lnTo>
                <a:lnTo>
                  <a:pt x="1905230" y="2175828"/>
                </a:lnTo>
                <a:lnTo>
                  <a:pt x="1884903" y="2179638"/>
                </a:lnTo>
                <a:lnTo>
                  <a:pt x="1864259" y="2182813"/>
                </a:lnTo>
                <a:lnTo>
                  <a:pt x="1843298" y="2185671"/>
                </a:lnTo>
                <a:lnTo>
                  <a:pt x="1821701" y="2187893"/>
                </a:lnTo>
                <a:lnTo>
                  <a:pt x="1799787" y="2190116"/>
                </a:lnTo>
                <a:lnTo>
                  <a:pt x="1777555" y="2191068"/>
                </a:lnTo>
                <a:lnTo>
                  <a:pt x="1755958" y="2192021"/>
                </a:lnTo>
                <a:lnTo>
                  <a:pt x="1733091" y="2192338"/>
                </a:lnTo>
                <a:lnTo>
                  <a:pt x="1710859" y="2192338"/>
                </a:lnTo>
                <a:lnTo>
                  <a:pt x="1688627" y="2192021"/>
                </a:lnTo>
                <a:lnTo>
                  <a:pt x="1666395" y="2190751"/>
                </a:lnTo>
                <a:lnTo>
                  <a:pt x="1644163" y="2189481"/>
                </a:lnTo>
                <a:lnTo>
                  <a:pt x="1622567" y="2187576"/>
                </a:lnTo>
                <a:lnTo>
                  <a:pt x="1600652" y="2185353"/>
                </a:lnTo>
                <a:lnTo>
                  <a:pt x="1579055" y="2182496"/>
                </a:lnTo>
                <a:lnTo>
                  <a:pt x="1558094" y="2179321"/>
                </a:lnTo>
                <a:lnTo>
                  <a:pt x="1537450" y="2175828"/>
                </a:lnTo>
                <a:lnTo>
                  <a:pt x="1517124" y="2171701"/>
                </a:lnTo>
                <a:lnTo>
                  <a:pt x="1497750" y="2166938"/>
                </a:lnTo>
                <a:lnTo>
                  <a:pt x="1478694" y="2162176"/>
                </a:lnTo>
                <a:lnTo>
                  <a:pt x="1459956" y="2156778"/>
                </a:lnTo>
                <a:lnTo>
                  <a:pt x="1442488" y="2150746"/>
                </a:lnTo>
                <a:lnTo>
                  <a:pt x="1425655" y="2144713"/>
                </a:lnTo>
                <a:lnTo>
                  <a:pt x="1409775" y="2138046"/>
                </a:lnTo>
                <a:lnTo>
                  <a:pt x="1394530" y="2130743"/>
                </a:lnTo>
                <a:lnTo>
                  <a:pt x="1380239" y="2123441"/>
                </a:lnTo>
                <a:lnTo>
                  <a:pt x="1367217" y="2115503"/>
                </a:lnTo>
                <a:lnTo>
                  <a:pt x="1356736" y="2108518"/>
                </a:lnTo>
                <a:lnTo>
                  <a:pt x="1347208" y="2101216"/>
                </a:lnTo>
                <a:lnTo>
                  <a:pt x="1337680" y="2093278"/>
                </a:lnTo>
                <a:lnTo>
                  <a:pt x="1328470" y="2084388"/>
                </a:lnTo>
                <a:lnTo>
                  <a:pt x="1319577" y="2075181"/>
                </a:lnTo>
                <a:lnTo>
                  <a:pt x="1311002" y="2065338"/>
                </a:lnTo>
                <a:lnTo>
                  <a:pt x="1302427" y="2055178"/>
                </a:lnTo>
                <a:lnTo>
                  <a:pt x="1294487" y="2044383"/>
                </a:lnTo>
                <a:lnTo>
                  <a:pt x="1286547" y="2033271"/>
                </a:lnTo>
                <a:lnTo>
                  <a:pt x="1279242" y="2021841"/>
                </a:lnTo>
                <a:lnTo>
                  <a:pt x="1271620" y="2009776"/>
                </a:lnTo>
                <a:lnTo>
                  <a:pt x="1264950" y="1997393"/>
                </a:lnTo>
                <a:lnTo>
                  <a:pt x="1257645" y="1984693"/>
                </a:lnTo>
                <a:lnTo>
                  <a:pt x="1251293" y="1971993"/>
                </a:lnTo>
                <a:lnTo>
                  <a:pt x="1244941" y="1958658"/>
                </a:lnTo>
                <a:lnTo>
                  <a:pt x="1238589" y="1945006"/>
                </a:lnTo>
                <a:lnTo>
                  <a:pt x="1233190" y="1931671"/>
                </a:lnTo>
                <a:lnTo>
                  <a:pt x="1227156" y="1917701"/>
                </a:lnTo>
                <a:lnTo>
                  <a:pt x="1222074" y="1903731"/>
                </a:lnTo>
                <a:lnTo>
                  <a:pt x="1216675" y="1889443"/>
                </a:lnTo>
                <a:lnTo>
                  <a:pt x="1206829" y="1861503"/>
                </a:lnTo>
                <a:lnTo>
                  <a:pt x="1198254" y="1832293"/>
                </a:lnTo>
                <a:lnTo>
                  <a:pt x="1189679" y="1803718"/>
                </a:lnTo>
                <a:lnTo>
                  <a:pt x="1182692" y="1775778"/>
                </a:lnTo>
                <a:lnTo>
                  <a:pt x="1176022" y="1747838"/>
                </a:lnTo>
                <a:lnTo>
                  <a:pt x="1172085" y="1730231"/>
                </a:lnTo>
                <a:lnTo>
                  <a:pt x="1171494" y="1728720"/>
                </a:lnTo>
                <a:lnTo>
                  <a:pt x="1169588" y="1720782"/>
                </a:lnTo>
                <a:lnTo>
                  <a:pt x="1161965" y="1682994"/>
                </a:lnTo>
                <a:lnTo>
                  <a:pt x="1155612" y="1645523"/>
                </a:lnTo>
                <a:lnTo>
                  <a:pt x="1149576" y="1608053"/>
                </a:lnTo>
                <a:lnTo>
                  <a:pt x="1144812" y="1571218"/>
                </a:lnTo>
                <a:lnTo>
                  <a:pt x="1141317" y="1535335"/>
                </a:lnTo>
                <a:lnTo>
                  <a:pt x="1138459" y="1501357"/>
                </a:lnTo>
                <a:lnTo>
                  <a:pt x="1137823" y="1485163"/>
                </a:lnTo>
                <a:lnTo>
                  <a:pt x="1136870" y="1469285"/>
                </a:lnTo>
                <a:lnTo>
                  <a:pt x="1136553" y="1453725"/>
                </a:lnTo>
                <a:lnTo>
                  <a:pt x="1136553" y="1439118"/>
                </a:lnTo>
                <a:lnTo>
                  <a:pt x="1136870" y="1418795"/>
                </a:lnTo>
                <a:lnTo>
                  <a:pt x="1137823" y="1400060"/>
                </a:lnTo>
                <a:lnTo>
                  <a:pt x="1139411" y="1382913"/>
                </a:lnTo>
                <a:lnTo>
                  <a:pt x="1141317" y="1367988"/>
                </a:lnTo>
                <a:lnTo>
                  <a:pt x="1148623" y="1340044"/>
                </a:lnTo>
                <a:lnTo>
                  <a:pt x="1134647" y="1332740"/>
                </a:lnTo>
                <a:lnTo>
                  <a:pt x="1120670" y="1325119"/>
                </a:lnTo>
                <a:lnTo>
                  <a:pt x="1107329" y="1317181"/>
                </a:lnTo>
                <a:lnTo>
                  <a:pt x="1093670" y="1308289"/>
                </a:lnTo>
                <a:lnTo>
                  <a:pt x="1080329" y="1317181"/>
                </a:lnTo>
                <a:lnTo>
                  <a:pt x="1066670" y="1325119"/>
                </a:lnTo>
                <a:lnTo>
                  <a:pt x="1052693" y="1332740"/>
                </a:lnTo>
                <a:lnTo>
                  <a:pt x="1039034" y="1340044"/>
                </a:lnTo>
                <a:lnTo>
                  <a:pt x="1046022" y="1367988"/>
                </a:lnTo>
                <a:lnTo>
                  <a:pt x="1047928" y="1382913"/>
                </a:lnTo>
                <a:lnTo>
                  <a:pt x="1049517" y="1400060"/>
                </a:lnTo>
                <a:lnTo>
                  <a:pt x="1050787" y="1418795"/>
                </a:lnTo>
                <a:lnTo>
                  <a:pt x="1050787" y="1439436"/>
                </a:lnTo>
                <a:lnTo>
                  <a:pt x="1050787" y="1460712"/>
                </a:lnTo>
                <a:lnTo>
                  <a:pt x="1049517" y="1483575"/>
                </a:lnTo>
                <a:lnTo>
                  <a:pt x="1048564" y="1507708"/>
                </a:lnTo>
                <a:lnTo>
                  <a:pt x="1046340" y="1532794"/>
                </a:lnTo>
                <a:lnTo>
                  <a:pt x="1043799" y="1558516"/>
                </a:lnTo>
                <a:lnTo>
                  <a:pt x="1040940" y="1585190"/>
                </a:lnTo>
                <a:lnTo>
                  <a:pt x="1037446" y="1612499"/>
                </a:lnTo>
                <a:lnTo>
                  <a:pt x="1032999" y="1640125"/>
                </a:lnTo>
                <a:lnTo>
                  <a:pt x="1028234" y="1668387"/>
                </a:lnTo>
                <a:lnTo>
                  <a:pt x="1023152" y="1696966"/>
                </a:lnTo>
                <a:lnTo>
                  <a:pt x="1017116" y="1725545"/>
                </a:lnTo>
                <a:lnTo>
                  <a:pt x="1010763" y="1753806"/>
                </a:lnTo>
                <a:lnTo>
                  <a:pt x="1004093" y="1782386"/>
                </a:lnTo>
                <a:lnTo>
                  <a:pt x="996469" y="1810013"/>
                </a:lnTo>
                <a:lnTo>
                  <a:pt x="988528" y="1837639"/>
                </a:lnTo>
                <a:lnTo>
                  <a:pt x="983244" y="1853673"/>
                </a:lnTo>
                <a:lnTo>
                  <a:pt x="982663" y="1857305"/>
                </a:lnTo>
                <a:lnTo>
                  <a:pt x="980123" y="1865237"/>
                </a:lnTo>
                <a:lnTo>
                  <a:pt x="972185" y="1888080"/>
                </a:lnTo>
                <a:lnTo>
                  <a:pt x="964248" y="1909971"/>
                </a:lnTo>
                <a:lnTo>
                  <a:pt x="955675" y="1930911"/>
                </a:lnTo>
                <a:lnTo>
                  <a:pt x="946785" y="1951216"/>
                </a:lnTo>
                <a:lnTo>
                  <a:pt x="938213" y="1970252"/>
                </a:lnTo>
                <a:lnTo>
                  <a:pt x="928688" y="1988653"/>
                </a:lnTo>
                <a:lnTo>
                  <a:pt x="919163" y="2006103"/>
                </a:lnTo>
                <a:lnTo>
                  <a:pt x="909320" y="2021966"/>
                </a:lnTo>
                <a:lnTo>
                  <a:pt x="899160" y="2037195"/>
                </a:lnTo>
                <a:lnTo>
                  <a:pt x="889000" y="2051472"/>
                </a:lnTo>
                <a:lnTo>
                  <a:pt x="878205" y="2064797"/>
                </a:lnTo>
                <a:lnTo>
                  <a:pt x="867410" y="2076853"/>
                </a:lnTo>
                <a:lnTo>
                  <a:pt x="856298" y="2087958"/>
                </a:lnTo>
                <a:lnTo>
                  <a:pt x="844868" y="2098427"/>
                </a:lnTo>
                <a:lnTo>
                  <a:pt x="833120" y="2107628"/>
                </a:lnTo>
                <a:lnTo>
                  <a:pt x="827405" y="2111753"/>
                </a:lnTo>
                <a:lnTo>
                  <a:pt x="821055" y="2115877"/>
                </a:lnTo>
                <a:lnTo>
                  <a:pt x="811530" y="2121271"/>
                </a:lnTo>
                <a:lnTo>
                  <a:pt x="801688" y="2126981"/>
                </a:lnTo>
                <a:lnTo>
                  <a:pt x="790893" y="2132375"/>
                </a:lnTo>
                <a:lnTo>
                  <a:pt x="779780" y="2137768"/>
                </a:lnTo>
                <a:lnTo>
                  <a:pt x="768350" y="2142527"/>
                </a:lnTo>
                <a:lnTo>
                  <a:pt x="756920" y="2147286"/>
                </a:lnTo>
                <a:lnTo>
                  <a:pt x="744538" y="2151411"/>
                </a:lnTo>
                <a:lnTo>
                  <a:pt x="732155" y="2155535"/>
                </a:lnTo>
                <a:lnTo>
                  <a:pt x="719455" y="2159343"/>
                </a:lnTo>
                <a:lnTo>
                  <a:pt x="706438" y="2163150"/>
                </a:lnTo>
                <a:lnTo>
                  <a:pt x="692785" y="2166640"/>
                </a:lnTo>
                <a:lnTo>
                  <a:pt x="679450" y="2169812"/>
                </a:lnTo>
                <a:lnTo>
                  <a:pt x="665480" y="2172985"/>
                </a:lnTo>
                <a:lnTo>
                  <a:pt x="651510" y="2175840"/>
                </a:lnTo>
                <a:lnTo>
                  <a:pt x="637858" y="2178061"/>
                </a:lnTo>
                <a:lnTo>
                  <a:pt x="623570" y="2180599"/>
                </a:lnTo>
                <a:lnTo>
                  <a:pt x="594995" y="2184407"/>
                </a:lnTo>
                <a:lnTo>
                  <a:pt x="566103" y="2187579"/>
                </a:lnTo>
                <a:lnTo>
                  <a:pt x="536575" y="2190117"/>
                </a:lnTo>
                <a:lnTo>
                  <a:pt x="507683" y="2191704"/>
                </a:lnTo>
                <a:lnTo>
                  <a:pt x="479108" y="2192338"/>
                </a:lnTo>
                <a:lnTo>
                  <a:pt x="450850" y="2192338"/>
                </a:lnTo>
                <a:lnTo>
                  <a:pt x="423545" y="2192021"/>
                </a:lnTo>
                <a:lnTo>
                  <a:pt x="397689" y="2190483"/>
                </a:lnTo>
                <a:lnTo>
                  <a:pt x="396428" y="2190433"/>
                </a:lnTo>
                <a:lnTo>
                  <a:pt x="378004" y="2189162"/>
                </a:lnTo>
                <a:lnTo>
                  <a:pt x="359580" y="2187575"/>
                </a:lnTo>
                <a:lnTo>
                  <a:pt x="341792" y="2185669"/>
                </a:lnTo>
                <a:lnTo>
                  <a:pt x="324321" y="2183129"/>
                </a:lnTo>
                <a:lnTo>
                  <a:pt x="307485" y="2180589"/>
                </a:lnTo>
                <a:lnTo>
                  <a:pt x="290967" y="2177731"/>
                </a:lnTo>
                <a:lnTo>
                  <a:pt x="275085" y="2174555"/>
                </a:lnTo>
                <a:lnTo>
                  <a:pt x="259520" y="2171062"/>
                </a:lnTo>
                <a:lnTo>
                  <a:pt x="244590" y="2167252"/>
                </a:lnTo>
                <a:lnTo>
                  <a:pt x="230296" y="2163441"/>
                </a:lnTo>
                <a:lnTo>
                  <a:pt x="216320" y="2158996"/>
                </a:lnTo>
                <a:lnTo>
                  <a:pt x="202343" y="2154232"/>
                </a:lnTo>
                <a:lnTo>
                  <a:pt x="189637" y="2149152"/>
                </a:lnTo>
                <a:lnTo>
                  <a:pt x="176931" y="2144071"/>
                </a:lnTo>
                <a:lnTo>
                  <a:pt x="165178" y="2138355"/>
                </a:lnTo>
                <a:lnTo>
                  <a:pt x="153107" y="2132957"/>
                </a:lnTo>
                <a:lnTo>
                  <a:pt x="142307" y="2126606"/>
                </a:lnTo>
                <a:lnTo>
                  <a:pt x="131825" y="2120255"/>
                </a:lnTo>
                <a:lnTo>
                  <a:pt x="121660" y="2113904"/>
                </a:lnTo>
                <a:lnTo>
                  <a:pt x="112130" y="2106600"/>
                </a:lnTo>
                <a:lnTo>
                  <a:pt x="103236" y="2099614"/>
                </a:lnTo>
                <a:lnTo>
                  <a:pt x="94660" y="2091993"/>
                </a:lnTo>
                <a:lnTo>
                  <a:pt x="86718" y="2084372"/>
                </a:lnTo>
                <a:lnTo>
                  <a:pt x="79730" y="2076434"/>
                </a:lnTo>
                <a:lnTo>
                  <a:pt x="72424" y="2068177"/>
                </a:lnTo>
                <a:lnTo>
                  <a:pt x="66706" y="2059921"/>
                </a:lnTo>
                <a:lnTo>
                  <a:pt x="60671" y="2051030"/>
                </a:lnTo>
                <a:lnTo>
                  <a:pt x="55589" y="2041821"/>
                </a:lnTo>
                <a:lnTo>
                  <a:pt x="50824" y="2032930"/>
                </a:lnTo>
                <a:lnTo>
                  <a:pt x="46694" y="2023403"/>
                </a:lnTo>
                <a:lnTo>
                  <a:pt x="43200" y="2013877"/>
                </a:lnTo>
                <a:lnTo>
                  <a:pt x="40341" y="2003716"/>
                </a:lnTo>
                <a:lnTo>
                  <a:pt x="34306" y="1979900"/>
                </a:lnTo>
                <a:lnTo>
                  <a:pt x="29224" y="1956084"/>
                </a:lnTo>
                <a:lnTo>
                  <a:pt x="24459" y="1932268"/>
                </a:lnTo>
                <a:lnTo>
                  <a:pt x="20012" y="1908452"/>
                </a:lnTo>
                <a:lnTo>
                  <a:pt x="16200" y="1884318"/>
                </a:lnTo>
                <a:lnTo>
                  <a:pt x="12706" y="1860185"/>
                </a:lnTo>
                <a:lnTo>
                  <a:pt x="9529" y="1836369"/>
                </a:lnTo>
                <a:lnTo>
                  <a:pt x="6988" y="1812235"/>
                </a:lnTo>
                <a:lnTo>
                  <a:pt x="5082" y="1787467"/>
                </a:lnTo>
                <a:lnTo>
                  <a:pt x="3176" y="1763333"/>
                </a:lnTo>
                <a:lnTo>
                  <a:pt x="1906" y="1739199"/>
                </a:lnTo>
                <a:lnTo>
                  <a:pt x="635" y="1714748"/>
                </a:lnTo>
                <a:lnTo>
                  <a:pt x="317" y="1690615"/>
                </a:lnTo>
                <a:lnTo>
                  <a:pt x="0" y="1666481"/>
                </a:lnTo>
                <a:lnTo>
                  <a:pt x="317" y="1642348"/>
                </a:lnTo>
                <a:lnTo>
                  <a:pt x="635" y="1617897"/>
                </a:lnTo>
                <a:lnTo>
                  <a:pt x="1588" y="1593763"/>
                </a:lnTo>
                <a:lnTo>
                  <a:pt x="2223" y="1569947"/>
                </a:lnTo>
                <a:lnTo>
                  <a:pt x="3812" y="1546131"/>
                </a:lnTo>
                <a:lnTo>
                  <a:pt x="5400" y="1522315"/>
                </a:lnTo>
                <a:lnTo>
                  <a:pt x="7306" y="1498817"/>
                </a:lnTo>
                <a:lnTo>
                  <a:pt x="9529" y="1475001"/>
                </a:lnTo>
                <a:lnTo>
                  <a:pt x="12070" y="1452138"/>
                </a:lnTo>
                <a:lnTo>
                  <a:pt x="14612" y="1428639"/>
                </a:lnTo>
                <a:lnTo>
                  <a:pt x="17788" y="1405776"/>
                </a:lnTo>
                <a:lnTo>
                  <a:pt x="20965" y="1382913"/>
                </a:lnTo>
                <a:lnTo>
                  <a:pt x="27635" y="1337821"/>
                </a:lnTo>
                <a:lnTo>
                  <a:pt x="35259" y="1293682"/>
                </a:lnTo>
                <a:lnTo>
                  <a:pt x="43518" y="1250814"/>
                </a:lnTo>
                <a:lnTo>
                  <a:pt x="52412" y="1208898"/>
                </a:lnTo>
                <a:lnTo>
                  <a:pt x="61306" y="1168252"/>
                </a:lnTo>
                <a:lnTo>
                  <a:pt x="70518" y="1128876"/>
                </a:lnTo>
                <a:lnTo>
                  <a:pt x="80365" y="1091405"/>
                </a:lnTo>
                <a:lnTo>
                  <a:pt x="90530" y="1054888"/>
                </a:lnTo>
                <a:lnTo>
                  <a:pt x="100060" y="1020275"/>
                </a:lnTo>
                <a:lnTo>
                  <a:pt x="109907" y="987250"/>
                </a:lnTo>
                <a:lnTo>
                  <a:pt x="119436" y="956448"/>
                </a:lnTo>
                <a:lnTo>
                  <a:pt x="128966" y="927234"/>
                </a:lnTo>
                <a:lnTo>
                  <a:pt x="137542" y="900243"/>
                </a:lnTo>
                <a:lnTo>
                  <a:pt x="146437" y="875792"/>
                </a:lnTo>
                <a:lnTo>
                  <a:pt x="154378" y="853563"/>
                </a:lnTo>
                <a:lnTo>
                  <a:pt x="168354" y="815776"/>
                </a:lnTo>
                <a:lnTo>
                  <a:pt x="178837" y="788784"/>
                </a:lnTo>
                <a:lnTo>
                  <a:pt x="186778" y="769731"/>
                </a:lnTo>
                <a:lnTo>
                  <a:pt x="196308" y="749091"/>
                </a:lnTo>
                <a:lnTo>
                  <a:pt x="208696" y="722417"/>
                </a:lnTo>
                <a:lnTo>
                  <a:pt x="224578" y="691615"/>
                </a:lnTo>
                <a:lnTo>
                  <a:pt x="233473" y="674785"/>
                </a:lnTo>
                <a:lnTo>
                  <a:pt x="243002" y="657320"/>
                </a:lnTo>
                <a:lnTo>
                  <a:pt x="253167" y="639537"/>
                </a:lnTo>
                <a:lnTo>
                  <a:pt x="263967" y="621437"/>
                </a:lnTo>
                <a:lnTo>
                  <a:pt x="275085" y="603020"/>
                </a:lnTo>
                <a:lnTo>
                  <a:pt x="286838" y="584920"/>
                </a:lnTo>
                <a:lnTo>
                  <a:pt x="299226" y="566502"/>
                </a:lnTo>
                <a:lnTo>
                  <a:pt x="312250" y="548719"/>
                </a:lnTo>
                <a:lnTo>
                  <a:pt x="325909" y="531254"/>
                </a:lnTo>
                <a:lnTo>
                  <a:pt x="339886" y="514424"/>
                </a:lnTo>
                <a:lnTo>
                  <a:pt x="353545" y="498547"/>
                </a:lnTo>
                <a:lnTo>
                  <a:pt x="361169" y="491243"/>
                </a:lnTo>
                <a:lnTo>
                  <a:pt x="368475" y="483940"/>
                </a:lnTo>
                <a:lnTo>
                  <a:pt x="375781" y="476954"/>
                </a:lnTo>
                <a:lnTo>
                  <a:pt x="383404" y="469968"/>
                </a:lnTo>
                <a:lnTo>
                  <a:pt x="391028" y="463299"/>
                </a:lnTo>
                <a:lnTo>
                  <a:pt x="398969" y="457266"/>
                </a:lnTo>
                <a:lnTo>
                  <a:pt x="406593" y="451868"/>
                </a:lnTo>
                <a:lnTo>
                  <a:pt x="414534" y="446152"/>
                </a:lnTo>
                <a:lnTo>
                  <a:pt x="422475" y="441389"/>
                </a:lnTo>
                <a:lnTo>
                  <a:pt x="430416" y="436626"/>
                </a:lnTo>
                <a:lnTo>
                  <a:pt x="438358" y="432815"/>
                </a:lnTo>
                <a:lnTo>
                  <a:pt x="446299" y="429322"/>
                </a:lnTo>
                <a:lnTo>
                  <a:pt x="454558" y="426147"/>
                </a:lnTo>
                <a:lnTo>
                  <a:pt x="462817" y="423289"/>
                </a:lnTo>
                <a:lnTo>
                  <a:pt x="470758" y="421383"/>
                </a:lnTo>
                <a:lnTo>
                  <a:pt x="479017" y="419796"/>
                </a:lnTo>
                <a:lnTo>
                  <a:pt x="487593" y="418525"/>
                </a:lnTo>
                <a:lnTo>
                  <a:pt x="495852" y="418208"/>
                </a:lnTo>
                <a:lnTo>
                  <a:pt x="504111" y="418208"/>
                </a:lnTo>
                <a:lnTo>
                  <a:pt x="513005" y="418843"/>
                </a:lnTo>
                <a:lnTo>
                  <a:pt x="521264" y="420431"/>
                </a:lnTo>
                <a:lnTo>
                  <a:pt x="529523" y="422336"/>
                </a:lnTo>
                <a:lnTo>
                  <a:pt x="540959" y="426464"/>
                </a:lnTo>
                <a:lnTo>
                  <a:pt x="552712" y="430910"/>
                </a:lnTo>
                <a:lnTo>
                  <a:pt x="564147" y="436626"/>
                </a:lnTo>
                <a:lnTo>
                  <a:pt x="575900" y="442976"/>
                </a:lnTo>
                <a:lnTo>
                  <a:pt x="587653" y="450280"/>
                </a:lnTo>
                <a:lnTo>
                  <a:pt x="599089" y="458536"/>
                </a:lnTo>
                <a:lnTo>
                  <a:pt x="610842" y="467428"/>
                </a:lnTo>
                <a:lnTo>
                  <a:pt x="622912" y="476954"/>
                </a:lnTo>
                <a:lnTo>
                  <a:pt x="634348" y="487115"/>
                </a:lnTo>
                <a:lnTo>
                  <a:pt x="646101" y="497912"/>
                </a:lnTo>
                <a:lnTo>
                  <a:pt x="657854" y="509344"/>
                </a:lnTo>
                <a:lnTo>
                  <a:pt x="669607" y="521728"/>
                </a:lnTo>
                <a:lnTo>
                  <a:pt x="681042" y="534112"/>
                </a:lnTo>
                <a:lnTo>
                  <a:pt x="692795" y="547132"/>
                </a:lnTo>
                <a:lnTo>
                  <a:pt x="704231" y="560469"/>
                </a:lnTo>
                <a:lnTo>
                  <a:pt x="715666" y="574441"/>
                </a:lnTo>
                <a:lnTo>
                  <a:pt x="727102" y="588730"/>
                </a:lnTo>
                <a:lnTo>
                  <a:pt x="738219" y="603337"/>
                </a:lnTo>
                <a:lnTo>
                  <a:pt x="749337" y="618262"/>
                </a:lnTo>
                <a:lnTo>
                  <a:pt x="760455" y="633504"/>
                </a:lnTo>
                <a:lnTo>
                  <a:pt x="782373" y="664306"/>
                </a:lnTo>
                <a:lnTo>
                  <a:pt x="803338" y="695426"/>
                </a:lnTo>
                <a:lnTo>
                  <a:pt x="823667" y="727180"/>
                </a:lnTo>
                <a:lnTo>
                  <a:pt x="843044" y="758617"/>
                </a:lnTo>
                <a:lnTo>
                  <a:pt x="861785" y="790054"/>
                </a:lnTo>
                <a:lnTo>
                  <a:pt x="879574" y="820221"/>
                </a:lnTo>
                <a:lnTo>
                  <a:pt x="878939" y="788467"/>
                </a:lnTo>
                <a:lnTo>
                  <a:pt x="877986" y="755442"/>
                </a:lnTo>
                <a:lnTo>
                  <a:pt x="875444" y="688122"/>
                </a:lnTo>
                <a:lnTo>
                  <a:pt x="872268" y="618579"/>
                </a:lnTo>
                <a:lnTo>
                  <a:pt x="868138" y="548719"/>
                </a:lnTo>
                <a:lnTo>
                  <a:pt x="863691" y="480764"/>
                </a:lnTo>
                <a:lnTo>
                  <a:pt x="859562" y="415668"/>
                </a:lnTo>
                <a:lnTo>
                  <a:pt x="850985" y="301033"/>
                </a:lnTo>
                <a:lnTo>
                  <a:pt x="848762" y="271502"/>
                </a:lnTo>
                <a:lnTo>
                  <a:pt x="841456" y="158773"/>
                </a:lnTo>
                <a:lnTo>
                  <a:pt x="841138" y="149246"/>
                </a:lnTo>
                <a:lnTo>
                  <a:pt x="841138" y="141943"/>
                </a:lnTo>
                <a:lnTo>
                  <a:pt x="842091" y="134322"/>
                </a:lnTo>
                <a:lnTo>
                  <a:pt x="842726" y="127018"/>
                </a:lnTo>
                <a:lnTo>
                  <a:pt x="843997" y="119715"/>
                </a:lnTo>
                <a:lnTo>
                  <a:pt x="845903" y="112411"/>
                </a:lnTo>
                <a:lnTo>
                  <a:pt x="847809" y="105743"/>
                </a:lnTo>
                <a:lnTo>
                  <a:pt x="850350" y="98439"/>
                </a:lnTo>
                <a:lnTo>
                  <a:pt x="853209" y="91771"/>
                </a:lnTo>
                <a:lnTo>
                  <a:pt x="856385" y="85102"/>
                </a:lnTo>
                <a:lnTo>
                  <a:pt x="859879" y="78751"/>
                </a:lnTo>
                <a:lnTo>
                  <a:pt x="863691" y="72400"/>
                </a:lnTo>
                <a:lnTo>
                  <a:pt x="868138" y="66049"/>
                </a:lnTo>
                <a:lnTo>
                  <a:pt x="872903" y="60016"/>
                </a:lnTo>
                <a:lnTo>
                  <a:pt x="877668" y="53983"/>
                </a:lnTo>
                <a:lnTo>
                  <a:pt x="883386" y="48584"/>
                </a:lnTo>
                <a:lnTo>
                  <a:pt x="888786" y="42868"/>
                </a:lnTo>
                <a:lnTo>
                  <a:pt x="894503" y="37788"/>
                </a:lnTo>
                <a:lnTo>
                  <a:pt x="900221" y="33025"/>
                </a:lnTo>
                <a:lnTo>
                  <a:pt x="906574" y="28261"/>
                </a:lnTo>
                <a:lnTo>
                  <a:pt x="912927" y="24451"/>
                </a:lnTo>
                <a:lnTo>
                  <a:pt x="919280" y="20323"/>
                </a:lnTo>
                <a:lnTo>
                  <a:pt x="926268" y="16830"/>
                </a:lnTo>
                <a:lnTo>
                  <a:pt x="933257" y="13654"/>
                </a:lnTo>
                <a:lnTo>
                  <a:pt x="940563" y="10796"/>
                </a:lnTo>
                <a:lnTo>
                  <a:pt x="947869" y="8573"/>
                </a:lnTo>
                <a:lnTo>
                  <a:pt x="955492" y="6033"/>
                </a:lnTo>
                <a:lnTo>
                  <a:pt x="963116" y="4128"/>
                </a:lnTo>
                <a:lnTo>
                  <a:pt x="971057" y="2540"/>
                </a:lnTo>
                <a:lnTo>
                  <a:pt x="979316" y="1270"/>
                </a:lnTo>
                <a:lnTo>
                  <a:pt x="987257" y="635"/>
                </a:lnTo>
                <a:lnTo>
                  <a:pt x="99615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Rectangle 6">
            <a:extLst>
              <a:ext uri="{FF2B5EF4-FFF2-40B4-BE49-F238E27FC236}">
                <a16:creationId xmlns:a16="http://schemas.microsoft.com/office/drawing/2014/main" id="{597DA483-7799-4D03-BC34-783BAE4B7F16}"/>
              </a:ext>
            </a:extLst>
          </p:cNvPr>
          <p:cNvSpPr/>
          <p:nvPr/>
        </p:nvSpPr>
        <p:spPr>
          <a:xfrm>
            <a:off x="1926188" y="1359608"/>
            <a:ext cx="3623274" cy="1900905"/>
          </a:xfrm>
          <a:prstGeom prst="rect">
            <a:avLst/>
          </a:prstGeom>
          <a:ln>
            <a:noFill/>
            <a:prstDash val="sysDot"/>
          </a:ln>
          <a:effectLst>
            <a:reflection stA="45000" endPos="16000" dist="50800" dir="5400000" sy="-100000" algn="bl" rotWithShape="0"/>
          </a:effec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r>
              <a:rPr lang="en-GB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</a:t>
            </a:r>
            <a:endParaRPr lang="en-GB" altLang="zh-CN" sz="14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Rectangle 6">
            <a:extLst>
              <a:ext uri="{FF2B5EF4-FFF2-40B4-BE49-F238E27FC236}">
                <a16:creationId xmlns:a16="http://schemas.microsoft.com/office/drawing/2014/main" id="{5FB01282-CFDB-452C-82D6-3269731EFABF}"/>
              </a:ext>
            </a:extLst>
          </p:cNvPr>
          <p:cNvSpPr/>
          <p:nvPr/>
        </p:nvSpPr>
        <p:spPr>
          <a:xfrm>
            <a:off x="1926188" y="3812356"/>
            <a:ext cx="3623274" cy="1900905"/>
          </a:xfrm>
          <a:prstGeom prst="rect">
            <a:avLst/>
          </a:prstGeom>
          <a:ln>
            <a:noFill/>
            <a:prstDash val="sysDot"/>
          </a:ln>
          <a:effectLst>
            <a:reflection stA="45000" endPos="16000" dist="50800" dir="5400000" sy="-100000" algn="bl" rotWithShape="0"/>
          </a:effec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r>
              <a:rPr lang="en-GB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</a:t>
            </a:r>
            <a:endParaRPr lang="en-GB" altLang="zh-CN" sz="14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Rectangle 6">
            <a:extLst>
              <a:ext uri="{FF2B5EF4-FFF2-40B4-BE49-F238E27FC236}">
                <a16:creationId xmlns:a16="http://schemas.microsoft.com/office/drawing/2014/main" id="{20BF5701-E602-4321-A461-F177913C804E}"/>
              </a:ext>
            </a:extLst>
          </p:cNvPr>
          <p:cNvSpPr/>
          <p:nvPr/>
        </p:nvSpPr>
        <p:spPr>
          <a:xfrm>
            <a:off x="6392120" y="1359607"/>
            <a:ext cx="3623274" cy="1900905"/>
          </a:xfrm>
          <a:prstGeom prst="rect">
            <a:avLst/>
          </a:prstGeom>
          <a:ln>
            <a:noFill/>
            <a:prstDash val="sysDot"/>
          </a:ln>
          <a:effectLst>
            <a:reflection stA="45000" endPos="16000" dist="50800" dir="5400000" sy="-100000" algn="bl" rotWithShape="0"/>
          </a:effec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r>
              <a:rPr lang="en-GB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</a:t>
            </a:r>
            <a:endParaRPr lang="en-GB" altLang="zh-CN" sz="14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Rectangle 6">
            <a:extLst>
              <a:ext uri="{FF2B5EF4-FFF2-40B4-BE49-F238E27FC236}">
                <a16:creationId xmlns:a16="http://schemas.microsoft.com/office/drawing/2014/main" id="{466F6FED-E113-46F9-8B4C-447053DEB5D9}"/>
              </a:ext>
            </a:extLst>
          </p:cNvPr>
          <p:cNvSpPr/>
          <p:nvPr/>
        </p:nvSpPr>
        <p:spPr>
          <a:xfrm>
            <a:off x="6401099" y="3812356"/>
            <a:ext cx="3623274" cy="1900905"/>
          </a:xfrm>
          <a:prstGeom prst="rect">
            <a:avLst/>
          </a:prstGeom>
          <a:ln>
            <a:noFill/>
            <a:prstDash val="sysDot"/>
          </a:ln>
          <a:effectLst>
            <a:reflection stA="45000" endPos="16000" dist="50800" dir="5400000" sy="-100000" algn="bl" rotWithShape="0"/>
          </a:effec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r>
              <a:rPr lang="en-GB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</a:t>
            </a:r>
            <a:endParaRPr lang="en-GB" altLang="zh-CN" sz="14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B189DF1-572A-4A37-A4D1-53C90FB416F9}"/>
              </a:ext>
            </a:extLst>
          </p:cNvPr>
          <p:cNvSpPr txBox="1"/>
          <p:nvPr/>
        </p:nvSpPr>
        <p:spPr>
          <a:xfrm>
            <a:off x="4284363" y="299545"/>
            <a:ext cx="36232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/>
              <a:t>请输入标题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001B78CC-BBD5-4F55-A60F-5C622F2E47AE}"/>
              </a:ext>
            </a:extLst>
          </p:cNvPr>
          <p:cNvCxnSpPr/>
          <p:nvPr/>
        </p:nvCxnSpPr>
        <p:spPr>
          <a:xfrm>
            <a:off x="3389586" y="822765"/>
            <a:ext cx="5139558" cy="0"/>
          </a:xfrm>
          <a:prstGeom prst="line">
            <a:avLst/>
          </a:prstGeom>
          <a:ln w="38100">
            <a:solidFill>
              <a:srgbClr val="71A3D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963D44E2-98C6-45DE-BE27-53B7AD9C7A7A}"/>
              </a:ext>
            </a:extLst>
          </p:cNvPr>
          <p:cNvSpPr txBox="1"/>
          <p:nvPr/>
        </p:nvSpPr>
        <p:spPr>
          <a:xfrm>
            <a:off x="3389586" y="868494"/>
            <a:ext cx="51395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/>
              <a:t>请输入标题请输入标题请输入标题请输入标题</a:t>
            </a:r>
          </a:p>
        </p:txBody>
      </p:sp>
      <p:grpSp>
        <p:nvGrpSpPr>
          <p:cNvPr id="18" name="bd9232f5-b874-4bf4-a79c-526fb59e1bc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D34DADE4-EE0A-4F16-A3ED-D89F9D181A4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788577" y="6104"/>
            <a:ext cx="2251854" cy="533794"/>
            <a:chOff x="1919288" y="2593975"/>
            <a:chExt cx="7353301" cy="1743076"/>
          </a:xfrm>
        </p:grpSpPr>
        <p:sp>
          <p:nvSpPr>
            <p:cNvPr id="21" name="îṣľîḍè">
              <a:extLst>
                <a:ext uri="{FF2B5EF4-FFF2-40B4-BE49-F238E27FC236}">
                  <a16:creationId xmlns:a16="http://schemas.microsoft.com/office/drawing/2014/main" id="{F2D93C82-2881-49B3-A8F1-D15B1A6D73FC}"/>
                </a:ext>
              </a:extLst>
            </p:cNvPr>
            <p:cNvSpPr/>
            <p:nvPr/>
          </p:nvSpPr>
          <p:spPr bwMode="auto">
            <a:xfrm>
              <a:off x="7856539" y="2841626"/>
              <a:ext cx="665163" cy="784225"/>
            </a:xfrm>
            <a:custGeom>
              <a:avLst/>
              <a:gdLst>
                <a:gd name="T0" fmla="*/ 93 w 220"/>
                <a:gd name="T1" fmla="*/ 0 h 257"/>
                <a:gd name="T2" fmla="*/ 107 w 220"/>
                <a:gd name="T3" fmla="*/ 7 h 257"/>
                <a:gd name="T4" fmla="*/ 107 w 220"/>
                <a:gd name="T5" fmla="*/ 106 h 257"/>
                <a:gd name="T6" fmla="*/ 135 w 220"/>
                <a:gd name="T7" fmla="*/ 98 h 257"/>
                <a:gd name="T8" fmla="*/ 140 w 220"/>
                <a:gd name="T9" fmla="*/ 94 h 257"/>
                <a:gd name="T10" fmla="*/ 182 w 220"/>
                <a:gd name="T11" fmla="*/ 106 h 257"/>
                <a:gd name="T12" fmla="*/ 178 w 220"/>
                <a:gd name="T13" fmla="*/ 120 h 257"/>
                <a:gd name="T14" fmla="*/ 108 w 220"/>
                <a:gd name="T15" fmla="*/ 129 h 257"/>
                <a:gd name="T16" fmla="*/ 108 w 220"/>
                <a:gd name="T17" fmla="*/ 132 h 257"/>
                <a:gd name="T18" fmla="*/ 171 w 220"/>
                <a:gd name="T19" fmla="*/ 212 h 257"/>
                <a:gd name="T20" fmla="*/ 220 w 220"/>
                <a:gd name="T21" fmla="*/ 239 h 257"/>
                <a:gd name="T22" fmla="*/ 219 w 220"/>
                <a:gd name="T23" fmla="*/ 241 h 257"/>
                <a:gd name="T24" fmla="*/ 214 w 220"/>
                <a:gd name="T25" fmla="*/ 241 h 257"/>
                <a:gd name="T26" fmla="*/ 218 w 220"/>
                <a:gd name="T27" fmla="*/ 252 h 257"/>
                <a:gd name="T28" fmla="*/ 213 w 220"/>
                <a:gd name="T29" fmla="*/ 252 h 257"/>
                <a:gd name="T30" fmla="*/ 215 w 220"/>
                <a:gd name="T31" fmla="*/ 255 h 257"/>
                <a:gd name="T32" fmla="*/ 194 w 220"/>
                <a:gd name="T33" fmla="*/ 257 h 257"/>
                <a:gd name="T34" fmla="*/ 159 w 220"/>
                <a:gd name="T35" fmla="*/ 240 h 257"/>
                <a:gd name="T36" fmla="*/ 132 w 220"/>
                <a:gd name="T37" fmla="*/ 200 h 257"/>
                <a:gd name="T38" fmla="*/ 131 w 220"/>
                <a:gd name="T39" fmla="*/ 199 h 257"/>
                <a:gd name="T40" fmla="*/ 99 w 220"/>
                <a:gd name="T41" fmla="*/ 155 h 257"/>
                <a:gd name="T42" fmla="*/ 98 w 220"/>
                <a:gd name="T43" fmla="*/ 153 h 257"/>
                <a:gd name="T44" fmla="*/ 64 w 220"/>
                <a:gd name="T45" fmla="*/ 234 h 257"/>
                <a:gd name="T46" fmla="*/ 61 w 220"/>
                <a:gd name="T47" fmla="*/ 237 h 257"/>
                <a:gd name="T48" fmla="*/ 47 w 220"/>
                <a:gd name="T49" fmla="*/ 251 h 257"/>
                <a:gd name="T50" fmla="*/ 11 w 220"/>
                <a:gd name="T51" fmla="*/ 257 h 257"/>
                <a:gd name="T52" fmla="*/ 9 w 220"/>
                <a:gd name="T53" fmla="*/ 254 h 257"/>
                <a:gd name="T54" fmla="*/ 9 w 220"/>
                <a:gd name="T55" fmla="*/ 253 h 257"/>
                <a:gd name="T56" fmla="*/ 72 w 220"/>
                <a:gd name="T57" fmla="*/ 175 h 257"/>
                <a:gd name="T58" fmla="*/ 83 w 220"/>
                <a:gd name="T59" fmla="*/ 139 h 257"/>
                <a:gd name="T60" fmla="*/ 81 w 220"/>
                <a:gd name="T61" fmla="*/ 138 h 257"/>
                <a:gd name="T62" fmla="*/ 0 w 220"/>
                <a:gd name="T63" fmla="*/ 126 h 257"/>
                <a:gd name="T64" fmla="*/ 4 w 220"/>
                <a:gd name="T65" fmla="*/ 126 h 257"/>
                <a:gd name="T66" fmla="*/ 63 w 220"/>
                <a:gd name="T67" fmla="*/ 117 h 257"/>
                <a:gd name="T68" fmla="*/ 88 w 220"/>
                <a:gd name="T69" fmla="*/ 110 h 257"/>
                <a:gd name="T70" fmla="*/ 91 w 220"/>
                <a:gd name="T71" fmla="*/ 98 h 257"/>
                <a:gd name="T72" fmla="*/ 89 w 220"/>
                <a:gd name="T73" fmla="*/ 100 h 257"/>
                <a:gd name="T74" fmla="*/ 93 w 220"/>
                <a:gd name="T75" fmla="*/ 32 h 257"/>
                <a:gd name="T76" fmla="*/ 93 w 220"/>
                <a:gd name="T7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0" h="257">
                  <a:moveTo>
                    <a:pt x="93" y="0"/>
                  </a:moveTo>
                  <a:cubicBezTo>
                    <a:pt x="97" y="1"/>
                    <a:pt x="103" y="1"/>
                    <a:pt x="107" y="7"/>
                  </a:cubicBezTo>
                  <a:cubicBezTo>
                    <a:pt x="115" y="19"/>
                    <a:pt x="109" y="99"/>
                    <a:pt x="107" y="106"/>
                  </a:cubicBezTo>
                  <a:cubicBezTo>
                    <a:pt x="116" y="104"/>
                    <a:pt x="129" y="103"/>
                    <a:pt x="135" y="98"/>
                  </a:cubicBezTo>
                  <a:cubicBezTo>
                    <a:pt x="135" y="94"/>
                    <a:pt x="134" y="96"/>
                    <a:pt x="140" y="94"/>
                  </a:cubicBezTo>
                  <a:cubicBezTo>
                    <a:pt x="149" y="96"/>
                    <a:pt x="186" y="91"/>
                    <a:pt x="182" y="106"/>
                  </a:cubicBezTo>
                  <a:cubicBezTo>
                    <a:pt x="181" y="111"/>
                    <a:pt x="179" y="115"/>
                    <a:pt x="178" y="120"/>
                  </a:cubicBezTo>
                  <a:cubicBezTo>
                    <a:pt x="166" y="117"/>
                    <a:pt x="112" y="120"/>
                    <a:pt x="108" y="129"/>
                  </a:cubicBezTo>
                  <a:cubicBezTo>
                    <a:pt x="108" y="130"/>
                    <a:pt x="108" y="131"/>
                    <a:pt x="108" y="132"/>
                  </a:cubicBezTo>
                  <a:cubicBezTo>
                    <a:pt x="111" y="145"/>
                    <a:pt x="154" y="198"/>
                    <a:pt x="171" y="212"/>
                  </a:cubicBezTo>
                  <a:cubicBezTo>
                    <a:pt x="188" y="221"/>
                    <a:pt x="204" y="230"/>
                    <a:pt x="220" y="239"/>
                  </a:cubicBezTo>
                  <a:cubicBezTo>
                    <a:pt x="220" y="240"/>
                    <a:pt x="220" y="240"/>
                    <a:pt x="219" y="241"/>
                  </a:cubicBezTo>
                  <a:cubicBezTo>
                    <a:pt x="218" y="241"/>
                    <a:pt x="216" y="241"/>
                    <a:pt x="214" y="241"/>
                  </a:cubicBezTo>
                  <a:cubicBezTo>
                    <a:pt x="217" y="246"/>
                    <a:pt x="218" y="246"/>
                    <a:pt x="218" y="252"/>
                  </a:cubicBezTo>
                  <a:cubicBezTo>
                    <a:pt x="217" y="252"/>
                    <a:pt x="215" y="252"/>
                    <a:pt x="213" y="252"/>
                  </a:cubicBezTo>
                  <a:cubicBezTo>
                    <a:pt x="214" y="253"/>
                    <a:pt x="215" y="254"/>
                    <a:pt x="215" y="255"/>
                  </a:cubicBezTo>
                  <a:cubicBezTo>
                    <a:pt x="208" y="256"/>
                    <a:pt x="201" y="256"/>
                    <a:pt x="194" y="257"/>
                  </a:cubicBezTo>
                  <a:cubicBezTo>
                    <a:pt x="182" y="255"/>
                    <a:pt x="168" y="244"/>
                    <a:pt x="159" y="240"/>
                  </a:cubicBezTo>
                  <a:cubicBezTo>
                    <a:pt x="152" y="232"/>
                    <a:pt x="137" y="210"/>
                    <a:pt x="132" y="200"/>
                  </a:cubicBezTo>
                  <a:cubicBezTo>
                    <a:pt x="132" y="200"/>
                    <a:pt x="132" y="198"/>
                    <a:pt x="131" y="199"/>
                  </a:cubicBezTo>
                  <a:cubicBezTo>
                    <a:pt x="123" y="187"/>
                    <a:pt x="101" y="154"/>
                    <a:pt x="99" y="155"/>
                  </a:cubicBezTo>
                  <a:cubicBezTo>
                    <a:pt x="99" y="154"/>
                    <a:pt x="99" y="154"/>
                    <a:pt x="98" y="153"/>
                  </a:cubicBezTo>
                  <a:cubicBezTo>
                    <a:pt x="97" y="167"/>
                    <a:pt x="67" y="234"/>
                    <a:pt x="64" y="234"/>
                  </a:cubicBezTo>
                  <a:cubicBezTo>
                    <a:pt x="63" y="235"/>
                    <a:pt x="62" y="236"/>
                    <a:pt x="61" y="237"/>
                  </a:cubicBezTo>
                  <a:cubicBezTo>
                    <a:pt x="56" y="240"/>
                    <a:pt x="47" y="251"/>
                    <a:pt x="47" y="251"/>
                  </a:cubicBezTo>
                  <a:cubicBezTo>
                    <a:pt x="38" y="255"/>
                    <a:pt x="22" y="253"/>
                    <a:pt x="11" y="257"/>
                  </a:cubicBezTo>
                  <a:cubicBezTo>
                    <a:pt x="10" y="256"/>
                    <a:pt x="10" y="255"/>
                    <a:pt x="9" y="254"/>
                  </a:cubicBezTo>
                  <a:cubicBezTo>
                    <a:pt x="9" y="254"/>
                    <a:pt x="9" y="253"/>
                    <a:pt x="9" y="253"/>
                  </a:cubicBezTo>
                  <a:cubicBezTo>
                    <a:pt x="45" y="228"/>
                    <a:pt x="54" y="209"/>
                    <a:pt x="72" y="175"/>
                  </a:cubicBezTo>
                  <a:cubicBezTo>
                    <a:pt x="76" y="163"/>
                    <a:pt x="79" y="151"/>
                    <a:pt x="83" y="139"/>
                  </a:cubicBezTo>
                  <a:cubicBezTo>
                    <a:pt x="82" y="138"/>
                    <a:pt x="82" y="138"/>
                    <a:pt x="81" y="138"/>
                  </a:cubicBezTo>
                  <a:cubicBezTo>
                    <a:pt x="56" y="145"/>
                    <a:pt x="26" y="161"/>
                    <a:pt x="0" y="126"/>
                  </a:cubicBezTo>
                  <a:cubicBezTo>
                    <a:pt x="2" y="126"/>
                    <a:pt x="3" y="126"/>
                    <a:pt x="4" y="126"/>
                  </a:cubicBezTo>
                  <a:cubicBezTo>
                    <a:pt x="24" y="119"/>
                    <a:pt x="57" y="120"/>
                    <a:pt x="63" y="117"/>
                  </a:cubicBezTo>
                  <a:cubicBezTo>
                    <a:pt x="70" y="112"/>
                    <a:pt x="82" y="109"/>
                    <a:pt x="88" y="110"/>
                  </a:cubicBezTo>
                  <a:cubicBezTo>
                    <a:pt x="89" y="106"/>
                    <a:pt x="90" y="102"/>
                    <a:pt x="91" y="98"/>
                  </a:cubicBezTo>
                  <a:cubicBezTo>
                    <a:pt x="90" y="99"/>
                    <a:pt x="89" y="100"/>
                    <a:pt x="89" y="100"/>
                  </a:cubicBezTo>
                  <a:cubicBezTo>
                    <a:pt x="92" y="76"/>
                    <a:pt x="90" y="57"/>
                    <a:pt x="93" y="32"/>
                  </a:cubicBezTo>
                  <a:cubicBezTo>
                    <a:pt x="95" y="19"/>
                    <a:pt x="89" y="13"/>
                    <a:pt x="93" y="0"/>
                  </a:cubicBezTo>
                  <a:close/>
                </a:path>
              </a:pathLst>
            </a:custGeom>
            <a:solidFill>
              <a:srgbClr val="D62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2" name="íşḷiḓê">
              <a:extLst>
                <a:ext uri="{FF2B5EF4-FFF2-40B4-BE49-F238E27FC236}">
                  <a16:creationId xmlns:a16="http://schemas.microsoft.com/office/drawing/2014/main" id="{4C13B0F3-F85B-4D19-8C4D-8EA1E2BDD208}"/>
                </a:ext>
              </a:extLst>
            </p:cNvPr>
            <p:cNvGrpSpPr/>
            <p:nvPr/>
          </p:nvGrpSpPr>
          <p:grpSpPr>
            <a:xfrm>
              <a:off x="8694739" y="2811463"/>
              <a:ext cx="577850" cy="841375"/>
              <a:chOff x="8694739" y="2811463"/>
              <a:chExt cx="577850" cy="841375"/>
            </a:xfrm>
          </p:grpSpPr>
          <p:sp>
            <p:nvSpPr>
              <p:cNvPr id="103" name="íṡḻîḍè">
                <a:extLst>
                  <a:ext uri="{FF2B5EF4-FFF2-40B4-BE49-F238E27FC236}">
                    <a16:creationId xmlns:a16="http://schemas.microsoft.com/office/drawing/2014/main" id="{31CD8515-AB2D-4216-BB06-E6EA708AF4A8}"/>
                  </a:ext>
                </a:extLst>
              </p:cNvPr>
              <p:cNvSpPr/>
              <p:nvPr/>
            </p:nvSpPr>
            <p:spPr bwMode="auto">
              <a:xfrm>
                <a:off x="8942389" y="2890838"/>
                <a:ext cx="6350" cy="6350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2" y="2"/>
                      <a:pt x="2" y="2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îšlîdé">
                <a:extLst>
                  <a:ext uri="{FF2B5EF4-FFF2-40B4-BE49-F238E27FC236}">
                    <a16:creationId xmlns:a16="http://schemas.microsoft.com/office/drawing/2014/main" id="{02D8FB91-29DE-4CFA-839A-F18675AC90EE}"/>
                  </a:ext>
                </a:extLst>
              </p:cNvPr>
              <p:cNvSpPr/>
              <p:nvPr/>
            </p:nvSpPr>
            <p:spPr bwMode="auto">
              <a:xfrm>
                <a:off x="8951914" y="2900363"/>
                <a:ext cx="9525" cy="952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1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2" y="2"/>
                      <a:pt x="1" y="3"/>
                      <a:pt x="3" y="1"/>
                    </a:cubicBezTo>
                    <a:cubicBezTo>
                      <a:pt x="1" y="1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i$1ïďe">
                <a:extLst>
                  <a:ext uri="{FF2B5EF4-FFF2-40B4-BE49-F238E27FC236}">
                    <a16:creationId xmlns:a16="http://schemas.microsoft.com/office/drawing/2014/main" id="{95391727-A98E-435D-9EFE-0D33257A376A}"/>
                  </a:ext>
                </a:extLst>
              </p:cNvPr>
              <p:cNvSpPr/>
              <p:nvPr/>
            </p:nvSpPr>
            <p:spPr bwMode="auto">
              <a:xfrm>
                <a:off x="8955089" y="2911476"/>
                <a:ext cx="9525" cy="12700"/>
              </a:xfrm>
              <a:custGeom>
                <a:avLst/>
                <a:gdLst>
                  <a:gd name="T0" fmla="*/ 0 w 3"/>
                  <a:gd name="T1" fmla="*/ 0 h 4"/>
                  <a:gd name="T2" fmla="*/ 2 w 3"/>
                  <a:gd name="T3" fmla="*/ 4 h 4"/>
                  <a:gd name="T4" fmla="*/ 3 w 3"/>
                  <a:gd name="T5" fmla="*/ 1 h 4"/>
                  <a:gd name="T6" fmla="*/ 3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1"/>
                      <a:pt x="2" y="3"/>
                      <a:pt x="2" y="4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îs1iḍé">
                <a:extLst>
                  <a:ext uri="{FF2B5EF4-FFF2-40B4-BE49-F238E27FC236}">
                    <a16:creationId xmlns:a16="http://schemas.microsoft.com/office/drawing/2014/main" id="{0D280BFC-D55C-457D-887C-49C789CACE33}"/>
                  </a:ext>
                </a:extLst>
              </p:cNvPr>
              <p:cNvSpPr/>
              <p:nvPr/>
            </p:nvSpPr>
            <p:spPr bwMode="auto">
              <a:xfrm>
                <a:off x="9005889" y="3036888"/>
                <a:ext cx="9525" cy="952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0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3"/>
                      <a:pt x="1" y="2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isḷîdé">
                <a:extLst>
                  <a:ext uri="{FF2B5EF4-FFF2-40B4-BE49-F238E27FC236}">
                    <a16:creationId xmlns:a16="http://schemas.microsoft.com/office/drawing/2014/main" id="{9EC6D852-FBF0-48A2-8D4B-1BB13251BE68}"/>
                  </a:ext>
                </a:extLst>
              </p:cNvPr>
              <p:cNvSpPr/>
              <p:nvPr/>
            </p:nvSpPr>
            <p:spPr bwMode="auto">
              <a:xfrm>
                <a:off x="8967789" y="3098801"/>
                <a:ext cx="1588" cy="4763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iṧḷïḑè">
                <a:extLst>
                  <a:ext uri="{FF2B5EF4-FFF2-40B4-BE49-F238E27FC236}">
                    <a16:creationId xmlns:a16="http://schemas.microsoft.com/office/drawing/2014/main" id="{66CF7C72-AEFA-48B6-BB56-64783388A641}"/>
                  </a:ext>
                </a:extLst>
              </p:cNvPr>
              <p:cNvSpPr/>
              <p:nvPr/>
            </p:nvSpPr>
            <p:spPr bwMode="auto">
              <a:xfrm>
                <a:off x="9129714" y="3128963"/>
                <a:ext cx="0" cy="6350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işḻíḋê">
                <a:extLst>
                  <a:ext uri="{FF2B5EF4-FFF2-40B4-BE49-F238E27FC236}">
                    <a16:creationId xmlns:a16="http://schemas.microsoft.com/office/drawing/2014/main" id="{4FB50832-19B0-4A97-A853-7CB002967E4C}"/>
                  </a:ext>
                </a:extLst>
              </p:cNvPr>
              <p:cNvSpPr/>
              <p:nvPr/>
            </p:nvSpPr>
            <p:spPr bwMode="auto">
              <a:xfrm>
                <a:off x="9136064" y="3128963"/>
                <a:ext cx="0" cy="6350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îṧlíḋè">
                <a:extLst>
                  <a:ext uri="{FF2B5EF4-FFF2-40B4-BE49-F238E27FC236}">
                    <a16:creationId xmlns:a16="http://schemas.microsoft.com/office/drawing/2014/main" id="{5AE54A42-6E07-4A6E-AD7F-A2E1586E2C0B}"/>
                  </a:ext>
                </a:extLst>
              </p:cNvPr>
              <p:cNvSpPr/>
              <p:nvPr/>
            </p:nvSpPr>
            <p:spPr bwMode="auto">
              <a:xfrm>
                <a:off x="8694739" y="2811463"/>
                <a:ext cx="577850" cy="841375"/>
              </a:xfrm>
              <a:custGeom>
                <a:avLst/>
                <a:gdLst>
                  <a:gd name="T0" fmla="*/ 140 w 191"/>
                  <a:gd name="T1" fmla="*/ 108 h 276"/>
                  <a:gd name="T2" fmla="*/ 191 w 191"/>
                  <a:gd name="T3" fmla="*/ 95 h 276"/>
                  <a:gd name="T4" fmla="*/ 131 w 191"/>
                  <a:gd name="T5" fmla="*/ 75 h 276"/>
                  <a:gd name="T6" fmla="*/ 125 w 191"/>
                  <a:gd name="T7" fmla="*/ 73 h 276"/>
                  <a:gd name="T8" fmla="*/ 165 w 191"/>
                  <a:gd name="T9" fmla="*/ 35 h 276"/>
                  <a:gd name="T10" fmla="*/ 143 w 191"/>
                  <a:gd name="T11" fmla="*/ 0 h 276"/>
                  <a:gd name="T12" fmla="*/ 135 w 191"/>
                  <a:gd name="T13" fmla="*/ 3 h 276"/>
                  <a:gd name="T14" fmla="*/ 83 w 191"/>
                  <a:gd name="T15" fmla="*/ 4 h 276"/>
                  <a:gd name="T16" fmla="*/ 76 w 191"/>
                  <a:gd name="T17" fmla="*/ 35 h 276"/>
                  <a:gd name="T18" fmla="*/ 66 w 191"/>
                  <a:gd name="T19" fmla="*/ 18 h 276"/>
                  <a:gd name="T20" fmla="*/ 56 w 191"/>
                  <a:gd name="T21" fmla="*/ 84 h 276"/>
                  <a:gd name="T22" fmla="*/ 38 w 191"/>
                  <a:gd name="T23" fmla="*/ 71 h 276"/>
                  <a:gd name="T24" fmla="*/ 7 w 191"/>
                  <a:gd name="T25" fmla="*/ 108 h 276"/>
                  <a:gd name="T26" fmla="*/ 1 w 191"/>
                  <a:gd name="T27" fmla="*/ 134 h 276"/>
                  <a:gd name="T28" fmla="*/ 9 w 191"/>
                  <a:gd name="T29" fmla="*/ 138 h 276"/>
                  <a:gd name="T30" fmla="*/ 13 w 191"/>
                  <a:gd name="T31" fmla="*/ 142 h 276"/>
                  <a:gd name="T32" fmla="*/ 28 w 191"/>
                  <a:gd name="T33" fmla="*/ 128 h 276"/>
                  <a:gd name="T34" fmla="*/ 32 w 191"/>
                  <a:gd name="T35" fmla="*/ 127 h 276"/>
                  <a:gd name="T36" fmla="*/ 41 w 191"/>
                  <a:gd name="T37" fmla="*/ 112 h 276"/>
                  <a:gd name="T38" fmla="*/ 45 w 191"/>
                  <a:gd name="T39" fmla="*/ 107 h 276"/>
                  <a:gd name="T40" fmla="*/ 75 w 191"/>
                  <a:gd name="T41" fmla="*/ 95 h 276"/>
                  <a:gd name="T42" fmla="*/ 77 w 191"/>
                  <a:gd name="T43" fmla="*/ 96 h 276"/>
                  <a:gd name="T44" fmla="*/ 79 w 191"/>
                  <a:gd name="T45" fmla="*/ 97 h 276"/>
                  <a:gd name="T46" fmla="*/ 68 w 191"/>
                  <a:gd name="T47" fmla="*/ 147 h 276"/>
                  <a:gd name="T48" fmla="*/ 89 w 191"/>
                  <a:gd name="T49" fmla="*/ 132 h 276"/>
                  <a:gd name="T50" fmla="*/ 99 w 191"/>
                  <a:gd name="T51" fmla="*/ 150 h 276"/>
                  <a:gd name="T52" fmla="*/ 9 w 191"/>
                  <a:gd name="T53" fmla="*/ 166 h 276"/>
                  <a:gd name="T54" fmla="*/ 67 w 191"/>
                  <a:gd name="T55" fmla="*/ 166 h 276"/>
                  <a:gd name="T56" fmla="*/ 99 w 191"/>
                  <a:gd name="T57" fmla="*/ 165 h 276"/>
                  <a:gd name="T58" fmla="*/ 51 w 191"/>
                  <a:gd name="T59" fmla="*/ 251 h 276"/>
                  <a:gd name="T60" fmla="*/ 98 w 191"/>
                  <a:gd name="T61" fmla="*/ 276 h 276"/>
                  <a:gd name="T62" fmla="*/ 137 w 191"/>
                  <a:gd name="T63" fmla="*/ 159 h 276"/>
                  <a:gd name="T64" fmla="*/ 179 w 191"/>
                  <a:gd name="T65" fmla="*/ 158 h 276"/>
                  <a:gd name="T66" fmla="*/ 114 w 191"/>
                  <a:gd name="T67" fmla="*/ 149 h 276"/>
                  <a:gd name="T68" fmla="*/ 136 w 191"/>
                  <a:gd name="T69" fmla="*/ 117 h 276"/>
                  <a:gd name="T70" fmla="*/ 86 w 191"/>
                  <a:gd name="T71" fmla="*/ 38 h 276"/>
                  <a:gd name="T72" fmla="*/ 102 w 191"/>
                  <a:gd name="T73" fmla="*/ 67 h 276"/>
                  <a:gd name="T74" fmla="*/ 87 w 191"/>
                  <a:gd name="T75" fmla="*/ 76 h 276"/>
                  <a:gd name="T76" fmla="*/ 101 w 191"/>
                  <a:gd name="T77" fmla="*/ 126 h 276"/>
                  <a:gd name="T78" fmla="*/ 93 w 191"/>
                  <a:gd name="T79" fmla="*/ 118 h 276"/>
                  <a:gd name="T80" fmla="*/ 104 w 191"/>
                  <a:gd name="T81" fmla="*/ 114 h 276"/>
                  <a:gd name="T82" fmla="*/ 91 w 191"/>
                  <a:gd name="T83" fmla="*/ 111 h 276"/>
                  <a:gd name="T84" fmla="*/ 87 w 191"/>
                  <a:gd name="T85" fmla="*/ 95 h 276"/>
                  <a:gd name="T86" fmla="*/ 88 w 191"/>
                  <a:gd name="T87" fmla="*/ 93 h 276"/>
                  <a:gd name="T88" fmla="*/ 152 w 191"/>
                  <a:gd name="T89" fmla="*/ 93 h 276"/>
                  <a:gd name="T90" fmla="*/ 139 w 191"/>
                  <a:gd name="T91" fmla="*/ 102 h 276"/>
                  <a:gd name="T92" fmla="*/ 124 w 191"/>
                  <a:gd name="T93" fmla="*/ 95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1" h="276">
                    <a:moveTo>
                      <a:pt x="136" y="117"/>
                    </a:moveTo>
                    <a:cubicBezTo>
                      <a:pt x="139" y="112"/>
                      <a:pt x="136" y="111"/>
                      <a:pt x="140" y="108"/>
                    </a:cubicBezTo>
                    <a:cubicBezTo>
                      <a:pt x="152" y="116"/>
                      <a:pt x="171" y="106"/>
                      <a:pt x="189" y="106"/>
                    </a:cubicBezTo>
                    <a:cubicBezTo>
                      <a:pt x="190" y="102"/>
                      <a:pt x="190" y="99"/>
                      <a:pt x="191" y="95"/>
                    </a:cubicBezTo>
                    <a:cubicBezTo>
                      <a:pt x="175" y="75"/>
                      <a:pt x="155" y="75"/>
                      <a:pt x="136" y="70"/>
                    </a:cubicBezTo>
                    <a:cubicBezTo>
                      <a:pt x="132" y="72"/>
                      <a:pt x="133" y="71"/>
                      <a:pt x="131" y="75"/>
                    </a:cubicBezTo>
                    <a:cubicBezTo>
                      <a:pt x="128" y="75"/>
                      <a:pt x="125" y="75"/>
                      <a:pt x="122" y="75"/>
                    </a:cubicBezTo>
                    <a:cubicBezTo>
                      <a:pt x="122" y="73"/>
                      <a:pt x="121" y="73"/>
                      <a:pt x="125" y="73"/>
                    </a:cubicBezTo>
                    <a:cubicBezTo>
                      <a:pt x="123" y="69"/>
                      <a:pt x="120" y="70"/>
                      <a:pt x="115" y="70"/>
                    </a:cubicBezTo>
                    <a:cubicBezTo>
                      <a:pt x="126" y="59"/>
                      <a:pt x="149" y="39"/>
                      <a:pt x="165" y="35"/>
                    </a:cubicBezTo>
                    <a:cubicBezTo>
                      <a:pt x="165" y="33"/>
                      <a:pt x="166" y="26"/>
                      <a:pt x="168" y="25"/>
                    </a:cubicBezTo>
                    <a:cubicBezTo>
                      <a:pt x="164" y="12"/>
                      <a:pt x="143" y="1"/>
                      <a:pt x="143" y="0"/>
                    </a:cubicBezTo>
                    <a:cubicBezTo>
                      <a:pt x="142" y="0"/>
                      <a:pt x="142" y="0"/>
                      <a:pt x="141" y="0"/>
                    </a:cubicBezTo>
                    <a:cubicBezTo>
                      <a:pt x="139" y="1"/>
                      <a:pt x="137" y="2"/>
                      <a:pt x="135" y="3"/>
                    </a:cubicBezTo>
                    <a:cubicBezTo>
                      <a:pt x="132" y="18"/>
                      <a:pt x="126" y="30"/>
                      <a:pt x="115" y="36"/>
                    </a:cubicBezTo>
                    <a:cubicBezTo>
                      <a:pt x="109" y="11"/>
                      <a:pt x="89" y="15"/>
                      <a:pt x="83" y="4"/>
                    </a:cubicBezTo>
                    <a:cubicBezTo>
                      <a:pt x="83" y="5"/>
                      <a:pt x="82" y="6"/>
                      <a:pt x="81" y="6"/>
                    </a:cubicBezTo>
                    <a:cubicBezTo>
                      <a:pt x="82" y="19"/>
                      <a:pt x="81" y="19"/>
                      <a:pt x="76" y="35"/>
                    </a:cubicBezTo>
                    <a:cubicBezTo>
                      <a:pt x="75" y="34"/>
                      <a:pt x="75" y="34"/>
                      <a:pt x="75" y="33"/>
                    </a:cubicBezTo>
                    <a:cubicBezTo>
                      <a:pt x="73" y="34"/>
                      <a:pt x="67" y="19"/>
                      <a:pt x="66" y="18"/>
                    </a:cubicBezTo>
                    <a:cubicBezTo>
                      <a:pt x="64" y="16"/>
                      <a:pt x="62" y="15"/>
                      <a:pt x="60" y="14"/>
                    </a:cubicBezTo>
                    <a:cubicBezTo>
                      <a:pt x="47" y="22"/>
                      <a:pt x="35" y="72"/>
                      <a:pt x="56" y="84"/>
                    </a:cubicBezTo>
                    <a:cubicBezTo>
                      <a:pt x="52" y="85"/>
                      <a:pt x="48" y="86"/>
                      <a:pt x="43" y="87"/>
                    </a:cubicBezTo>
                    <a:cubicBezTo>
                      <a:pt x="41" y="82"/>
                      <a:pt x="40" y="77"/>
                      <a:pt x="38" y="71"/>
                    </a:cubicBezTo>
                    <a:cubicBezTo>
                      <a:pt x="34" y="69"/>
                      <a:pt x="35" y="74"/>
                      <a:pt x="34" y="70"/>
                    </a:cubicBezTo>
                    <a:cubicBezTo>
                      <a:pt x="20" y="73"/>
                      <a:pt x="15" y="104"/>
                      <a:pt x="7" y="108"/>
                    </a:cubicBezTo>
                    <a:cubicBezTo>
                      <a:pt x="7" y="109"/>
                      <a:pt x="2" y="111"/>
                      <a:pt x="0" y="112"/>
                    </a:cubicBezTo>
                    <a:cubicBezTo>
                      <a:pt x="1" y="121"/>
                      <a:pt x="3" y="127"/>
                      <a:pt x="1" y="134"/>
                    </a:cubicBezTo>
                    <a:cubicBezTo>
                      <a:pt x="5" y="136"/>
                      <a:pt x="7" y="135"/>
                      <a:pt x="8" y="141"/>
                    </a:cubicBezTo>
                    <a:cubicBezTo>
                      <a:pt x="8" y="140"/>
                      <a:pt x="9" y="139"/>
                      <a:pt x="9" y="138"/>
                    </a:cubicBezTo>
                    <a:cubicBezTo>
                      <a:pt x="9" y="139"/>
                      <a:pt x="9" y="140"/>
                      <a:pt x="9" y="142"/>
                    </a:cubicBezTo>
                    <a:cubicBezTo>
                      <a:pt x="13" y="141"/>
                      <a:pt x="12" y="139"/>
                      <a:pt x="13" y="142"/>
                    </a:cubicBezTo>
                    <a:cubicBezTo>
                      <a:pt x="19" y="138"/>
                      <a:pt x="25" y="133"/>
                      <a:pt x="30" y="133"/>
                    </a:cubicBezTo>
                    <a:cubicBezTo>
                      <a:pt x="29" y="131"/>
                      <a:pt x="28" y="130"/>
                      <a:pt x="28" y="128"/>
                    </a:cubicBezTo>
                    <a:cubicBezTo>
                      <a:pt x="30" y="128"/>
                      <a:pt x="28" y="127"/>
                      <a:pt x="30" y="128"/>
                    </a:cubicBezTo>
                    <a:cubicBezTo>
                      <a:pt x="30" y="128"/>
                      <a:pt x="31" y="127"/>
                      <a:pt x="32" y="127"/>
                    </a:cubicBezTo>
                    <a:cubicBezTo>
                      <a:pt x="27" y="122"/>
                      <a:pt x="36" y="123"/>
                      <a:pt x="39" y="113"/>
                    </a:cubicBezTo>
                    <a:cubicBezTo>
                      <a:pt x="40" y="112"/>
                      <a:pt x="40" y="112"/>
                      <a:pt x="41" y="112"/>
                    </a:cubicBezTo>
                    <a:cubicBezTo>
                      <a:pt x="40" y="113"/>
                      <a:pt x="40" y="115"/>
                      <a:pt x="39" y="117"/>
                    </a:cubicBezTo>
                    <a:cubicBezTo>
                      <a:pt x="41" y="113"/>
                      <a:pt x="43" y="110"/>
                      <a:pt x="45" y="107"/>
                    </a:cubicBezTo>
                    <a:cubicBezTo>
                      <a:pt x="73" y="96"/>
                      <a:pt x="73" y="96"/>
                      <a:pt x="73" y="96"/>
                    </a:cubicBezTo>
                    <a:cubicBezTo>
                      <a:pt x="73" y="99"/>
                      <a:pt x="74" y="97"/>
                      <a:pt x="75" y="95"/>
                    </a:cubicBezTo>
                    <a:cubicBezTo>
                      <a:pt x="75" y="97"/>
                      <a:pt x="75" y="98"/>
                      <a:pt x="75" y="99"/>
                    </a:cubicBezTo>
                    <a:cubicBezTo>
                      <a:pt x="75" y="98"/>
                      <a:pt x="76" y="97"/>
                      <a:pt x="77" y="96"/>
                    </a:cubicBezTo>
                    <a:cubicBezTo>
                      <a:pt x="77" y="98"/>
                      <a:pt x="77" y="99"/>
                      <a:pt x="77" y="100"/>
                    </a:cubicBezTo>
                    <a:cubicBezTo>
                      <a:pt x="77" y="99"/>
                      <a:pt x="78" y="98"/>
                      <a:pt x="79" y="97"/>
                    </a:cubicBezTo>
                    <a:cubicBezTo>
                      <a:pt x="79" y="97"/>
                      <a:pt x="79" y="97"/>
                      <a:pt x="80" y="97"/>
                    </a:cubicBezTo>
                    <a:cubicBezTo>
                      <a:pt x="74" y="115"/>
                      <a:pt x="59" y="124"/>
                      <a:pt x="68" y="147"/>
                    </a:cubicBezTo>
                    <a:cubicBezTo>
                      <a:pt x="72" y="147"/>
                      <a:pt x="75" y="146"/>
                      <a:pt x="77" y="148"/>
                    </a:cubicBezTo>
                    <a:cubicBezTo>
                      <a:pt x="83" y="145"/>
                      <a:pt x="87" y="140"/>
                      <a:pt x="89" y="132"/>
                    </a:cubicBezTo>
                    <a:cubicBezTo>
                      <a:pt x="90" y="132"/>
                      <a:pt x="91" y="133"/>
                      <a:pt x="92" y="133"/>
                    </a:cubicBezTo>
                    <a:cubicBezTo>
                      <a:pt x="94" y="139"/>
                      <a:pt x="96" y="144"/>
                      <a:pt x="99" y="150"/>
                    </a:cubicBezTo>
                    <a:cubicBezTo>
                      <a:pt x="99" y="150"/>
                      <a:pt x="14" y="165"/>
                      <a:pt x="12" y="166"/>
                    </a:cubicBezTo>
                    <a:cubicBezTo>
                      <a:pt x="11" y="166"/>
                      <a:pt x="10" y="166"/>
                      <a:pt x="9" y="166"/>
                    </a:cubicBezTo>
                    <a:cubicBezTo>
                      <a:pt x="8" y="166"/>
                      <a:pt x="8" y="167"/>
                      <a:pt x="7" y="167"/>
                    </a:cubicBezTo>
                    <a:cubicBezTo>
                      <a:pt x="20" y="190"/>
                      <a:pt x="48" y="173"/>
                      <a:pt x="67" y="166"/>
                    </a:cubicBezTo>
                    <a:cubicBezTo>
                      <a:pt x="77" y="165"/>
                      <a:pt x="87" y="164"/>
                      <a:pt x="97" y="163"/>
                    </a:cubicBezTo>
                    <a:cubicBezTo>
                      <a:pt x="97" y="163"/>
                      <a:pt x="98" y="164"/>
                      <a:pt x="99" y="165"/>
                    </a:cubicBezTo>
                    <a:cubicBezTo>
                      <a:pt x="108" y="170"/>
                      <a:pt x="105" y="249"/>
                      <a:pt x="89" y="254"/>
                    </a:cubicBezTo>
                    <a:cubicBezTo>
                      <a:pt x="93" y="257"/>
                      <a:pt x="54" y="251"/>
                      <a:pt x="51" y="251"/>
                    </a:cubicBezTo>
                    <a:cubicBezTo>
                      <a:pt x="50" y="251"/>
                      <a:pt x="49" y="251"/>
                      <a:pt x="49" y="251"/>
                    </a:cubicBezTo>
                    <a:cubicBezTo>
                      <a:pt x="62" y="270"/>
                      <a:pt x="75" y="270"/>
                      <a:pt x="98" y="276"/>
                    </a:cubicBezTo>
                    <a:cubicBezTo>
                      <a:pt x="125" y="258"/>
                      <a:pt x="122" y="193"/>
                      <a:pt x="114" y="161"/>
                    </a:cubicBezTo>
                    <a:cubicBezTo>
                      <a:pt x="122" y="160"/>
                      <a:pt x="129" y="159"/>
                      <a:pt x="137" y="159"/>
                    </a:cubicBezTo>
                    <a:cubicBezTo>
                      <a:pt x="144" y="161"/>
                      <a:pt x="163" y="169"/>
                      <a:pt x="173" y="165"/>
                    </a:cubicBezTo>
                    <a:cubicBezTo>
                      <a:pt x="177" y="165"/>
                      <a:pt x="179" y="164"/>
                      <a:pt x="179" y="158"/>
                    </a:cubicBezTo>
                    <a:cubicBezTo>
                      <a:pt x="174" y="155"/>
                      <a:pt x="168" y="153"/>
                      <a:pt x="163" y="150"/>
                    </a:cubicBezTo>
                    <a:cubicBezTo>
                      <a:pt x="114" y="149"/>
                      <a:pt x="114" y="149"/>
                      <a:pt x="114" y="149"/>
                    </a:cubicBezTo>
                    <a:cubicBezTo>
                      <a:pt x="111" y="146"/>
                      <a:pt x="113" y="140"/>
                      <a:pt x="108" y="136"/>
                    </a:cubicBezTo>
                    <a:cubicBezTo>
                      <a:pt x="115" y="125"/>
                      <a:pt x="130" y="124"/>
                      <a:pt x="136" y="117"/>
                    </a:cubicBezTo>
                    <a:close/>
                    <a:moveTo>
                      <a:pt x="79" y="79"/>
                    </a:moveTo>
                    <a:cubicBezTo>
                      <a:pt x="85" y="58"/>
                      <a:pt x="77" y="57"/>
                      <a:pt x="86" y="38"/>
                    </a:cubicBezTo>
                    <a:cubicBezTo>
                      <a:pt x="88" y="39"/>
                      <a:pt x="103" y="62"/>
                      <a:pt x="104" y="64"/>
                    </a:cubicBezTo>
                    <a:cubicBezTo>
                      <a:pt x="100" y="65"/>
                      <a:pt x="101" y="64"/>
                      <a:pt x="102" y="67"/>
                    </a:cubicBezTo>
                    <a:cubicBezTo>
                      <a:pt x="101" y="67"/>
                      <a:pt x="88" y="74"/>
                      <a:pt x="82" y="75"/>
                    </a:cubicBezTo>
                    <a:cubicBezTo>
                      <a:pt x="86" y="78"/>
                      <a:pt x="85" y="77"/>
                      <a:pt x="87" y="76"/>
                    </a:cubicBezTo>
                    <a:cubicBezTo>
                      <a:pt x="85" y="80"/>
                      <a:pt x="84" y="79"/>
                      <a:pt x="79" y="79"/>
                    </a:cubicBezTo>
                    <a:close/>
                    <a:moveTo>
                      <a:pt x="101" y="126"/>
                    </a:moveTo>
                    <a:cubicBezTo>
                      <a:pt x="98" y="125"/>
                      <a:pt x="96" y="124"/>
                      <a:pt x="94" y="123"/>
                    </a:cubicBezTo>
                    <a:cubicBezTo>
                      <a:pt x="93" y="122"/>
                      <a:pt x="95" y="123"/>
                      <a:pt x="93" y="118"/>
                    </a:cubicBezTo>
                    <a:cubicBezTo>
                      <a:pt x="96" y="118"/>
                      <a:pt x="101" y="116"/>
                      <a:pt x="103" y="114"/>
                    </a:cubicBezTo>
                    <a:cubicBezTo>
                      <a:pt x="103" y="114"/>
                      <a:pt x="103" y="114"/>
                      <a:pt x="104" y="114"/>
                    </a:cubicBezTo>
                    <a:cubicBezTo>
                      <a:pt x="106" y="118"/>
                      <a:pt x="103" y="122"/>
                      <a:pt x="101" y="126"/>
                    </a:cubicBezTo>
                    <a:close/>
                    <a:moveTo>
                      <a:pt x="91" y="111"/>
                    </a:moveTo>
                    <a:cubicBezTo>
                      <a:pt x="92" y="106"/>
                      <a:pt x="89" y="103"/>
                      <a:pt x="90" y="96"/>
                    </a:cubicBezTo>
                    <a:cubicBezTo>
                      <a:pt x="87" y="96"/>
                      <a:pt x="90" y="97"/>
                      <a:pt x="87" y="95"/>
                    </a:cubicBezTo>
                    <a:cubicBezTo>
                      <a:pt x="87" y="96"/>
                      <a:pt x="87" y="97"/>
                      <a:pt x="86" y="97"/>
                    </a:cubicBezTo>
                    <a:cubicBezTo>
                      <a:pt x="88" y="92"/>
                      <a:pt x="89" y="97"/>
                      <a:pt x="88" y="93"/>
                    </a:cubicBezTo>
                    <a:cubicBezTo>
                      <a:pt x="94" y="96"/>
                      <a:pt x="115" y="91"/>
                      <a:pt x="117" y="89"/>
                    </a:cubicBezTo>
                    <a:cubicBezTo>
                      <a:pt x="123" y="92"/>
                      <a:pt x="146" y="93"/>
                      <a:pt x="152" y="93"/>
                    </a:cubicBezTo>
                    <a:cubicBezTo>
                      <a:pt x="153" y="94"/>
                      <a:pt x="153" y="95"/>
                      <a:pt x="153" y="96"/>
                    </a:cubicBezTo>
                    <a:cubicBezTo>
                      <a:pt x="149" y="98"/>
                      <a:pt x="144" y="100"/>
                      <a:pt x="139" y="102"/>
                    </a:cubicBezTo>
                    <a:cubicBezTo>
                      <a:pt x="140" y="103"/>
                      <a:pt x="142" y="103"/>
                      <a:pt x="143" y="104"/>
                    </a:cubicBezTo>
                    <a:cubicBezTo>
                      <a:pt x="136" y="109"/>
                      <a:pt x="127" y="92"/>
                      <a:pt x="124" y="95"/>
                    </a:cubicBezTo>
                    <a:cubicBezTo>
                      <a:pt x="111" y="97"/>
                      <a:pt x="101" y="107"/>
                      <a:pt x="91" y="111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îṧ1iḋê">
              <a:extLst>
                <a:ext uri="{FF2B5EF4-FFF2-40B4-BE49-F238E27FC236}">
                  <a16:creationId xmlns:a16="http://schemas.microsoft.com/office/drawing/2014/main" id="{A7B8E17F-2CAA-403E-98F5-9DD73E1EAAA6}"/>
                </a:ext>
              </a:extLst>
            </p:cNvPr>
            <p:cNvGrpSpPr/>
            <p:nvPr/>
          </p:nvGrpSpPr>
          <p:grpSpPr>
            <a:xfrm>
              <a:off x="5556251" y="2735263"/>
              <a:ext cx="538163" cy="993775"/>
              <a:chOff x="5556251" y="2735263"/>
              <a:chExt cx="538163" cy="993775"/>
            </a:xfrm>
          </p:grpSpPr>
          <p:sp>
            <p:nvSpPr>
              <p:cNvPr id="99" name="iŝḷidè">
                <a:extLst>
                  <a:ext uri="{FF2B5EF4-FFF2-40B4-BE49-F238E27FC236}">
                    <a16:creationId xmlns:a16="http://schemas.microsoft.com/office/drawing/2014/main" id="{6A96A8BD-BD23-4AA8-BE66-0306ECD54259}"/>
                  </a:ext>
                </a:extLst>
              </p:cNvPr>
              <p:cNvSpPr/>
              <p:nvPr/>
            </p:nvSpPr>
            <p:spPr bwMode="auto">
              <a:xfrm>
                <a:off x="5556251" y="2735263"/>
                <a:ext cx="538163" cy="993775"/>
              </a:xfrm>
              <a:custGeom>
                <a:avLst/>
                <a:gdLst>
                  <a:gd name="T0" fmla="*/ 176 w 178"/>
                  <a:gd name="T1" fmla="*/ 113 h 326"/>
                  <a:gd name="T2" fmla="*/ 152 w 178"/>
                  <a:gd name="T3" fmla="*/ 86 h 326"/>
                  <a:gd name="T4" fmla="*/ 94 w 178"/>
                  <a:gd name="T5" fmla="*/ 89 h 326"/>
                  <a:gd name="T6" fmla="*/ 94 w 178"/>
                  <a:gd name="T7" fmla="*/ 9 h 326"/>
                  <a:gd name="T8" fmla="*/ 82 w 178"/>
                  <a:gd name="T9" fmla="*/ 0 h 326"/>
                  <a:gd name="T10" fmla="*/ 73 w 178"/>
                  <a:gd name="T11" fmla="*/ 4 h 326"/>
                  <a:gd name="T12" fmla="*/ 71 w 178"/>
                  <a:gd name="T13" fmla="*/ 24 h 326"/>
                  <a:gd name="T14" fmla="*/ 71 w 178"/>
                  <a:gd name="T15" fmla="*/ 92 h 326"/>
                  <a:gd name="T16" fmla="*/ 47 w 178"/>
                  <a:gd name="T17" fmla="*/ 98 h 326"/>
                  <a:gd name="T18" fmla="*/ 39 w 178"/>
                  <a:gd name="T19" fmla="*/ 98 h 326"/>
                  <a:gd name="T20" fmla="*/ 10 w 178"/>
                  <a:gd name="T21" fmla="*/ 102 h 326"/>
                  <a:gd name="T22" fmla="*/ 1 w 178"/>
                  <a:gd name="T23" fmla="*/ 129 h 326"/>
                  <a:gd name="T24" fmla="*/ 37 w 178"/>
                  <a:gd name="T25" fmla="*/ 182 h 326"/>
                  <a:gd name="T26" fmla="*/ 44 w 178"/>
                  <a:gd name="T27" fmla="*/ 178 h 326"/>
                  <a:gd name="T28" fmla="*/ 42 w 178"/>
                  <a:gd name="T29" fmla="*/ 173 h 326"/>
                  <a:gd name="T30" fmla="*/ 53 w 178"/>
                  <a:gd name="T31" fmla="*/ 165 h 326"/>
                  <a:gd name="T32" fmla="*/ 70 w 178"/>
                  <a:gd name="T33" fmla="*/ 165 h 326"/>
                  <a:gd name="T34" fmla="*/ 67 w 178"/>
                  <a:gd name="T35" fmla="*/ 273 h 326"/>
                  <a:gd name="T36" fmla="*/ 67 w 178"/>
                  <a:gd name="T37" fmla="*/ 317 h 326"/>
                  <a:gd name="T38" fmla="*/ 76 w 178"/>
                  <a:gd name="T39" fmla="*/ 325 h 326"/>
                  <a:gd name="T40" fmla="*/ 83 w 178"/>
                  <a:gd name="T41" fmla="*/ 326 h 326"/>
                  <a:gd name="T42" fmla="*/ 93 w 178"/>
                  <a:gd name="T43" fmla="*/ 287 h 326"/>
                  <a:gd name="T44" fmla="*/ 95 w 178"/>
                  <a:gd name="T45" fmla="*/ 237 h 326"/>
                  <a:gd name="T46" fmla="*/ 92 w 178"/>
                  <a:gd name="T47" fmla="*/ 220 h 326"/>
                  <a:gd name="T48" fmla="*/ 97 w 178"/>
                  <a:gd name="T49" fmla="*/ 160 h 326"/>
                  <a:gd name="T50" fmla="*/ 131 w 178"/>
                  <a:gd name="T51" fmla="*/ 159 h 326"/>
                  <a:gd name="T52" fmla="*/ 140 w 178"/>
                  <a:gd name="T53" fmla="*/ 155 h 326"/>
                  <a:gd name="T54" fmla="*/ 140 w 178"/>
                  <a:gd name="T55" fmla="*/ 142 h 326"/>
                  <a:gd name="T56" fmla="*/ 178 w 178"/>
                  <a:gd name="T57" fmla="*/ 113 h 326"/>
                  <a:gd name="T58" fmla="*/ 176 w 178"/>
                  <a:gd name="T59" fmla="*/ 113 h 326"/>
                  <a:gd name="T60" fmla="*/ 70 w 178"/>
                  <a:gd name="T61" fmla="*/ 146 h 326"/>
                  <a:gd name="T62" fmla="*/ 45 w 178"/>
                  <a:gd name="T63" fmla="*/ 148 h 326"/>
                  <a:gd name="T64" fmla="*/ 34 w 178"/>
                  <a:gd name="T65" fmla="*/ 124 h 326"/>
                  <a:gd name="T66" fmla="*/ 58 w 178"/>
                  <a:gd name="T67" fmla="*/ 117 h 326"/>
                  <a:gd name="T68" fmla="*/ 57 w 178"/>
                  <a:gd name="T69" fmla="*/ 114 h 326"/>
                  <a:gd name="T70" fmla="*/ 71 w 178"/>
                  <a:gd name="T71" fmla="*/ 114 h 326"/>
                  <a:gd name="T72" fmla="*/ 70 w 178"/>
                  <a:gd name="T73" fmla="*/ 146 h 326"/>
                  <a:gd name="T74" fmla="*/ 133 w 178"/>
                  <a:gd name="T75" fmla="*/ 110 h 326"/>
                  <a:gd name="T76" fmla="*/ 108 w 178"/>
                  <a:gd name="T77" fmla="*/ 135 h 326"/>
                  <a:gd name="T78" fmla="*/ 110 w 178"/>
                  <a:gd name="T79" fmla="*/ 140 h 326"/>
                  <a:gd name="T80" fmla="*/ 96 w 178"/>
                  <a:gd name="T81" fmla="*/ 143 h 326"/>
                  <a:gd name="T82" fmla="*/ 98 w 178"/>
                  <a:gd name="T83" fmla="*/ 108 h 326"/>
                  <a:gd name="T84" fmla="*/ 122 w 178"/>
                  <a:gd name="T85" fmla="*/ 105 h 326"/>
                  <a:gd name="T86" fmla="*/ 121 w 178"/>
                  <a:gd name="T87" fmla="*/ 103 h 326"/>
                  <a:gd name="T88" fmla="*/ 134 w 178"/>
                  <a:gd name="T89" fmla="*/ 110 h 326"/>
                  <a:gd name="T90" fmla="*/ 133 w 178"/>
                  <a:gd name="T91" fmla="*/ 11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8" h="326">
                    <a:moveTo>
                      <a:pt x="176" y="113"/>
                    </a:moveTo>
                    <a:cubicBezTo>
                      <a:pt x="174" y="99"/>
                      <a:pt x="167" y="90"/>
                      <a:pt x="152" y="86"/>
                    </a:cubicBezTo>
                    <a:cubicBezTo>
                      <a:pt x="133" y="87"/>
                      <a:pt x="113" y="88"/>
                      <a:pt x="94" y="89"/>
                    </a:cubicBezTo>
                    <a:cubicBezTo>
                      <a:pt x="97" y="80"/>
                      <a:pt x="95" y="11"/>
                      <a:pt x="94" y="9"/>
                    </a:cubicBezTo>
                    <a:cubicBezTo>
                      <a:pt x="91" y="4"/>
                      <a:pt x="85" y="2"/>
                      <a:pt x="82" y="0"/>
                    </a:cubicBezTo>
                    <a:cubicBezTo>
                      <a:pt x="79" y="2"/>
                      <a:pt x="76" y="3"/>
                      <a:pt x="73" y="4"/>
                    </a:cubicBezTo>
                    <a:cubicBezTo>
                      <a:pt x="72" y="11"/>
                      <a:pt x="72" y="18"/>
                      <a:pt x="71" y="24"/>
                    </a:cubicBezTo>
                    <a:cubicBezTo>
                      <a:pt x="75" y="49"/>
                      <a:pt x="68" y="72"/>
                      <a:pt x="71" y="92"/>
                    </a:cubicBezTo>
                    <a:cubicBezTo>
                      <a:pt x="62" y="89"/>
                      <a:pt x="48" y="98"/>
                      <a:pt x="47" y="98"/>
                    </a:cubicBezTo>
                    <a:cubicBezTo>
                      <a:pt x="45" y="98"/>
                      <a:pt x="42" y="98"/>
                      <a:pt x="39" y="98"/>
                    </a:cubicBezTo>
                    <a:cubicBezTo>
                      <a:pt x="28" y="102"/>
                      <a:pt x="14" y="98"/>
                      <a:pt x="10" y="102"/>
                    </a:cubicBezTo>
                    <a:cubicBezTo>
                      <a:pt x="7" y="111"/>
                      <a:pt x="4" y="120"/>
                      <a:pt x="1" y="129"/>
                    </a:cubicBezTo>
                    <a:cubicBezTo>
                      <a:pt x="7" y="155"/>
                      <a:pt x="0" y="169"/>
                      <a:pt x="37" y="182"/>
                    </a:cubicBezTo>
                    <a:cubicBezTo>
                      <a:pt x="39" y="178"/>
                      <a:pt x="39" y="178"/>
                      <a:pt x="44" y="178"/>
                    </a:cubicBezTo>
                    <a:cubicBezTo>
                      <a:pt x="44" y="176"/>
                      <a:pt x="43" y="175"/>
                      <a:pt x="42" y="173"/>
                    </a:cubicBezTo>
                    <a:cubicBezTo>
                      <a:pt x="47" y="171"/>
                      <a:pt x="53" y="166"/>
                      <a:pt x="53" y="165"/>
                    </a:cubicBezTo>
                    <a:cubicBezTo>
                      <a:pt x="60" y="166"/>
                      <a:pt x="63" y="166"/>
                      <a:pt x="70" y="165"/>
                    </a:cubicBezTo>
                    <a:cubicBezTo>
                      <a:pt x="72" y="201"/>
                      <a:pt x="73" y="235"/>
                      <a:pt x="67" y="273"/>
                    </a:cubicBezTo>
                    <a:cubicBezTo>
                      <a:pt x="67" y="288"/>
                      <a:pt x="67" y="303"/>
                      <a:pt x="67" y="317"/>
                    </a:cubicBezTo>
                    <a:cubicBezTo>
                      <a:pt x="70" y="320"/>
                      <a:pt x="73" y="322"/>
                      <a:pt x="76" y="325"/>
                    </a:cubicBezTo>
                    <a:cubicBezTo>
                      <a:pt x="78" y="325"/>
                      <a:pt x="80" y="326"/>
                      <a:pt x="83" y="326"/>
                    </a:cubicBezTo>
                    <a:cubicBezTo>
                      <a:pt x="98" y="316"/>
                      <a:pt x="91" y="305"/>
                      <a:pt x="93" y="287"/>
                    </a:cubicBezTo>
                    <a:cubicBezTo>
                      <a:pt x="95" y="276"/>
                      <a:pt x="94" y="258"/>
                      <a:pt x="95" y="237"/>
                    </a:cubicBezTo>
                    <a:cubicBezTo>
                      <a:pt x="94" y="231"/>
                      <a:pt x="93" y="226"/>
                      <a:pt x="92" y="220"/>
                    </a:cubicBezTo>
                    <a:cubicBezTo>
                      <a:pt x="96" y="208"/>
                      <a:pt x="100" y="174"/>
                      <a:pt x="97" y="160"/>
                    </a:cubicBezTo>
                    <a:cubicBezTo>
                      <a:pt x="103" y="161"/>
                      <a:pt x="128" y="154"/>
                      <a:pt x="131" y="159"/>
                    </a:cubicBezTo>
                    <a:cubicBezTo>
                      <a:pt x="133" y="157"/>
                      <a:pt x="134" y="155"/>
                      <a:pt x="140" y="155"/>
                    </a:cubicBezTo>
                    <a:cubicBezTo>
                      <a:pt x="140" y="151"/>
                      <a:pt x="140" y="146"/>
                      <a:pt x="140" y="142"/>
                    </a:cubicBezTo>
                    <a:cubicBezTo>
                      <a:pt x="153" y="139"/>
                      <a:pt x="172" y="132"/>
                      <a:pt x="178" y="113"/>
                    </a:cubicBezTo>
                    <a:cubicBezTo>
                      <a:pt x="177" y="113"/>
                      <a:pt x="176" y="113"/>
                      <a:pt x="176" y="113"/>
                    </a:cubicBezTo>
                    <a:close/>
                    <a:moveTo>
                      <a:pt x="70" y="146"/>
                    </a:moveTo>
                    <a:cubicBezTo>
                      <a:pt x="62" y="149"/>
                      <a:pt x="55" y="146"/>
                      <a:pt x="45" y="148"/>
                    </a:cubicBezTo>
                    <a:cubicBezTo>
                      <a:pt x="37" y="139"/>
                      <a:pt x="39" y="130"/>
                      <a:pt x="34" y="124"/>
                    </a:cubicBezTo>
                    <a:cubicBezTo>
                      <a:pt x="41" y="117"/>
                      <a:pt x="52" y="117"/>
                      <a:pt x="58" y="117"/>
                    </a:cubicBezTo>
                    <a:cubicBezTo>
                      <a:pt x="57" y="116"/>
                      <a:pt x="57" y="115"/>
                      <a:pt x="57" y="114"/>
                    </a:cubicBezTo>
                    <a:cubicBezTo>
                      <a:pt x="61" y="116"/>
                      <a:pt x="65" y="115"/>
                      <a:pt x="71" y="114"/>
                    </a:cubicBezTo>
                    <a:cubicBezTo>
                      <a:pt x="68" y="125"/>
                      <a:pt x="73" y="134"/>
                      <a:pt x="70" y="146"/>
                    </a:cubicBezTo>
                    <a:close/>
                    <a:moveTo>
                      <a:pt x="133" y="110"/>
                    </a:moveTo>
                    <a:cubicBezTo>
                      <a:pt x="132" y="123"/>
                      <a:pt x="113" y="126"/>
                      <a:pt x="108" y="135"/>
                    </a:cubicBezTo>
                    <a:cubicBezTo>
                      <a:pt x="109" y="136"/>
                      <a:pt x="109" y="138"/>
                      <a:pt x="110" y="140"/>
                    </a:cubicBezTo>
                    <a:cubicBezTo>
                      <a:pt x="106" y="141"/>
                      <a:pt x="101" y="142"/>
                      <a:pt x="96" y="143"/>
                    </a:cubicBezTo>
                    <a:cubicBezTo>
                      <a:pt x="95" y="129"/>
                      <a:pt x="94" y="120"/>
                      <a:pt x="98" y="108"/>
                    </a:cubicBezTo>
                    <a:cubicBezTo>
                      <a:pt x="104" y="104"/>
                      <a:pt x="115" y="105"/>
                      <a:pt x="122" y="105"/>
                    </a:cubicBezTo>
                    <a:cubicBezTo>
                      <a:pt x="122" y="104"/>
                      <a:pt x="121" y="104"/>
                      <a:pt x="121" y="103"/>
                    </a:cubicBezTo>
                    <a:cubicBezTo>
                      <a:pt x="128" y="106"/>
                      <a:pt x="131" y="104"/>
                      <a:pt x="134" y="110"/>
                    </a:cubicBezTo>
                    <a:cubicBezTo>
                      <a:pt x="134" y="110"/>
                      <a:pt x="133" y="110"/>
                      <a:pt x="133" y="11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í$ḻíḍe">
                <a:extLst>
                  <a:ext uri="{FF2B5EF4-FFF2-40B4-BE49-F238E27FC236}">
                    <a16:creationId xmlns:a16="http://schemas.microsoft.com/office/drawing/2014/main" id="{4F2F1276-1AF5-4BE9-B509-884D757EE17C}"/>
                  </a:ext>
                </a:extLst>
              </p:cNvPr>
              <p:cNvSpPr/>
              <p:nvPr/>
            </p:nvSpPr>
            <p:spPr bwMode="auto">
              <a:xfrm>
                <a:off x="5903914" y="3143251"/>
                <a:ext cx="9525" cy="15875"/>
              </a:xfrm>
              <a:custGeom>
                <a:avLst/>
                <a:gdLst>
                  <a:gd name="T0" fmla="*/ 3 w 3"/>
                  <a:gd name="T1" fmla="*/ 0 h 5"/>
                  <a:gd name="T2" fmla="*/ 0 w 3"/>
                  <a:gd name="T3" fmla="*/ 1 h 5"/>
                  <a:gd name="T4" fmla="*/ 1 w 3"/>
                  <a:gd name="T5" fmla="*/ 5 h 5"/>
                  <a:gd name="T6" fmla="*/ 2 w 3"/>
                  <a:gd name="T7" fmla="*/ 3 h 5"/>
                  <a:gd name="T8" fmla="*/ 3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1" y="2"/>
                      <a:pt x="3" y="0"/>
                      <a:pt x="0" y="1"/>
                    </a:cubicBezTo>
                    <a:cubicBezTo>
                      <a:pt x="1" y="2"/>
                      <a:pt x="1" y="3"/>
                      <a:pt x="1" y="5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2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îṧḻîḑe">
                <a:extLst>
                  <a:ext uri="{FF2B5EF4-FFF2-40B4-BE49-F238E27FC236}">
                    <a16:creationId xmlns:a16="http://schemas.microsoft.com/office/drawing/2014/main" id="{5463D83D-77D1-4EAC-8B0C-2E44421C255B}"/>
                  </a:ext>
                </a:extLst>
              </p:cNvPr>
              <p:cNvSpPr/>
              <p:nvPr/>
            </p:nvSpPr>
            <p:spPr bwMode="auto">
              <a:xfrm>
                <a:off x="5916614" y="314325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îśļîďê">
                <a:extLst>
                  <a:ext uri="{FF2B5EF4-FFF2-40B4-BE49-F238E27FC236}">
                    <a16:creationId xmlns:a16="http://schemas.microsoft.com/office/drawing/2014/main" id="{B120DC59-8CA4-4334-8EBE-AFAAE16744CC}"/>
                  </a:ext>
                </a:extLst>
              </p:cNvPr>
              <p:cNvSpPr/>
              <p:nvPr/>
            </p:nvSpPr>
            <p:spPr bwMode="auto">
              <a:xfrm>
                <a:off x="5895976" y="3149601"/>
                <a:ext cx="4763" cy="317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4" name="îSḷíďe">
              <a:extLst>
                <a:ext uri="{FF2B5EF4-FFF2-40B4-BE49-F238E27FC236}">
                  <a16:creationId xmlns:a16="http://schemas.microsoft.com/office/drawing/2014/main" id="{A6CD708C-C3BC-4AC5-A4E1-95FAB2A09605}"/>
                </a:ext>
              </a:extLst>
            </p:cNvPr>
            <p:cNvGrpSpPr/>
            <p:nvPr/>
          </p:nvGrpSpPr>
          <p:grpSpPr>
            <a:xfrm>
              <a:off x="3886201" y="2867026"/>
              <a:ext cx="641351" cy="736600"/>
              <a:chOff x="3886201" y="2867026"/>
              <a:chExt cx="641351" cy="736600"/>
            </a:xfrm>
          </p:grpSpPr>
          <p:sp>
            <p:nvSpPr>
              <p:cNvPr id="95" name="íṡḻiḍé">
                <a:extLst>
                  <a:ext uri="{FF2B5EF4-FFF2-40B4-BE49-F238E27FC236}">
                    <a16:creationId xmlns:a16="http://schemas.microsoft.com/office/drawing/2014/main" id="{97700E66-3E15-4CA1-8791-24FE65661C38}"/>
                  </a:ext>
                </a:extLst>
              </p:cNvPr>
              <p:cNvSpPr/>
              <p:nvPr/>
            </p:nvSpPr>
            <p:spPr bwMode="auto">
              <a:xfrm>
                <a:off x="4252914" y="2867026"/>
                <a:ext cx="274638" cy="654050"/>
              </a:xfrm>
              <a:custGeom>
                <a:avLst/>
                <a:gdLst>
                  <a:gd name="T0" fmla="*/ 22 w 91"/>
                  <a:gd name="T1" fmla="*/ 0 h 215"/>
                  <a:gd name="T2" fmla="*/ 46 w 91"/>
                  <a:gd name="T3" fmla="*/ 56 h 215"/>
                  <a:gd name="T4" fmla="*/ 52 w 91"/>
                  <a:gd name="T5" fmla="*/ 86 h 215"/>
                  <a:gd name="T6" fmla="*/ 91 w 91"/>
                  <a:gd name="T7" fmla="*/ 106 h 215"/>
                  <a:gd name="T8" fmla="*/ 79 w 91"/>
                  <a:gd name="T9" fmla="*/ 121 h 215"/>
                  <a:gd name="T10" fmla="*/ 55 w 91"/>
                  <a:gd name="T11" fmla="*/ 125 h 215"/>
                  <a:gd name="T12" fmla="*/ 43 w 91"/>
                  <a:gd name="T13" fmla="*/ 187 h 215"/>
                  <a:gd name="T14" fmla="*/ 50 w 91"/>
                  <a:gd name="T15" fmla="*/ 185 h 215"/>
                  <a:gd name="T16" fmla="*/ 84 w 91"/>
                  <a:gd name="T17" fmla="*/ 197 h 215"/>
                  <a:gd name="T18" fmla="*/ 84 w 91"/>
                  <a:gd name="T19" fmla="*/ 202 h 215"/>
                  <a:gd name="T20" fmla="*/ 80 w 91"/>
                  <a:gd name="T21" fmla="*/ 209 h 215"/>
                  <a:gd name="T22" fmla="*/ 0 w 91"/>
                  <a:gd name="T23" fmla="*/ 194 h 215"/>
                  <a:gd name="T24" fmla="*/ 14 w 91"/>
                  <a:gd name="T25" fmla="*/ 187 h 215"/>
                  <a:gd name="T26" fmla="*/ 17 w 91"/>
                  <a:gd name="T27" fmla="*/ 108 h 215"/>
                  <a:gd name="T28" fmla="*/ 12 w 91"/>
                  <a:gd name="T29" fmla="*/ 105 h 215"/>
                  <a:gd name="T30" fmla="*/ 20 w 91"/>
                  <a:gd name="T31" fmla="*/ 36 h 215"/>
                  <a:gd name="T32" fmla="*/ 20 w 91"/>
                  <a:gd name="T33" fmla="*/ 3 h 215"/>
                  <a:gd name="T34" fmla="*/ 22 w 91"/>
                  <a:gd name="T35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1" h="215">
                    <a:moveTo>
                      <a:pt x="22" y="0"/>
                    </a:moveTo>
                    <a:cubicBezTo>
                      <a:pt x="58" y="5"/>
                      <a:pt x="41" y="31"/>
                      <a:pt x="46" y="56"/>
                    </a:cubicBezTo>
                    <a:cubicBezTo>
                      <a:pt x="48" y="64"/>
                      <a:pt x="54" y="80"/>
                      <a:pt x="52" y="86"/>
                    </a:cubicBezTo>
                    <a:cubicBezTo>
                      <a:pt x="73" y="78"/>
                      <a:pt x="83" y="84"/>
                      <a:pt x="91" y="106"/>
                    </a:cubicBezTo>
                    <a:cubicBezTo>
                      <a:pt x="87" y="111"/>
                      <a:pt x="85" y="118"/>
                      <a:pt x="79" y="121"/>
                    </a:cubicBezTo>
                    <a:cubicBezTo>
                      <a:pt x="73" y="124"/>
                      <a:pt x="59" y="119"/>
                      <a:pt x="55" y="125"/>
                    </a:cubicBezTo>
                    <a:cubicBezTo>
                      <a:pt x="46" y="140"/>
                      <a:pt x="49" y="172"/>
                      <a:pt x="43" y="187"/>
                    </a:cubicBezTo>
                    <a:cubicBezTo>
                      <a:pt x="45" y="187"/>
                      <a:pt x="48" y="186"/>
                      <a:pt x="50" y="185"/>
                    </a:cubicBezTo>
                    <a:cubicBezTo>
                      <a:pt x="63" y="190"/>
                      <a:pt x="71" y="187"/>
                      <a:pt x="84" y="197"/>
                    </a:cubicBezTo>
                    <a:cubicBezTo>
                      <a:pt x="84" y="198"/>
                      <a:pt x="84" y="200"/>
                      <a:pt x="84" y="202"/>
                    </a:cubicBezTo>
                    <a:cubicBezTo>
                      <a:pt x="82" y="204"/>
                      <a:pt x="81" y="207"/>
                      <a:pt x="80" y="209"/>
                    </a:cubicBezTo>
                    <a:cubicBezTo>
                      <a:pt x="59" y="215"/>
                      <a:pt x="1" y="212"/>
                      <a:pt x="0" y="194"/>
                    </a:cubicBezTo>
                    <a:cubicBezTo>
                      <a:pt x="6" y="191"/>
                      <a:pt x="7" y="186"/>
                      <a:pt x="14" y="187"/>
                    </a:cubicBezTo>
                    <a:cubicBezTo>
                      <a:pt x="14" y="182"/>
                      <a:pt x="17" y="108"/>
                      <a:pt x="17" y="108"/>
                    </a:cubicBezTo>
                    <a:cubicBezTo>
                      <a:pt x="16" y="107"/>
                      <a:pt x="14" y="106"/>
                      <a:pt x="12" y="105"/>
                    </a:cubicBezTo>
                    <a:cubicBezTo>
                      <a:pt x="24" y="92"/>
                      <a:pt x="17" y="55"/>
                      <a:pt x="20" y="36"/>
                    </a:cubicBezTo>
                    <a:cubicBezTo>
                      <a:pt x="22" y="25"/>
                      <a:pt x="15" y="10"/>
                      <a:pt x="20" y="3"/>
                    </a:cubicBezTo>
                    <a:cubicBezTo>
                      <a:pt x="21" y="2"/>
                      <a:pt x="21" y="1"/>
                      <a:pt x="22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íṧḷíḓè">
                <a:extLst>
                  <a:ext uri="{FF2B5EF4-FFF2-40B4-BE49-F238E27FC236}">
                    <a16:creationId xmlns:a16="http://schemas.microsoft.com/office/drawing/2014/main" id="{BC861E18-166C-477D-B316-0C12AB024F34}"/>
                  </a:ext>
                </a:extLst>
              </p:cNvPr>
              <p:cNvSpPr/>
              <p:nvPr/>
            </p:nvSpPr>
            <p:spPr bwMode="auto">
              <a:xfrm>
                <a:off x="3886201" y="2976563"/>
                <a:ext cx="400050" cy="627063"/>
              </a:xfrm>
              <a:custGeom>
                <a:avLst/>
                <a:gdLst>
                  <a:gd name="T0" fmla="*/ 67 w 132"/>
                  <a:gd name="T1" fmla="*/ 0 h 206"/>
                  <a:gd name="T2" fmla="*/ 93 w 132"/>
                  <a:gd name="T3" fmla="*/ 6 h 206"/>
                  <a:gd name="T4" fmla="*/ 106 w 132"/>
                  <a:gd name="T5" fmla="*/ 95 h 206"/>
                  <a:gd name="T6" fmla="*/ 109 w 132"/>
                  <a:gd name="T7" fmla="*/ 96 h 206"/>
                  <a:gd name="T8" fmla="*/ 108 w 132"/>
                  <a:gd name="T9" fmla="*/ 94 h 206"/>
                  <a:gd name="T10" fmla="*/ 124 w 132"/>
                  <a:gd name="T11" fmla="*/ 79 h 206"/>
                  <a:gd name="T12" fmla="*/ 122 w 132"/>
                  <a:gd name="T13" fmla="*/ 84 h 206"/>
                  <a:gd name="T14" fmla="*/ 131 w 132"/>
                  <a:gd name="T15" fmla="*/ 79 h 206"/>
                  <a:gd name="T16" fmla="*/ 132 w 132"/>
                  <a:gd name="T17" fmla="*/ 82 h 206"/>
                  <a:gd name="T18" fmla="*/ 131 w 132"/>
                  <a:gd name="T19" fmla="*/ 86 h 206"/>
                  <a:gd name="T20" fmla="*/ 116 w 132"/>
                  <a:gd name="T21" fmla="*/ 98 h 206"/>
                  <a:gd name="T22" fmla="*/ 122 w 132"/>
                  <a:gd name="T23" fmla="*/ 99 h 206"/>
                  <a:gd name="T24" fmla="*/ 109 w 132"/>
                  <a:gd name="T25" fmla="*/ 121 h 206"/>
                  <a:gd name="T26" fmla="*/ 105 w 132"/>
                  <a:gd name="T27" fmla="*/ 146 h 206"/>
                  <a:gd name="T28" fmla="*/ 43 w 132"/>
                  <a:gd name="T29" fmla="*/ 204 h 206"/>
                  <a:gd name="T30" fmla="*/ 20 w 132"/>
                  <a:gd name="T31" fmla="*/ 200 h 206"/>
                  <a:gd name="T32" fmla="*/ 42 w 132"/>
                  <a:gd name="T33" fmla="*/ 140 h 206"/>
                  <a:gd name="T34" fmla="*/ 49 w 132"/>
                  <a:gd name="T35" fmla="*/ 142 h 206"/>
                  <a:gd name="T36" fmla="*/ 50 w 132"/>
                  <a:gd name="T37" fmla="*/ 152 h 206"/>
                  <a:gd name="T38" fmla="*/ 51 w 132"/>
                  <a:gd name="T39" fmla="*/ 152 h 206"/>
                  <a:gd name="T40" fmla="*/ 51 w 132"/>
                  <a:gd name="T41" fmla="*/ 150 h 206"/>
                  <a:gd name="T42" fmla="*/ 60 w 132"/>
                  <a:gd name="T43" fmla="*/ 143 h 206"/>
                  <a:gd name="T44" fmla="*/ 51 w 132"/>
                  <a:gd name="T45" fmla="*/ 120 h 206"/>
                  <a:gd name="T46" fmla="*/ 55 w 132"/>
                  <a:gd name="T47" fmla="*/ 123 h 206"/>
                  <a:gd name="T48" fmla="*/ 57 w 132"/>
                  <a:gd name="T49" fmla="*/ 122 h 206"/>
                  <a:gd name="T50" fmla="*/ 61 w 132"/>
                  <a:gd name="T51" fmla="*/ 124 h 206"/>
                  <a:gd name="T52" fmla="*/ 64 w 132"/>
                  <a:gd name="T53" fmla="*/ 121 h 206"/>
                  <a:gd name="T54" fmla="*/ 62 w 132"/>
                  <a:gd name="T55" fmla="*/ 102 h 206"/>
                  <a:gd name="T56" fmla="*/ 52 w 132"/>
                  <a:gd name="T57" fmla="*/ 100 h 206"/>
                  <a:gd name="T58" fmla="*/ 42 w 132"/>
                  <a:gd name="T59" fmla="*/ 87 h 206"/>
                  <a:gd name="T60" fmla="*/ 11 w 132"/>
                  <a:gd name="T61" fmla="*/ 72 h 206"/>
                  <a:gd name="T62" fmla="*/ 13 w 132"/>
                  <a:gd name="T63" fmla="*/ 72 h 206"/>
                  <a:gd name="T64" fmla="*/ 56 w 132"/>
                  <a:gd name="T65" fmla="*/ 52 h 206"/>
                  <a:gd name="T66" fmla="*/ 50 w 132"/>
                  <a:gd name="T67" fmla="*/ 5 h 206"/>
                  <a:gd name="T68" fmla="*/ 67 w 132"/>
                  <a:gd name="T69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2" h="206">
                    <a:moveTo>
                      <a:pt x="67" y="0"/>
                    </a:moveTo>
                    <a:cubicBezTo>
                      <a:pt x="76" y="2"/>
                      <a:pt x="85" y="4"/>
                      <a:pt x="93" y="6"/>
                    </a:cubicBezTo>
                    <a:cubicBezTo>
                      <a:pt x="106" y="17"/>
                      <a:pt x="108" y="77"/>
                      <a:pt x="106" y="95"/>
                    </a:cubicBezTo>
                    <a:cubicBezTo>
                      <a:pt x="107" y="95"/>
                      <a:pt x="108" y="95"/>
                      <a:pt x="109" y="96"/>
                    </a:cubicBezTo>
                    <a:cubicBezTo>
                      <a:pt x="108" y="95"/>
                      <a:pt x="108" y="94"/>
                      <a:pt x="108" y="94"/>
                    </a:cubicBezTo>
                    <a:cubicBezTo>
                      <a:pt x="113" y="89"/>
                      <a:pt x="118" y="84"/>
                      <a:pt x="124" y="79"/>
                    </a:cubicBezTo>
                    <a:cubicBezTo>
                      <a:pt x="123" y="81"/>
                      <a:pt x="123" y="82"/>
                      <a:pt x="122" y="84"/>
                    </a:cubicBezTo>
                    <a:cubicBezTo>
                      <a:pt x="125" y="82"/>
                      <a:pt x="128" y="81"/>
                      <a:pt x="131" y="79"/>
                    </a:cubicBezTo>
                    <a:cubicBezTo>
                      <a:pt x="131" y="80"/>
                      <a:pt x="131" y="81"/>
                      <a:pt x="132" y="82"/>
                    </a:cubicBezTo>
                    <a:cubicBezTo>
                      <a:pt x="129" y="85"/>
                      <a:pt x="130" y="83"/>
                      <a:pt x="131" y="86"/>
                    </a:cubicBezTo>
                    <a:cubicBezTo>
                      <a:pt x="126" y="86"/>
                      <a:pt x="117" y="90"/>
                      <a:pt x="116" y="98"/>
                    </a:cubicBezTo>
                    <a:cubicBezTo>
                      <a:pt x="120" y="99"/>
                      <a:pt x="118" y="100"/>
                      <a:pt x="122" y="99"/>
                    </a:cubicBezTo>
                    <a:cubicBezTo>
                      <a:pt x="120" y="109"/>
                      <a:pt x="113" y="112"/>
                      <a:pt x="109" y="121"/>
                    </a:cubicBezTo>
                    <a:cubicBezTo>
                      <a:pt x="107" y="126"/>
                      <a:pt x="105" y="146"/>
                      <a:pt x="105" y="146"/>
                    </a:cubicBezTo>
                    <a:cubicBezTo>
                      <a:pt x="76" y="167"/>
                      <a:pt x="59" y="167"/>
                      <a:pt x="43" y="204"/>
                    </a:cubicBezTo>
                    <a:cubicBezTo>
                      <a:pt x="36" y="204"/>
                      <a:pt x="23" y="206"/>
                      <a:pt x="20" y="200"/>
                    </a:cubicBezTo>
                    <a:cubicBezTo>
                      <a:pt x="0" y="190"/>
                      <a:pt x="41" y="148"/>
                      <a:pt x="42" y="140"/>
                    </a:cubicBezTo>
                    <a:cubicBezTo>
                      <a:pt x="47" y="142"/>
                      <a:pt x="43" y="144"/>
                      <a:pt x="49" y="142"/>
                    </a:cubicBezTo>
                    <a:cubicBezTo>
                      <a:pt x="49" y="145"/>
                      <a:pt x="50" y="149"/>
                      <a:pt x="50" y="152"/>
                    </a:cubicBezTo>
                    <a:cubicBezTo>
                      <a:pt x="50" y="152"/>
                      <a:pt x="51" y="152"/>
                      <a:pt x="51" y="152"/>
                    </a:cubicBezTo>
                    <a:cubicBezTo>
                      <a:pt x="51" y="152"/>
                      <a:pt x="51" y="151"/>
                      <a:pt x="51" y="150"/>
                    </a:cubicBezTo>
                    <a:cubicBezTo>
                      <a:pt x="55" y="148"/>
                      <a:pt x="57" y="146"/>
                      <a:pt x="60" y="143"/>
                    </a:cubicBezTo>
                    <a:cubicBezTo>
                      <a:pt x="57" y="133"/>
                      <a:pt x="49" y="123"/>
                      <a:pt x="51" y="120"/>
                    </a:cubicBezTo>
                    <a:cubicBezTo>
                      <a:pt x="52" y="122"/>
                      <a:pt x="53" y="122"/>
                      <a:pt x="55" y="123"/>
                    </a:cubicBezTo>
                    <a:cubicBezTo>
                      <a:pt x="56" y="121"/>
                      <a:pt x="55" y="121"/>
                      <a:pt x="57" y="122"/>
                    </a:cubicBezTo>
                    <a:cubicBezTo>
                      <a:pt x="61" y="125"/>
                      <a:pt x="60" y="125"/>
                      <a:pt x="61" y="124"/>
                    </a:cubicBezTo>
                    <a:cubicBezTo>
                      <a:pt x="63" y="123"/>
                      <a:pt x="63" y="123"/>
                      <a:pt x="64" y="121"/>
                    </a:cubicBezTo>
                    <a:cubicBezTo>
                      <a:pt x="61" y="120"/>
                      <a:pt x="66" y="104"/>
                      <a:pt x="62" y="102"/>
                    </a:cubicBezTo>
                    <a:cubicBezTo>
                      <a:pt x="59" y="102"/>
                      <a:pt x="55" y="101"/>
                      <a:pt x="52" y="100"/>
                    </a:cubicBezTo>
                    <a:cubicBezTo>
                      <a:pt x="51" y="95"/>
                      <a:pt x="48" y="91"/>
                      <a:pt x="42" y="87"/>
                    </a:cubicBezTo>
                    <a:cubicBezTo>
                      <a:pt x="38" y="87"/>
                      <a:pt x="16" y="83"/>
                      <a:pt x="11" y="72"/>
                    </a:cubicBezTo>
                    <a:cubicBezTo>
                      <a:pt x="11" y="72"/>
                      <a:pt x="12" y="72"/>
                      <a:pt x="13" y="72"/>
                    </a:cubicBezTo>
                    <a:cubicBezTo>
                      <a:pt x="17" y="49"/>
                      <a:pt x="50" y="59"/>
                      <a:pt x="56" y="52"/>
                    </a:cubicBezTo>
                    <a:cubicBezTo>
                      <a:pt x="52" y="38"/>
                      <a:pt x="48" y="18"/>
                      <a:pt x="50" y="5"/>
                    </a:cubicBezTo>
                    <a:cubicBezTo>
                      <a:pt x="55" y="3"/>
                      <a:pt x="61" y="3"/>
                      <a:pt x="6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ïşḷíḍè">
                <a:extLst>
                  <a:ext uri="{FF2B5EF4-FFF2-40B4-BE49-F238E27FC236}">
                    <a16:creationId xmlns:a16="http://schemas.microsoft.com/office/drawing/2014/main" id="{39FA6CFD-0FEA-4DE4-97FE-8B663EADCDF4}"/>
                  </a:ext>
                </a:extLst>
              </p:cNvPr>
              <p:cNvSpPr/>
              <p:nvPr/>
            </p:nvSpPr>
            <p:spPr bwMode="auto">
              <a:xfrm>
                <a:off x="4246564" y="323215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íṧľîḑé">
                <a:extLst>
                  <a:ext uri="{FF2B5EF4-FFF2-40B4-BE49-F238E27FC236}">
                    <a16:creationId xmlns:a16="http://schemas.microsoft.com/office/drawing/2014/main" id="{AFBAFEB5-26A6-46B4-8838-0FF7FCF03679}"/>
                  </a:ext>
                </a:extLst>
              </p:cNvPr>
              <p:cNvSpPr/>
              <p:nvPr/>
            </p:nvSpPr>
            <p:spPr bwMode="auto">
              <a:xfrm>
                <a:off x="4224339" y="3265488"/>
                <a:ext cx="6350" cy="317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5" name="iSliḓe">
              <a:extLst>
                <a:ext uri="{FF2B5EF4-FFF2-40B4-BE49-F238E27FC236}">
                  <a16:creationId xmlns:a16="http://schemas.microsoft.com/office/drawing/2014/main" id="{8CD3549C-6E48-49FA-846C-8CCB0C27830B}"/>
                </a:ext>
              </a:extLst>
            </p:cNvPr>
            <p:cNvSpPr/>
            <p:nvPr/>
          </p:nvSpPr>
          <p:spPr bwMode="auto">
            <a:xfrm>
              <a:off x="4911726" y="3113088"/>
              <a:ext cx="327025" cy="563563"/>
            </a:xfrm>
            <a:custGeom>
              <a:avLst/>
              <a:gdLst>
                <a:gd name="T0" fmla="*/ 67 w 108"/>
                <a:gd name="T1" fmla="*/ 0 h 185"/>
                <a:gd name="T2" fmla="*/ 19 w 108"/>
                <a:gd name="T3" fmla="*/ 12 h 185"/>
                <a:gd name="T4" fmla="*/ 2 w 108"/>
                <a:gd name="T5" fmla="*/ 10 h 185"/>
                <a:gd name="T6" fmla="*/ 0 w 108"/>
                <a:gd name="T7" fmla="*/ 9 h 185"/>
                <a:gd name="T8" fmla="*/ 19 w 108"/>
                <a:gd name="T9" fmla="*/ 82 h 185"/>
                <a:gd name="T10" fmla="*/ 28 w 108"/>
                <a:gd name="T11" fmla="*/ 84 h 185"/>
                <a:gd name="T12" fmla="*/ 36 w 108"/>
                <a:gd name="T13" fmla="*/ 80 h 185"/>
                <a:gd name="T14" fmla="*/ 38 w 108"/>
                <a:gd name="T15" fmla="*/ 98 h 185"/>
                <a:gd name="T16" fmla="*/ 33 w 108"/>
                <a:gd name="T17" fmla="*/ 156 h 185"/>
                <a:gd name="T18" fmla="*/ 29 w 108"/>
                <a:gd name="T19" fmla="*/ 157 h 185"/>
                <a:gd name="T20" fmla="*/ 10 w 108"/>
                <a:gd name="T21" fmla="*/ 146 h 185"/>
                <a:gd name="T22" fmla="*/ 7 w 108"/>
                <a:gd name="T23" fmla="*/ 148 h 185"/>
                <a:gd name="T24" fmla="*/ 47 w 108"/>
                <a:gd name="T25" fmla="*/ 177 h 185"/>
                <a:gd name="T26" fmla="*/ 55 w 108"/>
                <a:gd name="T27" fmla="*/ 143 h 185"/>
                <a:gd name="T28" fmla="*/ 56 w 108"/>
                <a:gd name="T29" fmla="*/ 69 h 185"/>
                <a:gd name="T30" fmla="*/ 57 w 108"/>
                <a:gd name="T31" fmla="*/ 67 h 185"/>
                <a:gd name="T32" fmla="*/ 75 w 108"/>
                <a:gd name="T33" fmla="*/ 66 h 185"/>
                <a:gd name="T34" fmla="*/ 102 w 108"/>
                <a:gd name="T35" fmla="*/ 23 h 185"/>
                <a:gd name="T36" fmla="*/ 67 w 108"/>
                <a:gd name="T37" fmla="*/ 0 h 185"/>
                <a:gd name="T38" fmla="*/ 58 w 108"/>
                <a:gd name="T39" fmla="*/ 26 h 185"/>
                <a:gd name="T40" fmla="*/ 51 w 108"/>
                <a:gd name="T41" fmla="*/ 47 h 185"/>
                <a:gd name="T42" fmla="*/ 37 w 108"/>
                <a:gd name="T43" fmla="*/ 51 h 185"/>
                <a:gd name="T44" fmla="*/ 34 w 108"/>
                <a:gd name="T45" fmla="*/ 49 h 185"/>
                <a:gd name="T46" fmla="*/ 31 w 108"/>
                <a:gd name="T47" fmla="*/ 31 h 185"/>
                <a:gd name="T48" fmla="*/ 54 w 108"/>
                <a:gd name="T49" fmla="*/ 20 h 185"/>
                <a:gd name="T50" fmla="*/ 58 w 108"/>
                <a:gd name="T51" fmla="*/ 22 h 185"/>
                <a:gd name="T52" fmla="*/ 60 w 108"/>
                <a:gd name="T53" fmla="*/ 27 h 185"/>
                <a:gd name="T54" fmla="*/ 58 w 108"/>
                <a:gd name="T55" fmla="*/ 2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8" h="185">
                  <a:moveTo>
                    <a:pt x="67" y="0"/>
                  </a:moveTo>
                  <a:cubicBezTo>
                    <a:pt x="60" y="7"/>
                    <a:pt x="33" y="10"/>
                    <a:pt x="19" y="12"/>
                  </a:cubicBezTo>
                  <a:cubicBezTo>
                    <a:pt x="13" y="10"/>
                    <a:pt x="8" y="8"/>
                    <a:pt x="2" y="10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2" y="29"/>
                    <a:pt x="0" y="70"/>
                    <a:pt x="19" y="82"/>
                  </a:cubicBezTo>
                  <a:cubicBezTo>
                    <a:pt x="20" y="83"/>
                    <a:pt x="23" y="84"/>
                    <a:pt x="28" y="84"/>
                  </a:cubicBezTo>
                  <a:cubicBezTo>
                    <a:pt x="31" y="82"/>
                    <a:pt x="36" y="77"/>
                    <a:pt x="36" y="80"/>
                  </a:cubicBezTo>
                  <a:cubicBezTo>
                    <a:pt x="37" y="79"/>
                    <a:pt x="39" y="94"/>
                    <a:pt x="38" y="98"/>
                  </a:cubicBezTo>
                  <a:cubicBezTo>
                    <a:pt x="35" y="116"/>
                    <a:pt x="37" y="137"/>
                    <a:pt x="33" y="156"/>
                  </a:cubicBezTo>
                  <a:cubicBezTo>
                    <a:pt x="31" y="157"/>
                    <a:pt x="30" y="157"/>
                    <a:pt x="29" y="157"/>
                  </a:cubicBezTo>
                  <a:cubicBezTo>
                    <a:pt x="22" y="154"/>
                    <a:pt x="16" y="150"/>
                    <a:pt x="10" y="146"/>
                  </a:cubicBezTo>
                  <a:cubicBezTo>
                    <a:pt x="9" y="147"/>
                    <a:pt x="8" y="147"/>
                    <a:pt x="7" y="148"/>
                  </a:cubicBezTo>
                  <a:cubicBezTo>
                    <a:pt x="14" y="161"/>
                    <a:pt x="32" y="185"/>
                    <a:pt x="47" y="177"/>
                  </a:cubicBezTo>
                  <a:cubicBezTo>
                    <a:pt x="59" y="170"/>
                    <a:pt x="53" y="155"/>
                    <a:pt x="55" y="143"/>
                  </a:cubicBezTo>
                  <a:cubicBezTo>
                    <a:pt x="56" y="134"/>
                    <a:pt x="59" y="77"/>
                    <a:pt x="56" y="69"/>
                  </a:cubicBezTo>
                  <a:cubicBezTo>
                    <a:pt x="57" y="71"/>
                    <a:pt x="57" y="68"/>
                    <a:pt x="57" y="67"/>
                  </a:cubicBezTo>
                  <a:cubicBezTo>
                    <a:pt x="62" y="68"/>
                    <a:pt x="66" y="64"/>
                    <a:pt x="75" y="66"/>
                  </a:cubicBezTo>
                  <a:cubicBezTo>
                    <a:pt x="81" y="58"/>
                    <a:pt x="102" y="36"/>
                    <a:pt x="102" y="23"/>
                  </a:cubicBezTo>
                  <a:cubicBezTo>
                    <a:pt x="108" y="9"/>
                    <a:pt x="78" y="1"/>
                    <a:pt x="67" y="0"/>
                  </a:cubicBezTo>
                  <a:close/>
                  <a:moveTo>
                    <a:pt x="58" y="26"/>
                  </a:moveTo>
                  <a:cubicBezTo>
                    <a:pt x="60" y="32"/>
                    <a:pt x="55" y="37"/>
                    <a:pt x="51" y="47"/>
                  </a:cubicBezTo>
                  <a:cubicBezTo>
                    <a:pt x="46" y="48"/>
                    <a:pt x="42" y="50"/>
                    <a:pt x="37" y="51"/>
                  </a:cubicBezTo>
                  <a:cubicBezTo>
                    <a:pt x="36" y="50"/>
                    <a:pt x="35" y="50"/>
                    <a:pt x="34" y="49"/>
                  </a:cubicBezTo>
                  <a:cubicBezTo>
                    <a:pt x="35" y="45"/>
                    <a:pt x="33" y="33"/>
                    <a:pt x="31" y="31"/>
                  </a:cubicBezTo>
                  <a:cubicBezTo>
                    <a:pt x="37" y="24"/>
                    <a:pt x="44" y="25"/>
                    <a:pt x="54" y="20"/>
                  </a:cubicBezTo>
                  <a:cubicBezTo>
                    <a:pt x="57" y="21"/>
                    <a:pt x="57" y="20"/>
                    <a:pt x="58" y="22"/>
                  </a:cubicBezTo>
                  <a:cubicBezTo>
                    <a:pt x="60" y="20"/>
                    <a:pt x="59" y="24"/>
                    <a:pt x="60" y="27"/>
                  </a:cubicBezTo>
                  <a:cubicBezTo>
                    <a:pt x="59" y="27"/>
                    <a:pt x="58" y="26"/>
                    <a:pt x="58" y="26"/>
                  </a:cubicBezTo>
                  <a:close/>
                </a:path>
              </a:pathLst>
            </a:custGeom>
            <a:solidFill>
              <a:srgbClr val="D62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6" name="ïṣļïḍé">
              <a:extLst>
                <a:ext uri="{FF2B5EF4-FFF2-40B4-BE49-F238E27FC236}">
                  <a16:creationId xmlns:a16="http://schemas.microsoft.com/office/drawing/2014/main" id="{FE72A4C4-A7DE-4E81-9650-EA6661F572A6}"/>
                </a:ext>
              </a:extLst>
            </p:cNvPr>
            <p:cNvGrpSpPr/>
            <p:nvPr/>
          </p:nvGrpSpPr>
          <p:grpSpPr>
            <a:xfrm>
              <a:off x="4706939" y="2808288"/>
              <a:ext cx="582613" cy="768351"/>
              <a:chOff x="4706939" y="2808288"/>
              <a:chExt cx="582613" cy="768351"/>
            </a:xfrm>
          </p:grpSpPr>
          <p:sp>
            <p:nvSpPr>
              <p:cNvPr id="92" name="ïṩḷïďé">
                <a:extLst>
                  <a:ext uri="{FF2B5EF4-FFF2-40B4-BE49-F238E27FC236}">
                    <a16:creationId xmlns:a16="http://schemas.microsoft.com/office/drawing/2014/main" id="{CFB9EC4B-10B1-4B2D-9F1B-EF3B8C6719E6}"/>
                  </a:ext>
                </a:extLst>
              </p:cNvPr>
              <p:cNvSpPr/>
              <p:nvPr/>
            </p:nvSpPr>
            <p:spPr bwMode="auto">
              <a:xfrm>
                <a:off x="4706939" y="2808288"/>
                <a:ext cx="582613" cy="357188"/>
              </a:xfrm>
              <a:custGeom>
                <a:avLst/>
                <a:gdLst>
                  <a:gd name="T0" fmla="*/ 104 w 193"/>
                  <a:gd name="T1" fmla="*/ 0 h 117"/>
                  <a:gd name="T2" fmla="*/ 131 w 193"/>
                  <a:gd name="T3" fmla="*/ 62 h 117"/>
                  <a:gd name="T4" fmla="*/ 134 w 193"/>
                  <a:gd name="T5" fmla="*/ 63 h 117"/>
                  <a:gd name="T6" fmla="*/ 188 w 193"/>
                  <a:gd name="T7" fmla="*/ 63 h 117"/>
                  <a:gd name="T8" fmla="*/ 191 w 193"/>
                  <a:gd name="T9" fmla="*/ 75 h 117"/>
                  <a:gd name="T10" fmla="*/ 188 w 193"/>
                  <a:gd name="T11" fmla="*/ 85 h 117"/>
                  <a:gd name="T12" fmla="*/ 90 w 193"/>
                  <a:gd name="T13" fmla="*/ 87 h 117"/>
                  <a:gd name="T14" fmla="*/ 69 w 193"/>
                  <a:gd name="T15" fmla="*/ 94 h 117"/>
                  <a:gd name="T16" fmla="*/ 0 w 193"/>
                  <a:gd name="T17" fmla="*/ 82 h 117"/>
                  <a:gd name="T18" fmla="*/ 75 w 193"/>
                  <a:gd name="T19" fmla="*/ 66 h 117"/>
                  <a:gd name="T20" fmla="*/ 104 w 193"/>
                  <a:gd name="T21" fmla="*/ 63 h 117"/>
                  <a:gd name="T22" fmla="*/ 106 w 193"/>
                  <a:gd name="T23" fmla="*/ 63 h 117"/>
                  <a:gd name="T24" fmla="*/ 104 w 193"/>
                  <a:gd name="T25" fmla="*/ 61 h 117"/>
                  <a:gd name="T26" fmla="*/ 92 w 193"/>
                  <a:gd name="T27" fmla="*/ 51 h 117"/>
                  <a:gd name="T28" fmla="*/ 101 w 193"/>
                  <a:gd name="T29" fmla="*/ 47 h 117"/>
                  <a:gd name="T30" fmla="*/ 83 w 193"/>
                  <a:gd name="T31" fmla="*/ 13 h 117"/>
                  <a:gd name="T32" fmla="*/ 104 w 193"/>
                  <a:gd name="T33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3" h="117">
                    <a:moveTo>
                      <a:pt x="104" y="0"/>
                    </a:moveTo>
                    <a:cubicBezTo>
                      <a:pt x="137" y="3"/>
                      <a:pt x="147" y="36"/>
                      <a:pt x="131" y="62"/>
                    </a:cubicBezTo>
                    <a:cubicBezTo>
                      <a:pt x="132" y="62"/>
                      <a:pt x="133" y="62"/>
                      <a:pt x="134" y="63"/>
                    </a:cubicBezTo>
                    <a:cubicBezTo>
                      <a:pt x="135" y="60"/>
                      <a:pt x="186" y="58"/>
                      <a:pt x="188" y="63"/>
                    </a:cubicBezTo>
                    <a:cubicBezTo>
                      <a:pt x="192" y="66"/>
                      <a:pt x="193" y="77"/>
                      <a:pt x="191" y="75"/>
                    </a:cubicBezTo>
                    <a:cubicBezTo>
                      <a:pt x="193" y="82"/>
                      <a:pt x="192" y="81"/>
                      <a:pt x="188" y="85"/>
                    </a:cubicBezTo>
                    <a:cubicBezTo>
                      <a:pt x="146" y="81"/>
                      <a:pt x="129" y="89"/>
                      <a:pt x="90" y="87"/>
                    </a:cubicBezTo>
                    <a:cubicBezTo>
                      <a:pt x="83" y="90"/>
                      <a:pt x="76" y="92"/>
                      <a:pt x="69" y="94"/>
                    </a:cubicBezTo>
                    <a:cubicBezTo>
                      <a:pt x="38" y="96"/>
                      <a:pt x="26" y="117"/>
                      <a:pt x="0" y="82"/>
                    </a:cubicBezTo>
                    <a:cubicBezTo>
                      <a:pt x="3" y="66"/>
                      <a:pt x="72" y="67"/>
                      <a:pt x="75" y="66"/>
                    </a:cubicBezTo>
                    <a:cubicBezTo>
                      <a:pt x="81" y="65"/>
                      <a:pt x="105" y="64"/>
                      <a:pt x="104" y="63"/>
                    </a:cubicBezTo>
                    <a:cubicBezTo>
                      <a:pt x="105" y="63"/>
                      <a:pt x="106" y="63"/>
                      <a:pt x="106" y="63"/>
                    </a:cubicBezTo>
                    <a:cubicBezTo>
                      <a:pt x="106" y="63"/>
                      <a:pt x="105" y="62"/>
                      <a:pt x="104" y="61"/>
                    </a:cubicBezTo>
                    <a:cubicBezTo>
                      <a:pt x="104" y="60"/>
                      <a:pt x="92" y="53"/>
                      <a:pt x="92" y="51"/>
                    </a:cubicBezTo>
                    <a:cubicBezTo>
                      <a:pt x="94" y="50"/>
                      <a:pt x="98" y="46"/>
                      <a:pt x="101" y="47"/>
                    </a:cubicBezTo>
                    <a:cubicBezTo>
                      <a:pt x="95" y="31"/>
                      <a:pt x="94" y="23"/>
                      <a:pt x="83" y="13"/>
                    </a:cubicBezTo>
                    <a:cubicBezTo>
                      <a:pt x="85" y="2"/>
                      <a:pt x="100" y="4"/>
                      <a:pt x="104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ísḷídé">
                <a:extLst>
                  <a:ext uri="{FF2B5EF4-FFF2-40B4-BE49-F238E27FC236}">
                    <a16:creationId xmlns:a16="http://schemas.microsoft.com/office/drawing/2014/main" id="{05D415AC-E9F3-47D4-9619-47CAAB313462}"/>
                  </a:ext>
                </a:extLst>
              </p:cNvPr>
              <p:cNvSpPr/>
              <p:nvPr/>
            </p:nvSpPr>
            <p:spPr bwMode="auto">
              <a:xfrm>
                <a:off x="4791076" y="3390901"/>
                <a:ext cx="136525" cy="185738"/>
              </a:xfrm>
              <a:custGeom>
                <a:avLst/>
                <a:gdLst>
                  <a:gd name="T0" fmla="*/ 23 w 45"/>
                  <a:gd name="T1" fmla="*/ 0 h 61"/>
                  <a:gd name="T2" fmla="*/ 24 w 45"/>
                  <a:gd name="T3" fmla="*/ 5 h 61"/>
                  <a:gd name="T4" fmla="*/ 29 w 45"/>
                  <a:gd name="T5" fmla="*/ 2 h 61"/>
                  <a:gd name="T6" fmla="*/ 32 w 45"/>
                  <a:gd name="T7" fmla="*/ 16 h 61"/>
                  <a:gd name="T8" fmla="*/ 42 w 45"/>
                  <a:gd name="T9" fmla="*/ 19 h 61"/>
                  <a:gd name="T10" fmla="*/ 33 w 45"/>
                  <a:gd name="T11" fmla="*/ 58 h 61"/>
                  <a:gd name="T12" fmla="*/ 15 w 45"/>
                  <a:gd name="T13" fmla="*/ 61 h 61"/>
                  <a:gd name="T14" fmla="*/ 23 w 45"/>
                  <a:gd name="T1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61">
                    <a:moveTo>
                      <a:pt x="23" y="0"/>
                    </a:moveTo>
                    <a:cubicBezTo>
                      <a:pt x="24" y="3"/>
                      <a:pt x="24" y="2"/>
                      <a:pt x="24" y="5"/>
                    </a:cubicBezTo>
                    <a:cubicBezTo>
                      <a:pt x="26" y="4"/>
                      <a:pt x="27" y="3"/>
                      <a:pt x="29" y="2"/>
                    </a:cubicBezTo>
                    <a:cubicBezTo>
                      <a:pt x="30" y="7"/>
                      <a:pt x="31" y="11"/>
                      <a:pt x="32" y="16"/>
                    </a:cubicBezTo>
                    <a:cubicBezTo>
                      <a:pt x="37" y="14"/>
                      <a:pt x="42" y="14"/>
                      <a:pt x="42" y="19"/>
                    </a:cubicBezTo>
                    <a:cubicBezTo>
                      <a:pt x="45" y="36"/>
                      <a:pt x="39" y="42"/>
                      <a:pt x="33" y="58"/>
                    </a:cubicBezTo>
                    <a:cubicBezTo>
                      <a:pt x="27" y="59"/>
                      <a:pt x="21" y="60"/>
                      <a:pt x="15" y="61"/>
                    </a:cubicBezTo>
                    <a:cubicBezTo>
                      <a:pt x="0" y="31"/>
                      <a:pt x="6" y="22"/>
                      <a:pt x="23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íś1íḓé">
                <a:extLst>
                  <a:ext uri="{FF2B5EF4-FFF2-40B4-BE49-F238E27FC236}">
                    <a16:creationId xmlns:a16="http://schemas.microsoft.com/office/drawing/2014/main" id="{12C4EC90-05C2-46E0-AE8E-276C9C1F8348}"/>
                  </a:ext>
                </a:extLst>
              </p:cNvPr>
              <p:cNvSpPr/>
              <p:nvPr/>
            </p:nvSpPr>
            <p:spPr bwMode="auto">
              <a:xfrm>
                <a:off x="5095876" y="3394076"/>
                <a:ext cx="169863" cy="123825"/>
              </a:xfrm>
              <a:custGeom>
                <a:avLst/>
                <a:gdLst>
                  <a:gd name="T0" fmla="*/ 22 w 56"/>
                  <a:gd name="T1" fmla="*/ 0 h 41"/>
                  <a:gd name="T2" fmla="*/ 43 w 56"/>
                  <a:gd name="T3" fmla="*/ 2 h 41"/>
                  <a:gd name="T4" fmla="*/ 56 w 56"/>
                  <a:gd name="T5" fmla="*/ 30 h 41"/>
                  <a:gd name="T6" fmla="*/ 49 w 56"/>
                  <a:gd name="T7" fmla="*/ 38 h 41"/>
                  <a:gd name="T8" fmla="*/ 0 w 56"/>
                  <a:gd name="T9" fmla="*/ 6 h 41"/>
                  <a:gd name="T10" fmla="*/ 2 w 56"/>
                  <a:gd name="T11" fmla="*/ 4 h 41"/>
                  <a:gd name="T12" fmla="*/ 22 w 56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41">
                    <a:moveTo>
                      <a:pt x="22" y="0"/>
                    </a:moveTo>
                    <a:cubicBezTo>
                      <a:pt x="29" y="1"/>
                      <a:pt x="36" y="1"/>
                      <a:pt x="43" y="2"/>
                    </a:cubicBezTo>
                    <a:cubicBezTo>
                      <a:pt x="50" y="17"/>
                      <a:pt x="52" y="16"/>
                      <a:pt x="56" y="30"/>
                    </a:cubicBezTo>
                    <a:cubicBezTo>
                      <a:pt x="53" y="32"/>
                      <a:pt x="52" y="32"/>
                      <a:pt x="49" y="38"/>
                    </a:cubicBezTo>
                    <a:cubicBezTo>
                      <a:pt x="28" y="41"/>
                      <a:pt x="16" y="23"/>
                      <a:pt x="0" y="6"/>
                    </a:cubicBezTo>
                    <a:cubicBezTo>
                      <a:pt x="1" y="5"/>
                      <a:pt x="2" y="5"/>
                      <a:pt x="2" y="4"/>
                    </a:cubicBezTo>
                    <a:cubicBezTo>
                      <a:pt x="4" y="4"/>
                      <a:pt x="22" y="0"/>
                      <a:pt x="22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7" name="îṩ1iḑe">
              <a:extLst>
                <a:ext uri="{FF2B5EF4-FFF2-40B4-BE49-F238E27FC236}">
                  <a16:creationId xmlns:a16="http://schemas.microsoft.com/office/drawing/2014/main" id="{6F2D9245-1F09-4378-95B7-D6175E7210E7}"/>
                </a:ext>
              </a:extLst>
            </p:cNvPr>
            <p:cNvGrpSpPr/>
            <p:nvPr/>
          </p:nvGrpSpPr>
          <p:grpSpPr>
            <a:xfrm>
              <a:off x="7081839" y="2805113"/>
              <a:ext cx="560388" cy="857251"/>
              <a:chOff x="7081839" y="2805113"/>
              <a:chExt cx="560388" cy="857251"/>
            </a:xfrm>
          </p:grpSpPr>
          <p:sp>
            <p:nvSpPr>
              <p:cNvPr id="83" name="í$ḷide">
                <a:extLst>
                  <a:ext uri="{FF2B5EF4-FFF2-40B4-BE49-F238E27FC236}">
                    <a16:creationId xmlns:a16="http://schemas.microsoft.com/office/drawing/2014/main" id="{8989FFF9-F62E-4C61-B6C7-C38211B5EA82}"/>
                  </a:ext>
                </a:extLst>
              </p:cNvPr>
              <p:cNvSpPr/>
              <p:nvPr/>
            </p:nvSpPr>
            <p:spPr bwMode="auto">
              <a:xfrm>
                <a:off x="7359651" y="2805113"/>
                <a:ext cx="209550" cy="290513"/>
              </a:xfrm>
              <a:custGeom>
                <a:avLst/>
                <a:gdLst>
                  <a:gd name="T0" fmla="*/ 37 w 69"/>
                  <a:gd name="T1" fmla="*/ 0 h 95"/>
                  <a:gd name="T2" fmla="*/ 53 w 69"/>
                  <a:gd name="T3" fmla="*/ 8 h 95"/>
                  <a:gd name="T4" fmla="*/ 26 w 69"/>
                  <a:gd name="T5" fmla="*/ 63 h 95"/>
                  <a:gd name="T6" fmla="*/ 29 w 69"/>
                  <a:gd name="T7" fmla="*/ 65 h 95"/>
                  <a:gd name="T8" fmla="*/ 63 w 69"/>
                  <a:gd name="T9" fmla="*/ 59 h 95"/>
                  <a:gd name="T10" fmla="*/ 69 w 69"/>
                  <a:gd name="T11" fmla="*/ 64 h 95"/>
                  <a:gd name="T12" fmla="*/ 69 w 69"/>
                  <a:gd name="T13" fmla="*/ 71 h 95"/>
                  <a:gd name="T14" fmla="*/ 17 w 69"/>
                  <a:gd name="T15" fmla="*/ 78 h 95"/>
                  <a:gd name="T16" fmla="*/ 4 w 69"/>
                  <a:gd name="T17" fmla="*/ 95 h 95"/>
                  <a:gd name="T18" fmla="*/ 5 w 69"/>
                  <a:gd name="T19" fmla="*/ 92 h 95"/>
                  <a:gd name="T20" fmla="*/ 2 w 69"/>
                  <a:gd name="T21" fmla="*/ 95 h 95"/>
                  <a:gd name="T22" fmla="*/ 0 w 69"/>
                  <a:gd name="T23" fmla="*/ 93 h 95"/>
                  <a:gd name="T24" fmla="*/ 6 w 69"/>
                  <a:gd name="T25" fmla="*/ 82 h 95"/>
                  <a:gd name="T26" fmla="*/ 5 w 69"/>
                  <a:gd name="T27" fmla="*/ 75 h 95"/>
                  <a:gd name="T28" fmla="*/ 9 w 69"/>
                  <a:gd name="T29" fmla="*/ 76 h 95"/>
                  <a:gd name="T30" fmla="*/ 6 w 69"/>
                  <a:gd name="T31" fmla="*/ 68 h 95"/>
                  <a:gd name="T32" fmla="*/ 30 w 69"/>
                  <a:gd name="T33" fmla="*/ 7 h 95"/>
                  <a:gd name="T34" fmla="*/ 34 w 69"/>
                  <a:gd name="T35" fmla="*/ 7 h 95"/>
                  <a:gd name="T36" fmla="*/ 32 w 69"/>
                  <a:gd name="T37" fmla="*/ 3 h 95"/>
                  <a:gd name="T38" fmla="*/ 34 w 69"/>
                  <a:gd name="T39" fmla="*/ 1 h 95"/>
                  <a:gd name="T40" fmla="*/ 37 w 69"/>
                  <a:gd name="T4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9" h="95">
                    <a:moveTo>
                      <a:pt x="37" y="0"/>
                    </a:moveTo>
                    <a:cubicBezTo>
                      <a:pt x="46" y="4"/>
                      <a:pt x="43" y="3"/>
                      <a:pt x="53" y="8"/>
                    </a:cubicBezTo>
                    <a:cubicBezTo>
                      <a:pt x="46" y="19"/>
                      <a:pt x="40" y="58"/>
                      <a:pt x="26" y="63"/>
                    </a:cubicBezTo>
                    <a:cubicBezTo>
                      <a:pt x="27" y="64"/>
                      <a:pt x="28" y="65"/>
                      <a:pt x="29" y="65"/>
                    </a:cubicBezTo>
                    <a:cubicBezTo>
                      <a:pt x="31" y="61"/>
                      <a:pt x="51" y="62"/>
                      <a:pt x="63" y="59"/>
                    </a:cubicBezTo>
                    <a:cubicBezTo>
                      <a:pt x="65" y="62"/>
                      <a:pt x="67" y="62"/>
                      <a:pt x="69" y="64"/>
                    </a:cubicBezTo>
                    <a:cubicBezTo>
                      <a:pt x="69" y="67"/>
                      <a:pt x="69" y="69"/>
                      <a:pt x="69" y="71"/>
                    </a:cubicBezTo>
                    <a:cubicBezTo>
                      <a:pt x="52" y="74"/>
                      <a:pt x="35" y="73"/>
                      <a:pt x="17" y="78"/>
                    </a:cubicBezTo>
                    <a:cubicBezTo>
                      <a:pt x="18" y="80"/>
                      <a:pt x="10" y="92"/>
                      <a:pt x="4" y="95"/>
                    </a:cubicBezTo>
                    <a:cubicBezTo>
                      <a:pt x="4" y="94"/>
                      <a:pt x="5" y="93"/>
                      <a:pt x="5" y="92"/>
                    </a:cubicBezTo>
                    <a:cubicBezTo>
                      <a:pt x="2" y="94"/>
                      <a:pt x="2" y="92"/>
                      <a:pt x="2" y="95"/>
                    </a:cubicBezTo>
                    <a:cubicBezTo>
                      <a:pt x="0" y="94"/>
                      <a:pt x="0" y="92"/>
                      <a:pt x="0" y="93"/>
                    </a:cubicBezTo>
                    <a:cubicBezTo>
                      <a:pt x="0" y="92"/>
                      <a:pt x="0" y="81"/>
                      <a:pt x="6" y="82"/>
                    </a:cubicBezTo>
                    <a:cubicBezTo>
                      <a:pt x="4" y="77"/>
                      <a:pt x="6" y="78"/>
                      <a:pt x="5" y="75"/>
                    </a:cubicBezTo>
                    <a:cubicBezTo>
                      <a:pt x="6" y="75"/>
                      <a:pt x="8" y="76"/>
                      <a:pt x="9" y="76"/>
                    </a:cubicBezTo>
                    <a:cubicBezTo>
                      <a:pt x="8" y="73"/>
                      <a:pt x="7" y="71"/>
                      <a:pt x="6" y="68"/>
                    </a:cubicBezTo>
                    <a:cubicBezTo>
                      <a:pt x="18" y="61"/>
                      <a:pt x="32" y="13"/>
                      <a:pt x="30" y="7"/>
                    </a:cubicBezTo>
                    <a:cubicBezTo>
                      <a:pt x="31" y="7"/>
                      <a:pt x="33" y="7"/>
                      <a:pt x="34" y="7"/>
                    </a:cubicBezTo>
                    <a:cubicBezTo>
                      <a:pt x="32" y="5"/>
                      <a:pt x="33" y="6"/>
                      <a:pt x="32" y="3"/>
                    </a:cubicBezTo>
                    <a:cubicBezTo>
                      <a:pt x="34" y="2"/>
                      <a:pt x="32" y="3"/>
                      <a:pt x="34" y="1"/>
                    </a:cubicBezTo>
                    <a:cubicBezTo>
                      <a:pt x="37" y="0"/>
                      <a:pt x="35" y="2"/>
                      <a:pt x="3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íṥḷídè">
                <a:extLst>
                  <a:ext uri="{FF2B5EF4-FFF2-40B4-BE49-F238E27FC236}">
                    <a16:creationId xmlns:a16="http://schemas.microsoft.com/office/drawing/2014/main" id="{8D3026DE-0B2F-48CF-A639-ACE7A8417996}"/>
                  </a:ext>
                </a:extLst>
              </p:cNvPr>
              <p:cNvSpPr/>
              <p:nvPr/>
            </p:nvSpPr>
            <p:spPr bwMode="auto">
              <a:xfrm>
                <a:off x="7121526" y="2851151"/>
                <a:ext cx="231775" cy="258763"/>
              </a:xfrm>
              <a:custGeom>
                <a:avLst/>
                <a:gdLst>
                  <a:gd name="T0" fmla="*/ 44 w 77"/>
                  <a:gd name="T1" fmla="*/ 0 h 85"/>
                  <a:gd name="T2" fmla="*/ 59 w 77"/>
                  <a:gd name="T3" fmla="*/ 6 h 85"/>
                  <a:gd name="T4" fmla="*/ 72 w 77"/>
                  <a:gd name="T5" fmla="*/ 40 h 85"/>
                  <a:gd name="T6" fmla="*/ 72 w 77"/>
                  <a:gd name="T7" fmla="*/ 52 h 85"/>
                  <a:gd name="T8" fmla="*/ 73 w 77"/>
                  <a:gd name="T9" fmla="*/ 54 h 85"/>
                  <a:gd name="T10" fmla="*/ 70 w 77"/>
                  <a:gd name="T11" fmla="*/ 57 h 85"/>
                  <a:gd name="T12" fmla="*/ 72 w 77"/>
                  <a:gd name="T13" fmla="*/ 76 h 85"/>
                  <a:gd name="T14" fmla="*/ 68 w 77"/>
                  <a:gd name="T15" fmla="*/ 81 h 85"/>
                  <a:gd name="T16" fmla="*/ 58 w 77"/>
                  <a:gd name="T17" fmla="*/ 81 h 85"/>
                  <a:gd name="T18" fmla="*/ 48 w 77"/>
                  <a:gd name="T19" fmla="*/ 69 h 85"/>
                  <a:gd name="T20" fmla="*/ 47 w 77"/>
                  <a:gd name="T21" fmla="*/ 71 h 85"/>
                  <a:gd name="T22" fmla="*/ 44 w 77"/>
                  <a:gd name="T23" fmla="*/ 72 h 85"/>
                  <a:gd name="T24" fmla="*/ 41 w 77"/>
                  <a:gd name="T25" fmla="*/ 75 h 85"/>
                  <a:gd name="T26" fmla="*/ 8 w 77"/>
                  <a:gd name="T27" fmla="*/ 84 h 85"/>
                  <a:gd name="T28" fmla="*/ 7 w 77"/>
                  <a:gd name="T29" fmla="*/ 82 h 85"/>
                  <a:gd name="T30" fmla="*/ 0 w 77"/>
                  <a:gd name="T31" fmla="*/ 73 h 85"/>
                  <a:gd name="T32" fmla="*/ 2 w 77"/>
                  <a:gd name="T33" fmla="*/ 65 h 85"/>
                  <a:gd name="T34" fmla="*/ 48 w 77"/>
                  <a:gd name="T35" fmla="*/ 53 h 85"/>
                  <a:gd name="T36" fmla="*/ 44 w 77"/>
                  <a:gd name="T37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85">
                    <a:moveTo>
                      <a:pt x="44" y="0"/>
                    </a:moveTo>
                    <a:cubicBezTo>
                      <a:pt x="51" y="1"/>
                      <a:pt x="52" y="4"/>
                      <a:pt x="59" y="6"/>
                    </a:cubicBezTo>
                    <a:cubicBezTo>
                      <a:pt x="61" y="18"/>
                      <a:pt x="67" y="36"/>
                      <a:pt x="72" y="40"/>
                    </a:cubicBezTo>
                    <a:cubicBezTo>
                      <a:pt x="72" y="40"/>
                      <a:pt x="71" y="50"/>
                      <a:pt x="72" y="52"/>
                    </a:cubicBezTo>
                    <a:cubicBezTo>
                      <a:pt x="73" y="55"/>
                      <a:pt x="71" y="53"/>
                      <a:pt x="73" y="54"/>
                    </a:cubicBezTo>
                    <a:cubicBezTo>
                      <a:pt x="72" y="56"/>
                      <a:pt x="73" y="56"/>
                      <a:pt x="70" y="57"/>
                    </a:cubicBezTo>
                    <a:cubicBezTo>
                      <a:pt x="72" y="61"/>
                      <a:pt x="77" y="80"/>
                      <a:pt x="72" y="76"/>
                    </a:cubicBezTo>
                    <a:cubicBezTo>
                      <a:pt x="71" y="79"/>
                      <a:pt x="71" y="79"/>
                      <a:pt x="68" y="81"/>
                    </a:cubicBezTo>
                    <a:cubicBezTo>
                      <a:pt x="64" y="81"/>
                      <a:pt x="61" y="81"/>
                      <a:pt x="58" y="81"/>
                    </a:cubicBezTo>
                    <a:cubicBezTo>
                      <a:pt x="54" y="77"/>
                      <a:pt x="52" y="72"/>
                      <a:pt x="48" y="69"/>
                    </a:cubicBezTo>
                    <a:cubicBezTo>
                      <a:pt x="48" y="70"/>
                      <a:pt x="47" y="71"/>
                      <a:pt x="47" y="71"/>
                    </a:cubicBezTo>
                    <a:cubicBezTo>
                      <a:pt x="46" y="72"/>
                      <a:pt x="45" y="72"/>
                      <a:pt x="44" y="72"/>
                    </a:cubicBezTo>
                    <a:cubicBezTo>
                      <a:pt x="42" y="73"/>
                      <a:pt x="43" y="74"/>
                      <a:pt x="41" y="75"/>
                    </a:cubicBezTo>
                    <a:cubicBezTo>
                      <a:pt x="32" y="80"/>
                      <a:pt x="21" y="80"/>
                      <a:pt x="8" y="84"/>
                    </a:cubicBezTo>
                    <a:cubicBezTo>
                      <a:pt x="6" y="85"/>
                      <a:pt x="7" y="83"/>
                      <a:pt x="7" y="82"/>
                    </a:cubicBezTo>
                    <a:cubicBezTo>
                      <a:pt x="3" y="81"/>
                      <a:pt x="2" y="77"/>
                      <a:pt x="0" y="73"/>
                    </a:cubicBezTo>
                    <a:cubicBezTo>
                      <a:pt x="1" y="70"/>
                      <a:pt x="2" y="68"/>
                      <a:pt x="2" y="65"/>
                    </a:cubicBezTo>
                    <a:cubicBezTo>
                      <a:pt x="16" y="65"/>
                      <a:pt x="35" y="62"/>
                      <a:pt x="48" y="53"/>
                    </a:cubicBezTo>
                    <a:cubicBezTo>
                      <a:pt x="43" y="43"/>
                      <a:pt x="39" y="9"/>
                      <a:pt x="44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í$1ïḑe">
                <a:extLst>
                  <a:ext uri="{FF2B5EF4-FFF2-40B4-BE49-F238E27FC236}">
                    <a16:creationId xmlns:a16="http://schemas.microsoft.com/office/drawing/2014/main" id="{886F374A-24C6-438A-8564-5FAC3610FE06}"/>
                  </a:ext>
                </a:extLst>
              </p:cNvPr>
              <p:cNvSpPr/>
              <p:nvPr/>
            </p:nvSpPr>
            <p:spPr bwMode="auto">
              <a:xfrm>
                <a:off x="7375526" y="307340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î$1idè">
                <a:extLst>
                  <a:ext uri="{FF2B5EF4-FFF2-40B4-BE49-F238E27FC236}">
                    <a16:creationId xmlns:a16="http://schemas.microsoft.com/office/drawing/2014/main" id="{E883769E-076B-474F-B4F2-E98B3E4DAC55}"/>
                  </a:ext>
                </a:extLst>
              </p:cNvPr>
              <p:cNvSpPr/>
              <p:nvPr/>
            </p:nvSpPr>
            <p:spPr bwMode="auto">
              <a:xfrm>
                <a:off x="7081839" y="3086101"/>
                <a:ext cx="560388" cy="576263"/>
              </a:xfrm>
              <a:custGeom>
                <a:avLst/>
                <a:gdLst>
                  <a:gd name="T0" fmla="*/ 178 w 185"/>
                  <a:gd name="T1" fmla="*/ 68 h 189"/>
                  <a:gd name="T2" fmla="*/ 112 w 185"/>
                  <a:gd name="T3" fmla="*/ 52 h 189"/>
                  <a:gd name="T4" fmla="*/ 110 w 185"/>
                  <a:gd name="T5" fmla="*/ 46 h 189"/>
                  <a:gd name="T6" fmla="*/ 133 w 185"/>
                  <a:gd name="T7" fmla="*/ 12 h 189"/>
                  <a:gd name="T8" fmla="*/ 129 w 185"/>
                  <a:gd name="T9" fmla="*/ 3 h 189"/>
                  <a:gd name="T10" fmla="*/ 120 w 185"/>
                  <a:gd name="T11" fmla="*/ 0 h 189"/>
                  <a:gd name="T12" fmla="*/ 105 w 185"/>
                  <a:gd name="T13" fmla="*/ 39 h 189"/>
                  <a:gd name="T14" fmla="*/ 94 w 185"/>
                  <a:gd name="T15" fmla="*/ 52 h 189"/>
                  <a:gd name="T16" fmla="*/ 88 w 185"/>
                  <a:gd name="T17" fmla="*/ 52 h 189"/>
                  <a:gd name="T18" fmla="*/ 96 w 185"/>
                  <a:gd name="T19" fmla="*/ 44 h 189"/>
                  <a:gd name="T20" fmla="*/ 84 w 185"/>
                  <a:gd name="T21" fmla="*/ 31 h 189"/>
                  <a:gd name="T22" fmla="*/ 76 w 185"/>
                  <a:gd name="T23" fmla="*/ 35 h 189"/>
                  <a:gd name="T24" fmla="*/ 65 w 185"/>
                  <a:gd name="T25" fmla="*/ 7 h 189"/>
                  <a:gd name="T26" fmla="*/ 61 w 185"/>
                  <a:gd name="T27" fmla="*/ 12 h 189"/>
                  <a:gd name="T28" fmla="*/ 61 w 185"/>
                  <a:gd name="T29" fmla="*/ 18 h 189"/>
                  <a:gd name="T30" fmla="*/ 38 w 185"/>
                  <a:gd name="T31" fmla="*/ 48 h 189"/>
                  <a:gd name="T32" fmla="*/ 18 w 185"/>
                  <a:gd name="T33" fmla="*/ 71 h 189"/>
                  <a:gd name="T34" fmla="*/ 5 w 185"/>
                  <a:gd name="T35" fmla="*/ 76 h 189"/>
                  <a:gd name="T36" fmla="*/ 4 w 185"/>
                  <a:gd name="T37" fmla="*/ 92 h 189"/>
                  <a:gd name="T38" fmla="*/ 18 w 185"/>
                  <a:gd name="T39" fmla="*/ 101 h 189"/>
                  <a:gd name="T40" fmla="*/ 22 w 185"/>
                  <a:gd name="T41" fmla="*/ 100 h 189"/>
                  <a:gd name="T42" fmla="*/ 45 w 185"/>
                  <a:gd name="T43" fmla="*/ 87 h 189"/>
                  <a:gd name="T44" fmla="*/ 20 w 185"/>
                  <a:gd name="T45" fmla="*/ 127 h 189"/>
                  <a:gd name="T46" fmla="*/ 21 w 185"/>
                  <a:gd name="T47" fmla="*/ 139 h 189"/>
                  <a:gd name="T48" fmla="*/ 38 w 185"/>
                  <a:gd name="T49" fmla="*/ 148 h 189"/>
                  <a:gd name="T50" fmla="*/ 86 w 185"/>
                  <a:gd name="T51" fmla="*/ 103 h 189"/>
                  <a:gd name="T52" fmla="*/ 86 w 185"/>
                  <a:gd name="T53" fmla="*/ 98 h 189"/>
                  <a:gd name="T54" fmla="*/ 92 w 185"/>
                  <a:gd name="T55" fmla="*/ 96 h 189"/>
                  <a:gd name="T56" fmla="*/ 89 w 185"/>
                  <a:gd name="T57" fmla="*/ 88 h 189"/>
                  <a:gd name="T58" fmla="*/ 90 w 185"/>
                  <a:gd name="T59" fmla="*/ 86 h 189"/>
                  <a:gd name="T60" fmla="*/ 116 w 185"/>
                  <a:gd name="T61" fmla="*/ 114 h 189"/>
                  <a:gd name="T62" fmla="*/ 135 w 185"/>
                  <a:gd name="T63" fmla="*/ 109 h 189"/>
                  <a:gd name="T64" fmla="*/ 90 w 185"/>
                  <a:gd name="T65" fmla="*/ 77 h 189"/>
                  <a:gd name="T66" fmla="*/ 92 w 185"/>
                  <a:gd name="T67" fmla="*/ 84 h 189"/>
                  <a:gd name="T68" fmla="*/ 74 w 185"/>
                  <a:gd name="T69" fmla="*/ 88 h 189"/>
                  <a:gd name="T70" fmla="*/ 60 w 185"/>
                  <a:gd name="T71" fmla="*/ 102 h 189"/>
                  <a:gd name="T72" fmla="*/ 89 w 185"/>
                  <a:gd name="T73" fmla="*/ 56 h 189"/>
                  <a:gd name="T74" fmla="*/ 92 w 185"/>
                  <a:gd name="T75" fmla="*/ 64 h 189"/>
                  <a:gd name="T76" fmla="*/ 100 w 185"/>
                  <a:gd name="T77" fmla="*/ 64 h 189"/>
                  <a:gd name="T78" fmla="*/ 106 w 185"/>
                  <a:gd name="T79" fmla="*/ 57 h 189"/>
                  <a:gd name="T80" fmla="*/ 134 w 185"/>
                  <a:gd name="T81" fmla="*/ 56 h 189"/>
                  <a:gd name="T82" fmla="*/ 155 w 185"/>
                  <a:gd name="T83" fmla="*/ 61 h 189"/>
                  <a:gd name="T84" fmla="*/ 120 w 185"/>
                  <a:gd name="T85" fmla="*/ 160 h 189"/>
                  <a:gd name="T86" fmla="*/ 104 w 185"/>
                  <a:gd name="T87" fmla="*/ 143 h 189"/>
                  <a:gd name="T88" fmla="*/ 95 w 185"/>
                  <a:gd name="T89" fmla="*/ 141 h 189"/>
                  <a:gd name="T90" fmla="*/ 94 w 185"/>
                  <a:gd name="T91" fmla="*/ 149 h 189"/>
                  <a:gd name="T92" fmla="*/ 115 w 185"/>
                  <a:gd name="T93" fmla="*/ 186 h 189"/>
                  <a:gd name="T94" fmla="*/ 135 w 185"/>
                  <a:gd name="T95" fmla="*/ 188 h 189"/>
                  <a:gd name="T96" fmla="*/ 178 w 185"/>
                  <a:gd name="T97" fmla="*/ 68 h 189"/>
                  <a:gd name="T98" fmla="*/ 66 w 185"/>
                  <a:gd name="T99" fmla="*/ 53 h 189"/>
                  <a:gd name="T100" fmla="*/ 68 w 185"/>
                  <a:gd name="T101" fmla="*/ 56 h 189"/>
                  <a:gd name="T102" fmla="*/ 55 w 185"/>
                  <a:gd name="T103" fmla="*/ 64 h 189"/>
                  <a:gd name="T104" fmla="*/ 54 w 185"/>
                  <a:gd name="T105" fmla="*/ 61 h 189"/>
                  <a:gd name="T106" fmla="*/ 61 w 185"/>
                  <a:gd name="T107" fmla="*/ 56 h 189"/>
                  <a:gd name="T108" fmla="*/ 60 w 185"/>
                  <a:gd name="T109" fmla="*/ 55 h 189"/>
                  <a:gd name="T110" fmla="*/ 75 w 185"/>
                  <a:gd name="T111" fmla="*/ 36 h 189"/>
                  <a:gd name="T112" fmla="*/ 76 w 185"/>
                  <a:gd name="T113" fmla="*/ 36 h 189"/>
                  <a:gd name="T114" fmla="*/ 66 w 185"/>
                  <a:gd name="T115" fmla="*/ 53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5" h="189">
                    <a:moveTo>
                      <a:pt x="178" y="68"/>
                    </a:moveTo>
                    <a:cubicBezTo>
                      <a:pt x="184" y="47"/>
                      <a:pt x="122" y="47"/>
                      <a:pt x="112" y="52"/>
                    </a:cubicBezTo>
                    <a:cubicBezTo>
                      <a:pt x="112" y="50"/>
                      <a:pt x="111" y="48"/>
                      <a:pt x="110" y="46"/>
                    </a:cubicBezTo>
                    <a:cubicBezTo>
                      <a:pt x="115" y="48"/>
                      <a:pt x="125" y="17"/>
                      <a:pt x="133" y="12"/>
                    </a:cubicBezTo>
                    <a:cubicBezTo>
                      <a:pt x="132" y="7"/>
                      <a:pt x="131" y="5"/>
                      <a:pt x="129" y="3"/>
                    </a:cubicBezTo>
                    <a:cubicBezTo>
                      <a:pt x="125" y="0"/>
                      <a:pt x="123" y="1"/>
                      <a:pt x="120" y="0"/>
                    </a:cubicBezTo>
                    <a:cubicBezTo>
                      <a:pt x="115" y="13"/>
                      <a:pt x="110" y="26"/>
                      <a:pt x="105" y="39"/>
                    </a:cubicBezTo>
                    <a:cubicBezTo>
                      <a:pt x="102" y="42"/>
                      <a:pt x="96" y="47"/>
                      <a:pt x="94" y="52"/>
                    </a:cubicBezTo>
                    <a:cubicBezTo>
                      <a:pt x="92" y="52"/>
                      <a:pt x="90" y="52"/>
                      <a:pt x="88" y="52"/>
                    </a:cubicBezTo>
                    <a:cubicBezTo>
                      <a:pt x="91" y="47"/>
                      <a:pt x="92" y="50"/>
                      <a:pt x="96" y="44"/>
                    </a:cubicBezTo>
                    <a:cubicBezTo>
                      <a:pt x="93" y="40"/>
                      <a:pt x="89" y="35"/>
                      <a:pt x="84" y="31"/>
                    </a:cubicBezTo>
                    <a:cubicBezTo>
                      <a:pt x="81" y="32"/>
                      <a:pt x="78" y="33"/>
                      <a:pt x="76" y="35"/>
                    </a:cubicBezTo>
                    <a:cubicBezTo>
                      <a:pt x="85" y="9"/>
                      <a:pt x="74" y="20"/>
                      <a:pt x="65" y="7"/>
                    </a:cubicBezTo>
                    <a:cubicBezTo>
                      <a:pt x="62" y="9"/>
                      <a:pt x="62" y="8"/>
                      <a:pt x="61" y="12"/>
                    </a:cubicBezTo>
                    <a:cubicBezTo>
                      <a:pt x="63" y="9"/>
                      <a:pt x="61" y="18"/>
                      <a:pt x="61" y="18"/>
                    </a:cubicBezTo>
                    <a:cubicBezTo>
                      <a:pt x="59" y="18"/>
                      <a:pt x="51" y="40"/>
                      <a:pt x="38" y="48"/>
                    </a:cubicBezTo>
                    <a:cubicBezTo>
                      <a:pt x="30" y="54"/>
                      <a:pt x="25" y="62"/>
                      <a:pt x="18" y="71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4" y="79"/>
                      <a:pt x="0" y="89"/>
                      <a:pt x="4" y="92"/>
                    </a:cubicBezTo>
                    <a:cubicBezTo>
                      <a:pt x="3" y="96"/>
                      <a:pt x="14" y="102"/>
                      <a:pt x="18" y="101"/>
                    </a:cubicBezTo>
                    <a:cubicBezTo>
                      <a:pt x="20" y="102"/>
                      <a:pt x="21" y="102"/>
                      <a:pt x="22" y="100"/>
                    </a:cubicBezTo>
                    <a:cubicBezTo>
                      <a:pt x="28" y="92"/>
                      <a:pt x="37" y="91"/>
                      <a:pt x="45" y="87"/>
                    </a:cubicBezTo>
                    <a:cubicBezTo>
                      <a:pt x="43" y="93"/>
                      <a:pt x="27" y="124"/>
                      <a:pt x="20" y="127"/>
                    </a:cubicBezTo>
                    <a:cubicBezTo>
                      <a:pt x="21" y="131"/>
                      <a:pt x="21" y="135"/>
                      <a:pt x="21" y="139"/>
                    </a:cubicBezTo>
                    <a:cubicBezTo>
                      <a:pt x="26" y="148"/>
                      <a:pt x="31" y="147"/>
                      <a:pt x="38" y="148"/>
                    </a:cubicBezTo>
                    <a:cubicBezTo>
                      <a:pt x="42" y="134"/>
                      <a:pt x="82" y="117"/>
                      <a:pt x="86" y="103"/>
                    </a:cubicBezTo>
                    <a:cubicBezTo>
                      <a:pt x="89" y="102"/>
                      <a:pt x="87" y="100"/>
                      <a:pt x="86" y="98"/>
                    </a:cubicBezTo>
                    <a:cubicBezTo>
                      <a:pt x="88" y="97"/>
                      <a:pt x="90" y="97"/>
                      <a:pt x="92" y="96"/>
                    </a:cubicBezTo>
                    <a:cubicBezTo>
                      <a:pt x="91" y="93"/>
                      <a:pt x="90" y="90"/>
                      <a:pt x="89" y="88"/>
                    </a:cubicBezTo>
                    <a:cubicBezTo>
                      <a:pt x="91" y="89"/>
                      <a:pt x="90" y="86"/>
                      <a:pt x="90" y="86"/>
                    </a:cubicBezTo>
                    <a:cubicBezTo>
                      <a:pt x="97" y="89"/>
                      <a:pt x="115" y="111"/>
                      <a:pt x="116" y="114"/>
                    </a:cubicBezTo>
                    <a:cubicBezTo>
                      <a:pt x="126" y="114"/>
                      <a:pt x="126" y="111"/>
                      <a:pt x="135" y="109"/>
                    </a:cubicBezTo>
                    <a:cubicBezTo>
                      <a:pt x="128" y="81"/>
                      <a:pt x="115" y="83"/>
                      <a:pt x="90" y="77"/>
                    </a:cubicBezTo>
                    <a:cubicBezTo>
                      <a:pt x="90" y="81"/>
                      <a:pt x="89" y="81"/>
                      <a:pt x="92" y="84"/>
                    </a:cubicBezTo>
                    <a:cubicBezTo>
                      <a:pt x="86" y="85"/>
                      <a:pt x="80" y="87"/>
                      <a:pt x="74" y="88"/>
                    </a:cubicBezTo>
                    <a:cubicBezTo>
                      <a:pt x="68" y="94"/>
                      <a:pt x="68" y="98"/>
                      <a:pt x="60" y="102"/>
                    </a:cubicBezTo>
                    <a:cubicBezTo>
                      <a:pt x="69" y="83"/>
                      <a:pt x="81" y="61"/>
                      <a:pt x="89" y="56"/>
                    </a:cubicBezTo>
                    <a:cubicBezTo>
                      <a:pt x="90" y="59"/>
                      <a:pt x="92" y="61"/>
                      <a:pt x="92" y="64"/>
                    </a:cubicBezTo>
                    <a:cubicBezTo>
                      <a:pt x="97" y="64"/>
                      <a:pt x="98" y="65"/>
                      <a:pt x="100" y="64"/>
                    </a:cubicBezTo>
                    <a:cubicBezTo>
                      <a:pt x="103" y="63"/>
                      <a:pt x="104" y="60"/>
                      <a:pt x="106" y="57"/>
                    </a:cubicBezTo>
                    <a:cubicBezTo>
                      <a:pt x="115" y="56"/>
                      <a:pt x="125" y="56"/>
                      <a:pt x="134" y="56"/>
                    </a:cubicBezTo>
                    <a:cubicBezTo>
                      <a:pt x="141" y="57"/>
                      <a:pt x="148" y="59"/>
                      <a:pt x="155" y="61"/>
                    </a:cubicBezTo>
                    <a:cubicBezTo>
                      <a:pt x="159" y="91"/>
                      <a:pt x="148" y="140"/>
                      <a:pt x="120" y="160"/>
                    </a:cubicBezTo>
                    <a:cubicBezTo>
                      <a:pt x="111" y="155"/>
                      <a:pt x="107" y="154"/>
                      <a:pt x="104" y="143"/>
                    </a:cubicBezTo>
                    <a:cubicBezTo>
                      <a:pt x="101" y="143"/>
                      <a:pt x="98" y="142"/>
                      <a:pt x="95" y="141"/>
                    </a:cubicBezTo>
                    <a:cubicBezTo>
                      <a:pt x="95" y="144"/>
                      <a:pt x="94" y="146"/>
                      <a:pt x="94" y="149"/>
                    </a:cubicBezTo>
                    <a:cubicBezTo>
                      <a:pt x="103" y="155"/>
                      <a:pt x="113" y="180"/>
                      <a:pt x="115" y="186"/>
                    </a:cubicBezTo>
                    <a:cubicBezTo>
                      <a:pt x="125" y="189"/>
                      <a:pt x="126" y="187"/>
                      <a:pt x="135" y="188"/>
                    </a:cubicBezTo>
                    <a:cubicBezTo>
                      <a:pt x="151" y="164"/>
                      <a:pt x="185" y="102"/>
                      <a:pt x="178" y="68"/>
                    </a:cubicBezTo>
                    <a:close/>
                    <a:moveTo>
                      <a:pt x="66" y="53"/>
                    </a:moveTo>
                    <a:cubicBezTo>
                      <a:pt x="67" y="54"/>
                      <a:pt x="68" y="55"/>
                      <a:pt x="68" y="56"/>
                    </a:cubicBezTo>
                    <a:cubicBezTo>
                      <a:pt x="65" y="56"/>
                      <a:pt x="61" y="62"/>
                      <a:pt x="55" y="64"/>
                    </a:cubicBezTo>
                    <a:cubicBezTo>
                      <a:pt x="54" y="63"/>
                      <a:pt x="54" y="62"/>
                      <a:pt x="54" y="61"/>
                    </a:cubicBezTo>
                    <a:cubicBezTo>
                      <a:pt x="56" y="59"/>
                      <a:pt x="59" y="57"/>
                      <a:pt x="61" y="56"/>
                    </a:cubicBezTo>
                    <a:cubicBezTo>
                      <a:pt x="60" y="54"/>
                      <a:pt x="62" y="54"/>
                      <a:pt x="60" y="55"/>
                    </a:cubicBezTo>
                    <a:cubicBezTo>
                      <a:pt x="63" y="46"/>
                      <a:pt x="71" y="42"/>
                      <a:pt x="75" y="36"/>
                    </a:cubicBezTo>
                    <a:cubicBezTo>
                      <a:pt x="75" y="36"/>
                      <a:pt x="76" y="36"/>
                      <a:pt x="76" y="36"/>
                    </a:cubicBezTo>
                    <a:cubicBezTo>
                      <a:pt x="77" y="43"/>
                      <a:pt x="71" y="51"/>
                      <a:pt x="66" y="53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ïsḷïḍè">
                <a:extLst>
                  <a:ext uri="{FF2B5EF4-FFF2-40B4-BE49-F238E27FC236}">
                    <a16:creationId xmlns:a16="http://schemas.microsoft.com/office/drawing/2014/main" id="{0B228B6F-3752-4112-A656-5CBC385F23DD}"/>
                  </a:ext>
                </a:extLst>
              </p:cNvPr>
              <p:cNvSpPr/>
              <p:nvPr/>
            </p:nvSpPr>
            <p:spPr bwMode="auto">
              <a:xfrm>
                <a:off x="7302501" y="3208338"/>
                <a:ext cx="6350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íṥlîḑè">
                <a:extLst>
                  <a:ext uri="{FF2B5EF4-FFF2-40B4-BE49-F238E27FC236}">
                    <a16:creationId xmlns:a16="http://schemas.microsoft.com/office/drawing/2014/main" id="{58EAE1CC-D2DC-465E-BFA2-BDBCD60D60EC}"/>
                  </a:ext>
                </a:extLst>
              </p:cNvPr>
              <p:cNvSpPr/>
              <p:nvPr/>
            </p:nvSpPr>
            <p:spPr bwMode="auto">
              <a:xfrm>
                <a:off x="7342189" y="3248026"/>
                <a:ext cx="6350" cy="7938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iṧlîḋè">
                <a:extLst>
                  <a:ext uri="{FF2B5EF4-FFF2-40B4-BE49-F238E27FC236}">
                    <a16:creationId xmlns:a16="http://schemas.microsoft.com/office/drawing/2014/main" id="{19A7DAF5-0235-458C-83EA-0A5DA0542A31}"/>
                  </a:ext>
                </a:extLst>
              </p:cNvPr>
              <p:cNvSpPr/>
              <p:nvPr/>
            </p:nvSpPr>
            <p:spPr bwMode="auto">
              <a:xfrm>
                <a:off x="7269164" y="3381376"/>
                <a:ext cx="6350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ïsḻíďê">
                <a:extLst>
                  <a:ext uri="{FF2B5EF4-FFF2-40B4-BE49-F238E27FC236}">
                    <a16:creationId xmlns:a16="http://schemas.microsoft.com/office/drawing/2014/main" id="{E26E146C-8FD8-4B25-A7AC-F447F9FD5656}"/>
                  </a:ext>
                </a:extLst>
              </p:cNvPr>
              <p:cNvSpPr/>
              <p:nvPr/>
            </p:nvSpPr>
            <p:spPr bwMode="auto">
              <a:xfrm>
                <a:off x="7254876" y="3384551"/>
                <a:ext cx="4763" cy="6350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1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îṣḷïďé">
                <a:extLst>
                  <a:ext uri="{FF2B5EF4-FFF2-40B4-BE49-F238E27FC236}">
                    <a16:creationId xmlns:a16="http://schemas.microsoft.com/office/drawing/2014/main" id="{8F7C5AD3-351D-4F23-99D0-75769BA6B3C8}"/>
                  </a:ext>
                </a:extLst>
              </p:cNvPr>
              <p:cNvSpPr/>
              <p:nvPr/>
            </p:nvSpPr>
            <p:spPr bwMode="auto">
              <a:xfrm>
                <a:off x="7142164" y="3473451"/>
                <a:ext cx="203200" cy="185738"/>
              </a:xfrm>
              <a:custGeom>
                <a:avLst/>
                <a:gdLst>
                  <a:gd name="T0" fmla="*/ 57 w 67"/>
                  <a:gd name="T1" fmla="*/ 0 h 61"/>
                  <a:gd name="T2" fmla="*/ 67 w 67"/>
                  <a:gd name="T3" fmla="*/ 9 h 61"/>
                  <a:gd name="T4" fmla="*/ 65 w 67"/>
                  <a:gd name="T5" fmla="*/ 10 h 61"/>
                  <a:gd name="T6" fmla="*/ 61 w 67"/>
                  <a:gd name="T7" fmla="*/ 9 h 61"/>
                  <a:gd name="T8" fmla="*/ 17 w 67"/>
                  <a:gd name="T9" fmla="*/ 61 h 61"/>
                  <a:gd name="T10" fmla="*/ 2 w 67"/>
                  <a:gd name="T11" fmla="*/ 58 h 61"/>
                  <a:gd name="T12" fmla="*/ 0 w 67"/>
                  <a:gd name="T13" fmla="*/ 53 h 61"/>
                  <a:gd name="T14" fmla="*/ 1 w 67"/>
                  <a:gd name="T15" fmla="*/ 50 h 61"/>
                  <a:gd name="T16" fmla="*/ 39 w 67"/>
                  <a:gd name="T17" fmla="*/ 18 h 61"/>
                  <a:gd name="T18" fmla="*/ 58 w 67"/>
                  <a:gd name="T19" fmla="*/ 7 h 61"/>
                  <a:gd name="T20" fmla="*/ 60 w 67"/>
                  <a:gd name="T21" fmla="*/ 7 h 61"/>
                  <a:gd name="T22" fmla="*/ 55 w 67"/>
                  <a:gd name="T23" fmla="*/ 3 h 61"/>
                  <a:gd name="T24" fmla="*/ 57 w 67"/>
                  <a:gd name="T2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61">
                    <a:moveTo>
                      <a:pt x="57" y="0"/>
                    </a:moveTo>
                    <a:cubicBezTo>
                      <a:pt x="63" y="1"/>
                      <a:pt x="65" y="2"/>
                      <a:pt x="67" y="9"/>
                    </a:cubicBezTo>
                    <a:cubicBezTo>
                      <a:pt x="67" y="9"/>
                      <a:pt x="66" y="10"/>
                      <a:pt x="65" y="10"/>
                    </a:cubicBezTo>
                    <a:cubicBezTo>
                      <a:pt x="63" y="7"/>
                      <a:pt x="64" y="10"/>
                      <a:pt x="61" y="9"/>
                    </a:cubicBezTo>
                    <a:cubicBezTo>
                      <a:pt x="62" y="24"/>
                      <a:pt x="18" y="55"/>
                      <a:pt x="17" y="61"/>
                    </a:cubicBezTo>
                    <a:cubicBezTo>
                      <a:pt x="12" y="60"/>
                      <a:pt x="7" y="59"/>
                      <a:pt x="2" y="58"/>
                    </a:cubicBezTo>
                    <a:cubicBezTo>
                      <a:pt x="2" y="56"/>
                      <a:pt x="2" y="56"/>
                      <a:pt x="0" y="53"/>
                    </a:cubicBezTo>
                    <a:cubicBezTo>
                      <a:pt x="1" y="52"/>
                      <a:pt x="1" y="51"/>
                      <a:pt x="1" y="50"/>
                    </a:cubicBezTo>
                    <a:cubicBezTo>
                      <a:pt x="13" y="49"/>
                      <a:pt x="29" y="28"/>
                      <a:pt x="39" y="18"/>
                    </a:cubicBezTo>
                    <a:cubicBezTo>
                      <a:pt x="44" y="13"/>
                      <a:pt x="58" y="7"/>
                      <a:pt x="58" y="7"/>
                    </a:cubicBezTo>
                    <a:cubicBezTo>
                      <a:pt x="58" y="7"/>
                      <a:pt x="59" y="7"/>
                      <a:pt x="60" y="7"/>
                    </a:cubicBezTo>
                    <a:cubicBezTo>
                      <a:pt x="58" y="5"/>
                      <a:pt x="57" y="4"/>
                      <a:pt x="55" y="3"/>
                    </a:cubicBezTo>
                    <a:cubicBezTo>
                      <a:pt x="58" y="1"/>
                      <a:pt x="56" y="2"/>
                      <a:pt x="5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8" name="išḷîḋê">
              <a:extLst>
                <a:ext uri="{FF2B5EF4-FFF2-40B4-BE49-F238E27FC236}">
                  <a16:creationId xmlns:a16="http://schemas.microsoft.com/office/drawing/2014/main" id="{16776B08-B079-4538-BC58-642FCB7A1386}"/>
                </a:ext>
              </a:extLst>
            </p:cNvPr>
            <p:cNvGrpSpPr/>
            <p:nvPr/>
          </p:nvGrpSpPr>
          <p:grpSpPr>
            <a:xfrm>
              <a:off x="6350001" y="2863851"/>
              <a:ext cx="431800" cy="733425"/>
              <a:chOff x="6350001" y="2863851"/>
              <a:chExt cx="431800" cy="733425"/>
            </a:xfrm>
          </p:grpSpPr>
          <p:sp>
            <p:nvSpPr>
              <p:cNvPr id="80" name="íślîḋe">
                <a:extLst>
                  <a:ext uri="{FF2B5EF4-FFF2-40B4-BE49-F238E27FC236}">
                    <a16:creationId xmlns:a16="http://schemas.microsoft.com/office/drawing/2014/main" id="{87ED050C-B329-4ADB-B456-4C1F73E612C1}"/>
                  </a:ext>
                </a:extLst>
              </p:cNvPr>
              <p:cNvSpPr/>
              <p:nvPr/>
            </p:nvSpPr>
            <p:spPr bwMode="auto">
              <a:xfrm>
                <a:off x="6618289" y="3116263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íṣlíďé">
                <a:extLst>
                  <a:ext uri="{FF2B5EF4-FFF2-40B4-BE49-F238E27FC236}">
                    <a16:creationId xmlns:a16="http://schemas.microsoft.com/office/drawing/2014/main" id="{05304802-DDFD-400F-9463-EC376878E84F}"/>
                  </a:ext>
                </a:extLst>
              </p:cNvPr>
              <p:cNvSpPr/>
              <p:nvPr/>
            </p:nvSpPr>
            <p:spPr bwMode="auto">
              <a:xfrm>
                <a:off x="6350001" y="2863851"/>
                <a:ext cx="431800" cy="733425"/>
              </a:xfrm>
              <a:custGeom>
                <a:avLst/>
                <a:gdLst>
                  <a:gd name="T0" fmla="*/ 143 w 143"/>
                  <a:gd name="T1" fmla="*/ 12 h 241"/>
                  <a:gd name="T2" fmla="*/ 120 w 143"/>
                  <a:gd name="T3" fmla="*/ 1 h 241"/>
                  <a:gd name="T4" fmla="*/ 35 w 143"/>
                  <a:gd name="T5" fmla="*/ 9 h 241"/>
                  <a:gd name="T6" fmla="*/ 10 w 143"/>
                  <a:gd name="T7" fmla="*/ 21 h 241"/>
                  <a:gd name="T8" fmla="*/ 74 w 143"/>
                  <a:gd name="T9" fmla="*/ 31 h 241"/>
                  <a:gd name="T10" fmla="*/ 63 w 143"/>
                  <a:gd name="T11" fmla="*/ 62 h 241"/>
                  <a:gd name="T12" fmla="*/ 80 w 143"/>
                  <a:gd name="T13" fmla="*/ 89 h 241"/>
                  <a:gd name="T14" fmla="*/ 81 w 143"/>
                  <a:gd name="T15" fmla="*/ 111 h 241"/>
                  <a:gd name="T16" fmla="*/ 32 w 143"/>
                  <a:gd name="T17" fmla="*/ 113 h 241"/>
                  <a:gd name="T18" fmla="*/ 36 w 143"/>
                  <a:gd name="T19" fmla="*/ 70 h 241"/>
                  <a:gd name="T20" fmla="*/ 28 w 143"/>
                  <a:gd name="T21" fmla="*/ 44 h 241"/>
                  <a:gd name="T22" fmla="*/ 10 w 143"/>
                  <a:gd name="T23" fmla="*/ 71 h 241"/>
                  <a:gd name="T24" fmla="*/ 4 w 143"/>
                  <a:gd name="T25" fmla="*/ 185 h 241"/>
                  <a:gd name="T26" fmla="*/ 37 w 143"/>
                  <a:gd name="T27" fmla="*/ 241 h 241"/>
                  <a:gd name="T28" fmla="*/ 37 w 143"/>
                  <a:gd name="T29" fmla="*/ 221 h 241"/>
                  <a:gd name="T30" fmla="*/ 63 w 143"/>
                  <a:gd name="T31" fmla="*/ 224 h 241"/>
                  <a:gd name="T32" fmla="*/ 133 w 143"/>
                  <a:gd name="T33" fmla="*/ 225 h 241"/>
                  <a:gd name="T34" fmla="*/ 73 w 143"/>
                  <a:gd name="T35" fmla="*/ 208 h 241"/>
                  <a:gd name="T36" fmla="*/ 71 w 143"/>
                  <a:gd name="T37" fmla="*/ 207 h 241"/>
                  <a:gd name="T38" fmla="*/ 90 w 143"/>
                  <a:gd name="T39" fmla="*/ 161 h 241"/>
                  <a:gd name="T40" fmla="*/ 131 w 143"/>
                  <a:gd name="T41" fmla="*/ 176 h 241"/>
                  <a:gd name="T42" fmla="*/ 93 w 143"/>
                  <a:gd name="T43" fmla="*/ 148 h 241"/>
                  <a:gd name="T44" fmla="*/ 130 w 143"/>
                  <a:gd name="T45" fmla="*/ 124 h 241"/>
                  <a:gd name="T46" fmla="*/ 128 w 143"/>
                  <a:gd name="T47" fmla="*/ 108 h 241"/>
                  <a:gd name="T48" fmla="*/ 95 w 143"/>
                  <a:gd name="T49" fmla="*/ 86 h 241"/>
                  <a:gd name="T50" fmla="*/ 132 w 143"/>
                  <a:gd name="T51" fmla="*/ 77 h 241"/>
                  <a:gd name="T52" fmla="*/ 125 w 143"/>
                  <a:gd name="T53" fmla="*/ 62 h 241"/>
                  <a:gd name="T54" fmla="*/ 93 w 143"/>
                  <a:gd name="T55" fmla="*/ 27 h 241"/>
                  <a:gd name="T56" fmla="*/ 142 w 143"/>
                  <a:gd name="T57" fmla="*/ 20 h 241"/>
                  <a:gd name="T58" fmla="*/ 70 w 143"/>
                  <a:gd name="T59" fmla="*/ 152 h 241"/>
                  <a:gd name="T60" fmla="*/ 64 w 143"/>
                  <a:gd name="T61" fmla="*/ 208 h 241"/>
                  <a:gd name="T62" fmla="*/ 36 w 143"/>
                  <a:gd name="T63" fmla="*/ 209 h 241"/>
                  <a:gd name="T64" fmla="*/ 45 w 143"/>
                  <a:gd name="T65" fmla="*/ 141 h 241"/>
                  <a:gd name="T66" fmla="*/ 73 w 143"/>
                  <a:gd name="T67" fmla="*/ 141 h 241"/>
                  <a:gd name="T68" fmla="*/ 72 w 143"/>
                  <a:gd name="T69" fmla="*/ 146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3" h="241">
                    <a:moveTo>
                      <a:pt x="142" y="20"/>
                    </a:moveTo>
                    <a:cubicBezTo>
                      <a:pt x="143" y="17"/>
                      <a:pt x="143" y="15"/>
                      <a:pt x="143" y="12"/>
                    </a:cubicBezTo>
                    <a:cubicBezTo>
                      <a:pt x="139" y="10"/>
                      <a:pt x="141" y="7"/>
                      <a:pt x="138" y="5"/>
                    </a:cubicBezTo>
                    <a:cubicBezTo>
                      <a:pt x="132" y="0"/>
                      <a:pt x="127" y="2"/>
                      <a:pt x="120" y="1"/>
                    </a:cubicBezTo>
                    <a:cubicBezTo>
                      <a:pt x="114" y="7"/>
                      <a:pt x="103" y="0"/>
                      <a:pt x="94" y="4"/>
                    </a:cubicBezTo>
                    <a:cubicBezTo>
                      <a:pt x="80" y="10"/>
                      <a:pt x="46" y="5"/>
                      <a:pt x="35" y="9"/>
                    </a:cubicBezTo>
                    <a:cubicBezTo>
                      <a:pt x="26" y="12"/>
                      <a:pt x="20" y="14"/>
                      <a:pt x="11" y="17"/>
                    </a:cubicBezTo>
                    <a:cubicBezTo>
                      <a:pt x="10" y="18"/>
                      <a:pt x="10" y="20"/>
                      <a:pt x="10" y="21"/>
                    </a:cubicBezTo>
                    <a:cubicBezTo>
                      <a:pt x="34" y="33"/>
                      <a:pt x="28" y="43"/>
                      <a:pt x="54" y="34"/>
                    </a:cubicBezTo>
                    <a:cubicBezTo>
                      <a:pt x="59" y="36"/>
                      <a:pt x="69" y="34"/>
                      <a:pt x="74" y="31"/>
                    </a:cubicBezTo>
                    <a:cubicBezTo>
                      <a:pt x="74" y="34"/>
                      <a:pt x="73" y="32"/>
                      <a:pt x="75" y="34"/>
                    </a:cubicBezTo>
                    <a:cubicBezTo>
                      <a:pt x="71" y="43"/>
                      <a:pt x="67" y="52"/>
                      <a:pt x="63" y="62"/>
                    </a:cubicBezTo>
                    <a:cubicBezTo>
                      <a:pt x="44" y="87"/>
                      <a:pt x="25" y="100"/>
                      <a:pt x="69" y="107"/>
                    </a:cubicBezTo>
                    <a:cubicBezTo>
                      <a:pt x="74" y="99"/>
                      <a:pt x="79" y="97"/>
                      <a:pt x="80" y="89"/>
                    </a:cubicBezTo>
                    <a:cubicBezTo>
                      <a:pt x="82" y="89"/>
                      <a:pt x="80" y="89"/>
                      <a:pt x="84" y="89"/>
                    </a:cubicBezTo>
                    <a:cubicBezTo>
                      <a:pt x="80" y="96"/>
                      <a:pt x="79" y="106"/>
                      <a:pt x="81" y="111"/>
                    </a:cubicBezTo>
                    <a:cubicBezTo>
                      <a:pt x="73" y="111"/>
                      <a:pt x="46" y="117"/>
                      <a:pt x="37" y="120"/>
                    </a:cubicBezTo>
                    <a:cubicBezTo>
                      <a:pt x="33" y="117"/>
                      <a:pt x="33" y="116"/>
                      <a:pt x="32" y="113"/>
                    </a:cubicBezTo>
                    <a:cubicBezTo>
                      <a:pt x="33" y="111"/>
                      <a:pt x="33" y="70"/>
                      <a:pt x="33" y="69"/>
                    </a:cubicBezTo>
                    <a:cubicBezTo>
                      <a:pt x="34" y="70"/>
                      <a:pt x="35" y="70"/>
                      <a:pt x="36" y="70"/>
                    </a:cubicBezTo>
                    <a:cubicBezTo>
                      <a:pt x="33" y="64"/>
                      <a:pt x="35" y="58"/>
                      <a:pt x="36" y="49"/>
                    </a:cubicBezTo>
                    <a:cubicBezTo>
                      <a:pt x="33" y="48"/>
                      <a:pt x="31" y="46"/>
                      <a:pt x="28" y="44"/>
                    </a:cubicBezTo>
                    <a:cubicBezTo>
                      <a:pt x="27" y="44"/>
                      <a:pt x="26" y="44"/>
                      <a:pt x="25" y="43"/>
                    </a:cubicBezTo>
                    <a:cubicBezTo>
                      <a:pt x="21" y="53"/>
                      <a:pt x="14" y="61"/>
                      <a:pt x="10" y="71"/>
                    </a:cubicBezTo>
                    <a:cubicBezTo>
                      <a:pt x="15" y="80"/>
                      <a:pt x="0" y="118"/>
                      <a:pt x="5" y="136"/>
                    </a:cubicBezTo>
                    <a:cubicBezTo>
                      <a:pt x="7" y="141"/>
                      <a:pt x="1" y="180"/>
                      <a:pt x="4" y="185"/>
                    </a:cubicBezTo>
                    <a:cubicBezTo>
                      <a:pt x="11" y="199"/>
                      <a:pt x="12" y="222"/>
                      <a:pt x="18" y="240"/>
                    </a:cubicBezTo>
                    <a:cubicBezTo>
                      <a:pt x="24" y="241"/>
                      <a:pt x="31" y="241"/>
                      <a:pt x="37" y="241"/>
                    </a:cubicBezTo>
                    <a:cubicBezTo>
                      <a:pt x="39" y="239"/>
                      <a:pt x="40" y="237"/>
                      <a:pt x="42" y="234"/>
                    </a:cubicBezTo>
                    <a:cubicBezTo>
                      <a:pt x="40" y="230"/>
                      <a:pt x="39" y="225"/>
                      <a:pt x="37" y="221"/>
                    </a:cubicBezTo>
                    <a:cubicBezTo>
                      <a:pt x="37" y="220"/>
                      <a:pt x="38" y="220"/>
                      <a:pt x="39" y="219"/>
                    </a:cubicBezTo>
                    <a:cubicBezTo>
                      <a:pt x="37" y="226"/>
                      <a:pt x="59" y="225"/>
                      <a:pt x="63" y="224"/>
                    </a:cubicBezTo>
                    <a:cubicBezTo>
                      <a:pt x="74" y="219"/>
                      <a:pt x="94" y="224"/>
                      <a:pt x="109" y="218"/>
                    </a:cubicBezTo>
                    <a:cubicBezTo>
                      <a:pt x="113" y="221"/>
                      <a:pt x="133" y="225"/>
                      <a:pt x="133" y="225"/>
                    </a:cubicBezTo>
                    <a:cubicBezTo>
                      <a:pt x="136" y="222"/>
                      <a:pt x="139" y="220"/>
                      <a:pt x="142" y="217"/>
                    </a:cubicBezTo>
                    <a:cubicBezTo>
                      <a:pt x="137" y="199"/>
                      <a:pt x="82" y="204"/>
                      <a:pt x="73" y="208"/>
                    </a:cubicBezTo>
                    <a:cubicBezTo>
                      <a:pt x="73" y="207"/>
                      <a:pt x="73" y="206"/>
                      <a:pt x="73" y="206"/>
                    </a:cubicBezTo>
                    <a:cubicBezTo>
                      <a:pt x="72" y="206"/>
                      <a:pt x="72" y="206"/>
                      <a:pt x="71" y="207"/>
                    </a:cubicBezTo>
                    <a:cubicBezTo>
                      <a:pt x="77" y="186"/>
                      <a:pt x="87" y="181"/>
                      <a:pt x="89" y="162"/>
                    </a:cubicBezTo>
                    <a:cubicBezTo>
                      <a:pt x="90" y="162"/>
                      <a:pt x="90" y="161"/>
                      <a:pt x="90" y="161"/>
                    </a:cubicBezTo>
                    <a:cubicBezTo>
                      <a:pt x="98" y="162"/>
                      <a:pt x="101" y="185"/>
                      <a:pt x="117" y="182"/>
                    </a:cubicBezTo>
                    <a:cubicBezTo>
                      <a:pt x="124" y="183"/>
                      <a:pt x="126" y="179"/>
                      <a:pt x="131" y="176"/>
                    </a:cubicBezTo>
                    <a:cubicBezTo>
                      <a:pt x="123" y="159"/>
                      <a:pt x="110" y="150"/>
                      <a:pt x="95" y="152"/>
                    </a:cubicBezTo>
                    <a:cubicBezTo>
                      <a:pt x="95" y="151"/>
                      <a:pt x="94" y="149"/>
                      <a:pt x="93" y="148"/>
                    </a:cubicBezTo>
                    <a:cubicBezTo>
                      <a:pt x="98" y="145"/>
                      <a:pt x="94" y="132"/>
                      <a:pt x="100" y="128"/>
                    </a:cubicBezTo>
                    <a:cubicBezTo>
                      <a:pt x="99" y="126"/>
                      <a:pt x="124" y="122"/>
                      <a:pt x="130" y="124"/>
                    </a:cubicBezTo>
                    <a:cubicBezTo>
                      <a:pt x="132" y="122"/>
                      <a:pt x="130" y="123"/>
                      <a:pt x="133" y="123"/>
                    </a:cubicBezTo>
                    <a:cubicBezTo>
                      <a:pt x="131" y="118"/>
                      <a:pt x="129" y="113"/>
                      <a:pt x="128" y="108"/>
                    </a:cubicBezTo>
                    <a:cubicBezTo>
                      <a:pt x="120" y="107"/>
                      <a:pt x="111" y="103"/>
                      <a:pt x="103" y="106"/>
                    </a:cubicBezTo>
                    <a:cubicBezTo>
                      <a:pt x="102" y="95"/>
                      <a:pt x="100" y="95"/>
                      <a:pt x="95" y="86"/>
                    </a:cubicBezTo>
                    <a:cubicBezTo>
                      <a:pt x="95" y="86"/>
                      <a:pt x="94" y="86"/>
                      <a:pt x="93" y="87"/>
                    </a:cubicBezTo>
                    <a:cubicBezTo>
                      <a:pt x="101" y="79"/>
                      <a:pt x="120" y="77"/>
                      <a:pt x="132" y="77"/>
                    </a:cubicBezTo>
                    <a:cubicBezTo>
                      <a:pt x="131" y="76"/>
                      <a:pt x="131" y="75"/>
                      <a:pt x="131" y="74"/>
                    </a:cubicBezTo>
                    <a:cubicBezTo>
                      <a:pt x="131" y="73"/>
                      <a:pt x="130" y="65"/>
                      <a:pt x="125" y="62"/>
                    </a:cubicBezTo>
                    <a:cubicBezTo>
                      <a:pt x="118" y="56"/>
                      <a:pt x="107" y="58"/>
                      <a:pt x="95" y="63"/>
                    </a:cubicBezTo>
                    <a:cubicBezTo>
                      <a:pt x="99" y="52"/>
                      <a:pt x="99" y="41"/>
                      <a:pt x="93" y="27"/>
                    </a:cubicBezTo>
                    <a:cubicBezTo>
                      <a:pt x="94" y="26"/>
                      <a:pt x="94" y="26"/>
                      <a:pt x="94" y="25"/>
                    </a:cubicBezTo>
                    <a:cubicBezTo>
                      <a:pt x="105" y="24"/>
                      <a:pt x="129" y="16"/>
                      <a:pt x="142" y="20"/>
                    </a:cubicBezTo>
                    <a:close/>
                    <a:moveTo>
                      <a:pt x="72" y="146"/>
                    </a:moveTo>
                    <a:cubicBezTo>
                      <a:pt x="71" y="148"/>
                      <a:pt x="71" y="150"/>
                      <a:pt x="70" y="152"/>
                    </a:cubicBezTo>
                    <a:cubicBezTo>
                      <a:pt x="68" y="156"/>
                      <a:pt x="51" y="190"/>
                      <a:pt x="51" y="192"/>
                    </a:cubicBezTo>
                    <a:cubicBezTo>
                      <a:pt x="48" y="194"/>
                      <a:pt x="63" y="205"/>
                      <a:pt x="64" y="208"/>
                    </a:cubicBezTo>
                    <a:cubicBezTo>
                      <a:pt x="60" y="205"/>
                      <a:pt x="40" y="205"/>
                      <a:pt x="37" y="210"/>
                    </a:cubicBezTo>
                    <a:cubicBezTo>
                      <a:pt x="36" y="210"/>
                      <a:pt x="36" y="209"/>
                      <a:pt x="36" y="209"/>
                    </a:cubicBezTo>
                    <a:cubicBezTo>
                      <a:pt x="29" y="201"/>
                      <a:pt x="29" y="140"/>
                      <a:pt x="32" y="129"/>
                    </a:cubicBezTo>
                    <a:cubicBezTo>
                      <a:pt x="37" y="133"/>
                      <a:pt x="43" y="139"/>
                      <a:pt x="45" y="141"/>
                    </a:cubicBezTo>
                    <a:cubicBezTo>
                      <a:pt x="56" y="144"/>
                      <a:pt x="67" y="140"/>
                      <a:pt x="72" y="141"/>
                    </a:cubicBezTo>
                    <a:cubicBezTo>
                      <a:pt x="72" y="141"/>
                      <a:pt x="72" y="141"/>
                      <a:pt x="73" y="141"/>
                    </a:cubicBezTo>
                    <a:cubicBezTo>
                      <a:pt x="73" y="141"/>
                      <a:pt x="72" y="141"/>
                      <a:pt x="72" y="141"/>
                    </a:cubicBezTo>
                    <a:cubicBezTo>
                      <a:pt x="71" y="142"/>
                      <a:pt x="72" y="146"/>
                      <a:pt x="72" y="146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iṧļîḑé">
                <a:extLst>
                  <a:ext uri="{FF2B5EF4-FFF2-40B4-BE49-F238E27FC236}">
                    <a16:creationId xmlns:a16="http://schemas.microsoft.com/office/drawing/2014/main" id="{4BDDC85B-E2ED-4F6B-9EA4-4A31F47543F0}"/>
                  </a:ext>
                </a:extLst>
              </p:cNvPr>
              <p:cNvSpPr/>
              <p:nvPr/>
            </p:nvSpPr>
            <p:spPr bwMode="auto">
              <a:xfrm>
                <a:off x="6551614" y="3484563"/>
                <a:ext cx="9525" cy="12700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4 h 4"/>
                  <a:gd name="T4" fmla="*/ 3 w 3"/>
                  <a:gd name="T5" fmla="*/ 1 h 4"/>
                  <a:gd name="T6" fmla="*/ 1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0" y="3"/>
                      <a:pt x="0" y="1"/>
                      <a:pt x="1" y="4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1" y="1"/>
                      <a:pt x="3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9" name="ïšḻïḍê">
              <a:extLst>
                <a:ext uri="{FF2B5EF4-FFF2-40B4-BE49-F238E27FC236}">
                  <a16:creationId xmlns:a16="http://schemas.microsoft.com/office/drawing/2014/main" id="{2119F789-8399-45A3-8DAA-022E632C0E25}"/>
                </a:ext>
              </a:extLst>
            </p:cNvPr>
            <p:cNvSpPr/>
            <p:nvPr/>
          </p:nvSpPr>
          <p:spPr bwMode="auto">
            <a:xfrm>
              <a:off x="2009775" y="2593975"/>
              <a:ext cx="1500187" cy="423863"/>
            </a:xfrm>
            <a:custGeom>
              <a:avLst/>
              <a:gdLst>
                <a:gd name="T0" fmla="*/ 0 w 676"/>
                <a:gd name="T1" fmla="*/ 98 h 191"/>
                <a:gd name="T2" fmla="*/ 77 w 676"/>
                <a:gd name="T3" fmla="*/ 190 h 191"/>
                <a:gd name="T4" fmla="*/ 341 w 676"/>
                <a:gd name="T5" fmla="*/ 123 h 191"/>
                <a:gd name="T6" fmla="*/ 600 w 676"/>
                <a:gd name="T7" fmla="*/ 187 h 191"/>
                <a:gd name="T8" fmla="*/ 676 w 676"/>
                <a:gd name="T9" fmla="*/ 97 h 191"/>
                <a:gd name="T10" fmla="*/ 332 w 676"/>
                <a:gd name="T11" fmla="*/ 6 h 191"/>
                <a:gd name="T12" fmla="*/ 0 w 676"/>
                <a:gd name="T13" fmla="*/ 9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6" h="191">
                  <a:moveTo>
                    <a:pt x="0" y="98"/>
                  </a:moveTo>
                  <a:cubicBezTo>
                    <a:pt x="77" y="190"/>
                    <a:pt x="77" y="190"/>
                    <a:pt x="77" y="190"/>
                  </a:cubicBezTo>
                  <a:cubicBezTo>
                    <a:pt x="77" y="190"/>
                    <a:pt x="223" y="123"/>
                    <a:pt x="341" y="123"/>
                  </a:cubicBezTo>
                  <a:cubicBezTo>
                    <a:pt x="462" y="123"/>
                    <a:pt x="597" y="191"/>
                    <a:pt x="600" y="187"/>
                  </a:cubicBezTo>
                  <a:cubicBezTo>
                    <a:pt x="609" y="180"/>
                    <a:pt x="676" y="97"/>
                    <a:pt x="676" y="97"/>
                  </a:cubicBezTo>
                  <a:cubicBezTo>
                    <a:pt x="676" y="97"/>
                    <a:pt x="455" y="0"/>
                    <a:pt x="332" y="6"/>
                  </a:cubicBezTo>
                  <a:cubicBezTo>
                    <a:pt x="210" y="13"/>
                    <a:pt x="95" y="59"/>
                    <a:pt x="0" y="98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íṩ1ïdé">
              <a:extLst>
                <a:ext uri="{FF2B5EF4-FFF2-40B4-BE49-F238E27FC236}">
                  <a16:creationId xmlns:a16="http://schemas.microsoft.com/office/drawing/2014/main" id="{83EF25C3-97B8-47B9-BF80-CC353074969E}"/>
                </a:ext>
              </a:extLst>
            </p:cNvPr>
            <p:cNvSpPr/>
            <p:nvPr/>
          </p:nvSpPr>
          <p:spPr bwMode="auto">
            <a:xfrm>
              <a:off x="2254250" y="2755900"/>
              <a:ext cx="169862" cy="169863"/>
            </a:xfrm>
            <a:custGeom>
              <a:avLst/>
              <a:gdLst>
                <a:gd name="T0" fmla="*/ 72 w 77"/>
                <a:gd name="T1" fmla="*/ 38 h 76"/>
                <a:gd name="T2" fmla="*/ 49 w 77"/>
                <a:gd name="T3" fmla="*/ 26 h 76"/>
                <a:gd name="T4" fmla="*/ 44 w 77"/>
                <a:gd name="T5" fmla="*/ 3 h 76"/>
                <a:gd name="T6" fmla="*/ 0 w 77"/>
                <a:gd name="T7" fmla="*/ 18 h 76"/>
                <a:gd name="T8" fmla="*/ 1 w 77"/>
                <a:gd name="T9" fmla="*/ 20 h 76"/>
                <a:gd name="T10" fmla="*/ 7 w 77"/>
                <a:gd name="T11" fmla="*/ 23 h 76"/>
                <a:gd name="T12" fmla="*/ 21 w 77"/>
                <a:gd name="T13" fmla="*/ 63 h 76"/>
                <a:gd name="T14" fmla="*/ 21 w 77"/>
                <a:gd name="T15" fmla="*/ 73 h 76"/>
                <a:gd name="T16" fmla="*/ 21 w 77"/>
                <a:gd name="T17" fmla="*/ 76 h 76"/>
                <a:gd name="T18" fmla="*/ 58 w 77"/>
                <a:gd name="T19" fmla="*/ 63 h 76"/>
                <a:gd name="T20" fmla="*/ 72 w 77"/>
                <a:gd name="T21" fmla="*/ 38 h 76"/>
                <a:gd name="T22" fmla="*/ 25 w 77"/>
                <a:gd name="T23" fmla="*/ 19 h 76"/>
                <a:gd name="T24" fmla="*/ 32 w 77"/>
                <a:gd name="T25" fmla="*/ 13 h 76"/>
                <a:gd name="T26" fmla="*/ 30 w 77"/>
                <a:gd name="T27" fmla="*/ 32 h 76"/>
                <a:gd name="T28" fmla="*/ 25 w 77"/>
                <a:gd name="T29" fmla="*/ 19 h 76"/>
                <a:gd name="T30" fmla="*/ 53 w 77"/>
                <a:gd name="T31" fmla="*/ 55 h 76"/>
                <a:gd name="T32" fmla="*/ 40 w 77"/>
                <a:gd name="T33" fmla="*/ 60 h 76"/>
                <a:gd name="T34" fmla="*/ 32 w 77"/>
                <a:gd name="T35" fmla="*/ 39 h 76"/>
                <a:gd name="T36" fmla="*/ 40 w 77"/>
                <a:gd name="T37" fmla="*/ 33 h 76"/>
                <a:gd name="T38" fmla="*/ 53 w 77"/>
                <a:gd name="T39" fmla="*/ 5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76">
                  <a:moveTo>
                    <a:pt x="72" y="38"/>
                  </a:moveTo>
                  <a:cubicBezTo>
                    <a:pt x="67" y="28"/>
                    <a:pt x="58" y="26"/>
                    <a:pt x="49" y="26"/>
                  </a:cubicBezTo>
                  <a:cubicBezTo>
                    <a:pt x="68" y="7"/>
                    <a:pt x="52" y="0"/>
                    <a:pt x="44" y="3"/>
                  </a:cubicBezTo>
                  <a:cubicBezTo>
                    <a:pt x="42" y="3"/>
                    <a:pt x="0" y="18"/>
                    <a:pt x="0" y="18"/>
                  </a:cubicBezTo>
                  <a:cubicBezTo>
                    <a:pt x="0" y="18"/>
                    <a:pt x="0" y="18"/>
                    <a:pt x="1" y="20"/>
                  </a:cubicBezTo>
                  <a:cubicBezTo>
                    <a:pt x="7" y="20"/>
                    <a:pt x="7" y="23"/>
                    <a:pt x="7" y="23"/>
                  </a:cubicBezTo>
                  <a:cubicBezTo>
                    <a:pt x="7" y="23"/>
                    <a:pt x="18" y="56"/>
                    <a:pt x="21" y="63"/>
                  </a:cubicBezTo>
                  <a:cubicBezTo>
                    <a:pt x="23" y="69"/>
                    <a:pt x="23" y="70"/>
                    <a:pt x="21" y="73"/>
                  </a:cubicBezTo>
                  <a:cubicBezTo>
                    <a:pt x="18" y="75"/>
                    <a:pt x="21" y="76"/>
                    <a:pt x="21" y="76"/>
                  </a:cubicBezTo>
                  <a:cubicBezTo>
                    <a:pt x="21" y="76"/>
                    <a:pt x="46" y="67"/>
                    <a:pt x="58" y="63"/>
                  </a:cubicBezTo>
                  <a:cubicBezTo>
                    <a:pt x="70" y="58"/>
                    <a:pt x="77" y="48"/>
                    <a:pt x="72" y="38"/>
                  </a:cubicBezTo>
                  <a:close/>
                  <a:moveTo>
                    <a:pt x="25" y="19"/>
                  </a:moveTo>
                  <a:cubicBezTo>
                    <a:pt x="25" y="19"/>
                    <a:pt x="24" y="15"/>
                    <a:pt x="32" y="13"/>
                  </a:cubicBezTo>
                  <a:cubicBezTo>
                    <a:pt x="38" y="12"/>
                    <a:pt x="50" y="16"/>
                    <a:pt x="30" y="32"/>
                  </a:cubicBezTo>
                  <a:lnTo>
                    <a:pt x="25" y="19"/>
                  </a:lnTo>
                  <a:close/>
                  <a:moveTo>
                    <a:pt x="53" y="55"/>
                  </a:moveTo>
                  <a:cubicBezTo>
                    <a:pt x="45" y="64"/>
                    <a:pt x="41" y="61"/>
                    <a:pt x="40" y="60"/>
                  </a:cubicBezTo>
                  <a:cubicBezTo>
                    <a:pt x="39" y="58"/>
                    <a:pt x="32" y="39"/>
                    <a:pt x="32" y="39"/>
                  </a:cubicBezTo>
                  <a:cubicBezTo>
                    <a:pt x="32" y="39"/>
                    <a:pt x="36" y="36"/>
                    <a:pt x="40" y="33"/>
                  </a:cubicBezTo>
                  <a:cubicBezTo>
                    <a:pt x="44" y="31"/>
                    <a:pt x="62" y="46"/>
                    <a:pt x="53" y="55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îṩļîdè">
              <a:extLst>
                <a:ext uri="{FF2B5EF4-FFF2-40B4-BE49-F238E27FC236}">
                  <a16:creationId xmlns:a16="http://schemas.microsoft.com/office/drawing/2014/main" id="{A55969E6-7742-4592-AC2E-C3CC3E0722AD}"/>
                </a:ext>
              </a:extLst>
            </p:cNvPr>
            <p:cNvSpPr/>
            <p:nvPr/>
          </p:nvSpPr>
          <p:spPr bwMode="auto">
            <a:xfrm>
              <a:off x="2533650" y="2700338"/>
              <a:ext cx="139700" cy="150813"/>
            </a:xfrm>
            <a:custGeom>
              <a:avLst/>
              <a:gdLst>
                <a:gd name="T0" fmla="*/ 0 w 63"/>
                <a:gd name="T1" fmla="*/ 9 h 68"/>
                <a:gd name="T2" fmla="*/ 7 w 63"/>
                <a:gd name="T3" fmla="*/ 20 h 68"/>
                <a:gd name="T4" fmla="*/ 21 w 63"/>
                <a:gd name="T5" fmla="*/ 65 h 68"/>
                <a:gd name="T6" fmla="*/ 53 w 63"/>
                <a:gd name="T7" fmla="*/ 59 h 68"/>
                <a:gd name="T8" fmla="*/ 56 w 63"/>
                <a:gd name="T9" fmla="*/ 14 h 68"/>
                <a:gd name="T10" fmla="*/ 61 w 63"/>
                <a:gd name="T11" fmla="*/ 2 h 68"/>
                <a:gd name="T12" fmla="*/ 61 w 63"/>
                <a:gd name="T13" fmla="*/ 0 h 68"/>
                <a:gd name="T14" fmla="*/ 40 w 63"/>
                <a:gd name="T15" fmla="*/ 2 h 68"/>
                <a:gd name="T16" fmla="*/ 40 w 63"/>
                <a:gd name="T17" fmla="*/ 5 h 68"/>
                <a:gd name="T18" fmla="*/ 48 w 63"/>
                <a:gd name="T19" fmla="*/ 14 h 68"/>
                <a:gd name="T20" fmla="*/ 47 w 63"/>
                <a:gd name="T21" fmla="*/ 56 h 68"/>
                <a:gd name="T22" fmla="*/ 29 w 63"/>
                <a:gd name="T23" fmla="*/ 51 h 68"/>
                <a:gd name="T24" fmla="*/ 25 w 63"/>
                <a:gd name="T25" fmla="*/ 15 h 68"/>
                <a:gd name="T26" fmla="*/ 31 w 63"/>
                <a:gd name="T27" fmla="*/ 6 h 68"/>
                <a:gd name="T28" fmla="*/ 31 w 63"/>
                <a:gd name="T29" fmla="*/ 3 h 68"/>
                <a:gd name="T30" fmla="*/ 0 w 63"/>
                <a:gd name="T31" fmla="*/ 6 h 68"/>
                <a:gd name="T32" fmla="*/ 0 w 63"/>
                <a:gd name="T3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68">
                  <a:moveTo>
                    <a:pt x="0" y="9"/>
                  </a:moveTo>
                  <a:cubicBezTo>
                    <a:pt x="0" y="9"/>
                    <a:pt x="7" y="7"/>
                    <a:pt x="7" y="20"/>
                  </a:cubicBezTo>
                  <a:cubicBezTo>
                    <a:pt x="7" y="33"/>
                    <a:pt x="6" y="63"/>
                    <a:pt x="21" y="65"/>
                  </a:cubicBezTo>
                  <a:cubicBezTo>
                    <a:pt x="36" y="68"/>
                    <a:pt x="47" y="65"/>
                    <a:pt x="53" y="59"/>
                  </a:cubicBezTo>
                  <a:cubicBezTo>
                    <a:pt x="59" y="54"/>
                    <a:pt x="63" y="53"/>
                    <a:pt x="56" y="14"/>
                  </a:cubicBezTo>
                  <a:cubicBezTo>
                    <a:pt x="54" y="4"/>
                    <a:pt x="61" y="2"/>
                    <a:pt x="61" y="2"/>
                  </a:cubicBezTo>
                  <a:cubicBezTo>
                    <a:pt x="61" y="1"/>
                    <a:pt x="61" y="0"/>
                    <a:pt x="61" y="0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6" y="5"/>
                    <a:pt x="48" y="14"/>
                  </a:cubicBezTo>
                  <a:cubicBezTo>
                    <a:pt x="49" y="24"/>
                    <a:pt x="57" y="52"/>
                    <a:pt x="47" y="56"/>
                  </a:cubicBezTo>
                  <a:cubicBezTo>
                    <a:pt x="39" y="59"/>
                    <a:pt x="31" y="59"/>
                    <a:pt x="29" y="51"/>
                  </a:cubicBezTo>
                  <a:cubicBezTo>
                    <a:pt x="26" y="44"/>
                    <a:pt x="25" y="17"/>
                    <a:pt x="25" y="15"/>
                  </a:cubicBezTo>
                  <a:cubicBezTo>
                    <a:pt x="25" y="13"/>
                    <a:pt x="25" y="6"/>
                    <a:pt x="31" y="6"/>
                  </a:cubicBezTo>
                  <a:cubicBezTo>
                    <a:pt x="31" y="4"/>
                    <a:pt x="31" y="3"/>
                    <a:pt x="31" y="3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íŝļíḋé">
              <a:extLst>
                <a:ext uri="{FF2B5EF4-FFF2-40B4-BE49-F238E27FC236}">
                  <a16:creationId xmlns:a16="http://schemas.microsoft.com/office/drawing/2014/main" id="{D61C01B2-4F04-45AA-9F36-B36D9AA51005}"/>
                </a:ext>
              </a:extLst>
            </p:cNvPr>
            <p:cNvSpPr/>
            <p:nvPr/>
          </p:nvSpPr>
          <p:spPr bwMode="auto">
            <a:xfrm>
              <a:off x="2813050" y="2693988"/>
              <a:ext cx="134937" cy="150813"/>
            </a:xfrm>
            <a:custGeom>
              <a:avLst/>
              <a:gdLst>
                <a:gd name="T0" fmla="*/ 55 w 61"/>
                <a:gd name="T1" fmla="*/ 29 h 68"/>
                <a:gd name="T2" fmla="*/ 58 w 61"/>
                <a:gd name="T3" fmla="*/ 29 h 68"/>
                <a:gd name="T4" fmla="*/ 55 w 61"/>
                <a:gd name="T5" fmla="*/ 4 h 68"/>
                <a:gd name="T6" fmla="*/ 37 w 61"/>
                <a:gd name="T7" fmla="*/ 4 h 68"/>
                <a:gd name="T8" fmla="*/ 0 w 61"/>
                <a:gd name="T9" fmla="*/ 33 h 68"/>
                <a:gd name="T10" fmla="*/ 37 w 61"/>
                <a:gd name="T11" fmla="*/ 68 h 68"/>
                <a:gd name="T12" fmla="*/ 52 w 61"/>
                <a:gd name="T13" fmla="*/ 68 h 68"/>
                <a:gd name="T14" fmla="*/ 61 w 61"/>
                <a:gd name="T15" fmla="*/ 49 h 68"/>
                <a:gd name="T16" fmla="*/ 59 w 61"/>
                <a:gd name="T17" fmla="*/ 48 h 68"/>
                <a:gd name="T18" fmla="*/ 31 w 61"/>
                <a:gd name="T19" fmla="*/ 58 h 68"/>
                <a:gd name="T20" fmla="*/ 36 w 61"/>
                <a:gd name="T21" fmla="*/ 12 h 68"/>
                <a:gd name="T22" fmla="*/ 55 w 61"/>
                <a:gd name="T23" fmla="*/ 2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" h="68">
                  <a:moveTo>
                    <a:pt x="55" y="29"/>
                  </a:moveTo>
                  <a:cubicBezTo>
                    <a:pt x="58" y="29"/>
                    <a:pt x="58" y="29"/>
                    <a:pt x="58" y="29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4"/>
                    <a:pt x="47" y="6"/>
                    <a:pt x="37" y="4"/>
                  </a:cubicBezTo>
                  <a:cubicBezTo>
                    <a:pt x="28" y="2"/>
                    <a:pt x="1" y="0"/>
                    <a:pt x="0" y="33"/>
                  </a:cubicBezTo>
                  <a:cubicBezTo>
                    <a:pt x="1" y="63"/>
                    <a:pt x="24" y="67"/>
                    <a:pt x="37" y="68"/>
                  </a:cubicBezTo>
                  <a:cubicBezTo>
                    <a:pt x="51" y="67"/>
                    <a:pt x="51" y="68"/>
                    <a:pt x="52" y="68"/>
                  </a:cubicBezTo>
                  <a:cubicBezTo>
                    <a:pt x="55" y="64"/>
                    <a:pt x="61" y="49"/>
                    <a:pt x="61" y="49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1" y="68"/>
                    <a:pt x="31" y="58"/>
                  </a:cubicBezTo>
                  <a:cubicBezTo>
                    <a:pt x="16" y="48"/>
                    <a:pt x="14" y="16"/>
                    <a:pt x="36" y="12"/>
                  </a:cubicBezTo>
                  <a:cubicBezTo>
                    <a:pt x="44" y="12"/>
                    <a:pt x="50" y="15"/>
                    <a:pt x="55" y="29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iṩ1íde">
              <a:extLst>
                <a:ext uri="{FF2B5EF4-FFF2-40B4-BE49-F238E27FC236}">
                  <a16:creationId xmlns:a16="http://schemas.microsoft.com/office/drawing/2014/main" id="{F3AD71FE-9318-4621-B443-2F7926A5A18A}"/>
                </a:ext>
              </a:extLst>
            </p:cNvPr>
            <p:cNvSpPr/>
            <p:nvPr/>
          </p:nvSpPr>
          <p:spPr bwMode="auto">
            <a:xfrm>
              <a:off x="3070225" y="2743200"/>
              <a:ext cx="193675" cy="182563"/>
            </a:xfrm>
            <a:custGeom>
              <a:avLst/>
              <a:gdLst>
                <a:gd name="T0" fmla="*/ 17 w 87"/>
                <a:gd name="T1" fmla="*/ 64 h 82"/>
                <a:gd name="T2" fmla="*/ 18 w 87"/>
                <a:gd name="T3" fmla="*/ 62 h 82"/>
                <a:gd name="T4" fmla="*/ 15 w 87"/>
                <a:gd name="T5" fmla="*/ 51 h 82"/>
                <a:gd name="T6" fmla="*/ 27 w 87"/>
                <a:gd name="T7" fmla="*/ 18 h 82"/>
                <a:gd name="T8" fmla="*/ 32 w 87"/>
                <a:gd name="T9" fmla="*/ 56 h 82"/>
                <a:gd name="T10" fmla="*/ 59 w 87"/>
                <a:gd name="T11" fmla="*/ 29 h 82"/>
                <a:gd name="T12" fmla="*/ 48 w 87"/>
                <a:gd name="T13" fmla="*/ 63 h 82"/>
                <a:gd name="T14" fmla="*/ 40 w 87"/>
                <a:gd name="T15" fmla="*/ 70 h 82"/>
                <a:gd name="T16" fmla="*/ 39 w 87"/>
                <a:gd name="T17" fmla="*/ 72 h 82"/>
                <a:gd name="T18" fmla="*/ 66 w 87"/>
                <a:gd name="T19" fmla="*/ 82 h 82"/>
                <a:gd name="T20" fmla="*/ 67 w 87"/>
                <a:gd name="T21" fmla="*/ 79 h 82"/>
                <a:gd name="T22" fmla="*/ 67 w 87"/>
                <a:gd name="T23" fmla="*/ 67 h 82"/>
                <a:gd name="T24" fmla="*/ 79 w 87"/>
                <a:gd name="T25" fmla="*/ 30 h 82"/>
                <a:gd name="T26" fmla="*/ 86 w 87"/>
                <a:gd name="T27" fmla="*/ 26 h 82"/>
                <a:gd name="T28" fmla="*/ 87 w 87"/>
                <a:gd name="T29" fmla="*/ 23 h 82"/>
                <a:gd name="T30" fmla="*/ 60 w 87"/>
                <a:gd name="T31" fmla="*/ 14 h 82"/>
                <a:gd name="T32" fmla="*/ 58 w 87"/>
                <a:gd name="T33" fmla="*/ 17 h 82"/>
                <a:gd name="T34" fmla="*/ 56 w 87"/>
                <a:gd name="T35" fmla="*/ 22 h 82"/>
                <a:gd name="T36" fmla="*/ 46 w 87"/>
                <a:gd name="T37" fmla="*/ 32 h 82"/>
                <a:gd name="T38" fmla="*/ 45 w 87"/>
                <a:gd name="T39" fmla="*/ 14 h 82"/>
                <a:gd name="T40" fmla="*/ 48 w 87"/>
                <a:gd name="T41" fmla="*/ 12 h 82"/>
                <a:gd name="T42" fmla="*/ 49 w 87"/>
                <a:gd name="T43" fmla="*/ 10 h 82"/>
                <a:gd name="T44" fmla="*/ 21 w 87"/>
                <a:gd name="T45" fmla="*/ 0 h 82"/>
                <a:gd name="T46" fmla="*/ 19 w 87"/>
                <a:gd name="T47" fmla="*/ 3 h 82"/>
                <a:gd name="T48" fmla="*/ 20 w 87"/>
                <a:gd name="T49" fmla="*/ 14 h 82"/>
                <a:gd name="T50" fmla="*/ 8 w 87"/>
                <a:gd name="T51" fmla="*/ 50 h 82"/>
                <a:gd name="T52" fmla="*/ 1 w 87"/>
                <a:gd name="T53" fmla="*/ 56 h 82"/>
                <a:gd name="T54" fmla="*/ 0 w 87"/>
                <a:gd name="T55" fmla="*/ 59 h 82"/>
                <a:gd name="T56" fmla="*/ 17 w 87"/>
                <a:gd name="T57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7" h="82">
                  <a:moveTo>
                    <a:pt x="17" y="64"/>
                  </a:moveTo>
                  <a:cubicBezTo>
                    <a:pt x="18" y="62"/>
                    <a:pt x="18" y="62"/>
                    <a:pt x="18" y="62"/>
                  </a:cubicBezTo>
                  <a:cubicBezTo>
                    <a:pt x="18" y="62"/>
                    <a:pt x="12" y="61"/>
                    <a:pt x="15" y="51"/>
                  </a:cubicBezTo>
                  <a:cubicBezTo>
                    <a:pt x="19" y="42"/>
                    <a:pt x="27" y="18"/>
                    <a:pt x="27" y="18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8" y="63"/>
                    <a:pt x="47" y="71"/>
                    <a:pt x="40" y="70"/>
                  </a:cubicBezTo>
                  <a:cubicBezTo>
                    <a:pt x="39" y="71"/>
                    <a:pt x="39" y="72"/>
                    <a:pt x="39" y="72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7" y="79"/>
                    <a:pt x="63" y="79"/>
                    <a:pt x="67" y="67"/>
                  </a:cubicBezTo>
                  <a:cubicBezTo>
                    <a:pt x="70" y="56"/>
                    <a:pt x="79" y="30"/>
                    <a:pt x="79" y="30"/>
                  </a:cubicBezTo>
                  <a:cubicBezTo>
                    <a:pt x="79" y="30"/>
                    <a:pt x="81" y="25"/>
                    <a:pt x="86" y="26"/>
                  </a:cubicBezTo>
                  <a:cubicBezTo>
                    <a:pt x="87" y="24"/>
                    <a:pt x="87" y="23"/>
                    <a:pt x="87" y="2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62" y="18"/>
                    <a:pt x="56" y="22"/>
                  </a:cubicBezTo>
                  <a:cubicBezTo>
                    <a:pt x="52" y="27"/>
                    <a:pt x="46" y="32"/>
                    <a:pt x="46" y="32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4"/>
                    <a:pt x="46" y="12"/>
                    <a:pt x="48" y="12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25" y="3"/>
                    <a:pt x="20" y="14"/>
                  </a:cubicBezTo>
                  <a:cubicBezTo>
                    <a:pt x="16" y="25"/>
                    <a:pt x="8" y="50"/>
                    <a:pt x="8" y="50"/>
                  </a:cubicBezTo>
                  <a:cubicBezTo>
                    <a:pt x="8" y="50"/>
                    <a:pt x="7" y="59"/>
                    <a:pt x="1" y="56"/>
                  </a:cubicBezTo>
                  <a:cubicBezTo>
                    <a:pt x="0" y="59"/>
                    <a:pt x="0" y="59"/>
                    <a:pt x="0" y="59"/>
                  </a:cubicBezTo>
                  <a:lnTo>
                    <a:pt x="17" y="64"/>
                  </a:ln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iS1iďe">
              <a:extLst>
                <a:ext uri="{FF2B5EF4-FFF2-40B4-BE49-F238E27FC236}">
                  <a16:creationId xmlns:a16="http://schemas.microsoft.com/office/drawing/2014/main" id="{87306D8A-7028-476E-A040-7C7470E15BE0}"/>
                </a:ext>
              </a:extLst>
            </p:cNvPr>
            <p:cNvSpPr/>
            <p:nvPr/>
          </p:nvSpPr>
          <p:spPr bwMode="auto">
            <a:xfrm>
              <a:off x="1919288" y="2871788"/>
              <a:ext cx="822325" cy="1465263"/>
            </a:xfrm>
            <a:custGeom>
              <a:avLst/>
              <a:gdLst>
                <a:gd name="T0" fmla="*/ 90 w 371"/>
                <a:gd name="T1" fmla="*/ 430 h 660"/>
                <a:gd name="T2" fmla="*/ 24 w 371"/>
                <a:gd name="T3" fmla="*/ 0 h 660"/>
                <a:gd name="T4" fmla="*/ 94 w 371"/>
                <a:gd name="T5" fmla="*/ 82 h 660"/>
                <a:gd name="T6" fmla="*/ 139 w 371"/>
                <a:gd name="T7" fmla="*/ 425 h 660"/>
                <a:gd name="T8" fmla="*/ 360 w 371"/>
                <a:gd name="T9" fmla="*/ 606 h 660"/>
                <a:gd name="T10" fmla="*/ 371 w 371"/>
                <a:gd name="T11" fmla="*/ 660 h 660"/>
                <a:gd name="T12" fmla="*/ 90 w 371"/>
                <a:gd name="T13" fmla="*/ 43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1" h="660">
                  <a:moveTo>
                    <a:pt x="90" y="430"/>
                  </a:moveTo>
                  <a:cubicBezTo>
                    <a:pt x="28" y="325"/>
                    <a:pt x="0" y="186"/>
                    <a:pt x="24" y="0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2"/>
                    <a:pt x="54" y="270"/>
                    <a:pt x="139" y="425"/>
                  </a:cubicBezTo>
                  <a:cubicBezTo>
                    <a:pt x="184" y="495"/>
                    <a:pt x="246" y="554"/>
                    <a:pt x="360" y="606"/>
                  </a:cubicBezTo>
                  <a:cubicBezTo>
                    <a:pt x="368" y="649"/>
                    <a:pt x="371" y="660"/>
                    <a:pt x="371" y="660"/>
                  </a:cubicBezTo>
                  <a:cubicBezTo>
                    <a:pt x="371" y="660"/>
                    <a:pt x="182" y="587"/>
                    <a:pt x="90" y="430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îŝḻídê">
              <a:extLst>
                <a:ext uri="{FF2B5EF4-FFF2-40B4-BE49-F238E27FC236}">
                  <a16:creationId xmlns:a16="http://schemas.microsoft.com/office/drawing/2014/main" id="{74C5CBF8-279F-45EF-8D4D-6527096F6B90}"/>
                </a:ext>
              </a:extLst>
            </p:cNvPr>
            <p:cNvSpPr/>
            <p:nvPr/>
          </p:nvSpPr>
          <p:spPr bwMode="auto">
            <a:xfrm>
              <a:off x="2781300" y="2887663"/>
              <a:ext cx="990600" cy="1444625"/>
            </a:xfrm>
            <a:custGeom>
              <a:avLst/>
              <a:gdLst>
                <a:gd name="T0" fmla="*/ 12 w 446"/>
                <a:gd name="T1" fmla="*/ 598 h 651"/>
                <a:gd name="T2" fmla="*/ 0 w 446"/>
                <a:gd name="T3" fmla="*/ 651 h 651"/>
                <a:gd name="T4" fmla="*/ 340 w 446"/>
                <a:gd name="T5" fmla="*/ 0 h 651"/>
                <a:gd name="T6" fmla="*/ 273 w 446"/>
                <a:gd name="T7" fmla="*/ 79 h 651"/>
                <a:gd name="T8" fmla="*/ 12 w 446"/>
                <a:gd name="T9" fmla="*/ 598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6" h="651">
                  <a:moveTo>
                    <a:pt x="12" y="598"/>
                  </a:moveTo>
                  <a:cubicBezTo>
                    <a:pt x="0" y="651"/>
                    <a:pt x="0" y="651"/>
                    <a:pt x="0" y="651"/>
                  </a:cubicBezTo>
                  <a:cubicBezTo>
                    <a:pt x="0" y="651"/>
                    <a:pt x="446" y="473"/>
                    <a:pt x="340" y="0"/>
                  </a:cubicBezTo>
                  <a:cubicBezTo>
                    <a:pt x="303" y="40"/>
                    <a:pt x="273" y="79"/>
                    <a:pt x="273" y="79"/>
                  </a:cubicBezTo>
                  <a:cubicBezTo>
                    <a:pt x="273" y="79"/>
                    <a:pt x="382" y="415"/>
                    <a:pt x="12" y="598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ïṥļíḓè">
              <a:extLst>
                <a:ext uri="{FF2B5EF4-FFF2-40B4-BE49-F238E27FC236}">
                  <a16:creationId xmlns:a16="http://schemas.microsoft.com/office/drawing/2014/main" id="{59E8BF5A-D59F-47E0-AACD-4370AF289CF5}"/>
                </a:ext>
              </a:extLst>
            </p:cNvPr>
            <p:cNvSpPr/>
            <p:nvPr/>
          </p:nvSpPr>
          <p:spPr bwMode="auto">
            <a:xfrm>
              <a:off x="2220913" y="3194050"/>
              <a:ext cx="669925" cy="849313"/>
            </a:xfrm>
            <a:custGeom>
              <a:avLst/>
              <a:gdLst>
                <a:gd name="T0" fmla="*/ 60 w 302"/>
                <a:gd name="T1" fmla="*/ 0 h 383"/>
                <a:gd name="T2" fmla="*/ 117 w 302"/>
                <a:gd name="T3" fmla="*/ 69 h 383"/>
                <a:gd name="T4" fmla="*/ 124 w 302"/>
                <a:gd name="T5" fmla="*/ 109 h 383"/>
                <a:gd name="T6" fmla="*/ 101 w 302"/>
                <a:gd name="T7" fmla="*/ 165 h 383"/>
                <a:gd name="T8" fmla="*/ 125 w 302"/>
                <a:gd name="T9" fmla="*/ 143 h 383"/>
                <a:gd name="T10" fmla="*/ 153 w 302"/>
                <a:gd name="T11" fmla="*/ 115 h 383"/>
                <a:gd name="T12" fmla="*/ 139 w 302"/>
                <a:gd name="T13" fmla="*/ 164 h 383"/>
                <a:gd name="T14" fmla="*/ 91 w 302"/>
                <a:gd name="T15" fmla="*/ 192 h 383"/>
                <a:gd name="T16" fmla="*/ 95 w 302"/>
                <a:gd name="T17" fmla="*/ 263 h 383"/>
                <a:gd name="T18" fmla="*/ 114 w 302"/>
                <a:gd name="T19" fmla="*/ 208 h 383"/>
                <a:gd name="T20" fmla="*/ 153 w 302"/>
                <a:gd name="T21" fmla="*/ 182 h 383"/>
                <a:gd name="T22" fmla="*/ 132 w 302"/>
                <a:gd name="T23" fmla="*/ 229 h 383"/>
                <a:gd name="T24" fmla="*/ 100 w 302"/>
                <a:gd name="T25" fmla="*/ 276 h 383"/>
                <a:gd name="T26" fmla="*/ 149 w 302"/>
                <a:gd name="T27" fmla="*/ 334 h 383"/>
                <a:gd name="T28" fmla="*/ 155 w 302"/>
                <a:gd name="T29" fmla="*/ 228 h 383"/>
                <a:gd name="T30" fmla="*/ 163 w 302"/>
                <a:gd name="T31" fmla="*/ 285 h 383"/>
                <a:gd name="T32" fmla="*/ 157 w 302"/>
                <a:gd name="T33" fmla="*/ 340 h 383"/>
                <a:gd name="T34" fmla="*/ 302 w 302"/>
                <a:gd name="T35" fmla="*/ 377 h 383"/>
                <a:gd name="T36" fmla="*/ 298 w 302"/>
                <a:gd name="T37" fmla="*/ 383 h 383"/>
                <a:gd name="T38" fmla="*/ 122 w 302"/>
                <a:gd name="T39" fmla="*/ 319 h 383"/>
                <a:gd name="T40" fmla="*/ 35 w 302"/>
                <a:gd name="T41" fmla="*/ 305 h 383"/>
                <a:gd name="T42" fmla="*/ 0 w 302"/>
                <a:gd name="T43" fmla="*/ 258 h 383"/>
                <a:gd name="T44" fmla="*/ 51 w 302"/>
                <a:gd name="T45" fmla="*/ 278 h 383"/>
                <a:gd name="T46" fmla="*/ 109 w 302"/>
                <a:gd name="T47" fmla="*/ 304 h 383"/>
                <a:gd name="T48" fmla="*/ 80 w 302"/>
                <a:gd name="T49" fmla="*/ 239 h 383"/>
                <a:gd name="T50" fmla="*/ 37 w 302"/>
                <a:gd name="T51" fmla="*/ 193 h 383"/>
                <a:gd name="T52" fmla="*/ 11 w 302"/>
                <a:gd name="T53" fmla="*/ 154 h 383"/>
                <a:gd name="T54" fmla="*/ 80 w 302"/>
                <a:gd name="T55" fmla="*/ 209 h 383"/>
                <a:gd name="T56" fmla="*/ 96 w 302"/>
                <a:gd name="T57" fmla="*/ 158 h 383"/>
                <a:gd name="T58" fmla="*/ 65 w 302"/>
                <a:gd name="T59" fmla="*/ 109 h 383"/>
                <a:gd name="T60" fmla="*/ 49 w 302"/>
                <a:gd name="T61" fmla="*/ 70 h 383"/>
                <a:gd name="T62" fmla="*/ 99 w 302"/>
                <a:gd name="T63" fmla="*/ 152 h 383"/>
                <a:gd name="T64" fmla="*/ 119 w 302"/>
                <a:gd name="T65" fmla="*/ 107 h 383"/>
                <a:gd name="T66" fmla="*/ 113 w 302"/>
                <a:gd name="T67" fmla="*/ 67 h 383"/>
                <a:gd name="T68" fmla="*/ 80 w 302"/>
                <a:gd name="T69" fmla="*/ 29 h 383"/>
                <a:gd name="T70" fmla="*/ 60 w 302"/>
                <a:gd name="T7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2" h="383">
                  <a:moveTo>
                    <a:pt x="60" y="0"/>
                  </a:moveTo>
                  <a:cubicBezTo>
                    <a:pt x="60" y="0"/>
                    <a:pt x="126" y="10"/>
                    <a:pt x="117" y="69"/>
                  </a:cubicBezTo>
                  <a:cubicBezTo>
                    <a:pt x="124" y="84"/>
                    <a:pt x="127" y="94"/>
                    <a:pt x="124" y="109"/>
                  </a:cubicBezTo>
                  <a:cubicBezTo>
                    <a:pt x="121" y="122"/>
                    <a:pt x="113" y="139"/>
                    <a:pt x="101" y="165"/>
                  </a:cubicBezTo>
                  <a:cubicBezTo>
                    <a:pt x="108" y="157"/>
                    <a:pt x="119" y="147"/>
                    <a:pt x="125" y="143"/>
                  </a:cubicBezTo>
                  <a:cubicBezTo>
                    <a:pt x="131" y="140"/>
                    <a:pt x="150" y="125"/>
                    <a:pt x="153" y="115"/>
                  </a:cubicBezTo>
                  <a:cubicBezTo>
                    <a:pt x="151" y="134"/>
                    <a:pt x="146" y="150"/>
                    <a:pt x="139" y="164"/>
                  </a:cubicBezTo>
                  <a:cubicBezTo>
                    <a:pt x="132" y="178"/>
                    <a:pt x="120" y="191"/>
                    <a:pt x="91" y="192"/>
                  </a:cubicBezTo>
                  <a:cubicBezTo>
                    <a:pt x="88" y="207"/>
                    <a:pt x="80" y="236"/>
                    <a:pt x="95" y="263"/>
                  </a:cubicBezTo>
                  <a:cubicBezTo>
                    <a:pt x="95" y="232"/>
                    <a:pt x="99" y="227"/>
                    <a:pt x="114" y="208"/>
                  </a:cubicBezTo>
                  <a:cubicBezTo>
                    <a:pt x="129" y="193"/>
                    <a:pt x="146" y="184"/>
                    <a:pt x="153" y="182"/>
                  </a:cubicBezTo>
                  <a:cubicBezTo>
                    <a:pt x="145" y="192"/>
                    <a:pt x="134" y="214"/>
                    <a:pt x="132" y="229"/>
                  </a:cubicBezTo>
                  <a:cubicBezTo>
                    <a:pt x="129" y="245"/>
                    <a:pt x="116" y="267"/>
                    <a:pt x="100" y="276"/>
                  </a:cubicBezTo>
                  <a:cubicBezTo>
                    <a:pt x="107" y="290"/>
                    <a:pt x="122" y="316"/>
                    <a:pt x="149" y="334"/>
                  </a:cubicBezTo>
                  <a:cubicBezTo>
                    <a:pt x="138" y="319"/>
                    <a:pt x="116" y="299"/>
                    <a:pt x="155" y="228"/>
                  </a:cubicBezTo>
                  <a:cubicBezTo>
                    <a:pt x="155" y="244"/>
                    <a:pt x="154" y="255"/>
                    <a:pt x="163" y="285"/>
                  </a:cubicBezTo>
                  <a:cubicBezTo>
                    <a:pt x="168" y="316"/>
                    <a:pt x="159" y="336"/>
                    <a:pt x="157" y="340"/>
                  </a:cubicBezTo>
                  <a:cubicBezTo>
                    <a:pt x="170" y="348"/>
                    <a:pt x="221" y="377"/>
                    <a:pt x="302" y="377"/>
                  </a:cubicBezTo>
                  <a:cubicBezTo>
                    <a:pt x="298" y="383"/>
                    <a:pt x="298" y="383"/>
                    <a:pt x="298" y="383"/>
                  </a:cubicBezTo>
                  <a:cubicBezTo>
                    <a:pt x="298" y="383"/>
                    <a:pt x="183" y="383"/>
                    <a:pt x="122" y="319"/>
                  </a:cubicBezTo>
                  <a:cubicBezTo>
                    <a:pt x="94" y="330"/>
                    <a:pt x="68" y="337"/>
                    <a:pt x="35" y="305"/>
                  </a:cubicBezTo>
                  <a:cubicBezTo>
                    <a:pt x="6" y="274"/>
                    <a:pt x="6" y="271"/>
                    <a:pt x="0" y="258"/>
                  </a:cubicBezTo>
                  <a:cubicBezTo>
                    <a:pt x="10" y="266"/>
                    <a:pt x="32" y="275"/>
                    <a:pt x="51" y="278"/>
                  </a:cubicBezTo>
                  <a:cubicBezTo>
                    <a:pt x="71" y="281"/>
                    <a:pt x="89" y="285"/>
                    <a:pt x="109" y="304"/>
                  </a:cubicBezTo>
                  <a:cubicBezTo>
                    <a:pt x="95" y="285"/>
                    <a:pt x="83" y="259"/>
                    <a:pt x="80" y="239"/>
                  </a:cubicBezTo>
                  <a:cubicBezTo>
                    <a:pt x="55" y="224"/>
                    <a:pt x="50" y="219"/>
                    <a:pt x="37" y="193"/>
                  </a:cubicBezTo>
                  <a:cubicBezTo>
                    <a:pt x="25" y="166"/>
                    <a:pt x="14" y="154"/>
                    <a:pt x="11" y="154"/>
                  </a:cubicBezTo>
                  <a:cubicBezTo>
                    <a:pt x="25" y="157"/>
                    <a:pt x="71" y="171"/>
                    <a:pt x="80" y="209"/>
                  </a:cubicBezTo>
                  <a:cubicBezTo>
                    <a:pt x="83" y="185"/>
                    <a:pt x="95" y="162"/>
                    <a:pt x="96" y="158"/>
                  </a:cubicBezTo>
                  <a:cubicBezTo>
                    <a:pt x="84" y="149"/>
                    <a:pt x="72" y="139"/>
                    <a:pt x="65" y="109"/>
                  </a:cubicBezTo>
                  <a:cubicBezTo>
                    <a:pt x="60" y="84"/>
                    <a:pt x="52" y="74"/>
                    <a:pt x="49" y="70"/>
                  </a:cubicBezTo>
                  <a:cubicBezTo>
                    <a:pt x="62" y="76"/>
                    <a:pt x="111" y="101"/>
                    <a:pt x="99" y="152"/>
                  </a:cubicBezTo>
                  <a:cubicBezTo>
                    <a:pt x="103" y="144"/>
                    <a:pt x="113" y="126"/>
                    <a:pt x="119" y="107"/>
                  </a:cubicBezTo>
                  <a:cubicBezTo>
                    <a:pt x="121" y="95"/>
                    <a:pt x="120" y="81"/>
                    <a:pt x="113" y="67"/>
                  </a:cubicBezTo>
                  <a:cubicBezTo>
                    <a:pt x="91" y="53"/>
                    <a:pt x="85" y="38"/>
                    <a:pt x="80" y="29"/>
                  </a:cubicBezTo>
                  <a:cubicBezTo>
                    <a:pt x="80" y="29"/>
                    <a:pt x="67" y="5"/>
                    <a:pt x="60" y="0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ïṡļíḍê">
              <a:extLst>
                <a:ext uri="{FF2B5EF4-FFF2-40B4-BE49-F238E27FC236}">
                  <a16:creationId xmlns:a16="http://schemas.microsoft.com/office/drawing/2014/main" id="{6C30404F-BDD2-438A-9ED8-5B8B724B652B}"/>
                </a:ext>
              </a:extLst>
            </p:cNvPr>
            <p:cNvSpPr/>
            <p:nvPr/>
          </p:nvSpPr>
          <p:spPr bwMode="auto">
            <a:xfrm>
              <a:off x="2630488" y="3194050"/>
              <a:ext cx="669925" cy="849313"/>
            </a:xfrm>
            <a:custGeom>
              <a:avLst/>
              <a:gdLst>
                <a:gd name="T0" fmla="*/ 242 w 302"/>
                <a:gd name="T1" fmla="*/ 0 h 383"/>
                <a:gd name="T2" fmla="*/ 184 w 302"/>
                <a:gd name="T3" fmla="*/ 69 h 383"/>
                <a:gd name="T4" fmla="*/ 178 w 302"/>
                <a:gd name="T5" fmla="*/ 109 h 383"/>
                <a:gd name="T6" fmla="*/ 201 w 302"/>
                <a:gd name="T7" fmla="*/ 165 h 383"/>
                <a:gd name="T8" fmla="*/ 177 w 302"/>
                <a:gd name="T9" fmla="*/ 143 h 383"/>
                <a:gd name="T10" fmla="*/ 149 w 302"/>
                <a:gd name="T11" fmla="*/ 115 h 383"/>
                <a:gd name="T12" fmla="*/ 163 w 302"/>
                <a:gd name="T13" fmla="*/ 164 h 383"/>
                <a:gd name="T14" fmla="*/ 211 w 302"/>
                <a:gd name="T15" fmla="*/ 192 h 383"/>
                <a:gd name="T16" fmla="*/ 206 w 302"/>
                <a:gd name="T17" fmla="*/ 263 h 383"/>
                <a:gd name="T18" fmla="*/ 188 w 302"/>
                <a:gd name="T19" fmla="*/ 208 h 383"/>
                <a:gd name="T20" fmla="*/ 149 w 302"/>
                <a:gd name="T21" fmla="*/ 182 h 383"/>
                <a:gd name="T22" fmla="*/ 170 w 302"/>
                <a:gd name="T23" fmla="*/ 229 h 383"/>
                <a:gd name="T24" fmla="*/ 201 w 302"/>
                <a:gd name="T25" fmla="*/ 276 h 383"/>
                <a:gd name="T26" fmla="*/ 153 w 302"/>
                <a:gd name="T27" fmla="*/ 334 h 383"/>
                <a:gd name="T28" fmla="*/ 146 w 302"/>
                <a:gd name="T29" fmla="*/ 228 h 383"/>
                <a:gd name="T30" fmla="*/ 139 w 302"/>
                <a:gd name="T31" fmla="*/ 285 h 383"/>
                <a:gd name="T32" fmla="*/ 145 w 302"/>
                <a:gd name="T33" fmla="*/ 340 h 383"/>
                <a:gd name="T34" fmla="*/ 0 w 302"/>
                <a:gd name="T35" fmla="*/ 377 h 383"/>
                <a:gd name="T36" fmla="*/ 3 w 302"/>
                <a:gd name="T37" fmla="*/ 383 h 383"/>
                <a:gd name="T38" fmla="*/ 180 w 302"/>
                <a:gd name="T39" fmla="*/ 319 h 383"/>
                <a:gd name="T40" fmla="*/ 267 w 302"/>
                <a:gd name="T41" fmla="*/ 305 h 383"/>
                <a:gd name="T42" fmla="*/ 302 w 302"/>
                <a:gd name="T43" fmla="*/ 258 h 383"/>
                <a:gd name="T44" fmla="*/ 250 w 302"/>
                <a:gd name="T45" fmla="*/ 278 h 383"/>
                <a:gd name="T46" fmla="*/ 193 w 302"/>
                <a:gd name="T47" fmla="*/ 304 h 383"/>
                <a:gd name="T48" fmla="*/ 222 w 302"/>
                <a:gd name="T49" fmla="*/ 239 h 383"/>
                <a:gd name="T50" fmla="*/ 264 w 302"/>
                <a:gd name="T51" fmla="*/ 193 h 383"/>
                <a:gd name="T52" fmla="*/ 290 w 302"/>
                <a:gd name="T53" fmla="*/ 154 h 383"/>
                <a:gd name="T54" fmla="*/ 222 w 302"/>
                <a:gd name="T55" fmla="*/ 209 h 383"/>
                <a:gd name="T56" fmla="*/ 206 w 302"/>
                <a:gd name="T57" fmla="*/ 158 h 383"/>
                <a:gd name="T58" fmla="*/ 236 w 302"/>
                <a:gd name="T59" fmla="*/ 109 h 383"/>
                <a:gd name="T60" fmla="*/ 253 w 302"/>
                <a:gd name="T61" fmla="*/ 70 h 383"/>
                <a:gd name="T62" fmla="*/ 203 w 302"/>
                <a:gd name="T63" fmla="*/ 152 h 383"/>
                <a:gd name="T64" fmla="*/ 183 w 302"/>
                <a:gd name="T65" fmla="*/ 107 h 383"/>
                <a:gd name="T66" fmla="*/ 188 w 302"/>
                <a:gd name="T67" fmla="*/ 67 h 383"/>
                <a:gd name="T68" fmla="*/ 221 w 302"/>
                <a:gd name="T69" fmla="*/ 29 h 383"/>
                <a:gd name="T70" fmla="*/ 242 w 302"/>
                <a:gd name="T7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2" h="383">
                  <a:moveTo>
                    <a:pt x="242" y="0"/>
                  </a:moveTo>
                  <a:cubicBezTo>
                    <a:pt x="242" y="0"/>
                    <a:pt x="176" y="10"/>
                    <a:pt x="184" y="69"/>
                  </a:cubicBezTo>
                  <a:cubicBezTo>
                    <a:pt x="178" y="84"/>
                    <a:pt x="175" y="94"/>
                    <a:pt x="178" y="109"/>
                  </a:cubicBezTo>
                  <a:cubicBezTo>
                    <a:pt x="181" y="122"/>
                    <a:pt x="189" y="139"/>
                    <a:pt x="201" y="165"/>
                  </a:cubicBezTo>
                  <a:cubicBezTo>
                    <a:pt x="194" y="157"/>
                    <a:pt x="182" y="147"/>
                    <a:pt x="177" y="143"/>
                  </a:cubicBezTo>
                  <a:cubicBezTo>
                    <a:pt x="171" y="140"/>
                    <a:pt x="152" y="125"/>
                    <a:pt x="149" y="115"/>
                  </a:cubicBezTo>
                  <a:cubicBezTo>
                    <a:pt x="150" y="134"/>
                    <a:pt x="156" y="150"/>
                    <a:pt x="163" y="164"/>
                  </a:cubicBezTo>
                  <a:cubicBezTo>
                    <a:pt x="170" y="178"/>
                    <a:pt x="181" y="191"/>
                    <a:pt x="211" y="192"/>
                  </a:cubicBezTo>
                  <a:cubicBezTo>
                    <a:pt x="214" y="207"/>
                    <a:pt x="222" y="236"/>
                    <a:pt x="206" y="263"/>
                  </a:cubicBezTo>
                  <a:cubicBezTo>
                    <a:pt x="207" y="232"/>
                    <a:pt x="203" y="227"/>
                    <a:pt x="188" y="208"/>
                  </a:cubicBezTo>
                  <a:cubicBezTo>
                    <a:pt x="173" y="193"/>
                    <a:pt x="155" y="184"/>
                    <a:pt x="149" y="182"/>
                  </a:cubicBezTo>
                  <a:cubicBezTo>
                    <a:pt x="156" y="192"/>
                    <a:pt x="168" y="214"/>
                    <a:pt x="170" y="229"/>
                  </a:cubicBezTo>
                  <a:cubicBezTo>
                    <a:pt x="172" y="245"/>
                    <a:pt x="186" y="267"/>
                    <a:pt x="201" y="276"/>
                  </a:cubicBezTo>
                  <a:cubicBezTo>
                    <a:pt x="194" y="290"/>
                    <a:pt x="180" y="316"/>
                    <a:pt x="153" y="334"/>
                  </a:cubicBezTo>
                  <a:cubicBezTo>
                    <a:pt x="163" y="319"/>
                    <a:pt x="186" y="299"/>
                    <a:pt x="146" y="228"/>
                  </a:cubicBezTo>
                  <a:cubicBezTo>
                    <a:pt x="147" y="244"/>
                    <a:pt x="147" y="255"/>
                    <a:pt x="139" y="285"/>
                  </a:cubicBezTo>
                  <a:cubicBezTo>
                    <a:pt x="134" y="316"/>
                    <a:pt x="143" y="336"/>
                    <a:pt x="145" y="340"/>
                  </a:cubicBezTo>
                  <a:cubicBezTo>
                    <a:pt x="132" y="348"/>
                    <a:pt x="81" y="377"/>
                    <a:pt x="0" y="377"/>
                  </a:cubicBezTo>
                  <a:cubicBezTo>
                    <a:pt x="3" y="383"/>
                    <a:pt x="3" y="383"/>
                    <a:pt x="3" y="383"/>
                  </a:cubicBezTo>
                  <a:cubicBezTo>
                    <a:pt x="3" y="383"/>
                    <a:pt x="119" y="383"/>
                    <a:pt x="180" y="319"/>
                  </a:cubicBezTo>
                  <a:cubicBezTo>
                    <a:pt x="208" y="330"/>
                    <a:pt x="234" y="337"/>
                    <a:pt x="267" y="305"/>
                  </a:cubicBezTo>
                  <a:cubicBezTo>
                    <a:pt x="296" y="274"/>
                    <a:pt x="296" y="271"/>
                    <a:pt x="302" y="258"/>
                  </a:cubicBezTo>
                  <a:cubicBezTo>
                    <a:pt x="292" y="266"/>
                    <a:pt x="270" y="275"/>
                    <a:pt x="250" y="278"/>
                  </a:cubicBezTo>
                  <a:cubicBezTo>
                    <a:pt x="231" y="281"/>
                    <a:pt x="213" y="285"/>
                    <a:pt x="193" y="304"/>
                  </a:cubicBezTo>
                  <a:cubicBezTo>
                    <a:pt x="207" y="285"/>
                    <a:pt x="218" y="259"/>
                    <a:pt x="222" y="239"/>
                  </a:cubicBezTo>
                  <a:cubicBezTo>
                    <a:pt x="247" y="224"/>
                    <a:pt x="252" y="219"/>
                    <a:pt x="264" y="193"/>
                  </a:cubicBezTo>
                  <a:cubicBezTo>
                    <a:pt x="276" y="166"/>
                    <a:pt x="287" y="154"/>
                    <a:pt x="290" y="154"/>
                  </a:cubicBezTo>
                  <a:cubicBezTo>
                    <a:pt x="277" y="157"/>
                    <a:pt x="231" y="171"/>
                    <a:pt x="222" y="209"/>
                  </a:cubicBezTo>
                  <a:cubicBezTo>
                    <a:pt x="219" y="185"/>
                    <a:pt x="206" y="162"/>
                    <a:pt x="206" y="158"/>
                  </a:cubicBezTo>
                  <a:cubicBezTo>
                    <a:pt x="217" y="149"/>
                    <a:pt x="229" y="139"/>
                    <a:pt x="236" y="109"/>
                  </a:cubicBezTo>
                  <a:cubicBezTo>
                    <a:pt x="242" y="84"/>
                    <a:pt x="250" y="74"/>
                    <a:pt x="253" y="70"/>
                  </a:cubicBezTo>
                  <a:cubicBezTo>
                    <a:pt x="239" y="76"/>
                    <a:pt x="191" y="101"/>
                    <a:pt x="203" y="152"/>
                  </a:cubicBezTo>
                  <a:cubicBezTo>
                    <a:pt x="199" y="144"/>
                    <a:pt x="189" y="126"/>
                    <a:pt x="183" y="107"/>
                  </a:cubicBezTo>
                  <a:cubicBezTo>
                    <a:pt x="181" y="95"/>
                    <a:pt x="181" y="81"/>
                    <a:pt x="188" y="67"/>
                  </a:cubicBezTo>
                  <a:cubicBezTo>
                    <a:pt x="211" y="53"/>
                    <a:pt x="216" y="38"/>
                    <a:pt x="221" y="29"/>
                  </a:cubicBezTo>
                  <a:cubicBezTo>
                    <a:pt x="221" y="29"/>
                    <a:pt x="235" y="5"/>
                    <a:pt x="242" y="0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iŝļiḑê">
              <a:extLst>
                <a:ext uri="{FF2B5EF4-FFF2-40B4-BE49-F238E27FC236}">
                  <a16:creationId xmlns:a16="http://schemas.microsoft.com/office/drawing/2014/main" id="{F143EB83-2D35-4032-863F-1A70D2C7E2D6}"/>
                </a:ext>
              </a:extLst>
            </p:cNvPr>
            <p:cNvSpPr/>
            <p:nvPr/>
          </p:nvSpPr>
          <p:spPr bwMode="auto">
            <a:xfrm>
              <a:off x="2601913" y="2892425"/>
              <a:ext cx="128587" cy="123825"/>
            </a:xfrm>
            <a:custGeom>
              <a:avLst/>
              <a:gdLst>
                <a:gd name="T0" fmla="*/ 58 w 58"/>
                <a:gd name="T1" fmla="*/ 25 h 56"/>
                <a:gd name="T2" fmla="*/ 29 w 58"/>
                <a:gd name="T3" fmla="*/ 54 h 56"/>
                <a:gd name="T4" fmla="*/ 0 w 58"/>
                <a:gd name="T5" fmla="*/ 27 h 56"/>
                <a:gd name="T6" fmla="*/ 30 w 58"/>
                <a:gd name="T7" fmla="*/ 1 h 56"/>
                <a:gd name="T8" fmla="*/ 58 w 58"/>
                <a:gd name="T9" fmla="*/ 2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6">
                  <a:moveTo>
                    <a:pt x="58" y="25"/>
                  </a:moveTo>
                  <a:cubicBezTo>
                    <a:pt x="57" y="41"/>
                    <a:pt x="46" y="52"/>
                    <a:pt x="29" y="54"/>
                  </a:cubicBezTo>
                  <a:cubicBezTo>
                    <a:pt x="7" y="56"/>
                    <a:pt x="0" y="43"/>
                    <a:pt x="0" y="27"/>
                  </a:cubicBezTo>
                  <a:cubicBezTo>
                    <a:pt x="1" y="15"/>
                    <a:pt x="12" y="2"/>
                    <a:pt x="30" y="1"/>
                  </a:cubicBezTo>
                  <a:cubicBezTo>
                    <a:pt x="49" y="0"/>
                    <a:pt x="58" y="10"/>
                    <a:pt x="58" y="25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ïşľïḓe">
              <a:extLst>
                <a:ext uri="{FF2B5EF4-FFF2-40B4-BE49-F238E27FC236}">
                  <a16:creationId xmlns:a16="http://schemas.microsoft.com/office/drawing/2014/main" id="{BB3DBF78-4198-4DF3-A663-2139B39AA4D5}"/>
                </a:ext>
              </a:extLst>
            </p:cNvPr>
            <p:cNvSpPr/>
            <p:nvPr/>
          </p:nvSpPr>
          <p:spPr bwMode="auto">
            <a:xfrm>
              <a:off x="2638425" y="3005138"/>
              <a:ext cx="74612" cy="95250"/>
            </a:xfrm>
            <a:custGeom>
              <a:avLst/>
              <a:gdLst>
                <a:gd name="T0" fmla="*/ 0 w 34"/>
                <a:gd name="T1" fmla="*/ 7 h 43"/>
                <a:gd name="T2" fmla="*/ 32 w 34"/>
                <a:gd name="T3" fmla="*/ 0 h 43"/>
                <a:gd name="T4" fmla="*/ 34 w 34"/>
                <a:gd name="T5" fmla="*/ 23 h 43"/>
                <a:gd name="T6" fmla="*/ 6 w 34"/>
                <a:gd name="T7" fmla="*/ 43 h 43"/>
                <a:gd name="T8" fmla="*/ 0 w 34"/>
                <a:gd name="T9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3">
                  <a:moveTo>
                    <a:pt x="0" y="7"/>
                  </a:moveTo>
                  <a:cubicBezTo>
                    <a:pt x="0" y="7"/>
                    <a:pt x="15" y="13"/>
                    <a:pt x="32" y="0"/>
                  </a:cubicBezTo>
                  <a:cubicBezTo>
                    <a:pt x="33" y="13"/>
                    <a:pt x="34" y="23"/>
                    <a:pt x="34" y="23"/>
                  </a:cubicBezTo>
                  <a:cubicBezTo>
                    <a:pt x="34" y="23"/>
                    <a:pt x="17" y="34"/>
                    <a:pt x="6" y="43"/>
                  </a:cubicBezTo>
                  <a:cubicBezTo>
                    <a:pt x="4" y="29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îṣļîdè">
              <a:extLst>
                <a:ext uri="{FF2B5EF4-FFF2-40B4-BE49-F238E27FC236}">
                  <a16:creationId xmlns:a16="http://schemas.microsoft.com/office/drawing/2014/main" id="{349C3B8D-97CC-42D6-9CEE-4E6E07EFC6EB}"/>
                </a:ext>
              </a:extLst>
            </p:cNvPr>
            <p:cNvSpPr/>
            <p:nvPr/>
          </p:nvSpPr>
          <p:spPr bwMode="auto">
            <a:xfrm>
              <a:off x="2657475" y="3127375"/>
              <a:ext cx="84137" cy="298450"/>
            </a:xfrm>
            <a:custGeom>
              <a:avLst/>
              <a:gdLst>
                <a:gd name="T0" fmla="*/ 0 w 38"/>
                <a:gd name="T1" fmla="*/ 11 h 135"/>
                <a:gd name="T2" fmla="*/ 28 w 38"/>
                <a:gd name="T3" fmla="*/ 0 h 135"/>
                <a:gd name="T4" fmla="*/ 38 w 38"/>
                <a:gd name="T5" fmla="*/ 129 h 135"/>
                <a:gd name="T6" fmla="*/ 19 w 38"/>
                <a:gd name="T7" fmla="*/ 133 h 135"/>
                <a:gd name="T8" fmla="*/ 0 w 38"/>
                <a:gd name="T9" fmla="*/ 1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35">
                  <a:moveTo>
                    <a:pt x="0" y="11"/>
                  </a:moveTo>
                  <a:cubicBezTo>
                    <a:pt x="0" y="11"/>
                    <a:pt x="27" y="1"/>
                    <a:pt x="28" y="0"/>
                  </a:cubicBezTo>
                  <a:cubicBezTo>
                    <a:pt x="28" y="7"/>
                    <a:pt x="38" y="129"/>
                    <a:pt x="38" y="129"/>
                  </a:cubicBezTo>
                  <a:cubicBezTo>
                    <a:pt x="38" y="129"/>
                    <a:pt x="26" y="135"/>
                    <a:pt x="19" y="133"/>
                  </a:cubicBezTo>
                  <a:cubicBezTo>
                    <a:pt x="17" y="122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íşļîḍé">
              <a:extLst>
                <a:ext uri="{FF2B5EF4-FFF2-40B4-BE49-F238E27FC236}">
                  <a16:creationId xmlns:a16="http://schemas.microsoft.com/office/drawing/2014/main" id="{D2C79797-28FE-43AC-9847-46E13A828FBA}"/>
                </a:ext>
              </a:extLst>
            </p:cNvPr>
            <p:cNvSpPr/>
            <p:nvPr/>
          </p:nvSpPr>
          <p:spPr bwMode="auto">
            <a:xfrm>
              <a:off x="2713038" y="3506788"/>
              <a:ext cx="61912" cy="301625"/>
            </a:xfrm>
            <a:custGeom>
              <a:avLst/>
              <a:gdLst>
                <a:gd name="T0" fmla="*/ 0 w 39"/>
                <a:gd name="T1" fmla="*/ 7 h 190"/>
                <a:gd name="T2" fmla="*/ 24 w 39"/>
                <a:gd name="T3" fmla="*/ 0 h 190"/>
                <a:gd name="T4" fmla="*/ 39 w 39"/>
                <a:gd name="T5" fmla="*/ 190 h 190"/>
                <a:gd name="T6" fmla="*/ 28 w 39"/>
                <a:gd name="T7" fmla="*/ 190 h 190"/>
                <a:gd name="T8" fmla="*/ 0 w 39"/>
                <a:gd name="T9" fmla="*/ 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90">
                  <a:moveTo>
                    <a:pt x="0" y="7"/>
                  </a:moveTo>
                  <a:lnTo>
                    <a:pt x="24" y="0"/>
                  </a:lnTo>
                  <a:lnTo>
                    <a:pt x="39" y="190"/>
                  </a:lnTo>
                  <a:lnTo>
                    <a:pt x="28" y="19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iŝḷîḍê">
              <a:extLst>
                <a:ext uri="{FF2B5EF4-FFF2-40B4-BE49-F238E27FC236}">
                  <a16:creationId xmlns:a16="http://schemas.microsoft.com/office/drawing/2014/main" id="{DA64F229-10B2-485A-84B3-E3D032E01579}"/>
                </a:ext>
              </a:extLst>
            </p:cNvPr>
            <p:cNvSpPr/>
            <p:nvPr/>
          </p:nvSpPr>
          <p:spPr bwMode="auto">
            <a:xfrm>
              <a:off x="2763838" y="3852863"/>
              <a:ext cx="22225" cy="90488"/>
            </a:xfrm>
            <a:custGeom>
              <a:avLst/>
              <a:gdLst>
                <a:gd name="T0" fmla="*/ 0 w 14"/>
                <a:gd name="T1" fmla="*/ 0 h 57"/>
                <a:gd name="T2" fmla="*/ 10 w 14"/>
                <a:gd name="T3" fmla="*/ 3 h 57"/>
                <a:gd name="T4" fmla="*/ 14 w 14"/>
                <a:gd name="T5" fmla="*/ 56 h 57"/>
                <a:gd name="T6" fmla="*/ 10 w 14"/>
                <a:gd name="T7" fmla="*/ 57 h 57"/>
                <a:gd name="T8" fmla="*/ 0 w 14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7">
                  <a:moveTo>
                    <a:pt x="0" y="0"/>
                  </a:moveTo>
                  <a:lnTo>
                    <a:pt x="10" y="3"/>
                  </a:lnTo>
                  <a:lnTo>
                    <a:pt x="14" y="56"/>
                  </a:lnTo>
                  <a:lnTo>
                    <a:pt x="10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îṧļíḓè">
              <a:extLst>
                <a:ext uri="{FF2B5EF4-FFF2-40B4-BE49-F238E27FC236}">
                  <a16:creationId xmlns:a16="http://schemas.microsoft.com/office/drawing/2014/main" id="{5F2A5880-1D2E-4C1C-A82E-646549B5F8E3}"/>
                </a:ext>
              </a:extLst>
            </p:cNvPr>
            <p:cNvSpPr/>
            <p:nvPr/>
          </p:nvSpPr>
          <p:spPr bwMode="auto">
            <a:xfrm>
              <a:off x="2549525" y="3024188"/>
              <a:ext cx="390525" cy="377825"/>
            </a:xfrm>
            <a:custGeom>
              <a:avLst/>
              <a:gdLst>
                <a:gd name="T0" fmla="*/ 0 w 176"/>
                <a:gd name="T1" fmla="*/ 74 h 170"/>
                <a:gd name="T2" fmla="*/ 43 w 176"/>
                <a:gd name="T3" fmla="*/ 41 h 170"/>
                <a:gd name="T4" fmla="*/ 118 w 176"/>
                <a:gd name="T5" fmla="*/ 2 h 170"/>
                <a:gd name="T6" fmla="*/ 156 w 176"/>
                <a:gd name="T7" fmla="*/ 82 h 170"/>
                <a:gd name="T8" fmla="*/ 91 w 176"/>
                <a:gd name="T9" fmla="*/ 170 h 170"/>
                <a:gd name="T10" fmla="*/ 88 w 176"/>
                <a:gd name="T11" fmla="*/ 126 h 170"/>
                <a:gd name="T12" fmla="*/ 113 w 176"/>
                <a:gd name="T13" fmla="*/ 37 h 170"/>
                <a:gd name="T14" fmla="*/ 47 w 176"/>
                <a:gd name="T15" fmla="*/ 53 h 170"/>
                <a:gd name="T16" fmla="*/ 7 w 176"/>
                <a:gd name="T17" fmla="*/ 77 h 170"/>
                <a:gd name="T18" fmla="*/ 15 w 176"/>
                <a:gd name="T19" fmla="*/ 71 h 170"/>
                <a:gd name="T20" fmla="*/ 20 w 176"/>
                <a:gd name="T21" fmla="*/ 66 h 170"/>
                <a:gd name="T22" fmla="*/ 0 w 176"/>
                <a:gd name="T23" fmla="*/ 7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" h="170">
                  <a:moveTo>
                    <a:pt x="0" y="74"/>
                  </a:moveTo>
                  <a:cubicBezTo>
                    <a:pt x="0" y="74"/>
                    <a:pt x="1" y="42"/>
                    <a:pt x="43" y="41"/>
                  </a:cubicBezTo>
                  <a:cubicBezTo>
                    <a:pt x="66" y="24"/>
                    <a:pt x="84" y="7"/>
                    <a:pt x="118" y="2"/>
                  </a:cubicBezTo>
                  <a:cubicBezTo>
                    <a:pt x="152" y="0"/>
                    <a:pt x="176" y="27"/>
                    <a:pt x="156" y="82"/>
                  </a:cubicBezTo>
                  <a:cubicBezTo>
                    <a:pt x="134" y="138"/>
                    <a:pt x="89" y="170"/>
                    <a:pt x="91" y="170"/>
                  </a:cubicBezTo>
                  <a:cubicBezTo>
                    <a:pt x="90" y="156"/>
                    <a:pt x="88" y="126"/>
                    <a:pt x="88" y="126"/>
                  </a:cubicBezTo>
                  <a:cubicBezTo>
                    <a:pt x="88" y="126"/>
                    <a:pt x="145" y="50"/>
                    <a:pt x="113" y="37"/>
                  </a:cubicBezTo>
                  <a:cubicBezTo>
                    <a:pt x="113" y="37"/>
                    <a:pt x="99" y="27"/>
                    <a:pt x="47" y="53"/>
                  </a:cubicBezTo>
                  <a:cubicBezTo>
                    <a:pt x="38" y="68"/>
                    <a:pt x="29" y="77"/>
                    <a:pt x="7" y="77"/>
                  </a:cubicBezTo>
                  <a:cubicBezTo>
                    <a:pt x="9" y="75"/>
                    <a:pt x="11" y="74"/>
                    <a:pt x="15" y="71"/>
                  </a:cubicBezTo>
                  <a:cubicBezTo>
                    <a:pt x="19" y="69"/>
                    <a:pt x="20" y="66"/>
                    <a:pt x="20" y="66"/>
                  </a:cubicBezTo>
                  <a:cubicBezTo>
                    <a:pt x="20" y="66"/>
                    <a:pt x="5" y="72"/>
                    <a:pt x="0" y="74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îṥ1iḑe">
              <a:extLst>
                <a:ext uri="{FF2B5EF4-FFF2-40B4-BE49-F238E27FC236}">
                  <a16:creationId xmlns:a16="http://schemas.microsoft.com/office/drawing/2014/main" id="{76EDD75A-E360-46DA-BDEC-C3EE65D440B3}"/>
                </a:ext>
              </a:extLst>
            </p:cNvPr>
            <p:cNvSpPr/>
            <p:nvPr/>
          </p:nvSpPr>
          <p:spPr bwMode="auto">
            <a:xfrm>
              <a:off x="2600325" y="3132138"/>
              <a:ext cx="17462" cy="14288"/>
            </a:xfrm>
            <a:custGeom>
              <a:avLst/>
              <a:gdLst>
                <a:gd name="T0" fmla="*/ 2 w 8"/>
                <a:gd name="T1" fmla="*/ 2 h 7"/>
                <a:gd name="T2" fmla="*/ 5 w 8"/>
                <a:gd name="T3" fmla="*/ 4 h 7"/>
                <a:gd name="T4" fmla="*/ 4 w 8"/>
                <a:gd name="T5" fmla="*/ 1 h 7"/>
                <a:gd name="T6" fmla="*/ 8 w 8"/>
                <a:gd name="T7" fmla="*/ 4 h 7"/>
                <a:gd name="T8" fmla="*/ 2 w 8"/>
                <a:gd name="T9" fmla="*/ 6 h 7"/>
                <a:gd name="T10" fmla="*/ 2 w 8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2" y="2"/>
                  </a:moveTo>
                  <a:cubicBezTo>
                    <a:pt x="2" y="2"/>
                    <a:pt x="4" y="3"/>
                    <a:pt x="5" y="4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6" y="1"/>
                    <a:pt x="8" y="0"/>
                    <a:pt x="8" y="4"/>
                  </a:cubicBezTo>
                  <a:cubicBezTo>
                    <a:pt x="7" y="6"/>
                    <a:pt x="5" y="7"/>
                    <a:pt x="2" y="6"/>
                  </a:cubicBezTo>
                  <a:cubicBezTo>
                    <a:pt x="1" y="6"/>
                    <a:pt x="0" y="4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íšḷíďe">
              <a:extLst>
                <a:ext uri="{FF2B5EF4-FFF2-40B4-BE49-F238E27FC236}">
                  <a16:creationId xmlns:a16="http://schemas.microsoft.com/office/drawing/2014/main" id="{E2D2BCD4-988C-4D1E-BF68-9D498B61D520}"/>
                </a:ext>
              </a:extLst>
            </p:cNvPr>
            <p:cNvSpPr/>
            <p:nvPr/>
          </p:nvSpPr>
          <p:spPr bwMode="auto">
            <a:xfrm>
              <a:off x="2633663" y="3379788"/>
              <a:ext cx="407987" cy="495300"/>
            </a:xfrm>
            <a:custGeom>
              <a:avLst/>
              <a:gdLst>
                <a:gd name="T0" fmla="*/ 23 w 184"/>
                <a:gd name="T1" fmla="*/ 2 h 223"/>
                <a:gd name="T2" fmla="*/ 25 w 184"/>
                <a:gd name="T3" fmla="*/ 22 h 223"/>
                <a:gd name="T4" fmla="*/ 65 w 184"/>
                <a:gd name="T5" fmla="*/ 15 h 223"/>
                <a:gd name="T6" fmla="*/ 171 w 184"/>
                <a:gd name="T7" fmla="*/ 72 h 223"/>
                <a:gd name="T8" fmla="*/ 133 w 184"/>
                <a:gd name="T9" fmla="*/ 195 h 223"/>
                <a:gd name="T10" fmla="*/ 0 w 184"/>
                <a:gd name="T11" fmla="*/ 172 h 223"/>
                <a:gd name="T12" fmla="*/ 124 w 184"/>
                <a:gd name="T13" fmla="*/ 176 h 223"/>
                <a:gd name="T14" fmla="*/ 141 w 184"/>
                <a:gd name="T15" fmla="*/ 74 h 223"/>
                <a:gd name="T16" fmla="*/ 68 w 184"/>
                <a:gd name="T17" fmla="*/ 48 h 223"/>
                <a:gd name="T18" fmla="*/ 4 w 184"/>
                <a:gd name="T19" fmla="*/ 39 h 223"/>
                <a:gd name="T20" fmla="*/ 23 w 184"/>
                <a:gd name="T21" fmla="*/ 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4" h="223">
                  <a:moveTo>
                    <a:pt x="23" y="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9" y="27"/>
                    <a:pt x="65" y="15"/>
                  </a:cubicBezTo>
                  <a:cubicBezTo>
                    <a:pt x="97" y="9"/>
                    <a:pt x="142" y="0"/>
                    <a:pt x="171" y="72"/>
                  </a:cubicBezTo>
                  <a:cubicBezTo>
                    <a:pt x="184" y="117"/>
                    <a:pt x="173" y="164"/>
                    <a:pt x="133" y="195"/>
                  </a:cubicBezTo>
                  <a:cubicBezTo>
                    <a:pt x="95" y="222"/>
                    <a:pt x="50" y="223"/>
                    <a:pt x="0" y="172"/>
                  </a:cubicBezTo>
                  <a:cubicBezTo>
                    <a:pt x="18" y="186"/>
                    <a:pt x="73" y="221"/>
                    <a:pt x="124" y="176"/>
                  </a:cubicBezTo>
                  <a:cubicBezTo>
                    <a:pt x="157" y="143"/>
                    <a:pt x="157" y="110"/>
                    <a:pt x="141" y="74"/>
                  </a:cubicBezTo>
                  <a:cubicBezTo>
                    <a:pt x="124" y="41"/>
                    <a:pt x="102" y="39"/>
                    <a:pt x="68" y="48"/>
                  </a:cubicBezTo>
                  <a:cubicBezTo>
                    <a:pt x="30" y="58"/>
                    <a:pt x="11" y="71"/>
                    <a:pt x="4" y="39"/>
                  </a:cubicBezTo>
                  <a:cubicBezTo>
                    <a:pt x="4" y="39"/>
                    <a:pt x="1" y="20"/>
                    <a:pt x="23" y="2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ïṩľidè">
              <a:extLst>
                <a:ext uri="{FF2B5EF4-FFF2-40B4-BE49-F238E27FC236}">
                  <a16:creationId xmlns:a16="http://schemas.microsoft.com/office/drawing/2014/main" id="{1467FDA0-EDB6-4EDE-B3F0-58A4D6433EB7}"/>
                </a:ext>
              </a:extLst>
            </p:cNvPr>
            <p:cNvSpPr/>
            <p:nvPr/>
          </p:nvSpPr>
          <p:spPr bwMode="auto">
            <a:xfrm>
              <a:off x="391160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7 h 49"/>
                <a:gd name="T8" fmla="*/ 0 w 42"/>
                <a:gd name="T9" fmla="*/ 2 h 49"/>
                <a:gd name="T10" fmla="*/ 0 w 42"/>
                <a:gd name="T11" fmla="*/ 0 h 49"/>
                <a:gd name="T12" fmla="*/ 23 w 42"/>
                <a:gd name="T13" fmla="*/ 0 h 49"/>
                <a:gd name="T14" fmla="*/ 39 w 42"/>
                <a:gd name="T15" fmla="*/ 12 h 49"/>
                <a:gd name="T16" fmla="*/ 29 w 42"/>
                <a:gd name="T17" fmla="*/ 23 h 49"/>
                <a:gd name="T18" fmla="*/ 42 w 42"/>
                <a:gd name="T19" fmla="*/ 36 h 49"/>
                <a:gd name="T20" fmla="*/ 25 w 42"/>
                <a:gd name="T21" fmla="*/ 49 h 49"/>
                <a:gd name="T22" fmla="*/ 0 w 42"/>
                <a:gd name="T23" fmla="*/ 49 h 49"/>
                <a:gd name="T24" fmla="*/ 10 w 42"/>
                <a:gd name="T25" fmla="*/ 22 h 49"/>
                <a:gd name="T26" fmla="*/ 23 w 42"/>
                <a:gd name="T27" fmla="*/ 22 h 49"/>
                <a:gd name="T28" fmla="*/ 35 w 42"/>
                <a:gd name="T29" fmla="*/ 11 h 49"/>
                <a:gd name="T30" fmla="*/ 23 w 42"/>
                <a:gd name="T31" fmla="*/ 2 h 49"/>
                <a:gd name="T32" fmla="*/ 16 w 42"/>
                <a:gd name="T33" fmla="*/ 2 h 49"/>
                <a:gd name="T34" fmla="*/ 10 w 42"/>
                <a:gd name="T35" fmla="*/ 7 h 49"/>
                <a:gd name="T36" fmla="*/ 10 w 42"/>
                <a:gd name="T37" fmla="*/ 22 h 49"/>
                <a:gd name="T38" fmla="*/ 10 w 42"/>
                <a:gd name="T39" fmla="*/ 24 h 49"/>
                <a:gd name="T40" fmla="*/ 10 w 42"/>
                <a:gd name="T41" fmla="*/ 43 h 49"/>
                <a:gd name="T42" fmla="*/ 16 w 42"/>
                <a:gd name="T43" fmla="*/ 48 h 49"/>
                <a:gd name="T44" fmla="*/ 24 w 42"/>
                <a:gd name="T45" fmla="*/ 48 h 49"/>
                <a:gd name="T46" fmla="*/ 37 w 42"/>
                <a:gd name="T47" fmla="*/ 36 h 49"/>
                <a:gd name="T48" fmla="*/ 24 w 42"/>
                <a:gd name="T49" fmla="*/ 24 h 49"/>
                <a:gd name="T50" fmla="*/ 10 w 42"/>
                <a:gd name="T51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7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4" y="0"/>
                    <a:pt x="39" y="5"/>
                    <a:pt x="39" y="12"/>
                  </a:cubicBezTo>
                  <a:cubicBezTo>
                    <a:pt x="39" y="16"/>
                    <a:pt x="37" y="20"/>
                    <a:pt x="29" y="23"/>
                  </a:cubicBezTo>
                  <a:cubicBezTo>
                    <a:pt x="38" y="24"/>
                    <a:pt x="42" y="29"/>
                    <a:pt x="42" y="36"/>
                  </a:cubicBezTo>
                  <a:cubicBezTo>
                    <a:pt x="42" y="43"/>
                    <a:pt x="36" y="49"/>
                    <a:pt x="25" y="49"/>
                  </a:cubicBezTo>
                  <a:lnTo>
                    <a:pt x="0" y="49"/>
                  </a:lnTo>
                  <a:close/>
                  <a:moveTo>
                    <a:pt x="10" y="22"/>
                  </a:moveTo>
                  <a:cubicBezTo>
                    <a:pt x="23" y="22"/>
                    <a:pt x="23" y="22"/>
                    <a:pt x="23" y="22"/>
                  </a:cubicBezTo>
                  <a:cubicBezTo>
                    <a:pt x="30" y="22"/>
                    <a:pt x="35" y="17"/>
                    <a:pt x="35" y="11"/>
                  </a:cubicBezTo>
                  <a:cubicBezTo>
                    <a:pt x="35" y="7"/>
                    <a:pt x="31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7"/>
                  </a:cubicBezTo>
                  <a:lnTo>
                    <a:pt x="10" y="22"/>
                  </a:lnTo>
                  <a:close/>
                  <a:moveTo>
                    <a:pt x="10" y="24"/>
                  </a:moveTo>
                  <a:cubicBezTo>
                    <a:pt x="10" y="43"/>
                    <a:pt x="10" y="43"/>
                    <a:pt x="10" y="43"/>
                  </a:cubicBezTo>
                  <a:cubicBezTo>
                    <a:pt x="10" y="47"/>
                    <a:pt x="12" y="48"/>
                    <a:pt x="16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32" y="48"/>
                    <a:pt x="37" y="42"/>
                    <a:pt x="37" y="36"/>
                  </a:cubicBezTo>
                  <a:cubicBezTo>
                    <a:pt x="37" y="30"/>
                    <a:pt x="32" y="24"/>
                    <a:pt x="24" y="24"/>
                  </a:cubicBezTo>
                  <a:lnTo>
                    <a:pt x="10" y="24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iṥlïdê">
              <a:extLst>
                <a:ext uri="{FF2B5EF4-FFF2-40B4-BE49-F238E27FC236}">
                  <a16:creationId xmlns:a16="http://schemas.microsoft.com/office/drawing/2014/main" id="{C0EE322E-B934-4FC3-AD04-2D66D97E8A6A}"/>
                </a:ext>
              </a:extLst>
            </p:cNvPr>
            <p:cNvSpPr/>
            <p:nvPr/>
          </p:nvSpPr>
          <p:spPr bwMode="auto">
            <a:xfrm>
              <a:off x="4071938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2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0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2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5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0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isļîḍê">
              <a:extLst>
                <a:ext uri="{FF2B5EF4-FFF2-40B4-BE49-F238E27FC236}">
                  <a16:creationId xmlns:a16="http://schemas.microsoft.com/office/drawing/2014/main" id="{0917F507-F555-4C92-95CA-512DB1D522F4}"/>
                </a:ext>
              </a:extLst>
            </p:cNvPr>
            <p:cNvSpPr/>
            <p:nvPr/>
          </p:nvSpPr>
          <p:spPr bwMode="auto">
            <a:xfrm>
              <a:off x="4232275" y="3832225"/>
              <a:ext cx="60325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8 w 19"/>
                <a:gd name="T19" fmla="*/ 44 h 49"/>
                <a:gd name="T20" fmla="*/ 8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4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4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8" y="46"/>
                    <a:pt x="8" y="4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îśḻíďé">
              <a:extLst>
                <a:ext uri="{FF2B5EF4-FFF2-40B4-BE49-F238E27FC236}">
                  <a16:creationId xmlns:a16="http://schemas.microsoft.com/office/drawing/2014/main" id="{F9D30F18-0D00-456F-9B2B-4D5A4D4312F8}"/>
                </a:ext>
              </a:extLst>
            </p:cNvPr>
            <p:cNvSpPr/>
            <p:nvPr/>
          </p:nvSpPr>
          <p:spPr bwMode="auto">
            <a:xfrm>
              <a:off x="4319588" y="3832225"/>
              <a:ext cx="82550" cy="169863"/>
            </a:xfrm>
            <a:custGeom>
              <a:avLst/>
              <a:gdLst>
                <a:gd name="T0" fmla="*/ 26 w 26"/>
                <a:gd name="T1" fmla="*/ 0 h 50"/>
                <a:gd name="T2" fmla="*/ 26 w 26"/>
                <a:gd name="T3" fmla="*/ 2 h 50"/>
                <a:gd name="T4" fmla="*/ 19 w 26"/>
                <a:gd name="T5" fmla="*/ 6 h 50"/>
                <a:gd name="T6" fmla="*/ 19 w 26"/>
                <a:gd name="T7" fmla="*/ 37 h 50"/>
                <a:gd name="T8" fmla="*/ 9 w 26"/>
                <a:gd name="T9" fmla="*/ 50 h 50"/>
                <a:gd name="T10" fmla="*/ 0 w 26"/>
                <a:gd name="T11" fmla="*/ 45 h 50"/>
                <a:gd name="T12" fmla="*/ 3 w 26"/>
                <a:gd name="T13" fmla="*/ 41 h 50"/>
                <a:gd name="T14" fmla="*/ 6 w 26"/>
                <a:gd name="T15" fmla="*/ 45 h 50"/>
                <a:gd name="T16" fmla="*/ 10 w 26"/>
                <a:gd name="T17" fmla="*/ 49 h 50"/>
                <a:gd name="T18" fmla="*/ 15 w 26"/>
                <a:gd name="T19" fmla="*/ 38 h 50"/>
                <a:gd name="T20" fmla="*/ 15 w 26"/>
                <a:gd name="T21" fmla="*/ 6 h 50"/>
                <a:gd name="T22" fmla="*/ 8 w 26"/>
                <a:gd name="T23" fmla="*/ 2 h 50"/>
                <a:gd name="T24" fmla="*/ 8 w 26"/>
                <a:gd name="T25" fmla="*/ 0 h 50"/>
                <a:gd name="T26" fmla="*/ 26 w 26"/>
                <a:gd name="T2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50">
                  <a:moveTo>
                    <a:pt x="26" y="0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1" y="2"/>
                    <a:pt x="19" y="3"/>
                    <a:pt x="19" y="6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46"/>
                    <a:pt x="15" y="50"/>
                    <a:pt x="9" y="50"/>
                  </a:cubicBezTo>
                  <a:cubicBezTo>
                    <a:pt x="4" y="50"/>
                    <a:pt x="0" y="49"/>
                    <a:pt x="0" y="45"/>
                  </a:cubicBezTo>
                  <a:cubicBezTo>
                    <a:pt x="0" y="43"/>
                    <a:pt x="1" y="41"/>
                    <a:pt x="3" y="41"/>
                  </a:cubicBezTo>
                  <a:cubicBezTo>
                    <a:pt x="5" y="41"/>
                    <a:pt x="6" y="43"/>
                    <a:pt x="6" y="45"/>
                  </a:cubicBezTo>
                  <a:cubicBezTo>
                    <a:pt x="6" y="47"/>
                    <a:pt x="7" y="49"/>
                    <a:pt x="10" y="49"/>
                  </a:cubicBezTo>
                  <a:cubicBezTo>
                    <a:pt x="13" y="49"/>
                    <a:pt x="15" y="44"/>
                    <a:pt x="15" y="3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3"/>
                    <a:pt x="13" y="2"/>
                    <a:pt x="8" y="2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í$ľíḋè">
              <a:extLst>
                <a:ext uri="{FF2B5EF4-FFF2-40B4-BE49-F238E27FC236}">
                  <a16:creationId xmlns:a16="http://schemas.microsoft.com/office/drawing/2014/main" id="{9CC5D614-483C-4C2E-A793-94CA876365D8}"/>
                </a:ext>
              </a:extLst>
            </p:cNvPr>
            <p:cNvSpPr/>
            <p:nvPr/>
          </p:nvSpPr>
          <p:spPr bwMode="auto">
            <a:xfrm>
              <a:off x="4437063" y="3832225"/>
              <a:ext cx="58738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ïṧḷîḓê">
              <a:extLst>
                <a:ext uri="{FF2B5EF4-FFF2-40B4-BE49-F238E27FC236}">
                  <a16:creationId xmlns:a16="http://schemas.microsoft.com/office/drawing/2014/main" id="{8EBB8D5C-CBE5-443A-90A6-AD0F9EE61A1E}"/>
                </a:ext>
              </a:extLst>
            </p:cNvPr>
            <p:cNvSpPr/>
            <p:nvPr/>
          </p:nvSpPr>
          <p:spPr bwMode="auto">
            <a:xfrm>
              <a:off x="4521200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7 w 49"/>
                <a:gd name="T5" fmla="*/ 43 h 50"/>
                <a:gd name="T6" fmla="*/ 7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9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íśļidè">
              <a:extLst>
                <a:ext uri="{FF2B5EF4-FFF2-40B4-BE49-F238E27FC236}">
                  <a16:creationId xmlns:a16="http://schemas.microsoft.com/office/drawing/2014/main" id="{523CDD09-2DB7-433B-A0E0-D89D8C84EAB6}"/>
                </a:ext>
              </a:extLst>
            </p:cNvPr>
            <p:cNvSpPr/>
            <p:nvPr/>
          </p:nvSpPr>
          <p:spPr bwMode="auto">
            <a:xfrm>
              <a:off x="4703763" y="3829050"/>
              <a:ext cx="144463" cy="173038"/>
            </a:xfrm>
            <a:custGeom>
              <a:avLst/>
              <a:gdLst>
                <a:gd name="T0" fmla="*/ 45 w 45"/>
                <a:gd name="T1" fmla="*/ 28 h 51"/>
                <a:gd name="T2" fmla="*/ 45 w 45"/>
                <a:gd name="T3" fmla="*/ 30 h 51"/>
                <a:gd name="T4" fmla="*/ 39 w 45"/>
                <a:gd name="T5" fmla="*/ 35 h 51"/>
                <a:gd name="T6" fmla="*/ 39 w 45"/>
                <a:gd name="T7" fmla="*/ 50 h 51"/>
                <a:gd name="T8" fmla="*/ 36 w 45"/>
                <a:gd name="T9" fmla="*/ 50 h 51"/>
                <a:gd name="T10" fmla="*/ 35 w 45"/>
                <a:gd name="T11" fmla="*/ 47 h 51"/>
                <a:gd name="T12" fmla="*/ 21 w 45"/>
                <a:gd name="T13" fmla="*/ 51 h 51"/>
                <a:gd name="T14" fmla="*/ 0 w 45"/>
                <a:gd name="T15" fmla="*/ 26 h 51"/>
                <a:gd name="T16" fmla="*/ 22 w 45"/>
                <a:gd name="T17" fmla="*/ 0 h 51"/>
                <a:gd name="T18" fmla="*/ 31 w 45"/>
                <a:gd name="T19" fmla="*/ 2 h 51"/>
                <a:gd name="T20" fmla="*/ 36 w 45"/>
                <a:gd name="T21" fmla="*/ 0 h 51"/>
                <a:gd name="T22" fmla="*/ 41 w 45"/>
                <a:gd name="T23" fmla="*/ 12 h 51"/>
                <a:gd name="T24" fmla="*/ 40 w 45"/>
                <a:gd name="T25" fmla="*/ 13 h 51"/>
                <a:gd name="T26" fmla="*/ 22 w 45"/>
                <a:gd name="T27" fmla="*/ 2 h 51"/>
                <a:gd name="T28" fmla="*/ 5 w 45"/>
                <a:gd name="T29" fmla="*/ 25 h 51"/>
                <a:gd name="T30" fmla="*/ 21 w 45"/>
                <a:gd name="T31" fmla="*/ 50 h 51"/>
                <a:gd name="T32" fmla="*/ 35 w 45"/>
                <a:gd name="T33" fmla="*/ 40 h 51"/>
                <a:gd name="T34" fmla="*/ 35 w 45"/>
                <a:gd name="T35" fmla="*/ 35 h 51"/>
                <a:gd name="T36" fmla="*/ 27 w 45"/>
                <a:gd name="T37" fmla="*/ 30 h 51"/>
                <a:gd name="T38" fmla="*/ 27 w 45"/>
                <a:gd name="T39" fmla="*/ 28 h 51"/>
                <a:gd name="T40" fmla="*/ 45 w 45"/>
                <a:gd name="T41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51">
                  <a:moveTo>
                    <a:pt x="45" y="28"/>
                  </a:moveTo>
                  <a:cubicBezTo>
                    <a:pt x="45" y="30"/>
                    <a:pt x="45" y="30"/>
                    <a:pt x="45" y="30"/>
                  </a:cubicBezTo>
                  <a:cubicBezTo>
                    <a:pt x="40" y="30"/>
                    <a:pt x="39" y="32"/>
                    <a:pt x="39" y="35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2" y="49"/>
                    <a:pt x="28" y="51"/>
                    <a:pt x="21" y="51"/>
                  </a:cubicBezTo>
                  <a:cubicBezTo>
                    <a:pt x="8" y="51"/>
                    <a:pt x="0" y="42"/>
                    <a:pt x="0" y="26"/>
                  </a:cubicBezTo>
                  <a:cubicBezTo>
                    <a:pt x="0" y="11"/>
                    <a:pt x="9" y="0"/>
                    <a:pt x="22" y="0"/>
                  </a:cubicBezTo>
                  <a:cubicBezTo>
                    <a:pt x="26" y="0"/>
                    <a:pt x="29" y="1"/>
                    <a:pt x="31" y="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6" y="8"/>
                    <a:pt x="31" y="2"/>
                    <a:pt x="22" y="2"/>
                  </a:cubicBezTo>
                  <a:cubicBezTo>
                    <a:pt x="12" y="2"/>
                    <a:pt x="5" y="12"/>
                    <a:pt x="5" y="25"/>
                  </a:cubicBezTo>
                  <a:cubicBezTo>
                    <a:pt x="5" y="42"/>
                    <a:pt x="13" y="50"/>
                    <a:pt x="21" y="50"/>
                  </a:cubicBezTo>
                  <a:cubicBezTo>
                    <a:pt x="29" y="50"/>
                    <a:pt x="35" y="44"/>
                    <a:pt x="35" y="40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2"/>
                    <a:pt x="33" y="30"/>
                    <a:pt x="27" y="30"/>
                  </a:cubicBezTo>
                  <a:cubicBezTo>
                    <a:pt x="27" y="28"/>
                    <a:pt x="27" y="28"/>
                    <a:pt x="27" y="28"/>
                  </a:cubicBezTo>
                  <a:lnTo>
                    <a:pt x="45" y="2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ïŝľiďè">
              <a:extLst>
                <a:ext uri="{FF2B5EF4-FFF2-40B4-BE49-F238E27FC236}">
                  <a16:creationId xmlns:a16="http://schemas.microsoft.com/office/drawing/2014/main" id="{D2733F47-6479-403D-A01D-CD9F6A30D860}"/>
                </a:ext>
              </a:extLst>
            </p:cNvPr>
            <p:cNvSpPr/>
            <p:nvPr/>
          </p:nvSpPr>
          <p:spPr bwMode="auto">
            <a:xfrm>
              <a:off x="4946650" y="3832225"/>
              <a:ext cx="157163" cy="169863"/>
            </a:xfrm>
            <a:custGeom>
              <a:avLst/>
              <a:gdLst>
                <a:gd name="T0" fmla="*/ 0 w 49"/>
                <a:gd name="T1" fmla="*/ 0 h 50"/>
                <a:gd name="T2" fmla="*/ 18 w 49"/>
                <a:gd name="T3" fmla="*/ 0 h 50"/>
                <a:gd name="T4" fmla="*/ 18 w 49"/>
                <a:gd name="T5" fmla="*/ 2 h 50"/>
                <a:gd name="T6" fmla="*/ 11 w 49"/>
                <a:gd name="T7" fmla="*/ 6 h 50"/>
                <a:gd name="T8" fmla="*/ 11 w 49"/>
                <a:gd name="T9" fmla="*/ 34 h 50"/>
                <a:gd name="T10" fmla="*/ 26 w 49"/>
                <a:gd name="T11" fmla="*/ 48 h 50"/>
                <a:gd name="T12" fmla="*/ 41 w 49"/>
                <a:gd name="T13" fmla="*/ 34 h 50"/>
                <a:gd name="T14" fmla="*/ 41 w 49"/>
                <a:gd name="T15" fmla="*/ 6 h 50"/>
                <a:gd name="T16" fmla="*/ 34 w 49"/>
                <a:gd name="T17" fmla="*/ 2 h 50"/>
                <a:gd name="T18" fmla="*/ 34 w 49"/>
                <a:gd name="T19" fmla="*/ 0 h 50"/>
                <a:gd name="T20" fmla="*/ 49 w 49"/>
                <a:gd name="T21" fmla="*/ 0 h 50"/>
                <a:gd name="T22" fmla="*/ 49 w 49"/>
                <a:gd name="T23" fmla="*/ 2 h 50"/>
                <a:gd name="T24" fmla="*/ 43 w 49"/>
                <a:gd name="T25" fmla="*/ 6 h 50"/>
                <a:gd name="T26" fmla="*/ 43 w 49"/>
                <a:gd name="T27" fmla="*/ 34 h 50"/>
                <a:gd name="T28" fmla="*/ 24 w 49"/>
                <a:gd name="T29" fmla="*/ 50 h 50"/>
                <a:gd name="T30" fmla="*/ 7 w 49"/>
                <a:gd name="T31" fmla="*/ 33 h 50"/>
                <a:gd name="T32" fmla="*/ 7 w 49"/>
                <a:gd name="T33" fmla="*/ 6 h 50"/>
                <a:gd name="T34" fmla="*/ 0 w 49"/>
                <a:gd name="T35" fmla="*/ 2 h 50"/>
                <a:gd name="T36" fmla="*/ 0 w 49"/>
                <a:gd name="T3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50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42"/>
                    <a:pt x="17" y="48"/>
                    <a:pt x="26" y="48"/>
                  </a:cubicBezTo>
                  <a:cubicBezTo>
                    <a:pt x="33" y="48"/>
                    <a:pt x="41" y="45"/>
                    <a:pt x="41" y="34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9" y="2"/>
                    <a:pt x="34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3" y="3"/>
                    <a:pt x="43" y="6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45"/>
                    <a:pt x="35" y="50"/>
                    <a:pt x="24" y="50"/>
                  </a:cubicBezTo>
                  <a:cubicBezTo>
                    <a:pt x="15" y="50"/>
                    <a:pt x="7" y="45"/>
                    <a:pt x="7" y="3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îšľïďé">
              <a:extLst>
                <a:ext uri="{FF2B5EF4-FFF2-40B4-BE49-F238E27FC236}">
                  <a16:creationId xmlns:a16="http://schemas.microsoft.com/office/drawing/2014/main" id="{E53E49E0-8049-415F-8DB6-0CE910E5D7A3}"/>
                </a:ext>
              </a:extLst>
            </p:cNvPr>
            <p:cNvSpPr/>
            <p:nvPr/>
          </p:nvSpPr>
          <p:spPr bwMode="auto">
            <a:xfrm>
              <a:off x="51260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6 w 49"/>
                <a:gd name="T5" fmla="*/ 43 h 50"/>
                <a:gd name="T6" fmla="*/ 6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9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iŝľïďê">
              <a:extLst>
                <a:ext uri="{FF2B5EF4-FFF2-40B4-BE49-F238E27FC236}">
                  <a16:creationId xmlns:a16="http://schemas.microsoft.com/office/drawing/2014/main" id="{50B24233-4BA1-4978-98BE-4419AC889F92}"/>
                </a:ext>
              </a:extLst>
            </p:cNvPr>
            <p:cNvSpPr/>
            <p:nvPr/>
          </p:nvSpPr>
          <p:spPr bwMode="auto">
            <a:xfrm>
              <a:off x="5310188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ïṧlïďè">
              <a:extLst>
                <a:ext uri="{FF2B5EF4-FFF2-40B4-BE49-F238E27FC236}">
                  <a16:creationId xmlns:a16="http://schemas.microsoft.com/office/drawing/2014/main" id="{A55A1101-49B4-451A-B440-D2CC76C02840}"/>
                </a:ext>
              </a:extLst>
            </p:cNvPr>
            <p:cNvSpPr/>
            <p:nvPr/>
          </p:nvSpPr>
          <p:spPr bwMode="auto">
            <a:xfrm>
              <a:off x="5389563" y="3832225"/>
              <a:ext cx="150813" cy="169863"/>
            </a:xfrm>
            <a:custGeom>
              <a:avLst/>
              <a:gdLst>
                <a:gd name="T0" fmla="*/ 32 w 47"/>
                <a:gd name="T1" fmla="*/ 0 h 50"/>
                <a:gd name="T2" fmla="*/ 47 w 47"/>
                <a:gd name="T3" fmla="*/ 0 h 50"/>
                <a:gd name="T4" fmla="*/ 47 w 47"/>
                <a:gd name="T5" fmla="*/ 2 h 50"/>
                <a:gd name="T6" fmla="*/ 40 w 47"/>
                <a:gd name="T7" fmla="*/ 7 h 50"/>
                <a:gd name="T8" fmla="*/ 24 w 47"/>
                <a:gd name="T9" fmla="*/ 50 h 50"/>
                <a:gd name="T10" fmla="*/ 23 w 47"/>
                <a:gd name="T11" fmla="*/ 50 h 50"/>
                <a:gd name="T12" fmla="*/ 7 w 47"/>
                <a:gd name="T13" fmla="*/ 6 h 50"/>
                <a:gd name="T14" fmla="*/ 0 w 47"/>
                <a:gd name="T15" fmla="*/ 2 h 50"/>
                <a:gd name="T16" fmla="*/ 0 w 47"/>
                <a:gd name="T17" fmla="*/ 0 h 50"/>
                <a:gd name="T18" fmla="*/ 18 w 47"/>
                <a:gd name="T19" fmla="*/ 0 h 50"/>
                <a:gd name="T20" fmla="*/ 18 w 47"/>
                <a:gd name="T21" fmla="*/ 2 h 50"/>
                <a:gd name="T22" fmla="*/ 11 w 47"/>
                <a:gd name="T23" fmla="*/ 4 h 50"/>
                <a:gd name="T24" fmla="*/ 12 w 47"/>
                <a:gd name="T25" fmla="*/ 5 h 50"/>
                <a:gd name="T26" fmla="*/ 25 w 47"/>
                <a:gd name="T27" fmla="*/ 43 h 50"/>
                <a:gd name="T28" fmla="*/ 38 w 47"/>
                <a:gd name="T29" fmla="*/ 7 h 50"/>
                <a:gd name="T30" fmla="*/ 39 w 47"/>
                <a:gd name="T31" fmla="*/ 4 h 50"/>
                <a:gd name="T32" fmla="*/ 32 w 47"/>
                <a:gd name="T33" fmla="*/ 2 h 50"/>
                <a:gd name="T34" fmla="*/ 32 w 47"/>
                <a:gd name="T3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50">
                  <a:moveTo>
                    <a:pt x="32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2"/>
                    <a:pt x="42" y="3"/>
                    <a:pt x="40" y="7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4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2"/>
                    <a:pt x="11" y="4"/>
                  </a:cubicBezTo>
                  <a:cubicBezTo>
                    <a:pt x="11" y="4"/>
                    <a:pt x="11" y="5"/>
                    <a:pt x="12" y="5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9" y="6"/>
                    <a:pt x="39" y="5"/>
                    <a:pt x="39" y="4"/>
                  </a:cubicBezTo>
                  <a:cubicBezTo>
                    <a:pt x="39" y="3"/>
                    <a:pt x="37" y="2"/>
                    <a:pt x="32" y="2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iṥľîḋe">
              <a:extLst>
                <a:ext uri="{FF2B5EF4-FFF2-40B4-BE49-F238E27FC236}">
                  <a16:creationId xmlns:a16="http://schemas.microsoft.com/office/drawing/2014/main" id="{F0F3F784-29E7-488B-A89E-0B21FC2D6209}"/>
                </a:ext>
              </a:extLst>
            </p:cNvPr>
            <p:cNvSpPr/>
            <p:nvPr/>
          </p:nvSpPr>
          <p:spPr bwMode="auto">
            <a:xfrm>
              <a:off x="556260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6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íślîḋè">
              <a:extLst>
                <a:ext uri="{FF2B5EF4-FFF2-40B4-BE49-F238E27FC236}">
                  <a16:creationId xmlns:a16="http://schemas.microsoft.com/office/drawing/2014/main" id="{4F46E3EE-EE29-4711-BA63-045C1C6B5301}"/>
                </a:ext>
              </a:extLst>
            </p:cNvPr>
            <p:cNvSpPr/>
            <p:nvPr/>
          </p:nvSpPr>
          <p:spPr bwMode="auto">
            <a:xfrm>
              <a:off x="5722938" y="3832225"/>
              <a:ext cx="138113" cy="166688"/>
            </a:xfrm>
            <a:custGeom>
              <a:avLst/>
              <a:gdLst>
                <a:gd name="T0" fmla="*/ 0 w 43"/>
                <a:gd name="T1" fmla="*/ 49 h 49"/>
                <a:gd name="T2" fmla="*/ 0 w 43"/>
                <a:gd name="T3" fmla="*/ 48 h 49"/>
                <a:gd name="T4" fmla="*/ 6 w 43"/>
                <a:gd name="T5" fmla="*/ 43 h 49"/>
                <a:gd name="T6" fmla="*/ 6 w 43"/>
                <a:gd name="T7" fmla="*/ 6 h 49"/>
                <a:gd name="T8" fmla="*/ 0 w 43"/>
                <a:gd name="T9" fmla="*/ 2 h 49"/>
                <a:gd name="T10" fmla="*/ 0 w 43"/>
                <a:gd name="T11" fmla="*/ 0 h 49"/>
                <a:gd name="T12" fmla="*/ 22 w 43"/>
                <a:gd name="T13" fmla="*/ 0 h 49"/>
                <a:gd name="T14" fmla="*/ 38 w 43"/>
                <a:gd name="T15" fmla="*/ 12 h 49"/>
                <a:gd name="T16" fmla="*/ 24 w 43"/>
                <a:gd name="T17" fmla="*/ 25 h 49"/>
                <a:gd name="T18" fmla="*/ 36 w 43"/>
                <a:gd name="T19" fmla="*/ 44 h 49"/>
                <a:gd name="T20" fmla="*/ 43 w 43"/>
                <a:gd name="T21" fmla="*/ 48 h 49"/>
                <a:gd name="T22" fmla="*/ 43 w 43"/>
                <a:gd name="T23" fmla="*/ 49 h 49"/>
                <a:gd name="T24" fmla="*/ 33 w 43"/>
                <a:gd name="T25" fmla="*/ 49 h 49"/>
                <a:gd name="T26" fmla="*/ 20 w 43"/>
                <a:gd name="T27" fmla="*/ 25 h 49"/>
                <a:gd name="T28" fmla="*/ 10 w 43"/>
                <a:gd name="T29" fmla="*/ 25 h 49"/>
                <a:gd name="T30" fmla="*/ 10 w 43"/>
                <a:gd name="T31" fmla="*/ 43 h 49"/>
                <a:gd name="T32" fmla="*/ 17 w 43"/>
                <a:gd name="T33" fmla="*/ 48 h 49"/>
                <a:gd name="T34" fmla="*/ 17 w 43"/>
                <a:gd name="T35" fmla="*/ 49 h 49"/>
                <a:gd name="T36" fmla="*/ 0 w 43"/>
                <a:gd name="T37" fmla="*/ 49 h 49"/>
                <a:gd name="T38" fmla="*/ 10 w 43"/>
                <a:gd name="T39" fmla="*/ 23 h 49"/>
                <a:gd name="T40" fmla="*/ 23 w 43"/>
                <a:gd name="T41" fmla="*/ 23 h 49"/>
                <a:gd name="T42" fmla="*/ 33 w 43"/>
                <a:gd name="T43" fmla="*/ 12 h 49"/>
                <a:gd name="T44" fmla="*/ 21 w 43"/>
                <a:gd name="T45" fmla="*/ 2 h 49"/>
                <a:gd name="T46" fmla="*/ 15 w 43"/>
                <a:gd name="T47" fmla="*/ 2 h 49"/>
                <a:gd name="T48" fmla="*/ 10 w 43"/>
                <a:gd name="T49" fmla="*/ 6 h 49"/>
                <a:gd name="T50" fmla="*/ 10 w 43"/>
                <a:gd name="T51" fmla="*/ 2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2" y="0"/>
                    <a:pt x="38" y="5"/>
                    <a:pt x="38" y="12"/>
                  </a:cubicBezTo>
                  <a:cubicBezTo>
                    <a:pt x="38" y="19"/>
                    <a:pt x="34" y="24"/>
                    <a:pt x="24" y="25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7" y="47"/>
                    <a:pt x="39" y="4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  <a:moveTo>
                    <a:pt x="10" y="23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31" y="23"/>
                    <a:pt x="33" y="18"/>
                    <a:pt x="33" y="12"/>
                  </a:cubicBezTo>
                  <a:cubicBezTo>
                    <a:pt x="33" y="6"/>
                    <a:pt x="29" y="2"/>
                    <a:pt x="21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2" y="2"/>
                    <a:pt x="10" y="3"/>
                    <a:pt x="10" y="6"/>
                  </a:cubicBezTo>
                  <a:lnTo>
                    <a:pt x="10" y="23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isľiḓè">
              <a:extLst>
                <a:ext uri="{FF2B5EF4-FFF2-40B4-BE49-F238E27FC236}">
                  <a16:creationId xmlns:a16="http://schemas.microsoft.com/office/drawing/2014/main" id="{79ABEA8E-119A-4703-B141-74EB527CBFB9}"/>
                </a:ext>
              </a:extLst>
            </p:cNvPr>
            <p:cNvSpPr/>
            <p:nvPr/>
          </p:nvSpPr>
          <p:spPr bwMode="auto">
            <a:xfrm>
              <a:off x="5886450" y="3829050"/>
              <a:ext cx="115888" cy="173038"/>
            </a:xfrm>
            <a:custGeom>
              <a:avLst/>
              <a:gdLst>
                <a:gd name="T0" fmla="*/ 2 w 36"/>
                <a:gd name="T1" fmla="*/ 38 h 51"/>
                <a:gd name="T2" fmla="*/ 20 w 36"/>
                <a:gd name="T3" fmla="*/ 50 h 51"/>
                <a:gd name="T4" fmla="*/ 33 w 36"/>
                <a:gd name="T5" fmla="*/ 39 h 51"/>
                <a:gd name="T6" fmla="*/ 18 w 36"/>
                <a:gd name="T7" fmla="*/ 27 h 51"/>
                <a:gd name="T8" fmla="*/ 2 w 36"/>
                <a:gd name="T9" fmla="*/ 12 h 51"/>
                <a:gd name="T10" fmla="*/ 17 w 36"/>
                <a:gd name="T11" fmla="*/ 0 h 51"/>
                <a:gd name="T12" fmla="*/ 26 w 36"/>
                <a:gd name="T13" fmla="*/ 2 h 51"/>
                <a:gd name="T14" fmla="*/ 27 w 36"/>
                <a:gd name="T15" fmla="*/ 2 h 51"/>
                <a:gd name="T16" fmla="*/ 31 w 36"/>
                <a:gd name="T17" fmla="*/ 1 h 51"/>
                <a:gd name="T18" fmla="*/ 35 w 36"/>
                <a:gd name="T19" fmla="*/ 13 h 51"/>
                <a:gd name="T20" fmla="*/ 34 w 36"/>
                <a:gd name="T21" fmla="*/ 14 h 51"/>
                <a:gd name="T22" fmla="*/ 16 w 36"/>
                <a:gd name="T23" fmla="*/ 2 h 51"/>
                <a:gd name="T24" fmla="*/ 6 w 36"/>
                <a:gd name="T25" fmla="*/ 11 h 51"/>
                <a:gd name="T26" fmla="*/ 20 w 36"/>
                <a:gd name="T27" fmla="*/ 23 h 51"/>
                <a:gd name="T28" fmla="*/ 36 w 36"/>
                <a:gd name="T29" fmla="*/ 38 h 51"/>
                <a:gd name="T30" fmla="*/ 21 w 36"/>
                <a:gd name="T31" fmla="*/ 51 h 51"/>
                <a:gd name="T32" fmla="*/ 10 w 36"/>
                <a:gd name="T33" fmla="*/ 49 h 51"/>
                <a:gd name="T34" fmla="*/ 5 w 36"/>
                <a:gd name="T35" fmla="*/ 51 h 51"/>
                <a:gd name="T36" fmla="*/ 0 w 36"/>
                <a:gd name="T37" fmla="*/ 38 h 51"/>
                <a:gd name="T38" fmla="*/ 2 w 36"/>
                <a:gd name="T3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51">
                  <a:moveTo>
                    <a:pt x="2" y="38"/>
                  </a:moveTo>
                  <a:cubicBezTo>
                    <a:pt x="5" y="43"/>
                    <a:pt x="11" y="50"/>
                    <a:pt x="20" y="50"/>
                  </a:cubicBezTo>
                  <a:cubicBezTo>
                    <a:pt x="27" y="50"/>
                    <a:pt x="33" y="47"/>
                    <a:pt x="33" y="39"/>
                  </a:cubicBezTo>
                  <a:cubicBezTo>
                    <a:pt x="33" y="32"/>
                    <a:pt x="28" y="30"/>
                    <a:pt x="18" y="27"/>
                  </a:cubicBezTo>
                  <a:cubicBezTo>
                    <a:pt x="10" y="25"/>
                    <a:pt x="2" y="21"/>
                    <a:pt x="2" y="12"/>
                  </a:cubicBezTo>
                  <a:cubicBezTo>
                    <a:pt x="2" y="7"/>
                    <a:pt x="6" y="0"/>
                    <a:pt x="17" y="0"/>
                  </a:cubicBezTo>
                  <a:cubicBezTo>
                    <a:pt x="22" y="0"/>
                    <a:pt x="25" y="2"/>
                    <a:pt x="26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0" y="7"/>
                    <a:pt x="24" y="2"/>
                    <a:pt x="16" y="2"/>
                  </a:cubicBezTo>
                  <a:cubicBezTo>
                    <a:pt x="11" y="2"/>
                    <a:pt x="6" y="4"/>
                    <a:pt x="6" y="11"/>
                  </a:cubicBezTo>
                  <a:cubicBezTo>
                    <a:pt x="6" y="19"/>
                    <a:pt x="13" y="21"/>
                    <a:pt x="20" y="23"/>
                  </a:cubicBezTo>
                  <a:cubicBezTo>
                    <a:pt x="29" y="26"/>
                    <a:pt x="36" y="29"/>
                    <a:pt x="36" y="38"/>
                  </a:cubicBezTo>
                  <a:cubicBezTo>
                    <a:pt x="36" y="47"/>
                    <a:pt x="29" y="51"/>
                    <a:pt x="21" y="51"/>
                  </a:cubicBezTo>
                  <a:cubicBezTo>
                    <a:pt x="16" y="51"/>
                    <a:pt x="12" y="49"/>
                    <a:pt x="10" y="49"/>
                  </a:cubicBezTo>
                  <a:cubicBezTo>
                    <a:pt x="8" y="49"/>
                    <a:pt x="6" y="50"/>
                    <a:pt x="5" y="51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2" y="3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isḻiḍe">
              <a:extLst>
                <a:ext uri="{FF2B5EF4-FFF2-40B4-BE49-F238E27FC236}">
                  <a16:creationId xmlns:a16="http://schemas.microsoft.com/office/drawing/2014/main" id="{92AB8838-5C15-46A6-B1E1-FA5B490E9CD8}"/>
                </a:ext>
              </a:extLst>
            </p:cNvPr>
            <p:cNvSpPr/>
            <p:nvPr/>
          </p:nvSpPr>
          <p:spPr bwMode="auto">
            <a:xfrm>
              <a:off x="6037263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îṥlïḋe">
              <a:extLst>
                <a:ext uri="{FF2B5EF4-FFF2-40B4-BE49-F238E27FC236}">
                  <a16:creationId xmlns:a16="http://schemas.microsoft.com/office/drawing/2014/main" id="{8B57C410-9AF9-406E-BBB4-13D4E75C3D92}"/>
                </a:ext>
              </a:extLst>
            </p:cNvPr>
            <p:cNvSpPr/>
            <p:nvPr/>
          </p:nvSpPr>
          <p:spPr bwMode="auto">
            <a:xfrm>
              <a:off x="6121400" y="3832225"/>
              <a:ext cx="157163" cy="166688"/>
            </a:xfrm>
            <a:custGeom>
              <a:avLst/>
              <a:gdLst>
                <a:gd name="T0" fmla="*/ 15 w 49"/>
                <a:gd name="T1" fmla="*/ 49 h 49"/>
                <a:gd name="T2" fmla="*/ 15 w 49"/>
                <a:gd name="T3" fmla="*/ 48 h 49"/>
                <a:gd name="T4" fmla="*/ 22 w 49"/>
                <a:gd name="T5" fmla="*/ 44 h 49"/>
                <a:gd name="T6" fmla="*/ 22 w 49"/>
                <a:gd name="T7" fmla="*/ 6 h 49"/>
                <a:gd name="T8" fmla="*/ 17 w 49"/>
                <a:gd name="T9" fmla="*/ 2 h 49"/>
                <a:gd name="T10" fmla="*/ 1 w 49"/>
                <a:gd name="T11" fmla="*/ 12 h 49"/>
                <a:gd name="T12" fmla="*/ 0 w 49"/>
                <a:gd name="T13" fmla="*/ 12 h 49"/>
                <a:gd name="T14" fmla="*/ 4 w 49"/>
                <a:gd name="T15" fmla="*/ 0 h 49"/>
                <a:gd name="T16" fmla="*/ 45 w 49"/>
                <a:gd name="T17" fmla="*/ 0 h 49"/>
                <a:gd name="T18" fmla="*/ 49 w 49"/>
                <a:gd name="T19" fmla="*/ 12 h 49"/>
                <a:gd name="T20" fmla="*/ 48 w 49"/>
                <a:gd name="T21" fmla="*/ 13 h 49"/>
                <a:gd name="T22" fmla="*/ 33 w 49"/>
                <a:gd name="T23" fmla="*/ 2 h 49"/>
                <a:gd name="T24" fmla="*/ 27 w 49"/>
                <a:gd name="T25" fmla="*/ 6 h 49"/>
                <a:gd name="T26" fmla="*/ 27 w 49"/>
                <a:gd name="T27" fmla="*/ 44 h 49"/>
                <a:gd name="T28" fmla="*/ 34 w 49"/>
                <a:gd name="T29" fmla="*/ 48 h 49"/>
                <a:gd name="T30" fmla="*/ 34 w 49"/>
                <a:gd name="T31" fmla="*/ 49 h 49"/>
                <a:gd name="T32" fmla="*/ 15 w 49"/>
                <a:gd name="T3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49">
                  <a:moveTo>
                    <a:pt x="15" y="49"/>
                  </a:moveTo>
                  <a:cubicBezTo>
                    <a:pt x="15" y="48"/>
                    <a:pt x="15" y="48"/>
                    <a:pt x="15" y="48"/>
                  </a:cubicBezTo>
                  <a:cubicBezTo>
                    <a:pt x="19" y="48"/>
                    <a:pt x="22" y="47"/>
                    <a:pt x="22" y="44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3"/>
                    <a:pt x="21" y="2"/>
                    <a:pt x="17" y="2"/>
                  </a:cubicBezTo>
                  <a:cubicBezTo>
                    <a:pt x="8" y="2"/>
                    <a:pt x="4" y="7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4" y="7"/>
                    <a:pt x="42" y="2"/>
                    <a:pt x="33" y="2"/>
                  </a:cubicBezTo>
                  <a:cubicBezTo>
                    <a:pt x="29" y="2"/>
                    <a:pt x="27" y="3"/>
                    <a:pt x="27" y="6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7"/>
                    <a:pt x="29" y="48"/>
                    <a:pt x="34" y="48"/>
                  </a:cubicBezTo>
                  <a:cubicBezTo>
                    <a:pt x="34" y="49"/>
                    <a:pt x="34" y="49"/>
                    <a:pt x="34" y="49"/>
                  </a:cubicBezTo>
                  <a:lnTo>
                    <a:pt x="15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ïSḷidè">
              <a:extLst>
                <a:ext uri="{FF2B5EF4-FFF2-40B4-BE49-F238E27FC236}">
                  <a16:creationId xmlns:a16="http://schemas.microsoft.com/office/drawing/2014/main" id="{FFC1C3E8-9BE4-4DBF-8610-EDBDFE2B7802}"/>
                </a:ext>
              </a:extLst>
            </p:cNvPr>
            <p:cNvSpPr/>
            <p:nvPr/>
          </p:nvSpPr>
          <p:spPr bwMode="auto">
            <a:xfrm>
              <a:off x="6297613" y="3832225"/>
              <a:ext cx="141288" cy="166688"/>
            </a:xfrm>
            <a:custGeom>
              <a:avLst/>
              <a:gdLst>
                <a:gd name="T0" fmla="*/ 13 w 44"/>
                <a:gd name="T1" fmla="*/ 49 h 49"/>
                <a:gd name="T2" fmla="*/ 13 w 44"/>
                <a:gd name="T3" fmla="*/ 48 h 49"/>
                <a:gd name="T4" fmla="*/ 20 w 44"/>
                <a:gd name="T5" fmla="*/ 44 h 49"/>
                <a:gd name="T6" fmla="*/ 20 w 44"/>
                <a:gd name="T7" fmla="*/ 30 h 49"/>
                <a:gd name="T8" fmla="*/ 7 w 44"/>
                <a:gd name="T9" fmla="*/ 5 h 49"/>
                <a:gd name="T10" fmla="*/ 0 w 44"/>
                <a:gd name="T11" fmla="*/ 2 h 49"/>
                <a:gd name="T12" fmla="*/ 0 w 44"/>
                <a:gd name="T13" fmla="*/ 0 h 49"/>
                <a:gd name="T14" fmla="*/ 18 w 44"/>
                <a:gd name="T15" fmla="*/ 0 h 49"/>
                <a:gd name="T16" fmla="*/ 18 w 44"/>
                <a:gd name="T17" fmla="*/ 2 h 49"/>
                <a:gd name="T18" fmla="*/ 11 w 44"/>
                <a:gd name="T19" fmla="*/ 4 h 49"/>
                <a:gd name="T20" fmla="*/ 12 w 44"/>
                <a:gd name="T21" fmla="*/ 5 h 49"/>
                <a:gd name="T22" fmla="*/ 23 w 44"/>
                <a:gd name="T23" fmla="*/ 27 h 49"/>
                <a:gd name="T24" fmla="*/ 35 w 44"/>
                <a:gd name="T25" fmla="*/ 6 h 49"/>
                <a:gd name="T26" fmla="*/ 36 w 44"/>
                <a:gd name="T27" fmla="*/ 4 h 49"/>
                <a:gd name="T28" fmla="*/ 29 w 44"/>
                <a:gd name="T29" fmla="*/ 2 h 49"/>
                <a:gd name="T30" fmla="*/ 29 w 44"/>
                <a:gd name="T31" fmla="*/ 0 h 49"/>
                <a:gd name="T32" fmla="*/ 44 w 44"/>
                <a:gd name="T33" fmla="*/ 0 h 49"/>
                <a:gd name="T34" fmla="*/ 44 w 44"/>
                <a:gd name="T35" fmla="*/ 2 h 49"/>
                <a:gd name="T36" fmla="*/ 37 w 44"/>
                <a:gd name="T37" fmla="*/ 7 h 49"/>
                <a:gd name="T38" fmla="*/ 24 w 44"/>
                <a:gd name="T39" fmla="*/ 29 h 49"/>
                <a:gd name="T40" fmla="*/ 24 w 44"/>
                <a:gd name="T41" fmla="*/ 44 h 49"/>
                <a:gd name="T42" fmla="*/ 31 w 44"/>
                <a:gd name="T43" fmla="*/ 48 h 49"/>
                <a:gd name="T44" fmla="*/ 31 w 44"/>
                <a:gd name="T45" fmla="*/ 49 h 49"/>
                <a:gd name="T46" fmla="*/ 13 w 44"/>
                <a:gd name="T4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" h="49">
                  <a:moveTo>
                    <a:pt x="13" y="49"/>
                  </a:moveTo>
                  <a:cubicBezTo>
                    <a:pt x="13" y="48"/>
                    <a:pt x="13" y="48"/>
                    <a:pt x="13" y="48"/>
                  </a:cubicBezTo>
                  <a:cubicBezTo>
                    <a:pt x="19" y="48"/>
                    <a:pt x="20" y="46"/>
                    <a:pt x="20" y="44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5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2"/>
                    <a:pt x="11" y="4"/>
                  </a:cubicBezTo>
                  <a:cubicBezTo>
                    <a:pt x="11" y="4"/>
                    <a:pt x="11" y="4"/>
                    <a:pt x="12" y="5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5"/>
                    <a:pt x="36" y="5"/>
                    <a:pt x="36" y="4"/>
                  </a:cubicBezTo>
                  <a:cubicBezTo>
                    <a:pt x="36" y="3"/>
                    <a:pt x="34" y="2"/>
                    <a:pt x="29" y="2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39" y="2"/>
                    <a:pt x="39" y="3"/>
                    <a:pt x="37" y="7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6"/>
                    <a:pt x="26" y="48"/>
                    <a:pt x="31" y="48"/>
                  </a:cubicBezTo>
                  <a:cubicBezTo>
                    <a:pt x="31" y="49"/>
                    <a:pt x="31" y="49"/>
                    <a:pt x="31" y="49"/>
                  </a:cubicBezTo>
                  <a:lnTo>
                    <a:pt x="13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iSḷiḍé">
              <a:extLst>
                <a:ext uri="{FF2B5EF4-FFF2-40B4-BE49-F238E27FC236}">
                  <a16:creationId xmlns:a16="http://schemas.microsoft.com/office/drawing/2014/main" id="{ED110175-E8F5-417A-BCBB-30EF09628EE5}"/>
                </a:ext>
              </a:extLst>
            </p:cNvPr>
            <p:cNvSpPr/>
            <p:nvPr/>
          </p:nvSpPr>
          <p:spPr bwMode="auto">
            <a:xfrm>
              <a:off x="6540500" y="3829050"/>
              <a:ext cx="138113" cy="173038"/>
            </a:xfrm>
            <a:custGeom>
              <a:avLst/>
              <a:gdLst>
                <a:gd name="T0" fmla="*/ 43 w 43"/>
                <a:gd name="T1" fmla="*/ 26 h 51"/>
                <a:gd name="T2" fmla="*/ 21 w 43"/>
                <a:gd name="T3" fmla="*/ 51 h 51"/>
                <a:gd name="T4" fmla="*/ 0 w 43"/>
                <a:gd name="T5" fmla="*/ 26 h 51"/>
                <a:gd name="T6" fmla="*/ 21 w 43"/>
                <a:gd name="T7" fmla="*/ 0 h 51"/>
                <a:gd name="T8" fmla="*/ 43 w 43"/>
                <a:gd name="T9" fmla="*/ 26 h 51"/>
                <a:gd name="T10" fmla="*/ 5 w 43"/>
                <a:gd name="T11" fmla="*/ 26 h 51"/>
                <a:gd name="T12" fmla="*/ 21 w 43"/>
                <a:gd name="T13" fmla="*/ 50 h 51"/>
                <a:gd name="T14" fmla="*/ 38 w 43"/>
                <a:gd name="T15" fmla="*/ 26 h 51"/>
                <a:gd name="T16" fmla="*/ 21 w 43"/>
                <a:gd name="T17" fmla="*/ 2 h 51"/>
                <a:gd name="T18" fmla="*/ 5 w 43"/>
                <a:gd name="T19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1">
                  <a:moveTo>
                    <a:pt x="43" y="26"/>
                  </a:moveTo>
                  <a:cubicBezTo>
                    <a:pt x="43" y="39"/>
                    <a:pt x="36" y="51"/>
                    <a:pt x="21" y="51"/>
                  </a:cubicBezTo>
                  <a:cubicBezTo>
                    <a:pt x="7" y="51"/>
                    <a:pt x="0" y="39"/>
                    <a:pt x="0" y="26"/>
                  </a:cubicBezTo>
                  <a:cubicBezTo>
                    <a:pt x="0" y="13"/>
                    <a:pt x="7" y="0"/>
                    <a:pt x="21" y="0"/>
                  </a:cubicBezTo>
                  <a:cubicBezTo>
                    <a:pt x="36" y="0"/>
                    <a:pt x="43" y="13"/>
                    <a:pt x="43" y="26"/>
                  </a:cubicBezTo>
                  <a:close/>
                  <a:moveTo>
                    <a:pt x="5" y="26"/>
                  </a:moveTo>
                  <a:cubicBezTo>
                    <a:pt x="5" y="38"/>
                    <a:pt x="10" y="50"/>
                    <a:pt x="21" y="50"/>
                  </a:cubicBezTo>
                  <a:cubicBezTo>
                    <a:pt x="33" y="50"/>
                    <a:pt x="38" y="38"/>
                    <a:pt x="38" y="26"/>
                  </a:cubicBezTo>
                  <a:cubicBezTo>
                    <a:pt x="38" y="14"/>
                    <a:pt x="33" y="2"/>
                    <a:pt x="21" y="2"/>
                  </a:cubicBezTo>
                  <a:cubicBezTo>
                    <a:pt x="10" y="2"/>
                    <a:pt x="5" y="14"/>
                    <a:pt x="5" y="26"/>
                  </a:cubicBez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íṣľiḓê">
              <a:extLst>
                <a:ext uri="{FF2B5EF4-FFF2-40B4-BE49-F238E27FC236}">
                  <a16:creationId xmlns:a16="http://schemas.microsoft.com/office/drawing/2014/main" id="{C26DF555-30EE-4067-9AA1-83A469B4BA9A}"/>
                </a:ext>
              </a:extLst>
            </p:cNvPr>
            <p:cNvSpPr/>
            <p:nvPr/>
          </p:nvSpPr>
          <p:spPr bwMode="auto">
            <a:xfrm>
              <a:off x="6707188" y="3832225"/>
              <a:ext cx="128588" cy="166688"/>
            </a:xfrm>
            <a:custGeom>
              <a:avLst/>
              <a:gdLst>
                <a:gd name="T0" fmla="*/ 0 w 40"/>
                <a:gd name="T1" fmla="*/ 49 h 49"/>
                <a:gd name="T2" fmla="*/ 0 w 40"/>
                <a:gd name="T3" fmla="*/ 48 h 49"/>
                <a:gd name="T4" fmla="*/ 6 w 40"/>
                <a:gd name="T5" fmla="*/ 43 h 49"/>
                <a:gd name="T6" fmla="*/ 6 w 40"/>
                <a:gd name="T7" fmla="*/ 6 h 49"/>
                <a:gd name="T8" fmla="*/ 0 w 40"/>
                <a:gd name="T9" fmla="*/ 2 h 49"/>
                <a:gd name="T10" fmla="*/ 0 w 40"/>
                <a:gd name="T11" fmla="*/ 0 h 49"/>
                <a:gd name="T12" fmla="*/ 35 w 40"/>
                <a:gd name="T13" fmla="*/ 0 h 49"/>
                <a:gd name="T14" fmla="*/ 40 w 40"/>
                <a:gd name="T15" fmla="*/ 11 h 49"/>
                <a:gd name="T16" fmla="*/ 39 w 40"/>
                <a:gd name="T17" fmla="*/ 12 h 49"/>
                <a:gd name="T18" fmla="*/ 22 w 40"/>
                <a:gd name="T19" fmla="*/ 2 h 49"/>
                <a:gd name="T20" fmla="*/ 15 w 40"/>
                <a:gd name="T21" fmla="*/ 2 h 49"/>
                <a:gd name="T22" fmla="*/ 10 w 40"/>
                <a:gd name="T23" fmla="*/ 6 h 49"/>
                <a:gd name="T24" fmla="*/ 10 w 40"/>
                <a:gd name="T25" fmla="*/ 23 h 49"/>
                <a:gd name="T26" fmla="*/ 20 w 40"/>
                <a:gd name="T27" fmla="*/ 23 h 49"/>
                <a:gd name="T28" fmla="*/ 28 w 40"/>
                <a:gd name="T29" fmla="*/ 14 h 49"/>
                <a:gd name="T30" fmla="*/ 30 w 40"/>
                <a:gd name="T31" fmla="*/ 14 h 49"/>
                <a:gd name="T32" fmla="*/ 30 w 40"/>
                <a:gd name="T33" fmla="*/ 34 h 49"/>
                <a:gd name="T34" fmla="*/ 28 w 40"/>
                <a:gd name="T35" fmla="*/ 34 h 49"/>
                <a:gd name="T36" fmla="*/ 20 w 40"/>
                <a:gd name="T37" fmla="*/ 24 h 49"/>
                <a:gd name="T38" fmla="*/ 10 w 40"/>
                <a:gd name="T39" fmla="*/ 24 h 49"/>
                <a:gd name="T40" fmla="*/ 10 w 40"/>
                <a:gd name="T41" fmla="*/ 43 h 49"/>
                <a:gd name="T42" fmla="*/ 17 w 40"/>
                <a:gd name="T43" fmla="*/ 48 h 49"/>
                <a:gd name="T44" fmla="*/ 17 w 40"/>
                <a:gd name="T45" fmla="*/ 49 h 49"/>
                <a:gd name="T46" fmla="*/ 0 w 40"/>
                <a:gd name="T4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6" y="8"/>
                    <a:pt x="31" y="2"/>
                    <a:pt x="22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5" y="23"/>
                    <a:pt x="28" y="22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27"/>
                    <a:pt x="25" y="24"/>
                    <a:pt x="2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îş1ïďê">
              <a:extLst>
                <a:ext uri="{FF2B5EF4-FFF2-40B4-BE49-F238E27FC236}">
                  <a16:creationId xmlns:a16="http://schemas.microsoft.com/office/drawing/2014/main" id="{52E738B5-D379-4CDA-AE8A-AEFF8BABECC1}"/>
                </a:ext>
              </a:extLst>
            </p:cNvPr>
            <p:cNvSpPr/>
            <p:nvPr/>
          </p:nvSpPr>
          <p:spPr bwMode="auto">
            <a:xfrm>
              <a:off x="6942138" y="3829050"/>
              <a:ext cx="130175" cy="173038"/>
            </a:xfrm>
            <a:custGeom>
              <a:avLst/>
              <a:gdLst>
                <a:gd name="T0" fmla="*/ 41 w 41"/>
                <a:gd name="T1" fmla="*/ 37 h 51"/>
                <a:gd name="T2" fmla="*/ 21 w 41"/>
                <a:gd name="T3" fmla="*/ 51 h 51"/>
                <a:gd name="T4" fmla="*/ 0 w 41"/>
                <a:gd name="T5" fmla="*/ 25 h 51"/>
                <a:gd name="T6" fmla="*/ 20 w 41"/>
                <a:gd name="T7" fmla="*/ 0 h 51"/>
                <a:gd name="T8" fmla="*/ 30 w 41"/>
                <a:gd name="T9" fmla="*/ 2 h 51"/>
                <a:gd name="T10" fmla="*/ 35 w 41"/>
                <a:gd name="T11" fmla="*/ 0 h 51"/>
                <a:gd name="T12" fmla="*/ 39 w 41"/>
                <a:gd name="T13" fmla="*/ 13 h 51"/>
                <a:gd name="T14" fmla="*/ 38 w 41"/>
                <a:gd name="T15" fmla="*/ 13 h 51"/>
                <a:gd name="T16" fmla="*/ 20 w 41"/>
                <a:gd name="T17" fmla="*/ 2 h 51"/>
                <a:gd name="T18" fmla="*/ 4 w 41"/>
                <a:gd name="T19" fmla="*/ 25 h 51"/>
                <a:gd name="T20" fmla="*/ 23 w 41"/>
                <a:gd name="T21" fmla="*/ 48 h 51"/>
                <a:gd name="T22" fmla="*/ 39 w 41"/>
                <a:gd name="T23" fmla="*/ 36 h 51"/>
                <a:gd name="T24" fmla="*/ 41 w 41"/>
                <a:gd name="T25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1">
                  <a:moveTo>
                    <a:pt x="41" y="37"/>
                  </a:moveTo>
                  <a:cubicBezTo>
                    <a:pt x="37" y="45"/>
                    <a:pt x="32" y="51"/>
                    <a:pt x="21" y="51"/>
                  </a:cubicBezTo>
                  <a:cubicBezTo>
                    <a:pt x="10" y="51"/>
                    <a:pt x="0" y="42"/>
                    <a:pt x="0" y="25"/>
                  </a:cubicBezTo>
                  <a:cubicBezTo>
                    <a:pt x="0" y="12"/>
                    <a:pt x="8" y="0"/>
                    <a:pt x="20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5" y="9"/>
                    <a:pt x="29" y="2"/>
                    <a:pt x="20" y="2"/>
                  </a:cubicBezTo>
                  <a:cubicBezTo>
                    <a:pt x="11" y="2"/>
                    <a:pt x="4" y="12"/>
                    <a:pt x="4" y="25"/>
                  </a:cubicBezTo>
                  <a:cubicBezTo>
                    <a:pt x="4" y="38"/>
                    <a:pt x="12" y="48"/>
                    <a:pt x="23" y="48"/>
                  </a:cubicBezTo>
                  <a:cubicBezTo>
                    <a:pt x="30" y="48"/>
                    <a:pt x="35" y="45"/>
                    <a:pt x="39" y="36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íS1ídé">
              <a:extLst>
                <a:ext uri="{FF2B5EF4-FFF2-40B4-BE49-F238E27FC236}">
                  <a16:creationId xmlns:a16="http://schemas.microsoft.com/office/drawing/2014/main" id="{5CAB1242-6ACA-4DF2-8EF9-A2DE9BB64C91}"/>
                </a:ext>
              </a:extLst>
            </p:cNvPr>
            <p:cNvSpPr/>
            <p:nvPr/>
          </p:nvSpPr>
          <p:spPr bwMode="auto">
            <a:xfrm>
              <a:off x="7099300" y="3832225"/>
              <a:ext cx="153988" cy="166688"/>
            </a:xfrm>
            <a:custGeom>
              <a:avLst/>
              <a:gdLst>
                <a:gd name="T0" fmla="*/ 0 w 48"/>
                <a:gd name="T1" fmla="*/ 49 h 49"/>
                <a:gd name="T2" fmla="*/ 0 w 48"/>
                <a:gd name="T3" fmla="*/ 48 h 49"/>
                <a:gd name="T4" fmla="*/ 6 w 48"/>
                <a:gd name="T5" fmla="*/ 43 h 49"/>
                <a:gd name="T6" fmla="*/ 6 w 48"/>
                <a:gd name="T7" fmla="*/ 6 h 49"/>
                <a:gd name="T8" fmla="*/ 0 w 48"/>
                <a:gd name="T9" fmla="*/ 2 h 49"/>
                <a:gd name="T10" fmla="*/ 0 w 48"/>
                <a:gd name="T11" fmla="*/ 0 h 49"/>
                <a:gd name="T12" fmla="*/ 17 w 48"/>
                <a:gd name="T13" fmla="*/ 0 h 49"/>
                <a:gd name="T14" fmla="*/ 17 w 48"/>
                <a:gd name="T15" fmla="*/ 2 h 49"/>
                <a:gd name="T16" fmla="*/ 11 w 48"/>
                <a:gd name="T17" fmla="*/ 6 h 49"/>
                <a:gd name="T18" fmla="*/ 11 w 48"/>
                <a:gd name="T19" fmla="*/ 23 h 49"/>
                <a:gd name="T20" fmla="*/ 37 w 48"/>
                <a:gd name="T21" fmla="*/ 23 h 49"/>
                <a:gd name="T22" fmla="*/ 37 w 48"/>
                <a:gd name="T23" fmla="*/ 6 h 49"/>
                <a:gd name="T24" fmla="*/ 31 w 48"/>
                <a:gd name="T25" fmla="*/ 2 h 49"/>
                <a:gd name="T26" fmla="*/ 31 w 48"/>
                <a:gd name="T27" fmla="*/ 0 h 49"/>
                <a:gd name="T28" fmla="*/ 48 w 48"/>
                <a:gd name="T29" fmla="*/ 0 h 49"/>
                <a:gd name="T30" fmla="*/ 48 w 48"/>
                <a:gd name="T31" fmla="*/ 2 h 49"/>
                <a:gd name="T32" fmla="*/ 41 w 48"/>
                <a:gd name="T33" fmla="*/ 6 h 49"/>
                <a:gd name="T34" fmla="*/ 41 w 48"/>
                <a:gd name="T35" fmla="*/ 43 h 49"/>
                <a:gd name="T36" fmla="*/ 48 w 48"/>
                <a:gd name="T37" fmla="*/ 48 h 49"/>
                <a:gd name="T38" fmla="*/ 48 w 48"/>
                <a:gd name="T39" fmla="*/ 49 h 49"/>
                <a:gd name="T40" fmla="*/ 31 w 48"/>
                <a:gd name="T41" fmla="*/ 49 h 49"/>
                <a:gd name="T42" fmla="*/ 31 w 48"/>
                <a:gd name="T43" fmla="*/ 48 h 49"/>
                <a:gd name="T44" fmla="*/ 37 w 48"/>
                <a:gd name="T45" fmla="*/ 43 h 49"/>
                <a:gd name="T46" fmla="*/ 37 w 48"/>
                <a:gd name="T47" fmla="*/ 25 h 49"/>
                <a:gd name="T48" fmla="*/ 11 w 48"/>
                <a:gd name="T49" fmla="*/ 25 h 49"/>
                <a:gd name="T50" fmla="*/ 11 w 48"/>
                <a:gd name="T51" fmla="*/ 43 h 49"/>
                <a:gd name="T52" fmla="*/ 17 w 48"/>
                <a:gd name="T53" fmla="*/ 48 h 49"/>
                <a:gd name="T54" fmla="*/ 17 w 48"/>
                <a:gd name="T55" fmla="*/ 49 h 49"/>
                <a:gd name="T56" fmla="*/ 0 w 48"/>
                <a:gd name="T5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2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3"/>
                    <a:pt x="35" y="2"/>
                    <a:pt x="31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3" y="2"/>
                    <a:pt x="41" y="3"/>
                    <a:pt x="41" y="6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6"/>
                    <a:pt x="43" y="48"/>
                    <a:pt x="48" y="48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5" y="48"/>
                    <a:pt x="37" y="46"/>
                    <a:pt x="37" y="43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ïṥḻïḑè">
              <a:extLst>
                <a:ext uri="{FF2B5EF4-FFF2-40B4-BE49-F238E27FC236}">
                  <a16:creationId xmlns:a16="http://schemas.microsoft.com/office/drawing/2014/main" id="{439B0472-A0E7-43DF-B92A-97626578FAC3}"/>
                </a:ext>
              </a:extLst>
            </p:cNvPr>
            <p:cNvSpPr/>
            <p:nvPr/>
          </p:nvSpPr>
          <p:spPr bwMode="auto">
            <a:xfrm>
              <a:off x="7278688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îš1iďê">
              <a:extLst>
                <a:ext uri="{FF2B5EF4-FFF2-40B4-BE49-F238E27FC236}">
                  <a16:creationId xmlns:a16="http://schemas.microsoft.com/office/drawing/2014/main" id="{BCEB9370-9A60-4E5B-B4E2-5451BDFC374A}"/>
                </a:ext>
              </a:extLst>
            </p:cNvPr>
            <p:cNvSpPr/>
            <p:nvPr/>
          </p:nvSpPr>
          <p:spPr bwMode="auto">
            <a:xfrm>
              <a:off x="73612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7 w 49"/>
                <a:gd name="T5" fmla="*/ 43 h 50"/>
                <a:gd name="T6" fmla="*/ 7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10 w 49"/>
                <a:gd name="T13" fmla="*/ 0 h 50"/>
                <a:gd name="T14" fmla="*/ 41 w 49"/>
                <a:gd name="T15" fmla="*/ 41 h 50"/>
                <a:gd name="T16" fmla="*/ 41 w 49"/>
                <a:gd name="T17" fmla="*/ 6 h 50"/>
                <a:gd name="T18" fmla="*/ 34 w 49"/>
                <a:gd name="T19" fmla="*/ 2 h 50"/>
                <a:gd name="T20" fmla="*/ 34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3 w 49"/>
                <a:gd name="T27" fmla="*/ 6 h 50"/>
                <a:gd name="T28" fmla="*/ 43 w 49"/>
                <a:gd name="T29" fmla="*/ 50 h 50"/>
                <a:gd name="T30" fmla="*/ 42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9" y="2"/>
                    <a:pt x="34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5" y="2"/>
                    <a:pt x="43" y="3"/>
                    <a:pt x="43" y="6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îṧļíḓê">
              <a:extLst>
                <a:ext uri="{FF2B5EF4-FFF2-40B4-BE49-F238E27FC236}">
                  <a16:creationId xmlns:a16="http://schemas.microsoft.com/office/drawing/2014/main" id="{AD09601E-C2A3-42C8-BAE6-1FE5C23C275E}"/>
                </a:ext>
              </a:extLst>
            </p:cNvPr>
            <p:cNvSpPr/>
            <p:nvPr/>
          </p:nvSpPr>
          <p:spPr bwMode="auto">
            <a:xfrm>
              <a:off x="7540625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40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1 w 42"/>
                <a:gd name="T27" fmla="*/ 23 h 49"/>
                <a:gd name="T28" fmla="*/ 29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9 w 42"/>
                <a:gd name="T35" fmla="*/ 33 h 49"/>
                <a:gd name="T36" fmla="*/ 21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6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9" y="21"/>
                    <a:pt x="29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7"/>
                    <a:pt x="26" y="25"/>
                    <a:pt x="2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6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1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îṡḷíḋè">
              <a:extLst>
                <a:ext uri="{FF2B5EF4-FFF2-40B4-BE49-F238E27FC236}">
                  <a16:creationId xmlns:a16="http://schemas.microsoft.com/office/drawing/2014/main" id="{096F2360-29EA-4591-87FF-9A28B6AEAFEE}"/>
                </a:ext>
              </a:extLst>
            </p:cNvPr>
            <p:cNvSpPr/>
            <p:nvPr/>
          </p:nvSpPr>
          <p:spPr bwMode="auto">
            <a:xfrm>
              <a:off x="7707313" y="3829050"/>
              <a:ext cx="115888" cy="173038"/>
            </a:xfrm>
            <a:custGeom>
              <a:avLst/>
              <a:gdLst>
                <a:gd name="T0" fmla="*/ 1 w 36"/>
                <a:gd name="T1" fmla="*/ 38 h 51"/>
                <a:gd name="T2" fmla="*/ 20 w 36"/>
                <a:gd name="T3" fmla="*/ 50 h 51"/>
                <a:gd name="T4" fmla="*/ 32 w 36"/>
                <a:gd name="T5" fmla="*/ 39 h 51"/>
                <a:gd name="T6" fmla="*/ 17 w 36"/>
                <a:gd name="T7" fmla="*/ 27 h 51"/>
                <a:gd name="T8" fmla="*/ 2 w 36"/>
                <a:gd name="T9" fmla="*/ 12 h 51"/>
                <a:gd name="T10" fmla="*/ 16 w 36"/>
                <a:gd name="T11" fmla="*/ 0 h 51"/>
                <a:gd name="T12" fmla="*/ 26 w 36"/>
                <a:gd name="T13" fmla="*/ 2 h 51"/>
                <a:gd name="T14" fmla="*/ 27 w 36"/>
                <a:gd name="T15" fmla="*/ 2 h 51"/>
                <a:gd name="T16" fmla="*/ 30 w 36"/>
                <a:gd name="T17" fmla="*/ 1 h 51"/>
                <a:gd name="T18" fmla="*/ 34 w 36"/>
                <a:gd name="T19" fmla="*/ 13 h 51"/>
                <a:gd name="T20" fmla="*/ 33 w 36"/>
                <a:gd name="T21" fmla="*/ 14 h 51"/>
                <a:gd name="T22" fmla="*/ 16 w 36"/>
                <a:gd name="T23" fmla="*/ 2 h 51"/>
                <a:gd name="T24" fmla="*/ 5 w 36"/>
                <a:gd name="T25" fmla="*/ 11 h 51"/>
                <a:gd name="T26" fmla="*/ 19 w 36"/>
                <a:gd name="T27" fmla="*/ 23 h 51"/>
                <a:gd name="T28" fmla="*/ 36 w 36"/>
                <a:gd name="T29" fmla="*/ 38 h 51"/>
                <a:gd name="T30" fmla="*/ 20 w 36"/>
                <a:gd name="T31" fmla="*/ 51 h 51"/>
                <a:gd name="T32" fmla="*/ 9 w 36"/>
                <a:gd name="T33" fmla="*/ 49 h 51"/>
                <a:gd name="T34" fmla="*/ 4 w 36"/>
                <a:gd name="T35" fmla="*/ 51 h 51"/>
                <a:gd name="T36" fmla="*/ 0 w 36"/>
                <a:gd name="T37" fmla="*/ 38 h 51"/>
                <a:gd name="T38" fmla="*/ 1 w 36"/>
                <a:gd name="T3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51">
                  <a:moveTo>
                    <a:pt x="1" y="38"/>
                  </a:moveTo>
                  <a:cubicBezTo>
                    <a:pt x="5" y="43"/>
                    <a:pt x="10" y="50"/>
                    <a:pt x="20" y="50"/>
                  </a:cubicBezTo>
                  <a:cubicBezTo>
                    <a:pt x="27" y="50"/>
                    <a:pt x="32" y="47"/>
                    <a:pt x="32" y="39"/>
                  </a:cubicBezTo>
                  <a:cubicBezTo>
                    <a:pt x="32" y="32"/>
                    <a:pt x="28" y="30"/>
                    <a:pt x="17" y="27"/>
                  </a:cubicBezTo>
                  <a:cubicBezTo>
                    <a:pt x="10" y="25"/>
                    <a:pt x="2" y="21"/>
                    <a:pt x="2" y="12"/>
                  </a:cubicBezTo>
                  <a:cubicBezTo>
                    <a:pt x="2" y="7"/>
                    <a:pt x="5" y="0"/>
                    <a:pt x="16" y="0"/>
                  </a:cubicBezTo>
                  <a:cubicBezTo>
                    <a:pt x="21" y="0"/>
                    <a:pt x="24" y="2"/>
                    <a:pt x="26" y="2"/>
                  </a:cubicBezTo>
                  <a:cubicBezTo>
                    <a:pt x="26" y="2"/>
                    <a:pt x="26" y="2"/>
                    <a:pt x="27" y="2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29" y="7"/>
                    <a:pt x="24" y="2"/>
                    <a:pt x="16" y="2"/>
                  </a:cubicBezTo>
                  <a:cubicBezTo>
                    <a:pt x="10" y="2"/>
                    <a:pt x="5" y="4"/>
                    <a:pt x="5" y="11"/>
                  </a:cubicBezTo>
                  <a:cubicBezTo>
                    <a:pt x="5" y="19"/>
                    <a:pt x="12" y="21"/>
                    <a:pt x="19" y="23"/>
                  </a:cubicBezTo>
                  <a:cubicBezTo>
                    <a:pt x="28" y="26"/>
                    <a:pt x="36" y="29"/>
                    <a:pt x="36" y="38"/>
                  </a:cubicBezTo>
                  <a:cubicBezTo>
                    <a:pt x="36" y="47"/>
                    <a:pt x="29" y="51"/>
                    <a:pt x="20" y="51"/>
                  </a:cubicBezTo>
                  <a:cubicBezTo>
                    <a:pt x="15" y="51"/>
                    <a:pt x="11" y="49"/>
                    <a:pt x="9" y="49"/>
                  </a:cubicBezTo>
                  <a:cubicBezTo>
                    <a:pt x="8" y="49"/>
                    <a:pt x="6" y="50"/>
                    <a:pt x="4" y="51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1" y="3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iS1ïďê">
              <a:extLst>
                <a:ext uri="{FF2B5EF4-FFF2-40B4-BE49-F238E27FC236}">
                  <a16:creationId xmlns:a16="http://schemas.microsoft.com/office/drawing/2014/main" id="{A53D00CC-3471-40F0-9477-C9625008BD28}"/>
                </a:ext>
              </a:extLst>
            </p:cNvPr>
            <p:cNvSpPr/>
            <p:nvPr/>
          </p:nvSpPr>
          <p:spPr bwMode="auto">
            <a:xfrm>
              <a:off x="7851775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39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6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6" y="25"/>
                    <a:pt x="2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6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0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iŝḻiḍê">
              <a:extLst>
                <a:ext uri="{FF2B5EF4-FFF2-40B4-BE49-F238E27FC236}">
                  <a16:creationId xmlns:a16="http://schemas.microsoft.com/office/drawing/2014/main" id="{997AB6BA-D76B-4597-AF24-A8BBED874055}"/>
                </a:ext>
              </a:extLst>
            </p:cNvPr>
            <p:cNvSpPr/>
            <p:nvPr/>
          </p:nvSpPr>
          <p:spPr bwMode="auto">
            <a:xfrm>
              <a:off x="8093075" y="3832225"/>
              <a:ext cx="179388" cy="169863"/>
            </a:xfrm>
            <a:custGeom>
              <a:avLst/>
              <a:gdLst>
                <a:gd name="T0" fmla="*/ 0 w 56"/>
                <a:gd name="T1" fmla="*/ 49 h 50"/>
                <a:gd name="T2" fmla="*/ 0 w 56"/>
                <a:gd name="T3" fmla="*/ 48 h 50"/>
                <a:gd name="T4" fmla="*/ 6 w 56"/>
                <a:gd name="T5" fmla="*/ 43 h 50"/>
                <a:gd name="T6" fmla="*/ 6 w 56"/>
                <a:gd name="T7" fmla="*/ 6 h 50"/>
                <a:gd name="T8" fmla="*/ 0 w 56"/>
                <a:gd name="T9" fmla="*/ 2 h 50"/>
                <a:gd name="T10" fmla="*/ 0 w 56"/>
                <a:gd name="T11" fmla="*/ 0 h 50"/>
                <a:gd name="T12" fmla="*/ 12 w 56"/>
                <a:gd name="T13" fmla="*/ 0 h 50"/>
                <a:gd name="T14" fmla="*/ 28 w 56"/>
                <a:gd name="T15" fmla="*/ 43 h 50"/>
                <a:gd name="T16" fmla="*/ 44 w 56"/>
                <a:gd name="T17" fmla="*/ 0 h 50"/>
                <a:gd name="T18" fmla="*/ 56 w 56"/>
                <a:gd name="T19" fmla="*/ 0 h 50"/>
                <a:gd name="T20" fmla="*/ 56 w 56"/>
                <a:gd name="T21" fmla="*/ 2 h 50"/>
                <a:gd name="T22" fmla="*/ 50 w 56"/>
                <a:gd name="T23" fmla="*/ 6 h 50"/>
                <a:gd name="T24" fmla="*/ 50 w 56"/>
                <a:gd name="T25" fmla="*/ 43 h 50"/>
                <a:gd name="T26" fmla="*/ 56 w 56"/>
                <a:gd name="T27" fmla="*/ 48 h 50"/>
                <a:gd name="T28" fmla="*/ 56 w 56"/>
                <a:gd name="T29" fmla="*/ 49 h 50"/>
                <a:gd name="T30" fmla="*/ 39 w 56"/>
                <a:gd name="T31" fmla="*/ 49 h 50"/>
                <a:gd name="T32" fmla="*/ 39 w 56"/>
                <a:gd name="T33" fmla="*/ 48 h 50"/>
                <a:gd name="T34" fmla="*/ 46 w 56"/>
                <a:gd name="T35" fmla="*/ 43 h 50"/>
                <a:gd name="T36" fmla="*/ 46 w 56"/>
                <a:gd name="T37" fmla="*/ 3 h 50"/>
                <a:gd name="T38" fmla="*/ 45 w 56"/>
                <a:gd name="T39" fmla="*/ 3 h 50"/>
                <a:gd name="T40" fmla="*/ 27 w 56"/>
                <a:gd name="T41" fmla="*/ 50 h 50"/>
                <a:gd name="T42" fmla="*/ 26 w 56"/>
                <a:gd name="T43" fmla="*/ 50 h 50"/>
                <a:gd name="T44" fmla="*/ 9 w 56"/>
                <a:gd name="T45" fmla="*/ 4 h 50"/>
                <a:gd name="T46" fmla="*/ 8 w 56"/>
                <a:gd name="T47" fmla="*/ 4 h 50"/>
                <a:gd name="T48" fmla="*/ 8 w 56"/>
                <a:gd name="T49" fmla="*/ 43 h 50"/>
                <a:gd name="T50" fmla="*/ 14 w 56"/>
                <a:gd name="T51" fmla="*/ 48 h 50"/>
                <a:gd name="T52" fmla="*/ 14 w 56"/>
                <a:gd name="T53" fmla="*/ 49 h 50"/>
                <a:gd name="T54" fmla="*/ 0 w 56"/>
                <a:gd name="T55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1" y="2"/>
                    <a:pt x="50" y="3"/>
                    <a:pt x="50" y="6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0" y="46"/>
                    <a:pt x="51" y="48"/>
                    <a:pt x="56" y="48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44" y="48"/>
                    <a:pt x="46" y="46"/>
                    <a:pt x="46" y="4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6"/>
                    <a:pt x="9" y="48"/>
                    <a:pt x="14" y="48"/>
                  </a:cubicBezTo>
                  <a:cubicBezTo>
                    <a:pt x="14" y="49"/>
                    <a:pt x="14" y="49"/>
                    <a:pt x="14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îṩ1iḑê">
              <a:extLst>
                <a:ext uri="{FF2B5EF4-FFF2-40B4-BE49-F238E27FC236}">
                  <a16:creationId xmlns:a16="http://schemas.microsoft.com/office/drawing/2014/main" id="{9A4A5108-8390-4559-BA59-6F89B71B7FF7}"/>
                </a:ext>
              </a:extLst>
            </p:cNvPr>
            <p:cNvSpPr/>
            <p:nvPr/>
          </p:nvSpPr>
          <p:spPr bwMode="auto">
            <a:xfrm>
              <a:off x="8297863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2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0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2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5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0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ïṩḻíḋe">
              <a:extLst>
                <a:ext uri="{FF2B5EF4-FFF2-40B4-BE49-F238E27FC236}">
                  <a16:creationId xmlns:a16="http://schemas.microsoft.com/office/drawing/2014/main" id="{BF5CF695-608D-43DB-8310-137FDD8474C6}"/>
                </a:ext>
              </a:extLst>
            </p:cNvPr>
            <p:cNvSpPr/>
            <p:nvPr/>
          </p:nvSpPr>
          <p:spPr bwMode="auto">
            <a:xfrm>
              <a:off x="8455025" y="3832225"/>
              <a:ext cx="144463" cy="166688"/>
            </a:xfrm>
            <a:custGeom>
              <a:avLst/>
              <a:gdLst>
                <a:gd name="T0" fmla="*/ 0 w 45"/>
                <a:gd name="T1" fmla="*/ 49 h 49"/>
                <a:gd name="T2" fmla="*/ 0 w 45"/>
                <a:gd name="T3" fmla="*/ 47 h 49"/>
                <a:gd name="T4" fmla="*/ 7 w 45"/>
                <a:gd name="T5" fmla="*/ 43 h 49"/>
                <a:gd name="T6" fmla="*/ 7 w 45"/>
                <a:gd name="T7" fmla="*/ 6 h 49"/>
                <a:gd name="T8" fmla="*/ 0 w 45"/>
                <a:gd name="T9" fmla="*/ 2 h 49"/>
                <a:gd name="T10" fmla="*/ 0 w 45"/>
                <a:gd name="T11" fmla="*/ 0 h 49"/>
                <a:gd name="T12" fmla="*/ 22 w 45"/>
                <a:gd name="T13" fmla="*/ 0 h 49"/>
                <a:gd name="T14" fmla="*/ 45 w 45"/>
                <a:gd name="T15" fmla="*/ 25 h 49"/>
                <a:gd name="T16" fmla="*/ 22 w 45"/>
                <a:gd name="T17" fmla="*/ 49 h 49"/>
                <a:gd name="T18" fmla="*/ 0 w 45"/>
                <a:gd name="T19" fmla="*/ 49 h 49"/>
                <a:gd name="T20" fmla="*/ 11 w 45"/>
                <a:gd name="T21" fmla="*/ 43 h 49"/>
                <a:gd name="T22" fmla="*/ 17 w 45"/>
                <a:gd name="T23" fmla="*/ 47 h 49"/>
                <a:gd name="T24" fmla="*/ 22 w 45"/>
                <a:gd name="T25" fmla="*/ 47 h 49"/>
                <a:gd name="T26" fmla="*/ 41 w 45"/>
                <a:gd name="T27" fmla="*/ 25 h 49"/>
                <a:gd name="T28" fmla="*/ 22 w 45"/>
                <a:gd name="T29" fmla="*/ 2 h 49"/>
                <a:gd name="T30" fmla="*/ 17 w 45"/>
                <a:gd name="T31" fmla="*/ 2 h 49"/>
                <a:gd name="T32" fmla="*/ 11 w 45"/>
                <a:gd name="T33" fmla="*/ 6 h 49"/>
                <a:gd name="T34" fmla="*/ 11 w 45"/>
                <a:gd name="T35" fmla="*/ 4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" h="49">
                  <a:moveTo>
                    <a:pt x="0" y="49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5" y="47"/>
                    <a:pt x="7" y="46"/>
                    <a:pt x="7" y="4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8" y="0"/>
                    <a:pt x="45" y="13"/>
                    <a:pt x="45" y="25"/>
                  </a:cubicBezTo>
                  <a:cubicBezTo>
                    <a:pt x="45" y="37"/>
                    <a:pt x="38" y="49"/>
                    <a:pt x="22" y="49"/>
                  </a:cubicBezTo>
                  <a:lnTo>
                    <a:pt x="0" y="49"/>
                  </a:lnTo>
                  <a:close/>
                  <a:moveTo>
                    <a:pt x="11" y="43"/>
                  </a:moveTo>
                  <a:cubicBezTo>
                    <a:pt x="11" y="46"/>
                    <a:pt x="13" y="47"/>
                    <a:pt x="17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34" y="47"/>
                    <a:pt x="41" y="36"/>
                    <a:pt x="41" y="25"/>
                  </a:cubicBezTo>
                  <a:cubicBezTo>
                    <a:pt x="41" y="13"/>
                    <a:pt x="34" y="2"/>
                    <a:pt x="22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3" y="2"/>
                    <a:pt x="11" y="3"/>
                    <a:pt x="11" y="6"/>
                  </a:cubicBezTo>
                  <a:lnTo>
                    <a:pt x="11" y="43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išľíḓé">
              <a:extLst>
                <a:ext uri="{FF2B5EF4-FFF2-40B4-BE49-F238E27FC236}">
                  <a16:creationId xmlns:a16="http://schemas.microsoft.com/office/drawing/2014/main" id="{BDD854B1-5406-401C-A61E-D8F30548022B}"/>
                </a:ext>
              </a:extLst>
            </p:cNvPr>
            <p:cNvSpPr/>
            <p:nvPr/>
          </p:nvSpPr>
          <p:spPr bwMode="auto">
            <a:xfrm>
              <a:off x="8628063" y="3832225"/>
              <a:ext cx="60325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7 w 19"/>
                <a:gd name="T19" fmla="*/ 44 h 49"/>
                <a:gd name="T20" fmla="*/ 7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3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3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ïṩľîḓé">
              <a:extLst>
                <a:ext uri="{FF2B5EF4-FFF2-40B4-BE49-F238E27FC236}">
                  <a16:creationId xmlns:a16="http://schemas.microsoft.com/office/drawing/2014/main" id="{46664C83-1C75-4F7F-87F2-7C46BBAE1D18}"/>
                </a:ext>
              </a:extLst>
            </p:cNvPr>
            <p:cNvSpPr/>
            <p:nvPr/>
          </p:nvSpPr>
          <p:spPr bwMode="auto">
            <a:xfrm>
              <a:off x="8718550" y="3829050"/>
              <a:ext cx="130175" cy="173038"/>
            </a:xfrm>
            <a:custGeom>
              <a:avLst/>
              <a:gdLst>
                <a:gd name="T0" fmla="*/ 41 w 41"/>
                <a:gd name="T1" fmla="*/ 37 h 51"/>
                <a:gd name="T2" fmla="*/ 21 w 41"/>
                <a:gd name="T3" fmla="*/ 51 h 51"/>
                <a:gd name="T4" fmla="*/ 0 w 41"/>
                <a:gd name="T5" fmla="*/ 25 h 51"/>
                <a:gd name="T6" fmla="*/ 20 w 41"/>
                <a:gd name="T7" fmla="*/ 0 h 51"/>
                <a:gd name="T8" fmla="*/ 30 w 41"/>
                <a:gd name="T9" fmla="*/ 2 h 51"/>
                <a:gd name="T10" fmla="*/ 35 w 41"/>
                <a:gd name="T11" fmla="*/ 0 h 51"/>
                <a:gd name="T12" fmla="*/ 39 w 41"/>
                <a:gd name="T13" fmla="*/ 13 h 51"/>
                <a:gd name="T14" fmla="*/ 38 w 41"/>
                <a:gd name="T15" fmla="*/ 13 h 51"/>
                <a:gd name="T16" fmla="*/ 20 w 41"/>
                <a:gd name="T17" fmla="*/ 2 h 51"/>
                <a:gd name="T18" fmla="*/ 4 w 41"/>
                <a:gd name="T19" fmla="*/ 25 h 51"/>
                <a:gd name="T20" fmla="*/ 23 w 41"/>
                <a:gd name="T21" fmla="*/ 48 h 51"/>
                <a:gd name="T22" fmla="*/ 39 w 41"/>
                <a:gd name="T23" fmla="*/ 36 h 51"/>
                <a:gd name="T24" fmla="*/ 41 w 41"/>
                <a:gd name="T25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1">
                  <a:moveTo>
                    <a:pt x="41" y="37"/>
                  </a:moveTo>
                  <a:cubicBezTo>
                    <a:pt x="37" y="45"/>
                    <a:pt x="32" y="51"/>
                    <a:pt x="21" y="51"/>
                  </a:cubicBezTo>
                  <a:cubicBezTo>
                    <a:pt x="10" y="51"/>
                    <a:pt x="0" y="42"/>
                    <a:pt x="0" y="25"/>
                  </a:cubicBezTo>
                  <a:cubicBezTo>
                    <a:pt x="0" y="12"/>
                    <a:pt x="8" y="0"/>
                    <a:pt x="20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5" y="9"/>
                    <a:pt x="29" y="2"/>
                    <a:pt x="20" y="2"/>
                  </a:cubicBezTo>
                  <a:cubicBezTo>
                    <a:pt x="11" y="2"/>
                    <a:pt x="4" y="12"/>
                    <a:pt x="4" y="25"/>
                  </a:cubicBezTo>
                  <a:cubicBezTo>
                    <a:pt x="4" y="38"/>
                    <a:pt x="12" y="48"/>
                    <a:pt x="23" y="48"/>
                  </a:cubicBezTo>
                  <a:cubicBezTo>
                    <a:pt x="30" y="48"/>
                    <a:pt x="35" y="45"/>
                    <a:pt x="39" y="36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iṣḻiďe">
              <a:extLst>
                <a:ext uri="{FF2B5EF4-FFF2-40B4-BE49-F238E27FC236}">
                  <a16:creationId xmlns:a16="http://schemas.microsoft.com/office/drawing/2014/main" id="{69F2159A-F733-4D10-93F3-0AF8005781A2}"/>
                </a:ext>
              </a:extLst>
            </p:cNvPr>
            <p:cNvSpPr/>
            <p:nvPr/>
          </p:nvSpPr>
          <p:spPr bwMode="auto">
            <a:xfrm>
              <a:off x="8874125" y="3832225"/>
              <a:ext cx="61913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8 w 19"/>
                <a:gd name="T19" fmla="*/ 44 h 49"/>
                <a:gd name="T20" fmla="*/ 8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4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4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8" y="46"/>
                    <a:pt x="8" y="4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ïṣľîḓe">
              <a:extLst>
                <a:ext uri="{FF2B5EF4-FFF2-40B4-BE49-F238E27FC236}">
                  <a16:creationId xmlns:a16="http://schemas.microsoft.com/office/drawing/2014/main" id="{E93339BE-658A-431F-9417-1B00205A6B3C}"/>
                </a:ext>
              </a:extLst>
            </p:cNvPr>
            <p:cNvSpPr/>
            <p:nvPr/>
          </p:nvSpPr>
          <p:spPr bwMode="auto">
            <a:xfrm>
              <a:off x="89614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6 w 49"/>
                <a:gd name="T5" fmla="*/ 43 h 50"/>
                <a:gd name="T6" fmla="*/ 6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8 w 49"/>
                <a:gd name="T33" fmla="*/ 6 h 50"/>
                <a:gd name="T34" fmla="*/ 8 w 49"/>
                <a:gd name="T35" fmla="*/ 43 h 50"/>
                <a:gd name="T36" fmla="*/ 15 w 49"/>
                <a:gd name="T37" fmla="*/ 48 h 50"/>
                <a:gd name="T38" fmla="*/ 15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8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6"/>
                    <a:pt x="10" y="48"/>
                    <a:pt x="15" y="48"/>
                  </a:cubicBezTo>
                  <a:cubicBezTo>
                    <a:pt x="15" y="49"/>
                    <a:pt x="15" y="49"/>
                    <a:pt x="15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ïṥḷïḓé">
              <a:extLst>
                <a:ext uri="{FF2B5EF4-FFF2-40B4-BE49-F238E27FC236}">
                  <a16:creationId xmlns:a16="http://schemas.microsoft.com/office/drawing/2014/main" id="{322AEE21-68C3-4075-A2A7-3EF889051402}"/>
                </a:ext>
              </a:extLst>
            </p:cNvPr>
            <p:cNvSpPr/>
            <p:nvPr/>
          </p:nvSpPr>
          <p:spPr bwMode="auto">
            <a:xfrm>
              <a:off x="913765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7 w 42"/>
                <a:gd name="T5" fmla="*/ 43 h 49"/>
                <a:gd name="T6" fmla="*/ 7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40 w 42"/>
                <a:gd name="T17" fmla="*/ 13 h 49"/>
                <a:gd name="T18" fmla="*/ 23 w 42"/>
                <a:gd name="T19" fmla="*/ 2 h 49"/>
                <a:gd name="T20" fmla="*/ 17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2 w 42"/>
                <a:gd name="T27" fmla="*/ 23 h 49"/>
                <a:gd name="T28" fmla="*/ 29 w 42"/>
                <a:gd name="T29" fmla="*/ 14 h 49"/>
                <a:gd name="T30" fmla="*/ 31 w 42"/>
                <a:gd name="T31" fmla="*/ 14 h 49"/>
                <a:gd name="T32" fmla="*/ 31 w 42"/>
                <a:gd name="T33" fmla="*/ 33 h 49"/>
                <a:gd name="T34" fmla="*/ 29 w 42"/>
                <a:gd name="T35" fmla="*/ 33 h 49"/>
                <a:gd name="T36" fmla="*/ 22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7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8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7" y="8"/>
                    <a:pt x="34" y="2"/>
                    <a:pt x="23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6" y="23"/>
                    <a:pt x="29" y="21"/>
                    <a:pt x="29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7"/>
                    <a:pt x="26" y="25"/>
                    <a:pt x="22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7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1" y="48"/>
                    <a:pt x="36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8" y="49"/>
                    <a:pt x="38" y="49"/>
                    <a:pt x="38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180865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lativeShape1">
            <a:extLst>
              <a:ext uri="{FF2B5EF4-FFF2-40B4-BE49-F238E27FC236}">
                <a16:creationId xmlns:a16="http://schemas.microsoft.com/office/drawing/2014/main" id="{3D1C2974-8DEA-42A8-9AF6-9D38936703DB}"/>
              </a:ext>
            </a:extLst>
          </p:cNvPr>
          <p:cNvSpPr>
            <a:spLocks/>
          </p:cNvSpPr>
          <p:nvPr/>
        </p:nvSpPr>
        <p:spPr bwMode="auto">
          <a:xfrm>
            <a:off x="3974465" y="1991764"/>
            <a:ext cx="5761038" cy="474663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" name="RelativeShape2">
            <a:extLst>
              <a:ext uri="{FF2B5EF4-FFF2-40B4-BE49-F238E27FC236}">
                <a16:creationId xmlns:a16="http://schemas.microsoft.com/office/drawing/2014/main" id="{53DD41AC-1B95-4345-8615-D220B2100DC4}"/>
              </a:ext>
            </a:extLst>
          </p:cNvPr>
          <p:cNvSpPr>
            <a:spLocks/>
          </p:cNvSpPr>
          <p:nvPr/>
        </p:nvSpPr>
        <p:spPr bwMode="auto">
          <a:xfrm>
            <a:off x="3974465" y="2812185"/>
            <a:ext cx="5761038" cy="474663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" name="RelativeShape3">
            <a:extLst>
              <a:ext uri="{FF2B5EF4-FFF2-40B4-BE49-F238E27FC236}">
                <a16:creationId xmlns:a16="http://schemas.microsoft.com/office/drawing/2014/main" id="{34A6F43B-5060-4CBF-973F-5E0647883D78}"/>
              </a:ext>
            </a:extLst>
          </p:cNvPr>
          <p:cNvSpPr>
            <a:spLocks/>
          </p:cNvSpPr>
          <p:nvPr/>
        </p:nvSpPr>
        <p:spPr bwMode="auto">
          <a:xfrm>
            <a:off x="3974465" y="3632606"/>
            <a:ext cx="5761038" cy="474663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" name="RelativeShape4">
            <a:extLst>
              <a:ext uri="{FF2B5EF4-FFF2-40B4-BE49-F238E27FC236}">
                <a16:creationId xmlns:a16="http://schemas.microsoft.com/office/drawing/2014/main" id="{AC02BF35-C6C0-4C61-8745-749E22FFD79E}"/>
              </a:ext>
            </a:extLst>
          </p:cNvPr>
          <p:cNvSpPr>
            <a:spLocks/>
          </p:cNvSpPr>
          <p:nvPr/>
        </p:nvSpPr>
        <p:spPr bwMode="auto">
          <a:xfrm>
            <a:off x="3974465" y="4453027"/>
            <a:ext cx="5761038" cy="474663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RelativeShape5">
            <a:extLst>
              <a:ext uri="{FF2B5EF4-FFF2-40B4-BE49-F238E27FC236}">
                <a16:creationId xmlns:a16="http://schemas.microsoft.com/office/drawing/2014/main" id="{24172E52-EF1E-456D-953F-2057D09FFD41}"/>
              </a:ext>
            </a:extLst>
          </p:cNvPr>
          <p:cNvSpPr>
            <a:spLocks/>
          </p:cNvSpPr>
          <p:nvPr/>
        </p:nvSpPr>
        <p:spPr bwMode="auto">
          <a:xfrm>
            <a:off x="3974465" y="5273448"/>
            <a:ext cx="5761038" cy="474663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E136F975-ED4D-4765-BEA7-B6AEFE3DD467}"/>
              </a:ext>
            </a:extLst>
          </p:cNvPr>
          <p:cNvSpPr>
            <a:spLocks/>
          </p:cNvSpPr>
          <p:nvPr/>
        </p:nvSpPr>
        <p:spPr bwMode="auto">
          <a:xfrm>
            <a:off x="3979227" y="1818727"/>
            <a:ext cx="5751513" cy="4124325"/>
          </a:xfrm>
          <a:custGeom>
            <a:avLst/>
            <a:gdLst>
              <a:gd name="T0" fmla="*/ 0 w 3623"/>
              <a:gd name="T1" fmla="*/ 0 h 2598"/>
              <a:gd name="T2" fmla="*/ 3623 w 3623"/>
              <a:gd name="T3" fmla="*/ 0 h 2598"/>
              <a:gd name="T4" fmla="*/ 0 w 3623"/>
              <a:gd name="T5" fmla="*/ 517 h 2598"/>
              <a:gd name="T6" fmla="*/ 3623 w 3623"/>
              <a:gd name="T7" fmla="*/ 517 h 2598"/>
              <a:gd name="T8" fmla="*/ 0 w 3623"/>
              <a:gd name="T9" fmla="*/ 1041 h 2598"/>
              <a:gd name="T10" fmla="*/ 3623 w 3623"/>
              <a:gd name="T11" fmla="*/ 1041 h 2598"/>
              <a:gd name="T12" fmla="*/ 0 w 3623"/>
              <a:gd name="T13" fmla="*/ 1558 h 2598"/>
              <a:gd name="T14" fmla="*/ 3623 w 3623"/>
              <a:gd name="T15" fmla="*/ 1558 h 2598"/>
              <a:gd name="T16" fmla="*/ 0 w 3623"/>
              <a:gd name="T17" fmla="*/ 2081 h 2598"/>
              <a:gd name="T18" fmla="*/ 3623 w 3623"/>
              <a:gd name="T19" fmla="*/ 2081 h 2598"/>
              <a:gd name="T20" fmla="*/ 0 w 3623"/>
              <a:gd name="T21" fmla="*/ 2598 h 2598"/>
              <a:gd name="T22" fmla="*/ 3623 w 3623"/>
              <a:gd name="T23" fmla="*/ 2598 h 2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623" h="2598">
                <a:moveTo>
                  <a:pt x="0" y="0"/>
                </a:moveTo>
                <a:lnTo>
                  <a:pt x="3623" y="0"/>
                </a:lnTo>
                <a:moveTo>
                  <a:pt x="0" y="517"/>
                </a:moveTo>
                <a:lnTo>
                  <a:pt x="3623" y="517"/>
                </a:lnTo>
                <a:moveTo>
                  <a:pt x="0" y="1041"/>
                </a:moveTo>
                <a:lnTo>
                  <a:pt x="3623" y="1041"/>
                </a:lnTo>
                <a:moveTo>
                  <a:pt x="0" y="1558"/>
                </a:moveTo>
                <a:lnTo>
                  <a:pt x="3623" y="1558"/>
                </a:lnTo>
                <a:moveTo>
                  <a:pt x="0" y="2081"/>
                </a:moveTo>
                <a:lnTo>
                  <a:pt x="3623" y="2081"/>
                </a:lnTo>
                <a:moveTo>
                  <a:pt x="0" y="2598"/>
                </a:moveTo>
                <a:lnTo>
                  <a:pt x="3623" y="2598"/>
                </a:lnTo>
              </a:path>
            </a:pathLst>
          </a:custGeom>
          <a:noFill/>
          <a:ln w="9525" cap="flat">
            <a:solidFill>
              <a:srgbClr val="E0E0E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CustomText1">
            <a:extLst>
              <a:ext uri="{FF2B5EF4-FFF2-40B4-BE49-F238E27FC236}">
                <a16:creationId xmlns:a16="http://schemas.microsoft.com/office/drawing/2014/main" id="{C1598EBE-5518-48CF-983A-03C81503CFEC}"/>
              </a:ext>
            </a:extLst>
          </p:cNvPr>
          <p:cNvSpPr>
            <a:spLocks/>
          </p:cNvSpPr>
          <p:nvPr/>
        </p:nvSpPr>
        <p:spPr bwMode="auto">
          <a:xfrm>
            <a:off x="2456496" y="1960172"/>
            <a:ext cx="1513206" cy="506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0000" tIns="46800" rIns="90000" bIns="46800" anchor="ctr" anchorCtr="1" compatLnSpc="1">
            <a:prstTxWarp prst="textNoShape">
              <a:avLst/>
            </a:prstTxWarp>
            <a:normAutofit/>
          </a:bodyPr>
          <a:lstStyle/>
          <a:p>
            <a:pPr lvl="0">
              <a:defRPr/>
            </a:pPr>
            <a:r>
              <a:rPr lang="zh-CN" altLang="en-US" sz="1600" b="1" dirty="0"/>
              <a:t>中医类考生</a:t>
            </a:r>
            <a:endParaRPr lang="en-US" altLang="zh-CN" sz="1600" b="1" dirty="0"/>
          </a:p>
        </p:txBody>
      </p:sp>
      <p:sp>
        <p:nvSpPr>
          <p:cNvPr id="10" name="ValueShape1">
            <a:extLst>
              <a:ext uri="{FF2B5EF4-FFF2-40B4-BE49-F238E27FC236}">
                <a16:creationId xmlns:a16="http://schemas.microsoft.com/office/drawing/2014/main" id="{2A87AC89-9025-4E14-8A26-D327378BAC13}"/>
              </a:ext>
            </a:extLst>
          </p:cNvPr>
          <p:cNvSpPr>
            <a:spLocks/>
          </p:cNvSpPr>
          <p:nvPr/>
        </p:nvSpPr>
        <p:spPr bwMode="auto">
          <a:xfrm>
            <a:off x="4982647" y="1991764"/>
            <a:ext cx="3744675" cy="474663"/>
          </a:xfrm>
          <a:prstGeom prst="rect">
            <a:avLst/>
          </a:prstGeom>
          <a:solidFill>
            <a:srgbClr val="71A3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000" dirty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Impact" panose="020B0806030902050204" pitchFamily="34" charset="0"/>
              </a:rPr>
              <a:t>65%</a:t>
            </a:r>
          </a:p>
        </p:txBody>
      </p:sp>
      <p:sp>
        <p:nvSpPr>
          <p:cNvPr id="11" name="ValueShape2">
            <a:extLst>
              <a:ext uri="{FF2B5EF4-FFF2-40B4-BE49-F238E27FC236}">
                <a16:creationId xmlns:a16="http://schemas.microsoft.com/office/drawing/2014/main" id="{4082B725-D333-426A-A87C-8A1E88CEAF15}"/>
              </a:ext>
            </a:extLst>
          </p:cNvPr>
          <p:cNvSpPr>
            <a:spLocks/>
          </p:cNvSpPr>
          <p:nvPr/>
        </p:nvSpPr>
        <p:spPr bwMode="auto">
          <a:xfrm>
            <a:off x="4982647" y="3643557"/>
            <a:ext cx="2131584" cy="474663"/>
          </a:xfrm>
          <a:prstGeom prst="rect">
            <a:avLst/>
          </a:prstGeom>
          <a:solidFill>
            <a:srgbClr val="71A3D6"/>
          </a:solidFill>
          <a:ln>
            <a:noFill/>
          </a:ln>
        </p:spPr>
        <p:txBody>
          <a:bodyPr vert="horz" wrap="none" lIns="91440" tIns="45720" rIns="91440" bIns="4572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000" dirty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Impact" panose="020B0806030902050204" pitchFamily="34" charset="0"/>
              </a:rPr>
              <a:t>37%</a:t>
            </a:r>
          </a:p>
        </p:txBody>
      </p:sp>
      <p:sp>
        <p:nvSpPr>
          <p:cNvPr id="12" name="ValueShape3">
            <a:extLst>
              <a:ext uri="{FF2B5EF4-FFF2-40B4-BE49-F238E27FC236}">
                <a16:creationId xmlns:a16="http://schemas.microsoft.com/office/drawing/2014/main" id="{5597AE0F-25C1-40FD-AC7B-7559B4C0D57C}"/>
              </a:ext>
            </a:extLst>
          </p:cNvPr>
          <p:cNvSpPr>
            <a:spLocks/>
          </p:cNvSpPr>
          <p:nvPr/>
        </p:nvSpPr>
        <p:spPr bwMode="auto">
          <a:xfrm>
            <a:off x="4982647" y="2809247"/>
            <a:ext cx="2880519" cy="47466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none" lIns="91440" tIns="45720" rIns="91440" bIns="4572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000" dirty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Impact" panose="020B0806030902050204" pitchFamily="34" charset="0"/>
              </a:rPr>
              <a:t>50%</a:t>
            </a:r>
          </a:p>
        </p:txBody>
      </p:sp>
      <p:sp>
        <p:nvSpPr>
          <p:cNvPr id="13" name="ValueShape4">
            <a:extLst>
              <a:ext uri="{FF2B5EF4-FFF2-40B4-BE49-F238E27FC236}">
                <a16:creationId xmlns:a16="http://schemas.microsoft.com/office/drawing/2014/main" id="{167AD773-5379-4713-82A1-8DC0EB22CA56}"/>
              </a:ext>
            </a:extLst>
          </p:cNvPr>
          <p:cNvSpPr>
            <a:spLocks/>
          </p:cNvSpPr>
          <p:nvPr/>
        </p:nvSpPr>
        <p:spPr bwMode="auto">
          <a:xfrm>
            <a:off x="4982647" y="4453027"/>
            <a:ext cx="1728311" cy="47466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none" lIns="91440" tIns="45720" rIns="91440" bIns="4572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000" dirty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Impact" panose="020B0806030902050204" pitchFamily="34" charset="0"/>
              </a:rPr>
              <a:t>30%</a:t>
            </a:r>
          </a:p>
        </p:txBody>
      </p:sp>
      <p:sp>
        <p:nvSpPr>
          <p:cNvPr id="14" name="ValueShape5">
            <a:extLst>
              <a:ext uri="{FF2B5EF4-FFF2-40B4-BE49-F238E27FC236}">
                <a16:creationId xmlns:a16="http://schemas.microsoft.com/office/drawing/2014/main" id="{76031C76-5717-4CD9-A856-7864F4E13239}"/>
              </a:ext>
            </a:extLst>
          </p:cNvPr>
          <p:cNvSpPr>
            <a:spLocks/>
          </p:cNvSpPr>
          <p:nvPr/>
        </p:nvSpPr>
        <p:spPr bwMode="auto">
          <a:xfrm>
            <a:off x="4982647" y="5273448"/>
            <a:ext cx="576104" cy="47466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vert="horz" wrap="none" lIns="91440" tIns="45720" rIns="91440" bIns="4572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000" dirty="0">
                <a:ln w="3175"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Impact" panose="020B0806030902050204" pitchFamily="34" charset="0"/>
              </a:rPr>
              <a:t>10%</a:t>
            </a:r>
          </a:p>
        </p:txBody>
      </p:sp>
      <p:sp>
        <p:nvSpPr>
          <p:cNvPr id="15" name="CustomText1">
            <a:extLst>
              <a:ext uri="{FF2B5EF4-FFF2-40B4-BE49-F238E27FC236}">
                <a16:creationId xmlns:a16="http://schemas.microsoft.com/office/drawing/2014/main" id="{1E13EFA2-CBF3-4F4C-861D-92F7D725DC5E}"/>
              </a:ext>
            </a:extLst>
          </p:cNvPr>
          <p:cNvSpPr>
            <a:spLocks/>
          </p:cNvSpPr>
          <p:nvPr/>
        </p:nvSpPr>
        <p:spPr bwMode="auto">
          <a:xfrm>
            <a:off x="4087027" y="6343011"/>
            <a:ext cx="374467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anchor="t" anchorCtr="0" compatLnSpc="1">
            <a:prstTxWarp prst="textNoShape">
              <a:avLst/>
            </a:prstTxWarp>
            <a:spAutoFit/>
          </a:bodyPr>
          <a:lstStyle/>
          <a:p>
            <a:pPr lvl="0" algn="ctr">
              <a:spcAft>
                <a:spcPts val="600"/>
              </a:spcAft>
              <a:defRPr/>
            </a:pPr>
            <a:r>
              <a:rPr lang="zh-CN" altLang="en-US" sz="1400" dirty="0">
                <a:solidFill>
                  <a:prstClr val="black"/>
                </a:solidFill>
              </a:rPr>
              <a:t>本图表由</a:t>
            </a:r>
            <a:r>
              <a:rPr lang="en-US" altLang="zh-CN" sz="1400" dirty="0">
                <a:solidFill>
                  <a:prstClr val="black"/>
                </a:solidFill>
              </a:rPr>
              <a:t>@Simon_</a:t>
            </a:r>
            <a:r>
              <a:rPr lang="zh-CN" altLang="en-US" sz="1400" dirty="0">
                <a:solidFill>
                  <a:prstClr val="black"/>
                </a:solidFill>
              </a:rPr>
              <a:t>阿文提供</a:t>
            </a:r>
          </a:p>
        </p:txBody>
      </p:sp>
      <p:sp>
        <p:nvSpPr>
          <p:cNvPr id="16" name="CustomText1">
            <a:extLst>
              <a:ext uri="{FF2B5EF4-FFF2-40B4-BE49-F238E27FC236}">
                <a16:creationId xmlns:a16="http://schemas.microsoft.com/office/drawing/2014/main" id="{EFA16349-6AFE-4444-9D36-3395D84E56EB}"/>
              </a:ext>
            </a:extLst>
          </p:cNvPr>
          <p:cNvSpPr>
            <a:spLocks/>
          </p:cNvSpPr>
          <p:nvPr/>
        </p:nvSpPr>
        <p:spPr bwMode="auto">
          <a:xfrm>
            <a:off x="2456496" y="2781584"/>
            <a:ext cx="1513206" cy="506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0000" tIns="46800" rIns="90000" bIns="46800" anchor="ctr" anchorCtr="1" compatLnSpc="1">
            <a:prstTxWarp prst="textNoShape">
              <a:avLst/>
            </a:prstTxWarp>
            <a:normAutofit/>
          </a:bodyPr>
          <a:lstStyle/>
          <a:p>
            <a:pPr lvl="0">
              <a:defRPr/>
            </a:pPr>
            <a:r>
              <a:rPr lang="zh-CN" altLang="en-US" sz="1600" b="1" dirty="0"/>
              <a:t>中药类考生</a:t>
            </a:r>
            <a:endParaRPr lang="en-US" altLang="zh-CN" sz="1600" b="1" dirty="0"/>
          </a:p>
        </p:txBody>
      </p:sp>
      <p:sp>
        <p:nvSpPr>
          <p:cNvPr id="17" name="CustomText1">
            <a:extLst>
              <a:ext uri="{FF2B5EF4-FFF2-40B4-BE49-F238E27FC236}">
                <a16:creationId xmlns:a16="http://schemas.microsoft.com/office/drawing/2014/main" id="{FCED2287-C5C6-4D37-9E6D-FD87BA8AFDA4}"/>
              </a:ext>
            </a:extLst>
          </p:cNvPr>
          <p:cNvSpPr>
            <a:spLocks/>
          </p:cNvSpPr>
          <p:nvPr/>
        </p:nvSpPr>
        <p:spPr bwMode="auto">
          <a:xfrm>
            <a:off x="2456496" y="3602996"/>
            <a:ext cx="1513206" cy="506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0000" tIns="46800" rIns="90000" bIns="46800" anchor="ctr" anchorCtr="1" compatLnSpc="1">
            <a:prstTxWarp prst="textNoShape">
              <a:avLst/>
            </a:prstTxWarp>
            <a:normAutofit/>
          </a:bodyPr>
          <a:lstStyle/>
          <a:p>
            <a:pPr lvl="0">
              <a:defRPr/>
            </a:pPr>
            <a:r>
              <a:rPr lang="zh-CN" altLang="en-US" sz="1600" b="1" dirty="0"/>
              <a:t>管理类考生</a:t>
            </a:r>
            <a:endParaRPr lang="en-US" altLang="zh-CN" sz="1600" b="1" dirty="0"/>
          </a:p>
        </p:txBody>
      </p:sp>
      <p:sp>
        <p:nvSpPr>
          <p:cNvPr id="18" name="CustomText1">
            <a:extLst>
              <a:ext uri="{FF2B5EF4-FFF2-40B4-BE49-F238E27FC236}">
                <a16:creationId xmlns:a16="http://schemas.microsoft.com/office/drawing/2014/main" id="{3C956800-956E-40D8-8989-ABD1CEC6F4F2}"/>
              </a:ext>
            </a:extLst>
          </p:cNvPr>
          <p:cNvSpPr>
            <a:spLocks/>
          </p:cNvSpPr>
          <p:nvPr/>
        </p:nvSpPr>
        <p:spPr bwMode="auto">
          <a:xfrm>
            <a:off x="2456496" y="4424408"/>
            <a:ext cx="1513206" cy="506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0000" tIns="46800" rIns="90000" bIns="46800" anchor="ctr" anchorCtr="1" compatLnSpc="1">
            <a:prstTxWarp prst="textNoShape">
              <a:avLst/>
            </a:prstTxWarp>
            <a:normAutofit/>
          </a:bodyPr>
          <a:lstStyle/>
          <a:p>
            <a:pPr lvl="0">
              <a:defRPr/>
            </a:pPr>
            <a:r>
              <a:rPr lang="zh-CN" altLang="en-US" sz="1600" b="1" dirty="0"/>
              <a:t>人文类考生</a:t>
            </a:r>
            <a:endParaRPr lang="en-US" altLang="zh-CN" sz="1600" b="1" dirty="0"/>
          </a:p>
        </p:txBody>
      </p:sp>
      <p:sp>
        <p:nvSpPr>
          <p:cNvPr id="19" name="CustomText1">
            <a:extLst>
              <a:ext uri="{FF2B5EF4-FFF2-40B4-BE49-F238E27FC236}">
                <a16:creationId xmlns:a16="http://schemas.microsoft.com/office/drawing/2014/main" id="{A31E32FD-A50A-4E2D-B6F3-739FB113981F}"/>
              </a:ext>
            </a:extLst>
          </p:cNvPr>
          <p:cNvSpPr>
            <a:spLocks/>
          </p:cNvSpPr>
          <p:nvPr/>
        </p:nvSpPr>
        <p:spPr bwMode="auto">
          <a:xfrm>
            <a:off x="2456496" y="5245820"/>
            <a:ext cx="1513206" cy="506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0000" tIns="46800" rIns="90000" bIns="46800" anchor="ctr" anchorCtr="1" compatLnSpc="1">
            <a:prstTxWarp prst="textNoShape">
              <a:avLst/>
            </a:prstTxWarp>
            <a:normAutofit/>
          </a:bodyPr>
          <a:lstStyle/>
          <a:p>
            <a:pPr lvl="0">
              <a:defRPr/>
            </a:pPr>
            <a:r>
              <a:rPr lang="zh-CN" altLang="en-US" sz="1600" b="1" dirty="0"/>
              <a:t>国际类考生</a:t>
            </a:r>
            <a:endParaRPr lang="en-US" altLang="zh-CN" sz="1600" b="1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63BDC19-5567-4E1E-980D-56138220305A}"/>
              </a:ext>
            </a:extLst>
          </p:cNvPr>
          <p:cNvSpPr txBox="1"/>
          <p:nvPr/>
        </p:nvSpPr>
        <p:spPr>
          <a:xfrm>
            <a:off x="4284363" y="299545"/>
            <a:ext cx="36232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/>
              <a:t>请输入标题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8F1D74FB-9622-44DC-8967-FC925F2FDFFD}"/>
              </a:ext>
            </a:extLst>
          </p:cNvPr>
          <p:cNvCxnSpPr/>
          <p:nvPr/>
        </p:nvCxnSpPr>
        <p:spPr>
          <a:xfrm>
            <a:off x="3389586" y="822765"/>
            <a:ext cx="5139558" cy="0"/>
          </a:xfrm>
          <a:prstGeom prst="line">
            <a:avLst/>
          </a:prstGeom>
          <a:ln w="38100">
            <a:solidFill>
              <a:srgbClr val="71A3D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0EDDC800-24AB-475C-9B19-B7B67E1FB18A}"/>
              </a:ext>
            </a:extLst>
          </p:cNvPr>
          <p:cNvSpPr txBox="1"/>
          <p:nvPr/>
        </p:nvSpPr>
        <p:spPr>
          <a:xfrm>
            <a:off x="3389586" y="868494"/>
            <a:ext cx="51395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/>
              <a:t>请输入标题请输入标题请输入标题请输入标题</a:t>
            </a:r>
          </a:p>
        </p:txBody>
      </p:sp>
      <p:grpSp>
        <p:nvGrpSpPr>
          <p:cNvPr id="23" name="bd9232f5-b874-4bf4-a79c-526fb59e1bc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6F098AF6-456B-4201-A34E-33BBF5F7752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788577" y="6104"/>
            <a:ext cx="2251854" cy="533794"/>
            <a:chOff x="1919288" y="2593975"/>
            <a:chExt cx="7353301" cy="1743076"/>
          </a:xfrm>
        </p:grpSpPr>
        <p:sp>
          <p:nvSpPr>
            <p:cNvPr id="24" name="îṣľîḍè">
              <a:extLst>
                <a:ext uri="{FF2B5EF4-FFF2-40B4-BE49-F238E27FC236}">
                  <a16:creationId xmlns:a16="http://schemas.microsoft.com/office/drawing/2014/main" id="{81736DBF-229D-493E-BBF4-B512F50C1B8C}"/>
                </a:ext>
              </a:extLst>
            </p:cNvPr>
            <p:cNvSpPr/>
            <p:nvPr/>
          </p:nvSpPr>
          <p:spPr bwMode="auto">
            <a:xfrm>
              <a:off x="7856539" y="2841626"/>
              <a:ext cx="665163" cy="784225"/>
            </a:xfrm>
            <a:custGeom>
              <a:avLst/>
              <a:gdLst>
                <a:gd name="T0" fmla="*/ 93 w 220"/>
                <a:gd name="T1" fmla="*/ 0 h 257"/>
                <a:gd name="T2" fmla="*/ 107 w 220"/>
                <a:gd name="T3" fmla="*/ 7 h 257"/>
                <a:gd name="T4" fmla="*/ 107 w 220"/>
                <a:gd name="T5" fmla="*/ 106 h 257"/>
                <a:gd name="T6" fmla="*/ 135 w 220"/>
                <a:gd name="T7" fmla="*/ 98 h 257"/>
                <a:gd name="T8" fmla="*/ 140 w 220"/>
                <a:gd name="T9" fmla="*/ 94 h 257"/>
                <a:gd name="T10" fmla="*/ 182 w 220"/>
                <a:gd name="T11" fmla="*/ 106 h 257"/>
                <a:gd name="T12" fmla="*/ 178 w 220"/>
                <a:gd name="T13" fmla="*/ 120 h 257"/>
                <a:gd name="T14" fmla="*/ 108 w 220"/>
                <a:gd name="T15" fmla="*/ 129 h 257"/>
                <a:gd name="T16" fmla="*/ 108 w 220"/>
                <a:gd name="T17" fmla="*/ 132 h 257"/>
                <a:gd name="T18" fmla="*/ 171 w 220"/>
                <a:gd name="T19" fmla="*/ 212 h 257"/>
                <a:gd name="T20" fmla="*/ 220 w 220"/>
                <a:gd name="T21" fmla="*/ 239 h 257"/>
                <a:gd name="T22" fmla="*/ 219 w 220"/>
                <a:gd name="T23" fmla="*/ 241 h 257"/>
                <a:gd name="T24" fmla="*/ 214 w 220"/>
                <a:gd name="T25" fmla="*/ 241 h 257"/>
                <a:gd name="T26" fmla="*/ 218 w 220"/>
                <a:gd name="T27" fmla="*/ 252 h 257"/>
                <a:gd name="T28" fmla="*/ 213 w 220"/>
                <a:gd name="T29" fmla="*/ 252 h 257"/>
                <a:gd name="T30" fmla="*/ 215 w 220"/>
                <a:gd name="T31" fmla="*/ 255 h 257"/>
                <a:gd name="T32" fmla="*/ 194 w 220"/>
                <a:gd name="T33" fmla="*/ 257 h 257"/>
                <a:gd name="T34" fmla="*/ 159 w 220"/>
                <a:gd name="T35" fmla="*/ 240 h 257"/>
                <a:gd name="T36" fmla="*/ 132 w 220"/>
                <a:gd name="T37" fmla="*/ 200 h 257"/>
                <a:gd name="T38" fmla="*/ 131 w 220"/>
                <a:gd name="T39" fmla="*/ 199 h 257"/>
                <a:gd name="T40" fmla="*/ 99 w 220"/>
                <a:gd name="T41" fmla="*/ 155 h 257"/>
                <a:gd name="T42" fmla="*/ 98 w 220"/>
                <a:gd name="T43" fmla="*/ 153 h 257"/>
                <a:gd name="T44" fmla="*/ 64 w 220"/>
                <a:gd name="T45" fmla="*/ 234 h 257"/>
                <a:gd name="T46" fmla="*/ 61 w 220"/>
                <a:gd name="T47" fmla="*/ 237 h 257"/>
                <a:gd name="T48" fmla="*/ 47 w 220"/>
                <a:gd name="T49" fmla="*/ 251 h 257"/>
                <a:gd name="T50" fmla="*/ 11 w 220"/>
                <a:gd name="T51" fmla="*/ 257 h 257"/>
                <a:gd name="T52" fmla="*/ 9 w 220"/>
                <a:gd name="T53" fmla="*/ 254 h 257"/>
                <a:gd name="T54" fmla="*/ 9 w 220"/>
                <a:gd name="T55" fmla="*/ 253 h 257"/>
                <a:gd name="T56" fmla="*/ 72 w 220"/>
                <a:gd name="T57" fmla="*/ 175 h 257"/>
                <a:gd name="T58" fmla="*/ 83 w 220"/>
                <a:gd name="T59" fmla="*/ 139 h 257"/>
                <a:gd name="T60" fmla="*/ 81 w 220"/>
                <a:gd name="T61" fmla="*/ 138 h 257"/>
                <a:gd name="T62" fmla="*/ 0 w 220"/>
                <a:gd name="T63" fmla="*/ 126 h 257"/>
                <a:gd name="T64" fmla="*/ 4 w 220"/>
                <a:gd name="T65" fmla="*/ 126 h 257"/>
                <a:gd name="T66" fmla="*/ 63 w 220"/>
                <a:gd name="T67" fmla="*/ 117 h 257"/>
                <a:gd name="T68" fmla="*/ 88 w 220"/>
                <a:gd name="T69" fmla="*/ 110 h 257"/>
                <a:gd name="T70" fmla="*/ 91 w 220"/>
                <a:gd name="T71" fmla="*/ 98 h 257"/>
                <a:gd name="T72" fmla="*/ 89 w 220"/>
                <a:gd name="T73" fmla="*/ 100 h 257"/>
                <a:gd name="T74" fmla="*/ 93 w 220"/>
                <a:gd name="T75" fmla="*/ 32 h 257"/>
                <a:gd name="T76" fmla="*/ 93 w 220"/>
                <a:gd name="T7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0" h="257">
                  <a:moveTo>
                    <a:pt x="93" y="0"/>
                  </a:moveTo>
                  <a:cubicBezTo>
                    <a:pt x="97" y="1"/>
                    <a:pt x="103" y="1"/>
                    <a:pt x="107" y="7"/>
                  </a:cubicBezTo>
                  <a:cubicBezTo>
                    <a:pt x="115" y="19"/>
                    <a:pt x="109" y="99"/>
                    <a:pt x="107" y="106"/>
                  </a:cubicBezTo>
                  <a:cubicBezTo>
                    <a:pt x="116" y="104"/>
                    <a:pt x="129" y="103"/>
                    <a:pt x="135" y="98"/>
                  </a:cubicBezTo>
                  <a:cubicBezTo>
                    <a:pt x="135" y="94"/>
                    <a:pt x="134" y="96"/>
                    <a:pt x="140" y="94"/>
                  </a:cubicBezTo>
                  <a:cubicBezTo>
                    <a:pt x="149" y="96"/>
                    <a:pt x="186" y="91"/>
                    <a:pt x="182" y="106"/>
                  </a:cubicBezTo>
                  <a:cubicBezTo>
                    <a:pt x="181" y="111"/>
                    <a:pt x="179" y="115"/>
                    <a:pt x="178" y="120"/>
                  </a:cubicBezTo>
                  <a:cubicBezTo>
                    <a:pt x="166" y="117"/>
                    <a:pt x="112" y="120"/>
                    <a:pt x="108" y="129"/>
                  </a:cubicBezTo>
                  <a:cubicBezTo>
                    <a:pt x="108" y="130"/>
                    <a:pt x="108" y="131"/>
                    <a:pt x="108" y="132"/>
                  </a:cubicBezTo>
                  <a:cubicBezTo>
                    <a:pt x="111" y="145"/>
                    <a:pt x="154" y="198"/>
                    <a:pt x="171" y="212"/>
                  </a:cubicBezTo>
                  <a:cubicBezTo>
                    <a:pt x="188" y="221"/>
                    <a:pt x="204" y="230"/>
                    <a:pt x="220" y="239"/>
                  </a:cubicBezTo>
                  <a:cubicBezTo>
                    <a:pt x="220" y="240"/>
                    <a:pt x="220" y="240"/>
                    <a:pt x="219" y="241"/>
                  </a:cubicBezTo>
                  <a:cubicBezTo>
                    <a:pt x="218" y="241"/>
                    <a:pt x="216" y="241"/>
                    <a:pt x="214" y="241"/>
                  </a:cubicBezTo>
                  <a:cubicBezTo>
                    <a:pt x="217" y="246"/>
                    <a:pt x="218" y="246"/>
                    <a:pt x="218" y="252"/>
                  </a:cubicBezTo>
                  <a:cubicBezTo>
                    <a:pt x="217" y="252"/>
                    <a:pt x="215" y="252"/>
                    <a:pt x="213" y="252"/>
                  </a:cubicBezTo>
                  <a:cubicBezTo>
                    <a:pt x="214" y="253"/>
                    <a:pt x="215" y="254"/>
                    <a:pt x="215" y="255"/>
                  </a:cubicBezTo>
                  <a:cubicBezTo>
                    <a:pt x="208" y="256"/>
                    <a:pt x="201" y="256"/>
                    <a:pt x="194" y="257"/>
                  </a:cubicBezTo>
                  <a:cubicBezTo>
                    <a:pt x="182" y="255"/>
                    <a:pt x="168" y="244"/>
                    <a:pt x="159" y="240"/>
                  </a:cubicBezTo>
                  <a:cubicBezTo>
                    <a:pt x="152" y="232"/>
                    <a:pt x="137" y="210"/>
                    <a:pt x="132" y="200"/>
                  </a:cubicBezTo>
                  <a:cubicBezTo>
                    <a:pt x="132" y="200"/>
                    <a:pt x="132" y="198"/>
                    <a:pt x="131" y="199"/>
                  </a:cubicBezTo>
                  <a:cubicBezTo>
                    <a:pt x="123" y="187"/>
                    <a:pt x="101" y="154"/>
                    <a:pt x="99" y="155"/>
                  </a:cubicBezTo>
                  <a:cubicBezTo>
                    <a:pt x="99" y="154"/>
                    <a:pt x="99" y="154"/>
                    <a:pt x="98" y="153"/>
                  </a:cubicBezTo>
                  <a:cubicBezTo>
                    <a:pt x="97" y="167"/>
                    <a:pt x="67" y="234"/>
                    <a:pt x="64" y="234"/>
                  </a:cubicBezTo>
                  <a:cubicBezTo>
                    <a:pt x="63" y="235"/>
                    <a:pt x="62" y="236"/>
                    <a:pt x="61" y="237"/>
                  </a:cubicBezTo>
                  <a:cubicBezTo>
                    <a:pt x="56" y="240"/>
                    <a:pt x="47" y="251"/>
                    <a:pt x="47" y="251"/>
                  </a:cubicBezTo>
                  <a:cubicBezTo>
                    <a:pt x="38" y="255"/>
                    <a:pt x="22" y="253"/>
                    <a:pt x="11" y="257"/>
                  </a:cubicBezTo>
                  <a:cubicBezTo>
                    <a:pt x="10" y="256"/>
                    <a:pt x="10" y="255"/>
                    <a:pt x="9" y="254"/>
                  </a:cubicBezTo>
                  <a:cubicBezTo>
                    <a:pt x="9" y="254"/>
                    <a:pt x="9" y="253"/>
                    <a:pt x="9" y="253"/>
                  </a:cubicBezTo>
                  <a:cubicBezTo>
                    <a:pt x="45" y="228"/>
                    <a:pt x="54" y="209"/>
                    <a:pt x="72" y="175"/>
                  </a:cubicBezTo>
                  <a:cubicBezTo>
                    <a:pt x="76" y="163"/>
                    <a:pt x="79" y="151"/>
                    <a:pt x="83" y="139"/>
                  </a:cubicBezTo>
                  <a:cubicBezTo>
                    <a:pt x="82" y="138"/>
                    <a:pt x="82" y="138"/>
                    <a:pt x="81" y="138"/>
                  </a:cubicBezTo>
                  <a:cubicBezTo>
                    <a:pt x="56" y="145"/>
                    <a:pt x="26" y="161"/>
                    <a:pt x="0" y="126"/>
                  </a:cubicBezTo>
                  <a:cubicBezTo>
                    <a:pt x="2" y="126"/>
                    <a:pt x="3" y="126"/>
                    <a:pt x="4" y="126"/>
                  </a:cubicBezTo>
                  <a:cubicBezTo>
                    <a:pt x="24" y="119"/>
                    <a:pt x="57" y="120"/>
                    <a:pt x="63" y="117"/>
                  </a:cubicBezTo>
                  <a:cubicBezTo>
                    <a:pt x="70" y="112"/>
                    <a:pt x="82" y="109"/>
                    <a:pt x="88" y="110"/>
                  </a:cubicBezTo>
                  <a:cubicBezTo>
                    <a:pt x="89" y="106"/>
                    <a:pt x="90" y="102"/>
                    <a:pt x="91" y="98"/>
                  </a:cubicBezTo>
                  <a:cubicBezTo>
                    <a:pt x="90" y="99"/>
                    <a:pt x="89" y="100"/>
                    <a:pt x="89" y="100"/>
                  </a:cubicBezTo>
                  <a:cubicBezTo>
                    <a:pt x="92" y="76"/>
                    <a:pt x="90" y="57"/>
                    <a:pt x="93" y="32"/>
                  </a:cubicBezTo>
                  <a:cubicBezTo>
                    <a:pt x="95" y="19"/>
                    <a:pt x="89" y="13"/>
                    <a:pt x="93" y="0"/>
                  </a:cubicBezTo>
                  <a:close/>
                </a:path>
              </a:pathLst>
            </a:custGeom>
            <a:solidFill>
              <a:srgbClr val="D62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5" name="íşḷiḓê">
              <a:extLst>
                <a:ext uri="{FF2B5EF4-FFF2-40B4-BE49-F238E27FC236}">
                  <a16:creationId xmlns:a16="http://schemas.microsoft.com/office/drawing/2014/main" id="{A1799F6E-661E-43E6-8B30-A1637722EF6D}"/>
                </a:ext>
              </a:extLst>
            </p:cNvPr>
            <p:cNvGrpSpPr/>
            <p:nvPr/>
          </p:nvGrpSpPr>
          <p:grpSpPr>
            <a:xfrm>
              <a:off x="8694739" y="2811463"/>
              <a:ext cx="577850" cy="841375"/>
              <a:chOff x="8694739" y="2811463"/>
              <a:chExt cx="577850" cy="841375"/>
            </a:xfrm>
          </p:grpSpPr>
          <p:sp>
            <p:nvSpPr>
              <p:cNvPr id="106" name="íṡḻîḍè">
                <a:extLst>
                  <a:ext uri="{FF2B5EF4-FFF2-40B4-BE49-F238E27FC236}">
                    <a16:creationId xmlns:a16="http://schemas.microsoft.com/office/drawing/2014/main" id="{29F05C88-52A2-4923-BE90-81C694F2122B}"/>
                  </a:ext>
                </a:extLst>
              </p:cNvPr>
              <p:cNvSpPr/>
              <p:nvPr/>
            </p:nvSpPr>
            <p:spPr bwMode="auto">
              <a:xfrm>
                <a:off x="8942389" y="2890838"/>
                <a:ext cx="6350" cy="6350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2" y="2"/>
                      <a:pt x="2" y="2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îšlîdé">
                <a:extLst>
                  <a:ext uri="{FF2B5EF4-FFF2-40B4-BE49-F238E27FC236}">
                    <a16:creationId xmlns:a16="http://schemas.microsoft.com/office/drawing/2014/main" id="{8CE63CC9-A179-430D-9E8F-973D056F7FB2}"/>
                  </a:ext>
                </a:extLst>
              </p:cNvPr>
              <p:cNvSpPr/>
              <p:nvPr/>
            </p:nvSpPr>
            <p:spPr bwMode="auto">
              <a:xfrm>
                <a:off x="8951914" y="2900363"/>
                <a:ext cx="9525" cy="952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1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2" y="2"/>
                      <a:pt x="1" y="3"/>
                      <a:pt x="3" y="1"/>
                    </a:cubicBezTo>
                    <a:cubicBezTo>
                      <a:pt x="1" y="1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i$1ïďe">
                <a:extLst>
                  <a:ext uri="{FF2B5EF4-FFF2-40B4-BE49-F238E27FC236}">
                    <a16:creationId xmlns:a16="http://schemas.microsoft.com/office/drawing/2014/main" id="{B0003AF4-CFB6-44F1-B55A-B79396BE90E2}"/>
                  </a:ext>
                </a:extLst>
              </p:cNvPr>
              <p:cNvSpPr/>
              <p:nvPr/>
            </p:nvSpPr>
            <p:spPr bwMode="auto">
              <a:xfrm>
                <a:off x="8955089" y="2911476"/>
                <a:ext cx="9525" cy="12700"/>
              </a:xfrm>
              <a:custGeom>
                <a:avLst/>
                <a:gdLst>
                  <a:gd name="T0" fmla="*/ 0 w 3"/>
                  <a:gd name="T1" fmla="*/ 0 h 4"/>
                  <a:gd name="T2" fmla="*/ 2 w 3"/>
                  <a:gd name="T3" fmla="*/ 4 h 4"/>
                  <a:gd name="T4" fmla="*/ 3 w 3"/>
                  <a:gd name="T5" fmla="*/ 1 h 4"/>
                  <a:gd name="T6" fmla="*/ 3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1"/>
                      <a:pt x="2" y="3"/>
                      <a:pt x="2" y="4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îs1iḍé">
                <a:extLst>
                  <a:ext uri="{FF2B5EF4-FFF2-40B4-BE49-F238E27FC236}">
                    <a16:creationId xmlns:a16="http://schemas.microsoft.com/office/drawing/2014/main" id="{4F0DDA1F-945A-48D6-85D5-049544BDCD53}"/>
                  </a:ext>
                </a:extLst>
              </p:cNvPr>
              <p:cNvSpPr/>
              <p:nvPr/>
            </p:nvSpPr>
            <p:spPr bwMode="auto">
              <a:xfrm>
                <a:off x="9005889" y="3036888"/>
                <a:ext cx="9525" cy="952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0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3"/>
                      <a:pt x="1" y="2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isḷîdé">
                <a:extLst>
                  <a:ext uri="{FF2B5EF4-FFF2-40B4-BE49-F238E27FC236}">
                    <a16:creationId xmlns:a16="http://schemas.microsoft.com/office/drawing/2014/main" id="{09ABEE74-1404-4C09-B543-60393E9523B5}"/>
                  </a:ext>
                </a:extLst>
              </p:cNvPr>
              <p:cNvSpPr/>
              <p:nvPr/>
            </p:nvSpPr>
            <p:spPr bwMode="auto">
              <a:xfrm>
                <a:off x="8967789" y="3098801"/>
                <a:ext cx="1588" cy="4763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iṧḷïḑè">
                <a:extLst>
                  <a:ext uri="{FF2B5EF4-FFF2-40B4-BE49-F238E27FC236}">
                    <a16:creationId xmlns:a16="http://schemas.microsoft.com/office/drawing/2014/main" id="{C6EF39DD-23EB-4ACB-BDCA-97B1790AABF7}"/>
                  </a:ext>
                </a:extLst>
              </p:cNvPr>
              <p:cNvSpPr/>
              <p:nvPr/>
            </p:nvSpPr>
            <p:spPr bwMode="auto">
              <a:xfrm>
                <a:off x="9129714" y="3128963"/>
                <a:ext cx="0" cy="6350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işḻíḋê">
                <a:extLst>
                  <a:ext uri="{FF2B5EF4-FFF2-40B4-BE49-F238E27FC236}">
                    <a16:creationId xmlns:a16="http://schemas.microsoft.com/office/drawing/2014/main" id="{18A8105B-8B14-4C1A-8C84-E459DCB510AA}"/>
                  </a:ext>
                </a:extLst>
              </p:cNvPr>
              <p:cNvSpPr/>
              <p:nvPr/>
            </p:nvSpPr>
            <p:spPr bwMode="auto">
              <a:xfrm>
                <a:off x="9136064" y="3128963"/>
                <a:ext cx="0" cy="6350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îṧlíḋè">
                <a:extLst>
                  <a:ext uri="{FF2B5EF4-FFF2-40B4-BE49-F238E27FC236}">
                    <a16:creationId xmlns:a16="http://schemas.microsoft.com/office/drawing/2014/main" id="{7F141EBC-FC38-4DB9-A9AF-8F64A339AD9D}"/>
                  </a:ext>
                </a:extLst>
              </p:cNvPr>
              <p:cNvSpPr/>
              <p:nvPr/>
            </p:nvSpPr>
            <p:spPr bwMode="auto">
              <a:xfrm>
                <a:off x="8694739" y="2811463"/>
                <a:ext cx="577850" cy="841375"/>
              </a:xfrm>
              <a:custGeom>
                <a:avLst/>
                <a:gdLst>
                  <a:gd name="T0" fmla="*/ 140 w 191"/>
                  <a:gd name="T1" fmla="*/ 108 h 276"/>
                  <a:gd name="T2" fmla="*/ 191 w 191"/>
                  <a:gd name="T3" fmla="*/ 95 h 276"/>
                  <a:gd name="T4" fmla="*/ 131 w 191"/>
                  <a:gd name="T5" fmla="*/ 75 h 276"/>
                  <a:gd name="T6" fmla="*/ 125 w 191"/>
                  <a:gd name="T7" fmla="*/ 73 h 276"/>
                  <a:gd name="T8" fmla="*/ 165 w 191"/>
                  <a:gd name="T9" fmla="*/ 35 h 276"/>
                  <a:gd name="T10" fmla="*/ 143 w 191"/>
                  <a:gd name="T11" fmla="*/ 0 h 276"/>
                  <a:gd name="T12" fmla="*/ 135 w 191"/>
                  <a:gd name="T13" fmla="*/ 3 h 276"/>
                  <a:gd name="T14" fmla="*/ 83 w 191"/>
                  <a:gd name="T15" fmla="*/ 4 h 276"/>
                  <a:gd name="T16" fmla="*/ 76 w 191"/>
                  <a:gd name="T17" fmla="*/ 35 h 276"/>
                  <a:gd name="T18" fmla="*/ 66 w 191"/>
                  <a:gd name="T19" fmla="*/ 18 h 276"/>
                  <a:gd name="T20" fmla="*/ 56 w 191"/>
                  <a:gd name="T21" fmla="*/ 84 h 276"/>
                  <a:gd name="T22" fmla="*/ 38 w 191"/>
                  <a:gd name="T23" fmla="*/ 71 h 276"/>
                  <a:gd name="T24" fmla="*/ 7 w 191"/>
                  <a:gd name="T25" fmla="*/ 108 h 276"/>
                  <a:gd name="T26" fmla="*/ 1 w 191"/>
                  <a:gd name="T27" fmla="*/ 134 h 276"/>
                  <a:gd name="T28" fmla="*/ 9 w 191"/>
                  <a:gd name="T29" fmla="*/ 138 h 276"/>
                  <a:gd name="T30" fmla="*/ 13 w 191"/>
                  <a:gd name="T31" fmla="*/ 142 h 276"/>
                  <a:gd name="T32" fmla="*/ 28 w 191"/>
                  <a:gd name="T33" fmla="*/ 128 h 276"/>
                  <a:gd name="T34" fmla="*/ 32 w 191"/>
                  <a:gd name="T35" fmla="*/ 127 h 276"/>
                  <a:gd name="T36" fmla="*/ 41 w 191"/>
                  <a:gd name="T37" fmla="*/ 112 h 276"/>
                  <a:gd name="T38" fmla="*/ 45 w 191"/>
                  <a:gd name="T39" fmla="*/ 107 h 276"/>
                  <a:gd name="T40" fmla="*/ 75 w 191"/>
                  <a:gd name="T41" fmla="*/ 95 h 276"/>
                  <a:gd name="T42" fmla="*/ 77 w 191"/>
                  <a:gd name="T43" fmla="*/ 96 h 276"/>
                  <a:gd name="T44" fmla="*/ 79 w 191"/>
                  <a:gd name="T45" fmla="*/ 97 h 276"/>
                  <a:gd name="T46" fmla="*/ 68 w 191"/>
                  <a:gd name="T47" fmla="*/ 147 h 276"/>
                  <a:gd name="T48" fmla="*/ 89 w 191"/>
                  <a:gd name="T49" fmla="*/ 132 h 276"/>
                  <a:gd name="T50" fmla="*/ 99 w 191"/>
                  <a:gd name="T51" fmla="*/ 150 h 276"/>
                  <a:gd name="T52" fmla="*/ 9 w 191"/>
                  <a:gd name="T53" fmla="*/ 166 h 276"/>
                  <a:gd name="T54" fmla="*/ 67 w 191"/>
                  <a:gd name="T55" fmla="*/ 166 h 276"/>
                  <a:gd name="T56" fmla="*/ 99 w 191"/>
                  <a:gd name="T57" fmla="*/ 165 h 276"/>
                  <a:gd name="T58" fmla="*/ 51 w 191"/>
                  <a:gd name="T59" fmla="*/ 251 h 276"/>
                  <a:gd name="T60" fmla="*/ 98 w 191"/>
                  <a:gd name="T61" fmla="*/ 276 h 276"/>
                  <a:gd name="T62" fmla="*/ 137 w 191"/>
                  <a:gd name="T63" fmla="*/ 159 h 276"/>
                  <a:gd name="T64" fmla="*/ 179 w 191"/>
                  <a:gd name="T65" fmla="*/ 158 h 276"/>
                  <a:gd name="T66" fmla="*/ 114 w 191"/>
                  <a:gd name="T67" fmla="*/ 149 h 276"/>
                  <a:gd name="T68" fmla="*/ 136 w 191"/>
                  <a:gd name="T69" fmla="*/ 117 h 276"/>
                  <a:gd name="T70" fmla="*/ 86 w 191"/>
                  <a:gd name="T71" fmla="*/ 38 h 276"/>
                  <a:gd name="T72" fmla="*/ 102 w 191"/>
                  <a:gd name="T73" fmla="*/ 67 h 276"/>
                  <a:gd name="T74" fmla="*/ 87 w 191"/>
                  <a:gd name="T75" fmla="*/ 76 h 276"/>
                  <a:gd name="T76" fmla="*/ 101 w 191"/>
                  <a:gd name="T77" fmla="*/ 126 h 276"/>
                  <a:gd name="T78" fmla="*/ 93 w 191"/>
                  <a:gd name="T79" fmla="*/ 118 h 276"/>
                  <a:gd name="T80" fmla="*/ 104 w 191"/>
                  <a:gd name="T81" fmla="*/ 114 h 276"/>
                  <a:gd name="T82" fmla="*/ 91 w 191"/>
                  <a:gd name="T83" fmla="*/ 111 h 276"/>
                  <a:gd name="T84" fmla="*/ 87 w 191"/>
                  <a:gd name="T85" fmla="*/ 95 h 276"/>
                  <a:gd name="T86" fmla="*/ 88 w 191"/>
                  <a:gd name="T87" fmla="*/ 93 h 276"/>
                  <a:gd name="T88" fmla="*/ 152 w 191"/>
                  <a:gd name="T89" fmla="*/ 93 h 276"/>
                  <a:gd name="T90" fmla="*/ 139 w 191"/>
                  <a:gd name="T91" fmla="*/ 102 h 276"/>
                  <a:gd name="T92" fmla="*/ 124 w 191"/>
                  <a:gd name="T93" fmla="*/ 95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1" h="276">
                    <a:moveTo>
                      <a:pt x="136" y="117"/>
                    </a:moveTo>
                    <a:cubicBezTo>
                      <a:pt x="139" y="112"/>
                      <a:pt x="136" y="111"/>
                      <a:pt x="140" y="108"/>
                    </a:cubicBezTo>
                    <a:cubicBezTo>
                      <a:pt x="152" y="116"/>
                      <a:pt x="171" y="106"/>
                      <a:pt x="189" y="106"/>
                    </a:cubicBezTo>
                    <a:cubicBezTo>
                      <a:pt x="190" y="102"/>
                      <a:pt x="190" y="99"/>
                      <a:pt x="191" y="95"/>
                    </a:cubicBezTo>
                    <a:cubicBezTo>
                      <a:pt x="175" y="75"/>
                      <a:pt x="155" y="75"/>
                      <a:pt x="136" y="70"/>
                    </a:cubicBezTo>
                    <a:cubicBezTo>
                      <a:pt x="132" y="72"/>
                      <a:pt x="133" y="71"/>
                      <a:pt x="131" y="75"/>
                    </a:cubicBezTo>
                    <a:cubicBezTo>
                      <a:pt x="128" y="75"/>
                      <a:pt x="125" y="75"/>
                      <a:pt x="122" y="75"/>
                    </a:cubicBezTo>
                    <a:cubicBezTo>
                      <a:pt x="122" y="73"/>
                      <a:pt x="121" y="73"/>
                      <a:pt x="125" y="73"/>
                    </a:cubicBezTo>
                    <a:cubicBezTo>
                      <a:pt x="123" y="69"/>
                      <a:pt x="120" y="70"/>
                      <a:pt x="115" y="70"/>
                    </a:cubicBezTo>
                    <a:cubicBezTo>
                      <a:pt x="126" y="59"/>
                      <a:pt x="149" y="39"/>
                      <a:pt x="165" y="35"/>
                    </a:cubicBezTo>
                    <a:cubicBezTo>
                      <a:pt x="165" y="33"/>
                      <a:pt x="166" y="26"/>
                      <a:pt x="168" y="25"/>
                    </a:cubicBezTo>
                    <a:cubicBezTo>
                      <a:pt x="164" y="12"/>
                      <a:pt x="143" y="1"/>
                      <a:pt x="143" y="0"/>
                    </a:cubicBezTo>
                    <a:cubicBezTo>
                      <a:pt x="142" y="0"/>
                      <a:pt x="142" y="0"/>
                      <a:pt x="141" y="0"/>
                    </a:cubicBezTo>
                    <a:cubicBezTo>
                      <a:pt x="139" y="1"/>
                      <a:pt x="137" y="2"/>
                      <a:pt x="135" y="3"/>
                    </a:cubicBezTo>
                    <a:cubicBezTo>
                      <a:pt x="132" y="18"/>
                      <a:pt x="126" y="30"/>
                      <a:pt x="115" y="36"/>
                    </a:cubicBezTo>
                    <a:cubicBezTo>
                      <a:pt x="109" y="11"/>
                      <a:pt x="89" y="15"/>
                      <a:pt x="83" y="4"/>
                    </a:cubicBezTo>
                    <a:cubicBezTo>
                      <a:pt x="83" y="5"/>
                      <a:pt x="82" y="6"/>
                      <a:pt x="81" y="6"/>
                    </a:cubicBezTo>
                    <a:cubicBezTo>
                      <a:pt x="82" y="19"/>
                      <a:pt x="81" y="19"/>
                      <a:pt x="76" y="35"/>
                    </a:cubicBezTo>
                    <a:cubicBezTo>
                      <a:pt x="75" y="34"/>
                      <a:pt x="75" y="34"/>
                      <a:pt x="75" y="33"/>
                    </a:cubicBezTo>
                    <a:cubicBezTo>
                      <a:pt x="73" y="34"/>
                      <a:pt x="67" y="19"/>
                      <a:pt x="66" y="18"/>
                    </a:cubicBezTo>
                    <a:cubicBezTo>
                      <a:pt x="64" y="16"/>
                      <a:pt x="62" y="15"/>
                      <a:pt x="60" y="14"/>
                    </a:cubicBezTo>
                    <a:cubicBezTo>
                      <a:pt x="47" y="22"/>
                      <a:pt x="35" y="72"/>
                      <a:pt x="56" y="84"/>
                    </a:cubicBezTo>
                    <a:cubicBezTo>
                      <a:pt x="52" y="85"/>
                      <a:pt x="48" y="86"/>
                      <a:pt x="43" y="87"/>
                    </a:cubicBezTo>
                    <a:cubicBezTo>
                      <a:pt x="41" y="82"/>
                      <a:pt x="40" y="77"/>
                      <a:pt x="38" y="71"/>
                    </a:cubicBezTo>
                    <a:cubicBezTo>
                      <a:pt x="34" y="69"/>
                      <a:pt x="35" y="74"/>
                      <a:pt x="34" y="70"/>
                    </a:cubicBezTo>
                    <a:cubicBezTo>
                      <a:pt x="20" y="73"/>
                      <a:pt x="15" y="104"/>
                      <a:pt x="7" y="108"/>
                    </a:cubicBezTo>
                    <a:cubicBezTo>
                      <a:pt x="7" y="109"/>
                      <a:pt x="2" y="111"/>
                      <a:pt x="0" y="112"/>
                    </a:cubicBezTo>
                    <a:cubicBezTo>
                      <a:pt x="1" y="121"/>
                      <a:pt x="3" y="127"/>
                      <a:pt x="1" y="134"/>
                    </a:cubicBezTo>
                    <a:cubicBezTo>
                      <a:pt x="5" y="136"/>
                      <a:pt x="7" y="135"/>
                      <a:pt x="8" y="141"/>
                    </a:cubicBezTo>
                    <a:cubicBezTo>
                      <a:pt x="8" y="140"/>
                      <a:pt x="9" y="139"/>
                      <a:pt x="9" y="138"/>
                    </a:cubicBezTo>
                    <a:cubicBezTo>
                      <a:pt x="9" y="139"/>
                      <a:pt x="9" y="140"/>
                      <a:pt x="9" y="142"/>
                    </a:cubicBezTo>
                    <a:cubicBezTo>
                      <a:pt x="13" y="141"/>
                      <a:pt x="12" y="139"/>
                      <a:pt x="13" y="142"/>
                    </a:cubicBezTo>
                    <a:cubicBezTo>
                      <a:pt x="19" y="138"/>
                      <a:pt x="25" y="133"/>
                      <a:pt x="30" y="133"/>
                    </a:cubicBezTo>
                    <a:cubicBezTo>
                      <a:pt x="29" y="131"/>
                      <a:pt x="28" y="130"/>
                      <a:pt x="28" y="128"/>
                    </a:cubicBezTo>
                    <a:cubicBezTo>
                      <a:pt x="30" y="128"/>
                      <a:pt x="28" y="127"/>
                      <a:pt x="30" y="128"/>
                    </a:cubicBezTo>
                    <a:cubicBezTo>
                      <a:pt x="30" y="128"/>
                      <a:pt x="31" y="127"/>
                      <a:pt x="32" y="127"/>
                    </a:cubicBezTo>
                    <a:cubicBezTo>
                      <a:pt x="27" y="122"/>
                      <a:pt x="36" y="123"/>
                      <a:pt x="39" y="113"/>
                    </a:cubicBezTo>
                    <a:cubicBezTo>
                      <a:pt x="40" y="112"/>
                      <a:pt x="40" y="112"/>
                      <a:pt x="41" y="112"/>
                    </a:cubicBezTo>
                    <a:cubicBezTo>
                      <a:pt x="40" y="113"/>
                      <a:pt x="40" y="115"/>
                      <a:pt x="39" y="117"/>
                    </a:cubicBezTo>
                    <a:cubicBezTo>
                      <a:pt x="41" y="113"/>
                      <a:pt x="43" y="110"/>
                      <a:pt x="45" y="107"/>
                    </a:cubicBezTo>
                    <a:cubicBezTo>
                      <a:pt x="73" y="96"/>
                      <a:pt x="73" y="96"/>
                      <a:pt x="73" y="96"/>
                    </a:cubicBezTo>
                    <a:cubicBezTo>
                      <a:pt x="73" y="99"/>
                      <a:pt x="74" y="97"/>
                      <a:pt x="75" y="95"/>
                    </a:cubicBezTo>
                    <a:cubicBezTo>
                      <a:pt x="75" y="97"/>
                      <a:pt x="75" y="98"/>
                      <a:pt x="75" y="99"/>
                    </a:cubicBezTo>
                    <a:cubicBezTo>
                      <a:pt x="75" y="98"/>
                      <a:pt x="76" y="97"/>
                      <a:pt x="77" y="96"/>
                    </a:cubicBezTo>
                    <a:cubicBezTo>
                      <a:pt x="77" y="98"/>
                      <a:pt x="77" y="99"/>
                      <a:pt x="77" y="100"/>
                    </a:cubicBezTo>
                    <a:cubicBezTo>
                      <a:pt x="77" y="99"/>
                      <a:pt x="78" y="98"/>
                      <a:pt x="79" y="97"/>
                    </a:cubicBezTo>
                    <a:cubicBezTo>
                      <a:pt x="79" y="97"/>
                      <a:pt x="79" y="97"/>
                      <a:pt x="80" y="97"/>
                    </a:cubicBezTo>
                    <a:cubicBezTo>
                      <a:pt x="74" y="115"/>
                      <a:pt x="59" y="124"/>
                      <a:pt x="68" y="147"/>
                    </a:cubicBezTo>
                    <a:cubicBezTo>
                      <a:pt x="72" y="147"/>
                      <a:pt x="75" y="146"/>
                      <a:pt x="77" y="148"/>
                    </a:cubicBezTo>
                    <a:cubicBezTo>
                      <a:pt x="83" y="145"/>
                      <a:pt x="87" y="140"/>
                      <a:pt x="89" y="132"/>
                    </a:cubicBezTo>
                    <a:cubicBezTo>
                      <a:pt x="90" y="132"/>
                      <a:pt x="91" y="133"/>
                      <a:pt x="92" y="133"/>
                    </a:cubicBezTo>
                    <a:cubicBezTo>
                      <a:pt x="94" y="139"/>
                      <a:pt x="96" y="144"/>
                      <a:pt x="99" y="150"/>
                    </a:cubicBezTo>
                    <a:cubicBezTo>
                      <a:pt x="99" y="150"/>
                      <a:pt x="14" y="165"/>
                      <a:pt x="12" y="166"/>
                    </a:cubicBezTo>
                    <a:cubicBezTo>
                      <a:pt x="11" y="166"/>
                      <a:pt x="10" y="166"/>
                      <a:pt x="9" y="166"/>
                    </a:cubicBezTo>
                    <a:cubicBezTo>
                      <a:pt x="8" y="166"/>
                      <a:pt x="8" y="167"/>
                      <a:pt x="7" y="167"/>
                    </a:cubicBezTo>
                    <a:cubicBezTo>
                      <a:pt x="20" y="190"/>
                      <a:pt x="48" y="173"/>
                      <a:pt x="67" y="166"/>
                    </a:cubicBezTo>
                    <a:cubicBezTo>
                      <a:pt x="77" y="165"/>
                      <a:pt x="87" y="164"/>
                      <a:pt x="97" y="163"/>
                    </a:cubicBezTo>
                    <a:cubicBezTo>
                      <a:pt x="97" y="163"/>
                      <a:pt x="98" y="164"/>
                      <a:pt x="99" y="165"/>
                    </a:cubicBezTo>
                    <a:cubicBezTo>
                      <a:pt x="108" y="170"/>
                      <a:pt x="105" y="249"/>
                      <a:pt x="89" y="254"/>
                    </a:cubicBezTo>
                    <a:cubicBezTo>
                      <a:pt x="93" y="257"/>
                      <a:pt x="54" y="251"/>
                      <a:pt x="51" y="251"/>
                    </a:cubicBezTo>
                    <a:cubicBezTo>
                      <a:pt x="50" y="251"/>
                      <a:pt x="49" y="251"/>
                      <a:pt x="49" y="251"/>
                    </a:cubicBezTo>
                    <a:cubicBezTo>
                      <a:pt x="62" y="270"/>
                      <a:pt x="75" y="270"/>
                      <a:pt x="98" y="276"/>
                    </a:cubicBezTo>
                    <a:cubicBezTo>
                      <a:pt x="125" y="258"/>
                      <a:pt x="122" y="193"/>
                      <a:pt x="114" y="161"/>
                    </a:cubicBezTo>
                    <a:cubicBezTo>
                      <a:pt x="122" y="160"/>
                      <a:pt x="129" y="159"/>
                      <a:pt x="137" y="159"/>
                    </a:cubicBezTo>
                    <a:cubicBezTo>
                      <a:pt x="144" y="161"/>
                      <a:pt x="163" y="169"/>
                      <a:pt x="173" y="165"/>
                    </a:cubicBezTo>
                    <a:cubicBezTo>
                      <a:pt x="177" y="165"/>
                      <a:pt x="179" y="164"/>
                      <a:pt x="179" y="158"/>
                    </a:cubicBezTo>
                    <a:cubicBezTo>
                      <a:pt x="174" y="155"/>
                      <a:pt x="168" y="153"/>
                      <a:pt x="163" y="150"/>
                    </a:cubicBezTo>
                    <a:cubicBezTo>
                      <a:pt x="114" y="149"/>
                      <a:pt x="114" y="149"/>
                      <a:pt x="114" y="149"/>
                    </a:cubicBezTo>
                    <a:cubicBezTo>
                      <a:pt x="111" y="146"/>
                      <a:pt x="113" y="140"/>
                      <a:pt x="108" y="136"/>
                    </a:cubicBezTo>
                    <a:cubicBezTo>
                      <a:pt x="115" y="125"/>
                      <a:pt x="130" y="124"/>
                      <a:pt x="136" y="117"/>
                    </a:cubicBezTo>
                    <a:close/>
                    <a:moveTo>
                      <a:pt x="79" y="79"/>
                    </a:moveTo>
                    <a:cubicBezTo>
                      <a:pt x="85" y="58"/>
                      <a:pt x="77" y="57"/>
                      <a:pt x="86" y="38"/>
                    </a:cubicBezTo>
                    <a:cubicBezTo>
                      <a:pt x="88" y="39"/>
                      <a:pt x="103" y="62"/>
                      <a:pt x="104" y="64"/>
                    </a:cubicBezTo>
                    <a:cubicBezTo>
                      <a:pt x="100" y="65"/>
                      <a:pt x="101" y="64"/>
                      <a:pt x="102" y="67"/>
                    </a:cubicBezTo>
                    <a:cubicBezTo>
                      <a:pt x="101" y="67"/>
                      <a:pt x="88" y="74"/>
                      <a:pt x="82" y="75"/>
                    </a:cubicBezTo>
                    <a:cubicBezTo>
                      <a:pt x="86" y="78"/>
                      <a:pt x="85" y="77"/>
                      <a:pt x="87" y="76"/>
                    </a:cubicBezTo>
                    <a:cubicBezTo>
                      <a:pt x="85" y="80"/>
                      <a:pt x="84" y="79"/>
                      <a:pt x="79" y="79"/>
                    </a:cubicBezTo>
                    <a:close/>
                    <a:moveTo>
                      <a:pt x="101" y="126"/>
                    </a:moveTo>
                    <a:cubicBezTo>
                      <a:pt x="98" y="125"/>
                      <a:pt x="96" y="124"/>
                      <a:pt x="94" y="123"/>
                    </a:cubicBezTo>
                    <a:cubicBezTo>
                      <a:pt x="93" y="122"/>
                      <a:pt x="95" y="123"/>
                      <a:pt x="93" y="118"/>
                    </a:cubicBezTo>
                    <a:cubicBezTo>
                      <a:pt x="96" y="118"/>
                      <a:pt x="101" y="116"/>
                      <a:pt x="103" y="114"/>
                    </a:cubicBezTo>
                    <a:cubicBezTo>
                      <a:pt x="103" y="114"/>
                      <a:pt x="103" y="114"/>
                      <a:pt x="104" y="114"/>
                    </a:cubicBezTo>
                    <a:cubicBezTo>
                      <a:pt x="106" y="118"/>
                      <a:pt x="103" y="122"/>
                      <a:pt x="101" y="126"/>
                    </a:cubicBezTo>
                    <a:close/>
                    <a:moveTo>
                      <a:pt x="91" y="111"/>
                    </a:moveTo>
                    <a:cubicBezTo>
                      <a:pt x="92" y="106"/>
                      <a:pt x="89" y="103"/>
                      <a:pt x="90" y="96"/>
                    </a:cubicBezTo>
                    <a:cubicBezTo>
                      <a:pt x="87" y="96"/>
                      <a:pt x="90" y="97"/>
                      <a:pt x="87" y="95"/>
                    </a:cubicBezTo>
                    <a:cubicBezTo>
                      <a:pt x="87" y="96"/>
                      <a:pt x="87" y="97"/>
                      <a:pt x="86" y="97"/>
                    </a:cubicBezTo>
                    <a:cubicBezTo>
                      <a:pt x="88" y="92"/>
                      <a:pt x="89" y="97"/>
                      <a:pt x="88" y="93"/>
                    </a:cubicBezTo>
                    <a:cubicBezTo>
                      <a:pt x="94" y="96"/>
                      <a:pt x="115" y="91"/>
                      <a:pt x="117" y="89"/>
                    </a:cubicBezTo>
                    <a:cubicBezTo>
                      <a:pt x="123" y="92"/>
                      <a:pt x="146" y="93"/>
                      <a:pt x="152" y="93"/>
                    </a:cubicBezTo>
                    <a:cubicBezTo>
                      <a:pt x="153" y="94"/>
                      <a:pt x="153" y="95"/>
                      <a:pt x="153" y="96"/>
                    </a:cubicBezTo>
                    <a:cubicBezTo>
                      <a:pt x="149" y="98"/>
                      <a:pt x="144" y="100"/>
                      <a:pt x="139" y="102"/>
                    </a:cubicBezTo>
                    <a:cubicBezTo>
                      <a:pt x="140" y="103"/>
                      <a:pt x="142" y="103"/>
                      <a:pt x="143" y="104"/>
                    </a:cubicBezTo>
                    <a:cubicBezTo>
                      <a:pt x="136" y="109"/>
                      <a:pt x="127" y="92"/>
                      <a:pt x="124" y="95"/>
                    </a:cubicBezTo>
                    <a:cubicBezTo>
                      <a:pt x="111" y="97"/>
                      <a:pt x="101" y="107"/>
                      <a:pt x="91" y="111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6" name="îṧ1iḋê">
              <a:extLst>
                <a:ext uri="{FF2B5EF4-FFF2-40B4-BE49-F238E27FC236}">
                  <a16:creationId xmlns:a16="http://schemas.microsoft.com/office/drawing/2014/main" id="{A0890CE5-9BC1-4831-BAFE-A8E448C44B5A}"/>
                </a:ext>
              </a:extLst>
            </p:cNvPr>
            <p:cNvGrpSpPr/>
            <p:nvPr/>
          </p:nvGrpSpPr>
          <p:grpSpPr>
            <a:xfrm>
              <a:off x="5556251" y="2735263"/>
              <a:ext cx="538163" cy="993775"/>
              <a:chOff x="5556251" y="2735263"/>
              <a:chExt cx="538163" cy="993775"/>
            </a:xfrm>
          </p:grpSpPr>
          <p:sp>
            <p:nvSpPr>
              <p:cNvPr id="102" name="iŝḷidè">
                <a:extLst>
                  <a:ext uri="{FF2B5EF4-FFF2-40B4-BE49-F238E27FC236}">
                    <a16:creationId xmlns:a16="http://schemas.microsoft.com/office/drawing/2014/main" id="{7E3BC262-7BA8-483D-95F3-31625BB74ACD}"/>
                  </a:ext>
                </a:extLst>
              </p:cNvPr>
              <p:cNvSpPr/>
              <p:nvPr/>
            </p:nvSpPr>
            <p:spPr bwMode="auto">
              <a:xfrm>
                <a:off x="5556251" y="2735263"/>
                <a:ext cx="538163" cy="993775"/>
              </a:xfrm>
              <a:custGeom>
                <a:avLst/>
                <a:gdLst>
                  <a:gd name="T0" fmla="*/ 176 w 178"/>
                  <a:gd name="T1" fmla="*/ 113 h 326"/>
                  <a:gd name="T2" fmla="*/ 152 w 178"/>
                  <a:gd name="T3" fmla="*/ 86 h 326"/>
                  <a:gd name="T4" fmla="*/ 94 w 178"/>
                  <a:gd name="T5" fmla="*/ 89 h 326"/>
                  <a:gd name="T6" fmla="*/ 94 w 178"/>
                  <a:gd name="T7" fmla="*/ 9 h 326"/>
                  <a:gd name="T8" fmla="*/ 82 w 178"/>
                  <a:gd name="T9" fmla="*/ 0 h 326"/>
                  <a:gd name="T10" fmla="*/ 73 w 178"/>
                  <a:gd name="T11" fmla="*/ 4 h 326"/>
                  <a:gd name="T12" fmla="*/ 71 w 178"/>
                  <a:gd name="T13" fmla="*/ 24 h 326"/>
                  <a:gd name="T14" fmla="*/ 71 w 178"/>
                  <a:gd name="T15" fmla="*/ 92 h 326"/>
                  <a:gd name="T16" fmla="*/ 47 w 178"/>
                  <a:gd name="T17" fmla="*/ 98 h 326"/>
                  <a:gd name="T18" fmla="*/ 39 w 178"/>
                  <a:gd name="T19" fmla="*/ 98 h 326"/>
                  <a:gd name="T20" fmla="*/ 10 w 178"/>
                  <a:gd name="T21" fmla="*/ 102 h 326"/>
                  <a:gd name="T22" fmla="*/ 1 w 178"/>
                  <a:gd name="T23" fmla="*/ 129 h 326"/>
                  <a:gd name="T24" fmla="*/ 37 w 178"/>
                  <a:gd name="T25" fmla="*/ 182 h 326"/>
                  <a:gd name="T26" fmla="*/ 44 w 178"/>
                  <a:gd name="T27" fmla="*/ 178 h 326"/>
                  <a:gd name="T28" fmla="*/ 42 w 178"/>
                  <a:gd name="T29" fmla="*/ 173 h 326"/>
                  <a:gd name="T30" fmla="*/ 53 w 178"/>
                  <a:gd name="T31" fmla="*/ 165 h 326"/>
                  <a:gd name="T32" fmla="*/ 70 w 178"/>
                  <a:gd name="T33" fmla="*/ 165 h 326"/>
                  <a:gd name="T34" fmla="*/ 67 w 178"/>
                  <a:gd name="T35" fmla="*/ 273 h 326"/>
                  <a:gd name="T36" fmla="*/ 67 w 178"/>
                  <a:gd name="T37" fmla="*/ 317 h 326"/>
                  <a:gd name="T38" fmla="*/ 76 w 178"/>
                  <a:gd name="T39" fmla="*/ 325 h 326"/>
                  <a:gd name="T40" fmla="*/ 83 w 178"/>
                  <a:gd name="T41" fmla="*/ 326 h 326"/>
                  <a:gd name="T42" fmla="*/ 93 w 178"/>
                  <a:gd name="T43" fmla="*/ 287 h 326"/>
                  <a:gd name="T44" fmla="*/ 95 w 178"/>
                  <a:gd name="T45" fmla="*/ 237 h 326"/>
                  <a:gd name="T46" fmla="*/ 92 w 178"/>
                  <a:gd name="T47" fmla="*/ 220 h 326"/>
                  <a:gd name="T48" fmla="*/ 97 w 178"/>
                  <a:gd name="T49" fmla="*/ 160 h 326"/>
                  <a:gd name="T50" fmla="*/ 131 w 178"/>
                  <a:gd name="T51" fmla="*/ 159 h 326"/>
                  <a:gd name="T52" fmla="*/ 140 w 178"/>
                  <a:gd name="T53" fmla="*/ 155 h 326"/>
                  <a:gd name="T54" fmla="*/ 140 w 178"/>
                  <a:gd name="T55" fmla="*/ 142 h 326"/>
                  <a:gd name="T56" fmla="*/ 178 w 178"/>
                  <a:gd name="T57" fmla="*/ 113 h 326"/>
                  <a:gd name="T58" fmla="*/ 176 w 178"/>
                  <a:gd name="T59" fmla="*/ 113 h 326"/>
                  <a:gd name="T60" fmla="*/ 70 w 178"/>
                  <a:gd name="T61" fmla="*/ 146 h 326"/>
                  <a:gd name="T62" fmla="*/ 45 w 178"/>
                  <a:gd name="T63" fmla="*/ 148 h 326"/>
                  <a:gd name="T64" fmla="*/ 34 w 178"/>
                  <a:gd name="T65" fmla="*/ 124 h 326"/>
                  <a:gd name="T66" fmla="*/ 58 w 178"/>
                  <a:gd name="T67" fmla="*/ 117 h 326"/>
                  <a:gd name="T68" fmla="*/ 57 w 178"/>
                  <a:gd name="T69" fmla="*/ 114 h 326"/>
                  <a:gd name="T70" fmla="*/ 71 w 178"/>
                  <a:gd name="T71" fmla="*/ 114 h 326"/>
                  <a:gd name="T72" fmla="*/ 70 w 178"/>
                  <a:gd name="T73" fmla="*/ 146 h 326"/>
                  <a:gd name="T74" fmla="*/ 133 w 178"/>
                  <a:gd name="T75" fmla="*/ 110 h 326"/>
                  <a:gd name="T76" fmla="*/ 108 w 178"/>
                  <a:gd name="T77" fmla="*/ 135 h 326"/>
                  <a:gd name="T78" fmla="*/ 110 w 178"/>
                  <a:gd name="T79" fmla="*/ 140 h 326"/>
                  <a:gd name="T80" fmla="*/ 96 w 178"/>
                  <a:gd name="T81" fmla="*/ 143 h 326"/>
                  <a:gd name="T82" fmla="*/ 98 w 178"/>
                  <a:gd name="T83" fmla="*/ 108 h 326"/>
                  <a:gd name="T84" fmla="*/ 122 w 178"/>
                  <a:gd name="T85" fmla="*/ 105 h 326"/>
                  <a:gd name="T86" fmla="*/ 121 w 178"/>
                  <a:gd name="T87" fmla="*/ 103 h 326"/>
                  <a:gd name="T88" fmla="*/ 134 w 178"/>
                  <a:gd name="T89" fmla="*/ 110 h 326"/>
                  <a:gd name="T90" fmla="*/ 133 w 178"/>
                  <a:gd name="T91" fmla="*/ 11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8" h="326">
                    <a:moveTo>
                      <a:pt x="176" y="113"/>
                    </a:moveTo>
                    <a:cubicBezTo>
                      <a:pt x="174" y="99"/>
                      <a:pt x="167" y="90"/>
                      <a:pt x="152" y="86"/>
                    </a:cubicBezTo>
                    <a:cubicBezTo>
                      <a:pt x="133" y="87"/>
                      <a:pt x="113" y="88"/>
                      <a:pt x="94" y="89"/>
                    </a:cubicBezTo>
                    <a:cubicBezTo>
                      <a:pt x="97" y="80"/>
                      <a:pt x="95" y="11"/>
                      <a:pt x="94" y="9"/>
                    </a:cubicBezTo>
                    <a:cubicBezTo>
                      <a:pt x="91" y="4"/>
                      <a:pt x="85" y="2"/>
                      <a:pt x="82" y="0"/>
                    </a:cubicBezTo>
                    <a:cubicBezTo>
                      <a:pt x="79" y="2"/>
                      <a:pt x="76" y="3"/>
                      <a:pt x="73" y="4"/>
                    </a:cubicBezTo>
                    <a:cubicBezTo>
                      <a:pt x="72" y="11"/>
                      <a:pt x="72" y="18"/>
                      <a:pt x="71" y="24"/>
                    </a:cubicBezTo>
                    <a:cubicBezTo>
                      <a:pt x="75" y="49"/>
                      <a:pt x="68" y="72"/>
                      <a:pt x="71" y="92"/>
                    </a:cubicBezTo>
                    <a:cubicBezTo>
                      <a:pt x="62" y="89"/>
                      <a:pt x="48" y="98"/>
                      <a:pt x="47" y="98"/>
                    </a:cubicBezTo>
                    <a:cubicBezTo>
                      <a:pt x="45" y="98"/>
                      <a:pt x="42" y="98"/>
                      <a:pt x="39" y="98"/>
                    </a:cubicBezTo>
                    <a:cubicBezTo>
                      <a:pt x="28" y="102"/>
                      <a:pt x="14" y="98"/>
                      <a:pt x="10" y="102"/>
                    </a:cubicBezTo>
                    <a:cubicBezTo>
                      <a:pt x="7" y="111"/>
                      <a:pt x="4" y="120"/>
                      <a:pt x="1" y="129"/>
                    </a:cubicBezTo>
                    <a:cubicBezTo>
                      <a:pt x="7" y="155"/>
                      <a:pt x="0" y="169"/>
                      <a:pt x="37" y="182"/>
                    </a:cubicBezTo>
                    <a:cubicBezTo>
                      <a:pt x="39" y="178"/>
                      <a:pt x="39" y="178"/>
                      <a:pt x="44" y="178"/>
                    </a:cubicBezTo>
                    <a:cubicBezTo>
                      <a:pt x="44" y="176"/>
                      <a:pt x="43" y="175"/>
                      <a:pt x="42" y="173"/>
                    </a:cubicBezTo>
                    <a:cubicBezTo>
                      <a:pt x="47" y="171"/>
                      <a:pt x="53" y="166"/>
                      <a:pt x="53" y="165"/>
                    </a:cubicBezTo>
                    <a:cubicBezTo>
                      <a:pt x="60" y="166"/>
                      <a:pt x="63" y="166"/>
                      <a:pt x="70" y="165"/>
                    </a:cubicBezTo>
                    <a:cubicBezTo>
                      <a:pt x="72" y="201"/>
                      <a:pt x="73" y="235"/>
                      <a:pt x="67" y="273"/>
                    </a:cubicBezTo>
                    <a:cubicBezTo>
                      <a:pt x="67" y="288"/>
                      <a:pt x="67" y="303"/>
                      <a:pt x="67" y="317"/>
                    </a:cubicBezTo>
                    <a:cubicBezTo>
                      <a:pt x="70" y="320"/>
                      <a:pt x="73" y="322"/>
                      <a:pt x="76" y="325"/>
                    </a:cubicBezTo>
                    <a:cubicBezTo>
                      <a:pt x="78" y="325"/>
                      <a:pt x="80" y="326"/>
                      <a:pt x="83" y="326"/>
                    </a:cubicBezTo>
                    <a:cubicBezTo>
                      <a:pt x="98" y="316"/>
                      <a:pt x="91" y="305"/>
                      <a:pt x="93" y="287"/>
                    </a:cubicBezTo>
                    <a:cubicBezTo>
                      <a:pt x="95" y="276"/>
                      <a:pt x="94" y="258"/>
                      <a:pt x="95" y="237"/>
                    </a:cubicBezTo>
                    <a:cubicBezTo>
                      <a:pt x="94" y="231"/>
                      <a:pt x="93" y="226"/>
                      <a:pt x="92" y="220"/>
                    </a:cubicBezTo>
                    <a:cubicBezTo>
                      <a:pt x="96" y="208"/>
                      <a:pt x="100" y="174"/>
                      <a:pt x="97" y="160"/>
                    </a:cubicBezTo>
                    <a:cubicBezTo>
                      <a:pt x="103" y="161"/>
                      <a:pt x="128" y="154"/>
                      <a:pt x="131" y="159"/>
                    </a:cubicBezTo>
                    <a:cubicBezTo>
                      <a:pt x="133" y="157"/>
                      <a:pt x="134" y="155"/>
                      <a:pt x="140" y="155"/>
                    </a:cubicBezTo>
                    <a:cubicBezTo>
                      <a:pt x="140" y="151"/>
                      <a:pt x="140" y="146"/>
                      <a:pt x="140" y="142"/>
                    </a:cubicBezTo>
                    <a:cubicBezTo>
                      <a:pt x="153" y="139"/>
                      <a:pt x="172" y="132"/>
                      <a:pt x="178" y="113"/>
                    </a:cubicBezTo>
                    <a:cubicBezTo>
                      <a:pt x="177" y="113"/>
                      <a:pt x="176" y="113"/>
                      <a:pt x="176" y="113"/>
                    </a:cubicBezTo>
                    <a:close/>
                    <a:moveTo>
                      <a:pt x="70" y="146"/>
                    </a:moveTo>
                    <a:cubicBezTo>
                      <a:pt x="62" y="149"/>
                      <a:pt x="55" y="146"/>
                      <a:pt x="45" y="148"/>
                    </a:cubicBezTo>
                    <a:cubicBezTo>
                      <a:pt x="37" y="139"/>
                      <a:pt x="39" y="130"/>
                      <a:pt x="34" y="124"/>
                    </a:cubicBezTo>
                    <a:cubicBezTo>
                      <a:pt x="41" y="117"/>
                      <a:pt x="52" y="117"/>
                      <a:pt x="58" y="117"/>
                    </a:cubicBezTo>
                    <a:cubicBezTo>
                      <a:pt x="57" y="116"/>
                      <a:pt x="57" y="115"/>
                      <a:pt x="57" y="114"/>
                    </a:cubicBezTo>
                    <a:cubicBezTo>
                      <a:pt x="61" y="116"/>
                      <a:pt x="65" y="115"/>
                      <a:pt x="71" y="114"/>
                    </a:cubicBezTo>
                    <a:cubicBezTo>
                      <a:pt x="68" y="125"/>
                      <a:pt x="73" y="134"/>
                      <a:pt x="70" y="146"/>
                    </a:cubicBezTo>
                    <a:close/>
                    <a:moveTo>
                      <a:pt x="133" y="110"/>
                    </a:moveTo>
                    <a:cubicBezTo>
                      <a:pt x="132" y="123"/>
                      <a:pt x="113" y="126"/>
                      <a:pt x="108" y="135"/>
                    </a:cubicBezTo>
                    <a:cubicBezTo>
                      <a:pt x="109" y="136"/>
                      <a:pt x="109" y="138"/>
                      <a:pt x="110" y="140"/>
                    </a:cubicBezTo>
                    <a:cubicBezTo>
                      <a:pt x="106" y="141"/>
                      <a:pt x="101" y="142"/>
                      <a:pt x="96" y="143"/>
                    </a:cubicBezTo>
                    <a:cubicBezTo>
                      <a:pt x="95" y="129"/>
                      <a:pt x="94" y="120"/>
                      <a:pt x="98" y="108"/>
                    </a:cubicBezTo>
                    <a:cubicBezTo>
                      <a:pt x="104" y="104"/>
                      <a:pt x="115" y="105"/>
                      <a:pt x="122" y="105"/>
                    </a:cubicBezTo>
                    <a:cubicBezTo>
                      <a:pt x="122" y="104"/>
                      <a:pt x="121" y="104"/>
                      <a:pt x="121" y="103"/>
                    </a:cubicBezTo>
                    <a:cubicBezTo>
                      <a:pt x="128" y="106"/>
                      <a:pt x="131" y="104"/>
                      <a:pt x="134" y="110"/>
                    </a:cubicBezTo>
                    <a:cubicBezTo>
                      <a:pt x="134" y="110"/>
                      <a:pt x="133" y="110"/>
                      <a:pt x="133" y="11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í$ḻíḍe">
                <a:extLst>
                  <a:ext uri="{FF2B5EF4-FFF2-40B4-BE49-F238E27FC236}">
                    <a16:creationId xmlns:a16="http://schemas.microsoft.com/office/drawing/2014/main" id="{F40F32A5-7E2E-4658-8FFD-0BCFF6AE439B}"/>
                  </a:ext>
                </a:extLst>
              </p:cNvPr>
              <p:cNvSpPr/>
              <p:nvPr/>
            </p:nvSpPr>
            <p:spPr bwMode="auto">
              <a:xfrm>
                <a:off x="5903914" y="3143251"/>
                <a:ext cx="9525" cy="15875"/>
              </a:xfrm>
              <a:custGeom>
                <a:avLst/>
                <a:gdLst>
                  <a:gd name="T0" fmla="*/ 3 w 3"/>
                  <a:gd name="T1" fmla="*/ 0 h 5"/>
                  <a:gd name="T2" fmla="*/ 0 w 3"/>
                  <a:gd name="T3" fmla="*/ 1 h 5"/>
                  <a:gd name="T4" fmla="*/ 1 w 3"/>
                  <a:gd name="T5" fmla="*/ 5 h 5"/>
                  <a:gd name="T6" fmla="*/ 2 w 3"/>
                  <a:gd name="T7" fmla="*/ 3 h 5"/>
                  <a:gd name="T8" fmla="*/ 3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1" y="2"/>
                      <a:pt x="3" y="0"/>
                      <a:pt x="0" y="1"/>
                    </a:cubicBezTo>
                    <a:cubicBezTo>
                      <a:pt x="1" y="2"/>
                      <a:pt x="1" y="3"/>
                      <a:pt x="1" y="5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2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îṧḻîḑe">
                <a:extLst>
                  <a:ext uri="{FF2B5EF4-FFF2-40B4-BE49-F238E27FC236}">
                    <a16:creationId xmlns:a16="http://schemas.microsoft.com/office/drawing/2014/main" id="{0EC7FBB3-CD84-4FDB-BD52-B957C4DE6B6F}"/>
                  </a:ext>
                </a:extLst>
              </p:cNvPr>
              <p:cNvSpPr/>
              <p:nvPr/>
            </p:nvSpPr>
            <p:spPr bwMode="auto">
              <a:xfrm>
                <a:off x="5916614" y="314325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îśļîďê">
                <a:extLst>
                  <a:ext uri="{FF2B5EF4-FFF2-40B4-BE49-F238E27FC236}">
                    <a16:creationId xmlns:a16="http://schemas.microsoft.com/office/drawing/2014/main" id="{8A4E2644-3EC1-4FAA-A14D-A04AF7B53CD4}"/>
                  </a:ext>
                </a:extLst>
              </p:cNvPr>
              <p:cNvSpPr/>
              <p:nvPr/>
            </p:nvSpPr>
            <p:spPr bwMode="auto">
              <a:xfrm>
                <a:off x="5895976" y="3149601"/>
                <a:ext cx="4763" cy="317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7" name="îSḷíďe">
              <a:extLst>
                <a:ext uri="{FF2B5EF4-FFF2-40B4-BE49-F238E27FC236}">
                  <a16:creationId xmlns:a16="http://schemas.microsoft.com/office/drawing/2014/main" id="{CE0ED48E-A6CF-4344-93CC-4B8627BEE917}"/>
                </a:ext>
              </a:extLst>
            </p:cNvPr>
            <p:cNvGrpSpPr/>
            <p:nvPr/>
          </p:nvGrpSpPr>
          <p:grpSpPr>
            <a:xfrm>
              <a:off x="3886201" y="2867026"/>
              <a:ext cx="641351" cy="736600"/>
              <a:chOff x="3886201" y="2867026"/>
              <a:chExt cx="641351" cy="736600"/>
            </a:xfrm>
          </p:grpSpPr>
          <p:sp>
            <p:nvSpPr>
              <p:cNvPr id="98" name="íṡḻiḍé">
                <a:extLst>
                  <a:ext uri="{FF2B5EF4-FFF2-40B4-BE49-F238E27FC236}">
                    <a16:creationId xmlns:a16="http://schemas.microsoft.com/office/drawing/2014/main" id="{A52CDA0D-D8A8-452D-9F98-83F97462AECD}"/>
                  </a:ext>
                </a:extLst>
              </p:cNvPr>
              <p:cNvSpPr/>
              <p:nvPr/>
            </p:nvSpPr>
            <p:spPr bwMode="auto">
              <a:xfrm>
                <a:off x="4252914" y="2867026"/>
                <a:ext cx="274638" cy="654050"/>
              </a:xfrm>
              <a:custGeom>
                <a:avLst/>
                <a:gdLst>
                  <a:gd name="T0" fmla="*/ 22 w 91"/>
                  <a:gd name="T1" fmla="*/ 0 h 215"/>
                  <a:gd name="T2" fmla="*/ 46 w 91"/>
                  <a:gd name="T3" fmla="*/ 56 h 215"/>
                  <a:gd name="T4" fmla="*/ 52 w 91"/>
                  <a:gd name="T5" fmla="*/ 86 h 215"/>
                  <a:gd name="T6" fmla="*/ 91 w 91"/>
                  <a:gd name="T7" fmla="*/ 106 h 215"/>
                  <a:gd name="T8" fmla="*/ 79 w 91"/>
                  <a:gd name="T9" fmla="*/ 121 h 215"/>
                  <a:gd name="T10" fmla="*/ 55 w 91"/>
                  <a:gd name="T11" fmla="*/ 125 h 215"/>
                  <a:gd name="T12" fmla="*/ 43 w 91"/>
                  <a:gd name="T13" fmla="*/ 187 h 215"/>
                  <a:gd name="T14" fmla="*/ 50 w 91"/>
                  <a:gd name="T15" fmla="*/ 185 h 215"/>
                  <a:gd name="T16" fmla="*/ 84 w 91"/>
                  <a:gd name="T17" fmla="*/ 197 h 215"/>
                  <a:gd name="T18" fmla="*/ 84 w 91"/>
                  <a:gd name="T19" fmla="*/ 202 h 215"/>
                  <a:gd name="T20" fmla="*/ 80 w 91"/>
                  <a:gd name="T21" fmla="*/ 209 h 215"/>
                  <a:gd name="T22" fmla="*/ 0 w 91"/>
                  <a:gd name="T23" fmla="*/ 194 h 215"/>
                  <a:gd name="T24" fmla="*/ 14 w 91"/>
                  <a:gd name="T25" fmla="*/ 187 h 215"/>
                  <a:gd name="T26" fmla="*/ 17 w 91"/>
                  <a:gd name="T27" fmla="*/ 108 h 215"/>
                  <a:gd name="T28" fmla="*/ 12 w 91"/>
                  <a:gd name="T29" fmla="*/ 105 h 215"/>
                  <a:gd name="T30" fmla="*/ 20 w 91"/>
                  <a:gd name="T31" fmla="*/ 36 h 215"/>
                  <a:gd name="T32" fmla="*/ 20 w 91"/>
                  <a:gd name="T33" fmla="*/ 3 h 215"/>
                  <a:gd name="T34" fmla="*/ 22 w 91"/>
                  <a:gd name="T35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1" h="215">
                    <a:moveTo>
                      <a:pt x="22" y="0"/>
                    </a:moveTo>
                    <a:cubicBezTo>
                      <a:pt x="58" y="5"/>
                      <a:pt x="41" y="31"/>
                      <a:pt x="46" y="56"/>
                    </a:cubicBezTo>
                    <a:cubicBezTo>
                      <a:pt x="48" y="64"/>
                      <a:pt x="54" y="80"/>
                      <a:pt x="52" y="86"/>
                    </a:cubicBezTo>
                    <a:cubicBezTo>
                      <a:pt x="73" y="78"/>
                      <a:pt x="83" y="84"/>
                      <a:pt x="91" y="106"/>
                    </a:cubicBezTo>
                    <a:cubicBezTo>
                      <a:pt x="87" y="111"/>
                      <a:pt x="85" y="118"/>
                      <a:pt x="79" y="121"/>
                    </a:cubicBezTo>
                    <a:cubicBezTo>
                      <a:pt x="73" y="124"/>
                      <a:pt x="59" y="119"/>
                      <a:pt x="55" y="125"/>
                    </a:cubicBezTo>
                    <a:cubicBezTo>
                      <a:pt x="46" y="140"/>
                      <a:pt x="49" y="172"/>
                      <a:pt x="43" y="187"/>
                    </a:cubicBezTo>
                    <a:cubicBezTo>
                      <a:pt x="45" y="187"/>
                      <a:pt x="48" y="186"/>
                      <a:pt x="50" y="185"/>
                    </a:cubicBezTo>
                    <a:cubicBezTo>
                      <a:pt x="63" y="190"/>
                      <a:pt x="71" y="187"/>
                      <a:pt x="84" y="197"/>
                    </a:cubicBezTo>
                    <a:cubicBezTo>
                      <a:pt x="84" y="198"/>
                      <a:pt x="84" y="200"/>
                      <a:pt x="84" y="202"/>
                    </a:cubicBezTo>
                    <a:cubicBezTo>
                      <a:pt x="82" y="204"/>
                      <a:pt x="81" y="207"/>
                      <a:pt x="80" y="209"/>
                    </a:cubicBezTo>
                    <a:cubicBezTo>
                      <a:pt x="59" y="215"/>
                      <a:pt x="1" y="212"/>
                      <a:pt x="0" y="194"/>
                    </a:cubicBezTo>
                    <a:cubicBezTo>
                      <a:pt x="6" y="191"/>
                      <a:pt x="7" y="186"/>
                      <a:pt x="14" y="187"/>
                    </a:cubicBezTo>
                    <a:cubicBezTo>
                      <a:pt x="14" y="182"/>
                      <a:pt x="17" y="108"/>
                      <a:pt x="17" y="108"/>
                    </a:cubicBezTo>
                    <a:cubicBezTo>
                      <a:pt x="16" y="107"/>
                      <a:pt x="14" y="106"/>
                      <a:pt x="12" y="105"/>
                    </a:cubicBezTo>
                    <a:cubicBezTo>
                      <a:pt x="24" y="92"/>
                      <a:pt x="17" y="55"/>
                      <a:pt x="20" y="36"/>
                    </a:cubicBezTo>
                    <a:cubicBezTo>
                      <a:pt x="22" y="25"/>
                      <a:pt x="15" y="10"/>
                      <a:pt x="20" y="3"/>
                    </a:cubicBezTo>
                    <a:cubicBezTo>
                      <a:pt x="21" y="2"/>
                      <a:pt x="21" y="1"/>
                      <a:pt x="22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íṧḷíḓè">
                <a:extLst>
                  <a:ext uri="{FF2B5EF4-FFF2-40B4-BE49-F238E27FC236}">
                    <a16:creationId xmlns:a16="http://schemas.microsoft.com/office/drawing/2014/main" id="{0CFA8B88-7B19-4882-86FE-5CE52F29AD92}"/>
                  </a:ext>
                </a:extLst>
              </p:cNvPr>
              <p:cNvSpPr/>
              <p:nvPr/>
            </p:nvSpPr>
            <p:spPr bwMode="auto">
              <a:xfrm>
                <a:off x="3886201" y="2976563"/>
                <a:ext cx="400050" cy="627063"/>
              </a:xfrm>
              <a:custGeom>
                <a:avLst/>
                <a:gdLst>
                  <a:gd name="T0" fmla="*/ 67 w 132"/>
                  <a:gd name="T1" fmla="*/ 0 h 206"/>
                  <a:gd name="T2" fmla="*/ 93 w 132"/>
                  <a:gd name="T3" fmla="*/ 6 h 206"/>
                  <a:gd name="T4" fmla="*/ 106 w 132"/>
                  <a:gd name="T5" fmla="*/ 95 h 206"/>
                  <a:gd name="T6" fmla="*/ 109 w 132"/>
                  <a:gd name="T7" fmla="*/ 96 h 206"/>
                  <a:gd name="T8" fmla="*/ 108 w 132"/>
                  <a:gd name="T9" fmla="*/ 94 h 206"/>
                  <a:gd name="T10" fmla="*/ 124 w 132"/>
                  <a:gd name="T11" fmla="*/ 79 h 206"/>
                  <a:gd name="T12" fmla="*/ 122 w 132"/>
                  <a:gd name="T13" fmla="*/ 84 h 206"/>
                  <a:gd name="T14" fmla="*/ 131 w 132"/>
                  <a:gd name="T15" fmla="*/ 79 h 206"/>
                  <a:gd name="T16" fmla="*/ 132 w 132"/>
                  <a:gd name="T17" fmla="*/ 82 h 206"/>
                  <a:gd name="T18" fmla="*/ 131 w 132"/>
                  <a:gd name="T19" fmla="*/ 86 h 206"/>
                  <a:gd name="T20" fmla="*/ 116 w 132"/>
                  <a:gd name="T21" fmla="*/ 98 h 206"/>
                  <a:gd name="T22" fmla="*/ 122 w 132"/>
                  <a:gd name="T23" fmla="*/ 99 h 206"/>
                  <a:gd name="T24" fmla="*/ 109 w 132"/>
                  <a:gd name="T25" fmla="*/ 121 h 206"/>
                  <a:gd name="T26" fmla="*/ 105 w 132"/>
                  <a:gd name="T27" fmla="*/ 146 h 206"/>
                  <a:gd name="T28" fmla="*/ 43 w 132"/>
                  <a:gd name="T29" fmla="*/ 204 h 206"/>
                  <a:gd name="T30" fmla="*/ 20 w 132"/>
                  <a:gd name="T31" fmla="*/ 200 h 206"/>
                  <a:gd name="T32" fmla="*/ 42 w 132"/>
                  <a:gd name="T33" fmla="*/ 140 h 206"/>
                  <a:gd name="T34" fmla="*/ 49 w 132"/>
                  <a:gd name="T35" fmla="*/ 142 h 206"/>
                  <a:gd name="T36" fmla="*/ 50 w 132"/>
                  <a:gd name="T37" fmla="*/ 152 h 206"/>
                  <a:gd name="T38" fmla="*/ 51 w 132"/>
                  <a:gd name="T39" fmla="*/ 152 h 206"/>
                  <a:gd name="T40" fmla="*/ 51 w 132"/>
                  <a:gd name="T41" fmla="*/ 150 h 206"/>
                  <a:gd name="T42" fmla="*/ 60 w 132"/>
                  <a:gd name="T43" fmla="*/ 143 h 206"/>
                  <a:gd name="T44" fmla="*/ 51 w 132"/>
                  <a:gd name="T45" fmla="*/ 120 h 206"/>
                  <a:gd name="T46" fmla="*/ 55 w 132"/>
                  <a:gd name="T47" fmla="*/ 123 h 206"/>
                  <a:gd name="T48" fmla="*/ 57 w 132"/>
                  <a:gd name="T49" fmla="*/ 122 h 206"/>
                  <a:gd name="T50" fmla="*/ 61 w 132"/>
                  <a:gd name="T51" fmla="*/ 124 h 206"/>
                  <a:gd name="T52" fmla="*/ 64 w 132"/>
                  <a:gd name="T53" fmla="*/ 121 h 206"/>
                  <a:gd name="T54" fmla="*/ 62 w 132"/>
                  <a:gd name="T55" fmla="*/ 102 h 206"/>
                  <a:gd name="T56" fmla="*/ 52 w 132"/>
                  <a:gd name="T57" fmla="*/ 100 h 206"/>
                  <a:gd name="T58" fmla="*/ 42 w 132"/>
                  <a:gd name="T59" fmla="*/ 87 h 206"/>
                  <a:gd name="T60" fmla="*/ 11 w 132"/>
                  <a:gd name="T61" fmla="*/ 72 h 206"/>
                  <a:gd name="T62" fmla="*/ 13 w 132"/>
                  <a:gd name="T63" fmla="*/ 72 h 206"/>
                  <a:gd name="T64" fmla="*/ 56 w 132"/>
                  <a:gd name="T65" fmla="*/ 52 h 206"/>
                  <a:gd name="T66" fmla="*/ 50 w 132"/>
                  <a:gd name="T67" fmla="*/ 5 h 206"/>
                  <a:gd name="T68" fmla="*/ 67 w 132"/>
                  <a:gd name="T69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2" h="206">
                    <a:moveTo>
                      <a:pt x="67" y="0"/>
                    </a:moveTo>
                    <a:cubicBezTo>
                      <a:pt x="76" y="2"/>
                      <a:pt x="85" y="4"/>
                      <a:pt x="93" y="6"/>
                    </a:cubicBezTo>
                    <a:cubicBezTo>
                      <a:pt x="106" y="17"/>
                      <a:pt x="108" y="77"/>
                      <a:pt x="106" y="95"/>
                    </a:cubicBezTo>
                    <a:cubicBezTo>
                      <a:pt x="107" y="95"/>
                      <a:pt x="108" y="95"/>
                      <a:pt x="109" y="96"/>
                    </a:cubicBezTo>
                    <a:cubicBezTo>
                      <a:pt x="108" y="95"/>
                      <a:pt x="108" y="94"/>
                      <a:pt x="108" y="94"/>
                    </a:cubicBezTo>
                    <a:cubicBezTo>
                      <a:pt x="113" y="89"/>
                      <a:pt x="118" y="84"/>
                      <a:pt x="124" y="79"/>
                    </a:cubicBezTo>
                    <a:cubicBezTo>
                      <a:pt x="123" y="81"/>
                      <a:pt x="123" y="82"/>
                      <a:pt x="122" y="84"/>
                    </a:cubicBezTo>
                    <a:cubicBezTo>
                      <a:pt x="125" y="82"/>
                      <a:pt x="128" y="81"/>
                      <a:pt x="131" y="79"/>
                    </a:cubicBezTo>
                    <a:cubicBezTo>
                      <a:pt x="131" y="80"/>
                      <a:pt x="131" y="81"/>
                      <a:pt x="132" y="82"/>
                    </a:cubicBezTo>
                    <a:cubicBezTo>
                      <a:pt x="129" y="85"/>
                      <a:pt x="130" y="83"/>
                      <a:pt x="131" y="86"/>
                    </a:cubicBezTo>
                    <a:cubicBezTo>
                      <a:pt x="126" y="86"/>
                      <a:pt x="117" y="90"/>
                      <a:pt x="116" y="98"/>
                    </a:cubicBezTo>
                    <a:cubicBezTo>
                      <a:pt x="120" y="99"/>
                      <a:pt x="118" y="100"/>
                      <a:pt x="122" y="99"/>
                    </a:cubicBezTo>
                    <a:cubicBezTo>
                      <a:pt x="120" y="109"/>
                      <a:pt x="113" y="112"/>
                      <a:pt x="109" y="121"/>
                    </a:cubicBezTo>
                    <a:cubicBezTo>
                      <a:pt x="107" y="126"/>
                      <a:pt x="105" y="146"/>
                      <a:pt x="105" y="146"/>
                    </a:cubicBezTo>
                    <a:cubicBezTo>
                      <a:pt x="76" y="167"/>
                      <a:pt x="59" y="167"/>
                      <a:pt x="43" y="204"/>
                    </a:cubicBezTo>
                    <a:cubicBezTo>
                      <a:pt x="36" y="204"/>
                      <a:pt x="23" y="206"/>
                      <a:pt x="20" y="200"/>
                    </a:cubicBezTo>
                    <a:cubicBezTo>
                      <a:pt x="0" y="190"/>
                      <a:pt x="41" y="148"/>
                      <a:pt x="42" y="140"/>
                    </a:cubicBezTo>
                    <a:cubicBezTo>
                      <a:pt x="47" y="142"/>
                      <a:pt x="43" y="144"/>
                      <a:pt x="49" y="142"/>
                    </a:cubicBezTo>
                    <a:cubicBezTo>
                      <a:pt x="49" y="145"/>
                      <a:pt x="50" y="149"/>
                      <a:pt x="50" y="152"/>
                    </a:cubicBezTo>
                    <a:cubicBezTo>
                      <a:pt x="50" y="152"/>
                      <a:pt x="51" y="152"/>
                      <a:pt x="51" y="152"/>
                    </a:cubicBezTo>
                    <a:cubicBezTo>
                      <a:pt x="51" y="152"/>
                      <a:pt x="51" y="151"/>
                      <a:pt x="51" y="150"/>
                    </a:cubicBezTo>
                    <a:cubicBezTo>
                      <a:pt x="55" y="148"/>
                      <a:pt x="57" y="146"/>
                      <a:pt x="60" y="143"/>
                    </a:cubicBezTo>
                    <a:cubicBezTo>
                      <a:pt x="57" y="133"/>
                      <a:pt x="49" y="123"/>
                      <a:pt x="51" y="120"/>
                    </a:cubicBezTo>
                    <a:cubicBezTo>
                      <a:pt x="52" y="122"/>
                      <a:pt x="53" y="122"/>
                      <a:pt x="55" y="123"/>
                    </a:cubicBezTo>
                    <a:cubicBezTo>
                      <a:pt x="56" y="121"/>
                      <a:pt x="55" y="121"/>
                      <a:pt x="57" y="122"/>
                    </a:cubicBezTo>
                    <a:cubicBezTo>
                      <a:pt x="61" y="125"/>
                      <a:pt x="60" y="125"/>
                      <a:pt x="61" y="124"/>
                    </a:cubicBezTo>
                    <a:cubicBezTo>
                      <a:pt x="63" y="123"/>
                      <a:pt x="63" y="123"/>
                      <a:pt x="64" y="121"/>
                    </a:cubicBezTo>
                    <a:cubicBezTo>
                      <a:pt x="61" y="120"/>
                      <a:pt x="66" y="104"/>
                      <a:pt x="62" y="102"/>
                    </a:cubicBezTo>
                    <a:cubicBezTo>
                      <a:pt x="59" y="102"/>
                      <a:pt x="55" y="101"/>
                      <a:pt x="52" y="100"/>
                    </a:cubicBezTo>
                    <a:cubicBezTo>
                      <a:pt x="51" y="95"/>
                      <a:pt x="48" y="91"/>
                      <a:pt x="42" y="87"/>
                    </a:cubicBezTo>
                    <a:cubicBezTo>
                      <a:pt x="38" y="87"/>
                      <a:pt x="16" y="83"/>
                      <a:pt x="11" y="72"/>
                    </a:cubicBezTo>
                    <a:cubicBezTo>
                      <a:pt x="11" y="72"/>
                      <a:pt x="12" y="72"/>
                      <a:pt x="13" y="72"/>
                    </a:cubicBezTo>
                    <a:cubicBezTo>
                      <a:pt x="17" y="49"/>
                      <a:pt x="50" y="59"/>
                      <a:pt x="56" y="52"/>
                    </a:cubicBezTo>
                    <a:cubicBezTo>
                      <a:pt x="52" y="38"/>
                      <a:pt x="48" y="18"/>
                      <a:pt x="50" y="5"/>
                    </a:cubicBezTo>
                    <a:cubicBezTo>
                      <a:pt x="55" y="3"/>
                      <a:pt x="61" y="3"/>
                      <a:pt x="6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ïşḷíḍè">
                <a:extLst>
                  <a:ext uri="{FF2B5EF4-FFF2-40B4-BE49-F238E27FC236}">
                    <a16:creationId xmlns:a16="http://schemas.microsoft.com/office/drawing/2014/main" id="{3A74C0C1-F2B9-4061-9841-2469082367C4}"/>
                  </a:ext>
                </a:extLst>
              </p:cNvPr>
              <p:cNvSpPr/>
              <p:nvPr/>
            </p:nvSpPr>
            <p:spPr bwMode="auto">
              <a:xfrm>
                <a:off x="4246564" y="323215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íṧľîḑé">
                <a:extLst>
                  <a:ext uri="{FF2B5EF4-FFF2-40B4-BE49-F238E27FC236}">
                    <a16:creationId xmlns:a16="http://schemas.microsoft.com/office/drawing/2014/main" id="{EA5AEA53-57DC-4950-B695-3B303968656C}"/>
                  </a:ext>
                </a:extLst>
              </p:cNvPr>
              <p:cNvSpPr/>
              <p:nvPr/>
            </p:nvSpPr>
            <p:spPr bwMode="auto">
              <a:xfrm>
                <a:off x="4224339" y="3265488"/>
                <a:ext cx="6350" cy="317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8" name="iSliḓe">
              <a:extLst>
                <a:ext uri="{FF2B5EF4-FFF2-40B4-BE49-F238E27FC236}">
                  <a16:creationId xmlns:a16="http://schemas.microsoft.com/office/drawing/2014/main" id="{2B491DF8-2200-4669-801F-0FB4410B74B8}"/>
                </a:ext>
              </a:extLst>
            </p:cNvPr>
            <p:cNvSpPr/>
            <p:nvPr/>
          </p:nvSpPr>
          <p:spPr bwMode="auto">
            <a:xfrm>
              <a:off x="4911726" y="3113088"/>
              <a:ext cx="327025" cy="563563"/>
            </a:xfrm>
            <a:custGeom>
              <a:avLst/>
              <a:gdLst>
                <a:gd name="T0" fmla="*/ 67 w 108"/>
                <a:gd name="T1" fmla="*/ 0 h 185"/>
                <a:gd name="T2" fmla="*/ 19 w 108"/>
                <a:gd name="T3" fmla="*/ 12 h 185"/>
                <a:gd name="T4" fmla="*/ 2 w 108"/>
                <a:gd name="T5" fmla="*/ 10 h 185"/>
                <a:gd name="T6" fmla="*/ 0 w 108"/>
                <a:gd name="T7" fmla="*/ 9 h 185"/>
                <a:gd name="T8" fmla="*/ 19 w 108"/>
                <a:gd name="T9" fmla="*/ 82 h 185"/>
                <a:gd name="T10" fmla="*/ 28 w 108"/>
                <a:gd name="T11" fmla="*/ 84 h 185"/>
                <a:gd name="T12" fmla="*/ 36 w 108"/>
                <a:gd name="T13" fmla="*/ 80 h 185"/>
                <a:gd name="T14" fmla="*/ 38 w 108"/>
                <a:gd name="T15" fmla="*/ 98 h 185"/>
                <a:gd name="T16" fmla="*/ 33 w 108"/>
                <a:gd name="T17" fmla="*/ 156 h 185"/>
                <a:gd name="T18" fmla="*/ 29 w 108"/>
                <a:gd name="T19" fmla="*/ 157 h 185"/>
                <a:gd name="T20" fmla="*/ 10 w 108"/>
                <a:gd name="T21" fmla="*/ 146 h 185"/>
                <a:gd name="T22" fmla="*/ 7 w 108"/>
                <a:gd name="T23" fmla="*/ 148 h 185"/>
                <a:gd name="T24" fmla="*/ 47 w 108"/>
                <a:gd name="T25" fmla="*/ 177 h 185"/>
                <a:gd name="T26" fmla="*/ 55 w 108"/>
                <a:gd name="T27" fmla="*/ 143 h 185"/>
                <a:gd name="T28" fmla="*/ 56 w 108"/>
                <a:gd name="T29" fmla="*/ 69 h 185"/>
                <a:gd name="T30" fmla="*/ 57 w 108"/>
                <a:gd name="T31" fmla="*/ 67 h 185"/>
                <a:gd name="T32" fmla="*/ 75 w 108"/>
                <a:gd name="T33" fmla="*/ 66 h 185"/>
                <a:gd name="T34" fmla="*/ 102 w 108"/>
                <a:gd name="T35" fmla="*/ 23 h 185"/>
                <a:gd name="T36" fmla="*/ 67 w 108"/>
                <a:gd name="T37" fmla="*/ 0 h 185"/>
                <a:gd name="T38" fmla="*/ 58 w 108"/>
                <a:gd name="T39" fmla="*/ 26 h 185"/>
                <a:gd name="T40" fmla="*/ 51 w 108"/>
                <a:gd name="T41" fmla="*/ 47 h 185"/>
                <a:gd name="T42" fmla="*/ 37 w 108"/>
                <a:gd name="T43" fmla="*/ 51 h 185"/>
                <a:gd name="T44" fmla="*/ 34 w 108"/>
                <a:gd name="T45" fmla="*/ 49 h 185"/>
                <a:gd name="T46" fmla="*/ 31 w 108"/>
                <a:gd name="T47" fmla="*/ 31 h 185"/>
                <a:gd name="T48" fmla="*/ 54 w 108"/>
                <a:gd name="T49" fmla="*/ 20 h 185"/>
                <a:gd name="T50" fmla="*/ 58 w 108"/>
                <a:gd name="T51" fmla="*/ 22 h 185"/>
                <a:gd name="T52" fmla="*/ 60 w 108"/>
                <a:gd name="T53" fmla="*/ 27 h 185"/>
                <a:gd name="T54" fmla="*/ 58 w 108"/>
                <a:gd name="T55" fmla="*/ 2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8" h="185">
                  <a:moveTo>
                    <a:pt x="67" y="0"/>
                  </a:moveTo>
                  <a:cubicBezTo>
                    <a:pt x="60" y="7"/>
                    <a:pt x="33" y="10"/>
                    <a:pt x="19" y="12"/>
                  </a:cubicBezTo>
                  <a:cubicBezTo>
                    <a:pt x="13" y="10"/>
                    <a:pt x="8" y="8"/>
                    <a:pt x="2" y="10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2" y="29"/>
                    <a:pt x="0" y="70"/>
                    <a:pt x="19" y="82"/>
                  </a:cubicBezTo>
                  <a:cubicBezTo>
                    <a:pt x="20" y="83"/>
                    <a:pt x="23" y="84"/>
                    <a:pt x="28" y="84"/>
                  </a:cubicBezTo>
                  <a:cubicBezTo>
                    <a:pt x="31" y="82"/>
                    <a:pt x="36" y="77"/>
                    <a:pt x="36" y="80"/>
                  </a:cubicBezTo>
                  <a:cubicBezTo>
                    <a:pt x="37" y="79"/>
                    <a:pt x="39" y="94"/>
                    <a:pt x="38" y="98"/>
                  </a:cubicBezTo>
                  <a:cubicBezTo>
                    <a:pt x="35" y="116"/>
                    <a:pt x="37" y="137"/>
                    <a:pt x="33" y="156"/>
                  </a:cubicBezTo>
                  <a:cubicBezTo>
                    <a:pt x="31" y="157"/>
                    <a:pt x="30" y="157"/>
                    <a:pt x="29" y="157"/>
                  </a:cubicBezTo>
                  <a:cubicBezTo>
                    <a:pt x="22" y="154"/>
                    <a:pt x="16" y="150"/>
                    <a:pt x="10" y="146"/>
                  </a:cubicBezTo>
                  <a:cubicBezTo>
                    <a:pt x="9" y="147"/>
                    <a:pt x="8" y="147"/>
                    <a:pt x="7" y="148"/>
                  </a:cubicBezTo>
                  <a:cubicBezTo>
                    <a:pt x="14" y="161"/>
                    <a:pt x="32" y="185"/>
                    <a:pt x="47" y="177"/>
                  </a:cubicBezTo>
                  <a:cubicBezTo>
                    <a:pt x="59" y="170"/>
                    <a:pt x="53" y="155"/>
                    <a:pt x="55" y="143"/>
                  </a:cubicBezTo>
                  <a:cubicBezTo>
                    <a:pt x="56" y="134"/>
                    <a:pt x="59" y="77"/>
                    <a:pt x="56" y="69"/>
                  </a:cubicBezTo>
                  <a:cubicBezTo>
                    <a:pt x="57" y="71"/>
                    <a:pt x="57" y="68"/>
                    <a:pt x="57" y="67"/>
                  </a:cubicBezTo>
                  <a:cubicBezTo>
                    <a:pt x="62" y="68"/>
                    <a:pt x="66" y="64"/>
                    <a:pt x="75" y="66"/>
                  </a:cubicBezTo>
                  <a:cubicBezTo>
                    <a:pt x="81" y="58"/>
                    <a:pt x="102" y="36"/>
                    <a:pt x="102" y="23"/>
                  </a:cubicBezTo>
                  <a:cubicBezTo>
                    <a:pt x="108" y="9"/>
                    <a:pt x="78" y="1"/>
                    <a:pt x="67" y="0"/>
                  </a:cubicBezTo>
                  <a:close/>
                  <a:moveTo>
                    <a:pt x="58" y="26"/>
                  </a:moveTo>
                  <a:cubicBezTo>
                    <a:pt x="60" y="32"/>
                    <a:pt x="55" y="37"/>
                    <a:pt x="51" y="47"/>
                  </a:cubicBezTo>
                  <a:cubicBezTo>
                    <a:pt x="46" y="48"/>
                    <a:pt x="42" y="50"/>
                    <a:pt x="37" y="51"/>
                  </a:cubicBezTo>
                  <a:cubicBezTo>
                    <a:pt x="36" y="50"/>
                    <a:pt x="35" y="50"/>
                    <a:pt x="34" y="49"/>
                  </a:cubicBezTo>
                  <a:cubicBezTo>
                    <a:pt x="35" y="45"/>
                    <a:pt x="33" y="33"/>
                    <a:pt x="31" y="31"/>
                  </a:cubicBezTo>
                  <a:cubicBezTo>
                    <a:pt x="37" y="24"/>
                    <a:pt x="44" y="25"/>
                    <a:pt x="54" y="20"/>
                  </a:cubicBezTo>
                  <a:cubicBezTo>
                    <a:pt x="57" y="21"/>
                    <a:pt x="57" y="20"/>
                    <a:pt x="58" y="22"/>
                  </a:cubicBezTo>
                  <a:cubicBezTo>
                    <a:pt x="60" y="20"/>
                    <a:pt x="59" y="24"/>
                    <a:pt x="60" y="27"/>
                  </a:cubicBezTo>
                  <a:cubicBezTo>
                    <a:pt x="59" y="27"/>
                    <a:pt x="58" y="26"/>
                    <a:pt x="58" y="26"/>
                  </a:cubicBezTo>
                  <a:close/>
                </a:path>
              </a:pathLst>
            </a:custGeom>
            <a:solidFill>
              <a:srgbClr val="D62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9" name="ïṣļïḍé">
              <a:extLst>
                <a:ext uri="{FF2B5EF4-FFF2-40B4-BE49-F238E27FC236}">
                  <a16:creationId xmlns:a16="http://schemas.microsoft.com/office/drawing/2014/main" id="{DA409953-DB3E-4C06-AF7B-1701F3040A62}"/>
                </a:ext>
              </a:extLst>
            </p:cNvPr>
            <p:cNvGrpSpPr/>
            <p:nvPr/>
          </p:nvGrpSpPr>
          <p:grpSpPr>
            <a:xfrm>
              <a:off x="4706939" y="2808288"/>
              <a:ext cx="582613" cy="768351"/>
              <a:chOff x="4706939" y="2808288"/>
              <a:chExt cx="582613" cy="768351"/>
            </a:xfrm>
          </p:grpSpPr>
          <p:sp>
            <p:nvSpPr>
              <p:cNvPr id="95" name="ïṩḷïďé">
                <a:extLst>
                  <a:ext uri="{FF2B5EF4-FFF2-40B4-BE49-F238E27FC236}">
                    <a16:creationId xmlns:a16="http://schemas.microsoft.com/office/drawing/2014/main" id="{5C7B402F-AFA4-48D9-9100-2ED78074FF12}"/>
                  </a:ext>
                </a:extLst>
              </p:cNvPr>
              <p:cNvSpPr/>
              <p:nvPr/>
            </p:nvSpPr>
            <p:spPr bwMode="auto">
              <a:xfrm>
                <a:off x="4706939" y="2808288"/>
                <a:ext cx="582613" cy="357188"/>
              </a:xfrm>
              <a:custGeom>
                <a:avLst/>
                <a:gdLst>
                  <a:gd name="T0" fmla="*/ 104 w 193"/>
                  <a:gd name="T1" fmla="*/ 0 h 117"/>
                  <a:gd name="T2" fmla="*/ 131 w 193"/>
                  <a:gd name="T3" fmla="*/ 62 h 117"/>
                  <a:gd name="T4" fmla="*/ 134 w 193"/>
                  <a:gd name="T5" fmla="*/ 63 h 117"/>
                  <a:gd name="T6" fmla="*/ 188 w 193"/>
                  <a:gd name="T7" fmla="*/ 63 h 117"/>
                  <a:gd name="T8" fmla="*/ 191 w 193"/>
                  <a:gd name="T9" fmla="*/ 75 h 117"/>
                  <a:gd name="T10" fmla="*/ 188 w 193"/>
                  <a:gd name="T11" fmla="*/ 85 h 117"/>
                  <a:gd name="T12" fmla="*/ 90 w 193"/>
                  <a:gd name="T13" fmla="*/ 87 h 117"/>
                  <a:gd name="T14" fmla="*/ 69 w 193"/>
                  <a:gd name="T15" fmla="*/ 94 h 117"/>
                  <a:gd name="T16" fmla="*/ 0 w 193"/>
                  <a:gd name="T17" fmla="*/ 82 h 117"/>
                  <a:gd name="T18" fmla="*/ 75 w 193"/>
                  <a:gd name="T19" fmla="*/ 66 h 117"/>
                  <a:gd name="T20" fmla="*/ 104 w 193"/>
                  <a:gd name="T21" fmla="*/ 63 h 117"/>
                  <a:gd name="T22" fmla="*/ 106 w 193"/>
                  <a:gd name="T23" fmla="*/ 63 h 117"/>
                  <a:gd name="T24" fmla="*/ 104 w 193"/>
                  <a:gd name="T25" fmla="*/ 61 h 117"/>
                  <a:gd name="T26" fmla="*/ 92 w 193"/>
                  <a:gd name="T27" fmla="*/ 51 h 117"/>
                  <a:gd name="T28" fmla="*/ 101 w 193"/>
                  <a:gd name="T29" fmla="*/ 47 h 117"/>
                  <a:gd name="T30" fmla="*/ 83 w 193"/>
                  <a:gd name="T31" fmla="*/ 13 h 117"/>
                  <a:gd name="T32" fmla="*/ 104 w 193"/>
                  <a:gd name="T33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3" h="117">
                    <a:moveTo>
                      <a:pt x="104" y="0"/>
                    </a:moveTo>
                    <a:cubicBezTo>
                      <a:pt x="137" y="3"/>
                      <a:pt x="147" y="36"/>
                      <a:pt x="131" y="62"/>
                    </a:cubicBezTo>
                    <a:cubicBezTo>
                      <a:pt x="132" y="62"/>
                      <a:pt x="133" y="62"/>
                      <a:pt x="134" y="63"/>
                    </a:cubicBezTo>
                    <a:cubicBezTo>
                      <a:pt x="135" y="60"/>
                      <a:pt x="186" y="58"/>
                      <a:pt x="188" y="63"/>
                    </a:cubicBezTo>
                    <a:cubicBezTo>
                      <a:pt x="192" y="66"/>
                      <a:pt x="193" y="77"/>
                      <a:pt x="191" y="75"/>
                    </a:cubicBezTo>
                    <a:cubicBezTo>
                      <a:pt x="193" y="82"/>
                      <a:pt x="192" y="81"/>
                      <a:pt x="188" y="85"/>
                    </a:cubicBezTo>
                    <a:cubicBezTo>
                      <a:pt x="146" y="81"/>
                      <a:pt x="129" y="89"/>
                      <a:pt x="90" y="87"/>
                    </a:cubicBezTo>
                    <a:cubicBezTo>
                      <a:pt x="83" y="90"/>
                      <a:pt x="76" y="92"/>
                      <a:pt x="69" y="94"/>
                    </a:cubicBezTo>
                    <a:cubicBezTo>
                      <a:pt x="38" y="96"/>
                      <a:pt x="26" y="117"/>
                      <a:pt x="0" y="82"/>
                    </a:cubicBezTo>
                    <a:cubicBezTo>
                      <a:pt x="3" y="66"/>
                      <a:pt x="72" y="67"/>
                      <a:pt x="75" y="66"/>
                    </a:cubicBezTo>
                    <a:cubicBezTo>
                      <a:pt x="81" y="65"/>
                      <a:pt x="105" y="64"/>
                      <a:pt x="104" y="63"/>
                    </a:cubicBezTo>
                    <a:cubicBezTo>
                      <a:pt x="105" y="63"/>
                      <a:pt x="106" y="63"/>
                      <a:pt x="106" y="63"/>
                    </a:cubicBezTo>
                    <a:cubicBezTo>
                      <a:pt x="106" y="63"/>
                      <a:pt x="105" y="62"/>
                      <a:pt x="104" y="61"/>
                    </a:cubicBezTo>
                    <a:cubicBezTo>
                      <a:pt x="104" y="60"/>
                      <a:pt x="92" y="53"/>
                      <a:pt x="92" y="51"/>
                    </a:cubicBezTo>
                    <a:cubicBezTo>
                      <a:pt x="94" y="50"/>
                      <a:pt x="98" y="46"/>
                      <a:pt x="101" y="47"/>
                    </a:cubicBezTo>
                    <a:cubicBezTo>
                      <a:pt x="95" y="31"/>
                      <a:pt x="94" y="23"/>
                      <a:pt x="83" y="13"/>
                    </a:cubicBezTo>
                    <a:cubicBezTo>
                      <a:pt x="85" y="2"/>
                      <a:pt x="100" y="4"/>
                      <a:pt x="104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ísḷídé">
                <a:extLst>
                  <a:ext uri="{FF2B5EF4-FFF2-40B4-BE49-F238E27FC236}">
                    <a16:creationId xmlns:a16="http://schemas.microsoft.com/office/drawing/2014/main" id="{9139987F-6BE5-4AA1-81DA-C3A1CA473587}"/>
                  </a:ext>
                </a:extLst>
              </p:cNvPr>
              <p:cNvSpPr/>
              <p:nvPr/>
            </p:nvSpPr>
            <p:spPr bwMode="auto">
              <a:xfrm>
                <a:off x="4791076" y="3390901"/>
                <a:ext cx="136525" cy="185738"/>
              </a:xfrm>
              <a:custGeom>
                <a:avLst/>
                <a:gdLst>
                  <a:gd name="T0" fmla="*/ 23 w 45"/>
                  <a:gd name="T1" fmla="*/ 0 h 61"/>
                  <a:gd name="T2" fmla="*/ 24 w 45"/>
                  <a:gd name="T3" fmla="*/ 5 h 61"/>
                  <a:gd name="T4" fmla="*/ 29 w 45"/>
                  <a:gd name="T5" fmla="*/ 2 h 61"/>
                  <a:gd name="T6" fmla="*/ 32 w 45"/>
                  <a:gd name="T7" fmla="*/ 16 h 61"/>
                  <a:gd name="T8" fmla="*/ 42 w 45"/>
                  <a:gd name="T9" fmla="*/ 19 h 61"/>
                  <a:gd name="T10" fmla="*/ 33 w 45"/>
                  <a:gd name="T11" fmla="*/ 58 h 61"/>
                  <a:gd name="T12" fmla="*/ 15 w 45"/>
                  <a:gd name="T13" fmla="*/ 61 h 61"/>
                  <a:gd name="T14" fmla="*/ 23 w 45"/>
                  <a:gd name="T1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61">
                    <a:moveTo>
                      <a:pt x="23" y="0"/>
                    </a:moveTo>
                    <a:cubicBezTo>
                      <a:pt x="24" y="3"/>
                      <a:pt x="24" y="2"/>
                      <a:pt x="24" y="5"/>
                    </a:cubicBezTo>
                    <a:cubicBezTo>
                      <a:pt x="26" y="4"/>
                      <a:pt x="27" y="3"/>
                      <a:pt x="29" y="2"/>
                    </a:cubicBezTo>
                    <a:cubicBezTo>
                      <a:pt x="30" y="7"/>
                      <a:pt x="31" y="11"/>
                      <a:pt x="32" y="16"/>
                    </a:cubicBezTo>
                    <a:cubicBezTo>
                      <a:pt x="37" y="14"/>
                      <a:pt x="42" y="14"/>
                      <a:pt x="42" y="19"/>
                    </a:cubicBezTo>
                    <a:cubicBezTo>
                      <a:pt x="45" y="36"/>
                      <a:pt x="39" y="42"/>
                      <a:pt x="33" y="58"/>
                    </a:cubicBezTo>
                    <a:cubicBezTo>
                      <a:pt x="27" y="59"/>
                      <a:pt x="21" y="60"/>
                      <a:pt x="15" y="61"/>
                    </a:cubicBezTo>
                    <a:cubicBezTo>
                      <a:pt x="0" y="31"/>
                      <a:pt x="6" y="22"/>
                      <a:pt x="23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íś1íḓé">
                <a:extLst>
                  <a:ext uri="{FF2B5EF4-FFF2-40B4-BE49-F238E27FC236}">
                    <a16:creationId xmlns:a16="http://schemas.microsoft.com/office/drawing/2014/main" id="{8277E090-CDF9-49CE-A66A-D4EA43FD6213}"/>
                  </a:ext>
                </a:extLst>
              </p:cNvPr>
              <p:cNvSpPr/>
              <p:nvPr/>
            </p:nvSpPr>
            <p:spPr bwMode="auto">
              <a:xfrm>
                <a:off x="5095876" y="3394076"/>
                <a:ext cx="169863" cy="123825"/>
              </a:xfrm>
              <a:custGeom>
                <a:avLst/>
                <a:gdLst>
                  <a:gd name="T0" fmla="*/ 22 w 56"/>
                  <a:gd name="T1" fmla="*/ 0 h 41"/>
                  <a:gd name="T2" fmla="*/ 43 w 56"/>
                  <a:gd name="T3" fmla="*/ 2 h 41"/>
                  <a:gd name="T4" fmla="*/ 56 w 56"/>
                  <a:gd name="T5" fmla="*/ 30 h 41"/>
                  <a:gd name="T6" fmla="*/ 49 w 56"/>
                  <a:gd name="T7" fmla="*/ 38 h 41"/>
                  <a:gd name="T8" fmla="*/ 0 w 56"/>
                  <a:gd name="T9" fmla="*/ 6 h 41"/>
                  <a:gd name="T10" fmla="*/ 2 w 56"/>
                  <a:gd name="T11" fmla="*/ 4 h 41"/>
                  <a:gd name="T12" fmla="*/ 22 w 56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41">
                    <a:moveTo>
                      <a:pt x="22" y="0"/>
                    </a:moveTo>
                    <a:cubicBezTo>
                      <a:pt x="29" y="1"/>
                      <a:pt x="36" y="1"/>
                      <a:pt x="43" y="2"/>
                    </a:cubicBezTo>
                    <a:cubicBezTo>
                      <a:pt x="50" y="17"/>
                      <a:pt x="52" y="16"/>
                      <a:pt x="56" y="30"/>
                    </a:cubicBezTo>
                    <a:cubicBezTo>
                      <a:pt x="53" y="32"/>
                      <a:pt x="52" y="32"/>
                      <a:pt x="49" y="38"/>
                    </a:cubicBezTo>
                    <a:cubicBezTo>
                      <a:pt x="28" y="41"/>
                      <a:pt x="16" y="23"/>
                      <a:pt x="0" y="6"/>
                    </a:cubicBezTo>
                    <a:cubicBezTo>
                      <a:pt x="1" y="5"/>
                      <a:pt x="2" y="5"/>
                      <a:pt x="2" y="4"/>
                    </a:cubicBezTo>
                    <a:cubicBezTo>
                      <a:pt x="4" y="4"/>
                      <a:pt x="22" y="0"/>
                      <a:pt x="22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0" name="îṩ1iḑe">
              <a:extLst>
                <a:ext uri="{FF2B5EF4-FFF2-40B4-BE49-F238E27FC236}">
                  <a16:creationId xmlns:a16="http://schemas.microsoft.com/office/drawing/2014/main" id="{8F768DC1-CB3B-43FB-ADB6-192EF3A22D9C}"/>
                </a:ext>
              </a:extLst>
            </p:cNvPr>
            <p:cNvGrpSpPr/>
            <p:nvPr/>
          </p:nvGrpSpPr>
          <p:grpSpPr>
            <a:xfrm>
              <a:off x="7081839" y="2805113"/>
              <a:ext cx="560388" cy="857251"/>
              <a:chOff x="7081839" y="2805113"/>
              <a:chExt cx="560388" cy="857251"/>
            </a:xfrm>
          </p:grpSpPr>
          <p:sp>
            <p:nvSpPr>
              <p:cNvPr id="86" name="í$ḷide">
                <a:extLst>
                  <a:ext uri="{FF2B5EF4-FFF2-40B4-BE49-F238E27FC236}">
                    <a16:creationId xmlns:a16="http://schemas.microsoft.com/office/drawing/2014/main" id="{3BA52F61-8443-4E8D-8206-4E81BEEF68CD}"/>
                  </a:ext>
                </a:extLst>
              </p:cNvPr>
              <p:cNvSpPr/>
              <p:nvPr/>
            </p:nvSpPr>
            <p:spPr bwMode="auto">
              <a:xfrm>
                <a:off x="7359651" y="2805113"/>
                <a:ext cx="209550" cy="290513"/>
              </a:xfrm>
              <a:custGeom>
                <a:avLst/>
                <a:gdLst>
                  <a:gd name="T0" fmla="*/ 37 w 69"/>
                  <a:gd name="T1" fmla="*/ 0 h 95"/>
                  <a:gd name="T2" fmla="*/ 53 w 69"/>
                  <a:gd name="T3" fmla="*/ 8 h 95"/>
                  <a:gd name="T4" fmla="*/ 26 w 69"/>
                  <a:gd name="T5" fmla="*/ 63 h 95"/>
                  <a:gd name="T6" fmla="*/ 29 w 69"/>
                  <a:gd name="T7" fmla="*/ 65 h 95"/>
                  <a:gd name="T8" fmla="*/ 63 w 69"/>
                  <a:gd name="T9" fmla="*/ 59 h 95"/>
                  <a:gd name="T10" fmla="*/ 69 w 69"/>
                  <a:gd name="T11" fmla="*/ 64 h 95"/>
                  <a:gd name="T12" fmla="*/ 69 w 69"/>
                  <a:gd name="T13" fmla="*/ 71 h 95"/>
                  <a:gd name="T14" fmla="*/ 17 w 69"/>
                  <a:gd name="T15" fmla="*/ 78 h 95"/>
                  <a:gd name="T16" fmla="*/ 4 w 69"/>
                  <a:gd name="T17" fmla="*/ 95 h 95"/>
                  <a:gd name="T18" fmla="*/ 5 w 69"/>
                  <a:gd name="T19" fmla="*/ 92 h 95"/>
                  <a:gd name="T20" fmla="*/ 2 w 69"/>
                  <a:gd name="T21" fmla="*/ 95 h 95"/>
                  <a:gd name="T22" fmla="*/ 0 w 69"/>
                  <a:gd name="T23" fmla="*/ 93 h 95"/>
                  <a:gd name="T24" fmla="*/ 6 w 69"/>
                  <a:gd name="T25" fmla="*/ 82 h 95"/>
                  <a:gd name="T26" fmla="*/ 5 w 69"/>
                  <a:gd name="T27" fmla="*/ 75 h 95"/>
                  <a:gd name="T28" fmla="*/ 9 w 69"/>
                  <a:gd name="T29" fmla="*/ 76 h 95"/>
                  <a:gd name="T30" fmla="*/ 6 w 69"/>
                  <a:gd name="T31" fmla="*/ 68 h 95"/>
                  <a:gd name="T32" fmla="*/ 30 w 69"/>
                  <a:gd name="T33" fmla="*/ 7 h 95"/>
                  <a:gd name="T34" fmla="*/ 34 w 69"/>
                  <a:gd name="T35" fmla="*/ 7 h 95"/>
                  <a:gd name="T36" fmla="*/ 32 w 69"/>
                  <a:gd name="T37" fmla="*/ 3 h 95"/>
                  <a:gd name="T38" fmla="*/ 34 w 69"/>
                  <a:gd name="T39" fmla="*/ 1 h 95"/>
                  <a:gd name="T40" fmla="*/ 37 w 69"/>
                  <a:gd name="T4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9" h="95">
                    <a:moveTo>
                      <a:pt x="37" y="0"/>
                    </a:moveTo>
                    <a:cubicBezTo>
                      <a:pt x="46" y="4"/>
                      <a:pt x="43" y="3"/>
                      <a:pt x="53" y="8"/>
                    </a:cubicBezTo>
                    <a:cubicBezTo>
                      <a:pt x="46" y="19"/>
                      <a:pt x="40" y="58"/>
                      <a:pt x="26" y="63"/>
                    </a:cubicBezTo>
                    <a:cubicBezTo>
                      <a:pt x="27" y="64"/>
                      <a:pt x="28" y="65"/>
                      <a:pt x="29" y="65"/>
                    </a:cubicBezTo>
                    <a:cubicBezTo>
                      <a:pt x="31" y="61"/>
                      <a:pt x="51" y="62"/>
                      <a:pt x="63" y="59"/>
                    </a:cubicBezTo>
                    <a:cubicBezTo>
                      <a:pt x="65" y="62"/>
                      <a:pt x="67" y="62"/>
                      <a:pt x="69" y="64"/>
                    </a:cubicBezTo>
                    <a:cubicBezTo>
                      <a:pt x="69" y="67"/>
                      <a:pt x="69" y="69"/>
                      <a:pt x="69" y="71"/>
                    </a:cubicBezTo>
                    <a:cubicBezTo>
                      <a:pt x="52" y="74"/>
                      <a:pt x="35" y="73"/>
                      <a:pt x="17" y="78"/>
                    </a:cubicBezTo>
                    <a:cubicBezTo>
                      <a:pt x="18" y="80"/>
                      <a:pt x="10" y="92"/>
                      <a:pt x="4" y="95"/>
                    </a:cubicBezTo>
                    <a:cubicBezTo>
                      <a:pt x="4" y="94"/>
                      <a:pt x="5" y="93"/>
                      <a:pt x="5" y="92"/>
                    </a:cubicBezTo>
                    <a:cubicBezTo>
                      <a:pt x="2" y="94"/>
                      <a:pt x="2" y="92"/>
                      <a:pt x="2" y="95"/>
                    </a:cubicBezTo>
                    <a:cubicBezTo>
                      <a:pt x="0" y="94"/>
                      <a:pt x="0" y="92"/>
                      <a:pt x="0" y="93"/>
                    </a:cubicBezTo>
                    <a:cubicBezTo>
                      <a:pt x="0" y="92"/>
                      <a:pt x="0" y="81"/>
                      <a:pt x="6" y="82"/>
                    </a:cubicBezTo>
                    <a:cubicBezTo>
                      <a:pt x="4" y="77"/>
                      <a:pt x="6" y="78"/>
                      <a:pt x="5" y="75"/>
                    </a:cubicBezTo>
                    <a:cubicBezTo>
                      <a:pt x="6" y="75"/>
                      <a:pt x="8" y="76"/>
                      <a:pt x="9" y="76"/>
                    </a:cubicBezTo>
                    <a:cubicBezTo>
                      <a:pt x="8" y="73"/>
                      <a:pt x="7" y="71"/>
                      <a:pt x="6" y="68"/>
                    </a:cubicBezTo>
                    <a:cubicBezTo>
                      <a:pt x="18" y="61"/>
                      <a:pt x="32" y="13"/>
                      <a:pt x="30" y="7"/>
                    </a:cubicBezTo>
                    <a:cubicBezTo>
                      <a:pt x="31" y="7"/>
                      <a:pt x="33" y="7"/>
                      <a:pt x="34" y="7"/>
                    </a:cubicBezTo>
                    <a:cubicBezTo>
                      <a:pt x="32" y="5"/>
                      <a:pt x="33" y="6"/>
                      <a:pt x="32" y="3"/>
                    </a:cubicBezTo>
                    <a:cubicBezTo>
                      <a:pt x="34" y="2"/>
                      <a:pt x="32" y="3"/>
                      <a:pt x="34" y="1"/>
                    </a:cubicBezTo>
                    <a:cubicBezTo>
                      <a:pt x="37" y="0"/>
                      <a:pt x="35" y="2"/>
                      <a:pt x="3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íṥḷídè">
                <a:extLst>
                  <a:ext uri="{FF2B5EF4-FFF2-40B4-BE49-F238E27FC236}">
                    <a16:creationId xmlns:a16="http://schemas.microsoft.com/office/drawing/2014/main" id="{D9A2F3F9-7D1B-4BE7-A034-F79322497742}"/>
                  </a:ext>
                </a:extLst>
              </p:cNvPr>
              <p:cNvSpPr/>
              <p:nvPr/>
            </p:nvSpPr>
            <p:spPr bwMode="auto">
              <a:xfrm>
                <a:off x="7121526" y="2851151"/>
                <a:ext cx="231775" cy="258763"/>
              </a:xfrm>
              <a:custGeom>
                <a:avLst/>
                <a:gdLst>
                  <a:gd name="T0" fmla="*/ 44 w 77"/>
                  <a:gd name="T1" fmla="*/ 0 h 85"/>
                  <a:gd name="T2" fmla="*/ 59 w 77"/>
                  <a:gd name="T3" fmla="*/ 6 h 85"/>
                  <a:gd name="T4" fmla="*/ 72 w 77"/>
                  <a:gd name="T5" fmla="*/ 40 h 85"/>
                  <a:gd name="T6" fmla="*/ 72 w 77"/>
                  <a:gd name="T7" fmla="*/ 52 h 85"/>
                  <a:gd name="T8" fmla="*/ 73 w 77"/>
                  <a:gd name="T9" fmla="*/ 54 h 85"/>
                  <a:gd name="T10" fmla="*/ 70 w 77"/>
                  <a:gd name="T11" fmla="*/ 57 h 85"/>
                  <a:gd name="T12" fmla="*/ 72 w 77"/>
                  <a:gd name="T13" fmla="*/ 76 h 85"/>
                  <a:gd name="T14" fmla="*/ 68 w 77"/>
                  <a:gd name="T15" fmla="*/ 81 h 85"/>
                  <a:gd name="T16" fmla="*/ 58 w 77"/>
                  <a:gd name="T17" fmla="*/ 81 h 85"/>
                  <a:gd name="T18" fmla="*/ 48 w 77"/>
                  <a:gd name="T19" fmla="*/ 69 h 85"/>
                  <a:gd name="T20" fmla="*/ 47 w 77"/>
                  <a:gd name="T21" fmla="*/ 71 h 85"/>
                  <a:gd name="T22" fmla="*/ 44 w 77"/>
                  <a:gd name="T23" fmla="*/ 72 h 85"/>
                  <a:gd name="T24" fmla="*/ 41 w 77"/>
                  <a:gd name="T25" fmla="*/ 75 h 85"/>
                  <a:gd name="T26" fmla="*/ 8 w 77"/>
                  <a:gd name="T27" fmla="*/ 84 h 85"/>
                  <a:gd name="T28" fmla="*/ 7 w 77"/>
                  <a:gd name="T29" fmla="*/ 82 h 85"/>
                  <a:gd name="T30" fmla="*/ 0 w 77"/>
                  <a:gd name="T31" fmla="*/ 73 h 85"/>
                  <a:gd name="T32" fmla="*/ 2 w 77"/>
                  <a:gd name="T33" fmla="*/ 65 h 85"/>
                  <a:gd name="T34" fmla="*/ 48 w 77"/>
                  <a:gd name="T35" fmla="*/ 53 h 85"/>
                  <a:gd name="T36" fmla="*/ 44 w 77"/>
                  <a:gd name="T37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85">
                    <a:moveTo>
                      <a:pt x="44" y="0"/>
                    </a:moveTo>
                    <a:cubicBezTo>
                      <a:pt x="51" y="1"/>
                      <a:pt x="52" y="4"/>
                      <a:pt x="59" y="6"/>
                    </a:cubicBezTo>
                    <a:cubicBezTo>
                      <a:pt x="61" y="18"/>
                      <a:pt x="67" y="36"/>
                      <a:pt x="72" y="40"/>
                    </a:cubicBezTo>
                    <a:cubicBezTo>
                      <a:pt x="72" y="40"/>
                      <a:pt x="71" y="50"/>
                      <a:pt x="72" y="52"/>
                    </a:cubicBezTo>
                    <a:cubicBezTo>
                      <a:pt x="73" y="55"/>
                      <a:pt x="71" y="53"/>
                      <a:pt x="73" y="54"/>
                    </a:cubicBezTo>
                    <a:cubicBezTo>
                      <a:pt x="72" y="56"/>
                      <a:pt x="73" y="56"/>
                      <a:pt x="70" y="57"/>
                    </a:cubicBezTo>
                    <a:cubicBezTo>
                      <a:pt x="72" y="61"/>
                      <a:pt x="77" y="80"/>
                      <a:pt x="72" y="76"/>
                    </a:cubicBezTo>
                    <a:cubicBezTo>
                      <a:pt x="71" y="79"/>
                      <a:pt x="71" y="79"/>
                      <a:pt x="68" y="81"/>
                    </a:cubicBezTo>
                    <a:cubicBezTo>
                      <a:pt x="64" y="81"/>
                      <a:pt x="61" y="81"/>
                      <a:pt x="58" y="81"/>
                    </a:cubicBezTo>
                    <a:cubicBezTo>
                      <a:pt x="54" y="77"/>
                      <a:pt x="52" y="72"/>
                      <a:pt x="48" y="69"/>
                    </a:cubicBezTo>
                    <a:cubicBezTo>
                      <a:pt x="48" y="70"/>
                      <a:pt x="47" y="71"/>
                      <a:pt x="47" y="71"/>
                    </a:cubicBezTo>
                    <a:cubicBezTo>
                      <a:pt x="46" y="72"/>
                      <a:pt x="45" y="72"/>
                      <a:pt x="44" y="72"/>
                    </a:cubicBezTo>
                    <a:cubicBezTo>
                      <a:pt x="42" y="73"/>
                      <a:pt x="43" y="74"/>
                      <a:pt x="41" y="75"/>
                    </a:cubicBezTo>
                    <a:cubicBezTo>
                      <a:pt x="32" y="80"/>
                      <a:pt x="21" y="80"/>
                      <a:pt x="8" y="84"/>
                    </a:cubicBezTo>
                    <a:cubicBezTo>
                      <a:pt x="6" y="85"/>
                      <a:pt x="7" y="83"/>
                      <a:pt x="7" y="82"/>
                    </a:cubicBezTo>
                    <a:cubicBezTo>
                      <a:pt x="3" y="81"/>
                      <a:pt x="2" y="77"/>
                      <a:pt x="0" y="73"/>
                    </a:cubicBezTo>
                    <a:cubicBezTo>
                      <a:pt x="1" y="70"/>
                      <a:pt x="2" y="68"/>
                      <a:pt x="2" y="65"/>
                    </a:cubicBezTo>
                    <a:cubicBezTo>
                      <a:pt x="16" y="65"/>
                      <a:pt x="35" y="62"/>
                      <a:pt x="48" y="53"/>
                    </a:cubicBezTo>
                    <a:cubicBezTo>
                      <a:pt x="43" y="43"/>
                      <a:pt x="39" y="9"/>
                      <a:pt x="44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í$1ïḑe">
                <a:extLst>
                  <a:ext uri="{FF2B5EF4-FFF2-40B4-BE49-F238E27FC236}">
                    <a16:creationId xmlns:a16="http://schemas.microsoft.com/office/drawing/2014/main" id="{77C13BAE-FA05-4780-A4F8-C55D88E721AD}"/>
                  </a:ext>
                </a:extLst>
              </p:cNvPr>
              <p:cNvSpPr/>
              <p:nvPr/>
            </p:nvSpPr>
            <p:spPr bwMode="auto">
              <a:xfrm>
                <a:off x="7375526" y="307340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î$1idè">
                <a:extLst>
                  <a:ext uri="{FF2B5EF4-FFF2-40B4-BE49-F238E27FC236}">
                    <a16:creationId xmlns:a16="http://schemas.microsoft.com/office/drawing/2014/main" id="{481072BE-9999-435C-B4B8-9F33A3DD5D9F}"/>
                  </a:ext>
                </a:extLst>
              </p:cNvPr>
              <p:cNvSpPr/>
              <p:nvPr/>
            </p:nvSpPr>
            <p:spPr bwMode="auto">
              <a:xfrm>
                <a:off x="7081839" y="3086101"/>
                <a:ext cx="560388" cy="576263"/>
              </a:xfrm>
              <a:custGeom>
                <a:avLst/>
                <a:gdLst>
                  <a:gd name="T0" fmla="*/ 178 w 185"/>
                  <a:gd name="T1" fmla="*/ 68 h 189"/>
                  <a:gd name="T2" fmla="*/ 112 w 185"/>
                  <a:gd name="T3" fmla="*/ 52 h 189"/>
                  <a:gd name="T4" fmla="*/ 110 w 185"/>
                  <a:gd name="T5" fmla="*/ 46 h 189"/>
                  <a:gd name="T6" fmla="*/ 133 w 185"/>
                  <a:gd name="T7" fmla="*/ 12 h 189"/>
                  <a:gd name="T8" fmla="*/ 129 w 185"/>
                  <a:gd name="T9" fmla="*/ 3 h 189"/>
                  <a:gd name="T10" fmla="*/ 120 w 185"/>
                  <a:gd name="T11" fmla="*/ 0 h 189"/>
                  <a:gd name="T12" fmla="*/ 105 w 185"/>
                  <a:gd name="T13" fmla="*/ 39 h 189"/>
                  <a:gd name="T14" fmla="*/ 94 w 185"/>
                  <a:gd name="T15" fmla="*/ 52 h 189"/>
                  <a:gd name="T16" fmla="*/ 88 w 185"/>
                  <a:gd name="T17" fmla="*/ 52 h 189"/>
                  <a:gd name="T18" fmla="*/ 96 w 185"/>
                  <a:gd name="T19" fmla="*/ 44 h 189"/>
                  <a:gd name="T20" fmla="*/ 84 w 185"/>
                  <a:gd name="T21" fmla="*/ 31 h 189"/>
                  <a:gd name="T22" fmla="*/ 76 w 185"/>
                  <a:gd name="T23" fmla="*/ 35 h 189"/>
                  <a:gd name="T24" fmla="*/ 65 w 185"/>
                  <a:gd name="T25" fmla="*/ 7 h 189"/>
                  <a:gd name="T26" fmla="*/ 61 w 185"/>
                  <a:gd name="T27" fmla="*/ 12 h 189"/>
                  <a:gd name="T28" fmla="*/ 61 w 185"/>
                  <a:gd name="T29" fmla="*/ 18 h 189"/>
                  <a:gd name="T30" fmla="*/ 38 w 185"/>
                  <a:gd name="T31" fmla="*/ 48 h 189"/>
                  <a:gd name="T32" fmla="*/ 18 w 185"/>
                  <a:gd name="T33" fmla="*/ 71 h 189"/>
                  <a:gd name="T34" fmla="*/ 5 w 185"/>
                  <a:gd name="T35" fmla="*/ 76 h 189"/>
                  <a:gd name="T36" fmla="*/ 4 w 185"/>
                  <a:gd name="T37" fmla="*/ 92 h 189"/>
                  <a:gd name="T38" fmla="*/ 18 w 185"/>
                  <a:gd name="T39" fmla="*/ 101 h 189"/>
                  <a:gd name="T40" fmla="*/ 22 w 185"/>
                  <a:gd name="T41" fmla="*/ 100 h 189"/>
                  <a:gd name="T42" fmla="*/ 45 w 185"/>
                  <a:gd name="T43" fmla="*/ 87 h 189"/>
                  <a:gd name="T44" fmla="*/ 20 w 185"/>
                  <a:gd name="T45" fmla="*/ 127 h 189"/>
                  <a:gd name="T46" fmla="*/ 21 w 185"/>
                  <a:gd name="T47" fmla="*/ 139 h 189"/>
                  <a:gd name="T48" fmla="*/ 38 w 185"/>
                  <a:gd name="T49" fmla="*/ 148 h 189"/>
                  <a:gd name="T50" fmla="*/ 86 w 185"/>
                  <a:gd name="T51" fmla="*/ 103 h 189"/>
                  <a:gd name="T52" fmla="*/ 86 w 185"/>
                  <a:gd name="T53" fmla="*/ 98 h 189"/>
                  <a:gd name="T54" fmla="*/ 92 w 185"/>
                  <a:gd name="T55" fmla="*/ 96 h 189"/>
                  <a:gd name="T56" fmla="*/ 89 w 185"/>
                  <a:gd name="T57" fmla="*/ 88 h 189"/>
                  <a:gd name="T58" fmla="*/ 90 w 185"/>
                  <a:gd name="T59" fmla="*/ 86 h 189"/>
                  <a:gd name="T60" fmla="*/ 116 w 185"/>
                  <a:gd name="T61" fmla="*/ 114 h 189"/>
                  <a:gd name="T62" fmla="*/ 135 w 185"/>
                  <a:gd name="T63" fmla="*/ 109 h 189"/>
                  <a:gd name="T64" fmla="*/ 90 w 185"/>
                  <a:gd name="T65" fmla="*/ 77 h 189"/>
                  <a:gd name="T66" fmla="*/ 92 w 185"/>
                  <a:gd name="T67" fmla="*/ 84 h 189"/>
                  <a:gd name="T68" fmla="*/ 74 w 185"/>
                  <a:gd name="T69" fmla="*/ 88 h 189"/>
                  <a:gd name="T70" fmla="*/ 60 w 185"/>
                  <a:gd name="T71" fmla="*/ 102 h 189"/>
                  <a:gd name="T72" fmla="*/ 89 w 185"/>
                  <a:gd name="T73" fmla="*/ 56 h 189"/>
                  <a:gd name="T74" fmla="*/ 92 w 185"/>
                  <a:gd name="T75" fmla="*/ 64 h 189"/>
                  <a:gd name="T76" fmla="*/ 100 w 185"/>
                  <a:gd name="T77" fmla="*/ 64 h 189"/>
                  <a:gd name="T78" fmla="*/ 106 w 185"/>
                  <a:gd name="T79" fmla="*/ 57 h 189"/>
                  <a:gd name="T80" fmla="*/ 134 w 185"/>
                  <a:gd name="T81" fmla="*/ 56 h 189"/>
                  <a:gd name="T82" fmla="*/ 155 w 185"/>
                  <a:gd name="T83" fmla="*/ 61 h 189"/>
                  <a:gd name="T84" fmla="*/ 120 w 185"/>
                  <a:gd name="T85" fmla="*/ 160 h 189"/>
                  <a:gd name="T86" fmla="*/ 104 w 185"/>
                  <a:gd name="T87" fmla="*/ 143 h 189"/>
                  <a:gd name="T88" fmla="*/ 95 w 185"/>
                  <a:gd name="T89" fmla="*/ 141 h 189"/>
                  <a:gd name="T90" fmla="*/ 94 w 185"/>
                  <a:gd name="T91" fmla="*/ 149 h 189"/>
                  <a:gd name="T92" fmla="*/ 115 w 185"/>
                  <a:gd name="T93" fmla="*/ 186 h 189"/>
                  <a:gd name="T94" fmla="*/ 135 w 185"/>
                  <a:gd name="T95" fmla="*/ 188 h 189"/>
                  <a:gd name="T96" fmla="*/ 178 w 185"/>
                  <a:gd name="T97" fmla="*/ 68 h 189"/>
                  <a:gd name="T98" fmla="*/ 66 w 185"/>
                  <a:gd name="T99" fmla="*/ 53 h 189"/>
                  <a:gd name="T100" fmla="*/ 68 w 185"/>
                  <a:gd name="T101" fmla="*/ 56 h 189"/>
                  <a:gd name="T102" fmla="*/ 55 w 185"/>
                  <a:gd name="T103" fmla="*/ 64 h 189"/>
                  <a:gd name="T104" fmla="*/ 54 w 185"/>
                  <a:gd name="T105" fmla="*/ 61 h 189"/>
                  <a:gd name="T106" fmla="*/ 61 w 185"/>
                  <a:gd name="T107" fmla="*/ 56 h 189"/>
                  <a:gd name="T108" fmla="*/ 60 w 185"/>
                  <a:gd name="T109" fmla="*/ 55 h 189"/>
                  <a:gd name="T110" fmla="*/ 75 w 185"/>
                  <a:gd name="T111" fmla="*/ 36 h 189"/>
                  <a:gd name="T112" fmla="*/ 76 w 185"/>
                  <a:gd name="T113" fmla="*/ 36 h 189"/>
                  <a:gd name="T114" fmla="*/ 66 w 185"/>
                  <a:gd name="T115" fmla="*/ 53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5" h="189">
                    <a:moveTo>
                      <a:pt x="178" y="68"/>
                    </a:moveTo>
                    <a:cubicBezTo>
                      <a:pt x="184" y="47"/>
                      <a:pt x="122" y="47"/>
                      <a:pt x="112" y="52"/>
                    </a:cubicBezTo>
                    <a:cubicBezTo>
                      <a:pt x="112" y="50"/>
                      <a:pt x="111" y="48"/>
                      <a:pt x="110" y="46"/>
                    </a:cubicBezTo>
                    <a:cubicBezTo>
                      <a:pt x="115" y="48"/>
                      <a:pt x="125" y="17"/>
                      <a:pt x="133" y="12"/>
                    </a:cubicBezTo>
                    <a:cubicBezTo>
                      <a:pt x="132" y="7"/>
                      <a:pt x="131" y="5"/>
                      <a:pt x="129" y="3"/>
                    </a:cubicBezTo>
                    <a:cubicBezTo>
                      <a:pt x="125" y="0"/>
                      <a:pt x="123" y="1"/>
                      <a:pt x="120" y="0"/>
                    </a:cubicBezTo>
                    <a:cubicBezTo>
                      <a:pt x="115" y="13"/>
                      <a:pt x="110" y="26"/>
                      <a:pt x="105" y="39"/>
                    </a:cubicBezTo>
                    <a:cubicBezTo>
                      <a:pt x="102" y="42"/>
                      <a:pt x="96" y="47"/>
                      <a:pt x="94" y="52"/>
                    </a:cubicBezTo>
                    <a:cubicBezTo>
                      <a:pt x="92" y="52"/>
                      <a:pt x="90" y="52"/>
                      <a:pt x="88" y="52"/>
                    </a:cubicBezTo>
                    <a:cubicBezTo>
                      <a:pt x="91" y="47"/>
                      <a:pt x="92" y="50"/>
                      <a:pt x="96" y="44"/>
                    </a:cubicBezTo>
                    <a:cubicBezTo>
                      <a:pt x="93" y="40"/>
                      <a:pt x="89" y="35"/>
                      <a:pt x="84" y="31"/>
                    </a:cubicBezTo>
                    <a:cubicBezTo>
                      <a:pt x="81" y="32"/>
                      <a:pt x="78" y="33"/>
                      <a:pt x="76" y="35"/>
                    </a:cubicBezTo>
                    <a:cubicBezTo>
                      <a:pt x="85" y="9"/>
                      <a:pt x="74" y="20"/>
                      <a:pt x="65" y="7"/>
                    </a:cubicBezTo>
                    <a:cubicBezTo>
                      <a:pt x="62" y="9"/>
                      <a:pt x="62" y="8"/>
                      <a:pt x="61" y="12"/>
                    </a:cubicBezTo>
                    <a:cubicBezTo>
                      <a:pt x="63" y="9"/>
                      <a:pt x="61" y="18"/>
                      <a:pt x="61" y="18"/>
                    </a:cubicBezTo>
                    <a:cubicBezTo>
                      <a:pt x="59" y="18"/>
                      <a:pt x="51" y="40"/>
                      <a:pt x="38" y="48"/>
                    </a:cubicBezTo>
                    <a:cubicBezTo>
                      <a:pt x="30" y="54"/>
                      <a:pt x="25" y="62"/>
                      <a:pt x="18" y="71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4" y="79"/>
                      <a:pt x="0" y="89"/>
                      <a:pt x="4" y="92"/>
                    </a:cubicBezTo>
                    <a:cubicBezTo>
                      <a:pt x="3" y="96"/>
                      <a:pt x="14" y="102"/>
                      <a:pt x="18" y="101"/>
                    </a:cubicBezTo>
                    <a:cubicBezTo>
                      <a:pt x="20" y="102"/>
                      <a:pt x="21" y="102"/>
                      <a:pt x="22" y="100"/>
                    </a:cubicBezTo>
                    <a:cubicBezTo>
                      <a:pt x="28" y="92"/>
                      <a:pt x="37" y="91"/>
                      <a:pt x="45" y="87"/>
                    </a:cubicBezTo>
                    <a:cubicBezTo>
                      <a:pt x="43" y="93"/>
                      <a:pt x="27" y="124"/>
                      <a:pt x="20" y="127"/>
                    </a:cubicBezTo>
                    <a:cubicBezTo>
                      <a:pt x="21" y="131"/>
                      <a:pt x="21" y="135"/>
                      <a:pt x="21" y="139"/>
                    </a:cubicBezTo>
                    <a:cubicBezTo>
                      <a:pt x="26" y="148"/>
                      <a:pt x="31" y="147"/>
                      <a:pt x="38" y="148"/>
                    </a:cubicBezTo>
                    <a:cubicBezTo>
                      <a:pt x="42" y="134"/>
                      <a:pt x="82" y="117"/>
                      <a:pt x="86" y="103"/>
                    </a:cubicBezTo>
                    <a:cubicBezTo>
                      <a:pt x="89" y="102"/>
                      <a:pt x="87" y="100"/>
                      <a:pt x="86" y="98"/>
                    </a:cubicBezTo>
                    <a:cubicBezTo>
                      <a:pt x="88" y="97"/>
                      <a:pt x="90" y="97"/>
                      <a:pt x="92" y="96"/>
                    </a:cubicBezTo>
                    <a:cubicBezTo>
                      <a:pt x="91" y="93"/>
                      <a:pt x="90" y="90"/>
                      <a:pt x="89" y="88"/>
                    </a:cubicBezTo>
                    <a:cubicBezTo>
                      <a:pt x="91" y="89"/>
                      <a:pt x="90" y="86"/>
                      <a:pt x="90" y="86"/>
                    </a:cubicBezTo>
                    <a:cubicBezTo>
                      <a:pt x="97" y="89"/>
                      <a:pt x="115" y="111"/>
                      <a:pt x="116" y="114"/>
                    </a:cubicBezTo>
                    <a:cubicBezTo>
                      <a:pt x="126" y="114"/>
                      <a:pt x="126" y="111"/>
                      <a:pt x="135" y="109"/>
                    </a:cubicBezTo>
                    <a:cubicBezTo>
                      <a:pt x="128" y="81"/>
                      <a:pt x="115" y="83"/>
                      <a:pt x="90" y="77"/>
                    </a:cubicBezTo>
                    <a:cubicBezTo>
                      <a:pt x="90" y="81"/>
                      <a:pt x="89" y="81"/>
                      <a:pt x="92" y="84"/>
                    </a:cubicBezTo>
                    <a:cubicBezTo>
                      <a:pt x="86" y="85"/>
                      <a:pt x="80" y="87"/>
                      <a:pt x="74" y="88"/>
                    </a:cubicBezTo>
                    <a:cubicBezTo>
                      <a:pt x="68" y="94"/>
                      <a:pt x="68" y="98"/>
                      <a:pt x="60" y="102"/>
                    </a:cubicBezTo>
                    <a:cubicBezTo>
                      <a:pt x="69" y="83"/>
                      <a:pt x="81" y="61"/>
                      <a:pt x="89" y="56"/>
                    </a:cubicBezTo>
                    <a:cubicBezTo>
                      <a:pt x="90" y="59"/>
                      <a:pt x="92" y="61"/>
                      <a:pt x="92" y="64"/>
                    </a:cubicBezTo>
                    <a:cubicBezTo>
                      <a:pt x="97" y="64"/>
                      <a:pt x="98" y="65"/>
                      <a:pt x="100" y="64"/>
                    </a:cubicBezTo>
                    <a:cubicBezTo>
                      <a:pt x="103" y="63"/>
                      <a:pt x="104" y="60"/>
                      <a:pt x="106" y="57"/>
                    </a:cubicBezTo>
                    <a:cubicBezTo>
                      <a:pt x="115" y="56"/>
                      <a:pt x="125" y="56"/>
                      <a:pt x="134" y="56"/>
                    </a:cubicBezTo>
                    <a:cubicBezTo>
                      <a:pt x="141" y="57"/>
                      <a:pt x="148" y="59"/>
                      <a:pt x="155" y="61"/>
                    </a:cubicBezTo>
                    <a:cubicBezTo>
                      <a:pt x="159" y="91"/>
                      <a:pt x="148" y="140"/>
                      <a:pt x="120" y="160"/>
                    </a:cubicBezTo>
                    <a:cubicBezTo>
                      <a:pt x="111" y="155"/>
                      <a:pt x="107" y="154"/>
                      <a:pt x="104" y="143"/>
                    </a:cubicBezTo>
                    <a:cubicBezTo>
                      <a:pt x="101" y="143"/>
                      <a:pt x="98" y="142"/>
                      <a:pt x="95" y="141"/>
                    </a:cubicBezTo>
                    <a:cubicBezTo>
                      <a:pt x="95" y="144"/>
                      <a:pt x="94" y="146"/>
                      <a:pt x="94" y="149"/>
                    </a:cubicBezTo>
                    <a:cubicBezTo>
                      <a:pt x="103" y="155"/>
                      <a:pt x="113" y="180"/>
                      <a:pt x="115" y="186"/>
                    </a:cubicBezTo>
                    <a:cubicBezTo>
                      <a:pt x="125" y="189"/>
                      <a:pt x="126" y="187"/>
                      <a:pt x="135" y="188"/>
                    </a:cubicBezTo>
                    <a:cubicBezTo>
                      <a:pt x="151" y="164"/>
                      <a:pt x="185" y="102"/>
                      <a:pt x="178" y="68"/>
                    </a:cubicBezTo>
                    <a:close/>
                    <a:moveTo>
                      <a:pt x="66" y="53"/>
                    </a:moveTo>
                    <a:cubicBezTo>
                      <a:pt x="67" y="54"/>
                      <a:pt x="68" y="55"/>
                      <a:pt x="68" y="56"/>
                    </a:cubicBezTo>
                    <a:cubicBezTo>
                      <a:pt x="65" y="56"/>
                      <a:pt x="61" y="62"/>
                      <a:pt x="55" y="64"/>
                    </a:cubicBezTo>
                    <a:cubicBezTo>
                      <a:pt x="54" y="63"/>
                      <a:pt x="54" y="62"/>
                      <a:pt x="54" y="61"/>
                    </a:cubicBezTo>
                    <a:cubicBezTo>
                      <a:pt x="56" y="59"/>
                      <a:pt x="59" y="57"/>
                      <a:pt x="61" y="56"/>
                    </a:cubicBezTo>
                    <a:cubicBezTo>
                      <a:pt x="60" y="54"/>
                      <a:pt x="62" y="54"/>
                      <a:pt x="60" y="55"/>
                    </a:cubicBezTo>
                    <a:cubicBezTo>
                      <a:pt x="63" y="46"/>
                      <a:pt x="71" y="42"/>
                      <a:pt x="75" y="36"/>
                    </a:cubicBezTo>
                    <a:cubicBezTo>
                      <a:pt x="75" y="36"/>
                      <a:pt x="76" y="36"/>
                      <a:pt x="76" y="36"/>
                    </a:cubicBezTo>
                    <a:cubicBezTo>
                      <a:pt x="77" y="43"/>
                      <a:pt x="71" y="51"/>
                      <a:pt x="66" y="53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ïsḷïḍè">
                <a:extLst>
                  <a:ext uri="{FF2B5EF4-FFF2-40B4-BE49-F238E27FC236}">
                    <a16:creationId xmlns:a16="http://schemas.microsoft.com/office/drawing/2014/main" id="{A5172EE8-2E4A-4FC8-AFBF-269D4613E4A5}"/>
                  </a:ext>
                </a:extLst>
              </p:cNvPr>
              <p:cNvSpPr/>
              <p:nvPr/>
            </p:nvSpPr>
            <p:spPr bwMode="auto">
              <a:xfrm>
                <a:off x="7302501" y="3208338"/>
                <a:ext cx="6350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íṥlîḑè">
                <a:extLst>
                  <a:ext uri="{FF2B5EF4-FFF2-40B4-BE49-F238E27FC236}">
                    <a16:creationId xmlns:a16="http://schemas.microsoft.com/office/drawing/2014/main" id="{977781EA-AA20-4E70-A5E9-E582792BE2B8}"/>
                  </a:ext>
                </a:extLst>
              </p:cNvPr>
              <p:cNvSpPr/>
              <p:nvPr/>
            </p:nvSpPr>
            <p:spPr bwMode="auto">
              <a:xfrm>
                <a:off x="7342189" y="3248026"/>
                <a:ext cx="6350" cy="7938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iṧlîḋè">
                <a:extLst>
                  <a:ext uri="{FF2B5EF4-FFF2-40B4-BE49-F238E27FC236}">
                    <a16:creationId xmlns:a16="http://schemas.microsoft.com/office/drawing/2014/main" id="{28E56E43-8261-4D86-839D-A202BFA74AAC}"/>
                  </a:ext>
                </a:extLst>
              </p:cNvPr>
              <p:cNvSpPr/>
              <p:nvPr/>
            </p:nvSpPr>
            <p:spPr bwMode="auto">
              <a:xfrm>
                <a:off x="7269164" y="3381376"/>
                <a:ext cx="6350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ïsḻíďê">
                <a:extLst>
                  <a:ext uri="{FF2B5EF4-FFF2-40B4-BE49-F238E27FC236}">
                    <a16:creationId xmlns:a16="http://schemas.microsoft.com/office/drawing/2014/main" id="{AC2157C1-4F43-42D6-A8DB-765BFB4B2565}"/>
                  </a:ext>
                </a:extLst>
              </p:cNvPr>
              <p:cNvSpPr/>
              <p:nvPr/>
            </p:nvSpPr>
            <p:spPr bwMode="auto">
              <a:xfrm>
                <a:off x="7254876" y="3384551"/>
                <a:ext cx="4763" cy="6350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1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îṣḷïďé">
                <a:extLst>
                  <a:ext uri="{FF2B5EF4-FFF2-40B4-BE49-F238E27FC236}">
                    <a16:creationId xmlns:a16="http://schemas.microsoft.com/office/drawing/2014/main" id="{36C1A91C-6FF3-4440-AB53-0E2D6D205CEF}"/>
                  </a:ext>
                </a:extLst>
              </p:cNvPr>
              <p:cNvSpPr/>
              <p:nvPr/>
            </p:nvSpPr>
            <p:spPr bwMode="auto">
              <a:xfrm>
                <a:off x="7142164" y="3473451"/>
                <a:ext cx="203200" cy="185738"/>
              </a:xfrm>
              <a:custGeom>
                <a:avLst/>
                <a:gdLst>
                  <a:gd name="T0" fmla="*/ 57 w 67"/>
                  <a:gd name="T1" fmla="*/ 0 h 61"/>
                  <a:gd name="T2" fmla="*/ 67 w 67"/>
                  <a:gd name="T3" fmla="*/ 9 h 61"/>
                  <a:gd name="T4" fmla="*/ 65 w 67"/>
                  <a:gd name="T5" fmla="*/ 10 h 61"/>
                  <a:gd name="T6" fmla="*/ 61 w 67"/>
                  <a:gd name="T7" fmla="*/ 9 h 61"/>
                  <a:gd name="T8" fmla="*/ 17 w 67"/>
                  <a:gd name="T9" fmla="*/ 61 h 61"/>
                  <a:gd name="T10" fmla="*/ 2 w 67"/>
                  <a:gd name="T11" fmla="*/ 58 h 61"/>
                  <a:gd name="T12" fmla="*/ 0 w 67"/>
                  <a:gd name="T13" fmla="*/ 53 h 61"/>
                  <a:gd name="T14" fmla="*/ 1 w 67"/>
                  <a:gd name="T15" fmla="*/ 50 h 61"/>
                  <a:gd name="T16" fmla="*/ 39 w 67"/>
                  <a:gd name="T17" fmla="*/ 18 h 61"/>
                  <a:gd name="T18" fmla="*/ 58 w 67"/>
                  <a:gd name="T19" fmla="*/ 7 h 61"/>
                  <a:gd name="T20" fmla="*/ 60 w 67"/>
                  <a:gd name="T21" fmla="*/ 7 h 61"/>
                  <a:gd name="T22" fmla="*/ 55 w 67"/>
                  <a:gd name="T23" fmla="*/ 3 h 61"/>
                  <a:gd name="T24" fmla="*/ 57 w 67"/>
                  <a:gd name="T2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61">
                    <a:moveTo>
                      <a:pt x="57" y="0"/>
                    </a:moveTo>
                    <a:cubicBezTo>
                      <a:pt x="63" y="1"/>
                      <a:pt x="65" y="2"/>
                      <a:pt x="67" y="9"/>
                    </a:cubicBezTo>
                    <a:cubicBezTo>
                      <a:pt x="67" y="9"/>
                      <a:pt x="66" y="10"/>
                      <a:pt x="65" y="10"/>
                    </a:cubicBezTo>
                    <a:cubicBezTo>
                      <a:pt x="63" y="7"/>
                      <a:pt x="64" y="10"/>
                      <a:pt x="61" y="9"/>
                    </a:cubicBezTo>
                    <a:cubicBezTo>
                      <a:pt x="62" y="24"/>
                      <a:pt x="18" y="55"/>
                      <a:pt x="17" y="61"/>
                    </a:cubicBezTo>
                    <a:cubicBezTo>
                      <a:pt x="12" y="60"/>
                      <a:pt x="7" y="59"/>
                      <a:pt x="2" y="58"/>
                    </a:cubicBezTo>
                    <a:cubicBezTo>
                      <a:pt x="2" y="56"/>
                      <a:pt x="2" y="56"/>
                      <a:pt x="0" y="53"/>
                    </a:cubicBezTo>
                    <a:cubicBezTo>
                      <a:pt x="1" y="52"/>
                      <a:pt x="1" y="51"/>
                      <a:pt x="1" y="50"/>
                    </a:cubicBezTo>
                    <a:cubicBezTo>
                      <a:pt x="13" y="49"/>
                      <a:pt x="29" y="28"/>
                      <a:pt x="39" y="18"/>
                    </a:cubicBezTo>
                    <a:cubicBezTo>
                      <a:pt x="44" y="13"/>
                      <a:pt x="58" y="7"/>
                      <a:pt x="58" y="7"/>
                    </a:cubicBezTo>
                    <a:cubicBezTo>
                      <a:pt x="58" y="7"/>
                      <a:pt x="59" y="7"/>
                      <a:pt x="60" y="7"/>
                    </a:cubicBezTo>
                    <a:cubicBezTo>
                      <a:pt x="58" y="5"/>
                      <a:pt x="57" y="4"/>
                      <a:pt x="55" y="3"/>
                    </a:cubicBezTo>
                    <a:cubicBezTo>
                      <a:pt x="58" y="1"/>
                      <a:pt x="56" y="2"/>
                      <a:pt x="5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1" name="išḷîḋê">
              <a:extLst>
                <a:ext uri="{FF2B5EF4-FFF2-40B4-BE49-F238E27FC236}">
                  <a16:creationId xmlns:a16="http://schemas.microsoft.com/office/drawing/2014/main" id="{5D44B5E3-3010-4C57-B669-266F33820E99}"/>
                </a:ext>
              </a:extLst>
            </p:cNvPr>
            <p:cNvGrpSpPr/>
            <p:nvPr/>
          </p:nvGrpSpPr>
          <p:grpSpPr>
            <a:xfrm>
              <a:off x="6350001" y="2863851"/>
              <a:ext cx="431800" cy="733425"/>
              <a:chOff x="6350001" y="2863851"/>
              <a:chExt cx="431800" cy="733425"/>
            </a:xfrm>
          </p:grpSpPr>
          <p:sp>
            <p:nvSpPr>
              <p:cNvPr id="83" name="íślîḋe">
                <a:extLst>
                  <a:ext uri="{FF2B5EF4-FFF2-40B4-BE49-F238E27FC236}">
                    <a16:creationId xmlns:a16="http://schemas.microsoft.com/office/drawing/2014/main" id="{3EB357E8-BFF0-4CFB-AC7E-9C2443CB4574}"/>
                  </a:ext>
                </a:extLst>
              </p:cNvPr>
              <p:cNvSpPr/>
              <p:nvPr/>
            </p:nvSpPr>
            <p:spPr bwMode="auto">
              <a:xfrm>
                <a:off x="6618289" y="3116263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íṣlíďé">
                <a:extLst>
                  <a:ext uri="{FF2B5EF4-FFF2-40B4-BE49-F238E27FC236}">
                    <a16:creationId xmlns:a16="http://schemas.microsoft.com/office/drawing/2014/main" id="{7CE53F76-C335-4D92-9771-DD29E2426B2C}"/>
                  </a:ext>
                </a:extLst>
              </p:cNvPr>
              <p:cNvSpPr/>
              <p:nvPr/>
            </p:nvSpPr>
            <p:spPr bwMode="auto">
              <a:xfrm>
                <a:off x="6350001" y="2863851"/>
                <a:ext cx="431800" cy="733425"/>
              </a:xfrm>
              <a:custGeom>
                <a:avLst/>
                <a:gdLst>
                  <a:gd name="T0" fmla="*/ 143 w 143"/>
                  <a:gd name="T1" fmla="*/ 12 h 241"/>
                  <a:gd name="T2" fmla="*/ 120 w 143"/>
                  <a:gd name="T3" fmla="*/ 1 h 241"/>
                  <a:gd name="T4" fmla="*/ 35 w 143"/>
                  <a:gd name="T5" fmla="*/ 9 h 241"/>
                  <a:gd name="T6" fmla="*/ 10 w 143"/>
                  <a:gd name="T7" fmla="*/ 21 h 241"/>
                  <a:gd name="T8" fmla="*/ 74 w 143"/>
                  <a:gd name="T9" fmla="*/ 31 h 241"/>
                  <a:gd name="T10" fmla="*/ 63 w 143"/>
                  <a:gd name="T11" fmla="*/ 62 h 241"/>
                  <a:gd name="T12" fmla="*/ 80 w 143"/>
                  <a:gd name="T13" fmla="*/ 89 h 241"/>
                  <a:gd name="T14" fmla="*/ 81 w 143"/>
                  <a:gd name="T15" fmla="*/ 111 h 241"/>
                  <a:gd name="T16" fmla="*/ 32 w 143"/>
                  <a:gd name="T17" fmla="*/ 113 h 241"/>
                  <a:gd name="T18" fmla="*/ 36 w 143"/>
                  <a:gd name="T19" fmla="*/ 70 h 241"/>
                  <a:gd name="T20" fmla="*/ 28 w 143"/>
                  <a:gd name="T21" fmla="*/ 44 h 241"/>
                  <a:gd name="T22" fmla="*/ 10 w 143"/>
                  <a:gd name="T23" fmla="*/ 71 h 241"/>
                  <a:gd name="T24" fmla="*/ 4 w 143"/>
                  <a:gd name="T25" fmla="*/ 185 h 241"/>
                  <a:gd name="T26" fmla="*/ 37 w 143"/>
                  <a:gd name="T27" fmla="*/ 241 h 241"/>
                  <a:gd name="T28" fmla="*/ 37 w 143"/>
                  <a:gd name="T29" fmla="*/ 221 h 241"/>
                  <a:gd name="T30" fmla="*/ 63 w 143"/>
                  <a:gd name="T31" fmla="*/ 224 h 241"/>
                  <a:gd name="T32" fmla="*/ 133 w 143"/>
                  <a:gd name="T33" fmla="*/ 225 h 241"/>
                  <a:gd name="T34" fmla="*/ 73 w 143"/>
                  <a:gd name="T35" fmla="*/ 208 h 241"/>
                  <a:gd name="T36" fmla="*/ 71 w 143"/>
                  <a:gd name="T37" fmla="*/ 207 h 241"/>
                  <a:gd name="T38" fmla="*/ 90 w 143"/>
                  <a:gd name="T39" fmla="*/ 161 h 241"/>
                  <a:gd name="T40" fmla="*/ 131 w 143"/>
                  <a:gd name="T41" fmla="*/ 176 h 241"/>
                  <a:gd name="T42" fmla="*/ 93 w 143"/>
                  <a:gd name="T43" fmla="*/ 148 h 241"/>
                  <a:gd name="T44" fmla="*/ 130 w 143"/>
                  <a:gd name="T45" fmla="*/ 124 h 241"/>
                  <a:gd name="T46" fmla="*/ 128 w 143"/>
                  <a:gd name="T47" fmla="*/ 108 h 241"/>
                  <a:gd name="T48" fmla="*/ 95 w 143"/>
                  <a:gd name="T49" fmla="*/ 86 h 241"/>
                  <a:gd name="T50" fmla="*/ 132 w 143"/>
                  <a:gd name="T51" fmla="*/ 77 h 241"/>
                  <a:gd name="T52" fmla="*/ 125 w 143"/>
                  <a:gd name="T53" fmla="*/ 62 h 241"/>
                  <a:gd name="T54" fmla="*/ 93 w 143"/>
                  <a:gd name="T55" fmla="*/ 27 h 241"/>
                  <a:gd name="T56" fmla="*/ 142 w 143"/>
                  <a:gd name="T57" fmla="*/ 20 h 241"/>
                  <a:gd name="T58" fmla="*/ 70 w 143"/>
                  <a:gd name="T59" fmla="*/ 152 h 241"/>
                  <a:gd name="T60" fmla="*/ 64 w 143"/>
                  <a:gd name="T61" fmla="*/ 208 h 241"/>
                  <a:gd name="T62" fmla="*/ 36 w 143"/>
                  <a:gd name="T63" fmla="*/ 209 h 241"/>
                  <a:gd name="T64" fmla="*/ 45 w 143"/>
                  <a:gd name="T65" fmla="*/ 141 h 241"/>
                  <a:gd name="T66" fmla="*/ 73 w 143"/>
                  <a:gd name="T67" fmla="*/ 141 h 241"/>
                  <a:gd name="T68" fmla="*/ 72 w 143"/>
                  <a:gd name="T69" fmla="*/ 146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3" h="241">
                    <a:moveTo>
                      <a:pt x="142" y="20"/>
                    </a:moveTo>
                    <a:cubicBezTo>
                      <a:pt x="143" y="17"/>
                      <a:pt x="143" y="15"/>
                      <a:pt x="143" y="12"/>
                    </a:cubicBezTo>
                    <a:cubicBezTo>
                      <a:pt x="139" y="10"/>
                      <a:pt x="141" y="7"/>
                      <a:pt x="138" y="5"/>
                    </a:cubicBezTo>
                    <a:cubicBezTo>
                      <a:pt x="132" y="0"/>
                      <a:pt x="127" y="2"/>
                      <a:pt x="120" y="1"/>
                    </a:cubicBezTo>
                    <a:cubicBezTo>
                      <a:pt x="114" y="7"/>
                      <a:pt x="103" y="0"/>
                      <a:pt x="94" y="4"/>
                    </a:cubicBezTo>
                    <a:cubicBezTo>
                      <a:pt x="80" y="10"/>
                      <a:pt x="46" y="5"/>
                      <a:pt x="35" y="9"/>
                    </a:cubicBezTo>
                    <a:cubicBezTo>
                      <a:pt x="26" y="12"/>
                      <a:pt x="20" y="14"/>
                      <a:pt x="11" y="17"/>
                    </a:cubicBezTo>
                    <a:cubicBezTo>
                      <a:pt x="10" y="18"/>
                      <a:pt x="10" y="20"/>
                      <a:pt x="10" y="21"/>
                    </a:cubicBezTo>
                    <a:cubicBezTo>
                      <a:pt x="34" y="33"/>
                      <a:pt x="28" y="43"/>
                      <a:pt x="54" y="34"/>
                    </a:cubicBezTo>
                    <a:cubicBezTo>
                      <a:pt x="59" y="36"/>
                      <a:pt x="69" y="34"/>
                      <a:pt x="74" y="31"/>
                    </a:cubicBezTo>
                    <a:cubicBezTo>
                      <a:pt x="74" y="34"/>
                      <a:pt x="73" y="32"/>
                      <a:pt x="75" y="34"/>
                    </a:cubicBezTo>
                    <a:cubicBezTo>
                      <a:pt x="71" y="43"/>
                      <a:pt x="67" y="52"/>
                      <a:pt x="63" y="62"/>
                    </a:cubicBezTo>
                    <a:cubicBezTo>
                      <a:pt x="44" y="87"/>
                      <a:pt x="25" y="100"/>
                      <a:pt x="69" y="107"/>
                    </a:cubicBezTo>
                    <a:cubicBezTo>
                      <a:pt x="74" y="99"/>
                      <a:pt x="79" y="97"/>
                      <a:pt x="80" y="89"/>
                    </a:cubicBezTo>
                    <a:cubicBezTo>
                      <a:pt x="82" y="89"/>
                      <a:pt x="80" y="89"/>
                      <a:pt x="84" y="89"/>
                    </a:cubicBezTo>
                    <a:cubicBezTo>
                      <a:pt x="80" y="96"/>
                      <a:pt x="79" y="106"/>
                      <a:pt x="81" y="111"/>
                    </a:cubicBezTo>
                    <a:cubicBezTo>
                      <a:pt x="73" y="111"/>
                      <a:pt x="46" y="117"/>
                      <a:pt x="37" y="120"/>
                    </a:cubicBezTo>
                    <a:cubicBezTo>
                      <a:pt x="33" y="117"/>
                      <a:pt x="33" y="116"/>
                      <a:pt x="32" y="113"/>
                    </a:cubicBezTo>
                    <a:cubicBezTo>
                      <a:pt x="33" y="111"/>
                      <a:pt x="33" y="70"/>
                      <a:pt x="33" y="69"/>
                    </a:cubicBezTo>
                    <a:cubicBezTo>
                      <a:pt x="34" y="70"/>
                      <a:pt x="35" y="70"/>
                      <a:pt x="36" y="70"/>
                    </a:cubicBezTo>
                    <a:cubicBezTo>
                      <a:pt x="33" y="64"/>
                      <a:pt x="35" y="58"/>
                      <a:pt x="36" y="49"/>
                    </a:cubicBezTo>
                    <a:cubicBezTo>
                      <a:pt x="33" y="48"/>
                      <a:pt x="31" y="46"/>
                      <a:pt x="28" y="44"/>
                    </a:cubicBezTo>
                    <a:cubicBezTo>
                      <a:pt x="27" y="44"/>
                      <a:pt x="26" y="44"/>
                      <a:pt x="25" y="43"/>
                    </a:cubicBezTo>
                    <a:cubicBezTo>
                      <a:pt x="21" y="53"/>
                      <a:pt x="14" y="61"/>
                      <a:pt x="10" y="71"/>
                    </a:cubicBezTo>
                    <a:cubicBezTo>
                      <a:pt x="15" y="80"/>
                      <a:pt x="0" y="118"/>
                      <a:pt x="5" y="136"/>
                    </a:cubicBezTo>
                    <a:cubicBezTo>
                      <a:pt x="7" y="141"/>
                      <a:pt x="1" y="180"/>
                      <a:pt x="4" y="185"/>
                    </a:cubicBezTo>
                    <a:cubicBezTo>
                      <a:pt x="11" y="199"/>
                      <a:pt x="12" y="222"/>
                      <a:pt x="18" y="240"/>
                    </a:cubicBezTo>
                    <a:cubicBezTo>
                      <a:pt x="24" y="241"/>
                      <a:pt x="31" y="241"/>
                      <a:pt x="37" y="241"/>
                    </a:cubicBezTo>
                    <a:cubicBezTo>
                      <a:pt x="39" y="239"/>
                      <a:pt x="40" y="237"/>
                      <a:pt x="42" y="234"/>
                    </a:cubicBezTo>
                    <a:cubicBezTo>
                      <a:pt x="40" y="230"/>
                      <a:pt x="39" y="225"/>
                      <a:pt x="37" y="221"/>
                    </a:cubicBezTo>
                    <a:cubicBezTo>
                      <a:pt x="37" y="220"/>
                      <a:pt x="38" y="220"/>
                      <a:pt x="39" y="219"/>
                    </a:cubicBezTo>
                    <a:cubicBezTo>
                      <a:pt x="37" y="226"/>
                      <a:pt x="59" y="225"/>
                      <a:pt x="63" y="224"/>
                    </a:cubicBezTo>
                    <a:cubicBezTo>
                      <a:pt x="74" y="219"/>
                      <a:pt x="94" y="224"/>
                      <a:pt x="109" y="218"/>
                    </a:cubicBezTo>
                    <a:cubicBezTo>
                      <a:pt x="113" y="221"/>
                      <a:pt x="133" y="225"/>
                      <a:pt x="133" y="225"/>
                    </a:cubicBezTo>
                    <a:cubicBezTo>
                      <a:pt x="136" y="222"/>
                      <a:pt x="139" y="220"/>
                      <a:pt x="142" y="217"/>
                    </a:cubicBezTo>
                    <a:cubicBezTo>
                      <a:pt x="137" y="199"/>
                      <a:pt x="82" y="204"/>
                      <a:pt x="73" y="208"/>
                    </a:cubicBezTo>
                    <a:cubicBezTo>
                      <a:pt x="73" y="207"/>
                      <a:pt x="73" y="206"/>
                      <a:pt x="73" y="206"/>
                    </a:cubicBezTo>
                    <a:cubicBezTo>
                      <a:pt x="72" y="206"/>
                      <a:pt x="72" y="206"/>
                      <a:pt x="71" y="207"/>
                    </a:cubicBezTo>
                    <a:cubicBezTo>
                      <a:pt x="77" y="186"/>
                      <a:pt x="87" y="181"/>
                      <a:pt x="89" y="162"/>
                    </a:cubicBezTo>
                    <a:cubicBezTo>
                      <a:pt x="90" y="162"/>
                      <a:pt x="90" y="161"/>
                      <a:pt x="90" y="161"/>
                    </a:cubicBezTo>
                    <a:cubicBezTo>
                      <a:pt x="98" y="162"/>
                      <a:pt x="101" y="185"/>
                      <a:pt x="117" y="182"/>
                    </a:cubicBezTo>
                    <a:cubicBezTo>
                      <a:pt x="124" y="183"/>
                      <a:pt x="126" y="179"/>
                      <a:pt x="131" y="176"/>
                    </a:cubicBezTo>
                    <a:cubicBezTo>
                      <a:pt x="123" y="159"/>
                      <a:pt x="110" y="150"/>
                      <a:pt x="95" y="152"/>
                    </a:cubicBezTo>
                    <a:cubicBezTo>
                      <a:pt x="95" y="151"/>
                      <a:pt x="94" y="149"/>
                      <a:pt x="93" y="148"/>
                    </a:cubicBezTo>
                    <a:cubicBezTo>
                      <a:pt x="98" y="145"/>
                      <a:pt x="94" y="132"/>
                      <a:pt x="100" y="128"/>
                    </a:cubicBezTo>
                    <a:cubicBezTo>
                      <a:pt x="99" y="126"/>
                      <a:pt x="124" y="122"/>
                      <a:pt x="130" y="124"/>
                    </a:cubicBezTo>
                    <a:cubicBezTo>
                      <a:pt x="132" y="122"/>
                      <a:pt x="130" y="123"/>
                      <a:pt x="133" y="123"/>
                    </a:cubicBezTo>
                    <a:cubicBezTo>
                      <a:pt x="131" y="118"/>
                      <a:pt x="129" y="113"/>
                      <a:pt x="128" y="108"/>
                    </a:cubicBezTo>
                    <a:cubicBezTo>
                      <a:pt x="120" y="107"/>
                      <a:pt x="111" y="103"/>
                      <a:pt x="103" y="106"/>
                    </a:cubicBezTo>
                    <a:cubicBezTo>
                      <a:pt x="102" y="95"/>
                      <a:pt x="100" y="95"/>
                      <a:pt x="95" y="86"/>
                    </a:cubicBezTo>
                    <a:cubicBezTo>
                      <a:pt x="95" y="86"/>
                      <a:pt x="94" y="86"/>
                      <a:pt x="93" y="87"/>
                    </a:cubicBezTo>
                    <a:cubicBezTo>
                      <a:pt x="101" y="79"/>
                      <a:pt x="120" y="77"/>
                      <a:pt x="132" y="77"/>
                    </a:cubicBezTo>
                    <a:cubicBezTo>
                      <a:pt x="131" y="76"/>
                      <a:pt x="131" y="75"/>
                      <a:pt x="131" y="74"/>
                    </a:cubicBezTo>
                    <a:cubicBezTo>
                      <a:pt x="131" y="73"/>
                      <a:pt x="130" y="65"/>
                      <a:pt x="125" y="62"/>
                    </a:cubicBezTo>
                    <a:cubicBezTo>
                      <a:pt x="118" y="56"/>
                      <a:pt x="107" y="58"/>
                      <a:pt x="95" y="63"/>
                    </a:cubicBezTo>
                    <a:cubicBezTo>
                      <a:pt x="99" y="52"/>
                      <a:pt x="99" y="41"/>
                      <a:pt x="93" y="27"/>
                    </a:cubicBezTo>
                    <a:cubicBezTo>
                      <a:pt x="94" y="26"/>
                      <a:pt x="94" y="26"/>
                      <a:pt x="94" y="25"/>
                    </a:cubicBezTo>
                    <a:cubicBezTo>
                      <a:pt x="105" y="24"/>
                      <a:pt x="129" y="16"/>
                      <a:pt x="142" y="20"/>
                    </a:cubicBezTo>
                    <a:close/>
                    <a:moveTo>
                      <a:pt x="72" y="146"/>
                    </a:moveTo>
                    <a:cubicBezTo>
                      <a:pt x="71" y="148"/>
                      <a:pt x="71" y="150"/>
                      <a:pt x="70" y="152"/>
                    </a:cubicBezTo>
                    <a:cubicBezTo>
                      <a:pt x="68" y="156"/>
                      <a:pt x="51" y="190"/>
                      <a:pt x="51" y="192"/>
                    </a:cubicBezTo>
                    <a:cubicBezTo>
                      <a:pt x="48" y="194"/>
                      <a:pt x="63" y="205"/>
                      <a:pt x="64" y="208"/>
                    </a:cubicBezTo>
                    <a:cubicBezTo>
                      <a:pt x="60" y="205"/>
                      <a:pt x="40" y="205"/>
                      <a:pt x="37" y="210"/>
                    </a:cubicBezTo>
                    <a:cubicBezTo>
                      <a:pt x="36" y="210"/>
                      <a:pt x="36" y="209"/>
                      <a:pt x="36" y="209"/>
                    </a:cubicBezTo>
                    <a:cubicBezTo>
                      <a:pt x="29" y="201"/>
                      <a:pt x="29" y="140"/>
                      <a:pt x="32" y="129"/>
                    </a:cubicBezTo>
                    <a:cubicBezTo>
                      <a:pt x="37" y="133"/>
                      <a:pt x="43" y="139"/>
                      <a:pt x="45" y="141"/>
                    </a:cubicBezTo>
                    <a:cubicBezTo>
                      <a:pt x="56" y="144"/>
                      <a:pt x="67" y="140"/>
                      <a:pt x="72" y="141"/>
                    </a:cubicBezTo>
                    <a:cubicBezTo>
                      <a:pt x="72" y="141"/>
                      <a:pt x="72" y="141"/>
                      <a:pt x="73" y="141"/>
                    </a:cubicBezTo>
                    <a:cubicBezTo>
                      <a:pt x="73" y="141"/>
                      <a:pt x="72" y="141"/>
                      <a:pt x="72" y="141"/>
                    </a:cubicBezTo>
                    <a:cubicBezTo>
                      <a:pt x="71" y="142"/>
                      <a:pt x="72" y="146"/>
                      <a:pt x="72" y="146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iṧļîḑé">
                <a:extLst>
                  <a:ext uri="{FF2B5EF4-FFF2-40B4-BE49-F238E27FC236}">
                    <a16:creationId xmlns:a16="http://schemas.microsoft.com/office/drawing/2014/main" id="{BF43DF1E-8EE1-48CD-8FAC-6113F69B3725}"/>
                  </a:ext>
                </a:extLst>
              </p:cNvPr>
              <p:cNvSpPr/>
              <p:nvPr/>
            </p:nvSpPr>
            <p:spPr bwMode="auto">
              <a:xfrm>
                <a:off x="6551614" y="3484563"/>
                <a:ext cx="9525" cy="12700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4 h 4"/>
                  <a:gd name="T4" fmla="*/ 3 w 3"/>
                  <a:gd name="T5" fmla="*/ 1 h 4"/>
                  <a:gd name="T6" fmla="*/ 1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0" y="3"/>
                      <a:pt x="0" y="1"/>
                      <a:pt x="1" y="4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1" y="1"/>
                      <a:pt x="3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2" name="ïšḻïḍê">
              <a:extLst>
                <a:ext uri="{FF2B5EF4-FFF2-40B4-BE49-F238E27FC236}">
                  <a16:creationId xmlns:a16="http://schemas.microsoft.com/office/drawing/2014/main" id="{420BDC79-9220-421A-8D96-46D2ABDF1E5B}"/>
                </a:ext>
              </a:extLst>
            </p:cNvPr>
            <p:cNvSpPr/>
            <p:nvPr/>
          </p:nvSpPr>
          <p:spPr bwMode="auto">
            <a:xfrm>
              <a:off x="2009775" y="2593975"/>
              <a:ext cx="1500187" cy="423863"/>
            </a:xfrm>
            <a:custGeom>
              <a:avLst/>
              <a:gdLst>
                <a:gd name="T0" fmla="*/ 0 w 676"/>
                <a:gd name="T1" fmla="*/ 98 h 191"/>
                <a:gd name="T2" fmla="*/ 77 w 676"/>
                <a:gd name="T3" fmla="*/ 190 h 191"/>
                <a:gd name="T4" fmla="*/ 341 w 676"/>
                <a:gd name="T5" fmla="*/ 123 h 191"/>
                <a:gd name="T6" fmla="*/ 600 w 676"/>
                <a:gd name="T7" fmla="*/ 187 h 191"/>
                <a:gd name="T8" fmla="*/ 676 w 676"/>
                <a:gd name="T9" fmla="*/ 97 h 191"/>
                <a:gd name="T10" fmla="*/ 332 w 676"/>
                <a:gd name="T11" fmla="*/ 6 h 191"/>
                <a:gd name="T12" fmla="*/ 0 w 676"/>
                <a:gd name="T13" fmla="*/ 9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6" h="191">
                  <a:moveTo>
                    <a:pt x="0" y="98"/>
                  </a:moveTo>
                  <a:cubicBezTo>
                    <a:pt x="77" y="190"/>
                    <a:pt x="77" y="190"/>
                    <a:pt x="77" y="190"/>
                  </a:cubicBezTo>
                  <a:cubicBezTo>
                    <a:pt x="77" y="190"/>
                    <a:pt x="223" y="123"/>
                    <a:pt x="341" y="123"/>
                  </a:cubicBezTo>
                  <a:cubicBezTo>
                    <a:pt x="462" y="123"/>
                    <a:pt x="597" y="191"/>
                    <a:pt x="600" y="187"/>
                  </a:cubicBezTo>
                  <a:cubicBezTo>
                    <a:pt x="609" y="180"/>
                    <a:pt x="676" y="97"/>
                    <a:pt x="676" y="97"/>
                  </a:cubicBezTo>
                  <a:cubicBezTo>
                    <a:pt x="676" y="97"/>
                    <a:pt x="455" y="0"/>
                    <a:pt x="332" y="6"/>
                  </a:cubicBezTo>
                  <a:cubicBezTo>
                    <a:pt x="210" y="13"/>
                    <a:pt x="95" y="59"/>
                    <a:pt x="0" y="98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íṩ1ïdé">
              <a:extLst>
                <a:ext uri="{FF2B5EF4-FFF2-40B4-BE49-F238E27FC236}">
                  <a16:creationId xmlns:a16="http://schemas.microsoft.com/office/drawing/2014/main" id="{E7CEA6C7-4F7B-4523-9480-4567532976C1}"/>
                </a:ext>
              </a:extLst>
            </p:cNvPr>
            <p:cNvSpPr/>
            <p:nvPr/>
          </p:nvSpPr>
          <p:spPr bwMode="auto">
            <a:xfrm>
              <a:off x="2254250" y="2755900"/>
              <a:ext cx="169862" cy="169863"/>
            </a:xfrm>
            <a:custGeom>
              <a:avLst/>
              <a:gdLst>
                <a:gd name="T0" fmla="*/ 72 w 77"/>
                <a:gd name="T1" fmla="*/ 38 h 76"/>
                <a:gd name="T2" fmla="*/ 49 w 77"/>
                <a:gd name="T3" fmla="*/ 26 h 76"/>
                <a:gd name="T4" fmla="*/ 44 w 77"/>
                <a:gd name="T5" fmla="*/ 3 h 76"/>
                <a:gd name="T6" fmla="*/ 0 w 77"/>
                <a:gd name="T7" fmla="*/ 18 h 76"/>
                <a:gd name="T8" fmla="*/ 1 w 77"/>
                <a:gd name="T9" fmla="*/ 20 h 76"/>
                <a:gd name="T10" fmla="*/ 7 w 77"/>
                <a:gd name="T11" fmla="*/ 23 h 76"/>
                <a:gd name="T12" fmla="*/ 21 w 77"/>
                <a:gd name="T13" fmla="*/ 63 h 76"/>
                <a:gd name="T14" fmla="*/ 21 w 77"/>
                <a:gd name="T15" fmla="*/ 73 h 76"/>
                <a:gd name="T16" fmla="*/ 21 w 77"/>
                <a:gd name="T17" fmla="*/ 76 h 76"/>
                <a:gd name="T18" fmla="*/ 58 w 77"/>
                <a:gd name="T19" fmla="*/ 63 h 76"/>
                <a:gd name="T20" fmla="*/ 72 w 77"/>
                <a:gd name="T21" fmla="*/ 38 h 76"/>
                <a:gd name="T22" fmla="*/ 25 w 77"/>
                <a:gd name="T23" fmla="*/ 19 h 76"/>
                <a:gd name="T24" fmla="*/ 32 w 77"/>
                <a:gd name="T25" fmla="*/ 13 h 76"/>
                <a:gd name="T26" fmla="*/ 30 w 77"/>
                <a:gd name="T27" fmla="*/ 32 h 76"/>
                <a:gd name="T28" fmla="*/ 25 w 77"/>
                <a:gd name="T29" fmla="*/ 19 h 76"/>
                <a:gd name="T30" fmla="*/ 53 w 77"/>
                <a:gd name="T31" fmla="*/ 55 h 76"/>
                <a:gd name="T32" fmla="*/ 40 w 77"/>
                <a:gd name="T33" fmla="*/ 60 h 76"/>
                <a:gd name="T34" fmla="*/ 32 w 77"/>
                <a:gd name="T35" fmla="*/ 39 h 76"/>
                <a:gd name="T36" fmla="*/ 40 w 77"/>
                <a:gd name="T37" fmla="*/ 33 h 76"/>
                <a:gd name="T38" fmla="*/ 53 w 77"/>
                <a:gd name="T39" fmla="*/ 5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76">
                  <a:moveTo>
                    <a:pt x="72" y="38"/>
                  </a:moveTo>
                  <a:cubicBezTo>
                    <a:pt x="67" y="28"/>
                    <a:pt x="58" y="26"/>
                    <a:pt x="49" y="26"/>
                  </a:cubicBezTo>
                  <a:cubicBezTo>
                    <a:pt x="68" y="7"/>
                    <a:pt x="52" y="0"/>
                    <a:pt x="44" y="3"/>
                  </a:cubicBezTo>
                  <a:cubicBezTo>
                    <a:pt x="42" y="3"/>
                    <a:pt x="0" y="18"/>
                    <a:pt x="0" y="18"/>
                  </a:cubicBezTo>
                  <a:cubicBezTo>
                    <a:pt x="0" y="18"/>
                    <a:pt x="0" y="18"/>
                    <a:pt x="1" y="20"/>
                  </a:cubicBezTo>
                  <a:cubicBezTo>
                    <a:pt x="7" y="20"/>
                    <a:pt x="7" y="23"/>
                    <a:pt x="7" y="23"/>
                  </a:cubicBezTo>
                  <a:cubicBezTo>
                    <a:pt x="7" y="23"/>
                    <a:pt x="18" y="56"/>
                    <a:pt x="21" y="63"/>
                  </a:cubicBezTo>
                  <a:cubicBezTo>
                    <a:pt x="23" y="69"/>
                    <a:pt x="23" y="70"/>
                    <a:pt x="21" y="73"/>
                  </a:cubicBezTo>
                  <a:cubicBezTo>
                    <a:pt x="18" y="75"/>
                    <a:pt x="21" y="76"/>
                    <a:pt x="21" y="76"/>
                  </a:cubicBezTo>
                  <a:cubicBezTo>
                    <a:pt x="21" y="76"/>
                    <a:pt x="46" y="67"/>
                    <a:pt x="58" y="63"/>
                  </a:cubicBezTo>
                  <a:cubicBezTo>
                    <a:pt x="70" y="58"/>
                    <a:pt x="77" y="48"/>
                    <a:pt x="72" y="38"/>
                  </a:cubicBezTo>
                  <a:close/>
                  <a:moveTo>
                    <a:pt x="25" y="19"/>
                  </a:moveTo>
                  <a:cubicBezTo>
                    <a:pt x="25" y="19"/>
                    <a:pt x="24" y="15"/>
                    <a:pt x="32" y="13"/>
                  </a:cubicBezTo>
                  <a:cubicBezTo>
                    <a:pt x="38" y="12"/>
                    <a:pt x="50" y="16"/>
                    <a:pt x="30" y="32"/>
                  </a:cubicBezTo>
                  <a:lnTo>
                    <a:pt x="25" y="19"/>
                  </a:lnTo>
                  <a:close/>
                  <a:moveTo>
                    <a:pt x="53" y="55"/>
                  </a:moveTo>
                  <a:cubicBezTo>
                    <a:pt x="45" y="64"/>
                    <a:pt x="41" y="61"/>
                    <a:pt x="40" y="60"/>
                  </a:cubicBezTo>
                  <a:cubicBezTo>
                    <a:pt x="39" y="58"/>
                    <a:pt x="32" y="39"/>
                    <a:pt x="32" y="39"/>
                  </a:cubicBezTo>
                  <a:cubicBezTo>
                    <a:pt x="32" y="39"/>
                    <a:pt x="36" y="36"/>
                    <a:pt x="40" y="33"/>
                  </a:cubicBezTo>
                  <a:cubicBezTo>
                    <a:pt x="44" y="31"/>
                    <a:pt x="62" y="46"/>
                    <a:pt x="53" y="55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îṩļîdè">
              <a:extLst>
                <a:ext uri="{FF2B5EF4-FFF2-40B4-BE49-F238E27FC236}">
                  <a16:creationId xmlns:a16="http://schemas.microsoft.com/office/drawing/2014/main" id="{91B40100-8B95-4F61-A550-F12D87F5CB32}"/>
                </a:ext>
              </a:extLst>
            </p:cNvPr>
            <p:cNvSpPr/>
            <p:nvPr/>
          </p:nvSpPr>
          <p:spPr bwMode="auto">
            <a:xfrm>
              <a:off x="2533650" y="2700338"/>
              <a:ext cx="139700" cy="150813"/>
            </a:xfrm>
            <a:custGeom>
              <a:avLst/>
              <a:gdLst>
                <a:gd name="T0" fmla="*/ 0 w 63"/>
                <a:gd name="T1" fmla="*/ 9 h 68"/>
                <a:gd name="T2" fmla="*/ 7 w 63"/>
                <a:gd name="T3" fmla="*/ 20 h 68"/>
                <a:gd name="T4" fmla="*/ 21 w 63"/>
                <a:gd name="T5" fmla="*/ 65 h 68"/>
                <a:gd name="T6" fmla="*/ 53 w 63"/>
                <a:gd name="T7" fmla="*/ 59 h 68"/>
                <a:gd name="T8" fmla="*/ 56 w 63"/>
                <a:gd name="T9" fmla="*/ 14 h 68"/>
                <a:gd name="T10" fmla="*/ 61 w 63"/>
                <a:gd name="T11" fmla="*/ 2 h 68"/>
                <a:gd name="T12" fmla="*/ 61 w 63"/>
                <a:gd name="T13" fmla="*/ 0 h 68"/>
                <a:gd name="T14" fmla="*/ 40 w 63"/>
                <a:gd name="T15" fmla="*/ 2 h 68"/>
                <a:gd name="T16" fmla="*/ 40 w 63"/>
                <a:gd name="T17" fmla="*/ 5 h 68"/>
                <a:gd name="T18" fmla="*/ 48 w 63"/>
                <a:gd name="T19" fmla="*/ 14 h 68"/>
                <a:gd name="T20" fmla="*/ 47 w 63"/>
                <a:gd name="T21" fmla="*/ 56 h 68"/>
                <a:gd name="T22" fmla="*/ 29 w 63"/>
                <a:gd name="T23" fmla="*/ 51 h 68"/>
                <a:gd name="T24" fmla="*/ 25 w 63"/>
                <a:gd name="T25" fmla="*/ 15 h 68"/>
                <a:gd name="T26" fmla="*/ 31 w 63"/>
                <a:gd name="T27" fmla="*/ 6 h 68"/>
                <a:gd name="T28" fmla="*/ 31 w 63"/>
                <a:gd name="T29" fmla="*/ 3 h 68"/>
                <a:gd name="T30" fmla="*/ 0 w 63"/>
                <a:gd name="T31" fmla="*/ 6 h 68"/>
                <a:gd name="T32" fmla="*/ 0 w 63"/>
                <a:gd name="T3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68">
                  <a:moveTo>
                    <a:pt x="0" y="9"/>
                  </a:moveTo>
                  <a:cubicBezTo>
                    <a:pt x="0" y="9"/>
                    <a:pt x="7" y="7"/>
                    <a:pt x="7" y="20"/>
                  </a:cubicBezTo>
                  <a:cubicBezTo>
                    <a:pt x="7" y="33"/>
                    <a:pt x="6" y="63"/>
                    <a:pt x="21" y="65"/>
                  </a:cubicBezTo>
                  <a:cubicBezTo>
                    <a:pt x="36" y="68"/>
                    <a:pt x="47" y="65"/>
                    <a:pt x="53" y="59"/>
                  </a:cubicBezTo>
                  <a:cubicBezTo>
                    <a:pt x="59" y="54"/>
                    <a:pt x="63" y="53"/>
                    <a:pt x="56" y="14"/>
                  </a:cubicBezTo>
                  <a:cubicBezTo>
                    <a:pt x="54" y="4"/>
                    <a:pt x="61" y="2"/>
                    <a:pt x="61" y="2"/>
                  </a:cubicBezTo>
                  <a:cubicBezTo>
                    <a:pt x="61" y="1"/>
                    <a:pt x="61" y="0"/>
                    <a:pt x="61" y="0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6" y="5"/>
                    <a:pt x="48" y="14"/>
                  </a:cubicBezTo>
                  <a:cubicBezTo>
                    <a:pt x="49" y="24"/>
                    <a:pt x="57" y="52"/>
                    <a:pt x="47" y="56"/>
                  </a:cubicBezTo>
                  <a:cubicBezTo>
                    <a:pt x="39" y="59"/>
                    <a:pt x="31" y="59"/>
                    <a:pt x="29" y="51"/>
                  </a:cubicBezTo>
                  <a:cubicBezTo>
                    <a:pt x="26" y="44"/>
                    <a:pt x="25" y="17"/>
                    <a:pt x="25" y="15"/>
                  </a:cubicBezTo>
                  <a:cubicBezTo>
                    <a:pt x="25" y="13"/>
                    <a:pt x="25" y="6"/>
                    <a:pt x="31" y="6"/>
                  </a:cubicBezTo>
                  <a:cubicBezTo>
                    <a:pt x="31" y="4"/>
                    <a:pt x="31" y="3"/>
                    <a:pt x="31" y="3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íŝļíḋé">
              <a:extLst>
                <a:ext uri="{FF2B5EF4-FFF2-40B4-BE49-F238E27FC236}">
                  <a16:creationId xmlns:a16="http://schemas.microsoft.com/office/drawing/2014/main" id="{653CB3D9-88C2-4D49-91ED-01C1C13702A0}"/>
                </a:ext>
              </a:extLst>
            </p:cNvPr>
            <p:cNvSpPr/>
            <p:nvPr/>
          </p:nvSpPr>
          <p:spPr bwMode="auto">
            <a:xfrm>
              <a:off x="2813050" y="2693988"/>
              <a:ext cx="134937" cy="150813"/>
            </a:xfrm>
            <a:custGeom>
              <a:avLst/>
              <a:gdLst>
                <a:gd name="T0" fmla="*/ 55 w 61"/>
                <a:gd name="T1" fmla="*/ 29 h 68"/>
                <a:gd name="T2" fmla="*/ 58 w 61"/>
                <a:gd name="T3" fmla="*/ 29 h 68"/>
                <a:gd name="T4" fmla="*/ 55 w 61"/>
                <a:gd name="T5" fmla="*/ 4 h 68"/>
                <a:gd name="T6" fmla="*/ 37 w 61"/>
                <a:gd name="T7" fmla="*/ 4 h 68"/>
                <a:gd name="T8" fmla="*/ 0 w 61"/>
                <a:gd name="T9" fmla="*/ 33 h 68"/>
                <a:gd name="T10" fmla="*/ 37 w 61"/>
                <a:gd name="T11" fmla="*/ 68 h 68"/>
                <a:gd name="T12" fmla="*/ 52 w 61"/>
                <a:gd name="T13" fmla="*/ 68 h 68"/>
                <a:gd name="T14" fmla="*/ 61 w 61"/>
                <a:gd name="T15" fmla="*/ 49 h 68"/>
                <a:gd name="T16" fmla="*/ 59 w 61"/>
                <a:gd name="T17" fmla="*/ 48 h 68"/>
                <a:gd name="T18" fmla="*/ 31 w 61"/>
                <a:gd name="T19" fmla="*/ 58 h 68"/>
                <a:gd name="T20" fmla="*/ 36 w 61"/>
                <a:gd name="T21" fmla="*/ 12 h 68"/>
                <a:gd name="T22" fmla="*/ 55 w 61"/>
                <a:gd name="T23" fmla="*/ 2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" h="68">
                  <a:moveTo>
                    <a:pt x="55" y="29"/>
                  </a:moveTo>
                  <a:cubicBezTo>
                    <a:pt x="58" y="29"/>
                    <a:pt x="58" y="29"/>
                    <a:pt x="58" y="29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4"/>
                    <a:pt x="47" y="6"/>
                    <a:pt x="37" y="4"/>
                  </a:cubicBezTo>
                  <a:cubicBezTo>
                    <a:pt x="28" y="2"/>
                    <a:pt x="1" y="0"/>
                    <a:pt x="0" y="33"/>
                  </a:cubicBezTo>
                  <a:cubicBezTo>
                    <a:pt x="1" y="63"/>
                    <a:pt x="24" y="67"/>
                    <a:pt x="37" y="68"/>
                  </a:cubicBezTo>
                  <a:cubicBezTo>
                    <a:pt x="51" y="67"/>
                    <a:pt x="51" y="68"/>
                    <a:pt x="52" y="68"/>
                  </a:cubicBezTo>
                  <a:cubicBezTo>
                    <a:pt x="55" y="64"/>
                    <a:pt x="61" y="49"/>
                    <a:pt x="61" y="49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1" y="68"/>
                    <a:pt x="31" y="58"/>
                  </a:cubicBezTo>
                  <a:cubicBezTo>
                    <a:pt x="16" y="48"/>
                    <a:pt x="14" y="16"/>
                    <a:pt x="36" y="12"/>
                  </a:cubicBezTo>
                  <a:cubicBezTo>
                    <a:pt x="44" y="12"/>
                    <a:pt x="50" y="15"/>
                    <a:pt x="55" y="29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iṩ1íde">
              <a:extLst>
                <a:ext uri="{FF2B5EF4-FFF2-40B4-BE49-F238E27FC236}">
                  <a16:creationId xmlns:a16="http://schemas.microsoft.com/office/drawing/2014/main" id="{8CE0ECD1-15A6-450B-85C3-B6C47665896F}"/>
                </a:ext>
              </a:extLst>
            </p:cNvPr>
            <p:cNvSpPr/>
            <p:nvPr/>
          </p:nvSpPr>
          <p:spPr bwMode="auto">
            <a:xfrm>
              <a:off x="3070225" y="2743200"/>
              <a:ext cx="193675" cy="182563"/>
            </a:xfrm>
            <a:custGeom>
              <a:avLst/>
              <a:gdLst>
                <a:gd name="T0" fmla="*/ 17 w 87"/>
                <a:gd name="T1" fmla="*/ 64 h 82"/>
                <a:gd name="T2" fmla="*/ 18 w 87"/>
                <a:gd name="T3" fmla="*/ 62 h 82"/>
                <a:gd name="T4" fmla="*/ 15 w 87"/>
                <a:gd name="T5" fmla="*/ 51 h 82"/>
                <a:gd name="T6" fmla="*/ 27 w 87"/>
                <a:gd name="T7" fmla="*/ 18 h 82"/>
                <a:gd name="T8" fmla="*/ 32 w 87"/>
                <a:gd name="T9" fmla="*/ 56 h 82"/>
                <a:gd name="T10" fmla="*/ 59 w 87"/>
                <a:gd name="T11" fmla="*/ 29 h 82"/>
                <a:gd name="T12" fmla="*/ 48 w 87"/>
                <a:gd name="T13" fmla="*/ 63 h 82"/>
                <a:gd name="T14" fmla="*/ 40 w 87"/>
                <a:gd name="T15" fmla="*/ 70 h 82"/>
                <a:gd name="T16" fmla="*/ 39 w 87"/>
                <a:gd name="T17" fmla="*/ 72 h 82"/>
                <a:gd name="T18" fmla="*/ 66 w 87"/>
                <a:gd name="T19" fmla="*/ 82 h 82"/>
                <a:gd name="T20" fmla="*/ 67 w 87"/>
                <a:gd name="T21" fmla="*/ 79 h 82"/>
                <a:gd name="T22" fmla="*/ 67 w 87"/>
                <a:gd name="T23" fmla="*/ 67 h 82"/>
                <a:gd name="T24" fmla="*/ 79 w 87"/>
                <a:gd name="T25" fmla="*/ 30 h 82"/>
                <a:gd name="T26" fmla="*/ 86 w 87"/>
                <a:gd name="T27" fmla="*/ 26 h 82"/>
                <a:gd name="T28" fmla="*/ 87 w 87"/>
                <a:gd name="T29" fmla="*/ 23 h 82"/>
                <a:gd name="T30" fmla="*/ 60 w 87"/>
                <a:gd name="T31" fmla="*/ 14 h 82"/>
                <a:gd name="T32" fmla="*/ 58 w 87"/>
                <a:gd name="T33" fmla="*/ 17 h 82"/>
                <a:gd name="T34" fmla="*/ 56 w 87"/>
                <a:gd name="T35" fmla="*/ 22 h 82"/>
                <a:gd name="T36" fmla="*/ 46 w 87"/>
                <a:gd name="T37" fmla="*/ 32 h 82"/>
                <a:gd name="T38" fmla="*/ 45 w 87"/>
                <a:gd name="T39" fmla="*/ 14 h 82"/>
                <a:gd name="T40" fmla="*/ 48 w 87"/>
                <a:gd name="T41" fmla="*/ 12 h 82"/>
                <a:gd name="T42" fmla="*/ 49 w 87"/>
                <a:gd name="T43" fmla="*/ 10 h 82"/>
                <a:gd name="T44" fmla="*/ 21 w 87"/>
                <a:gd name="T45" fmla="*/ 0 h 82"/>
                <a:gd name="T46" fmla="*/ 19 w 87"/>
                <a:gd name="T47" fmla="*/ 3 h 82"/>
                <a:gd name="T48" fmla="*/ 20 w 87"/>
                <a:gd name="T49" fmla="*/ 14 h 82"/>
                <a:gd name="T50" fmla="*/ 8 w 87"/>
                <a:gd name="T51" fmla="*/ 50 h 82"/>
                <a:gd name="T52" fmla="*/ 1 w 87"/>
                <a:gd name="T53" fmla="*/ 56 h 82"/>
                <a:gd name="T54" fmla="*/ 0 w 87"/>
                <a:gd name="T55" fmla="*/ 59 h 82"/>
                <a:gd name="T56" fmla="*/ 17 w 87"/>
                <a:gd name="T57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7" h="82">
                  <a:moveTo>
                    <a:pt x="17" y="64"/>
                  </a:moveTo>
                  <a:cubicBezTo>
                    <a:pt x="18" y="62"/>
                    <a:pt x="18" y="62"/>
                    <a:pt x="18" y="62"/>
                  </a:cubicBezTo>
                  <a:cubicBezTo>
                    <a:pt x="18" y="62"/>
                    <a:pt x="12" y="61"/>
                    <a:pt x="15" y="51"/>
                  </a:cubicBezTo>
                  <a:cubicBezTo>
                    <a:pt x="19" y="42"/>
                    <a:pt x="27" y="18"/>
                    <a:pt x="27" y="18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8" y="63"/>
                    <a:pt x="47" y="71"/>
                    <a:pt x="40" y="70"/>
                  </a:cubicBezTo>
                  <a:cubicBezTo>
                    <a:pt x="39" y="71"/>
                    <a:pt x="39" y="72"/>
                    <a:pt x="39" y="72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7" y="79"/>
                    <a:pt x="63" y="79"/>
                    <a:pt x="67" y="67"/>
                  </a:cubicBezTo>
                  <a:cubicBezTo>
                    <a:pt x="70" y="56"/>
                    <a:pt x="79" y="30"/>
                    <a:pt x="79" y="30"/>
                  </a:cubicBezTo>
                  <a:cubicBezTo>
                    <a:pt x="79" y="30"/>
                    <a:pt x="81" y="25"/>
                    <a:pt x="86" y="26"/>
                  </a:cubicBezTo>
                  <a:cubicBezTo>
                    <a:pt x="87" y="24"/>
                    <a:pt x="87" y="23"/>
                    <a:pt x="87" y="2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62" y="18"/>
                    <a:pt x="56" y="22"/>
                  </a:cubicBezTo>
                  <a:cubicBezTo>
                    <a:pt x="52" y="27"/>
                    <a:pt x="46" y="32"/>
                    <a:pt x="46" y="32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4"/>
                    <a:pt x="46" y="12"/>
                    <a:pt x="48" y="12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25" y="3"/>
                    <a:pt x="20" y="14"/>
                  </a:cubicBezTo>
                  <a:cubicBezTo>
                    <a:pt x="16" y="25"/>
                    <a:pt x="8" y="50"/>
                    <a:pt x="8" y="50"/>
                  </a:cubicBezTo>
                  <a:cubicBezTo>
                    <a:pt x="8" y="50"/>
                    <a:pt x="7" y="59"/>
                    <a:pt x="1" y="56"/>
                  </a:cubicBezTo>
                  <a:cubicBezTo>
                    <a:pt x="0" y="59"/>
                    <a:pt x="0" y="59"/>
                    <a:pt x="0" y="59"/>
                  </a:cubicBezTo>
                  <a:lnTo>
                    <a:pt x="17" y="64"/>
                  </a:ln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iS1iďe">
              <a:extLst>
                <a:ext uri="{FF2B5EF4-FFF2-40B4-BE49-F238E27FC236}">
                  <a16:creationId xmlns:a16="http://schemas.microsoft.com/office/drawing/2014/main" id="{D3C84984-AC73-4A9D-9DBC-8FC251CAD78A}"/>
                </a:ext>
              </a:extLst>
            </p:cNvPr>
            <p:cNvSpPr/>
            <p:nvPr/>
          </p:nvSpPr>
          <p:spPr bwMode="auto">
            <a:xfrm>
              <a:off x="1919288" y="2871788"/>
              <a:ext cx="822325" cy="1465263"/>
            </a:xfrm>
            <a:custGeom>
              <a:avLst/>
              <a:gdLst>
                <a:gd name="T0" fmla="*/ 90 w 371"/>
                <a:gd name="T1" fmla="*/ 430 h 660"/>
                <a:gd name="T2" fmla="*/ 24 w 371"/>
                <a:gd name="T3" fmla="*/ 0 h 660"/>
                <a:gd name="T4" fmla="*/ 94 w 371"/>
                <a:gd name="T5" fmla="*/ 82 h 660"/>
                <a:gd name="T6" fmla="*/ 139 w 371"/>
                <a:gd name="T7" fmla="*/ 425 h 660"/>
                <a:gd name="T8" fmla="*/ 360 w 371"/>
                <a:gd name="T9" fmla="*/ 606 h 660"/>
                <a:gd name="T10" fmla="*/ 371 w 371"/>
                <a:gd name="T11" fmla="*/ 660 h 660"/>
                <a:gd name="T12" fmla="*/ 90 w 371"/>
                <a:gd name="T13" fmla="*/ 43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1" h="660">
                  <a:moveTo>
                    <a:pt x="90" y="430"/>
                  </a:moveTo>
                  <a:cubicBezTo>
                    <a:pt x="28" y="325"/>
                    <a:pt x="0" y="186"/>
                    <a:pt x="24" y="0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2"/>
                    <a:pt x="54" y="270"/>
                    <a:pt x="139" y="425"/>
                  </a:cubicBezTo>
                  <a:cubicBezTo>
                    <a:pt x="184" y="495"/>
                    <a:pt x="246" y="554"/>
                    <a:pt x="360" y="606"/>
                  </a:cubicBezTo>
                  <a:cubicBezTo>
                    <a:pt x="368" y="649"/>
                    <a:pt x="371" y="660"/>
                    <a:pt x="371" y="660"/>
                  </a:cubicBezTo>
                  <a:cubicBezTo>
                    <a:pt x="371" y="660"/>
                    <a:pt x="182" y="587"/>
                    <a:pt x="90" y="430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îŝḻídê">
              <a:extLst>
                <a:ext uri="{FF2B5EF4-FFF2-40B4-BE49-F238E27FC236}">
                  <a16:creationId xmlns:a16="http://schemas.microsoft.com/office/drawing/2014/main" id="{CBB6C268-A040-45AC-83C9-FF75678EB7C9}"/>
                </a:ext>
              </a:extLst>
            </p:cNvPr>
            <p:cNvSpPr/>
            <p:nvPr/>
          </p:nvSpPr>
          <p:spPr bwMode="auto">
            <a:xfrm>
              <a:off x="2781300" y="2887663"/>
              <a:ext cx="990600" cy="1444625"/>
            </a:xfrm>
            <a:custGeom>
              <a:avLst/>
              <a:gdLst>
                <a:gd name="T0" fmla="*/ 12 w 446"/>
                <a:gd name="T1" fmla="*/ 598 h 651"/>
                <a:gd name="T2" fmla="*/ 0 w 446"/>
                <a:gd name="T3" fmla="*/ 651 h 651"/>
                <a:gd name="T4" fmla="*/ 340 w 446"/>
                <a:gd name="T5" fmla="*/ 0 h 651"/>
                <a:gd name="T6" fmla="*/ 273 w 446"/>
                <a:gd name="T7" fmla="*/ 79 h 651"/>
                <a:gd name="T8" fmla="*/ 12 w 446"/>
                <a:gd name="T9" fmla="*/ 598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6" h="651">
                  <a:moveTo>
                    <a:pt x="12" y="598"/>
                  </a:moveTo>
                  <a:cubicBezTo>
                    <a:pt x="0" y="651"/>
                    <a:pt x="0" y="651"/>
                    <a:pt x="0" y="651"/>
                  </a:cubicBezTo>
                  <a:cubicBezTo>
                    <a:pt x="0" y="651"/>
                    <a:pt x="446" y="473"/>
                    <a:pt x="340" y="0"/>
                  </a:cubicBezTo>
                  <a:cubicBezTo>
                    <a:pt x="303" y="40"/>
                    <a:pt x="273" y="79"/>
                    <a:pt x="273" y="79"/>
                  </a:cubicBezTo>
                  <a:cubicBezTo>
                    <a:pt x="273" y="79"/>
                    <a:pt x="382" y="415"/>
                    <a:pt x="12" y="598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ïṥļíḓè">
              <a:extLst>
                <a:ext uri="{FF2B5EF4-FFF2-40B4-BE49-F238E27FC236}">
                  <a16:creationId xmlns:a16="http://schemas.microsoft.com/office/drawing/2014/main" id="{2A309CDC-FBC4-40C7-8021-0F2E32AD4EB7}"/>
                </a:ext>
              </a:extLst>
            </p:cNvPr>
            <p:cNvSpPr/>
            <p:nvPr/>
          </p:nvSpPr>
          <p:spPr bwMode="auto">
            <a:xfrm>
              <a:off x="2220913" y="3194050"/>
              <a:ext cx="669925" cy="849313"/>
            </a:xfrm>
            <a:custGeom>
              <a:avLst/>
              <a:gdLst>
                <a:gd name="T0" fmla="*/ 60 w 302"/>
                <a:gd name="T1" fmla="*/ 0 h 383"/>
                <a:gd name="T2" fmla="*/ 117 w 302"/>
                <a:gd name="T3" fmla="*/ 69 h 383"/>
                <a:gd name="T4" fmla="*/ 124 w 302"/>
                <a:gd name="T5" fmla="*/ 109 h 383"/>
                <a:gd name="T6" fmla="*/ 101 w 302"/>
                <a:gd name="T7" fmla="*/ 165 h 383"/>
                <a:gd name="T8" fmla="*/ 125 w 302"/>
                <a:gd name="T9" fmla="*/ 143 h 383"/>
                <a:gd name="T10" fmla="*/ 153 w 302"/>
                <a:gd name="T11" fmla="*/ 115 h 383"/>
                <a:gd name="T12" fmla="*/ 139 w 302"/>
                <a:gd name="T13" fmla="*/ 164 h 383"/>
                <a:gd name="T14" fmla="*/ 91 w 302"/>
                <a:gd name="T15" fmla="*/ 192 h 383"/>
                <a:gd name="T16" fmla="*/ 95 w 302"/>
                <a:gd name="T17" fmla="*/ 263 h 383"/>
                <a:gd name="T18" fmla="*/ 114 w 302"/>
                <a:gd name="T19" fmla="*/ 208 h 383"/>
                <a:gd name="T20" fmla="*/ 153 w 302"/>
                <a:gd name="T21" fmla="*/ 182 h 383"/>
                <a:gd name="T22" fmla="*/ 132 w 302"/>
                <a:gd name="T23" fmla="*/ 229 h 383"/>
                <a:gd name="T24" fmla="*/ 100 w 302"/>
                <a:gd name="T25" fmla="*/ 276 h 383"/>
                <a:gd name="T26" fmla="*/ 149 w 302"/>
                <a:gd name="T27" fmla="*/ 334 h 383"/>
                <a:gd name="T28" fmla="*/ 155 w 302"/>
                <a:gd name="T29" fmla="*/ 228 h 383"/>
                <a:gd name="T30" fmla="*/ 163 w 302"/>
                <a:gd name="T31" fmla="*/ 285 h 383"/>
                <a:gd name="T32" fmla="*/ 157 w 302"/>
                <a:gd name="T33" fmla="*/ 340 h 383"/>
                <a:gd name="T34" fmla="*/ 302 w 302"/>
                <a:gd name="T35" fmla="*/ 377 h 383"/>
                <a:gd name="T36" fmla="*/ 298 w 302"/>
                <a:gd name="T37" fmla="*/ 383 h 383"/>
                <a:gd name="T38" fmla="*/ 122 w 302"/>
                <a:gd name="T39" fmla="*/ 319 h 383"/>
                <a:gd name="T40" fmla="*/ 35 w 302"/>
                <a:gd name="T41" fmla="*/ 305 h 383"/>
                <a:gd name="T42" fmla="*/ 0 w 302"/>
                <a:gd name="T43" fmla="*/ 258 h 383"/>
                <a:gd name="T44" fmla="*/ 51 w 302"/>
                <a:gd name="T45" fmla="*/ 278 h 383"/>
                <a:gd name="T46" fmla="*/ 109 w 302"/>
                <a:gd name="T47" fmla="*/ 304 h 383"/>
                <a:gd name="T48" fmla="*/ 80 w 302"/>
                <a:gd name="T49" fmla="*/ 239 h 383"/>
                <a:gd name="T50" fmla="*/ 37 w 302"/>
                <a:gd name="T51" fmla="*/ 193 h 383"/>
                <a:gd name="T52" fmla="*/ 11 w 302"/>
                <a:gd name="T53" fmla="*/ 154 h 383"/>
                <a:gd name="T54" fmla="*/ 80 w 302"/>
                <a:gd name="T55" fmla="*/ 209 h 383"/>
                <a:gd name="T56" fmla="*/ 96 w 302"/>
                <a:gd name="T57" fmla="*/ 158 h 383"/>
                <a:gd name="T58" fmla="*/ 65 w 302"/>
                <a:gd name="T59" fmla="*/ 109 h 383"/>
                <a:gd name="T60" fmla="*/ 49 w 302"/>
                <a:gd name="T61" fmla="*/ 70 h 383"/>
                <a:gd name="T62" fmla="*/ 99 w 302"/>
                <a:gd name="T63" fmla="*/ 152 h 383"/>
                <a:gd name="T64" fmla="*/ 119 w 302"/>
                <a:gd name="T65" fmla="*/ 107 h 383"/>
                <a:gd name="T66" fmla="*/ 113 w 302"/>
                <a:gd name="T67" fmla="*/ 67 h 383"/>
                <a:gd name="T68" fmla="*/ 80 w 302"/>
                <a:gd name="T69" fmla="*/ 29 h 383"/>
                <a:gd name="T70" fmla="*/ 60 w 302"/>
                <a:gd name="T7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2" h="383">
                  <a:moveTo>
                    <a:pt x="60" y="0"/>
                  </a:moveTo>
                  <a:cubicBezTo>
                    <a:pt x="60" y="0"/>
                    <a:pt x="126" y="10"/>
                    <a:pt x="117" y="69"/>
                  </a:cubicBezTo>
                  <a:cubicBezTo>
                    <a:pt x="124" y="84"/>
                    <a:pt x="127" y="94"/>
                    <a:pt x="124" y="109"/>
                  </a:cubicBezTo>
                  <a:cubicBezTo>
                    <a:pt x="121" y="122"/>
                    <a:pt x="113" y="139"/>
                    <a:pt x="101" y="165"/>
                  </a:cubicBezTo>
                  <a:cubicBezTo>
                    <a:pt x="108" y="157"/>
                    <a:pt x="119" y="147"/>
                    <a:pt x="125" y="143"/>
                  </a:cubicBezTo>
                  <a:cubicBezTo>
                    <a:pt x="131" y="140"/>
                    <a:pt x="150" y="125"/>
                    <a:pt x="153" y="115"/>
                  </a:cubicBezTo>
                  <a:cubicBezTo>
                    <a:pt x="151" y="134"/>
                    <a:pt x="146" y="150"/>
                    <a:pt x="139" y="164"/>
                  </a:cubicBezTo>
                  <a:cubicBezTo>
                    <a:pt x="132" y="178"/>
                    <a:pt x="120" y="191"/>
                    <a:pt x="91" y="192"/>
                  </a:cubicBezTo>
                  <a:cubicBezTo>
                    <a:pt x="88" y="207"/>
                    <a:pt x="80" y="236"/>
                    <a:pt x="95" y="263"/>
                  </a:cubicBezTo>
                  <a:cubicBezTo>
                    <a:pt x="95" y="232"/>
                    <a:pt x="99" y="227"/>
                    <a:pt x="114" y="208"/>
                  </a:cubicBezTo>
                  <a:cubicBezTo>
                    <a:pt x="129" y="193"/>
                    <a:pt x="146" y="184"/>
                    <a:pt x="153" y="182"/>
                  </a:cubicBezTo>
                  <a:cubicBezTo>
                    <a:pt x="145" y="192"/>
                    <a:pt x="134" y="214"/>
                    <a:pt x="132" y="229"/>
                  </a:cubicBezTo>
                  <a:cubicBezTo>
                    <a:pt x="129" y="245"/>
                    <a:pt x="116" y="267"/>
                    <a:pt x="100" y="276"/>
                  </a:cubicBezTo>
                  <a:cubicBezTo>
                    <a:pt x="107" y="290"/>
                    <a:pt x="122" y="316"/>
                    <a:pt x="149" y="334"/>
                  </a:cubicBezTo>
                  <a:cubicBezTo>
                    <a:pt x="138" y="319"/>
                    <a:pt x="116" y="299"/>
                    <a:pt x="155" y="228"/>
                  </a:cubicBezTo>
                  <a:cubicBezTo>
                    <a:pt x="155" y="244"/>
                    <a:pt x="154" y="255"/>
                    <a:pt x="163" y="285"/>
                  </a:cubicBezTo>
                  <a:cubicBezTo>
                    <a:pt x="168" y="316"/>
                    <a:pt x="159" y="336"/>
                    <a:pt x="157" y="340"/>
                  </a:cubicBezTo>
                  <a:cubicBezTo>
                    <a:pt x="170" y="348"/>
                    <a:pt x="221" y="377"/>
                    <a:pt x="302" y="377"/>
                  </a:cubicBezTo>
                  <a:cubicBezTo>
                    <a:pt x="298" y="383"/>
                    <a:pt x="298" y="383"/>
                    <a:pt x="298" y="383"/>
                  </a:cubicBezTo>
                  <a:cubicBezTo>
                    <a:pt x="298" y="383"/>
                    <a:pt x="183" y="383"/>
                    <a:pt x="122" y="319"/>
                  </a:cubicBezTo>
                  <a:cubicBezTo>
                    <a:pt x="94" y="330"/>
                    <a:pt x="68" y="337"/>
                    <a:pt x="35" y="305"/>
                  </a:cubicBezTo>
                  <a:cubicBezTo>
                    <a:pt x="6" y="274"/>
                    <a:pt x="6" y="271"/>
                    <a:pt x="0" y="258"/>
                  </a:cubicBezTo>
                  <a:cubicBezTo>
                    <a:pt x="10" y="266"/>
                    <a:pt x="32" y="275"/>
                    <a:pt x="51" y="278"/>
                  </a:cubicBezTo>
                  <a:cubicBezTo>
                    <a:pt x="71" y="281"/>
                    <a:pt x="89" y="285"/>
                    <a:pt x="109" y="304"/>
                  </a:cubicBezTo>
                  <a:cubicBezTo>
                    <a:pt x="95" y="285"/>
                    <a:pt x="83" y="259"/>
                    <a:pt x="80" y="239"/>
                  </a:cubicBezTo>
                  <a:cubicBezTo>
                    <a:pt x="55" y="224"/>
                    <a:pt x="50" y="219"/>
                    <a:pt x="37" y="193"/>
                  </a:cubicBezTo>
                  <a:cubicBezTo>
                    <a:pt x="25" y="166"/>
                    <a:pt x="14" y="154"/>
                    <a:pt x="11" y="154"/>
                  </a:cubicBezTo>
                  <a:cubicBezTo>
                    <a:pt x="25" y="157"/>
                    <a:pt x="71" y="171"/>
                    <a:pt x="80" y="209"/>
                  </a:cubicBezTo>
                  <a:cubicBezTo>
                    <a:pt x="83" y="185"/>
                    <a:pt x="95" y="162"/>
                    <a:pt x="96" y="158"/>
                  </a:cubicBezTo>
                  <a:cubicBezTo>
                    <a:pt x="84" y="149"/>
                    <a:pt x="72" y="139"/>
                    <a:pt x="65" y="109"/>
                  </a:cubicBezTo>
                  <a:cubicBezTo>
                    <a:pt x="60" y="84"/>
                    <a:pt x="52" y="74"/>
                    <a:pt x="49" y="70"/>
                  </a:cubicBezTo>
                  <a:cubicBezTo>
                    <a:pt x="62" y="76"/>
                    <a:pt x="111" y="101"/>
                    <a:pt x="99" y="152"/>
                  </a:cubicBezTo>
                  <a:cubicBezTo>
                    <a:pt x="103" y="144"/>
                    <a:pt x="113" y="126"/>
                    <a:pt x="119" y="107"/>
                  </a:cubicBezTo>
                  <a:cubicBezTo>
                    <a:pt x="121" y="95"/>
                    <a:pt x="120" y="81"/>
                    <a:pt x="113" y="67"/>
                  </a:cubicBezTo>
                  <a:cubicBezTo>
                    <a:pt x="91" y="53"/>
                    <a:pt x="85" y="38"/>
                    <a:pt x="80" y="29"/>
                  </a:cubicBezTo>
                  <a:cubicBezTo>
                    <a:pt x="80" y="29"/>
                    <a:pt x="67" y="5"/>
                    <a:pt x="60" y="0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ïṡļíḍê">
              <a:extLst>
                <a:ext uri="{FF2B5EF4-FFF2-40B4-BE49-F238E27FC236}">
                  <a16:creationId xmlns:a16="http://schemas.microsoft.com/office/drawing/2014/main" id="{922C5FBA-D436-46AB-AB34-D0FD48B05D17}"/>
                </a:ext>
              </a:extLst>
            </p:cNvPr>
            <p:cNvSpPr/>
            <p:nvPr/>
          </p:nvSpPr>
          <p:spPr bwMode="auto">
            <a:xfrm>
              <a:off x="2630488" y="3194050"/>
              <a:ext cx="669925" cy="849313"/>
            </a:xfrm>
            <a:custGeom>
              <a:avLst/>
              <a:gdLst>
                <a:gd name="T0" fmla="*/ 242 w 302"/>
                <a:gd name="T1" fmla="*/ 0 h 383"/>
                <a:gd name="T2" fmla="*/ 184 w 302"/>
                <a:gd name="T3" fmla="*/ 69 h 383"/>
                <a:gd name="T4" fmla="*/ 178 w 302"/>
                <a:gd name="T5" fmla="*/ 109 h 383"/>
                <a:gd name="T6" fmla="*/ 201 w 302"/>
                <a:gd name="T7" fmla="*/ 165 h 383"/>
                <a:gd name="T8" fmla="*/ 177 w 302"/>
                <a:gd name="T9" fmla="*/ 143 h 383"/>
                <a:gd name="T10" fmla="*/ 149 w 302"/>
                <a:gd name="T11" fmla="*/ 115 h 383"/>
                <a:gd name="T12" fmla="*/ 163 w 302"/>
                <a:gd name="T13" fmla="*/ 164 h 383"/>
                <a:gd name="T14" fmla="*/ 211 w 302"/>
                <a:gd name="T15" fmla="*/ 192 h 383"/>
                <a:gd name="T16" fmla="*/ 206 w 302"/>
                <a:gd name="T17" fmla="*/ 263 h 383"/>
                <a:gd name="T18" fmla="*/ 188 w 302"/>
                <a:gd name="T19" fmla="*/ 208 h 383"/>
                <a:gd name="T20" fmla="*/ 149 w 302"/>
                <a:gd name="T21" fmla="*/ 182 h 383"/>
                <a:gd name="T22" fmla="*/ 170 w 302"/>
                <a:gd name="T23" fmla="*/ 229 h 383"/>
                <a:gd name="T24" fmla="*/ 201 w 302"/>
                <a:gd name="T25" fmla="*/ 276 h 383"/>
                <a:gd name="T26" fmla="*/ 153 w 302"/>
                <a:gd name="T27" fmla="*/ 334 h 383"/>
                <a:gd name="T28" fmla="*/ 146 w 302"/>
                <a:gd name="T29" fmla="*/ 228 h 383"/>
                <a:gd name="T30" fmla="*/ 139 w 302"/>
                <a:gd name="T31" fmla="*/ 285 h 383"/>
                <a:gd name="T32" fmla="*/ 145 w 302"/>
                <a:gd name="T33" fmla="*/ 340 h 383"/>
                <a:gd name="T34" fmla="*/ 0 w 302"/>
                <a:gd name="T35" fmla="*/ 377 h 383"/>
                <a:gd name="T36" fmla="*/ 3 w 302"/>
                <a:gd name="T37" fmla="*/ 383 h 383"/>
                <a:gd name="T38" fmla="*/ 180 w 302"/>
                <a:gd name="T39" fmla="*/ 319 h 383"/>
                <a:gd name="T40" fmla="*/ 267 w 302"/>
                <a:gd name="T41" fmla="*/ 305 h 383"/>
                <a:gd name="T42" fmla="*/ 302 w 302"/>
                <a:gd name="T43" fmla="*/ 258 h 383"/>
                <a:gd name="T44" fmla="*/ 250 w 302"/>
                <a:gd name="T45" fmla="*/ 278 h 383"/>
                <a:gd name="T46" fmla="*/ 193 w 302"/>
                <a:gd name="T47" fmla="*/ 304 h 383"/>
                <a:gd name="T48" fmla="*/ 222 w 302"/>
                <a:gd name="T49" fmla="*/ 239 h 383"/>
                <a:gd name="T50" fmla="*/ 264 w 302"/>
                <a:gd name="T51" fmla="*/ 193 h 383"/>
                <a:gd name="T52" fmla="*/ 290 w 302"/>
                <a:gd name="T53" fmla="*/ 154 h 383"/>
                <a:gd name="T54" fmla="*/ 222 w 302"/>
                <a:gd name="T55" fmla="*/ 209 h 383"/>
                <a:gd name="T56" fmla="*/ 206 w 302"/>
                <a:gd name="T57" fmla="*/ 158 h 383"/>
                <a:gd name="T58" fmla="*/ 236 w 302"/>
                <a:gd name="T59" fmla="*/ 109 h 383"/>
                <a:gd name="T60" fmla="*/ 253 w 302"/>
                <a:gd name="T61" fmla="*/ 70 h 383"/>
                <a:gd name="T62" fmla="*/ 203 w 302"/>
                <a:gd name="T63" fmla="*/ 152 h 383"/>
                <a:gd name="T64" fmla="*/ 183 w 302"/>
                <a:gd name="T65" fmla="*/ 107 h 383"/>
                <a:gd name="T66" fmla="*/ 188 w 302"/>
                <a:gd name="T67" fmla="*/ 67 h 383"/>
                <a:gd name="T68" fmla="*/ 221 w 302"/>
                <a:gd name="T69" fmla="*/ 29 h 383"/>
                <a:gd name="T70" fmla="*/ 242 w 302"/>
                <a:gd name="T7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2" h="383">
                  <a:moveTo>
                    <a:pt x="242" y="0"/>
                  </a:moveTo>
                  <a:cubicBezTo>
                    <a:pt x="242" y="0"/>
                    <a:pt x="176" y="10"/>
                    <a:pt x="184" y="69"/>
                  </a:cubicBezTo>
                  <a:cubicBezTo>
                    <a:pt x="178" y="84"/>
                    <a:pt x="175" y="94"/>
                    <a:pt x="178" y="109"/>
                  </a:cubicBezTo>
                  <a:cubicBezTo>
                    <a:pt x="181" y="122"/>
                    <a:pt x="189" y="139"/>
                    <a:pt x="201" y="165"/>
                  </a:cubicBezTo>
                  <a:cubicBezTo>
                    <a:pt x="194" y="157"/>
                    <a:pt x="182" y="147"/>
                    <a:pt x="177" y="143"/>
                  </a:cubicBezTo>
                  <a:cubicBezTo>
                    <a:pt x="171" y="140"/>
                    <a:pt x="152" y="125"/>
                    <a:pt x="149" y="115"/>
                  </a:cubicBezTo>
                  <a:cubicBezTo>
                    <a:pt x="150" y="134"/>
                    <a:pt x="156" y="150"/>
                    <a:pt x="163" y="164"/>
                  </a:cubicBezTo>
                  <a:cubicBezTo>
                    <a:pt x="170" y="178"/>
                    <a:pt x="181" y="191"/>
                    <a:pt x="211" y="192"/>
                  </a:cubicBezTo>
                  <a:cubicBezTo>
                    <a:pt x="214" y="207"/>
                    <a:pt x="222" y="236"/>
                    <a:pt x="206" y="263"/>
                  </a:cubicBezTo>
                  <a:cubicBezTo>
                    <a:pt x="207" y="232"/>
                    <a:pt x="203" y="227"/>
                    <a:pt x="188" y="208"/>
                  </a:cubicBezTo>
                  <a:cubicBezTo>
                    <a:pt x="173" y="193"/>
                    <a:pt x="155" y="184"/>
                    <a:pt x="149" y="182"/>
                  </a:cubicBezTo>
                  <a:cubicBezTo>
                    <a:pt x="156" y="192"/>
                    <a:pt x="168" y="214"/>
                    <a:pt x="170" y="229"/>
                  </a:cubicBezTo>
                  <a:cubicBezTo>
                    <a:pt x="172" y="245"/>
                    <a:pt x="186" y="267"/>
                    <a:pt x="201" y="276"/>
                  </a:cubicBezTo>
                  <a:cubicBezTo>
                    <a:pt x="194" y="290"/>
                    <a:pt x="180" y="316"/>
                    <a:pt x="153" y="334"/>
                  </a:cubicBezTo>
                  <a:cubicBezTo>
                    <a:pt x="163" y="319"/>
                    <a:pt x="186" y="299"/>
                    <a:pt x="146" y="228"/>
                  </a:cubicBezTo>
                  <a:cubicBezTo>
                    <a:pt x="147" y="244"/>
                    <a:pt x="147" y="255"/>
                    <a:pt x="139" y="285"/>
                  </a:cubicBezTo>
                  <a:cubicBezTo>
                    <a:pt x="134" y="316"/>
                    <a:pt x="143" y="336"/>
                    <a:pt x="145" y="340"/>
                  </a:cubicBezTo>
                  <a:cubicBezTo>
                    <a:pt x="132" y="348"/>
                    <a:pt x="81" y="377"/>
                    <a:pt x="0" y="377"/>
                  </a:cubicBezTo>
                  <a:cubicBezTo>
                    <a:pt x="3" y="383"/>
                    <a:pt x="3" y="383"/>
                    <a:pt x="3" y="383"/>
                  </a:cubicBezTo>
                  <a:cubicBezTo>
                    <a:pt x="3" y="383"/>
                    <a:pt x="119" y="383"/>
                    <a:pt x="180" y="319"/>
                  </a:cubicBezTo>
                  <a:cubicBezTo>
                    <a:pt x="208" y="330"/>
                    <a:pt x="234" y="337"/>
                    <a:pt x="267" y="305"/>
                  </a:cubicBezTo>
                  <a:cubicBezTo>
                    <a:pt x="296" y="274"/>
                    <a:pt x="296" y="271"/>
                    <a:pt x="302" y="258"/>
                  </a:cubicBezTo>
                  <a:cubicBezTo>
                    <a:pt x="292" y="266"/>
                    <a:pt x="270" y="275"/>
                    <a:pt x="250" y="278"/>
                  </a:cubicBezTo>
                  <a:cubicBezTo>
                    <a:pt x="231" y="281"/>
                    <a:pt x="213" y="285"/>
                    <a:pt x="193" y="304"/>
                  </a:cubicBezTo>
                  <a:cubicBezTo>
                    <a:pt x="207" y="285"/>
                    <a:pt x="218" y="259"/>
                    <a:pt x="222" y="239"/>
                  </a:cubicBezTo>
                  <a:cubicBezTo>
                    <a:pt x="247" y="224"/>
                    <a:pt x="252" y="219"/>
                    <a:pt x="264" y="193"/>
                  </a:cubicBezTo>
                  <a:cubicBezTo>
                    <a:pt x="276" y="166"/>
                    <a:pt x="287" y="154"/>
                    <a:pt x="290" y="154"/>
                  </a:cubicBezTo>
                  <a:cubicBezTo>
                    <a:pt x="277" y="157"/>
                    <a:pt x="231" y="171"/>
                    <a:pt x="222" y="209"/>
                  </a:cubicBezTo>
                  <a:cubicBezTo>
                    <a:pt x="219" y="185"/>
                    <a:pt x="206" y="162"/>
                    <a:pt x="206" y="158"/>
                  </a:cubicBezTo>
                  <a:cubicBezTo>
                    <a:pt x="217" y="149"/>
                    <a:pt x="229" y="139"/>
                    <a:pt x="236" y="109"/>
                  </a:cubicBezTo>
                  <a:cubicBezTo>
                    <a:pt x="242" y="84"/>
                    <a:pt x="250" y="74"/>
                    <a:pt x="253" y="70"/>
                  </a:cubicBezTo>
                  <a:cubicBezTo>
                    <a:pt x="239" y="76"/>
                    <a:pt x="191" y="101"/>
                    <a:pt x="203" y="152"/>
                  </a:cubicBezTo>
                  <a:cubicBezTo>
                    <a:pt x="199" y="144"/>
                    <a:pt x="189" y="126"/>
                    <a:pt x="183" y="107"/>
                  </a:cubicBezTo>
                  <a:cubicBezTo>
                    <a:pt x="181" y="95"/>
                    <a:pt x="181" y="81"/>
                    <a:pt x="188" y="67"/>
                  </a:cubicBezTo>
                  <a:cubicBezTo>
                    <a:pt x="211" y="53"/>
                    <a:pt x="216" y="38"/>
                    <a:pt x="221" y="29"/>
                  </a:cubicBezTo>
                  <a:cubicBezTo>
                    <a:pt x="221" y="29"/>
                    <a:pt x="235" y="5"/>
                    <a:pt x="242" y="0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iŝļiḑê">
              <a:extLst>
                <a:ext uri="{FF2B5EF4-FFF2-40B4-BE49-F238E27FC236}">
                  <a16:creationId xmlns:a16="http://schemas.microsoft.com/office/drawing/2014/main" id="{DDC87260-A738-4E24-A871-E6E46A913B61}"/>
                </a:ext>
              </a:extLst>
            </p:cNvPr>
            <p:cNvSpPr/>
            <p:nvPr/>
          </p:nvSpPr>
          <p:spPr bwMode="auto">
            <a:xfrm>
              <a:off x="2601913" y="2892425"/>
              <a:ext cx="128587" cy="123825"/>
            </a:xfrm>
            <a:custGeom>
              <a:avLst/>
              <a:gdLst>
                <a:gd name="T0" fmla="*/ 58 w 58"/>
                <a:gd name="T1" fmla="*/ 25 h 56"/>
                <a:gd name="T2" fmla="*/ 29 w 58"/>
                <a:gd name="T3" fmla="*/ 54 h 56"/>
                <a:gd name="T4" fmla="*/ 0 w 58"/>
                <a:gd name="T5" fmla="*/ 27 h 56"/>
                <a:gd name="T6" fmla="*/ 30 w 58"/>
                <a:gd name="T7" fmla="*/ 1 h 56"/>
                <a:gd name="T8" fmla="*/ 58 w 58"/>
                <a:gd name="T9" fmla="*/ 2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6">
                  <a:moveTo>
                    <a:pt x="58" y="25"/>
                  </a:moveTo>
                  <a:cubicBezTo>
                    <a:pt x="57" y="41"/>
                    <a:pt x="46" y="52"/>
                    <a:pt x="29" y="54"/>
                  </a:cubicBezTo>
                  <a:cubicBezTo>
                    <a:pt x="7" y="56"/>
                    <a:pt x="0" y="43"/>
                    <a:pt x="0" y="27"/>
                  </a:cubicBezTo>
                  <a:cubicBezTo>
                    <a:pt x="1" y="15"/>
                    <a:pt x="12" y="2"/>
                    <a:pt x="30" y="1"/>
                  </a:cubicBezTo>
                  <a:cubicBezTo>
                    <a:pt x="49" y="0"/>
                    <a:pt x="58" y="10"/>
                    <a:pt x="58" y="25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ïşľïḓe">
              <a:extLst>
                <a:ext uri="{FF2B5EF4-FFF2-40B4-BE49-F238E27FC236}">
                  <a16:creationId xmlns:a16="http://schemas.microsoft.com/office/drawing/2014/main" id="{5C8F0C27-9BF2-4A49-9FD3-1B1F83BE11DB}"/>
                </a:ext>
              </a:extLst>
            </p:cNvPr>
            <p:cNvSpPr/>
            <p:nvPr/>
          </p:nvSpPr>
          <p:spPr bwMode="auto">
            <a:xfrm>
              <a:off x="2638425" y="3005138"/>
              <a:ext cx="74612" cy="95250"/>
            </a:xfrm>
            <a:custGeom>
              <a:avLst/>
              <a:gdLst>
                <a:gd name="T0" fmla="*/ 0 w 34"/>
                <a:gd name="T1" fmla="*/ 7 h 43"/>
                <a:gd name="T2" fmla="*/ 32 w 34"/>
                <a:gd name="T3" fmla="*/ 0 h 43"/>
                <a:gd name="T4" fmla="*/ 34 w 34"/>
                <a:gd name="T5" fmla="*/ 23 h 43"/>
                <a:gd name="T6" fmla="*/ 6 w 34"/>
                <a:gd name="T7" fmla="*/ 43 h 43"/>
                <a:gd name="T8" fmla="*/ 0 w 34"/>
                <a:gd name="T9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3">
                  <a:moveTo>
                    <a:pt x="0" y="7"/>
                  </a:moveTo>
                  <a:cubicBezTo>
                    <a:pt x="0" y="7"/>
                    <a:pt x="15" y="13"/>
                    <a:pt x="32" y="0"/>
                  </a:cubicBezTo>
                  <a:cubicBezTo>
                    <a:pt x="33" y="13"/>
                    <a:pt x="34" y="23"/>
                    <a:pt x="34" y="23"/>
                  </a:cubicBezTo>
                  <a:cubicBezTo>
                    <a:pt x="34" y="23"/>
                    <a:pt x="17" y="34"/>
                    <a:pt x="6" y="43"/>
                  </a:cubicBezTo>
                  <a:cubicBezTo>
                    <a:pt x="4" y="29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îṣļîdè">
              <a:extLst>
                <a:ext uri="{FF2B5EF4-FFF2-40B4-BE49-F238E27FC236}">
                  <a16:creationId xmlns:a16="http://schemas.microsoft.com/office/drawing/2014/main" id="{A30C062E-CD2C-4687-BC63-9D7AEAC15688}"/>
                </a:ext>
              </a:extLst>
            </p:cNvPr>
            <p:cNvSpPr/>
            <p:nvPr/>
          </p:nvSpPr>
          <p:spPr bwMode="auto">
            <a:xfrm>
              <a:off x="2657475" y="3127375"/>
              <a:ext cx="84137" cy="298450"/>
            </a:xfrm>
            <a:custGeom>
              <a:avLst/>
              <a:gdLst>
                <a:gd name="T0" fmla="*/ 0 w 38"/>
                <a:gd name="T1" fmla="*/ 11 h 135"/>
                <a:gd name="T2" fmla="*/ 28 w 38"/>
                <a:gd name="T3" fmla="*/ 0 h 135"/>
                <a:gd name="T4" fmla="*/ 38 w 38"/>
                <a:gd name="T5" fmla="*/ 129 h 135"/>
                <a:gd name="T6" fmla="*/ 19 w 38"/>
                <a:gd name="T7" fmla="*/ 133 h 135"/>
                <a:gd name="T8" fmla="*/ 0 w 38"/>
                <a:gd name="T9" fmla="*/ 1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35">
                  <a:moveTo>
                    <a:pt x="0" y="11"/>
                  </a:moveTo>
                  <a:cubicBezTo>
                    <a:pt x="0" y="11"/>
                    <a:pt x="27" y="1"/>
                    <a:pt x="28" y="0"/>
                  </a:cubicBezTo>
                  <a:cubicBezTo>
                    <a:pt x="28" y="7"/>
                    <a:pt x="38" y="129"/>
                    <a:pt x="38" y="129"/>
                  </a:cubicBezTo>
                  <a:cubicBezTo>
                    <a:pt x="38" y="129"/>
                    <a:pt x="26" y="135"/>
                    <a:pt x="19" y="133"/>
                  </a:cubicBezTo>
                  <a:cubicBezTo>
                    <a:pt x="17" y="122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íşļîḍé">
              <a:extLst>
                <a:ext uri="{FF2B5EF4-FFF2-40B4-BE49-F238E27FC236}">
                  <a16:creationId xmlns:a16="http://schemas.microsoft.com/office/drawing/2014/main" id="{1198F31A-313A-4226-B4E8-82C74034CA12}"/>
                </a:ext>
              </a:extLst>
            </p:cNvPr>
            <p:cNvSpPr/>
            <p:nvPr/>
          </p:nvSpPr>
          <p:spPr bwMode="auto">
            <a:xfrm>
              <a:off x="2713038" y="3506788"/>
              <a:ext cx="61912" cy="301625"/>
            </a:xfrm>
            <a:custGeom>
              <a:avLst/>
              <a:gdLst>
                <a:gd name="T0" fmla="*/ 0 w 39"/>
                <a:gd name="T1" fmla="*/ 7 h 190"/>
                <a:gd name="T2" fmla="*/ 24 w 39"/>
                <a:gd name="T3" fmla="*/ 0 h 190"/>
                <a:gd name="T4" fmla="*/ 39 w 39"/>
                <a:gd name="T5" fmla="*/ 190 h 190"/>
                <a:gd name="T6" fmla="*/ 28 w 39"/>
                <a:gd name="T7" fmla="*/ 190 h 190"/>
                <a:gd name="T8" fmla="*/ 0 w 39"/>
                <a:gd name="T9" fmla="*/ 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90">
                  <a:moveTo>
                    <a:pt x="0" y="7"/>
                  </a:moveTo>
                  <a:lnTo>
                    <a:pt x="24" y="0"/>
                  </a:lnTo>
                  <a:lnTo>
                    <a:pt x="39" y="190"/>
                  </a:lnTo>
                  <a:lnTo>
                    <a:pt x="28" y="19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iŝḷîḍê">
              <a:extLst>
                <a:ext uri="{FF2B5EF4-FFF2-40B4-BE49-F238E27FC236}">
                  <a16:creationId xmlns:a16="http://schemas.microsoft.com/office/drawing/2014/main" id="{134A603D-AF0E-4926-AF13-224A41BDD70E}"/>
                </a:ext>
              </a:extLst>
            </p:cNvPr>
            <p:cNvSpPr/>
            <p:nvPr/>
          </p:nvSpPr>
          <p:spPr bwMode="auto">
            <a:xfrm>
              <a:off x="2763838" y="3852863"/>
              <a:ext cx="22225" cy="90488"/>
            </a:xfrm>
            <a:custGeom>
              <a:avLst/>
              <a:gdLst>
                <a:gd name="T0" fmla="*/ 0 w 14"/>
                <a:gd name="T1" fmla="*/ 0 h 57"/>
                <a:gd name="T2" fmla="*/ 10 w 14"/>
                <a:gd name="T3" fmla="*/ 3 h 57"/>
                <a:gd name="T4" fmla="*/ 14 w 14"/>
                <a:gd name="T5" fmla="*/ 56 h 57"/>
                <a:gd name="T6" fmla="*/ 10 w 14"/>
                <a:gd name="T7" fmla="*/ 57 h 57"/>
                <a:gd name="T8" fmla="*/ 0 w 14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7">
                  <a:moveTo>
                    <a:pt x="0" y="0"/>
                  </a:moveTo>
                  <a:lnTo>
                    <a:pt x="10" y="3"/>
                  </a:lnTo>
                  <a:lnTo>
                    <a:pt x="14" y="56"/>
                  </a:lnTo>
                  <a:lnTo>
                    <a:pt x="10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îṧļíḓè">
              <a:extLst>
                <a:ext uri="{FF2B5EF4-FFF2-40B4-BE49-F238E27FC236}">
                  <a16:creationId xmlns:a16="http://schemas.microsoft.com/office/drawing/2014/main" id="{D903FB0A-06BB-4E3A-9789-A23DC9BB7CD7}"/>
                </a:ext>
              </a:extLst>
            </p:cNvPr>
            <p:cNvSpPr/>
            <p:nvPr/>
          </p:nvSpPr>
          <p:spPr bwMode="auto">
            <a:xfrm>
              <a:off x="2549525" y="3024188"/>
              <a:ext cx="390525" cy="377825"/>
            </a:xfrm>
            <a:custGeom>
              <a:avLst/>
              <a:gdLst>
                <a:gd name="T0" fmla="*/ 0 w 176"/>
                <a:gd name="T1" fmla="*/ 74 h 170"/>
                <a:gd name="T2" fmla="*/ 43 w 176"/>
                <a:gd name="T3" fmla="*/ 41 h 170"/>
                <a:gd name="T4" fmla="*/ 118 w 176"/>
                <a:gd name="T5" fmla="*/ 2 h 170"/>
                <a:gd name="T6" fmla="*/ 156 w 176"/>
                <a:gd name="T7" fmla="*/ 82 h 170"/>
                <a:gd name="T8" fmla="*/ 91 w 176"/>
                <a:gd name="T9" fmla="*/ 170 h 170"/>
                <a:gd name="T10" fmla="*/ 88 w 176"/>
                <a:gd name="T11" fmla="*/ 126 h 170"/>
                <a:gd name="T12" fmla="*/ 113 w 176"/>
                <a:gd name="T13" fmla="*/ 37 h 170"/>
                <a:gd name="T14" fmla="*/ 47 w 176"/>
                <a:gd name="T15" fmla="*/ 53 h 170"/>
                <a:gd name="T16" fmla="*/ 7 w 176"/>
                <a:gd name="T17" fmla="*/ 77 h 170"/>
                <a:gd name="T18" fmla="*/ 15 w 176"/>
                <a:gd name="T19" fmla="*/ 71 h 170"/>
                <a:gd name="T20" fmla="*/ 20 w 176"/>
                <a:gd name="T21" fmla="*/ 66 h 170"/>
                <a:gd name="T22" fmla="*/ 0 w 176"/>
                <a:gd name="T23" fmla="*/ 7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" h="170">
                  <a:moveTo>
                    <a:pt x="0" y="74"/>
                  </a:moveTo>
                  <a:cubicBezTo>
                    <a:pt x="0" y="74"/>
                    <a:pt x="1" y="42"/>
                    <a:pt x="43" y="41"/>
                  </a:cubicBezTo>
                  <a:cubicBezTo>
                    <a:pt x="66" y="24"/>
                    <a:pt x="84" y="7"/>
                    <a:pt x="118" y="2"/>
                  </a:cubicBezTo>
                  <a:cubicBezTo>
                    <a:pt x="152" y="0"/>
                    <a:pt x="176" y="27"/>
                    <a:pt x="156" y="82"/>
                  </a:cubicBezTo>
                  <a:cubicBezTo>
                    <a:pt x="134" y="138"/>
                    <a:pt x="89" y="170"/>
                    <a:pt x="91" y="170"/>
                  </a:cubicBezTo>
                  <a:cubicBezTo>
                    <a:pt x="90" y="156"/>
                    <a:pt x="88" y="126"/>
                    <a:pt x="88" y="126"/>
                  </a:cubicBezTo>
                  <a:cubicBezTo>
                    <a:pt x="88" y="126"/>
                    <a:pt x="145" y="50"/>
                    <a:pt x="113" y="37"/>
                  </a:cubicBezTo>
                  <a:cubicBezTo>
                    <a:pt x="113" y="37"/>
                    <a:pt x="99" y="27"/>
                    <a:pt x="47" y="53"/>
                  </a:cubicBezTo>
                  <a:cubicBezTo>
                    <a:pt x="38" y="68"/>
                    <a:pt x="29" y="77"/>
                    <a:pt x="7" y="77"/>
                  </a:cubicBezTo>
                  <a:cubicBezTo>
                    <a:pt x="9" y="75"/>
                    <a:pt x="11" y="74"/>
                    <a:pt x="15" y="71"/>
                  </a:cubicBezTo>
                  <a:cubicBezTo>
                    <a:pt x="19" y="69"/>
                    <a:pt x="20" y="66"/>
                    <a:pt x="20" y="66"/>
                  </a:cubicBezTo>
                  <a:cubicBezTo>
                    <a:pt x="20" y="66"/>
                    <a:pt x="5" y="72"/>
                    <a:pt x="0" y="74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îṥ1iḑe">
              <a:extLst>
                <a:ext uri="{FF2B5EF4-FFF2-40B4-BE49-F238E27FC236}">
                  <a16:creationId xmlns:a16="http://schemas.microsoft.com/office/drawing/2014/main" id="{8B649A78-9671-4678-BA15-EBC3E2C98636}"/>
                </a:ext>
              </a:extLst>
            </p:cNvPr>
            <p:cNvSpPr/>
            <p:nvPr/>
          </p:nvSpPr>
          <p:spPr bwMode="auto">
            <a:xfrm>
              <a:off x="2600325" y="3132138"/>
              <a:ext cx="17462" cy="14288"/>
            </a:xfrm>
            <a:custGeom>
              <a:avLst/>
              <a:gdLst>
                <a:gd name="T0" fmla="*/ 2 w 8"/>
                <a:gd name="T1" fmla="*/ 2 h 7"/>
                <a:gd name="T2" fmla="*/ 5 w 8"/>
                <a:gd name="T3" fmla="*/ 4 h 7"/>
                <a:gd name="T4" fmla="*/ 4 w 8"/>
                <a:gd name="T5" fmla="*/ 1 h 7"/>
                <a:gd name="T6" fmla="*/ 8 w 8"/>
                <a:gd name="T7" fmla="*/ 4 h 7"/>
                <a:gd name="T8" fmla="*/ 2 w 8"/>
                <a:gd name="T9" fmla="*/ 6 h 7"/>
                <a:gd name="T10" fmla="*/ 2 w 8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2" y="2"/>
                  </a:moveTo>
                  <a:cubicBezTo>
                    <a:pt x="2" y="2"/>
                    <a:pt x="4" y="3"/>
                    <a:pt x="5" y="4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6" y="1"/>
                    <a:pt x="8" y="0"/>
                    <a:pt x="8" y="4"/>
                  </a:cubicBezTo>
                  <a:cubicBezTo>
                    <a:pt x="7" y="6"/>
                    <a:pt x="5" y="7"/>
                    <a:pt x="2" y="6"/>
                  </a:cubicBezTo>
                  <a:cubicBezTo>
                    <a:pt x="1" y="6"/>
                    <a:pt x="0" y="4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íšḷíďe">
              <a:extLst>
                <a:ext uri="{FF2B5EF4-FFF2-40B4-BE49-F238E27FC236}">
                  <a16:creationId xmlns:a16="http://schemas.microsoft.com/office/drawing/2014/main" id="{70694489-2FE0-4CB0-8882-07AF555CF2DD}"/>
                </a:ext>
              </a:extLst>
            </p:cNvPr>
            <p:cNvSpPr/>
            <p:nvPr/>
          </p:nvSpPr>
          <p:spPr bwMode="auto">
            <a:xfrm>
              <a:off x="2633663" y="3379788"/>
              <a:ext cx="407987" cy="495300"/>
            </a:xfrm>
            <a:custGeom>
              <a:avLst/>
              <a:gdLst>
                <a:gd name="T0" fmla="*/ 23 w 184"/>
                <a:gd name="T1" fmla="*/ 2 h 223"/>
                <a:gd name="T2" fmla="*/ 25 w 184"/>
                <a:gd name="T3" fmla="*/ 22 h 223"/>
                <a:gd name="T4" fmla="*/ 65 w 184"/>
                <a:gd name="T5" fmla="*/ 15 h 223"/>
                <a:gd name="T6" fmla="*/ 171 w 184"/>
                <a:gd name="T7" fmla="*/ 72 h 223"/>
                <a:gd name="T8" fmla="*/ 133 w 184"/>
                <a:gd name="T9" fmla="*/ 195 h 223"/>
                <a:gd name="T10" fmla="*/ 0 w 184"/>
                <a:gd name="T11" fmla="*/ 172 h 223"/>
                <a:gd name="T12" fmla="*/ 124 w 184"/>
                <a:gd name="T13" fmla="*/ 176 h 223"/>
                <a:gd name="T14" fmla="*/ 141 w 184"/>
                <a:gd name="T15" fmla="*/ 74 h 223"/>
                <a:gd name="T16" fmla="*/ 68 w 184"/>
                <a:gd name="T17" fmla="*/ 48 h 223"/>
                <a:gd name="T18" fmla="*/ 4 w 184"/>
                <a:gd name="T19" fmla="*/ 39 h 223"/>
                <a:gd name="T20" fmla="*/ 23 w 184"/>
                <a:gd name="T21" fmla="*/ 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4" h="223">
                  <a:moveTo>
                    <a:pt x="23" y="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9" y="27"/>
                    <a:pt x="65" y="15"/>
                  </a:cubicBezTo>
                  <a:cubicBezTo>
                    <a:pt x="97" y="9"/>
                    <a:pt x="142" y="0"/>
                    <a:pt x="171" y="72"/>
                  </a:cubicBezTo>
                  <a:cubicBezTo>
                    <a:pt x="184" y="117"/>
                    <a:pt x="173" y="164"/>
                    <a:pt x="133" y="195"/>
                  </a:cubicBezTo>
                  <a:cubicBezTo>
                    <a:pt x="95" y="222"/>
                    <a:pt x="50" y="223"/>
                    <a:pt x="0" y="172"/>
                  </a:cubicBezTo>
                  <a:cubicBezTo>
                    <a:pt x="18" y="186"/>
                    <a:pt x="73" y="221"/>
                    <a:pt x="124" y="176"/>
                  </a:cubicBezTo>
                  <a:cubicBezTo>
                    <a:pt x="157" y="143"/>
                    <a:pt x="157" y="110"/>
                    <a:pt x="141" y="74"/>
                  </a:cubicBezTo>
                  <a:cubicBezTo>
                    <a:pt x="124" y="41"/>
                    <a:pt x="102" y="39"/>
                    <a:pt x="68" y="48"/>
                  </a:cubicBezTo>
                  <a:cubicBezTo>
                    <a:pt x="30" y="58"/>
                    <a:pt x="11" y="71"/>
                    <a:pt x="4" y="39"/>
                  </a:cubicBezTo>
                  <a:cubicBezTo>
                    <a:pt x="4" y="39"/>
                    <a:pt x="1" y="20"/>
                    <a:pt x="23" y="2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ïṩľidè">
              <a:extLst>
                <a:ext uri="{FF2B5EF4-FFF2-40B4-BE49-F238E27FC236}">
                  <a16:creationId xmlns:a16="http://schemas.microsoft.com/office/drawing/2014/main" id="{A1037AE7-23A7-46D4-80BD-5AA51442AECA}"/>
                </a:ext>
              </a:extLst>
            </p:cNvPr>
            <p:cNvSpPr/>
            <p:nvPr/>
          </p:nvSpPr>
          <p:spPr bwMode="auto">
            <a:xfrm>
              <a:off x="391160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7 h 49"/>
                <a:gd name="T8" fmla="*/ 0 w 42"/>
                <a:gd name="T9" fmla="*/ 2 h 49"/>
                <a:gd name="T10" fmla="*/ 0 w 42"/>
                <a:gd name="T11" fmla="*/ 0 h 49"/>
                <a:gd name="T12" fmla="*/ 23 w 42"/>
                <a:gd name="T13" fmla="*/ 0 h 49"/>
                <a:gd name="T14" fmla="*/ 39 w 42"/>
                <a:gd name="T15" fmla="*/ 12 h 49"/>
                <a:gd name="T16" fmla="*/ 29 w 42"/>
                <a:gd name="T17" fmla="*/ 23 h 49"/>
                <a:gd name="T18" fmla="*/ 42 w 42"/>
                <a:gd name="T19" fmla="*/ 36 h 49"/>
                <a:gd name="T20" fmla="*/ 25 w 42"/>
                <a:gd name="T21" fmla="*/ 49 h 49"/>
                <a:gd name="T22" fmla="*/ 0 w 42"/>
                <a:gd name="T23" fmla="*/ 49 h 49"/>
                <a:gd name="T24" fmla="*/ 10 w 42"/>
                <a:gd name="T25" fmla="*/ 22 h 49"/>
                <a:gd name="T26" fmla="*/ 23 w 42"/>
                <a:gd name="T27" fmla="*/ 22 h 49"/>
                <a:gd name="T28" fmla="*/ 35 w 42"/>
                <a:gd name="T29" fmla="*/ 11 h 49"/>
                <a:gd name="T30" fmla="*/ 23 w 42"/>
                <a:gd name="T31" fmla="*/ 2 h 49"/>
                <a:gd name="T32" fmla="*/ 16 w 42"/>
                <a:gd name="T33" fmla="*/ 2 h 49"/>
                <a:gd name="T34" fmla="*/ 10 w 42"/>
                <a:gd name="T35" fmla="*/ 7 h 49"/>
                <a:gd name="T36" fmla="*/ 10 w 42"/>
                <a:gd name="T37" fmla="*/ 22 h 49"/>
                <a:gd name="T38" fmla="*/ 10 w 42"/>
                <a:gd name="T39" fmla="*/ 24 h 49"/>
                <a:gd name="T40" fmla="*/ 10 w 42"/>
                <a:gd name="T41" fmla="*/ 43 h 49"/>
                <a:gd name="T42" fmla="*/ 16 w 42"/>
                <a:gd name="T43" fmla="*/ 48 h 49"/>
                <a:gd name="T44" fmla="*/ 24 w 42"/>
                <a:gd name="T45" fmla="*/ 48 h 49"/>
                <a:gd name="T46" fmla="*/ 37 w 42"/>
                <a:gd name="T47" fmla="*/ 36 h 49"/>
                <a:gd name="T48" fmla="*/ 24 w 42"/>
                <a:gd name="T49" fmla="*/ 24 h 49"/>
                <a:gd name="T50" fmla="*/ 10 w 42"/>
                <a:gd name="T51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7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4" y="0"/>
                    <a:pt x="39" y="5"/>
                    <a:pt x="39" y="12"/>
                  </a:cubicBezTo>
                  <a:cubicBezTo>
                    <a:pt x="39" y="16"/>
                    <a:pt x="37" y="20"/>
                    <a:pt x="29" y="23"/>
                  </a:cubicBezTo>
                  <a:cubicBezTo>
                    <a:pt x="38" y="24"/>
                    <a:pt x="42" y="29"/>
                    <a:pt x="42" y="36"/>
                  </a:cubicBezTo>
                  <a:cubicBezTo>
                    <a:pt x="42" y="43"/>
                    <a:pt x="36" y="49"/>
                    <a:pt x="25" y="49"/>
                  </a:cubicBezTo>
                  <a:lnTo>
                    <a:pt x="0" y="49"/>
                  </a:lnTo>
                  <a:close/>
                  <a:moveTo>
                    <a:pt x="10" y="22"/>
                  </a:moveTo>
                  <a:cubicBezTo>
                    <a:pt x="23" y="22"/>
                    <a:pt x="23" y="22"/>
                    <a:pt x="23" y="22"/>
                  </a:cubicBezTo>
                  <a:cubicBezTo>
                    <a:pt x="30" y="22"/>
                    <a:pt x="35" y="17"/>
                    <a:pt x="35" y="11"/>
                  </a:cubicBezTo>
                  <a:cubicBezTo>
                    <a:pt x="35" y="7"/>
                    <a:pt x="31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7"/>
                  </a:cubicBezTo>
                  <a:lnTo>
                    <a:pt x="10" y="22"/>
                  </a:lnTo>
                  <a:close/>
                  <a:moveTo>
                    <a:pt x="10" y="24"/>
                  </a:moveTo>
                  <a:cubicBezTo>
                    <a:pt x="10" y="43"/>
                    <a:pt x="10" y="43"/>
                    <a:pt x="10" y="43"/>
                  </a:cubicBezTo>
                  <a:cubicBezTo>
                    <a:pt x="10" y="47"/>
                    <a:pt x="12" y="48"/>
                    <a:pt x="16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32" y="48"/>
                    <a:pt x="37" y="42"/>
                    <a:pt x="37" y="36"/>
                  </a:cubicBezTo>
                  <a:cubicBezTo>
                    <a:pt x="37" y="30"/>
                    <a:pt x="32" y="24"/>
                    <a:pt x="24" y="24"/>
                  </a:cubicBezTo>
                  <a:lnTo>
                    <a:pt x="10" y="24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iṥlïdê">
              <a:extLst>
                <a:ext uri="{FF2B5EF4-FFF2-40B4-BE49-F238E27FC236}">
                  <a16:creationId xmlns:a16="http://schemas.microsoft.com/office/drawing/2014/main" id="{1776B99F-0F5A-4F59-ACB2-F5E0476743AC}"/>
                </a:ext>
              </a:extLst>
            </p:cNvPr>
            <p:cNvSpPr/>
            <p:nvPr/>
          </p:nvSpPr>
          <p:spPr bwMode="auto">
            <a:xfrm>
              <a:off x="4071938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2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0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2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5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0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isļîḍê">
              <a:extLst>
                <a:ext uri="{FF2B5EF4-FFF2-40B4-BE49-F238E27FC236}">
                  <a16:creationId xmlns:a16="http://schemas.microsoft.com/office/drawing/2014/main" id="{058445B8-A7BA-47C7-BC78-F2D60D3D5073}"/>
                </a:ext>
              </a:extLst>
            </p:cNvPr>
            <p:cNvSpPr/>
            <p:nvPr/>
          </p:nvSpPr>
          <p:spPr bwMode="auto">
            <a:xfrm>
              <a:off x="4232275" y="3832225"/>
              <a:ext cx="60325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8 w 19"/>
                <a:gd name="T19" fmla="*/ 44 h 49"/>
                <a:gd name="T20" fmla="*/ 8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4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4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8" y="46"/>
                    <a:pt x="8" y="4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îśḻíďé">
              <a:extLst>
                <a:ext uri="{FF2B5EF4-FFF2-40B4-BE49-F238E27FC236}">
                  <a16:creationId xmlns:a16="http://schemas.microsoft.com/office/drawing/2014/main" id="{672D8885-1FC7-4A23-AAF5-50589EE8199D}"/>
                </a:ext>
              </a:extLst>
            </p:cNvPr>
            <p:cNvSpPr/>
            <p:nvPr/>
          </p:nvSpPr>
          <p:spPr bwMode="auto">
            <a:xfrm>
              <a:off x="4319588" y="3832225"/>
              <a:ext cx="82550" cy="169863"/>
            </a:xfrm>
            <a:custGeom>
              <a:avLst/>
              <a:gdLst>
                <a:gd name="T0" fmla="*/ 26 w 26"/>
                <a:gd name="T1" fmla="*/ 0 h 50"/>
                <a:gd name="T2" fmla="*/ 26 w 26"/>
                <a:gd name="T3" fmla="*/ 2 h 50"/>
                <a:gd name="T4" fmla="*/ 19 w 26"/>
                <a:gd name="T5" fmla="*/ 6 h 50"/>
                <a:gd name="T6" fmla="*/ 19 w 26"/>
                <a:gd name="T7" fmla="*/ 37 h 50"/>
                <a:gd name="T8" fmla="*/ 9 w 26"/>
                <a:gd name="T9" fmla="*/ 50 h 50"/>
                <a:gd name="T10" fmla="*/ 0 w 26"/>
                <a:gd name="T11" fmla="*/ 45 h 50"/>
                <a:gd name="T12" fmla="*/ 3 w 26"/>
                <a:gd name="T13" fmla="*/ 41 h 50"/>
                <a:gd name="T14" fmla="*/ 6 w 26"/>
                <a:gd name="T15" fmla="*/ 45 h 50"/>
                <a:gd name="T16" fmla="*/ 10 w 26"/>
                <a:gd name="T17" fmla="*/ 49 h 50"/>
                <a:gd name="T18" fmla="*/ 15 w 26"/>
                <a:gd name="T19" fmla="*/ 38 h 50"/>
                <a:gd name="T20" fmla="*/ 15 w 26"/>
                <a:gd name="T21" fmla="*/ 6 h 50"/>
                <a:gd name="T22" fmla="*/ 8 w 26"/>
                <a:gd name="T23" fmla="*/ 2 h 50"/>
                <a:gd name="T24" fmla="*/ 8 w 26"/>
                <a:gd name="T25" fmla="*/ 0 h 50"/>
                <a:gd name="T26" fmla="*/ 26 w 26"/>
                <a:gd name="T2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50">
                  <a:moveTo>
                    <a:pt x="26" y="0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1" y="2"/>
                    <a:pt x="19" y="3"/>
                    <a:pt x="19" y="6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46"/>
                    <a:pt x="15" y="50"/>
                    <a:pt x="9" y="50"/>
                  </a:cubicBezTo>
                  <a:cubicBezTo>
                    <a:pt x="4" y="50"/>
                    <a:pt x="0" y="49"/>
                    <a:pt x="0" y="45"/>
                  </a:cubicBezTo>
                  <a:cubicBezTo>
                    <a:pt x="0" y="43"/>
                    <a:pt x="1" y="41"/>
                    <a:pt x="3" y="41"/>
                  </a:cubicBezTo>
                  <a:cubicBezTo>
                    <a:pt x="5" y="41"/>
                    <a:pt x="6" y="43"/>
                    <a:pt x="6" y="45"/>
                  </a:cubicBezTo>
                  <a:cubicBezTo>
                    <a:pt x="6" y="47"/>
                    <a:pt x="7" y="49"/>
                    <a:pt x="10" y="49"/>
                  </a:cubicBezTo>
                  <a:cubicBezTo>
                    <a:pt x="13" y="49"/>
                    <a:pt x="15" y="44"/>
                    <a:pt x="15" y="3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3"/>
                    <a:pt x="13" y="2"/>
                    <a:pt x="8" y="2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í$ľíḋè">
              <a:extLst>
                <a:ext uri="{FF2B5EF4-FFF2-40B4-BE49-F238E27FC236}">
                  <a16:creationId xmlns:a16="http://schemas.microsoft.com/office/drawing/2014/main" id="{2B12A527-D4BA-4D9B-9F92-930D2D58029B}"/>
                </a:ext>
              </a:extLst>
            </p:cNvPr>
            <p:cNvSpPr/>
            <p:nvPr/>
          </p:nvSpPr>
          <p:spPr bwMode="auto">
            <a:xfrm>
              <a:off x="4437063" y="3832225"/>
              <a:ext cx="58738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ïṧḷîḓê">
              <a:extLst>
                <a:ext uri="{FF2B5EF4-FFF2-40B4-BE49-F238E27FC236}">
                  <a16:creationId xmlns:a16="http://schemas.microsoft.com/office/drawing/2014/main" id="{19FFEEEB-2011-4F11-A96E-5866E1E32039}"/>
                </a:ext>
              </a:extLst>
            </p:cNvPr>
            <p:cNvSpPr/>
            <p:nvPr/>
          </p:nvSpPr>
          <p:spPr bwMode="auto">
            <a:xfrm>
              <a:off x="4521200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7 w 49"/>
                <a:gd name="T5" fmla="*/ 43 h 50"/>
                <a:gd name="T6" fmla="*/ 7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9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íśļidè">
              <a:extLst>
                <a:ext uri="{FF2B5EF4-FFF2-40B4-BE49-F238E27FC236}">
                  <a16:creationId xmlns:a16="http://schemas.microsoft.com/office/drawing/2014/main" id="{487472EB-5680-48A7-9481-9B88A1E777C7}"/>
                </a:ext>
              </a:extLst>
            </p:cNvPr>
            <p:cNvSpPr/>
            <p:nvPr/>
          </p:nvSpPr>
          <p:spPr bwMode="auto">
            <a:xfrm>
              <a:off x="4703763" y="3829050"/>
              <a:ext cx="144463" cy="173038"/>
            </a:xfrm>
            <a:custGeom>
              <a:avLst/>
              <a:gdLst>
                <a:gd name="T0" fmla="*/ 45 w 45"/>
                <a:gd name="T1" fmla="*/ 28 h 51"/>
                <a:gd name="T2" fmla="*/ 45 w 45"/>
                <a:gd name="T3" fmla="*/ 30 h 51"/>
                <a:gd name="T4" fmla="*/ 39 w 45"/>
                <a:gd name="T5" fmla="*/ 35 h 51"/>
                <a:gd name="T6" fmla="*/ 39 w 45"/>
                <a:gd name="T7" fmla="*/ 50 h 51"/>
                <a:gd name="T8" fmla="*/ 36 w 45"/>
                <a:gd name="T9" fmla="*/ 50 h 51"/>
                <a:gd name="T10" fmla="*/ 35 w 45"/>
                <a:gd name="T11" fmla="*/ 47 h 51"/>
                <a:gd name="T12" fmla="*/ 21 w 45"/>
                <a:gd name="T13" fmla="*/ 51 h 51"/>
                <a:gd name="T14" fmla="*/ 0 w 45"/>
                <a:gd name="T15" fmla="*/ 26 h 51"/>
                <a:gd name="T16" fmla="*/ 22 w 45"/>
                <a:gd name="T17" fmla="*/ 0 h 51"/>
                <a:gd name="T18" fmla="*/ 31 w 45"/>
                <a:gd name="T19" fmla="*/ 2 h 51"/>
                <a:gd name="T20" fmla="*/ 36 w 45"/>
                <a:gd name="T21" fmla="*/ 0 h 51"/>
                <a:gd name="T22" fmla="*/ 41 w 45"/>
                <a:gd name="T23" fmla="*/ 12 h 51"/>
                <a:gd name="T24" fmla="*/ 40 w 45"/>
                <a:gd name="T25" fmla="*/ 13 h 51"/>
                <a:gd name="T26" fmla="*/ 22 w 45"/>
                <a:gd name="T27" fmla="*/ 2 h 51"/>
                <a:gd name="T28" fmla="*/ 5 w 45"/>
                <a:gd name="T29" fmla="*/ 25 h 51"/>
                <a:gd name="T30" fmla="*/ 21 w 45"/>
                <a:gd name="T31" fmla="*/ 50 h 51"/>
                <a:gd name="T32" fmla="*/ 35 w 45"/>
                <a:gd name="T33" fmla="*/ 40 h 51"/>
                <a:gd name="T34" fmla="*/ 35 w 45"/>
                <a:gd name="T35" fmla="*/ 35 h 51"/>
                <a:gd name="T36" fmla="*/ 27 w 45"/>
                <a:gd name="T37" fmla="*/ 30 h 51"/>
                <a:gd name="T38" fmla="*/ 27 w 45"/>
                <a:gd name="T39" fmla="*/ 28 h 51"/>
                <a:gd name="T40" fmla="*/ 45 w 45"/>
                <a:gd name="T41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51">
                  <a:moveTo>
                    <a:pt x="45" y="28"/>
                  </a:moveTo>
                  <a:cubicBezTo>
                    <a:pt x="45" y="30"/>
                    <a:pt x="45" y="30"/>
                    <a:pt x="45" y="30"/>
                  </a:cubicBezTo>
                  <a:cubicBezTo>
                    <a:pt x="40" y="30"/>
                    <a:pt x="39" y="32"/>
                    <a:pt x="39" y="35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2" y="49"/>
                    <a:pt x="28" y="51"/>
                    <a:pt x="21" y="51"/>
                  </a:cubicBezTo>
                  <a:cubicBezTo>
                    <a:pt x="8" y="51"/>
                    <a:pt x="0" y="42"/>
                    <a:pt x="0" y="26"/>
                  </a:cubicBezTo>
                  <a:cubicBezTo>
                    <a:pt x="0" y="11"/>
                    <a:pt x="9" y="0"/>
                    <a:pt x="22" y="0"/>
                  </a:cubicBezTo>
                  <a:cubicBezTo>
                    <a:pt x="26" y="0"/>
                    <a:pt x="29" y="1"/>
                    <a:pt x="31" y="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6" y="8"/>
                    <a:pt x="31" y="2"/>
                    <a:pt x="22" y="2"/>
                  </a:cubicBezTo>
                  <a:cubicBezTo>
                    <a:pt x="12" y="2"/>
                    <a:pt x="5" y="12"/>
                    <a:pt x="5" y="25"/>
                  </a:cubicBezTo>
                  <a:cubicBezTo>
                    <a:pt x="5" y="42"/>
                    <a:pt x="13" y="50"/>
                    <a:pt x="21" y="50"/>
                  </a:cubicBezTo>
                  <a:cubicBezTo>
                    <a:pt x="29" y="50"/>
                    <a:pt x="35" y="44"/>
                    <a:pt x="35" y="40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2"/>
                    <a:pt x="33" y="30"/>
                    <a:pt x="27" y="30"/>
                  </a:cubicBezTo>
                  <a:cubicBezTo>
                    <a:pt x="27" y="28"/>
                    <a:pt x="27" y="28"/>
                    <a:pt x="27" y="28"/>
                  </a:cubicBezTo>
                  <a:lnTo>
                    <a:pt x="45" y="2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ïŝľiďè">
              <a:extLst>
                <a:ext uri="{FF2B5EF4-FFF2-40B4-BE49-F238E27FC236}">
                  <a16:creationId xmlns:a16="http://schemas.microsoft.com/office/drawing/2014/main" id="{522217BF-FA10-4DAB-9A38-69B0844F228F}"/>
                </a:ext>
              </a:extLst>
            </p:cNvPr>
            <p:cNvSpPr/>
            <p:nvPr/>
          </p:nvSpPr>
          <p:spPr bwMode="auto">
            <a:xfrm>
              <a:off x="4946650" y="3832225"/>
              <a:ext cx="157163" cy="169863"/>
            </a:xfrm>
            <a:custGeom>
              <a:avLst/>
              <a:gdLst>
                <a:gd name="T0" fmla="*/ 0 w 49"/>
                <a:gd name="T1" fmla="*/ 0 h 50"/>
                <a:gd name="T2" fmla="*/ 18 w 49"/>
                <a:gd name="T3" fmla="*/ 0 h 50"/>
                <a:gd name="T4" fmla="*/ 18 w 49"/>
                <a:gd name="T5" fmla="*/ 2 h 50"/>
                <a:gd name="T6" fmla="*/ 11 w 49"/>
                <a:gd name="T7" fmla="*/ 6 h 50"/>
                <a:gd name="T8" fmla="*/ 11 w 49"/>
                <a:gd name="T9" fmla="*/ 34 h 50"/>
                <a:gd name="T10" fmla="*/ 26 w 49"/>
                <a:gd name="T11" fmla="*/ 48 h 50"/>
                <a:gd name="T12" fmla="*/ 41 w 49"/>
                <a:gd name="T13" fmla="*/ 34 h 50"/>
                <a:gd name="T14" fmla="*/ 41 w 49"/>
                <a:gd name="T15" fmla="*/ 6 h 50"/>
                <a:gd name="T16" fmla="*/ 34 w 49"/>
                <a:gd name="T17" fmla="*/ 2 h 50"/>
                <a:gd name="T18" fmla="*/ 34 w 49"/>
                <a:gd name="T19" fmla="*/ 0 h 50"/>
                <a:gd name="T20" fmla="*/ 49 w 49"/>
                <a:gd name="T21" fmla="*/ 0 h 50"/>
                <a:gd name="T22" fmla="*/ 49 w 49"/>
                <a:gd name="T23" fmla="*/ 2 h 50"/>
                <a:gd name="T24" fmla="*/ 43 w 49"/>
                <a:gd name="T25" fmla="*/ 6 h 50"/>
                <a:gd name="T26" fmla="*/ 43 w 49"/>
                <a:gd name="T27" fmla="*/ 34 h 50"/>
                <a:gd name="T28" fmla="*/ 24 w 49"/>
                <a:gd name="T29" fmla="*/ 50 h 50"/>
                <a:gd name="T30" fmla="*/ 7 w 49"/>
                <a:gd name="T31" fmla="*/ 33 h 50"/>
                <a:gd name="T32" fmla="*/ 7 w 49"/>
                <a:gd name="T33" fmla="*/ 6 h 50"/>
                <a:gd name="T34" fmla="*/ 0 w 49"/>
                <a:gd name="T35" fmla="*/ 2 h 50"/>
                <a:gd name="T36" fmla="*/ 0 w 49"/>
                <a:gd name="T3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50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42"/>
                    <a:pt x="17" y="48"/>
                    <a:pt x="26" y="48"/>
                  </a:cubicBezTo>
                  <a:cubicBezTo>
                    <a:pt x="33" y="48"/>
                    <a:pt x="41" y="45"/>
                    <a:pt x="41" y="34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9" y="2"/>
                    <a:pt x="34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3" y="3"/>
                    <a:pt x="43" y="6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45"/>
                    <a:pt x="35" y="50"/>
                    <a:pt x="24" y="50"/>
                  </a:cubicBezTo>
                  <a:cubicBezTo>
                    <a:pt x="15" y="50"/>
                    <a:pt x="7" y="45"/>
                    <a:pt x="7" y="3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îšľïďé">
              <a:extLst>
                <a:ext uri="{FF2B5EF4-FFF2-40B4-BE49-F238E27FC236}">
                  <a16:creationId xmlns:a16="http://schemas.microsoft.com/office/drawing/2014/main" id="{9CCB0ED0-BC9B-419A-95B7-4410996BC3B0}"/>
                </a:ext>
              </a:extLst>
            </p:cNvPr>
            <p:cNvSpPr/>
            <p:nvPr/>
          </p:nvSpPr>
          <p:spPr bwMode="auto">
            <a:xfrm>
              <a:off x="51260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6 w 49"/>
                <a:gd name="T5" fmla="*/ 43 h 50"/>
                <a:gd name="T6" fmla="*/ 6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9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iŝľïďê">
              <a:extLst>
                <a:ext uri="{FF2B5EF4-FFF2-40B4-BE49-F238E27FC236}">
                  <a16:creationId xmlns:a16="http://schemas.microsoft.com/office/drawing/2014/main" id="{4F9E0A93-95C2-44A8-BDE9-46979E1F7D36}"/>
                </a:ext>
              </a:extLst>
            </p:cNvPr>
            <p:cNvSpPr/>
            <p:nvPr/>
          </p:nvSpPr>
          <p:spPr bwMode="auto">
            <a:xfrm>
              <a:off x="5310188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ïṧlïďè">
              <a:extLst>
                <a:ext uri="{FF2B5EF4-FFF2-40B4-BE49-F238E27FC236}">
                  <a16:creationId xmlns:a16="http://schemas.microsoft.com/office/drawing/2014/main" id="{4D3E1FBA-98F2-4BD3-81E7-202A6F273C89}"/>
                </a:ext>
              </a:extLst>
            </p:cNvPr>
            <p:cNvSpPr/>
            <p:nvPr/>
          </p:nvSpPr>
          <p:spPr bwMode="auto">
            <a:xfrm>
              <a:off x="5389563" y="3832225"/>
              <a:ext cx="150813" cy="169863"/>
            </a:xfrm>
            <a:custGeom>
              <a:avLst/>
              <a:gdLst>
                <a:gd name="T0" fmla="*/ 32 w 47"/>
                <a:gd name="T1" fmla="*/ 0 h 50"/>
                <a:gd name="T2" fmla="*/ 47 w 47"/>
                <a:gd name="T3" fmla="*/ 0 h 50"/>
                <a:gd name="T4" fmla="*/ 47 w 47"/>
                <a:gd name="T5" fmla="*/ 2 h 50"/>
                <a:gd name="T6" fmla="*/ 40 w 47"/>
                <a:gd name="T7" fmla="*/ 7 h 50"/>
                <a:gd name="T8" fmla="*/ 24 w 47"/>
                <a:gd name="T9" fmla="*/ 50 h 50"/>
                <a:gd name="T10" fmla="*/ 23 w 47"/>
                <a:gd name="T11" fmla="*/ 50 h 50"/>
                <a:gd name="T12" fmla="*/ 7 w 47"/>
                <a:gd name="T13" fmla="*/ 6 h 50"/>
                <a:gd name="T14" fmla="*/ 0 w 47"/>
                <a:gd name="T15" fmla="*/ 2 h 50"/>
                <a:gd name="T16" fmla="*/ 0 w 47"/>
                <a:gd name="T17" fmla="*/ 0 h 50"/>
                <a:gd name="T18" fmla="*/ 18 w 47"/>
                <a:gd name="T19" fmla="*/ 0 h 50"/>
                <a:gd name="T20" fmla="*/ 18 w 47"/>
                <a:gd name="T21" fmla="*/ 2 h 50"/>
                <a:gd name="T22" fmla="*/ 11 w 47"/>
                <a:gd name="T23" fmla="*/ 4 h 50"/>
                <a:gd name="T24" fmla="*/ 12 w 47"/>
                <a:gd name="T25" fmla="*/ 5 h 50"/>
                <a:gd name="T26" fmla="*/ 25 w 47"/>
                <a:gd name="T27" fmla="*/ 43 h 50"/>
                <a:gd name="T28" fmla="*/ 38 w 47"/>
                <a:gd name="T29" fmla="*/ 7 h 50"/>
                <a:gd name="T30" fmla="*/ 39 w 47"/>
                <a:gd name="T31" fmla="*/ 4 h 50"/>
                <a:gd name="T32" fmla="*/ 32 w 47"/>
                <a:gd name="T33" fmla="*/ 2 h 50"/>
                <a:gd name="T34" fmla="*/ 32 w 47"/>
                <a:gd name="T3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50">
                  <a:moveTo>
                    <a:pt x="32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2"/>
                    <a:pt x="42" y="3"/>
                    <a:pt x="40" y="7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4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2"/>
                    <a:pt x="11" y="4"/>
                  </a:cubicBezTo>
                  <a:cubicBezTo>
                    <a:pt x="11" y="4"/>
                    <a:pt x="11" y="5"/>
                    <a:pt x="12" y="5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9" y="6"/>
                    <a:pt x="39" y="5"/>
                    <a:pt x="39" y="4"/>
                  </a:cubicBezTo>
                  <a:cubicBezTo>
                    <a:pt x="39" y="3"/>
                    <a:pt x="37" y="2"/>
                    <a:pt x="32" y="2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iṥľîḋe">
              <a:extLst>
                <a:ext uri="{FF2B5EF4-FFF2-40B4-BE49-F238E27FC236}">
                  <a16:creationId xmlns:a16="http://schemas.microsoft.com/office/drawing/2014/main" id="{32F045A3-E4C4-4BBC-B05C-C8A15C1F8670}"/>
                </a:ext>
              </a:extLst>
            </p:cNvPr>
            <p:cNvSpPr/>
            <p:nvPr/>
          </p:nvSpPr>
          <p:spPr bwMode="auto">
            <a:xfrm>
              <a:off x="556260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6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íślîḋè">
              <a:extLst>
                <a:ext uri="{FF2B5EF4-FFF2-40B4-BE49-F238E27FC236}">
                  <a16:creationId xmlns:a16="http://schemas.microsoft.com/office/drawing/2014/main" id="{66FF37DF-043E-4DFC-8287-33E69C453D2E}"/>
                </a:ext>
              </a:extLst>
            </p:cNvPr>
            <p:cNvSpPr/>
            <p:nvPr/>
          </p:nvSpPr>
          <p:spPr bwMode="auto">
            <a:xfrm>
              <a:off x="5722938" y="3832225"/>
              <a:ext cx="138113" cy="166688"/>
            </a:xfrm>
            <a:custGeom>
              <a:avLst/>
              <a:gdLst>
                <a:gd name="T0" fmla="*/ 0 w 43"/>
                <a:gd name="T1" fmla="*/ 49 h 49"/>
                <a:gd name="T2" fmla="*/ 0 w 43"/>
                <a:gd name="T3" fmla="*/ 48 h 49"/>
                <a:gd name="T4" fmla="*/ 6 w 43"/>
                <a:gd name="T5" fmla="*/ 43 h 49"/>
                <a:gd name="T6" fmla="*/ 6 w 43"/>
                <a:gd name="T7" fmla="*/ 6 h 49"/>
                <a:gd name="T8" fmla="*/ 0 w 43"/>
                <a:gd name="T9" fmla="*/ 2 h 49"/>
                <a:gd name="T10" fmla="*/ 0 w 43"/>
                <a:gd name="T11" fmla="*/ 0 h 49"/>
                <a:gd name="T12" fmla="*/ 22 w 43"/>
                <a:gd name="T13" fmla="*/ 0 h 49"/>
                <a:gd name="T14" fmla="*/ 38 w 43"/>
                <a:gd name="T15" fmla="*/ 12 h 49"/>
                <a:gd name="T16" fmla="*/ 24 w 43"/>
                <a:gd name="T17" fmla="*/ 25 h 49"/>
                <a:gd name="T18" fmla="*/ 36 w 43"/>
                <a:gd name="T19" fmla="*/ 44 h 49"/>
                <a:gd name="T20" fmla="*/ 43 w 43"/>
                <a:gd name="T21" fmla="*/ 48 h 49"/>
                <a:gd name="T22" fmla="*/ 43 w 43"/>
                <a:gd name="T23" fmla="*/ 49 h 49"/>
                <a:gd name="T24" fmla="*/ 33 w 43"/>
                <a:gd name="T25" fmla="*/ 49 h 49"/>
                <a:gd name="T26" fmla="*/ 20 w 43"/>
                <a:gd name="T27" fmla="*/ 25 h 49"/>
                <a:gd name="T28" fmla="*/ 10 w 43"/>
                <a:gd name="T29" fmla="*/ 25 h 49"/>
                <a:gd name="T30" fmla="*/ 10 w 43"/>
                <a:gd name="T31" fmla="*/ 43 h 49"/>
                <a:gd name="T32" fmla="*/ 17 w 43"/>
                <a:gd name="T33" fmla="*/ 48 h 49"/>
                <a:gd name="T34" fmla="*/ 17 w 43"/>
                <a:gd name="T35" fmla="*/ 49 h 49"/>
                <a:gd name="T36" fmla="*/ 0 w 43"/>
                <a:gd name="T37" fmla="*/ 49 h 49"/>
                <a:gd name="T38" fmla="*/ 10 w 43"/>
                <a:gd name="T39" fmla="*/ 23 h 49"/>
                <a:gd name="T40" fmla="*/ 23 w 43"/>
                <a:gd name="T41" fmla="*/ 23 h 49"/>
                <a:gd name="T42" fmla="*/ 33 w 43"/>
                <a:gd name="T43" fmla="*/ 12 h 49"/>
                <a:gd name="T44" fmla="*/ 21 w 43"/>
                <a:gd name="T45" fmla="*/ 2 h 49"/>
                <a:gd name="T46" fmla="*/ 15 w 43"/>
                <a:gd name="T47" fmla="*/ 2 h 49"/>
                <a:gd name="T48" fmla="*/ 10 w 43"/>
                <a:gd name="T49" fmla="*/ 6 h 49"/>
                <a:gd name="T50" fmla="*/ 10 w 43"/>
                <a:gd name="T51" fmla="*/ 2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2" y="0"/>
                    <a:pt x="38" y="5"/>
                    <a:pt x="38" y="12"/>
                  </a:cubicBezTo>
                  <a:cubicBezTo>
                    <a:pt x="38" y="19"/>
                    <a:pt x="34" y="24"/>
                    <a:pt x="24" y="25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7" y="47"/>
                    <a:pt x="39" y="4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  <a:moveTo>
                    <a:pt x="10" y="23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31" y="23"/>
                    <a:pt x="33" y="18"/>
                    <a:pt x="33" y="12"/>
                  </a:cubicBezTo>
                  <a:cubicBezTo>
                    <a:pt x="33" y="6"/>
                    <a:pt x="29" y="2"/>
                    <a:pt x="21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2" y="2"/>
                    <a:pt x="10" y="3"/>
                    <a:pt x="10" y="6"/>
                  </a:cubicBezTo>
                  <a:lnTo>
                    <a:pt x="10" y="23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isľiḓè">
              <a:extLst>
                <a:ext uri="{FF2B5EF4-FFF2-40B4-BE49-F238E27FC236}">
                  <a16:creationId xmlns:a16="http://schemas.microsoft.com/office/drawing/2014/main" id="{FF07965C-E3A0-43ED-9C87-E7D1E2BB6BC7}"/>
                </a:ext>
              </a:extLst>
            </p:cNvPr>
            <p:cNvSpPr/>
            <p:nvPr/>
          </p:nvSpPr>
          <p:spPr bwMode="auto">
            <a:xfrm>
              <a:off x="5886450" y="3829050"/>
              <a:ext cx="115888" cy="173038"/>
            </a:xfrm>
            <a:custGeom>
              <a:avLst/>
              <a:gdLst>
                <a:gd name="T0" fmla="*/ 2 w 36"/>
                <a:gd name="T1" fmla="*/ 38 h 51"/>
                <a:gd name="T2" fmla="*/ 20 w 36"/>
                <a:gd name="T3" fmla="*/ 50 h 51"/>
                <a:gd name="T4" fmla="*/ 33 w 36"/>
                <a:gd name="T5" fmla="*/ 39 h 51"/>
                <a:gd name="T6" fmla="*/ 18 w 36"/>
                <a:gd name="T7" fmla="*/ 27 h 51"/>
                <a:gd name="T8" fmla="*/ 2 w 36"/>
                <a:gd name="T9" fmla="*/ 12 h 51"/>
                <a:gd name="T10" fmla="*/ 17 w 36"/>
                <a:gd name="T11" fmla="*/ 0 h 51"/>
                <a:gd name="T12" fmla="*/ 26 w 36"/>
                <a:gd name="T13" fmla="*/ 2 h 51"/>
                <a:gd name="T14" fmla="*/ 27 w 36"/>
                <a:gd name="T15" fmla="*/ 2 h 51"/>
                <a:gd name="T16" fmla="*/ 31 w 36"/>
                <a:gd name="T17" fmla="*/ 1 h 51"/>
                <a:gd name="T18" fmla="*/ 35 w 36"/>
                <a:gd name="T19" fmla="*/ 13 h 51"/>
                <a:gd name="T20" fmla="*/ 34 w 36"/>
                <a:gd name="T21" fmla="*/ 14 h 51"/>
                <a:gd name="T22" fmla="*/ 16 w 36"/>
                <a:gd name="T23" fmla="*/ 2 h 51"/>
                <a:gd name="T24" fmla="*/ 6 w 36"/>
                <a:gd name="T25" fmla="*/ 11 h 51"/>
                <a:gd name="T26" fmla="*/ 20 w 36"/>
                <a:gd name="T27" fmla="*/ 23 h 51"/>
                <a:gd name="T28" fmla="*/ 36 w 36"/>
                <a:gd name="T29" fmla="*/ 38 h 51"/>
                <a:gd name="T30" fmla="*/ 21 w 36"/>
                <a:gd name="T31" fmla="*/ 51 h 51"/>
                <a:gd name="T32" fmla="*/ 10 w 36"/>
                <a:gd name="T33" fmla="*/ 49 h 51"/>
                <a:gd name="T34" fmla="*/ 5 w 36"/>
                <a:gd name="T35" fmla="*/ 51 h 51"/>
                <a:gd name="T36" fmla="*/ 0 w 36"/>
                <a:gd name="T37" fmla="*/ 38 h 51"/>
                <a:gd name="T38" fmla="*/ 2 w 36"/>
                <a:gd name="T3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51">
                  <a:moveTo>
                    <a:pt x="2" y="38"/>
                  </a:moveTo>
                  <a:cubicBezTo>
                    <a:pt x="5" y="43"/>
                    <a:pt x="11" y="50"/>
                    <a:pt x="20" y="50"/>
                  </a:cubicBezTo>
                  <a:cubicBezTo>
                    <a:pt x="27" y="50"/>
                    <a:pt x="33" y="47"/>
                    <a:pt x="33" y="39"/>
                  </a:cubicBezTo>
                  <a:cubicBezTo>
                    <a:pt x="33" y="32"/>
                    <a:pt x="28" y="30"/>
                    <a:pt x="18" y="27"/>
                  </a:cubicBezTo>
                  <a:cubicBezTo>
                    <a:pt x="10" y="25"/>
                    <a:pt x="2" y="21"/>
                    <a:pt x="2" y="12"/>
                  </a:cubicBezTo>
                  <a:cubicBezTo>
                    <a:pt x="2" y="7"/>
                    <a:pt x="6" y="0"/>
                    <a:pt x="17" y="0"/>
                  </a:cubicBezTo>
                  <a:cubicBezTo>
                    <a:pt x="22" y="0"/>
                    <a:pt x="25" y="2"/>
                    <a:pt x="26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0" y="7"/>
                    <a:pt x="24" y="2"/>
                    <a:pt x="16" y="2"/>
                  </a:cubicBezTo>
                  <a:cubicBezTo>
                    <a:pt x="11" y="2"/>
                    <a:pt x="6" y="4"/>
                    <a:pt x="6" y="11"/>
                  </a:cubicBezTo>
                  <a:cubicBezTo>
                    <a:pt x="6" y="19"/>
                    <a:pt x="13" y="21"/>
                    <a:pt x="20" y="23"/>
                  </a:cubicBezTo>
                  <a:cubicBezTo>
                    <a:pt x="29" y="26"/>
                    <a:pt x="36" y="29"/>
                    <a:pt x="36" y="38"/>
                  </a:cubicBezTo>
                  <a:cubicBezTo>
                    <a:pt x="36" y="47"/>
                    <a:pt x="29" y="51"/>
                    <a:pt x="21" y="51"/>
                  </a:cubicBezTo>
                  <a:cubicBezTo>
                    <a:pt x="16" y="51"/>
                    <a:pt x="12" y="49"/>
                    <a:pt x="10" y="49"/>
                  </a:cubicBezTo>
                  <a:cubicBezTo>
                    <a:pt x="8" y="49"/>
                    <a:pt x="6" y="50"/>
                    <a:pt x="5" y="51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2" y="3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isḻiḍe">
              <a:extLst>
                <a:ext uri="{FF2B5EF4-FFF2-40B4-BE49-F238E27FC236}">
                  <a16:creationId xmlns:a16="http://schemas.microsoft.com/office/drawing/2014/main" id="{3511BC4C-D87A-4E1D-B801-1C0F7013BE28}"/>
                </a:ext>
              </a:extLst>
            </p:cNvPr>
            <p:cNvSpPr/>
            <p:nvPr/>
          </p:nvSpPr>
          <p:spPr bwMode="auto">
            <a:xfrm>
              <a:off x="6037263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îṥlïḋe">
              <a:extLst>
                <a:ext uri="{FF2B5EF4-FFF2-40B4-BE49-F238E27FC236}">
                  <a16:creationId xmlns:a16="http://schemas.microsoft.com/office/drawing/2014/main" id="{EA531A72-BB93-4EE0-AB53-B3219E859A5E}"/>
                </a:ext>
              </a:extLst>
            </p:cNvPr>
            <p:cNvSpPr/>
            <p:nvPr/>
          </p:nvSpPr>
          <p:spPr bwMode="auto">
            <a:xfrm>
              <a:off x="6121400" y="3832225"/>
              <a:ext cx="157163" cy="166688"/>
            </a:xfrm>
            <a:custGeom>
              <a:avLst/>
              <a:gdLst>
                <a:gd name="T0" fmla="*/ 15 w 49"/>
                <a:gd name="T1" fmla="*/ 49 h 49"/>
                <a:gd name="T2" fmla="*/ 15 w 49"/>
                <a:gd name="T3" fmla="*/ 48 h 49"/>
                <a:gd name="T4" fmla="*/ 22 w 49"/>
                <a:gd name="T5" fmla="*/ 44 h 49"/>
                <a:gd name="T6" fmla="*/ 22 w 49"/>
                <a:gd name="T7" fmla="*/ 6 h 49"/>
                <a:gd name="T8" fmla="*/ 17 w 49"/>
                <a:gd name="T9" fmla="*/ 2 h 49"/>
                <a:gd name="T10" fmla="*/ 1 w 49"/>
                <a:gd name="T11" fmla="*/ 12 h 49"/>
                <a:gd name="T12" fmla="*/ 0 w 49"/>
                <a:gd name="T13" fmla="*/ 12 h 49"/>
                <a:gd name="T14" fmla="*/ 4 w 49"/>
                <a:gd name="T15" fmla="*/ 0 h 49"/>
                <a:gd name="T16" fmla="*/ 45 w 49"/>
                <a:gd name="T17" fmla="*/ 0 h 49"/>
                <a:gd name="T18" fmla="*/ 49 w 49"/>
                <a:gd name="T19" fmla="*/ 12 h 49"/>
                <a:gd name="T20" fmla="*/ 48 w 49"/>
                <a:gd name="T21" fmla="*/ 13 h 49"/>
                <a:gd name="T22" fmla="*/ 33 w 49"/>
                <a:gd name="T23" fmla="*/ 2 h 49"/>
                <a:gd name="T24" fmla="*/ 27 w 49"/>
                <a:gd name="T25" fmla="*/ 6 h 49"/>
                <a:gd name="T26" fmla="*/ 27 w 49"/>
                <a:gd name="T27" fmla="*/ 44 h 49"/>
                <a:gd name="T28" fmla="*/ 34 w 49"/>
                <a:gd name="T29" fmla="*/ 48 h 49"/>
                <a:gd name="T30" fmla="*/ 34 w 49"/>
                <a:gd name="T31" fmla="*/ 49 h 49"/>
                <a:gd name="T32" fmla="*/ 15 w 49"/>
                <a:gd name="T3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49">
                  <a:moveTo>
                    <a:pt x="15" y="49"/>
                  </a:moveTo>
                  <a:cubicBezTo>
                    <a:pt x="15" y="48"/>
                    <a:pt x="15" y="48"/>
                    <a:pt x="15" y="48"/>
                  </a:cubicBezTo>
                  <a:cubicBezTo>
                    <a:pt x="19" y="48"/>
                    <a:pt x="22" y="47"/>
                    <a:pt x="22" y="44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3"/>
                    <a:pt x="21" y="2"/>
                    <a:pt x="17" y="2"/>
                  </a:cubicBezTo>
                  <a:cubicBezTo>
                    <a:pt x="8" y="2"/>
                    <a:pt x="4" y="7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4" y="7"/>
                    <a:pt x="42" y="2"/>
                    <a:pt x="33" y="2"/>
                  </a:cubicBezTo>
                  <a:cubicBezTo>
                    <a:pt x="29" y="2"/>
                    <a:pt x="27" y="3"/>
                    <a:pt x="27" y="6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7"/>
                    <a:pt x="29" y="48"/>
                    <a:pt x="34" y="48"/>
                  </a:cubicBezTo>
                  <a:cubicBezTo>
                    <a:pt x="34" y="49"/>
                    <a:pt x="34" y="49"/>
                    <a:pt x="34" y="49"/>
                  </a:cubicBezTo>
                  <a:lnTo>
                    <a:pt x="15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ïSḷidè">
              <a:extLst>
                <a:ext uri="{FF2B5EF4-FFF2-40B4-BE49-F238E27FC236}">
                  <a16:creationId xmlns:a16="http://schemas.microsoft.com/office/drawing/2014/main" id="{6669518C-09BC-48F9-BA05-C813725A51AA}"/>
                </a:ext>
              </a:extLst>
            </p:cNvPr>
            <p:cNvSpPr/>
            <p:nvPr/>
          </p:nvSpPr>
          <p:spPr bwMode="auto">
            <a:xfrm>
              <a:off x="6297613" y="3832225"/>
              <a:ext cx="141288" cy="166688"/>
            </a:xfrm>
            <a:custGeom>
              <a:avLst/>
              <a:gdLst>
                <a:gd name="T0" fmla="*/ 13 w 44"/>
                <a:gd name="T1" fmla="*/ 49 h 49"/>
                <a:gd name="T2" fmla="*/ 13 w 44"/>
                <a:gd name="T3" fmla="*/ 48 h 49"/>
                <a:gd name="T4" fmla="*/ 20 w 44"/>
                <a:gd name="T5" fmla="*/ 44 h 49"/>
                <a:gd name="T6" fmla="*/ 20 w 44"/>
                <a:gd name="T7" fmla="*/ 30 h 49"/>
                <a:gd name="T8" fmla="*/ 7 w 44"/>
                <a:gd name="T9" fmla="*/ 5 h 49"/>
                <a:gd name="T10" fmla="*/ 0 w 44"/>
                <a:gd name="T11" fmla="*/ 2 h 49"/>
                <a:gd name="T12" fmla="*/ 0 w 44"/>
                <a:gd name="T13" fmla="*/ 0 h 49"/>
                <a:gd name="T14" fmla="*/ 18 w 44"/>
                <a:gd name="T15" fmla="*/ 0 h 49"/>
                <a:gd name="T16" fmla="*/ 18 w 44"/>
                <a:gd name="T17" fmla="*/ 2 h 49"/>
                <a:gd name="T18" fmla="*/ 11 w 44"/>
                <a:gd name="T19" fmla="*/ 4 h 49"/>
                <a:gd name="T20" fmla="*/ 12 w 44"/>
                <a:gd name="T21" fmla="*/ 5 h 49"/>
                <a:gd name="T22" fmla="*/ 23 w 44"/>
                <a:gd name="T23" fmla="*/ 27 h 49"/>
                <a:gd name="T24" fmla="*/ 35 w 44"/>
                <a:gd name="T25" fmla="*/ 6 h 49"/>
                <a:gd name="T26" fmla="*/ 36 w 44"/>
                <a:gd name="T27" fmla="*/ 4 h 49"/>
                <a:gd name="T28" fmla="*/ 29 w 44"/>
                <a:gd name="T29" fmla="*/ 2 h 49"/>
                <a:gd name="T30" fmla="*/ 29 w 44"/>
                <a:gd name="T31" fmla="*/ 0 h 49"/>
                <a:gd name="T32" fmla="*/ 44 w 44"/>
                <a:gd name="T33" fmla="*/ 0 h 49"/>
                <a:gd name="T34" fmla="*/ 44 w 44"/>
                <a:gd name="T35" fmla="*/ 2 h 49"/>
                <a:gd name="T36" fmla="*/ 37 w 44"/>
                <a:gd name="T37" fmla="*/ 7 h 49"/>
                <a:gd name="T38" fmla="*/ 24 w 44"/>
                <a:gd name="T39" fmla="*/ 29 h 49"/>
                <a:gd name="T40" fmla="*/ 24 w 44"/>
                <a:gd name="T41" fmla="*/ 44 h 49"/>
                <a:gd name="T42" fmla="*/ 31 w 44"/>
                <a:gd name="T43" fmla="*/ 48 h 49"/>
                <a:gd name="T44" fmla="*/ 31 w 44"/>
                <a:gd name="T45" fmla="*/ 49 h 49"/>
                <a:gd name="T46" fmla="*/ 13 w 44"/>
                <a:gd name="T4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" h="49">
                  <a:moveTo>
                    <a:pt x="13" y="49"/>
                  </a:moveTo>
                  <a:cubicBezTo>
                    <a:pt x="13" y="48"/>
                    <a:pt x="13" y="48"/>
                    <a:pt x="13" y="48"/>
                  </a:cubicBezTo>
                  <a:cubicBezTo>
                    <a:pt x="19" y="48"/>
                    <a:pt x="20" y="46"/>
                    <a:pt x="20" y="44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5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2"/>
                    <a:pt x="11" y="4"/>
                  </a:cubicBezTo>
                  <a:cubicBezTo>
                    <a:pt x="11" y="4"/>
                    <a:pt x="11" y="4"/>
                    <a:pt x="12" y="5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5"/>
                    <a:pt x="36" y="5"/>
                    <a:pt x="36" y="4"/>
                  </a:cubicBezTo>
                  <a:cubicBezTo>
                    <a:pt x="36" y="3"/>
                    <a:pt x="34" y="2"/>
                    <a:pt x="29" y="2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39" y="2"/>
                    <a:pt x="39" y="3"/>
                    <a:pt x="37" y="7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6"/>
                    <a:pt x="26" y="48"/>
                    <a:pt x="31" y="48"/>
                  </a:cubicBezTo>
                  <a:cubicBezTo>
                    <a:pt x="31" y="49"/>
                    <a:pt x="31" y="49"/>
                    <a:pt x="31" y="49"/>
                  </a:cubicBezTo>
                  <a:lnTo>
                    <a:pt x="13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iSḷiḍé">
              <a:extLst>
                <a:ext uri="{FF2B5EF4-FFF2-40B4-BE49-F238E27FC236}">
                  <a16:creationId xmlns:a16="http://schemas.microsoft.com/office/drawing/2014/main" id="{D13FFE46-5B0A-4409-82E7-3990EA877F04}"/>
                </a:ext>
              </a:extLst>
            </p:cNvPr>
            <p:cNvSpPr/>
            <p:nvPr/>
          </p:nvSpPr>
          <p:spPr bwMode="auto">
            <a:xfrm>
              <a:off x="6540500" y="3829050"/>
              <a:ext cx="138113" cy="173038"/>
            </a:xfrm>
            <a:custGeom>
              <a:avLst/>
              <a:gdLst>
                <a:gd name="T0" fmla="*/ 43 w 43"/>
                <a:gd name="T1" fmla="*/ 26 h 51"/>
                <a:gd name="T2" fmla="*/ 21 w 43"/>
                <a:gd name="T3" fmla="*/ 51 h 51"/>
                <a:gd name="T4" fmla="*/ 0 w 43"/>
                <a:gd name="T5" fmla="*/ 26 h 51"/>
                <a:gd name="T6" fmla="*/ 21 w 43"/>
                <a:gd name="T7" fmla="*/ 0 h 51"/>
                <a:gd name="T8" fmla="*/ 43 w 43"/>
                <a:gd name="T9" fmla="*/ 26 h 51"/>
                <a:gd name="T10" fmla="*/ 5 w 43"/>
                <a:gd name="T11" fmla="*/ 26 h 51"/>
                <a:gd name="T12" fmla="*/ 21 w 43"/>
                <a:gd name="T13" fmla="*/ 50 h 51"/>
                <a:gd name="T14" fmla="*/ 38 w 43"/>
                <a:gd name="T15" fmla="*/ 26 h 51"/>
                <a:gd name="T16" fmla="*/ 21 w 43"/>
                <a:gd name="T17" fmla="*/ 2 h 51"/>
                <a:gd name="T18" fmla="*/ 5 w 43"/>
                <a:gd name="T19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1">
                  <a:moveTo>
                    <a:pt x="43" y="26"/>
                  </a:moveTo>
                  <a:cubicBezTo>
                    <a:pt x="43" y="39"/>
                    <a:pt x="36" y="51"/>
                    <a:pt x="21" y="51"/>
                  </a:cubicBezTo>
                  <a:cubicBezTo>
                    <a:pt x="7" y="51"/>
                    <a:pt x="0" y="39"/>
                    <a:pt x="0" y="26"/>
                  </a:cubicBezTo>
                  <a:cubicBezTo>
                    <a:pt x="0" y="13"/>
                    <a:pt x="7" y="0"/>
                    <a:pt x="21" y="0"/>
                  </a:cubicBezTo>
                  <a:cubicBezTo>
                    <a:pt x="36" y="0"/>
                    <a:pt x="43" y="13"/>
                    <a:pt x="43" y="26"/>
                  </a:cubicBezTo>
                  <a:close/>
                  <a:moveTo>
                    <a:pt x="5" y="26"/>
                  </a:moveTo>
                  <a:cubicBezTo>
                    <a:pt x="5" y="38"/>
                    <a:pt x="10" y="50"/>
                    <a:pt x="21" y="50"/>
                  </a:cubicBezTo>
                  <a:cubicBezTo>
                    <a:pt x="33" y="50"/>
                    <a:pt x="38" y="38"/>
                    <a:pt x="38" y="26"/>
                  </a:cubicBezTo>
                  <a:cubicBezTo>
                    <a:pt x="38" y="14"/>
                    <a:pt x="33" y="2"/>
                    <a:pt x="21" y="2"/>
                  </a:cubicBezTo>
                  <a:cubicBezTo>
                    <a:pt x="10" y="2"/>
                    <a:pt x="5" y="14"/>
                    <a:pt x="5" y="26"/>
                  </a:cubicBez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íṣľiḓê">
              <a:extLst>
                <a:ext uri="{FF2B5EF4-FFF2-40B4-BE49-F238E27FC236}">
                  <a16:creationId xmlns:a16="http://schemas.microsoft.com/office/drawing/2014/main" id="{94C09949-4A7B-458B-B72D-92A470163E7F}"/>
                </a:ext>
              </a:extLst>
            </p:cNvPr>
            <p:cNvSpPr/>
            <p:nvPr/>
          </p:nvSpPr>
          <p:spPr bwMode="auto">
            <a:xfrm>
              <a:off x="6707188" y="3832225"/>
              <a:ext cx="128588" cy="166688"/>
            </a:xfrm>
            <a:custGeom>
              <a:avLst/>
              <a:gdLst>
                <a:gd name="T0" fmla="*/ 0 w 40"/>
                <a:gd name="T1" fmla="*/ 49 h 49"/>
                <a:gd name="T2" fmla="*/ 0 w 40"/>
                <a:gd name="T3" fmla="*/ 48 h 49"/>
                <a:gd name="T4" fmla="*/ 6 w 40"/>
                <a:gd name="T5" fmla="*/ 43 h 49"/>
                <a:gd name="T6" fmla="*/ 6 w 40"/>
                <a:gd name="T7" fmla="*/ 6 h 49"/>
                <a:gd name="T8" fmla="*/ 0 w 40"/>
                <a:gd name="T9" fmla="*/ 2 h 49"/>
                <a:gd name="T10" fmla="*/ 0 w 40"/>
                <a:gd name="T11" fmla="*/ 0 h 49"/>
                <a:gd name="T12" fmla="*/ 35 w 40"/>
                <a:gd name="T13" fmla="*/ 0 h 49"/>
                <a:gd name="T14" fmla="*/ 40 w 40"/>
                <a:gd name="T15" fmla="*/ 11 h 49"/>
                <a:gd name="T16" fmla="*/ 39 w 40"/>
                <a:gd name="T17" fmla="*/ 12 h 49"/>
                <a:gd name="T18" fmla="*/ 22 w 40"/>
                <a:gd name="T19" fmla="*/ 2 h 49"/>
                <a:gd name="T20" fmla="*/ 15 w 40"/>
                <a:gd name="T21" fmla="*/ 2 h 49"/>
                <a:gd name="T22" fmla="*/ 10 w 40"/>
                <a:gd name="T23" fmla="*/ 6 h 49"/>
                <a:gd name="T24" fmla="*/ 10 w 40"/>
                <a:gd name="T25" fmla="*/ 23 h 49"/>
                <a:gd name="T26" fmla="*/ 20 w 40"/>
                <a:gd name="T27" fmla="*/ 23 h 49"/>
                <a:gd name="T28" fmla="*/ 28 w 40"/>
                <a:gd name="T29" fmla="*/ 14 h 49"/>
                <a:gd name="T30" fmla="*/ 30 w 40"/>
                <a:gd name="T31" fmla="*/ 14 h 49"/>
                <a:gd name="T32" fmla="*/ 30 w 40"/>
                <a:gd name="T33" fmla="*/ 34 h 49"/>
                <a:gd name="T34" fmla="*/ 28 w 40"/>
                <a:gd name="T35" fmla="*/ 34 h 49"/>
                <a:gd name="T36" fmla="*/ 20 w 40"/>
                <a:gd name="T37" fmla="*/ 24 h 49"/>
                <a:gd name="T38" fmla="*/ 10 w 40"/>
                <a:gd name="T39" fmla="*/ 24 h 49"/>
                <a:gd name="T40" fmla="*/ 10 w 40"/>
                <a:gd name="T41" fmla="*/ 43 h 49"/>
                <a:gd name="T42" fmla="*/ 17 w 40"/>
                <a:gd name="T43" fmla="*/ 48 h 49"/>
                <a:gd name="T44" fmla="*/ 17 w 40"/>
                <a:gd name="T45" fmla="*/ 49 h 49"/>
                <a:gd name="T46" fmla="*/ 0 w 40"/>
                <a:gd name="T4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6" y="8"/>
                    <a:pt x="31" y="2"/>
                    <a:pt x="22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5" y="23"/>
                    <a:pt x="28" y="22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27"/>
                    <a:pt x="25" y="24"/>
                    <a:pt x="2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îş1ïďê">
              <a:extLst>
                <a:ext uri="{FF2B5EF4-FFF2-40B4-BE49-F238E27FC236}">
                  <a16:creationId xmlns:a16="http://schemas.microsoft.com/office/drawing/2014/main" id="{4232F75E-CE9C-4A7A-A1C5-EFA15D7DACA8}"/>
                </a:ext>
              </a:extLst>
            </p:cNvPr>
            <p:cNvSpPr/>
            <p:nvPr/>
          </p:nvSpPr>
          <p:spPr bwMode="auto">
            <a:xfrm>
              <a:off x="6942138" y="3829050"/>
              <a:ext cx="130175" cy="173038"/>
            </a:xfrm>
            <a:custGeom>
              <a:avLst/>
              <a:gdLst>
                <a:gd name="T0" fmla="*/ 41 w 41"/>
                <a:gd name="T1" fmla="*/ 37 h 51"/>
                <a:gd name="T2" fmla="*/ 21 w 41"/>
                <a:gd name="T3" fmla="*/ 51 h 51"/>
                <a:gd name="T4" fmla="*/ 0 w 41"/>
                <a:gd name="T5" fmla="*/ 25 h 51"/>
                <a:gd name="T6" fmla="*/ 20 w 41"/>
                <a:gd name="T7" fmla="*/ 0 h 51"/>
                <a:gd name="T8" fmla="*/ 30 w 41"/>
                <a:gd name="T9" fmla="*/ 2 h 51"/>
                <a:gd name="T10" fmla="*/ 35 w 41"/>
                <a:gd name="T11" fmla="*/ 0 h 51"/>
                <a:gd name="T12" fmla="*/ 39 w 41"/>
                <a:gd name="T13" fmla="*/ 13 h 51"/>
                <a:gd name="T14" fmla="*/ 38 w 41"/>
                <a:gd name="T15" fmla="*/ 13 h 51"/>
                <a:gd name="T16" fmla="*/ 20 w 41"/>
                <a:gd name="T17" fmla="*/ 2 h 51"/>
                <a:gd name="T18" fmla="*/ 4 w 41"/>
                <a:gd name="T19" fmla="*/ 25 h 51"/>
                <a:gd name="T20" fmla="*/ 23 w 41"/>
                <a:gd name="T21" fmla="*/ 48 h 51"/>
                <a:gd name="T22" fmla="*/ 39 w 41"/>
                <a:gd name="T23" fmla="*/ 36 h 51"/>
                <a:gd name="T24" fmla="*/ 41 w 41"/>
                <a:gd name="T25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1">
                  <a:moveTo>
                    <a:pt x="41" y="37"/>
                  </a:moveTo>
                  <a:cubicBezTo>
                    <a:pt x="37" y="45"/>
                    <a:pt x="32" y="51"/>
                    <a:pt x="21" y="51"/>
                  </a:cubicBezTo>
                  <a:cubicBezTo>
                    <a:pt x="10" y="51"/>
                    <a:pt x="0" y="42"/>
                    <a:pt x="0" y="25"/>
                  </a:cubicBezTo>
                  <a:cubicBezTo>
                    <a:pt x="0" y="12"/>
                    <a:pt x="8" y="0"/>
                    <a:pt x="20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5" y="9"/>
                    <a:pt x="29" y="2"/>
                    <a:pt x="20" y="2"/>
                  </a:cubicBezTo>
                  <a:cubicBezTo>
                    <a:pt x="11" y="2"/>
                    <a:pt x="4" y="12"/>
                    <a:pt x="4" y="25"/>
                  </a:cubicBezTo>
                  <a:cubicBezTo>
                    <a:pt x="4" y="38"/>
                    <a:pt x="12" y="48"/>
                    <a:pt x="23" y="48"/>
                  </a:cubicBezTo>
                  <a:cubicBezTo>
                    <a:pt x="30" y="48"/>
                    <a:pt x="35" y="45"/>
                    <a:pt x="39" y="36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íS1ídé">
              <a:extLst>
                <a:ext uri="{FF2B5EF4-FFF2-40B4-BE49-F238E27FC236}">
                  <a16:creationId xmlns:a16="http://schemas.microsoft.com/office/drawing/2014/main" id="{55A81090-5227-453F-828E-CA564BA74320}"/>
                </a:ext>
              </a:extLst>
            </p:cNvPr>
            <p:cNvSpPr/>
            <p:nvPr/>
          </p:nvSpPr>
          <p:spPr bwMode="auto">
            <a:xfrm>
              <a:off x="7099300" y="3832225"/>
              <a:ext cx="153988" cy="166688"/>
            </a:xfrm>
            <a:custGeom>
              <a:avLst/>
              <a:gdLst>
                <a:gd name="T0" fmla="*/ 0 w 48"/>
                <a:gd name="T1" fmla="*/ 49 h 49"/>
                <a:gd name="T2" fmla="*/ 0 w 48"/>
                <a:gd name="T3" fmla="*/ 48 h 49"/>
                <a:gd name="T4" fmla="*/ 6 w 48"/>
                <a:gd name="T5" fmla="*/ 43 h 49"/>
                <a:gd name="T6" fmla="*/ 6 w 48"/>
                <a:gd name="T7" fmla="*/ 6 h 49"/>
                <a:gd name="T8" fmla="*/ 0 w 48"/>
                <a:gd name="T9" fmla="*/ 2 h 49"/>
                <a:gd name="T10" fmla="*/ 0 w 48"/>
                <a:gd name="T11" fmla="*/ 0 h 49"/>
                <a:gd name="T12" fmla="*/ 17 w 48"/>
                <a:gd name="T13" fmla="*/ 0 h 49"/>
                <a:gd name="T14" fmla="*/ 17 w 48"/>
                <a:gd name="T15" fmla="*/ 2 h 49"/>
                <a:gd name="T16" fmla="*/ 11 w 48"/>
                <a:gd name="T17" fmla="*/ 6 h 49"/>
                <a:gd name="T18" fmla="*/ 11 w 48"/>
                <a:gd name="T19" fmla="*/ 23 h 49"/>
                <a:gd name="T20" fmla="*/ 37 w 48"/>
                <a:gd name="T21" fmla="*/ 23 h 49"/>
                <a:gd name="T22" fmla="*/ 37 w 48"/>
                <a:gd name="T23" fmla="*/ 6 h 49"/>
                <a:gd name="T24" fmla="*/ 31 w 48"/>
                <a:gd name="T25" fmla="*/ 2 h 49"/>
                <a:gd name="T26" fmla="*/ 31 w 48"/>
                <a:gd name="T27" fmla="*/ 0 h 49"/>
                <a:gd name="T28" fmla="*/ 48 w 48"/>
                <a:gd name="T29" fmla="*/ 0 h 49"/>
                <a:gd name="T30" fmla="*/ 48 w 48"/>
                <a:gd name="T31" fmla="*/ 2 h 49"/>
                <a:gd name="T32" fmla="*/ 41 w 48"/>
                <a:gd name="T33" fmla="*/ 6 h 49"/>
                <a:gd name="T34" fmla="*/ 41 w 48"/>
                <a:gd name="T35" fmla="*/ 43 h 49"/>
                <a:gd name="T36" fmla="*/ 48 w 48"/>
                <a:gd name="T37" fmla="*/ 48 h 49"/>
                <a:gd name="T38" fmla="*/ 48 w 48"/>
                <a:gd name="T39" fmla="*/ 49 h 49"/>
                <a:gd name="T40" fmla="*/ 31 w 48"/>
                <a:gd name="T41" fmla="*/ 49 h 49"/>
                <a:gd name="T42" fmla="*/ 31 w 48"/>
                <a:gd name="T43" fmla="*/ 48 h 49"/>
                <a:gd name="T44" fmla="*/ 37 w 48"/>
                <a:gd name="T45" fmla="*/ 43 h 49"/>
                <a:gd name="T46" fmla="*/ 37 w 48"/>
                <a:gd name="T47" fmla="*/ 25 h 49"/>
                <a:gd name="T48" fmla="*/ 11 w 48"/>
                <a:gd name="T49" fmla="*/ 25 h 49"/>
                <a:gd name="T50" fmla="*/ 11 w 48"/>
                <a:gd name="T51" fmla="*/ 43 h 49"/>
                <a:gd name="T52" fmla="*/ 17 w 48"/>
                <a:gd name="T53" fmla="*/ 48 h 49"/>
                <a:gd name="T54" fmla="*/ 17 w 48"/>
                <a:gd name="T55" fmla="*/ 49 h 49"/>
                <a:gd name="T56" fmla="*/ 0 w 48"/>
                <a:gd name="T5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2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3"/>
                    <a:pt x="35" y="2"/>
                    <a:pt x="31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3" y="2"/>
                    <a:pt x="41" y="3"/>
                    <a:pt x="41" y="6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6"/>
                    <a:pt x="43" y="48"/>
                    <a:pt x="48" y="48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5" y="48"/>
                    <a:pt x="37" y="46"/>
                    <a:pt x="37" y="43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ïṥḻïḑè">
              <a:extLst>
                <a:ext uri="{FF2B5EF4-FFF2-40B4-BE49-F238E27FC236}">
                  <a16:creationId xmlns:a16="http://schemas.microsoft.com/office/drawing/2014/main" id="{3DC28ABD-E9DF-4A49-8A32-4EC442ADBF56}"/>
                </a:ext>
              </a:extLst>
            </p:cNvPr>
            <p:cNvSpPr/>
            <p:nvPr/>
          </p:nvSpPr>
          <p:spPr bwMode="auto">
            <a:xfrm>
              <a:off x="7278688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îš1iďê">
              <a:extLst>
                <a:ext uri="{FF2B5EF4-FFF2-40B4-BE49-F238E27FC236}">
                  <a16:creationId xmlns:a16="http://schemas.microsoft.com/office/drawing/2014/main" id="{2F0F8601-E9CC-4832-BE82-294EF36EB625}"/>
                </a:ext>
              </a:extLst>
            </p:cNvPr>
            <p:cNvSpPr/>
            <p:nvPr/>
          </p:nvSpPr>
          <p:spPr bwMode="auto">
            <a:xfrm>
              <a:off x="73612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7 w 49"/>
                <a:gd name="T5" fmla="*/ 43 h 50"/>
                <a:gd name="T6" fmla="*/ 7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10 w 49"/>
                <a:gd name="T13" fmla="*/ 0 h 50"/>
                <a:gd name="T14" fmla="*/ 41 w 49"/>
                <a:gd name="T15" fmla="*/ 41 h 50"/>
                <a:gd name="T16" fmla="*/ 41 w 49"/>
                <a:gd name="T17" fmla="*/ 6 h 50"/>
                <a:gd name="T18" fmla="*/ 34 w 49"/>
                <a:gd name="T19" fmla="*/ 2 h 50"/>
                <a:gd name="T20" fmla="*/ 34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3 w 49"/>
                <a:gd name="T27" fmla="*/ 6 h 50"/>
                <a:gd name="T28" fmla="*/ 43 w 49"/>
                <a:gd name="T29" fmla="*/ 50 h 50"/>
                <a:gd name="T30" fmla="*/ 42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9" y="2"/>
                    <a:pt x="34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5" y="2"/>
                    <a:pt x="43" y="3"/>
                    <a:pt x="43" y="6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îṧļíḓê">
              <a:extLst>
                <a:ext uri="{FF2B5EF4-FFF2-40B4-BE49-F238E27FC236}">
                  <a16:creationId xmlns:a16="http://schemas.microsoft.com/office/drawing/2014/main" id="{5C59565C-BC0C-4D40-BFB0-DBB61952456B}"/>
                </a:ext>
              </a:extLst>
            </p:cNvPr>
            <p:cNvSpPr/>
            <p:nvPr/>
          </p:nvSpPr>
          <p:spPr bwMode="auto">
            <a:xfrm>
              <a:off x="7540625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40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1 w 42"/>
                <a:gd name="T27" fmla="*/ 23 h 49"/>
                <a:gd name="T28" fmla="*/ 29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9 w 42"/>
                <a:gd name="T35" fmla="*/ 33 h 49"/>
                <a:gd name="T36" fmla="*/ 21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6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9" y="21"/>
                    <a:pt x="29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7"/>
                    <a:pt x="26" y="25"/>
                    <a:pt x="2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6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1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îṡḷíḋè">
              <a:extLst>
                <a:ext uri="{FF2B5EF4-FFF2-40B4-BE49-F238E27FC236}">
                  <a16:creationId xmlns:a16="http://schemas.microsoft.com/office/drawing/2014/main" id="{FFD9BDA1-239F-45F9-8650-356F09B9AFD9}"/>
                </a:ext>
              </a:extLst>
            </p:cNvPr>
            <p:cNvSpPr/>
            <p:nvPr/>
          </p:nvSpPr>
          <p:spPr bwMode="auto">
            <a:xfrm>
              <a:off x="7707313" y="3829050"/>
              <a:ext cx="115888" cy="173038"/>
            </a:xfrm>
            <a:custGeom>
              <a:avLst/>
              <a:gdLst>
                <a:gd name="T0" fmla="*/ 1 w 36"/>
                <a:gd name="T1" fmla="*/ 38 h 51"/>
                <a:gd name="T2" fmla="*/ 20 w 36"/>
                <a:gd name="T3" fmla="*/ 50 h 51"/>
                <a:gd name="T4" fmla="*/ 32 w 36"/>
                <a:gd name="T5" fmla="*/ 39 h 51"/>
                <a:gd name="T6" fmla="*/ 17 w 36"/>
                <a:gd name="T7" fmla="*/ 27 h 51"/>
                <a:gd name="T8" fmla="*/ 2 w 36"/>
                <a:gd name="T9" fmla="*/ 12 h 51"/>
                <a:gd name="T10" fmla="*/ 16 w 36"/>
                <a:gd name="T11" fmla="*/ 0 h 51"/>
                <a:gd name="T12" fmla="*/ 26 w 36"/>
                <a:gd name="T13" fmla="*/ 2 h 51"/>
                <a:gd name="T14" fmla="*/ 27 w 36"/>
                <a:gd name="T15" fmla="*/ 2 h 51"/>
                <a:gd name="T16" fmla="*/ 30 w 36"/>
                <a:gd name="T17" fmla="*/ 1 h 51"/>
                <a:gd name="T18" fmla="*/ 34 w 36"/>
                <a:gd name="T19" fmla="*/ 13 h 51"/>
                <a:gd name="T20" fmla="*/ 33 w 36"/>
                <a:gd name="T21" fmla="*/ 14 h 51"/>
                <a:gd name="T22" fmla="*/ 16 w 36"/>
                <a:gd name="T23" fmla="*/ 2 h 51"/>
                <a:gd name="T24" fmla="*/ 5 w 36"/>
                <a:gd name="T25" fmla="*/ 11 h 51"/>
                <a:gd name="T26" fmla="*/ 19 w 36"/>
                <a:gd name="T27" fmla="*/ 23 h 51"/>
                <a:gd name="T28" fmla="*/ 36 w 36"/>
                <a:gd name="T29" fmla="*/ 38 h 51"/>
                <a:gd name="T30" fmla="*/ 20 w 36"/>
                <a:gd name="T31" fmla="*/ 51 h 51"/>
                <a:gd name="T32" fmla="*/ 9 w 36"/>
                <a:gd name="T33" fmla="*/ 49 h 51"/>
                <a:gd name="T34" fmla="*/ 4 w 36"/>
                <a:gd name="T35" fmla="*/ 51 h 51"/>
                <a:gd name="T36" fmla="*/ 0 w 36"/>
                <a:gd name="T37" fmla="*/ 38 h 51"/>
                <a:gd name="T38" fmla="*/ 1 w 36"/>
                <a:gd name="T3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51">
                  <a:moveTo>
                    <a:pt x="1" y="38"/>
                  </a:moveTo>
                  <a:cubicBezTo>
                    <a:pt x="5" y="43"/>
                    <a:pt x="10" y="50"/>
                    <a:pt x="20" y="50"/>
                  </a:cubicBezTo>
                  <a:cubicBezTo>
                    <a:pt x="27" y="50"/>
                    <a:pt x="32" y="47"/>
                    <a:pt x="32" y="39"/>
                  </a:cubicBezTo>
                  <a:cubicBezTo>
                    <a:pt x="32" y="32"/>
                    <a:pt x="28" y="30"/>
                    <a:pt x="17" y="27"/>
                  </a:cubicBezTo>
                  <a:cubicBezTo>
                    <a:pt x="10" y="25"/>
                    <a:pt x="2" y="21"/>
                    <a:pt x="2" y="12"/>
                  </a:cubicBezTo>
                  <a:cubicBezTo>
                    <a:pt x="2" y="7"/>
                    <a:pt x="5" y="0"/>
                    <a:pt x="16" y="0"/>
                  </a:cubicBezTo>
                  <a:cubicBezTo>
                    <a:pt x="21" y="0"/>
                    <a:pt x="24" y="2"/>
                    <a:pt x="26" y="2"/>
                  </a:cubicBezTo>
                  <a:cubicBezTo>
                    <a:pt x="26" y="2"/>
                    <a:pt x="26" y="2"/>
                    <a:pt x="27" y="2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29" y="7"/>
                    <a:pt x="24" y="2"/>
                    <a:pt x="16" y="2"/>
                  </a:cubicBezTo>
                  <a:cubicBezTo>
                    <a:pt x="10" y="2"/>
                    <a:pt x="5" y="4"/>
                    <a:pt x="5" y="11"/>
                  </a:cubicBezTo>
                  <a:cubicBezTo>
                    <a:pt x="5" y="19"/>
                    <a:pt x="12" y="21"/>
                    <a:pt x="19" y="23"/>
                  </a:cubicBezTo>
                  <a:cubicBezTo>
                    <a:pt x="28" y="26"/>
                    <a:pt x="36" y="29"/>
                    <a:pt x="36" y="38"/>
                  </a:cubicBezTo>
                  <a:cubicBezTo>
                    <a:pt x="36" y="47"/>
                    <a:pt x="29" y="51"/>
                    <a:pt x="20" y="51"/>
                  </a:cubicBezTo>
                  <a:cubicBezTo>
                    <a:pt x="15" y="51"/>
                    <a:pt x="11" y="49"/>
                    <a:pt x="9" y="49"/>
                  </a:cubicBezTo>
                  <a:cubicBezTo>
                    <a:pt x="8" y="49"/>
                    <a:pt x="6" y="50"/>
                    <a:pt x="4" y="51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1" y="3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iS1ïďê">
              <a:extLst>
                <a:ext uri="{FF2B5EF4-FFF2-40B4-BE49-F238E27FC236}">
                  <a16:creationId xmlns:a16="http://schemas.microsoft.com/office/drawing/2014/main" id="{494D603E-3B7E-465C-B21C-F7EAEBD7C65B}"/>
                </a:ext>
              </a:extLst>
            </p:cNvPr>
            <p:cNvSpPr/>
            <p:nvPr/>
          </p:nvSpPr>
          <p:spPr bwMode="auto">
            <a:xfrm>
              <a:off x="7851775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39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6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6" y="25"/>
                    <a:pt x="2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6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0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iŝḻiḍê">
              <a:extLst>
                <a:ext uri="{FF2B5EF4-FFF2-40B4-BE49-F238E27FC236}">
                  <a16:creationId xmlns:a16="http://schemas.microsoft.com/office/drawing/2014/main" id="{858ED94B-936B-41F3-BE75-0B72B3238B60}"/>
                </a:ext>
              </a:extLst>
            </p:cNvPr>
            <p:cNvSpPr/>
            <p:nvPr/>
          </p:nvSpPr>
          <p:spPr bwMode="auto">
            <a:xfrm>
              <a:off x="8093075" y="3832225"/>
              <a:ext cx="179388" cy="169863"/>
            </a:xfrm>
            <a:custGeom>
              <a:avLst/>
              <a:gdLst>
                <a:gd name="T0" fmla="*/ 0 w 56"/>
                <a:gd name="T1" fmla="*/ 49 h 50"/>
                <a:gd name="T2" fmla="*/ 0 w 56"/>
                <a:gd name="T3" fmla="*/ 48 h 50"/>
                <a:gd name="T4" fmla="*/ 6 w 56"/>
                <a:gd name="T5" fmla="*/ 43 h 50"/>
                <a:gd name="T6" fmla="*/ 6 w 56"/>
                <a:gd name="T7" fmla="*/ 6 h 50"/>
                <a:gd name="T8" fmla="*/ 0 w 56"/>
                <a:gd name="T9" fmla="*/ 2 h 50"/>
                <a:gd name="T10" fmla="*/ 0 w 56"/>
                <a:gd name="T11" fmla="*/ 0 h 50"/>
                <a:gd name="T12" fmla="*/ 12 w 56"/>
                <a:gd name="T13" fmla="*/ 0 h 50"/>
                <a:gd name="T14" fmla="*/ 28 w 56"/>
                <a:gd name="T15" fmla="*/ 43 h 50"/>
                <a:gd name="T16" fmla="*/ 44 w 56"/>
                <a:gd name="T17" fmla="*/ 0 h 50"/>
                <a:gd name="T18" fmla="*/ 56 w 56"/>
                <a:gd name="T19" fmla="*/ 0 h 50"/>
                <a:gd name="T20" fmla="*/ 56 w 56"/>
                <a:gd name="T21" fmla="*/ 2 h 50"/>
                <a:gd name="T22" fmla="*/ 50 w 56"/>
                <a:gd name="T23" fmla="*/ 6 h 50"/>
                <a:gd name="T24" fmla="*/ 50 w 56"/>
                <a:gd name="T25" fmla="*/ 43 h 50"/>
                <a:gd name="T26" fmla="*/ 56 w 56"/>
                <a:gd name="T27" fmla="*/ 48 h 50"/>
                <a:gd name="T28" fmla="*/ 56 w 56"/>
                <a:gd name="T29" fmla="*/ 49 h 50"/>
                <a:gd name="T30" fmla="*/ 39 w 56"/>
                <a:gd name="T31" fmla="*/ 49 h 50"/>
                <a:gd name="T32" fmla="*/ 39 w 56"/>
                <a:gd name="T33" fmla="*/ 48 h 50"/>
                <a:gd name="T34" fmla="*/ 46 w 56"/>
                <a:gd name="T35" fmla="*/ 43 h 50"/>
                <a:gd name="T36" fmla="*/ 46 w 56"/>
                <a:gd name="T37" fmla="*/ 3 h 50"/>
                <a:gd name="T38" fmla="*/ 45 w 56"/>
                <a:gd name="T39" fmla="*/ 3 h 50"/>
                <a:gd name="T40" fmla="*/ 27 w 56"/>
                <a:gd name="T41" fmla="*/ 50 h 50"/>
                <a:gd name="T42" fmla="*/ 26 w 56"/>
                <a:gd name="T43" fmla="*/ 50 h 50"/>
                <a:gd name="T44" fmla="*/ 9 w 56"/>
                <a:gd name="T45" fmla="*/ 4 h 50"/>
                <a:gd name="T46" fmla="*/ 8 w 56"/>
                <a:gd name="T47" fmla="*/ 4 h 50"/>
                <a:gd name="T48" fmla="*/ 8 w 56"/>
                <a:gd name="T49" fmla="*/ 43 h 50"/>
                <a:gd name="T50" fmla="*/ 14 w 56"/>
                <a:gd name="T51" fmla="*/ 48 h 50"/>
                <a:gd name="T52" fmla="*/ 14 w 56"/>
                <a:gd name="T53" fmla="*/ 49 h 50"/>
                <a:gd name="T54" fmla="*/ 0 w 56"/>
                <a:gd name="T55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1" y="2"/>
                    <a:pt x="50" y="3"/>
                    <a:pt x="50" y="6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0" y="46"/>
                    <a:pt x="51" y="48"/>
                    <a:pt x="56" y="48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44" y="48"/>
                    <a:pt x="46" y="46"/>
                    <a:pt x="46" y="4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6"/>
                    <a:pt x="9" y="48"/>
                    <a:pt x="14" y="48"/>
                  </a:cubicBezTo>
                  <a:cubicBezTo>
                    <a:pt x="14" y="49"/>
                    <a:pt x="14" y="49"/>
                    <a:pt x="14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îṩ1iḑê">
              <a:extLst>
                <a:ext uri="{FF2B5EF4-FFF2-40B4-BE49-F238E27FC236}">
                  <a16:creationId xmlns:a16="http://schemas.microsoft.com/office/drawing/2014/main" id="{EE19064C-931D-4678-9271-5472818BDA68}"/>
                </a:ext>
              </a:extLst>
            </p:cNvPr>
            <p:cNvSpPr/>
            <p:nvPr/>
          </p:nvSpPr>
          <p:spPr bwMode="auto">
            <a:xfrm>
              <a:off x="8297863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2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0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2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5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0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ïṩḻíḋe">
              <a:extLst>
                <a:ext uri="{FF2B5EF4-FFF2-40B4-BE49-F238E27FC236}">
                  <a16:creationId xmlns:a16="http://schemas.microsoft.com/office/drawing/2014/main" id="{E8E3ABF8-1DFA-4F12-BAFD-D600500E94FB}"/>
                </a:ext>
              </a:extLst>
            </p:cNvPr>
            <p:cNvSpPr/>
            <p:nvPr/>
          </p:nvSpPr>
          <p:spPr bwMode="auto">
            <a:xfrm>
              <a:off x="8455025" y="3832225"/>
              <a:ext cx="144463" cy="166688"/>
            </a:xfrm>
            <a:custGeom>
              <a:avLst/>
              <a:gdLst>
                <a:gd name="T0" fmla="*/ 0 w 45"/>
                <a:gd name="T1" fmla="*/ 49 h 49"/>
                <a:gd name="T2" fmla="*/ 0 w 45"/>
                <a:gd name="T3" fmla="*/ 47 h 49"/>
                <a:gd name="T4" fmla="*/ 7 w 45"/>
                <a:gd name="T5" fmla="*/ 43 h 49"/>
                <a:gd name="T6" fmla="*/ 7 w 45"/>
                <a:gd name="T7" fmla="*/ 6 h 49"/>
                <a:gd name="T8" fmla="*/ 0 w 45"/>
                <a:gd name="T9" fmla="*/ 2 h 49"/>
                <a:gd name="T10" fmla="*/ 0 w 45"/>
                <a:gd name="T11" fmla="*/ 0 h 49"/>
                <a:gd name="T12" fmla="*/ 22 w 45"/>
                <a:gd name="T13" fmla="*/ 0 h 49"/>
                <a:gd name="T14" fmla="*/ 45 w 45"/>
                <a:gd name="T15" fmla="*/ 25 h 49"/>
                <a:gd name="T16" fmla="*/ 22 w 45"/>
                <a:gd name="T17" fmla="*/ 49 h 49"/>
                <a:gd name="T18" fmla="*/ 0 w 45"/>
                <a:gd name="T19" fmla="*/ 49 h 49"/>
                <a:gd name="T20" fmla="*/ 11 w 45"/>
                <a:gd name="T21" fmla="*/ 43 h 49"/>
                <a:gd name="T22" fmla="*/ 17 w 45"/>
                <a:gd name="T23" fmla="*/ 47 h 49"/>
                <a:gd name="T24" fmla="*/ 22 w 45"/>
                <a:gd name="T25" fmla="*/ 47 h 49"/>
                <a:gd name="T26" fmla="*/ 41 w 45"/>
                <a:gd name="T27" fmla="*/ 25 h 49"/>
                <a:gd name="T28" fmla="*/ 22 w 45"/>
                <a:gd name="T29" fmla="*/ 2 h 49"/>
                <a:gd name="T30" fmla="*/ 17 w 45"/>
                <a:gd name="T31" fmla="*/ 2 h 49"/>
                <a:gd name="T32" fmla="*/ 11 w 45"/>
                <a:gd name="T33" fmla="*/ 6 h 49"/>
                <a:gd name="T34" fmla="*/ 11 w 45"/>
                <a:gd name="T35" fmla="*/ 4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" h="49">
                  <a:moveTo>
                    <a:pt x="0" y="49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5" y="47"/>
                    <a:pt x="7" y="46"/>
                    <a:pt x="7" y="4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8" y="0"/>
                    <a:pt x="45" y="13"/>
                    <a:pt x="45" y="25"/>
                  </a:cubicBezTo>
                  <a:cubicBezTo>
                    <a:pt x="45" y="37"/>
                    <a:pt x="38" y="49"/>
                    <a:pt x="22" y="49"/>
                  </a:cubicBezTo>
                  <a:lnTo>
                    <a:pt x="0" y="49"/>
                  </a:lnTo>
                  <a:close/>
                  <a:moveTo>
                    <a:pt x="11" y="43"/>
                  </a:moveTo>
                  <a:cubicBezTo>
                    <a:pt x="11" y="46"/>
                    <a:pt x="13" y="47"/>
                    <a:pt x="17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34" y="47"/>
                    <a:pt x="41" y="36"/>
                    <a:pt x="41" y="25"/>
                  </a:cubicBezTo>
                  <a:cubicBezTo>
                    <a:pt x="41" y="13"/>
                    <a:pt x="34" y="2"/>
                    <a:pt x="22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3" y="2"/>
                    <a:pt x="11" y="3"/>
                    <a:pt x="11" y="6"/>
                  </a:cubicBezTo>
                  <a:lnTo>
                    <a:pt x="11" y="43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išľíḓé">
              <a:extLst>
                <a:ext uri="{FF2B5EF4-FFF2-40B4-BE49-F238E27FC236}">
                  <a16:creationId xmlns:a16="http://schemas.microsoft.com/office/drawing/2014/main" id="{87328DDD-F022-4336-9C38-8D1B1CAAA131}"/>
                </a:ext>
              </a:extLst>
            </p:cNvPr>
            <p:cNvSpPr/>
            <p:nvPr/>
          </p:nvSpPr>
          <p:spPr bwMode="auto">
            <a:xfrm>
              <a:off x="8628063" y="3832225"/>
              <a:ext cx="60325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7 w 19"/>
                <a:gd name="T19" fmla="*/ 44 h 49"/>
                <a:gd name="T20" fmla="*/ 7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3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3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ïṩľîḓé">
              <a:extLst>
                <a:ext uri="{FF2B5EF4-FFF2-40B4-BE49-F238E27FC236}">
                  <a16:creationId xmlns:a16="http://schemas.microsoft.com/office/drawing/2014/main" id="{68017252-05F3-4C03-8801-C843564E3EE7}"/>
                </a:ext>
              </a:extLst>
            </p:cNvPr>
            <p:cNvSpPr/>
            <p:nvPr/>
          </p:nvSpPr>
          <p:spPr bwMode="auto">
            <a:xfrm>
              <a:off x="8718550" y="3829050"/>
              <a:ext cx="130175" cy="173038"/>
            </a:xfrm>
            <a:custGeom>
              <a:avLst/>
              <a:gdLst>
                <a:gd name="T0" fmla="*/ 41 w 41"/>
                <a:gd name="T1" fmla="*/ 37 h 51"/>
                <a:gd name="T2" fmla="*/ 21 w 41"/>
                <a:gd name="T3" fmla="*/ 51 h 51"/>
                <a:gd name="T4" fmla="*/ 0 w 41"/>
                <a:gd name="T5" fmla="*/ 25 h 51"/>
                <a:gd name="T6" fmla="*/ 20 w 41"/>
                <a:gd name="T7" fmla="*/ 0 h 51"/>
                <a:gd name="T8" fmla="*/ 30 w 41"/>
                <a:gd name="T9" fmla="*/ 2 h 51"/>
                <a:gd name="T10" fmla="*/ 35 w 41"/>
                <a:gd name="T11" fmla="*/ 0 h 51"/>
                <a:gd name="T12" fmla="*/ 39 w 41"/>
                <a:gd name="T13" fmla="*/ 13 h 51"/>
                <a:gd name="T14" fmla="*/ 38 w 41"/>
                <a:gd name="T15" fmla="*/ 13 h 51"/>
                <a:gd name="T16" fmla="*/ 20 w 41"/>
                <a:gd name="T17" fmla="*/ 2 h 51"/>
                <a:gd name="T18" fmla="*/ 4 w 41"/>
                <a:gd name="T19" fmla="*/ 25 h 51"/>
                <a:gd name="T20" fmla="*/ 23 w 41"/>
                <a:gd name="T21" fmla="*/ 48 h 51"/>
                <a:gd name="T22" fmla="*/ 39 w 41"/>
                <a:gd name="T23" fmla="*/ 36 h 51"/>
                <a:gd name="T24" fmla="*/ 41 w 41"/>
                <a:gd name="T25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1">
                  <a:moveTo>
                    <a:pt x="41" y="37"/>
                  </a:moveTo>
                  <a:cubicBezTo>
                    <a:pt x="37" y="45"/>
                    <a:pt x="32" y="51"/>
                    <a:pt x="21" y="51"/>
                  </a:cubicBezTo>
                  <a:cubicBezTo>
                    <a:pt x="10" y="51"/>
                    <a:pt x="0" y="42"/>
                    <a:pt x="0" y="25"/>
                  </a:cubicBezTo>
                  <a:cubicBezTo>
                    <a:pt x="0" y="12"/>
                    <a:pt x="8" y="0"/>
                    <a:pt x="20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5" y="9"/>
                    <a:pt x="29" y="2"/>
                    <a:pt x="20" y="2"/>
                  </a:cubicBezTo>
                  <a:cubicBezTo>
                    <a:pt x="11" y="2"/>
                    <a:pt x="4" y="12"/>
                    <a:pt x="4" y="25"/>
                  </a:cubicBezTo>
                  <a:cubicBezTo>
                    <a:pt x="4" y="38"/>
                    <a:pt x="12" y="48"/>
                    <a:pt x="23" y="48"/>
                  </a:cubicBezTo>
                  <a:cubicBezTo>
                    <a:pt x="30" y="48"/>
                    <a:pt x="35" y="45"/>
                    <a:pt x="39" y="36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iṣḻiďe">
              <a:extLst>
                <a:ext uri="{FF2B5EF4-FFF2-40B4-BE49-F238E27FC236}">
                  <a16:creationId xmlns:a16="http://schemas.microsoft.com/office/drawing/2014/main" id="{CBC848C4-04DF-4403-B6BD-90E0886B2567}"/>
                </a:ext>
              </a:extLst>
            </p:cNvPr>
            <p:cNvSpPr/>
            <p:nvPr/>
          </p:nvSpPr>
          <p:spPr bwMode="auto">
            <a:xfrm>
              <a:off x="8874125" y="3832225"/>
              <a:ext cx="61913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8 w 19"/>
                <a:gd name="T19" fmla="*/ 44 h 49"/>
                <a:gd name="T20" fmla="*/ 8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4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4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8" y="46"/>
                    <a:pt x="8" y="4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ïṣľîḓe">
              <a:extLst>
                <a:ext uri="{FF2B5EF4-FFF2-40B4-BE49-F238E27FC236}">
                  <a16:creationId xmlns:a16="http://schemas.microsoft.com/office/drawing/2014/main" id="{3F60B303-B643-4E2A-AC54-8F8CDB3F5F42}"/>
                </a:ext>
              </a:extLst>
            </p:cNvPr>
            <p:cNvSpPr/>
            <p:nvPr/>
          </p:nvSpPr>
          <p:spPr bwMode="auto">
            <a:xfrm>
              <a:off x="89614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6 w 49"/>
                <a:gd name="T5" fmla="*/ 43 h 50"/>
                <a:gd name="T6" fmla="*/ 6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8 w 49"/>
                <a:gd name="T33" fmla="*/ 6 h 50"/>
                <a:gd name="T34" fmla="*/ 8 w 49"/>
                <a:gd name="T35" fmla="*/ 43 h 50"/>
                <a:gd name="T36" fmla="*/ 15 w 49"/>
                <a:gd name="T37" fmla="*/ 48 h 50"/>
                <a:gd name="T38" fmla="*/ 15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8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6"/>
                    <a:pt x="10" y="48"/>
                    <a:pt x="15" y="48"/>
                  </a:cubicBezTo>
                  <a:cubicBezTo>
                    <a:pt x="15" y="49"/>
                    <a:pt x="15" y="49"/>
                    <a:pt x="15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ïṥḷïḓé">
              <a:extLst>
                <a:ext uri="{FF2B5EF4-FFF2-40B4-BE49-F238E27FC236}">
                  <a16:creationId xmlns:a16="http://schemas.microsoft.com/office/drawing/2014/main" id="{5461C3B3-02B9-463B-9749-43529EAD3B30}"/>
                </a:ext>
              </a:extLst>
            </p:cNvPr>
            <p:cNvSpPr/>
            <p:nvPr/>
          </p:nvSpPr>
          <p:spPr bwMode="auto">
            <a:xfrm>
              <a:off x="913765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7 w 42"/>
                <a:gd name="T5" fmla="*/ 43 h 49"/>
                <a:gd name="T6" fmla="*/ 7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40 w 42"/>
                <a:gd name="T17" fmla="*/ 13 h 49"/>
                <a:gd name="T18" fmla="*/ 23 w 42"/>
                <a:gd name="T19" fmla="*/ 2 h 49"/>
                <a:gd name="T20" fmla="*/ 17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2 w 42"/>
                <a:gd name="T27" fmla="*/ 23 h 49"/>
                <a:gd name="T28" fmla="*/ 29 w 42"/>
                <a:gd name="T29" fmla="*/ 14 h 49"/>
                <a:gd name="T30" fmla="*/ 31 w 42"/>
                <a:gd name="T31" fmla="*/ 14 h 49"/>
                <a:gd name="T32" fmla="*/ 31 w 42"/>
                <a:gd name="T33" fmla="*/ 33 h 49"/>
                <a:gd name="T34" fmla="*/ 29 w 42"/>
                <a:gd name="T35" fmla="*/ 33 h 49"/>
                <a:gd name="T36" fmla="*/ 22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7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8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7" y="8"/>
                    <a:pt x="34" y="2"/>
                    <a:pt x="23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6" y="23"/>
                    <a:pt x="29" y="21"/>
                    <a:pt x="29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7"/>
                    <a:pt x="26" y="25"/>
                    <a:pt x="22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7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1" y="48"/>
                    <a:pt x="36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8" y="49"/>
                    <a:pt x="38" y="49"/>
                    <a:pt x="38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314293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 animBg="1"/>
      <p:bldP spid="12" grpId="0" animBg="1"/>
      <p:bldP spid="13" grpId="0" animBg="1"/>
      <p:bldP spid="14" grpId="0" animBg="1"/>
      <p:bldP spid="16" grpId="0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xtraShape1">
            <a:extLst>
              <a:ext uri="{FF2B5EF4-FFF2-40B4-BE49-F238E27FC236}">
                <a16:creationId xmlns:a16="http://schemas.microsoft.com/office/drawing/2014/main" id="{2D640724-692C-4EE9-885C-D910627B5044}"/>
              </a:ext>
            </a:extLst>
          </p:cNvPr>
          <p:cNvSpPr/>
          <p:nvPr/>
        </p:nvSpPr>
        <p:spPr bwMode="auto">
          <a:xfrm>
            <a:off x="5293162" y="4130059"/>
            <a:ext cx="486737" cy="848771"/>
          </a:xfrm>
          <a:custGeom>
            <a:avLst/>
            <a:gdLst>
              <a:gd name="T0" fmla="*/ 33 w 58"/>
              <a:gd name="T1" fmla="*/ 101 h 101"/>
              <a:gd name="T2" fmla="*/ 0 w 58"/>
              <a:gd name="T3" fmla="*/ 92 h 101"/>
              <a:gd name="T4" fmla="*/ 24 w 58"/>
              <a:gd name="T5" fmla="*/ 0 h 101"/>
              <a:gd name="T6" fmla="*/ 58 w 58"/>
              <a:gd name="T7" fmla="*/ 9 h 101"/>
              <a:gd name="T8" fmla="*/ 33 w 58"/>
              <a:gd name="T9" fmla="*/ 10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101">
                <a:moveTo>
                  <a:pt x="33" y="101"/>
                </a:moveTo>
                <a:cubicBezTo>
                  <a:pt x="0" y="92"/>
                  <a:pt x="0" y="92"/>
                  <a:pt x="0" y="92"/>
                </a:cubicBezTo>
                <a:cubicBezTo>
                  <a:pt x="4" y="64"/>
                  <a:pt x="13" y="33"/>
                  <a:pt x="24" y="0"/>
                </a:cubicBezTo>
                <a:cubicBezTo>
                  <a:pt x="58" y="9"/>
                  <a:pt x="58" y="9"/>
                  <a:pt x="58" y="9"/>
                </a:cubicBezTo>
                <a:cubicBezTo>
                  <a:pt x="33" y="101"/>
                  <a:pt x="33" y="101"/>
                  <a:pt x="33" y="101"/>
                </a:cubicBezTo>
              </a:path>
            </a:pathLst>
          </a:custGeom>
          <a:solidFill>
            <a:srgbClr val="EDED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ExtraShape2">
            <a:extLst>
              <a:ext uri="{FF2B5EF4-FFF2-40B4-BE49-F238E27FC236}">
                <a16:creationId xmlns:a16="http://schemas.microsoft.com/office/drawing/2014/main" id="{A47CF250-4A72-47A5-ACA6-9DFB272737AD}"/>
              </a:ext>
            </a:extLst>
          </p:cNvPr>
          <p:cNvSpPr/>
          <p:nvPr/>
        </p:nvSpPr>
        <p:spPr bwMode="auto">
          <a:xfrm>
            <a:off x="6407425" y="4130059"/>
            <a:ext cx="486737" cy="848771"/>
          </a:xfrm>
          <a:custGeom>
            <a:avLst/>
            <a:gdLst>
              <a:gd name="T0" fmla="*/ 24 w 58"/>
              <a:gd name="T1" fmla="*/ 101 h 101"/>
              <a:gd name="T2" fmla="*/ 58 w 58"/>
              <a:gd name="T3" fmla="*/ 92 h 101"/>
              <a:gd name="T4" fmla="*/ 34 w 58"/>
              <a:gd name="T5" fmla="*/ 0 h 101"/>
              <a:gd name="T6" fmla="*/ 0 w 58"/>
              <a:gd name="T7" fmla="*/ 9 h 101"/>
              <a:gd name="T8" fmla="*/ 24 w 58"/>
              <a:gd name="T9" fmla="*/ 10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101">
                <a:moveTo>
                  <a:pt x="24" y="101"/>
                </a:moveTo>
                <a:cubicBezTo>
                  <a:pt x="58" y="92"/>
                  <a:pt x="58" y="92"/>
                  <a:pt x="58" y="92"/>
                </a:cubicBezTo>
                <a:cubicBezTo>
                  <a:pt x="54" y="64"/>
                  <a:pt x="45" y="33"/>
                  <a:pt x="34" y="0"/>
                </a:cubicBezTo>
                <a:cubicBezTo>
                  <a:pt x="0" y="9"/>
                  <a:pt x="0" y="9"/>
                  <a:pt x="0" y="9"/>
                </a:cubicBezTo>
                <a:cubicBezTo>
                  <a:pt x="24" y="101"/>
                  <a:pt x="24" y="101"/>
                  <a:pt x="24" y="101"/>
                </a:cubicBezTo>
              </a:path>
            </a:pathLst>
          </a:custGeom>
          <a:solidFill>
            <a:srgbClr val="EDED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ExtraShape3">
            <a:extLst>
              <a:ext uri="{FF2B5EF4-FFF2-40B4-BE49-F238E27FC236}">
                <a16:creationId xmlns:a16="http://schemas.microsoft.com/office/drawing/2014/main" id="{A160A14D-103C-416C-BD70-05741F47AB1C}"/>
              </a:ext>
            </a:extLst>
          </p:cNvPr>
          <p:cNvSpPr/>
          <p:nvPr/>
        </p:nvSpPr>
        <p:spPr bwMode="auto">
          <a:xfrm>
            <a:off x="4947218" y="4500139"/>
            <a:ext cx="756250" cy="639596"/>
          </a:xfrm>
          <a:custGeom>
            <a:avLst/>
            <a:gdLst>
              <a:gd name="T0" fmla="*/ 90 w 90"/>
              <a:gd name="T1" fmla="*/ 49 h 76"/>
              <a:gd name="T2" fmla="*/ 73 w 90"/>
              <a:gd name="T3" fmla="*/ 76 h 76"/>
              <a:gd name="T4" fmla="*/ 14 w 90"/>
              <a:gd name="T5" fmla="*/ 38 h 76"/>
              <a:gd name="T6" fmla="*/ 0 w 90"/>
              <a:gd name="T7" fmla="*/ 21 h 76"/>
              <a:gd name="T8" fmla="*/ 8 w 90"/>
              <a:gd name="T9" fmla="*/ 0 h 76"/>
              <a:gd name="T10" fmla="*/ 74 w 90"/>
              <a:gd name="T11" fmla="*/ 36 h 76"/>
              <a:gd name="T12" fmla="*/ 90 w 90"/>
              <a:gd name="T13" fmla="*/ 49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0" h="76">
                <a:moveTo>
                  <a:pt x="90" y="49"/>
                </a:moveTo>
                <a:cubicBezTo>
                  <a:pt x="73" y="76"/>
                  <a:pt x="73" y="76"/>
                  <a:pt x="73" y="76"/>
                </a:cubicBezTo>
                <a:cubicBezTo>
                  <a:pt x="52" y="70"/>
                  <a:pt x="32" y="57"/>
                  <a:pt x="14" y="38"/>
                </a:cubicBezTo>
                <a:cubicBezTo>
                  <a:pt x="9" y="32"/>
                  <a:pt x="4" y="27"/>
                  <a:pt x="0" y="21"/>
                </a:cubicBezTo>
                <a:cubicBezTo>
                  <a:pt x="8" y="0"/>
                  <a:pt x="8" y="0"/>
                  <a:pt x="8" y="0"/>
                </a:cubicBezTo>
                <a:cubicBezTo>
                  <a:pt x="32" y="10"/>
                  <a:pt x="54" y="22"/>
                  <a:pt x="74" y="36"/>
                </a:cubicBezTo>
                <a:cubicBezTo>
                  <a:pt x="79" y="40"/>
                  <a:pt x="85" y="44"/>
                  <a:pt x="90" y="49"/>
                </a:cubicBezTo>
              </a:path>
            </a:pathLst>
          </a:custGeom>
          <a:solidFill>
            <a:srgbClr val="EDED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ExtraShape4">
            <a:extLst>
              <a:ext uri="{FF2B5EF4-FFF2-40B4-BE49-F238E27FC236}">
                <a16:creationId xmlns:a16="http://schemas.microsoft.com/office/drawing/2014/main" id="{18B42005-2CBF-4F65-BF6A-EDE0BE019393}"/>
              </a:ext>
            </a:extLst>
          </p:cNvPr>
          <p:cNvSpPr/>
          <p:nvPr/>
        </p:nvSpPr>
        <p:spPr bwMode="auto">
          <a:xfrm>
            <a:off x="6483853" y="4500139"/>
            <a:ext cx="756250" cy="639596"/>
          </a:xfrm>
          <a:custGeom>
            <a:avLst/>
            <a:gdLst>
              <a:gd name="T0" fmla="*/ 90 w 90"/>
              <a:gd name="T1" fmla="*/ 21 h 76"/>
              <a:gd name="T2" fmla="*/ 75 w 90"/>
              <a:gd name="T3" fmla="*/ 38 h 76"/>
              <a:gd name="T4" fmla="*/ 75 w 90"/>
              <a:gd name="T5" fmla="*/ 38 h 76"/>
              <a:gd name="T6" fmla="*/ 16 w 90"/>
              <a:gd name="T7" fmla="*/ 76 h 76"/>
              <a:gd name="T8" fmla="*/ 5 w 90"/>
              <a:gd name="T9" fmla="*/ 59 h 76"/>
              <a:gd name="T10" fmla="*/ 0 w 90"/>
              <a:gd name="T11" fmla="*/ 49 h 76"/>
              <a:gd name="T12" fmla="*/ 9 w 90"/>
              <a:gd name="T13" fmla="*/ 41 h 76"/>
              <a:gd name="T14" fmla="*/ 17 w 90"/>
              <a:gd name="T15" fmla="*/ 36 h 76"/>
              <a:gd name="T16" fmla="*/ 82 w 90"/>
              <a:gd name="T17" fmla="*/ 0 h 76"/>
              <a:gd name="T18" fmla="*/ 90 w 90"/>
              <a:gd name="T19" fmla="*/ 21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0" h="76">
                <a:moveTo>
                  <a:pt x="90" y="21"/>
                </a:moveTo>
                <a:cubicBezTo>
                  <a:pt x="85" y="27"/>
                  <a:pt x="80" y="32"/>
                  <a:pt x="75" y="38"/>
                </a:cubicBezTo>
                <a:cubicBezTo>
                  <a:pt x="75" y="38"/>
                  <a:pt x="75" y="38"/>
                  <a:pt x="75" y="38"/>
                </a:cubicBezTo>
                <a:cubicBezTo>
                  <a:pt x="57" y="57"/>
                  <a:pt x="37" y="70"/>
                  <a:pt x="16" y="76"/>
                </a:cubicBezTo>
                <a:cubicBezTo>
                  <a:pt x="5" y="59"/>
                  <a:pt x="5" y="59"/>
                  <a:pt x="5" y="59"/>
                </a:cubicBezTo>
                <a:cubicBezTo>
                  <a:pt x="0" y="49"/>
                  <a:pt x="0" y="49"/>
                  <a:pt x="0" y="49"/>
                </a:cubicBezTo>
                <a:cubicBezTo>
                  <a:pt x="3" y="46"/>
                  <a:pt x="6" y="44"/>
                  <a:pt x="9" y="41"/>
                </a:cubicBezTo>
                <a:cubicBezTo>
                  <a:pt x="11" y="39"/>
                  <a:pt x="14" y="37"/>
                  <a:pt x="17" y="36"/>
                </a:cubicBezTo>
                <a:cubicBezTo>
                  <a:pt x="36" y="22"/>
                  <a:pt x="58" y="10"/>
                  <a:pt x="82" y="0"/>
                </a:cubicBezTo>
                <a:cubicBezTo>
                  <a:pt x="90" y="21"/>
                  <a:pt x="90" y="21"/>
                  <a:pt x="90" y="21"/>
                </a:cubicBezTo>
              </a:path>
            </a:pathLst>
          </a:custGeom>
          <a:solidFill>
            <a:srgbClr val="EDED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ExtraShape">
            <a:extLst>
              <a:ext uri="{FF2B5EF4-FFF2-40B4-BE49-F238E27FC236}">
                <a16:creationId xmlns:a16="http://schemas.microsoft.com/office/drawing/2014/main" id="{BFF27824-FD29-4779-97A4-8749C7F0AF0C}"/>
              </a:ext>
            </a:extLst>
          </p:cNvPr>
          <p:cNvSpPr/>
          <p:nvPr/>
        </p:nvSpPr>
        <p:spPr bwMode="auto">
          <a:xfrm>
            <a:off x="5494292" y="3969155"/>
            <a:ext cx="1198737" cy="1391822"/>
          </a:xfrm>
          <a:custGeom>
            <a:avLst/>
            <a:gdLst>
              <a:gd name="T0" fmla="*/ 9 w 143"/>
              <a:gd name="T1" fmla="*/ 165 h 165"/>
              <a:gd name="T2" fmla="*/ 7 w 143"/>
              <a:gd name="T3" fmla="*/ 77 h 165"/>
              <a:gd name="T4" fmla="*/ 0 w 143"/>
              <a:gd name="T5" fmla="*/ 19 h 165"/>
              <a:gd name="T6" fmla="*/ 39 w 143"/>
              <a:gd name="T7" fmla="*/ 0 h 165"/>
              <a:gd name="T8" fmla="*/ 71 w 143"/>
              <a:gd name="T9" fmla="*/ 4 h 165"/>
              <a:gd name="T10" fmla="*/ 71 w 143"/>
              <a:gd name="T11" fmla="*/ 4 h 165"/>
              <a:gd name="T12" fmla="*/ 71 w 143"/>
              <a:gd name="T13" fmla="*/ 4 h 165"/>
              <a:gd name="T14" fmla="*/ 103 w 143"/>
              <a:gd name="T15" fmla="*/ 0 h 165"/>
              <a:gd name="T16" fmla="*/ 143 w 143"/>
              <a:gd name="T17" fmla="*/ 19 h 165"/>
              <a:gd name="T18" fmla="*/ 135 w 143"/>
              <a:gd name="T19" fmla="*/ 77 h 165"/>
              <a:gd name="T20" fmla="*/ 133 w 143"/>
              <a:gd name="T21" fmla="*/ 165 h 165"/>
              <a:gd name="T22" fmla="*/ 9 w 143"/>
              <a:gd name="T23" fmla="*/ 165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3" h="165">
                <a:moveTo>
                  <a:pt x="9" y="165"/>
                </a:moveTo>
                <a:cubicBezTo>
                  <a:pt x="6" y="141"/>
                  <a:pt x="13" y="100"/>
                  <a:pt x="7" y="77"/>
                </a:cubicBezTo>
                <a:cubicBezTo>
                  <a:pt x="5" y="64"/>
                  <a:pt x="3" y="48"/>
                  <a:pt x="0" y="19"/>
                </a:cubicBezTo>
                <a:cubicBezTo>
                  <a:pt x="15" y="12"/>
                  <a:pt x="36" y="3"/>
                  <a:pt x="39" y="0"/>
                </a:cubicBezTo>
                <a:cubicBezTo>
                  <a:pt x="46" y="3"/>
                  <a:pt x="64" y="3"/>
                  <a:pt x="71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8" y="3"/>
                  <a:pt x="96" y="3"/>
                  <a:pt x="103" y="0"/>
                </a:cubicBezTo>
                <a:cubicBezTo>
                  <a:pt x="106" y="3"/>
                  <a:pt x="127" y="12"/>
                  <a:pt x="143" y="19"/>
                </a:cubicBezTo>
                <a:cubicBezTo>
                  <a:pt x="139" y="48"/>
                  <a:pt x="138" y="64"/>
                  <a:pt x="135" y="77"/>
                </a:cubicBezTo>
                <a:cubicBezTo>
                  <a:pt x="130" y="100"/>
                  <a:pt x="136" y="141"/>
                  <a:pt x="133" y="165"/>
                </a:cubicBezTo>
                <a:cubicBezTo>
                  <a:pt x="9" y="165"/>
                  <a:pt x="9" y="165"/>
                  <a:pt x="9" y="165"/>
                </a:cubicBezTo>
              </a:path>
            </a:pathLst>
          </a:custGeom>
          <a:solidFill>
            <a:srgbClr val="EDED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ExtraShape5">
            <a:extLst>
              <a:ext uri="{FF2B5EF4-FFF2-40B4-BE49-F238E27FC236}">
                <a16:creationId xmlns:a16="http://schemas.microsoft.com/office/drawing/2014/main" id="{E6EC5901-ABBC-4E46-905F-036C2481B5A3}"/>
              </a:ext>
            </a:extLst>
          </p:cNvPr>
          <p:cNvSpPr/>
          <p:nvPr/>
        </p:nvSpPr>
        <p:spPr bwMode="auto">
          <a:xfrm>
            <a:off x="6029300" y="4154195"/>
            <a:ext cx="128723" cy="124702"/>
          </a:xfrm>
          <a:custGeom>
            <a:avLst/>
            <a:gdLst>
              <a:gd name="T0" fmla="*/ 7 w 32"/>
              <a:gd name="T1" fmla="*/ 31 h 31"/>
              <a:gd name="T2" fmla="*/ 0 w 32"/>
              <a:gd name="T3" fmla="*/ 0 h 31"/>
              <a:gd name="T4" fmla="*/ 15 w 32"/>
              <a:gd name="T5" fmla="*/ 0 h 31"/>
              <a:gd name="T6" fmla="*/ 32 w 32"/>
              <a:gd name="T7" fmla="*/ 0 h 31"/>
              <a:gd name="T8" fmla="*/ 25 w 32"/>
              <a:gd name="T9" fmla="*/ 31 h 31"/>
              <a:gd name="T10" fmla="*/ 7 w 32"/>
              <a:gd name="T11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" h="31">
                <a:moveTo>
                  <a:pt x="7" y="31"/>
                </a:moveTo>
                <a:lnTo>
                  <a:pt x="0" y="0"/>
                </a:lnTo>
                <a:lnTo>
                  <a:pt x="15" y="0"/>
                </a:lnTo>
                <a:lnTo>
                  <a:pt x="32" y="0"/>
                </a:lnTo>
                <a:lnTo>
                  <a:pt x="25" y="31"/>
                </a:lnTo>
                <a:lnTo>
                  <a:pt x="7" y="31"/>
                </a:lnTo>
                <a:close/>
              </a:path>
            </a:pathLst>
          </a:custGeom>
          <a:solidFill>
            <a:srgbClr val="005B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ExtraShape6">
            <a:extLst>
              <a:ext uri="{FF2B5EF4-FFF2-40B4-BE49-F238E27FC236}">
                <a16:creationId xmlns:a16="http://schemas.microsoft.com/office/drawing/2014/main" id="{8B9C0561-514C-41CE-81C7-306404571CEA}"/>
              </a:ext>
            </a:extLst>
          </p:cNvPr>
          <p:cNvSpPr/>
          <p:nvPr/>
        </p:nvSpPr>
        <p:spPr bwMode="auto">
          <a:xfrm>
            <a:off x="4408189" y="4254761"/>
            <a:ext cx="237335" cy="261471"/>
          </a:xfrm>
          <a:custGeom>
            <a:avLst/>
            <a:gdLst>
              <a:gd name="T0" fmla="*/ 26 w 28"/>
              <a:gd name="T1" fmla="*/ 23 h 31"/>
              <a:gd name="T2" fmla="*/ 23 w 28"/>
              <a:gd name="T3" fmla="*/ 21 h 31"/>
              <a:gd name="T4" fmla="*/ 20 w 28"/>
              <a:gd name="T5" fmla="*/ 18 h 31"/>
              <a:gd name="T6" fmla="*/ 16 w 28"/>
              <a:gd name="T7" fmla="*/ 8 h 31"/>
              <a:gd name="T8" fmla="*/ 13 w 28"/>
              <a:gd name="T9" fmla="*/ 6 h 31"/>
              <a:gd name="T10" fmla="*/ 12 w 28"/>
              <a:gd name="T11" fmla="*/ 2 h 31"/>
              <a:gd name="T12" fmla="*/ 8 w 28"/>
              <a:gd name="T13" fmla="*/ 0 h 31"/>
              <a:gd name="T14" fmla="*/ 7 w 28"/>
              <a:gd name="T15" fmla="*/ 0 h 31"/>
              <a:gd name="T16" fmla="*/ 6 w 28"/>
              <a:gd name="T17" fmla="*/ 1 h 31"/>
              <a:gd name="T18" fmla="*/ 3 w 28"/>
              <a:gd name="T19" fmla="*/ 1 h 31"/>
              <a:gd name="T20" fmla="*/ 3 w 28"/>
              <a:gd name="T21" fmla="*/ 1 h 31"/>
              <a:gd name="T22" fmla="*/ 1 w 28"/>
              <a:gd name="T23" fmla="*/ 6 h 31"/>
              <a:gd name="T24" fmla="*/ 8 w 28"/>
              <a:gd name="T25" fmla="*/ 19 h 31"/>
              <a:gd name="T26" fmla="*/ 8 w 28"/>
              <a:gd name="T27" fmla="*/ 20 h 31"/>
              <a:gd name="T28" fmla="*/ 8 w 28"/>
              <a:gd name="T29" fmla="*/ 20 h 31"/>
              <a:gd name="T30" fmla="*/ 9 w 28"/>
              <a:gd name="T31" fmla="*/ 20 h 31"/>
              <a:gd name="T32" fmla="*/ 9 w 28"/>
              <a:gd name="T33" fmla="*/ 20 h 31"/>
              <a:gd name="T34" fmla="*/ 9 w 28"/>
              <a:gd name="T35" fmla="*/ 21 h 31"/>
              <a:gd name="T36" fmla="*/ 9 w 28"/>
              <a:gd name="T37" fmla="*/ 21 h 31"/>
              <a:gd name="T38" fmla="*/ 22 w 28"/>
              <a:gd name="T39" fmla="*/ 29 h 31"/>
              <a:gd name="T40" fmla="*/ 27 w 28"/>
              <a:gd name="T41" fmla="*/ 28 h 31"/>
              <a:gd name="T42" fmla="*/ 27 w 28"/>
              <a:gd name="T43" fmla="*/ 28 h 31"/>
              <a:gd name="T44" fmla="*/ 26 w 28"/>
              <a:gd name="T45" fmla="*/ 2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" h="31">
                <a:moveTo>
                  <a:pt x="26" y="23"/>
                </a:moveTo>
                <a:cubicBezTo>
                  <a:pt x="23" y="21"/>
                  <a:pt x="23" y="21"/>
                  <a:pt x="23" y="21"/>
                </a:cubicBezTo>
                <a:cubicBezTo>
                  <a:pt x="20" y="18"/>
                  <a:pt x="20" y="18"/>
                  <a:pt x="20" y="1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5" y="6"/>
                  <a:pt x="13" y="6"/>
                </a:cubicBezTo>
                <a:cubicBezTo>
                  <a:pt x="12" y="2"/>
                  <a:pt x="12" y="2"/>
                  <a:pt x="12" y="2"/>
                </a:cubicBezTo>
                <a:cubicBezTo>
                  <a:pt x="11" y="1"/>
                  <a:pt x="9" y="0"/>
                  <a:pt x="8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1"/>
                  <a:pt x="7" y="1"/>
                  <a:pt x="6" y="1"/>
                </a:cubicBezTo>
                <a:cubicBezTo>
                  <a:pt x="5" y="1"/>
                  <a:pt x="4" y="0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1" y="2"/>
                  <a:pt x="0" y="4"/>
                  <a:pt x="1" y="6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22" y="29"/>
                  <a:pt x="22" y="29"/>
                  <a:pt x="22" y="29"/>
                </a:cubicBezTo>
                <a:cubicBezTo>
                  <a:pt x="23" y="31"/>
                  <a:pt x="26" y="30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8" y="27"/>
                  <a:pt x="28" y="24"/>
                  <a:pt x="26" y="23"/>
                </a:cubicBezTo>
                <a:close/>
              </a:path>
            </a:pathLst>
          </a:custGeom>
          <a:solidFill>
            <a:srgbClr val="F5C0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ExtraShape7">
            <a:extLst>
              <a:ext uri="{FF2B5EF4-FFF2-40B4-BE49-F238E27FC236}">
                <a16:creationId xmlns:a16="http://schemas.microsoft.com/office/drawing/2014/main" id="{1199AA13-02B4-4B9D-B47B-9C8B94E5437E}"/>
              </a:ext>
            </a:extLst>
          </p:cNvPr>
          <p:cNvSpPr/>
          <p:nvPr/>
        </p:nvSpPr>
        <p:spPr bwMode="auto">
          <a:xfrm>
            <a:off x="4617364" y="4347280"/>
            <a:ext cx="269516" cy="108612"/>
          </a:xfrm>
          <a:custGeom>
            <a:avLst/>
            <a:gdLst>
              <a:gd name="T0" fmla="*/ 31 w 32"/>
              <a:gd name="T1" fmla="*/ 13 h 13"/>
              <a:gd name="T2" fmla="*/ 20 w 32"/>
              <a:gd name="T3" fmla="*/ 9 h 13"/>
              <a:gd name="T4" fmla="*/ 18 w 32"/>
              <a:gd name="T5" fmla="*/ 8 h 13"/>
              <a:gd name="T6" fmla="*/ 6 w 32"/>
              <a:gd name="T7" fmla="*/ 1 h 13"/>
              <a:gd name="T8" fmla="*/ 1 w 32"/>
              <a:gd name="T9" fmla="*/ 3 h 13"/>
              <a:gd name="T10" fmla="*/ 1 w 32"/>
              <a:gd name="T11" fmla="*/ 3 h 13"/>
              <a:gd name="T12" fmla="*/ 2 w 32"/>
              <a:gd name="T13" fmla="*/ 8 h 13"/>
              <a:gd name="T14" fmla="*/ 10 w 32"/>
              <a:gd name="T15" fmla="*/ 12 h 13"/>
              <a:gd name="T16" fmla="*/ 31 w 32"/>
              <a:gd name="T1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" h="13">
                <a:moveTo>
                  <a:pt x="31" y="13"/>
                </a:moveTo>
                <a:cubicBezTo>
                  <a:pt x="20" y="9"/>
                  <a:pt x="20" y="9"/>
                  <a:pt x="20" y="9"/>
                </a:cubicBezTo>
                <a:cubicBezTo>
                  <a:pt x="19" y="9"/>
                  <a:pt x="19" y="9"/>
                  <a:pt x="18" y="8"/>
                </a:cubicBezTo>
                <a:cubicBezTo>
                  <a:pt x="6" y="1"/>
                  <a:pt x="6" y="1"/>
                  <a:pt x="6" y="1"/>
                </a:cubicBezTo>
                <a:cubicBezTo>
                  <a:pt x="4" y="0"/>
                  <a:pt x="2" y="1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0" y="4"/>
                  <a:pt x="0" y="7"/>
                  <a:pt x="2" y="8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32" y="13"/>
                  <a:pt x="31" y="13"/>
                </a:cubicBezTo>
                <a:close/>
              </a:path>
            </a:pathLst>
          </a:custGeom>
          <a:solidFill>
            <a:srgbClr val="F5C0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ExtraShape8">
            <a:extLst>
              <a:ext uri="{FF2B5EF4-FFF2-40B4-BE49-F238E27FC236}">
                <a16:creationId xmlns:a16="http://schemas.microsoft.com/office/drawing/2014/main" id="{4393ACF8-DE20-41BB-8FFA-529EEE1EA361}"/>
              </a:ext>
            </a:extLst>
          </p:cNvPr>
          <p:cNvSpPr/>
          <p:nvPr/>
        </p:nvSpPr>
        <p:spPr bwMode="auto">
          <a:xfrm>
            <a:off x="4384053" y="4286942"/>
            <a:ext cx="571210" cy="329854"/>
          </a:xfrm>
          <a:custGeom>
            <a:avLst/>
            <a:gdLst>
              <a:gd name="T0" fmla="*/ 60 w 68"/>
              <a:gd name="T1" fmla="*/ 20 h 39"/>
              <a:gd name="T2" fmla="*/ 29 w 68"/>
              <a:gd name="T3" fmla="*/ 19 h 39"/>
              <a:gd name="T4" fmla="*/ 16 w 68"/>
              <a:gd name="T5" fmla="*/ 13 h 39"/>
              <a:gd name="T6" fmla="*/ 7 w 68"/>
              <a:gd name="T7" fmla="*/ 2 h 39"/>
              <a:gd name="T8" fmla="*/ 2 w 68"/>
              <a:gd name="T9" fmla="*/ 2 h 39"/>
              <a:gd name="T10" fmla="*/ 2 w 68"/>
              <a:gd name="T11" fmla="*/ 2 h 39"/>
              <a:gd name="T12" fmla="*/ 1 w 68"/>
              <a:gd name="T13" fmla="*/ 7 h 39"/>
              <a:gd name="T14" fmla="*/ 12 w 68"/>
              <a:gd name="T15" fmla="*/ 20 h 39"/>
              <a:gd name="T16" fmla="*/ 25 w 68"/>
              <a:gd name="T17" fmla="*/ 28 h 39"/>
              <a:gd name="T18" fmla="*/ 27 w 68"/>
              <a:gd name="T19" fmla="*/ 29 h 39"/>
              <a:gd name="T20" fmla="*/ 50 w 68"/>
              <a:gd name="T21" fmla="*/ 35 h 39"/>
              <a:gd name="T22" fmla="*/ 62 w 68"/>
              <a:gd name="T23" fmla="*/ 39 h 39"/>
              <a:gd name="T24" fmla="*/ 68 w 68"/>
              <a:gd name="T25" fmla="*/ 25 h 39"/>
              <a:gd name="T26" fmla="*/ 60 w 68"/>
              <a:gd name="T27" fmla="*/ 2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8" h="39">
                <a:moveTo>
                  <a:pt x="60" y="20"/>
                </a:moveTo>
                <a:cubicBezTo>
                  <a:pt x="51" y="16"/>
                  <a:pt x="29" y="19"/>
                  <a:pt x="29" y="19"/>
                </a:cubicBezTo>
                <a:cubicBezTo>
                  <a:pt x="16" y="13"/>
                  <a:pt x="16" y="13"/>
                  <a:pt x="16" y="13"/>
                </a:cubicBezTo>
                <a:cubicBezTo>
                  <a:pt x="7" y="2"/>
                  <a:pt x="7" y="2"/>
                  <a:pt x="7" y="2"/>
                </a:cubicBezTo>
                <a:cubicBezTo>
                  <a:pt x="6" y="1"/>
                  <a:pt x="4" y="0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0" y="3"/>
                  <a:pt x="0" y="5"/>
                  <a:pt x="1" y="7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20"/>
                  <a:pt x="21" y="26"/>
                  <a:pt x="25" y="28"/>
                </a:cubicBezTo>
                <a:cubicBezTo>
                  <a:pt x="25" y="28"/>
                  <a:pt x="26" y="29"/>
                  <a:pt x="27" y="29"/>
                </a:cubicBezTo>
                <a:cubicBezTo>
                  <a:pt x="31" y="30"/>
                  <a:pt x="41" y="35"/>
                  <a:pt x="50" y="35"/>
                </a:cubicBezTo>
                <a:cubicBezTo>
                  <a:pt x="62" y="39"/>
                  <a:pt x="62" y="39"/>
                  <a:pt x="62" y="39"/>
                </a:cubicBezTo>
                <a:cubicBezTo>
                  <a:pt x="68" y="25"/>
                  <a:pt x="68" y="25"/>
                  <a:pt x="68" y="25"/>
                </a:cubicBezTo>
                <a:lnTo>
                  <a:pt x="60" y="20"/>
                </a:lnTo>
                <a:close/>
              </a:path>
            </a:pathLst>
          </a:custGeom>
          <a:solidFill>
            <a:srgbClr val="FFCF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ExtraShape9">
            <a:extLst>
              <a:ext uri="{FF2B5EF4-FFF2-40B4-BE49-F238E27FC236}">
                <a16:creationId xmlns:a16="http://schemas.microsoft.com/office/drawing/2014/main" id="{28161E1A-0400-42A2-AB28-9A423A11D286}"/>
              </a:ext>
            </a:extLst>
          </p:cNvPr>
          <p:cNvSpPr/>
          <p:nvPr/>
        </p:nvSpPr>
        <p:spPr bwMode="auto">
          <a:xfrm>
            <a:off x="4854699" y="4463937"/>
            <a:ext cx="160904" cy="213199"/>
          </a:xfrm>
          <a:custGeom>
            <a:avLst/>
            <a:gdLst>
              <a:gd name="T0" fmla="*/ 0 w 40"/>
              <a:gd name="T1" fmla="*/ 42 h 53"/>
              <a:gd name="T2" fmla="*/ 17 w 40"/>
              <a:gd name="T3" fmla="*/ 0 h 53"/>
              <a:gd name="T4" fmla="*/ 40 w 40"/>
              <a:gd name="T5" fmla="*/ 9 h 53"/>
              <a:gd name="T6" fmla="*/ 23 w 40"/>
              <a:gd name="T7" fmla="*/ 53 h 53"/>
              <a:gd name="T8" fmla="*/ 0 w 40"/>
              <a:gd name="T9" fmla="*/ 42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" h="53">
                <a:moveTo>
                  <a:pt x="0" y="42"/>
                </a:moveTo>
                <a:lnTo>
                  <a:pt x="17" y="0"/>
                </a:lnTo>
                <a:lnTo>
                  <a:pt x="40" y="9"/>
                </a:lnTo>
                <a:lnTo>
                  <a:pt x="23" y="53"/>
                </a:lnTo>
                <a:lnTo>
                  <a:pt x="0" y="42"/>
                </a:lnTo>
                <a:close/>
              </a:path>
            </a:pathLst>
          </a:custGeom>
          <a:solidFill>
            <a:srgbClr val="DADA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ExtraShape1">
            <a:extLst>
              <a:ext uri="{FF2B5EF4-FFF2-40B4-BE49-F238E27FC236}">
                <a16:creationId xmlns:a16="http://schemas.microsoft.com/office/drawing/2014/main" id="{E47175FF-066C-41A2-9859-1D86D7BBFE87}"/>
              </a:ext>
            </a:extLst>
          </p:cNvPr>
          <p:cNvSpPr/>
          <p:nvPr/>
        </p:nvSpPr>
        <p:spPr bwMode="auto">
          <a:xfrm>
            <a:off x="4886880" y="4608750"/>
            <a:ext cx="36205" cy="36205"/>
          </a:xfrm>
          <a:custGeom>
            <a:avLst/>
            <a:gdLst>
              <a:gd name="T0" fmla="*/ 2 w 4"/>
              <a:gd name="T1" fmla="*/ 3 h 4"/>
              <a:gd name="T2" fmla="*/ 4 w 4"/>
              <a:gd name="T3" fmla="*/ 2 h 4"/>
              <a:gd name="T4" fmla="*/ 3 w 4"/>
              <a:gd name="T5" fmla="*/ 0 h 4"/>
              <a:gd name="T6" fmla="*/ 1 w 4"/>
              <a:gd name="T7" fmla="*/ 1 h 4"/>
              <a:gd name="T8" fmla="*/ 2 w 4"/>
              <a:gd name="T9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">
                <a:moveTo>
                  <a:pt x="2" y="3"/>
                </a:moveTo>
                <a:cubicBezTo>
                  <a:pt x="3" y="4"/>
                  <a:pt x="4" y="3"/>
                  <a:pt x="4" y="2"/>
                </a:cubicBezTo>
                <a:cubicBezTo>
                  <a:pt x="4" y="1"/>
                  <a:pt x="4" y="0"/>
                  <a:pt x="3" y="0"/>
                </a:cubicBezTo>
                <a:cubicBezTo>
                  <a:pt x="2" y="0"/>
                  <a:pt x="1" y="0"/>
                  <a:pt x="1" y="1"/>
                </a:cubicBezTo>
                <a:cubicBezTo>
                  <a:pt x="0" y="2"/>
                  <a:pt x="1" y="3"/>
                  <a:pt x="2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ExtraShape2">
            <a:extLst>
              <a:ext uri="{FF2B5EF4-FFF2-40B4-BE49-F238E27FC236}">
                <a16:creationId xmlns:a16="http://schemas.microsoft.com/office/drawing/2014/main" id="{3CCCA750-34D1-482B-9F37-48930B67424F}"/>
              </a:ext>
            </a:extLst>
          </p:cNvPr>
          <p:cNvSpPr/>
          <p:nvPr/>
        </p:nvSpPr>
        <p:spPr bwMode="auto">
          <a:xfrm>
            <a:off x="7533755" y="4254761"/>
            <a:ext cx="237335" cy="261471"/>
          </a:xfrm>
          <a:custGeom>
            <a:avLst/>
            <a:gdLst>
              <a:gd name="T0" fmla="*/ 2 w 28"/>
              <a:gd name="T1" fmla="*/ 23 h 31"/>
              <a:gd name="T2" fmla="*/ 5 w 28"/>
              <a:gd name="T3" fmla="*/ 21 h 31"/>
              <a:gd name="T4" fmla="*/ 9 w 28"/>
              <a:gd name="T5" fmla="*/ 18 h 31"/>
              <a:gd name="T6" fmla="*/ 12 w 28"/>
              <a:gd name="T7" fmla="*/ 8 h 31"/>
              <a:gd name="T8" fmla="*/ 15 w 28"/>
              <a:gd name="T9" fmla="*/ 6 h 31"/>
              <a:gd name="T10" fmla="*/ 16 w 28"/>
              <a:gd name="T11" fmla="*/ 2 h 31"/>
              <a:gd name="T12" fmla="*/ 21 w 28"/>
              <a:gd name="T13" fmla="*/ 0 h 31"/>
              <a:gd name="T14" fmla="*/ 21 w 28"/>
              <a:gd name="T15" fmla="*/ 0 h 31"/>
              <a:gd name="T16" fmla="*/ 22 w 28"/>
              <a:gd name="T17" fmla="*/ 1 h 31"/>
              <a:gd name="T18" fmla="*/ 26 w 28"/>
              <a:gd name="T19" fmla="*/ 1 h 31"/>
              <a:gd name="T20" fmla="*/ 26 w 28"/>
              <a:gd name="T21" fmla="*/ 1 h 31"/>
              <a:gd name="T22" fmla="*/ 27 w 28"/>
              <a:gd name="T23" fmla="*/ 6 h 31"/>
              <a:gd name="T24" fmla="*/ 20 w 28"/>
              <a:gd name="T25" fmla="*/ 19 h 31"/>
              <a:gd name="T26" fmla="*/ 20 w 28"/>
              <a:gd name="T27" fmla="*/ 20 h 31"/>
              <a:gd name="T28" fmla="*/ 20 w 28"/>
              <a:gd name="T29" fmla="*/ 20 h 31"/>
              <a:gd name="T30" fmla="*/ 20 w 28"/>
              <a:gd name="T31" fmla="*/ 20 h 31"/>
              <a:gd name="T32" fmla="*/ 20 w 28"/>
              <a:gd name="T33" fmla="*/ 20 h 31"/>
              <a:gd name="T34" fmla="*/ 19 w 28"/>
              <a:gd name="T35" fmla="*/ 21 h 31"/>
              <a:gd name="T36" fmla="*/ 19 w 28"/>
              <a:gd name="T37" fmla="*/ 21 h 31"/>
              <a:gd name="T38" fmla="*/ 7 w 28"/>
              <a:gd name="T39" fmla="*/ 29 h 31"/>
              <a:gd name="T40" fmla="*/ 2 w 28"/>
              <a:gd name="T41" fmla="*/ 28 h 31"/>
              <a:gd name="T42" fmla="*/ 1 w 28"/>
              <a:gd name="T43" fmla="*/ 28 h 31"/>
              <a:gd name="T44" fmla="*/ 2 w 28"/>
              <a:gd name="T45" fmla="*/ 2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" h="31">
                <a:moveTo>
                  <a:pt x="2" y="23"/>
                </a:moveTo>
                <a:cubicBezTo>
                  <a:pt x="5" y="21"/>
                  <a:pt x="5" y="21"/>
                  <a:pt x="5" y="21"/>
                </a:cubicBezTo>
                <a:cubicBezTo>
                  <a:pt x="9" y="18"/>
                  <a:pt x="9" y="18"/>
                  <a:pt x="9" y="18"/>
                </a:cubicBezTo>
                <a:cubicBezTo>
                  <a:pt x="12" y="8"/>
                  <a:pt x="12" y="8"/>
                  <a:pt x="12" y="8"/>
                </a:cubicBezTo>
                <a:cubicBezTo>
                  <a:pt x="13" y="7"/>
                  <a:pt x="14" y="6"/>
                  <a:pt x="15" y="6"/>
                </a:cubicBezTo>
                <a:cubicBezTo>
                  <a:pt x="16" y="2"/>
                  <a:pt x="16" y="2"/>
                  <a:pt x="16" y="2"/>
                </a:cubicBezTo>
                <a:cubicBezTo>
                  <a:pt x="17" y="1"/>
                  <a:pt x="19" y="0"/>
                  <a:pt x="21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1"/>
                  <a:pt x="22" y="1"/>
                  <a:pt x="22" y="1"/>
                </a:cubicBezTo>
                <a:cubicBezTo>
                  <a:pt x="23" y="1"/>
                  <a:pt x="25" y="0"/>
                  <a:pt x="26" y="1"/>
                </a:cubicBezTo>
                <a:cubicBezTo>
                  <a:pt x="26" y="1"/>
                  <a:pt x="26" y="1"/>
                  <a:pt x="26" y="1"/>
                </a:cubicBezTo>
                <a:cubicBezTo>
                  <a:pt x="28" y="2"/>
                  <a:pt x="28" y="4"/>
                  <a:pt x="27" y="6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7" y="29"/>
                  <a:pt x="7" y="29"/>
                  <a:pt x="7" y="29"/>
                </a:cubicBezTo>
                <a:cubicBezTo>
                  <a:pt x="5" y="31"/>
                  <a:pt x="3" y="30"/>
                  <a:pt x="2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0" y="27"/>
                  <a:pt x="1" y="24"/>
                  <a:pt x="2" y="23"/>
                </a:cubicBezTo>
                <a:close/>
              </a:path>
            </a:pathLst>
          </a:custGeom>
          <a:solidFill>
            <a:srgbClr val="F5C0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ExtraShape1">
            <a:extLst>
              <a:ext uri="{FF2B5EF4-FFF2-40B4-BE49-F238E27FC236}">
                <a16:creationId xmlns:a16="http://schemas.microsoft.com/office/drawing/2014/main" id="{BB365F9E-0241-4B38-92E6-4E4A007104ED}"/>
              </a:ext>
            </a:extLst>
          </p:cNvPr>
          <p:cNvSpPr/>
          <p:nvPr/>
        </p:nvSpPr>
        <p:spPr bwMode="auto">
          <a:xfrm>
            <a:off x="7292398" y="4347280"/>
            <a:ext cx="273537" cy="108612"/>
          </a:xfrm>
          <a:custGeom>
            <a:avLst/>
            <a:gdLst>
              <a:gd name="T0" fmla="*/ 1 w 33"/>
              <a:gd name="T1" fmla="*/ 13 h 13"/>
              <a:gd name="T2" fmla="*/ 12 w 33"/>
              <a:gd name="T3" fmla="*/ 9 h 13"/>
              <a:gd name="T4" fmla="*/ 15 w 33"/>
              <a:gd name="T5" fmla="*/ 8 h 13"/>
              <a:gd name="T6" fmla="*/ 26 w 33"/>
              <a:gd name="T7" fmla="*/ 1 h 13"/>
              <a:gd name="T8" fmla="*/ 31 w 33"/>
              <a:gd name="T9" fmla="*/ 3 h 13"/>
              <a:gd name="T10" fmla="*/ 31 w 33"/>
              <a:gd name="T11" fmla="*/ 3 h 13"/>
              <a:gd name="T12" fmla="*/ 30 w 33"/>
              <a:gd name="T13" fmla="*/ 8 h 13"/>
              <a:gd name="T14" fmla="*/ 23 w 33"/>
              <a:gd name="T15" fmla="*/ 12 h 13"/>
              <a:gd name="T16" fmla="*/ 1 w 33"/>
              <a:gd name="T1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" h="13">
                <a:moveTo>
                  <a:pt x="1" y="13"/>
                </a:moveTo>
                <a:cubicBezTo>
                  <a:pt x="12" y="9"/>
                  <a:pt x="12" y="9"/>
                  <a:pt x="12" y="9"/>
                </a:cubicBezTo>
                <a:cubicBezTo>
                  <a:pt x="13" y="9"/>
                  <a:pt x="14" y="9"/>
                  <a:pt x="15" y="8"/>
                </a:cubicBezTo>
                <a:cubicBezTo>
                  <a:pt x="26" y="1"/>
                  <a:pt x="26" y="1"/>
                  <a:pt x="26" y="1"/>
                </a:cubicBezTo>
                <a:cubicBezTo>
                  <a:pt x="28" y="0"/>
                  <a:pt x="30" y="1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3" y="4"/>
                  <a:pt x="32" y="7"/>
                  <a:pt x="30" y="8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2"/>
                  <a:pt x="0" y="13"/>
                  <a:pt x="1" y="13"/>
                </a:cubicBezTo>
                <a:close/>
              </a:path>
            </a:pathLst>
          </a:custGeom>
          <a:solidFill>
            <a:srgbClr val="F5C0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ExtraShape2">
            <a:extLst>
              <a:ext uri="{FF2B5EF4-FFF2-40B4-BE49-F238E27FC236}">
                <a16:creationId xmlns:a16="http://schemas.microsoft.com/office/drawing/2014/main" id="{D2507941-A242-4108-8A11-A1C152234065}"/>
              </a:ext>
            </a:extLst>
          </p:cNvPr>
          <p:cNvSpPr/>
          <p:nvPr/>
        </p:nvSpPr>
        <p:spPr bwMode="auto">
          <a:xfrm>
            <a:off x="7224013" y="4286942"/>
            <a:ext cx="579255" cy="329854"/>
          </a:xfrm>
          <a:custGeom>
            <a:avLst/>
            <a:gdLst>
              <a:gd name="T0" fmla="*/ 8 w 69"/>
              <a:gd name="T1" fmla="*/ 20 h 39"/>
              <a:gd name="T2" fmla="*/ 40 w 69"/>
              <a:gd name="T3" fmla="*/ 19 h 39"/>
              <a:gd name="T4" fmla="*/ 52 w 69"/>
              <a:gd name="T5" fmla="*/ 13 h 39"/>
              <a:gd name="T6" fmla="*/ 61 w 69"/>
              <a:gd name="T7" fmla="*/ 2 h 39"/>
              <a:gd name="T8" fmla="*/ 67 w 69"/>
              <a:gd name="T9" fmla="*/ 2 h 39"/>
              <a:gd name="T10" fmla="*/ 67 w 69"/>
              <a:gd name="T11" fmla="*/ 2 h 39"/>
              <a:gd name="T12" fmla="*/ 67 w 69"/>
              <a:gd name="T13" fmla="*/ 7 h 39"/>
              <a:gd name="T14" fmla="*/ 56 w 69"/>
              <a:gd name="T15" fmla="*/ 20 h 39"/>
              <a:gd name="T16" fmla="*/ 44 w 69"/>
              <a:gd name="T17" fmla="*/ 28 h 39"/>
              <a:gd name="T18" fmla="*/ 42 w 69"/>
              <a:gd name="T19" fmla="*/ 29 h 39"/>
              <a:gd name="T20" fmla="*/ 18 w 69"/>
              <a:gd name="T21" fmla="*/ 35 h 39"/>
              <a:gd name="T22" fmla="*/ 6 w 69"/>
              <a:gd name="T23" fmla="*/ 39 h 39"/>
              <a:gd name="T24" fmla="*/ 0 w 69"/>
              <a:gd name="T25" fmla="*/ 25 h 39"/>
              <a:gd name="T26" fmla="*/ 8 w 69"/>
              <a:gd name="T27" fmla="*/ 2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9" h="39">
                <a:moveTo>
                  <a:pt x="8" y="20"/>
                </a:moveTo>
                <a:cubicBezTo>
                  <a:pt x="18" y="16"/>
                  <a:pt x="40" y="19"/>
                  <a:pt x="40" y="19"/>
                </a:cubicBezTo>
                <a:cubicBezTo>
                  <a:pt x="52" y="13"/>
                  <a:pt x="52" y="13"/>
                  <a:pt x="52" y="13"/>
                </a:cubicBezTo>
                <a:cubicBezTo>
                  <a:pt x="61" y="2"/>
                  <a:pt x="61" y="2"/>
                  <a:pt x="61" y="2"/>
                </a:cubicBezTo>
                <a:cubicBezTo>
                  <a:pt x="63" y="1"/>
                  <a:pt x="65" y="0"/>
                  <a:pt x="67" y="2"/>
                </a:cubicBezTo>
                <a:cubicBezTo>
                  <a:pt x="67" y="2"/>
                  <a:pt x="67" y="2"/>
                  <a:pt x="67" y="2"/>
                </a:cubicBezTo>
                <a:cubicBezTo>
                  <a:pt x="68" y="3"/>
                  <a:pt x="69" y="5"/>
                  <a:pt x="67" y="7"/>
                </a:cubicBezTo>
                <a:cubicBezTo>
                  <a:pt x="56" y="20"/>
                  <a:pt x="56" y="20"/>
                  <a:pt x="56" y="20"/>
                </a:cubicBezTo>
                <a:cubicBezTo>
                  <a:pt x="56" y="20"/>
                  <a:pt x="47" y="26"/>
                  <a:pt x="44" y="28"/>
                </a:cubicBezTo>
                <a:cubicBezTo>
                  <a:pt x="43" y="28"/>
                  <a:pt x="42" y="29"/>
                  <a:pt x="42" y="29"/>
                </a:cubicBezTo>
                <a:cubicBezTo>
                  <a:pt x="38" y="30"/>
                  <a:pt x="28" y="35"/>
                  <a:pt x="18" y="35"/>
                </a:cubicBezTo>
                <a:cubicBezTo>
                  <a:pt x="6" y="39"/>
                  <a:pt x="6" y="39"/>
                  <a:pt x="6" y="39"/>
                </a:cubicBezTo>
                <a:cubicBezTo>
                  <a:pt x="0" y="25"/>
                  <a:pt x="0" y="25"/>
                  <a:pt x="0" y="25"/>
                </a:cubicBezTo>
                <a:lnTo>
                  <a:pt x="8" y="20"/>
                </a:lnTo>
                <a:close/>
              </a:path>
            </a:pathLst>
          </a:custGeom>
          <a:solidFill>
            <a:srgbClr val="FFCF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ExtraShape3">
            <a:extLst>
              <a:ext uri="{FF2B5EF4-FFF2-40B4-BE49-F238E27FC236}">
                <a16:creationId xmlns:a16="http://schemas.microsoft.com/office/drawing/2014/main" id="{1AE5E764-6583-4475-988F-A5FD0F127A91}"/>
              </a:ext>
            </a:extLst>
          </p:cNvPr>
          <p:cNvSpPr/>
          <p:nvPr/>
        </p:nvSpPr>
        <p:spPr bwMode="auto">
          <a:xfrm>
            <a:off x="7171720" y="4463937"/>
            <a:ext cx="152859" cy="213199"/>
          </a:xfrm>
          <a:custGeom>
            <a:avLst/>
            <a:gdLst>
              <a:gd name="T0" fmla="*/ 38 w 38"/>
              <a:gd name="T1" fmla="*/ 42 h 53"/>
              <a:gd name="T2" fmla="*/ 23 w 38"/>
              <a:gd name="T3" fmla="*/ 0 h 53"/>
              <a:gd name="T4" fmla="*/ 0 w 38"/>
              <a:gd name="T5" fmla="*/ 9 h 53"/>
              <a:gd name="T6" fmla="*/ 17 w 38"/>
              <a:gd name="T7" fmla="*/ 53 h 53"/>
              <a:gd name="T8" fmla="*/ 38 w 38"/>
              <a:gd name="T9" fmla="*/ 42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53">
                <a:moveTo>
                  <a:pt x="38" y="42"/>
                </a:moveTo>
                <a:lnTo>
                  <a:pt x="23" y="0"/>
                </a:lnTo>
                <a:lnTo>
                  <a:pt x="0" y="9"/>
                </a:lnTo>
                <a:lnTo>
                  <a:pt x="17" y="53"/>
                </a:lnTo>
                <a:lnTo>
                  <a:pt x="38" y="42"/>
                </a:lnTo>
                <a:close/>
              </a:path>
            </a:pathLst>
          </a:custGeom>
          <a:solidFill>
            <a:srgbClr val="DADA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ExtraShape4">
            <a:extLst>
              <a:ext uri="{FF2B5EF4-FFF2-40B4-BE49-F238E27FC236}">
                <a16:creationId xmlns:a16="http://schemas.microsoft.com/office/drawing/2014/main" id="{2FFD361B-6558-4A12-B0D7-10E744C2E2FB}"/>
              </a:ext>
            </a:extLst>
          </p:cNvPr>
          <p:cNvSpPr/>
          <p:nvPr/>
        </p:nvSpPr>
        <p:spPr bwMode="auto">
          <a:xfrm>
            <a:off x="7256194" y="4608750"/>
            <a:ext cx="36205" cy="36205"/>
          </a:xfrm>
          <a:custGeom>
            <a:avLst/>
            <a:gdLst>
              <a:gd name="T0" fmla="*/ 3 w 4"/>
              <a:gd name="T1" fmla="*/ 3 h 4"/>
              <a:gd name="T2" fmla="*/ 0 w 4"/>
              <a:gd name="T3" fmla="*/ 2 h 4"/>
              <a:gd name="T4" fmla="*/ 1 w 4"/>
              <a:gd name="T5" fmla="*/ 0 h 4"/>
              <a:gd name="T6" fmla="*/ 4 w 4"/>
              <a:gd name="T7" fmla="*/ 1 h 4"/>
              <a:gd name="T8" fmla="*/ 3 w 4"/>
              <a:gd name="T9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">
                <a:moveTo>
                  <a:pt x="3" y="3"/>
                </a:moveTo>
                <a:cubicBezTo>
                  <a:pt x="2" y="4"/>
                  <a:pt x="1" y="3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2" y="0"/>
                  <a:pt x="4" y="0"/>
                  <a:pt x="4" y="1"/>
                </a:cubicBezTo>
                <a:cubicBezTo>
                  <a:pt x="4" y="2"/>
                  <a:pt x="4" y="3"/>
                  <a:pt x="3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ExtraShape5">
            <a:extLst>
              <a:ext uri="{FF2B5EF4-FFF2-40B4-BE49-F238E27FC236}">
                <a16:creationId xmlns:a16="http://schemas.microsoft.com/office/drawing/2014/main" id="{559C58D9-A9CD-4266-8255-9651A11A30E5}"/>
              </a:ext>
            </a:extLst>
          </p:cNvPr>
          <p:cNvSpPr/>
          <p:nvPr/>
        </p:nvSpPr>
        <p:spPr bwMode="auto">
          <a:xfrm>
            <a:off x="5989074" y="4278897"/>
            <a:ext cx="201130" cy="744183"/>
          </a:xfrm>
          <a:custGeom>
            <a:avLst/>
            <a:gdLst>
              <a:gd name="T0" fmla="*/ 17 w 50"/>
              <a:gd name="T1" fmla="*/ 0 h 185"/>
              <a:gd name="T2" fmla="*/ 0 w 50"/>
              <a:gd name="T3" fmla="*/ 164 h 185"/>
              <a:gd name="T4" fmla="*/ 25 w 50"/>
              <a:gd name="T5" fmla="*/ 185 h 185"/>
              <a:gd name="T6" fmla="*/ 50 w 50"/>
              <a:gd name="T7" fmla="*/ 164 h 185"/>
              <a:gd name="T8" fmla="*/ 35 w 50"/>
              <a:gd name="T9" fmla="*/ 0 h 185"/>
              <a:gd name="T10" fmla="*/ 17 w 50"/>
              <a:gd name="T11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" h="185">
                <a:moveTo>
                  <a:pt x="17" y="0"/>
                </a:moveTo>
                <a:lnTo>
                  <a:pt x="0" y="164"/>
                </a:lnTo>
                <a:lnTo>
                  <a:pt x="25" y="185"/>
                </a:lnTo>
                <a:lnTo>
                  <a:pt x="50" y="164"/>
                </a:lnTo>
                <a:lnTo>
                  <a:pt x="35" y="0"/>
                </a:lnTo>
                <a:lnTo>
                  <a:pt x="17" y="0"/>
                </a:lnTo>
                <a:close/>
              </a:path>
            </a:pathLst>
          </a:custGeom>
          <a:solidFill>
            <a:srgbClr val="006F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ExtraShape1">
            <a:extLst>
              <a:ext uri="{FF2B5EF4-FFF2-40B4-BE49-F238E27FC236}">
                <a16:creationId xmlns:a16="http://schemas.microsoft.com/office/drawing/2014/main" id="{D9DDA3E4-3585-4866-92ED-96DD6290135C}"/>
              </a:ext>
            </a:extLst>
          </p:cNvPr>
          <p:cNvSpPr/>
          <p:nvPr/>
        </p:nvSpPr>
        <p:spPr bwMode="auto">
          <a:xfrm>
            <a:off x="5904598" y="3824341"/>
            <a:ext cx="370080" cy="329854"/>
          </a:xfrm>
          <a:custGeom>
            <a:avLst/>
            <a:gdLst>
              <a:gd name="T0" fmla="*/ 0 w 92"/>
              <a:gd name="T1" fmla="*/ 0 h 82"/>
              <a:gd name="T2" fmla="*/ 2 w 92"/>
              <a:gd name="T3" fmla="*/ 13 h 82"/>
              <a:gd name="T4" fmla="*/ 2 w 92"/>
              <a:gd name="T5" fmla="*/ 13 h 82"/>
              <a:gd name="T6" fmla="*/ 2 w 92"/>
              <a:gd name="T7" fmla="*/ 27 h 82"/>
              <a:gd name="T8" fmla="*/ 2 w 92"/>
              <a:gd name="T9" fmla="*/ 29 h 82"/>
              <a:gd name="T10" fmla="*/ 2 w 92"/>
              <a:gd name="T11" fmla="*/ 36 h 82"/>
              <a:gd name="T12" fmla="*/ 2 w 92"/>
              <a:gd name="T13" fmla="*/ 82 h 82"/>
              <a:gd name="T14" fmla="*/ 31 w 92"/>
              <a:gd name="T15" fmla="*/ 82 h 82"/>
              <a:gd name="T16" fmla="*/ 46 w 92"/>
              <a:gd name="T17" fmla="*/ 82 h 82"/>
              <a:gd name="T18" fmla="*/ 46 w 92"/>
              <a:gd name="T19" fmla="*/ 82 h 82"/>
              <a:gd name="T20" fmla="*/ 46 w 92"/>
              <a:gd name="T21" fmla="*/ 82 h 82"/>
              <a:gd name="T22" fmla="*/ 61 w 92"/>
              <a:gd name="T23" fmla="*/ 82 h 82"/>
              <a:gd name="T24" fmla="*/ 90 w 92"/>
              <a:gd name="T25" fmla="*/ 80 h 82"/>
              <a:gd name="T26" fmla="*/ 92 w 92"/>
              <a:gd name="T27" fmla="*/ 36 h 82"/>
              <a:gd name="T28" fmla="*/ 92 w 92"/>
              <a:gd name="T29" fmla="*/ 29 h 82"/>
              <a:gd name="T30" fmla="*/ 92 w 92"/>
              <a:gd name="T31" fmla="*/ 15 h 82"/>
              <a:gd name="T32" fmla="*/ 92 w 92"/>
              <a:gd name="T33" fmla="*/ 15 h 82"/>
              <a:gd name="T34" fmla="*/ 92 w 92"/>
              <a:gd name="T35" fmla="*/ 2 h 82"/>
              <a:gd name="T36" fmla="*/ 0 w 92"/>
              <a:gd name="T37" fmla="*/ 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2" h="82">
                <a:moveTo>
                  <a:pt x="0" y="0"/>
                </a:moveTo>
                <a:lnTo>
                  <a:pt x="2" y="13"/>
                </a:lnTo>
                <a:lnTo>
                  <a:pt x="2" y="13"/>
                </a:lnTo>
                <a:lnTo>
                  <a:pt x="2" y="27"/>
                </a:lnTo>
                <a:lnTo>
                  <a:pt x="2" y="29"/>
                </a:lnTo>
                <a:lnTo>
                  <a:pt x="2" y="36"/>
                </a:lnTo>
                <a:lnTo>
                  <a:pt x="2" y="82"/>
                </a:lnTo>
                <a:lnTo>
                  <a:pt x="31" y="82"/>
                </a:lnTo>
                <a:lnTo>
                  <a:pt x="46" y="82"/>
                </a:lnTo>
                <a:lnTo>
                  <a:pt x="46" y="82"/>
                </a:lnTo>
                <a:lnTo>
                  <a:pt x="46" y="82"/>
                </a:lnTo>
                <a:lnTo>
                  <a:pt x="61" y="82"/>
                </a:lnTo>
                <a:lnTo>
                  <a:pt x="90" y="80"/>
                </a:lnTo>
                <a:lnTo>
                  <a:pt x="92" y="36"/>
                </a:lnTo>
                <a:lnTo>
                  <a:pt x="92" y="29"/>
                </a:lnTo>
                <a:lnTo>
                  <a:pt x="92" y="15"/>
                </a:lnTo>
                <a:lnTo>
                  <a:pt x="92" y="15"/>
                </a:lnTo>
                <a:lnTo>
                  <a:pt x="92" y="2"/>
                </a:lnTo>
                <a:lnTo>
                  <a:pt x="0" y="0"/>
                </a:lnTo>
                <a:close/>
              </a:path>
            </a:pathLst>
          </a:custGeom>
          <a:solidFill>
            <a:srgbClr val="F2C7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ExtraShape2">
            <a:extLst>
              <a:ext uri="{FF2B5EF4-FFF2-40B4-BE49-F238E27FC236}">
                <a16:creationId xmlns:a16="http://schemas.microsoft.com/office/drawing/2014/main" id="{B8021819-2479-434C-8C7E-DF12CF5385D6}"/>
              </a:ext>
            </a:extLst>
          </p:cNvPr>
          <p:cNvSpPr/>
          <p:nvPr/>
        </p:nvSpPr>
        <p:spPr bwMode="auto">
          <a:xfrm>
            <a:off x="5751739" y="3172679"/>
            <a:ext cx="683843" cy="812566"/>
          </a:xfrm>
          <a:custGeom>
            <a:avLst/>
            <a:gdLst>
              <a:gd name="T0" fmla="*/ 40 w 81"/>
              <a:gd name="T1" fmla="*/ 0 h 96"/>
              <a:gd name="T2" fmla="*/ 73 w 81"/>
              <a:gd name="T3" fmla="*/ 36 h 96"/>
              <a:gd name="T4" fmla="*/ 72 w 81"/>
              <a:gd name="T5" fmla="*/ 44 h 96"/>
              <a:gd name="T6" fmla="*/ 79 w 81"/>
              <a:gd name="T7" fmla="*/ 53 h 96"/>
              <a:gd name="T8" fmla="*/ 73 w 81"/>
              <a:gd name="T9" fmla="*/ 64 h 96"/>
              <a:gd name="T10" fmla="*/ 69 w 81"/>
              <a:gd name="T11" fmla="*/ 63 h 96"/>
              <a:gd name="T12" fmla="*/ 65 w 81"/>
              <a:gd name="T13" fmla="*/ 80 h 96"/>
              <a:gd name="T14" fmla="*/ 58 w 81"/>
              <a:gd name="T15" fmla="*/ 89 h 96"/>
              <a:gd name="T16" fmla="*/ 41 w 81"/>
              <a:gd name="T17" fmla="*/ 96 h 96"/>
              <a:gd name="T18" fmla="*/ 41 w 81"/>
              <a:gd name="T19" fmla="*/ 96 h 96"/>
              <a:gd name="T20" fmla="*/ 40 w 81"/>
              <a:gd name="T21" fmla="*/ 96 h 96"/>
              <a:gd name="T22" fmla="*/ 23 w 81"/>
              <a:gd name="T23" fmla="*/ 90 h 96"/>
              <a:gd name="T24" fmla="*/ 16 w 81"/>
              <a:gd name="T25" fmla="*/ 80 h 96"/>
              <a:gd name="T26" fmla="*/ 12 w 81"/>
              <a:gd name="T27" fmla="*/ 64 h 96"/>
              <a:gd name="T28" fmla="*/ 7 w 81"/>
              <a:gd name="T29" fmla="*/ 65 h 96"/>
              <a:gd name="T30" fmla="*/ 1 w 81"/>
              <a:gd name="T31" fmla="*/ 53 h 96"/>
              <a:gd name="T32" fmla="*/ 8 w 81"/>
              <a:gd name="T33" fmla="*/ 45 h 96"/>
              <a:gd name="T34" fmla="*/ 7 w 81"/>
              <a:gd name="T35" fmla="*/ 37 h 96"/>
              <a:gd name="T36" fmla="*/ 40 w 81"/>
              <a:gd name="T37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" h="96">
                <a:moveTo>
                  <a:pt x="40" y="0"/>
                </a:moveTo>
                <a:cubicBezTo>
                  <a:pt x="59" y="0"/>
                  <a:pt x="75" y="13"/>
                  <a:pt x="73" y="36"/>
                </a:cubicBezTo>
                <a:cubicBezTo>
                  <a:pt x="73" y="39"/>
                  <a:pt x="73" y="41"/>
                  <a:pt x="72" y="44"/>
                </a:cubicBezTo>
                <a:cubicBezTo>
                  <a:pt x="77" y="42"/>
                  <a:pt x="81" y="46"/>
                  <a:pt x="79" y="53"/>
                </a:cubicBezTo>
                <a:cubicBezTo>
                  <a:pt x="78" y="57"/>
                  <a:pt x="76" y="63"/>
                  <a:pt x="73" y="64"/>
                </a:cubicBezTo>
                <a:cubicBezTo>
                  <a:pt x="70" y="65"/>
                  <a:pt x="69" y="63"/>
                  <a:pt x="69" y="63"/>
                </a:cubicBezTo>
                <a:cubicBezTo>
                  <a:pt x="68" y="70"/>
                  <a:pt x="67" y="76"/>
                  <a:pt x="65" y="80"/>
                </a:cubicBezTo>
                <a:cubicBezTo>
                  <a:pt x="62" y="84"/>
                  <a:pt x="60" y="87"/>
                  <a:pt x="58" y="89"/>
                </a:cubicBezTo>
                <a:cubicBezTo>
                  <a:pt x="53" y="95"/>
                  <a:pt x="49" y="96"/>
                  <a:pt x="41" y="96"/>
                </a:cubicBezTo>
                <a:cubicBezTo>
                  <a:pt x="41" y="96"/>
                  <a:pt x="41" y="96"/>
                  <a:pt x="41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32" y="96"/>
                  <a:pt x="28" y="95"/>
                  <a:pt x="23" y="90"/>
                </a:cubicBezTo>
                <a:cubicBezTo>
                  <a:pt x="21" y="87"/>
                  <a:pt x="19" y="84"/>
                  <a:pt x="16" y="80"/>
                </a:cubicBezTo>
                <a:cubicBezTo>
                  <a:pt x="14" y="76"/>
                  <a:pt x="13" y="70"/>
                  <a:pt x="12" y="64"/>
                </a:cubicBezTo>
                <a:cubicBezTo>
                  <a:pt x="11" y="64"/>
                  <a:pt x="11" y="66"/>
                  <a:pt x="7" y="65"/>
                </a:cubicBezTo>
                <a:cubicBezTo>
                  <a:pt x="5" y="64"/>
                  <a:pt x="3" y="58"/>
                  <a:pt x="1" y="53"/>
                </a:cubicBezTo>
                <a:cubicBezTo>
                  <a:pt x="0" y="46"/>
                  <a:pt x="4" y="42"/>
                  <a:pt x="8" y="45"/>
                </a:cubicBezTo>
                <a:cubicBezTo>
                  <a:pt x="7" y="42"/>
                  <a:pt x="7" y="39"/>
                  <a:pt x="7" y="37"/>
                </a:cubicBezTo>
                <a:cubicBezTo>
                  <a:pt x="5" y="14"/>
                  <a:pt x="20" y="1"/>
                  <a:pt x="40" y="0"/>
                </a:cubicBezTo>
                <a:close/>
              </a:path>
            </a:pathLst>
          </a:custGeom>
          <a:solidFill>
            <a:srgbClr val="FFD2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ExtraShape3">
            <a:extLst>
              <a:ext uri="{FF2B5EF4-FFF2-40B4-BE49-F238E27FC236}">
                <a16:creationId xmlns:a16="http://schemas.microsoft.com/office/drawing/2014/main" id="{3F3150DC-DD07-40D8-8DAE-78452316E920}"/>
              </a:ext>
            </a:extLst>
          </p:cNvPr>
          <p:cNvSpPr/>
          <p:nvPr/>
        </p:nvSpPr>
        <p:spPr bwMode="auto">
          <a:xfrm>
            <a:off x="5771853" y="3108317"/>
            <a:ext cx="635572" cy="555120"/>
          </a:xfrm>
          <a:custGeom>
            <a:avLst/>
            <a:gdLst>
              <a:gd name="T0" fmla="*/ 66 w 76"/>
              <a:gd name="T1" fmla="*/ 15 h 66"/>
              <a:gd name="T2" fmla="*/ 73 w 76"/>
              <a:gd name="T3" fmla="*/ 51 h 66"/>
              <a:gd name="T4" fmla="*/ 67 w 76"/>
              <a:gd name="T5" fmla="*/ 64 h 66"/>
              <a:gd name="T6" fmla="*/ 62 w 76"/>
              <a:gd name="T7" fmla="*/ 66 h 66"/>
              <a:gd name="T8" fmla="*/ 50 w 76"/>
              <a:gd name="T9" fmla="*/ 16 h 66"/>
              <a:gd name="T10" fmla="*/ 25 w 76"/>
              <a:gd name="T11" fmla="*/ 16 h 66"/>
              <a:gd name="T12" fmla="*/ 14 w 76"/>
              <a:gd name="T13" fmla="*/ 66 h 66"/>
              <a:gd name="T14" fmla="*/ 9 w 76"/>
              <a:gd name="T15" fmla="*/ 65 h 66"/>
              <a:gd name="T16" fmla="*/ 4 w 76"/>
              <a:gd name="T17" fmla="*/ 52 h 66"/>
              <a:gd name="T18" fmla="*/ 10 w 76"/>
              <a:gd name="T19" fmla="*/ 15 h 66"/>
              <a:gd name="T20" fmla="*/ 66 w 76"/>
              <a:gd name="T21" fmla="*/ 15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6" h="66">
                <a:moveTo>
                  <a:pt x="66" y="15"/>
                </a:moveTo>
                <a:cubicBezTo>
                  <a:pt x="73" y="24"/>
                  <a:pt x="76" y="34"/>
                  <a:pt x="73" y="51"/>
                </a:cubicBezTo>
                <a:cubicBezTo>
                  <a:pt x="70" y="53"/>
                  <a:pt x="68" y="55"/>
                  <a:pt x="67" y="64"/>
                </a:cubicBezTo>
                <a:cubicBezTo>
                  <a:pt x="65" y="65"/>
                  <a:pt x="64" y="65"/>
                  <a:pt x="62" y="66"/>
                </a:cubicBezTo>
                <a:cubicBezTo>
                  <a:pt x="74" y="18"/>
                  <a:pt x="56" y="17"/>
                  <a:pt x="50" y="16"/>
                </a:cubicBezTo>
                <a:cubicBezTo>
                  <a:pt x="46" y="15"/>
                  <a:pt x="30" y="16"/>
                  <a:pt x="25" y="16"/>
                </a:cubicBezTo>
                <a:cubicBezTo>
                  <a:pt x="20" y="17"/>
                  <a:pt x="2" y="19"/>
                  <a:pt x="14" y="66"/>
                </a:cubicBezTo>
                <a:cubicBezTo>
                  <a:pt x="12" y="65"/>
                  <a:pt x="11" y="65"/>
                  <a:pt x="9" y="65"/>
                </a:cubicBezTo>
                <a:cubicBezTo>
                  <a:pt x="8" y="56"/>
                  <a:pt x="6" y="53"/>
                  <a:pt x="4" y="52"/>
                </a:cubicBezTo>
                <a:cubicBezTo>
                  <a:pt x="0" y="34"/>
                  <a:pt x="4" y="25"/>
                  <a:pt x="10" y="15"/>
                </a:cubicBezTo>
                <a:cubicBezTo>
                  <a:pt x="19" y="2"/>
                  <a:pt x="53" y="0"/>
                  <a:pt x="66" y="15"/>
                </a:cubicBezTo>
                <a:close/>
              </a:path>
            </a:pathLst>
          </a:custGeom>
          <a:solidFill>
            <a:srgbClr val="3C3C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ExtraShape4">
            <a:extLst>
              <a:ext uri="{FF2B5EF4-FFF2-40B4-BE49-F238E27FC236}">
                <a16:creationId xmlns:a16="http://schemas.microsoft.com/office/drawing/2014/main" id="{9AAC08B3-91B5-48E9-92DE-72639ACB7D9F}"/>
              </a:ext>
            </a:extLst>
          </p:cNvPr>
          <p:cNvSpPr/>
          <p:nvPr/>
        </p:nvSpPr>
        <p:spPr bwMode="auto">
          <a:xfrm>
            <a:off x="5844260" y="3172679"/>
            <a:ext cx="522939" cy="273537"/>
          </a:xfrm>
          <a:custGeom>
            <a:avLst/>
            <a:gdLst>
              <a:gd name="T0" fmla="*/ 17 w 62"/>
              <a:gd name="T1" fmla="*/ 0 h 32"/>
              <a:gd name="T2" fmla="*/ 10 w 62"/>
              <a:gd name="T3" fmla="*/ 3 h 32"/>
              <a:gd name="T4" fmla="*/ 1 w 62"/>
              <a:gd name="T5" fmla="*/ 18 h 32"/>
              <a:gd name="T6" fmla="*/ 42 w 62"/>
              <a:gd name="T7" fmla="*/ 32 h 32"/>
              <a:gd name="T8" fmla="*/ 37 w 62"/>
              <a:gd name="T9" fmla="*/ 26 h 32"/>
              <a:gd name="T10" fmla="*/ 62 w 62"/>
              <a:gd name="T11" fmla="*/ 28 h 32"/>
              <a:gd name="T12" fmla="*/ 51 w 62"/>
              <a:gd name="T13" fmla="*/ 9 h 32"/>
              <a:gd name="T14" fmla="*/ 35 w 62"/>
              <a:gd name="T15" fmla="*/ 1 h 32"/>
              <a:gd name="T16" fmla="*/ 17 w 62"/>
              <a:gd name="T17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" h="32">
                <a:moveTo>
                  <a:pt x="17" y="0"/>
                </a:moveTo>
                <a:cubicBezTo>
                  <a:pt x="15" y="1"/>
                  <a:pt x="13" y="1"/>
                  <a:pt x="10" y="3"/>
                </a:cubicBezTo>
                <a:cubicBezTo>
                  <a:pt x="7" y="4"/>
                  <a:pt x="0" y="15"/>
                  <a:pt x="1" y="18"/>
                </a:cubicBezTo>
                <a:cubicBezTo>
                  <a:pt x="8" y="29"/>
                  <a:pt x="28" y="32"/>
                  <a:pt x="42" y="32"/>
                </a:cubicBezTo>
                <a:cubicBezTo>
                  <a:pt x="41" y="31"/>
                  <a:pt x="38" y="28"/>
                  <a:pt x="37" y="26"/>
                </a:cubicBezTo>
                <a:cubicBezTo>
                  <a:pt x="45" y="30"/>
                  <a:pt x="54" y="30"/>
                  <a:pt x="62" y="28"/>
                </a:cubicBezTo>
                <a:cubicBezTo>
                  <a:pt x="59" y="21"/>
                  <a:pt x="57" y="14"/>
                  <a:pt x="51" y="9"/>
                </a:cubicBezTo>
                <a:cubicBezTo>
                  <a:pt x="47" y="5"/>
                  <a:pt x="41" y="3"/>
                  <a:pt x="35" y="1"/>
                </a:cubicBezTo>
                <a:cubicBezTo>
                  <a:pt x="29" y="0"/>
                  <a:pt x="23" y="0"/>
                  <a:pt x="17" y="0"/>
                </a:cubicBezTo>
                <a:close/>
              </a:path>
            </a:pathLst>
          </a:custGeom>
          <a:solidFill>
            <a:srgbClr val="3C3C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ExtraShape5">
            <a:extLst>
              <a:ext uri="{FF2B5EF4-FFF2-40B4-BE49-F238E27FC236}">
                <a16:creationId xmlns:a16="http://schemas.microsoft.com/office/drawing/2014/main" id="{3C90AAAC-9CF5-469D-9976-1831E5EDF928}"/>
              </a:ext>
            </a:extLst>
          </p:cNvPr>
          <p:cNvSpPr/>
          <p:nvPr/>
        </p:nvSpPr>
        <p:spPr bwMode="auto">
          <a:xfrm>
            <a:off x="5804034" y="3916862"/>
            <a:ext cx="285606" cy="345944"/>
          </a:xfrm>
          <a:custGeom>
            <a:avLst/>
            <a:gdLst>
              <a:gd name="T0" fmla="*/ 13 w 34"/>
              <a:gd name="T1" fmla="*/ 41 h 41"/>
              <a:gd name="T2" fmla="*/ 0 w 34"/>
              <a:gd name="T3" fmla="*/ 7 h 41"/>
              <a:gd name="T4" fmla="*/ 13 w 34"/>
              <a:gd name="T5" fmla="*/ 0 h 41"/>
              <a:gd name="T6" fmla="*/ 34 w 34"/>
              <a:gd name="T7" fmla="*/ 28 h 41"/>
              <a:gd name="T8" fmla="*/ 13 w 34"/>
              <a:gd name="T9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41">
                <a:moveTo>
                  <a:pt x="13" y="41"/>
                </a:moveTo>
                <a:cubicBezTo>
                  <a:pt x="6" y="30"/>
                  <a:pt x="1" y="19"/>
                  <a:pt x="0" y="7"/>
                </a:cubicBezTo>
                <a:cubicBezTo>
                  <a:pt x="13" y="0"/>
                  <a:pt x="13" y="0"/>
                  <a:pt x="13" y="0"/>
                </a:cubicBezTo>
                <a:cubicBezTo>
                  <a:pt x="15" y="11"/>
                  <a:pt x="23" y="21"/>
                  <a:pt x="34" y="28"/>
                </a:cubicBezTo>
                <a:lnTo>
                  <a:pt x="13" y="41"/>
                </a:lnTo>
                <a:close/>
              </a:path>
            </a:pathLst>
          </a:custGeom>
          <a:solidFill>
            <a:srgbClr val="DADA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ExtraShape6">
            <a:extLst>
              <a:ext uri="{FF2B5EF4-FFF2-40B4-BE49-F238E27FC236}">
                <a16:creationId xmlns:a16="http://schemas.microsoft.com/office/drawing/2014/main" id="{48FECF27-5BC6-4C40-A626-04EA003614FE}"/>
              </a:ext>
            </a:extLst>
          </p:cNvPr>
          <p:cNvSpPr/>
          <p:nvPr/>
        </p:nvSpPr>
        <p:spPr bwMode="auto">
          <a:xfrm>
            <a:off x="6089638" y="3916862"/>
            <a:ext cx="285606" cy="345944"/>
          </a:xfrm>
          <a:custGeom>
            <a:avLst/>
            <a:gdLst>
              <a:gd name="T0" fmla="*/ 21 w 34"/>
              <a:gd name="T1" fmla="*/ 41 h 41"/>
              <a:gd name="T2" fmla="*/ 34 w 34"/>
              <a:gd name="T3" fmla="*/ 7 h 41"/>
              <a:gd name="T4" fmla="*/ 22 w 34"/>
              <a:gd name="T5" fmla="*/ 0 h 41"/>
              <a:gd name="T6" fmla="*/ 0 w 34"/>
              <a:gd name="T7" fmla="*/ 28 h 41"/>
              <a:gd name="T8" fmla="*/ 21 w 34"/>
              <a:gd name="T9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41">
                <a:moveTo>
                  <a:pt x="21" y="41"/>
                </a:moveTo>
                <a:cubicBezTo>
                  <a:pt x="29" y="30"/>
                  <a:pt x="33" y="19"/>
                  <a:pt x="34" y="7"/>
                </a:cubicBezTo>
                <a:cubicBezTo>
                  <a:pt x="22" y="0"/>
                  <a:pt x="22" y="0"/>
                  <a:pt x="22" y="0"/>
                </a:cubicBezTo>
                <a:cubicBezTo>
                  <a:pt x="19" y="11"/>
                  <a:pt x="12" y="21"/>
                  <a:pt x="0" y="28"/>
                </a:cubicBezTo>
                <a:lnTo>
                  <a:pt x="21" y="41"/>
                </a:lnTo>
                <a:close/>
              </a:path>
            </a:pathLst>
          </a:custGeom>
          <a:solidFill>
            <a:srgbClr val="DADA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ExtraShape7">
            <a:extLst>
              <a:ext uri="{FF2B5EF4-FFF2-40B4-BE49-F238E27FC236}">
                <a16:creationId xmlns:a16="http://schemas.microsoft.com/office/drawing/2014/main" id="{4B4DDFD4-50D1-40A2-9273-E16A7AF795B0}"/>
              </a:ext>
            </a:extLst>
          </p:cNvPr>
          <p:cNvSpPr/>
          <p:nvPr/>
        </p:nvSpPr>
        <p:spPr bwMode="auto">
          <a:xfrm>
            <a:off x="5558654" y="5139734"/>
            <a:ext cx="607415" cy="221245"/>
          </a:xfrm>
          <a:custGeom>
            <a:avLst/>
            <a:gdLst>
              <a:gd name="T0" fmla="*/ 72 w 72"/>
              <a:gd name="T1" fmla="*/ 26 h 26"/>
              <a:gd name="T2" fmla="*/ 1 w 72"/>
              <a:gd name="T3" fmla="*/ 26 h 26"/>
              <a:gd name="T4" fmla="*/ 1 w 72"/>
              <a:gd name="T5" fmla="*/ 26 h 26"/>
              <a:gd name="T6" fmla="*/ 72 w 72"/>
              <a:gd name="T7" fmla="*/ 26 h 26"/>
              <a:gd name="T8" fmla="*/ 72 w 72"/>
              <a:gd name="T9" fmla="*/ 26 h 26"/>
              <a:gd name="T10" fmla="*/ 1 w 72"/>
              <a:gd name="T11" fmla="*/ 0 h 26"/>
              <a:gd name="T12" fmla="*/ 0 w 72"/>
              <a:gd name="T13" fmla="*/ 0 h 26"/>
              <a:gd name="T14" fmla="*/ 1 w 72"/>
              <a:gd name="T15" fmla="*/ 1 h 26"/>
              <a:gd name="T16" fmla="*/ 1 w 72"/>
              <a:gd name="T17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2" h="26">
                <a:moveTo>
                  <a:pt x="72" y="26"/>
                </a:move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1" y="26"/>
                  <a:pt x="1" y="26"/>
                </a:cubicBezTo>
                <a:cubicBezTo>
                  <a:pt x="72" y="26"/>
                  <a:pt x="72" y="26"/>
                  <a:pt x="72" y="26"/>
                </a:cubicBezTo>
                <a:cubicBezTo>
                  <a:pt x="72" y="26"/>
                  <a:pt x="72" y="26"/>
                  <a:pt x="72" y="26"/>
                </a:cubicBezTo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0"/>
                </a:cubicBezTo>
              </a:path>
            </a:pathLst>
          </a:cu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ExtraShape8">
            <a:extLst>
              <a:ext uri="{FF2B5EF4-FFF2-40B4-BE49-F238E27FC236}">
                <a16:creationId xmlns:a16="http://schemas.microsoft.com/office/drawing/2014/main" id="{CC76F6E0-9F4A-469A-AFFB-FAF725EDAF07}"/>
              </a:ext>
            </a:extLst>
          </p:cNvPr>
          <p:cNvSpPr/>
          <p:nvPr/>
        </p:nvSpPr>
        <p:spPr bwMode="auto">
          <a:xfrm>
            <a:off x="5566699" y="4709314"/>
            <a:ext cx="12069" cy="104588"/>
          </a:xfrm>
          <a:custGeom>
            <a:avLst/>
            <a:gdLst>
              <a:gd name="T0" fmla="*/ 0 w 1"/>
              <a:gd name="T1" fmla="*/ 0 h 12"/>
              <a:gd name="T2" fmla="*/ 0 w 1"/>
              <a:gd name="T3" fmla="*/ 11 h 12"/>
              <a:gd name="T4" fmla="*/ 0 w 1"/>
              <a:gd name="T5" fmla="*/ 11 h 12"/>
              <a:gd name="T6" fmla="*/ 0 w 1"/>
              <a:gd name="T7" fmla="*/ 11 h 12"/>
              <a:gd name="T8" fmla="*/ 1 w 1"/>
              <a:gd name="T9" fmla="*/ 12 h 12"/>
              <a:gd name="T10" fmla="*/ 0 w 1"/>
              <a:gd name="T11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12">
                <a:moveTo>
                  <a:pt x="0" y="0"/>
                </a:moveTo>
                <a:cubicBezTo>
                  <a:pt x="0" y="4"/>
                  <a:pt x="0" y="8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2"/>
                  <a:pt x="1" y="12"/>
                </a:cubicBezTo>
                <a:cubicBezTo>
                  <a:pt x="0" y="8"/>
                  <a:pt x="0" y="4"/>
                  <a:pt x="0" y="0"/>
                </a:cubicBezTo>
              </a:path>
            </a:pathLst>
          </a:custGeom>
          <a:solidFill>
            <a:srgbClr val="E2E2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ExtraShape9">
            <a:extLst>
              <a:ext uri="{FF2B5EF4-FFF2-40B4-BE49-F238E27FC236}">
                <a16:creationId xmlns:a16="http://schemas.microsoft.com/office/drawing/2014/main" id="{E77E7B9A-B8CB-4C7E-8D3E-BC772856C09B}"/>
              </a:ext>
            </a:extLst>
          </p:cNvPr>
          <p:cNvSpPr/>
          <p:nvPr/>
        </p:nvSpPr>
        <p:spPr bwMode="auto">
          <a:xfrm>
            <a:off x="5063875" y="4801835"/>
            <a:ext cx="514894" cy="337899"/>
          </a:xfrm>
          <a:custGeom>
            <a:avLst/>
            <a:gdLst>
              <a:gd name="T0" fmla="*/ 60 w 61"/>
              <a:gd name="T1" fmla="*/ 0 h 40"/>
              <a:gd name="T2" fmla="*/ 59 w 61"/>
              <a:gd name="T3" fmla="*/ 9 h 40"/>
              <a:gd name="T4" fmla="*/ 44 w 61"/>
              <a:gd name="T5" fmla="*/ 20 h 40"/>
              <a:gd name="T6" fmla="*/ 0 w 61"/>
              <a:gd name="T7" fmla="*/ 2 h 40"/>
              <a:gd name="T8" fmla="*/ 59 w 61"/>
              <a:gd name="T9" fmla="*/ 40 h 40"/>
              <a:gd name="T10" fmla="*/ 59 w 61"/>
              <a:gd name="T11" fmla="*/ 40 h 40"/>
              <a:gd name="T12" fmla="*/ 60 w 61"/>
              <a:gd name="T13" fmla="*/ 40 h 40"/>
              <a:gd name="T14" fmla="*/ 61 w 61"/>
              <a:gd name="T15" fmla="*/ 1 h 40"/>
              <a:gd name="T16" fmla="*/ 60 w 61"/>
              <a:gd name="T17" fmla="*/ 0 h 40"/>
              <a:gd name="T18" fmla="*/ 60 w 61"/>
              <a:gd name="T1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1" h="40">
                <a:moveTo>
                  <a:pt x="60" y="0"/>
                </a:moveTo>
                <a:cubicBezTo>
                  <a:pt x="59" y="5"/>
                  <a:pt x="59" y="9"/>
                  <a:pt x="59" y="9"/>
                </a:cubicBezTo>
                <a:cubicBezTo>
                  <a:pt x="57" y="17"/>
                  <a:pt x="52" y="20"/>
                  <a:pt x="44" y="20"/>
                </a:cubicBezTo>
                <a:cubicBezTo>
                  <a:pt x="33" y="20"/>
                  <a:pt x="16" y="11"/>
                  <a:pt x="0" y="2"/>
                </a:cubicBezTo>
                <a:cubicBezTo>
                  <a:pt x="18" y="21"/>
                  <a:pt x="38" y="34"/>
                  <a:pt x="5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27"/>
                  <a:pt x="61" y="13"/>
                  <a:pt x="61" y="1"/>
                </a:cubicBezTo>
                <a:cubicBezTo>
                  <a:pt x="60" y="1"/>
                  <a:pt x="60" y="0"/>
                  <a:pt x="60" y="0"/>
                </a:cubicBezTo>
                <a:cubicBezTo>
                  <a:pt x="60" y="0"/>
                  <a:pt x="60" y="0"/>
                  <a:pt x="60" y="0"/>
                </a:cubicBezTo>
              </a:path>
            </a:pathLst>
          </a:custGeom>
          <a:solidFill>
            <a:srgbClr val="E2E2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ExtraShape10">
            <a:extLst>
              <a:ext uri="{FF2B5EF4-FFF2-40B4-BE49-F238E27FC236}">
                <a16:creationId xmlns:a16="http://schemas.microsoft.com/office/drawing/2014/main" id="{C7501E0F-04EE-413C-99DF-6DEA82CC8C1D}"/>
              </a:ext>
            </a:extLst>
          </p:cNvPr>
          <p:cNvSpPr/>
          <p:nvPr/>
        </p:nvSpPr>
        <p:spPr bwMode="auto">
          <a:xfrm>
            <a:off x="5566699" y="4278897"/>
            <a:ext cx="599370" cy="1082082"/>
          </a:xfrm>
          <a:custGeom>
            <a:avLst/>
            <a:gdLst>
              <a:gd name="T0" fmla="*/ 3 w 71"/>
              <a:gd name="T1" fmla="*/ 0 h 128"/>
              <a:gd name="T2" fmla="*/ 0 w 71"/>
              <a:gd name="T3" fmla="*/ 51 h 128"/>
              <a:gd name="T4" fmla="*/ 1 w 71"/>
              <a:gd name="T5" fmla="*/ 63 h 128"/>
              <a:gd name="T6" fmla="*/ 0 w 71"/>
              <a:gd name="T7" fmla="*/ 102 h 128"/>
              <a:gd name="T8" fmla="*/ 0 w 71"/>
              <a:gd name="T9" fmla="*/ 103 h 128"/>
              <a:gd name="T10" fmla="*/ 0 w 71"/>
              <a:gd name="T11" fmla="*/ 104 h 128"/>
              <a:gd name="T12" fmla="*/ 0 w 71"/>
              <a:gd name="T13" fmla="*/ 104 h 128"/>
              <a:gd name="T14" fmla="*/ 0 w 71"/>
              <a:gd name="T15" fmla="*/ 128 h 128"/>
              <a:gd name="T16" fmla="*/ 71 w 71"/>
              <a:gd name="T17" fmla="*/ 128 h 128"/>
              <a:gd name="T18" fmla="*/ 12 w 71"/>
              <a:gd name="T19" fmla="*/ 92 h 128"/>
              <a:gd name="T20" fmla="*/ 46 w 71"/>
              <a:gd name="T21" fmla="*/ 97 h 128"/>
              <a:gd name="T22" fmla="*/ 16 w 71"/>
              <a:gd name="T23" fmla="*/ 75 h 128"/>
              <a:gd name="T24" fmla="*/ 12 w 71"/>
              <a:gd name="T25" fmla="*/ 66 h 128"/>
              <a:gd name="T26" fmla="*/ 4 w 71"/>
              <a:gd name="T27" fmla="*/ 17 h 128"/>
              <a:gd name="T28" fmla="*/ 3 w 71"/>
              <a:gd name="T29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1" h="128">
                <a:moveTo>
                  <a:pt x="3" y="0"/>
                </a:moveTo>
                <a:cubicBezTo>
                  <a:pt x="2" y="0"/>
                  <a:pt x="1" y="30"/>
                  <a:pt x="0" y="51"/>
                </a:cubicBezTo>
                <a:cubicBezTo>
                  <a:pt x="0" y="55"/>
                  <a:pt x="0" y="59"/>
                  <a:pt x="1" y="63"/>
                </a:cubicBezTo>
                <a:cubicBezTo>
                  <a:pt x="1" y="75"/>
                  <a:pt x="0" y="89"/>
                  <a:pt x="0" y="102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08"/>
                  <a:pt x="0" y="126"/>
                  <a:pt x="0" y="128"/>
                </a:cubicBezTo>
                <a:cubicBezTo>
                  <a:pt x="71" y="128"/>
                  <a:pt x="71" y="128"/>
                  <a:pt x="71" y="128"/>
                </a:cubicBezTo>
                <a:cubicBezTo>
                  <a:pt x="51" y="121"/>
                  <a:pt x="27" y="107"/>
                  <a:pt x="12" y="92"/>
                </a:cubicBezTo>
                <a:cubicBezTo>
                  <a:pt x="23" y="94"/>
                  <a:pt x="35" y="95"/>
                  <a:pt x="46" y="97"/>
                </a:cubicBezTo>
                <a:cubicBezTo>
                  <a:pt x="34" y="95"/>
                  <a:pt x="23" y="86"/>
                  <a:pt x="16" y="75"/>
                </a:cubicBezTo>
                <a:cubicBezTo>
                  <a:pt x="14" y="72"/>
                  <a:pt x="13" y="69"/>
                  <a:pt x="12" y="66"/>
                </a:cubicBezTo>
                <a:cubicBezTo>
                  <a:pt x="5" y="51"/>
                  <a:pt x="4" y="34"/>
                  <a:pt x="4" y="17"/>
                </a:cubicBezTo>
                <a:cubicBezTo>
                  <a:pt x="3" y="11"/>
                  <a:pt x="3" y="6"/>
                  <a:pt x="3" y="0"/>
                </a:cubicBezTo>
              </a:path>
            </a:pathLst>
          </a:custGeom>
          <a:solidFill>
            <a:srgbClr val="E2E2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ExtraShape11">
            <a:extLst>
              <a:ext uri="{FF2B5EF4-FFF2-40B4-BE49-F238E27FC236}">
                <a16:creationId xmlns:a16="http://schemas.microsoft.com/office/drawing/2014/main" id="{6098C116-8506-4037-8303-4EEF3D146E40}"/>
              </a:ext>
            </a:extLst>
          </p:cNvPr>
          <p:cNvSpPr/>
          <p:nvPr/>
        </p:nvSpPr>
        <p:spPr bwMode="auto">
          <a:xfrm>
            <a:off x="6608555" y="4701269"/>
            <a:ext cx="20114" cy="112633"/>
          </a:xfrm>
          <a:custGeom>
            <a:avLst/>
            <a:gdLst>
              <a:gd name="T0" fmla="*/ 1 w 2"/>
              <a:gd name="T1" fmla="*/ 0 h 13"/>
              <a:gd name="T2" fmla="*/ 0 w 2"/>
              <a:gd name="T3" fmla="*/ 13 h 13"/>
              <a:gd name="T4" fmla="*/ 2 w 2"/>
              <a:gd name="T5" fmla="*/ 12 h 13"/>
              <a:gd name="T6" fmla="*/ 2 w 2"/>
              <a:gd name="T7" fmla="*/ 12 h 13"/>
              <a:gd name="T8" fmla="*/ 2 w 2"/>
              <a:gd name="T9" fmla="*/ 12 h 13"/>
              <a:gd name="T10" fmla="*/ 1 w 2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13">
                <a:moveTo>
                  <a:pt x="1" y="0"/>
                </a:moveTo>
                <a:cubicBezTo>
                  <a:pt x="0" y="4"/>
                  <a:pt x="0" y="8"/>
                  <a:pt x="0" y="13"/>
                </a:cubicBezTo>
                <a:cubicBezTo>
                  <a:pt x="0" y="12"/>
                  <a:pt x="1" y="12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1" y="7"/>
                  <a:pt x="1" y="3"/>
                  <a:pt x="1" y="0"/>
                </a:cubicBezTo>
              </a:path>
            </a:pathLst>
          </a:custGeom>
          <a:solidFill>
            <a:srgbClr val="E2E2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ExtraShape12">
            <a:extLst>
              <a:ext uri="{FF2B5EF4-FFF2-40B4-BE49-F238E27FC236}">
                <a16:creationId xmlns:a16="http://schemas.microsoft.com/office/drawing/2014/main" id="{DEF2F56B-6210-4C4C-BF58-3EE0437944A3}"/>
              </a:ext>
            </a:extLst>
          </p:cNvPr>
          <p:cNvSpPr/>
          <p:nvPr/>
        </p:nvSpPr>
        <p:spPr bwMode="auto">
          <a:xfrm>
            <a:off x="6608555" y="4801835"/>
            <a:ext cx="506848" cy="337899"/>
          </a:xfrm>
          <a:custGeom>
            <a:avLst/>
            <a:gdLst>
              <a:gd name="T0" fmla="*/ 2 w 60"/>
              <a:gd name="T1" fmla="*/ 0 h 40"/>
              <a:gd name="T2" fmla="*/ 2 w 60"/>
              <a:gd name="T3" fmla="*/ 0 h 40"/>
              <a:gd name="T4" fmla="*/ 0 w 60"/>
              <a:gd name="T5" fmla="*/ 1 h 40"/>
              <a:gd name="T6" fmla="*/ 1 w 60"/>
              <a:gd name="T7" fmla="*/ 40 h 40"/>
              <a:gd name="T8" fmla="*/ 1 w 60"/>
              <a:gd name="T9" fmla="*/ 40 h 40"/>
              <a:gd name="T10" fmla="*/ 1 w 60"/>
              <a:gd name="T11" fmla="*/ 40 h 40"/>
              <a:gd name="T12" fmla="*/ 60 w 60"/>
              <a:gd name="T13" fmla="*/ 2 h 40"/>
              <a:gd name="T14" fmla="*/ 16 w 60"/>
              <a:gd name="T15" fmla="*/ 20 h 40"/>
              <a:gd name="T16" fmla="*/ 2 w 60"/>
              <a:gd name="T17" fmla="*/ 12 h 40"/>
              <a:gd name="T18" fmla="*/ 2 w 60"/>
              <a:gd name="T1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0" h="40"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3"/>
                  <a:pt x="1" y="27"/>
                  <a:pt x="1" y="40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40"/>
                  <a:pt x="1" y="40"/>
                  <a:pt x="1" y="40"/>
                </a:cubicBezTo>
                <a:cubicBezTo>
                  <a:pt x="22" y="34"/>
                  <a:pt x="42" y="21"/>
                  <a:pt x="60" y="2"/>
                </a:cubicBezTo>
                <a:cubicBezTo>
                  <a:pt x="45" y="11"/>
                  <a:pt x="28" y="20"/>
                  <a:pt x="16" y="20"/>
                </a:cubicBezTo>
                <a:cubicBezTo>
                  <a:pt x="10" y="20"/>
                  <a:pt x="5" y="18"/>
                  <a:pt x="2" y="12"/>
                </a:cubicBezTo>
                <a:cubicBezTo>
                  <a:pt x="2" y="8"/>
                  <a:pt x="2" y="3"/>
                  <a:pt x="2" y="0"/>
                </a:cubicBezTo>
              </a:path>
            </a:pathLst>
          </a:custGeom>
          <a:solidFill>
            <a:srgbClr val="E2E2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ExtraShape13">
            <a:extLst>
              <a:ext uri="{FF2B5EF4-FFF2-40B4-BE49-F238E27FC236}">
                <a16:creationId xmlns:a16="http://schemas.microsoft.com/office/drawing/2014/main" id="{5ABA3E8B-6AB8-4CA1-9A6E-AF46C90CF418}"/>
              </a:ext>
            </a:extLst>
          </p:cNvPr>
          <p:cNvSpPr/>
          <p:nvPr/>
        </p:nvSpPr>
        <p:spPr bwMode="auto">
          <a:xfrm>
            <a:off x="6322949" y="4339234"/>
            <a:ext cx="293651" cy="1021742"/>
          </a:xfrm>
          <a:custGeom>
            <a:avLst/>
            <a:gdLst>
              <a:gd name="T0" fmla="*/ 27 w 35"/>
              <a:gd name="T1" fmla="*/ 0 h 121"/>
              <a:gd name="T2" fmla="*/ 28 w 35"/>
              <a:gd name="T3" fmla="*/ 60 h 121"/>
              <a:gd name="T4" fmla="*/ 24 w 35"/>
              <a:gd name="T5" fmla="*/ 78 h 121"/>
              <a:gd name="T6" fmla="*/ 0 w 35"/>
              <a:gd name="T7" fmla="*/ 121 h 121"/>
              <a:gd name="T8" fmla="*/ 34 w 35"/>
              <a:gd name="T9" fmla="*/ 121 h 121"/>
              <a:gd name="T10" fmla="*/ 35 w 35"/>
              <a:gd name="T11" fmla="*/ 98 h 121"/>
              <a:gd name="T12" fmla="*/ 35 w 35"/>
              <a:gd name="T13" fmla="*/ 95 h 121"/>
              <a:gd name="T14" fmla="*/ 34 w 35"/>
              <a:gd name="T15" fmla="*/ 56 h 121"/>
              <a:gd name="T16" fmla="*/ 35 w 35"/>
              <a:gd name="T17" fmla="*/ 43 h 121"/>
              <a:gd name="T18" fmla="*/ 27 w 35"/>
              <a:gd name="T19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" h="121">
                <a:moveTo>
                  <a:pt x="27" y="0"/>
                </a:moveTo>
                <a:cubicBezTo>
                  <a:pt x="28" y="8"/>
                  <a:pt x="31" y="35"/>
                  <a:pt x="28" y="60"/>
                </a:cubicBezTo>
                <a:cubicBezTo>
                  <a:pt x="27" y="66"/>
                  <a:pt x="26" y="72"/>
                  <a:pt x="24" y="78"/>
                </a:cubicBezTo>
                <a:cubicBezTo>
                  <a:pt x="20" y="92"/>
                  <a:pt x="13" y="117"/>
                  <a:pt x="0" y="121"/>
                </a:cubicBezTo>
                <a:cubicBezTo>
                  <a:pt x="34" y="121"/>
                  <a:pt x="34" y="121"/>
                  <a:pt x="34" y="121"/>
                </a:cubicBezTo>
                <a:cubicBezTo>
                  <a:pt x="34" y="118"/>
                  <a:pt x="35" y="103"/>
                  <a:pt x="35" y="98"/>
                </a:cubicBezTo>
                <a:cubicBezTo>
                  <a:pt x="35" y="97"/>
                  <a:pt x="35" y="96"/>
                  <a:pt x="35" y="95"/>
                </a:cubicBezTo>
                <a:cubicBezTo>
                  <a:pt x="35" y="82"/>
                  <a:pt x="34" y="68"/>
                  <a:pt x="34" y="56"/>
                </a:cubicBezTo>
                <a:cubicBezTo>
                  <a:pt x="34" y="51"/>
                  <a:pt x="34" y="47"/>
                  <a:pt x="35" y="43"/>
                </a:cubicBezTo>
                <a:cubicBezTo>
                  <a:pt x="32" y="20"/>
                  <a:pt x="28" y="4"/>
                  <a:pt x="27" y="0"/>
                </a:cubicBezTo>
              </a:path>
            </a:pathLst>
          </a:custGeom>
          <a:solidFill>
            <a:srgbClr val="E2E2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ValueBack1">
            <a:extLst>
              <a:ext uri="{FF2B5EF4-FFF2-40B4-BE49-F238E27FC236}">
                <a16:creationId xmlns:a16="http://schemas.microsoft.com/office/drawing/2014/main" id="{43BC63F4-416C-49AF-AB2C-91CCFEFE0C6A}"/>
              </a:ext>
            </a:extLst>
          </p:cNvPr>
          <p:cNvSpPr/>
          <p:nvPr/>
        </p:nvSpPr>
        <p:spPr>
          <a:xfrm>
            <a:off x="3882107" y="2754421"/>
            <a:ext cx="1389718" cy="1389718"/>
          </a:xfrm>
          <a:prstGeom prst="ellipse">
            <a:avLst/>
          </a:prstGeom>
          <a:solidFill>
            <a:schemeClr val="accent1">
              <a:lumMod val="84000"/>
              <a:lumOff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ValueShape1">
            <a:extLst>
              <a:ext uri="{FF2B5EF4-FFF2-40B4-BE49-F238E27FC236}">
                <a16:creationId xmlns:a16="http://schemas.microsoft.com/office/drawing/2014/main" id="{10FB5EF4-39D2-43E3-BAC7-FC5ACBB2EBCA}"/>
              </a:ext>
            </a:extLst>
          </p:cNvPr>
          <p:cNvSpPr/>
          <p:nvPr/>
        </p:nvSpPr>
        <p:spPr>
          <a:xfrm flipH="1">
            <a:off x="4033089" y="2905403"/>
            <a:ext cx="1087755" cy="1087755"/>
          </a:xfrm>
          <a:prstGeom prst="pie">
            <a:avLst>
              <a:gd name="adj1" fmla="val 16200000"/>
              <a:gd name="adj2" fmla="val 302400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ValueBack2">
            <a:extLst>
              <a:ext uri="{FF2B5EF4-FFF2-40B4-BE49-F238E27FC236}">
                <a16:creationId xmlns:a16="http://schemas.microsoft.com/office/drawing/2014/main" id="{FDFD3FBE-63B3-4496-A376-046F891C3F9F}"/>
              </a:ext>
            </a:extLst>
          </p:cNvPr>
          <p:cNvSpPr/>
          <p:nvPr/>
        </p:nvSpPr>
        <p:spPr>
          <a:xfrm>
            <a:off x="6920174" y="2752492"/>
            <a:ext cx="1389718" cy="138971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ValueShape2">
            <a:extLst>
              <a:ext uri="{FF2B5EF4-FFF2-40B4-BE49-F238E27FC236}">
                <a16:creationId xmlns:a16="http://schemas.microsoft.com/office/drawing/2014/main" id="{D61FA443-8922-4F8E-8672-6E4D1FBCA693}"/>
              </a:ext>
            </a:extLst>
          </p:cNvPr>
          <p:cNvSpPr/>
          <p:nvPr/>
        </p:nvSpPr>
        <p:spPr>
          <a:xfrm flipH="1">
            <a:off x="7071156" y="2903474"/>
            <a:ext cx="1087755" cy="1087755"/>
          </a:xfrm>
          <a:prstGeom prst="pie">
            <a:avLst>
              <a:gd name="adj1" fmla="val 16200000"/>
              <a:gd name="adj2" fmla="val 9072000"/>
            </a:avLst>
          </a:prstGeom>
          <a:solidFill>
            <a:srgbClr val="71A3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ValueText1">
            <a:extLst>
              <a:ext uri="{FF2B5EF4-FFF2-40B4-BE49-F238E27FC236}">
                <a16:creationId xmlns:a16="http://schemas.microsoft.com/office/drawing/2014/main" id="{A1489DEE-8165-4899-A1B3-4ABAFF47E6FA}"/>
              </a:ext>
            </a:extLst>
          </p:cNvPr>
          <p:cNvSpPr txBox="1"/>
          <p:nvPr/>
        </p:nvSpPr>
        <p:spPr>
          <a:xfrm>
            <a:off x="4285730" y="2272219"/>
            <a:ext cx="582472" cy="371580"/>
          </a:xfrm>
          <a:prstGeom prst="rect">
            <a:avLst/>
          </a:prstGeom>
          <a:noFill/>
        </p:spPr>
        <p:txBody>
          <a:bodyPr wrap="square" lIns="0" tIns="0" rIns="0" bIns="0" numCol="1" anchor="ctr" anchorCtr="1">
            <a:prstTxWarp prst="textPlain">
              <a:avLst/>
            </a:prstTxWarp>
            <a:normAutofit fontScale="70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39%</a:t>
            </a:r>
          </a:p>
        </p:txBody>
      </p:sp>
      <p:sp>
        <p:nvSpPr>
          <p:cNvPr id="38" name="ValueText2">
            <a:extLst>
              <a:ext uri="{FF2B5EF4-FFF2-40B4-BE49-F238E27FC236}">
                <a16:creationId xmlns:a16="http://schemas.microsoft.com/office/drawing/2014/main" id="{CBF723F1-0630-4BC2-9954-062B06942B1A}"/>
              </a:ext>
            </a:extLst>
          </p:cNvPr>
          <p:cNvSpPr txBox="1"/>
          <p:nvPr/>
        </p:nvSpPr>
        <p:spPr>
          <a:xfrm>
            <a:off x="7361186" y="2277451"/>
            <a:ext cx="582472" cy="371580"/>
          </a:xfrm>
          <a:prstGeom prst="rect">
            <a:avLst/>
          </a:prstGeom>
          <a:noFill/>
        </p:spPr>
        <p:txBody>
          <a:bodyPr wrap="square" lIns="0" tIns="0" rIns="0" bIns="0" numCol="1" anchor="ctr" anchorCtr="1">
            <a:prstTxWarp prst="textPlain">
              <a:avLst/>
            </a:prstTxWarp>
            <a:normAutofit fontScale="77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accent1">
                    <a:lumMod val="75000"/>
                  </a:schemeClr>
                </a:solidFill>
                <a:latin typeface="Impact" panose="020B0806030902050204" pitchFamily="34" charset="0"/>
              </a:rPr>
              <a:t>67%</a:t>
            </a:r>
          </a:p>
        </p:txBody>
      </p:sp>
      <p:sp>
        <p:nvSpPr>
          <p:cNvPr id="39" name="CustomText">
            <a:extLst>
              <a:ext uri="{FF2B5EF4-FFF2-40B4-BE49-F238E27FC236}">
                <a16:creationId xmlns:a16="http://schemas.microsoft.com/office/drawing/2014/main" id="{DB15D608-B196-45C5-8EB4-6D4076F991D9}"/>
              </a:ext>
            </a:extLst>
          </p:cNvPr>
          <p:cNvSpPr txBox="1"/>
          <p:nvPr/>
        </p:nvSpPr>
        <p:spPr>
          <a:xfrm>
            <a:off x="5120844" y="5461542"/>
            <a:ext cx="2010431" cy="368651"/>
          </a:xfrm>
          <a:prstGeom prst="rect">
            <a:avLst/>
          </a:prstGeom>
          <a:noFill/>
        </p:spPr>
        <p:txBody>
          <a:bodyPr wrap="square" rtlCol="0">
            <a:normAutofit fontScale="77500" lnSpcReduction="20000"/>
          </a:bodyPr>
          <a:lstStyle/>
          <a:p>
            <a:pPr algn="ctr"/>
            <a:r>
              <a:rPr lang="zh-CN" altLang="en-US" sz="2800" b="1" dirty="0">
                <a:solidFill>
                  <a:schemeClr val="tx2"/>
                </a:solidFill>
              </a:rPr>
              <a:t>男女比例</a:t>
            </a:r>
            <a:endParaRPr lang="en-US" altLang="zh-CN" sz="2800" b="1" dirty="0">
              <a:solidFill>
                <a:schemeClr val="tx2"/>
              </a:solidFill>
            </a:endParaRPr>
          </a:p>
        </p:txBody>
      </p:sp>
      <p:sp>
        <p:nvSpPr>
          <p:cNvPr id="40" name="CustomText">
            <a:extLst>
              <a:ext uri="{FF2B5EF4-FFF2-40B4-BE49-F238E27FC236}">
                <a16:creationId xmlns:a16="http://schemas.microsoft.com/office/drawing/2014/main" id="{72F9F311-2E3D-4EBE-815E-6070FE57B346}"/>
              </a:ext>
            </a:extLst>
          </p:cNvPr>
          <p:cNvSpPr/>
          <p:nvPr/>
        </p:nvSpPr>
        <p:spPr>
          <a:xfrm>
            <a:off x="4955264" y="5830193"/>
            <a:ext cx="2610672" cy="159313"/>
          </a:xfrm>
          <a:prstGeom prst="rect">
            <a:avLst/>
          </a:prstGeom>
        </p:spPr>
        <p:txBody>
          <a:bodyPr wrap="square">
            <a:normAutofit fontScale="25000" lnSpcReduction="20000"/>
          </a:bodyPr>
          <a:lstStyle/>
          <a:p>
            <a:pPr algn="ctr"/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dirty="0">
              <a:solidFill>
                <a:schemeClr val="tx2"/>
              </a:solidFill>
            </a:endParaRPr>
          </a:p>
        </p:txBody>
      </p:sp>
      <p:sp>
        <p:nvSpPr>
          <p:cNvPr id="41" name="businessman_57134">
            <a:extLst>
              <a:ext uri="{FF2B5EF4-FFF2-40B4-BE49-F238E27FC236}">
                <a16:creationId xmlns:a16="http://schemas.microsoft.com/office/drawing/2014/main" id="{328CB570-6E90-4C79-B0DA-A0E85F7B015D}"/>
              </a:ext>
            </a:extLst>
          </p:cNvPr>
          <p:cNvSpPr>
            <a:spLocks noChangeAspect="1"/>
          </p:cNvSpPr>
          <p:nvPr/>
        </p:nvSpPr>
        <p:spPr bwMode="auto">
          <a:xfrm>
            <a:off x="3186943" y="1848324"/>
            <a:ext cx="558601" cy="609685"/>
          </a:xfrm>
          <a:custGeom>
            <a:avLst/>
            <a:gdLst>
              <a:gd name="connsiteX0" fmla="*/ 243589 w 557114"/>
              <a:gd name="connsiteY0" fmla="*/ 355438 h 608062"/>
              <a:gd name="connsiteX1" fmla="*/ 277656 w 557114"/>
              <a:gd name="connsiteY1" fmla="*/ 355438 h 608062"/>
              <a:gd name="connsiteX2" fmla="*/ 277940 w 557114"/>
              <a:gd name="connsiteY2" fmla="*/ 355438 h 608062"/>
              <a:gd name="connsiteX3" fmla="*/ 278604 w 557114"/>
              <a:gd name="connsiteY3" fmla="*/ 355438 h 608062"/>
              <a:gd name="connsiteX4" fmla="*/ 279174 w 557114"/>
              <a:gd name="connsiteY4" fmla="*/ 355438 h 608062"/>
              <a:gd name="connsiteX5" fmla="*/ 279458 w 557114"/>
              <a:gd name="connsiteY5" fmla="*/ 355438 h 608062"/>
              <a:gd name="connsiteX6" fmla="*/ 279553 w 557114"/>
              <a:gd name="connsiteY6" fmla="*/ 355438 h 608062"/>
              <a:gd name="connsiteX7" fmla="*/ 313620 w 557114"/>
              <a:gd name="connsiteY7" fmla="*/ 355438 h 608062"/>
              <a:gd name="connsiteX8" fmla="*/ 324438 w 557114"/>
              <a:gd name="connsiteY8" fmla="*/ 375432 h 608062"/>
              <a:gd name="connsiteX9" fmla="*/ 298152 w 557114"/>
              <a:gd name="connsiteY9" fmla="*/ 430202 h 608062"/>
              <a:gd name="connsiteX10" fmla="*/ 301948 w 557114"/>
              <a:gd name="connsiteY10" fmla="*/ 510272 h 608062"/>
              <a:gd name="connsiteX11" fmla="*/ 356891 w 557114"/>
              <a:gd name="connsiteY11" fmla="*/ 389172 h 608062"/>
              <a:gd name="connsiteX12" fmla="*/ 356986 w 557114"/>
              <a:gd name="connsiteY12" fmla="*/ 389172 h 608062"/>
              <a:gd name="connsiteX13" fmla="*/ 376628 w 557114"/>
              <a:gd name="connsiteY13" fmla="*/ 375337 h 608062"/>
              <a:gd name="connsiteX14" fmla="*/ 383556 w 557114"/>
              <a:gd name="connsiteY14" fmla="*/ 376474 h 608062"/>
              <a:gd name="connsiteX15" fmla="*/ 383745 w 557114"/>
              <a:gd name="connsiteY15" fmla="*/ 376569 h 608062"/>
              <a:gd name="connsiteX16" fmla="*/ 518588 w 557114"/>
              <a:gd name="connsiteY16" fmla="*/ 438920 h 608062"/>
              <a:gd name="connsiteX17" fmla="*/ 557114 w 557114"/>
              <a:gd name="connsiteY17" fmla="*/ 482224 h 608062"/>
              <a:gd name="connsiteX18" fmla="*/ 557114 w 557114"/>
              <a:gd name="connsiteY18" fmla="*/ 608062 h 608062"/>
              <a:gd name="connsiteX19" fmla="*/ 279743 w 557114"/>
              <a:gd name="connsiteY19" fmla="*/ 608062 h 608062"/>
              <a:gd name="connsiteX20" fmla="*/ 279458 w 557114"/>
              <a:gd name="connsiteY20" fmla="*/ 608062 h 608062"/>
              <a:gd name="connsiteX21" fmla="*/ 279364 w 557114"/>
              <a:gd name="connsiteY21" fmla="*/ 608062 h 608062"/>
              <a:gd name="connsiteX22" fmla="*/ 279174 w 557114"/>
              <a:gd name="connsiteY22" fmla="*/ 608062 h 608062"/>
              <a:gd name="connsiteX23" fmla="*/ 278984 w 557114"/>
              <a:gd name="connsiteY23" fmla="*/ 608062 h 608062"/>
              <a:gd name="connsiteX24" fmla="*/ 278604 w 557114"/>
              <a:gd name="connsiteY24" fmla="*/ 608062 h 608062"/>
              <a:gd name="connsiteX25" fmla="*/ 278130 w 557114"/>
              <a:gd name="connsiteY25" fmla="*/ 608062 h 608062"/>
              <a:gd name="connsiteX26" fmla="*/ 277940 w 557114"/>
              <a:gd name="connsiteY26" fmla="*/ 608062 h 608062"/>
              <a:gd name="connsiteX27" fmla="*/ 277845 w 557114"/>
              <a:gd name="connsiteY27" fmla="*/ 608062 h 608062"/>
              <a:gd name="connsiteX28" fmla="*/ 277750 w 557114"/>
              <a:gd name="connsiteY28" fmla="*/ 608062 h 608062"/>
              <a:gd name="connsiteX29" fmla="*/ 277656 w 557114"/>
              <a:gd name="connsiteY29" fmla="*/ 608062 h 608062"/>
              <a:gd name="connsiteX30" fmla="*/ 277371 w 557114"/>
              <a:gd name="connsiteY30" fmla="*/ 608062 h 608062"/>
              <a:gd name="connsiteX31" fmla="*/ 0 w 557114"/>
              <a:gd name="connsiteY31" fmla="*/ 608062 h 608062"/>
              <a:gd name="connsiteX32" fmla="*/ 0 w 557114"/>
              <a:gd name="connsiteY32" fmla="*/ 482224 h 608062"/>
              <a:gd name="connsiteX33" fmla="*/ 38621 w 557114"/>
              <a:gd name="connsiteY33" fmla="*/ 438920 h 608062"/>
              <a:gd name="connsiteX34" fmla="*/ 173464 w 557114"/>
              <a:gd name="connsiteY34" fmla="*/ 376569 h 608062"/>
              <a:gd name="connsiteX35" fmla="*/ 173558 w 557114"/>
              <a:gd name="connsiteY35" fmla="*/ 376474 h 608062"/>
              <a:gd name="connsiteX36" fmla="*/ 180486 w 557114"/>
              <a:gd name="connsiteY36" fmla="*/ 375337 h 608062"/>
              <a:gd name="connsiteX37" fmla="*/ 200223 w 557114"/>
              <a:gd name="connsiteY37" fmla="*/ 389172 h 608062"/>
              <a:gd name="connsiteX38" fmla="*/ 255166 w 557114"/>
              <a:gd name="connsiteY38" fmla="*/ 510272 h 608062"/>
              <a:gd name="connsiteX39" fmla="*/ 258962 w 557114"/>
              <a:gd name="connsiteY39" fmla="*/ 430202 h 608062"/>
              <a:gd name="connsiteX40" fmla="*/ 232676 w 557114"/>
              <a:gd name="connsiteY40" fmla="*/ 375432 h 608062"/>
              <a:gd name="connsiteX41" fmla="*/ 243589 w 557114"/>
              <a:gd name="connsiteY41" fmla="*/ 355438 h 608062"/>
              <a:gd name="connsiteX42" fmla="*/ 276250 w 557114"/>
              <a:gd name="connsiteY42" fmla="*/ 0 h 608062"/>
              <a:gd name="connsiteX43" fmla="*/ 277674 w 557114"/>
              <a:gd name="connsiteY43" fmla="*/ 0 h 608062"/>
              <a:gd name="connsiteX44" fmla="*/ 277863 w 557114"/>
              <a:gd name="connsiteY44" fmla="*/ 0 h 608062"/>
              <a:gd name="connsiteX45" fmla="*/ 277958 w 557114"/>
              <a:gd name="connsiteY45" fmla="*/ 0 h 608062"/>
              <a:gd name="connsiteX46" fmla="*/ 279382 w 557114"/>
              <a:gd name="connsiteY46" fmla="*/ 0 h 608062"/>
              <a:gd name="connsiteX47" fmla="*/ 402570 w 557114"/>
              <a:gd name="connsiteY47" fmla="*/ 104895 h 608062"/>
              <a:gd name="connsiteX48" fmla="*/ 394693 w 557114"/>
              <a:gd name="connsiteY48" fmla="*/ 159001 h 608062"/>
              <a:gd name="connsiteX49" fmla="*/ 405892 w 557114"/>
              <a:gd name="connsiteY49" fmla="*/ 184774 h 608062"/>
              <a:gd name="connsiteX50" fmla="*/ 377040 w 557114"/>
              <a:gd name="connsiteY50" fmla="*/ 236890 h 608062"/>
              <a:gd name="connsiteX51" fmla="*/ 315731 w 557114"/>
              <a:gd name="connsiteY51" fmla="*/ 311274 h 608062"/>
              <a:gd name="connsiteX52" fmla="*/ 277958 w 557114"/>
              <a:gd name="connsiteY52" fmla="*/ 319707 h 608062"/>
              <a:gd name="connsiteX53" fmla="*/ 277958 w 557114"/>
              <a:gd name="connsiteY53" fmla="*/ 319802 h 608062"/>
              <a:gd name="connsiteX54" fmla="*/ 277863 w 557114"/>
              <a:gd name="connsiteY54" fmla="*/ 319802 h 608062"/>
              <a:gd name="connsiteX55" fmla="*/ 277674 w 557114"/>
              <a:gd name="connsiteY55" fmla="*/ 319802 h 608062"/>
              <a:gd name="connsiteX56" fmla="*/ 277674 w 557114"/>
              <a:gd name="connsiteY56" fmla="*/ 319707 h 608062"/>
              <a:gd name="connsiteX57" fmla="*/ 239901 w 557114"/>
              <a:gd name="connsiteY57" fmla="*/ 311274 h 608062"/>
              <a:gd name="connsiteX58" fmla="*/ 178592 w 557114"/>
              <a:gd name="connsiteY58" fmla="*/ 236890 h 608062"/>
              <a:gd name="connsiteX59" fmla="*/ 149740 w 557114"/>
              <a:gd name="connsiteY59" fmla="*/ 184774 h 608062"/>
              <a:gd name="connsiteX60" fmla="*/ 161034 w 557114"/>
              <a:gd name="connsiteY60" fmla="*/ 159001 h 608062"/>
              <a:gd name="connsiteX61" fmla="*/ 153062 w 557114"/>
              <a:gd name="connsiteY61" fmla="*/ 104895 h 608062"/>
              <a:gd name="connsiteX62" fmla="*/ 276250 w 557114"/>
              <a:gd name="connsiteY62" fmla="*/ 0 h 608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557114" h="608062">
                <a:moveTo>
                  <a:pt x="243589" y="355438"/>
                </a:moveTo>
                <a:lnTo>
                  <a:pt x="277656" y="355438"/>
                </a:lnTo>
                <a:lnTo>
                  <a:pt x="277940" y="355438"/>
                </a:lnTo>
                <a:lnTo>
                  <a:pt x="278604" y="355438"/>
                </a:lnTo>
                <a:lnTo>
                  <a:pt x="279174" y="355438"/>
                </a:lnTo>
                <a:lnTo>
                  <a:pt x="279458" y="355438"/>
                </a:lnTo>
                <a:lnTo>
                  <a:pt x="279553" y="355438"/>
                </a:lnTo>
                <a:lnTo>
                  <a:pt x="313620" y="355438"/>
                </a:lnTo>
                <a:cubicBezTo>
                  <a:pt x="325007" y="355438"/>
                  <a:pt x="330511" y="364630"/>
                  <a:pt x="324438" y="375432"/>
                </a:cubicBezTo>
                <a:cubicBezTo>
                  <a:pt x="321781" y="379980"/>
                  <a:pt x="298152" y="430202"/>
                  <a:pt x="298152" y="430202"/>
                </a:cubicBezTo>
                <a:lnTo>
                  <a:pt x="301948" y="510272"/>
                </a:lnTo>
                <a:cubicBezTo>
                  <a:pt x="317700" y="481655"/>
                  <a:pt x="343131" y="422432"/>
                  <a:pt x="356891" y="389172"/>
                </a:cubicBezTo>
                <a:cubicBezTo>
                  <a:pt x="356891" y="389172"/>
                  <a:pt x="356891" y="389172"/>
                  <a:pt x="356986" y="389172"/>
                </a:cubicBezTo>
                <a:cubicBezTo>
                  <a:pt x="359832" y="381117"/>
                  <a:pt x="367519" y="375337"/>
                  <a:pt x="376628" y="375337"/>
                </a:cubicBezTo>
                <a:cubicBezTo>
                  <a:pt x="379096" y="375337"/>
                  <a:pt x="381373" y="375716"/>
                  <a:pt x="383556" y="376474"/>
                </a:cubicBezTo>
                <a:cubicBezTo>
                  <a:pt x="383650" y="376474"/>
                  <a:pt x="383650" y="376474"/>
                  <a:pt x="383745" y="376569"/>
                </a:cubicBezTo>
                <a:cubicBezTo>
                  <a:pt x="387446" y="377706"/>
                  <a:pt x="464973" y="411724"/>
                  <a:pt x="518588" y="438920"/>
                </a:cubicBezTo>
                <a:cubicBezTo>
                  <a:pt x="542595" y="451049"/>
                  <a:pt x="557114" y="466305"/>
                  <a:pt x="557114" y="482224"/>
                </a:cubicBezTo>
                <a:lnTo>
                  <a:pt x="557114" y="608062"/>
                </a:lnTo>
                <a:lnTo>
                  <a:pt x="279743" y="608062"/>
                </a:lnTo>
                <a:lnTo>
                  <a:pt x="279458" y="608062"/>
                </a:lnTo>
                <a:lnTo>
                  <a:pt x="279364" y="608062"/>
                </a:lnTo>
                <a:lnTo>
                  <a:pt x="279174" y="608062"/>
                </a:lnTo>
                <a:lnTo>
                  <a:pt x="278984" y="608062"/>
                </a:lnTo>
                <a:lnTo>
                  <a:pt x="278604" y="608062"/>
                </a:lnTo>
                <a:lnTo>
                  <a:pt x="278130" y="608062"/>
                </a:lnTo>
                <a:lnTo>
                  <a:pt x="277940" y="608062"/>
                </a:lnTo>
                <a:lnTo>
                  <a:pt x="277845" y="608062"/>
                </a:lnTo>
                <a:lnTo>
                  <a:pt x="277750" y="608062"/>
                </a:lnTo>
                <a:lnTo>
                  <a:pt x="277656" y="608062"/>
                </a:lnTo>
                <a:lnTo>
                  <a:pt x="277371" y="608062"/>
                </a:lnTo>
                <a:lnTo>
                  <a:pt x="0" y="608062"/>
                </a:lnTo>
                <a:lnTo>
                  <a:pt x="0" y="482224"/>
                </a:lnTo>
                <a:cubicBezTo>
                  <a:pt x="0" y="466305"/>
                  <a:pt x="14519" y="451049"/>
                  <a:pt x="38621" y="438920"/>
                </a:cubicBezTo>
                <a:cubicBezTo>
                  <a:pt x="92141" y="411724"/>
                  <a:pt x="169668" y="377706"/>
                  <a:pt x="173464" y="376569"/>
                </a:cubicBezTo>
                <a:cubicBezTo>
                  <a:pt x="173464" y="376474"/>
                  <a:pt x="173464" y="376474"/>
                  <a:pt x="173558" y="376474"/>
                </a:cubicBezTo>
                <a:cubicBezTo>
                  <a:pt x="175741" y="375716"/>
                  <a:pt x="178018" y="375337"/>
                  <a:pt x="180486" y="375337"/>
                </a:cubicBezTo>
                <a:cubicBezTo>
                  <a:pt x="189595" y="375337"/>
                  <a:pt x="197282" y="381117"/>
                  <a:pt x="200223" y="389172"/>
                </a:cubicBezTo>
                <a:cubicBezTo>
                  <a:pt x="214078" y="422432"/>
                  <a:pt x="239414" y="481655"/>
                  <a:pt x="255166" y="510272"/>
                </a:cubicBezTo>
                <a:lnTo>
                  <a:pt x="258962" y="430202"/>
                </a:lnTo>
                <a:cubicBezTo>
                  <a:pt x="258962" y="430202"/>
                  <a:pt x="235333" y="379980"/>
                  <a:pt x="232676" y="375432"/>
                </a:cubicBezTo>
                <a:cubicBezTo>
                  <a:pt x="226603" y="364630"/>
                  <a:pt x="232107" y="355438"/>
                  <a:pt x="243589" y="355438"/>
                </a:cubicBezTo>
                <a:close/>
                <a:moveTo>
                  <a:pt x="276250" y="0"/>
                </a:moveTo>
                <a:cubicBezTo>
                  <a:pt x="276725" y="0"/>
                  <a:pt x="277199" y="0"/>
                  <a:pt x="277674" y="0"/>
                </a:cubicBezTo>
                <a:cubicBezTo>
                  <a:pt x="277769" y="0"/>
                  <a:pt x="277769" y="0"/>
                  <a:pt x="277863" y="0"/>
                </a:cubicBezTo>
                <a:cubicBezTo>
                  <a:pt x="277863" y="0"/>
                  <a:pt x="277863" y="0"/>
                  <a:pt x="277958" y="0"/>
                </a:cubicBezTo>
                <a:cubicBezTo>
                  <a:pt x="278433" y="0"/>
                  <a:pt x="278907" y="0"/>
                  <a:pt x="279382" y="0"/>
                </a:cubicBezTo>
                <a:cubicBezTo>
                  <a:pt x="385487" y="0"/>
                  <a:pt x="405417" y="75615"/>
                  <a:pt x="402570" y="104895"/>
                </a:cubicBezTo>
                <a:cubicBezTo>
                  <a:pt x="400387" y="128395"/>
                  <a:pt x="394693" y="159001"/>
                  <a:pt x="394693" y="159001"/>
                </a:cubicBezTo>
                <a:cubicBezTo>
                  <a:pt x="394693" y="159001"/>
                  <a:pt x="405892" y="164118"/>
                  <a:pt x="405892" y="184774"/>
                </a:cubicBezTo>
                <a:cubicBezTo>
                  <a:pt x="402001" y="236511"/>
                  <a:pt x="381311" y="214149"/>
                  <a:pt x="377040" y="236890"/>
                </a:cubicBezTo>
                <a:cubicBezTo>
                  <a:pt x="370017" y="274603"/>
                  <a:pt x="336610" y="301893"/>
                  <a:pt x="315731" y="311274"/>
                </a:cubicBezTo>
                <a:cubicBezTo>
                  <a:pt x="303583" y="316770"/>
                  <a:pt x="291055" y="319518"/>
                  <a:pt x="277958" y="319707"/>
                </a:cubicBezTo>
                <a:lnTo>
                  <a:pt x="277958" y="319802"/>
                </a:lnTo>
                <a:cubicBezTo>
                  <a:pt x="277863" y="319802"/>
                  <a:pt x="277863" y="319802"/>
                  <a:pt x="277863" y="319802"/>
                </a:cubicBezTo>
                <a:cubicBezTo>
                  <a:pt x="277769" y="319802"/>
                  <a:pt x="277769" y="319802"/>
                  <a:pt x="277674" y="319802"/>
                </a:cubicBezTo>
                <a:lnTo>
                  <a:pt x="277674" y="319707"/>
                </a:lnTo>
                <a:cubicBezTo>
                  <a:pt x="264577" y="319518"/>
                  <a:pt x="252049" y="316770"/>
                  <a:pt x="239901" y="311274"/>
                </a:cubicBezTo>
                <a:cubicBezTo>
                  <a:pt x="219022" y="301893"/>
                  <a:pt x="185615" y="274603"/>
                  <a:pt x="178592" y="236890"/>
                </a:cubicBezTo>
                <a:cubicBezTo>
                  <a:pt x="174321" y="214149"/>
                  <a:pt x="153631" y="236511"/>
                  <a:pt x="149740" y="184774"/>
                </a:cubicBezTo>
                <a:cubicBezTo>
                  <a:pt x="149740" y="164118"/>
                  <a:pt x="161034" y="159001"/>
                  <a:pt x="161034" y="159001"/>
                </a:cubicBezTo>
                <a:cubicBezTo>
                  <a:pt x="161034" y="159001"/>
                  <a:pt x="155245" y="128395"/>
                  <a:pt x="153062" y="104895"/>
                </a:cubicBezTo>
                <a:cubicBezTo>
                  <a:pt x="150215" y="75615"/>
                  <a:pt x="170145" y="0"/>
                  <a:pt x="27625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2" name="businesswoman_345519">
            <a:extLst>
              <a:ext uri="{FF2B5EF4-FFF2-40B4-BE49-F238E27FC236}">
                <a16:creationId xmlns:a16="http://schemas.microsoft.com/office/drawing/2014/main" id="{A83F3B8B-E737-40E8-846E-86518D350982}"/>
              </a:ext>
            </a:extLst>
          </p:cNvPr>
          <p:cNvSpPr>
            <a:spLocks noChangeAspect="1"/>
          </p:cNvSpPr>
          <p:nvPr/>
        </p:nvSpPr>
        <p:spPr bwMode="auto">
          <a:xfrm>
            <a:off x="8483844" y="1848324"/>
            <a:ext cx="500848" cy="609685"/>
          </a:xfrm>
          <a:custGeom>
            <a:avLst/>
            <a:gdLst>
              <a:gd name="connsiteX0" fmla="*/ 198500 w 499109"/>
              <a:gd name="connsiteY0" fmla="*/ 444421 h 607568"/>
              <a:gd name="connsiteX1" fmla="*/ 249554 w 499109"/>
              <a:gd name="connsiteY1" fmla="*/ 450910 h 607568"/>
              <a:gd name="connsiteX2" fmla="*/ 300608 w 499109"/>
              <a:gd name="connsiteY2" fmla="*/ 444421 h 607568"/>
              <a:gd name="connsiteX3" fmla="*/ 295224 w 499109"/>
              <a:gd name="connsiteY3" fmla="*/ 454617 h 607568"/>
              <a:gd name="connsiteX4" fmla="*/ 249554 w 499109"/>
              <a:gd name="connsiteY4" fmla="*/ 575673 h 607568"/>
              <a:gd name="connsiteX5" fmla="*/ 203977 w 499109"/>
              <a:gd name="connsiteY5" fmla="*/ 454988 h 607568"/>
              <a:gd name="connsiteX6" fmla="*/ 198500 w 499109"/>
              <a:gd name="connsiteY6" fmla="*/ 444421 h 607568"/>
              <a:gd name="connsiteX7" fmla="*/ 392436 w 499109"/>
              <a:gd name="connsiteY7" fmla="*/ 414360 h 607568"/>
              <a:gd name="connsiteX8" fmla="*/ 399120 w 499109"/>
              <a:gd name="connsiteY8" fmla="*/ 417976 h 607568"/>
              <a:gd name="connsiteX9" fmla="*/ 458816 w 499109"/>
              <a:gd name="connsiteY9" fmla="*/ 450239 h 607568"/>
              <a:gd name="connsiteX10" fmla="*/ 499109 w 499109"/>
              <a:gd name="connsiteY10" fmla="*/ 513838 h 607568"/>
              <a:gd name="connsiteX11" fmla="*/ 499109 w 499109"/>
              <a:gd name="connsiteY11" fmla="*/ 607568 h 607568"/>
              <a:gd name="connsiteX12" fmla="*/ 271465 w 499109"/>
              <a:gd name="connsiteY12" fmla="*/ 607568 h 607568"/>
              <a:gd name="connsiteX13" fmla="*/ 355764 w 499109"/>
              <a:gd name="connsiteY13" fmla="*/ 508368 h 607568"/>
              <a:gd name="connsiteX14" fmla="*/ 359013 w 499109"/>
              <a:gd name="connsiteY14" fmla="*/ 483337 h 607568"/>
              <a:gd name="connsiteX15" fmla="*/ 349822 w 499109"/>
              <a:gd name="connsiteY15" fmla="*/ 473231 h 607568"/>
              <a:gd name="connsiteX16" fmla="*/ 386494 w 499109"/>
              <a:gd name="connsiteY16" fmla="*/ 433829 h 607568"/>
              <a:gd name="connsiteX17" fmla="*/ 389465 w 499109"/>
              <a:gd name="connsiteY17" fmla="*/ 429843 h 607568"/>
              <a:gd name="connsiteX18" fmla="*/ 390115 w 499109"/>
              <a:gd name="connsiteY18" fmla="*/ 428545 h 607568"/>
              <a:gd name="connsiteX19" fmla="*/ 391414 w 499109"/>
              <a:gd name="connsiteY19" fmla="*/ 425393 h 607568"/>
              <a:gd name="connsiteX20" fmla="*/ 391879 w 499109"/>
              <a:gd name="connsiteY20" fmla="*/ 423909 h 607568"/>
              <a:gd name="connsiteX21" fmla="*/ 392529 w 499109"/>
              <a:gd name="connsiteY21" fmla="*/ 420479 h 607568"/>
              <a:gd name="connsiteX22" fmla="*/ 392714 w 499109"/>
              <a:gd name="connsiteY22" fmla="*/ 419181 h 607568"/>
              <a:gd name="connsiteX23" fmla="*/ 392436 w 499109"/>
              <a:gd name="connsiteY23" fmla="*/ 414453 h 607568"/>
              <a:gd name="connsiteX24" fmla="*/ 392436 w 499109"/>
              <a:gd name="connsiteY24" fmla="*/ 414360 h 607568"/>
              <a:gd name="connsiteX25" fmla="*/ 106580 w 499109"/>
              <a:gd name="connsiteY25" fmla="*/ 414360 h 607568"/>
              <a:gd name="connsiteX26" fmla="*/ 106580 w 499109"/>
              <a:gd name="connsiteY26" fmla="*/ 414453 h 607568"/>
              <a:gd name="connsiteX27" fmla="*/ 106395 w 499109"/>
              <a:gd name="connsiteY27" fmla="*/ 419181 h 607568"/>
              <a:gd name="connsiteX28" fmla="*/ 106580 w 499109"/>
              <a:gd name="connsiteY28" fmla="*/ 420479 h 607568"/>
              <a:gd name="connsiteX29" fmla="*/ 107138 w 499109"/>
              <a:gd name="connsiteY29" fmla="*/ 423909 h 607568"/>
              <a:gd name="connsiteX30" fmla="*/ 107602 w 499109"/>
              <a:gd name="connsiteY30" fmla="*/ 425393 h 607568"/>
              <a:gd name="connsiteX31" fmla="*/ 108901 w 499109"/>
              <a:gd name="connsiteY31" fmla="*/ 428545 h 607568"/>
              <a:gd name="connsiteX32" fmla="*/ 109644 w 499109"/>
              <a:gd name="connsiteY32" fmla="*/ 429843 h 607568"/>
              <a:gd name="connsiteX33" fmla="*/ 112522 w 499109"/>
              <a:gd name="connsiteY33" fmla="*/ 433829 h 607568"/>
              <a:gd name="connsiteX34" fmla="*/ 149194 w 499109"/>
              <a:gd name="connsiteY34" fmla="*/ 473231 h 607568"/>
              <a:gd name="connsiteX35" fmla="*/ 140096 w 499109"/>
              <a:gd name="connsiteY35" fmla="*/ 483337 h 607568"/>
              <a:gd name="connsiteX36" fmla="*/ 138053 w 499109"/>
              <a:gd name="connsiteY36" fmla="*/ 489734 h 607568"/>
              <a:gd name="connsiteX37" fmla="*/ 143345 w 499109"/>
              <a:gd name="connsiteY37" fmla="*/ 508368 h 607568"/>
              <a:gd name="connsiteX38" fmla="*/ 172683 w 499109"/>
              <a:gd name="connsiteY38" fmla="*/ 542857 h 607568"/>
              <a:gd name="connsiteX39" fmla="*/ 227644 w 499109"/>
              <a:gd name="connsiteY39" fmla="*/ 607568 h 607568"/>
              <a:gd name="connsiteX40" fmla="*/ 0 w 499109"/>
              <a:gd name="connsiteY40" fmla="*/ 607568 h 607568"/>
              <a:gd name="connsiteX41" fmla="*/ 0 w 499109"/>
              <a:gd name="connsiteY41" fmla="*/ 513838 h 607568"/>
              <a:gd name="connsiteX42" fmla="*/ 39828 w 499109"/>
              <a:gd name="connsiteY42" fmla="*/ 450425 h 607568"/>
              <a:gd name="connsiteX43" fmla="*/ 354783 w 499109"/>
              <a:gd name="connsiteY43" fmla="*/ 395942 h 607568"/>
              <a:gd name="connsiteX44" fmla="*/ 371776 w 499109"/>
              <a:gd name="connsiteY44" fmla="*/ 416148 h 607568"/>
              <a:gd name="connsiteX45" fmla="*/ 371683 w 499109"/>
              <a:gd name="connsiteY45" fmla="*/ 420133 h 607568"/>
              <a:gd name="connsiteX46" fmla="*/ 322005 w 499109"/>
              <a:gd name="connsiteY46" fmla="*/ 473521 h 607568"/>
              <a:gd name="connsiteX47" fmla="*/ 320148 w 499109"/>
              <a:gd name="connsiteY47" fmla="*/ 484551 h 607568"/>
              <a:gd name="connsiteX48" fmla="*/ 329619 w 499109"/>
              <a:gd name="connsiteY48" fmla="*/ 490482 h 607568"/>
              <a:gd name="connsiteX49" fmla="*/ 337976 w 499109"/>
              <a:gd name="connsiteY49" fmla="*/ 490297 h 607568"/>
              <a:gd name="connsiteX50" fmla="*/ 340762 w 499109"/>
              <a:gd name="connsiteY50" fmla="*/ 492058 h 607568"/>
              <a:gd name="connsiteX51" fmla="*/ 340298 w 499109"/>
              <a:gd name="connsiteY51" fmla="*/ 495210 h 607568"/>
              <a:gd name="connsiteX52" fmla="*/ 269913 w 499109"/>
              <a:gd name="connsiteY52" fmla="*/ 578071 h 607568"/>
              <a:gd name="connsiteX53" fmla="*/ 313462 w 499109"/>
              <a:gd name="connsiteY53" fmla="*/ 463696 h 607568"/>
              <a:gd name="connsiteX54" fmla="*/ 330362 w 499109"/>
              <a:gd name="connsiteY54" fmla="*/ 432461 h 607568"/>
              <a:gd name="connsiteX55" fmla="*/ 337048 w 499109"/>
              <a:gd name="connsiteY55" fmla="*/ 421616 h 607568"/>
              <a:gd name="connsiteX56" fmla="*/ 338255 w 499109"/>
              <a:gd name="connsiteY56" fmla="*/ 419670 h 607568"/>
              <a:gd name="connsiteX57" fmla="*/ 344105 w 499109"/>
              <a:gd name="connsiteY57" fmla="*/ 410865 h 607568"/>
              <a:gd name="connsiteX58" fmla="*/ 344755 w 499109"/>
              <a:gd name="connsiteY58" fmla="*/ 409845 h 607568"/>
              <a:gd name="connsiteX59" fmla="*/ 349490 w 499109"/>
              <a:gd name="connsiteY59" fmla="*/ 403172 h 607568"/>
              <a:gd name="connsiteX60" fmla="*/ 350326 w 499109"/>
              <a:gd name="connsiteY60" fmla="*/ 401967 h 607568"/>
              <a:gd name="connsiteX61" fmla="*/ 354597 w 499109"/>
              <a:gd name="connsiteY61" fmla="*/ 396220 h 607568"/>
              <a:gd name="connsiteX62" fmla="*/ 354783 w 499109"/>
              <a:gd name="connsiteY62" fmla="*/ 395942 h 607568"/>
              <a:gd name="connsiteX63" fmla="*/ 144296 w 499109"/>
              <a:gd name="connsiteY63" fmla="*/ 395942 h 607568"/>
              <a:gd name="connsiteX64" fmla="*/ 144574 w 499109"/>
              <a:gd name="connsiteY64" fmla="*/ 396406 h 607568"/>
              <a:gd name="connsiteX65" fmla="*/ 148751 w 499109"/>
              <a:gd name="connsiteY65" fmla="*/ 401968 h 607568"/>
              <a:gd name="connsiteX66" fmla="*/ 149586 w 499109"/>
              <a:gd name="connsiteY66" fmla="*/ 403080 h 607568"/>
              <a:gd name="connsiteX67" fmla="*/ 154412 w 499109"/>
              <a:gd name="connsiteY67" fmla="*/ 410032 h 607568"/>
              <a:gd name="connsiteX68" fmla="*/ 154969 w 499109"/>
              <a:gd name="connsiteY68" fmla="*/ 410774 h 607568"/>
              <a:gd name="connsiteX69" fmla="*/ 160909 w 499109"/>
              <a:gd name="connsiteY69" fmla="*/ 419766 h 607568"/>
              <a:gd name="connsiteX70" fmla="*/ 162116 w 499109"/>
              <a:gd name="connsiteY70" fmla="*/ 421712 h 607568"/>
              <a:gd name="connsiteX71" fmla="*/ 168427 w 499109"/>
              <a:gd name="connsiteY71" fmla="*/ 432002 h 607568"/>
              <a:gd name="connsiteX72" fmla="*/ 168705 w 499109"/>
              <a:gd name="connsiteY72" fmla="*/ 432465 h 607568"/>
              <a:gd name="connsiteX73" fmla="*/ 185783 w 499109"/>
              <a:gd name="connsiteY73" fmla="*/ 463983 h 607568"/>
              <a:gd name="connsiteX74" fmla="*/ 229126 w 499109"/>
              <a:gd name="connsiteY74" fmla="*/ 578001 h 607568"/>
              <a:gd name="connsiteX75" fmla="*/ 203603 w 499109"/>
              <a:gd name="connsiteY75" fmla="*/ 547967 h 607568"/>
              <a:gd name="connsiteX76" fmla="*/ 158774 w 499109"/>
              <a:gd name="connsiteY76" fmla="*/ 495222 h 607568"/>
              <a:gd name="connsiteX77" fmla="*/ 158403 w 499109"/>
              <a:gd name="connsiteY77" fmla="*/ 492070 h 607568"/>
              <a:gd name="connsiteX78" fmla="*/ 159331 w 499109"/>
              <a:gd name="connsiteY78" fmla="*/ 490865 h 607568"/>
              <a:gd name="connsiteX79" fmla="*/ 159610 w 499109"/>
              <a:gd name="connsiteY79" fmla="*/ 490772 h 607568"/>
              <a:gd name="connsiteX80" fmla="*/ 161188 w 499109"/>
              <a:gd name="connsiteY80" fmla="*/ 490309 h 607568"/>
              <a:gd name="connsiteX81" fmla="*/ 169448 w 499109"/>
              <a:gd name="connsiteY81" fmla="*/ 490494 h 607568"/>
              <a:gd name="connsiteX82" fmla="*/ 178915 w 499109"/>
              <a:gd name="connsiteY82" fmla="*/ 484562 h 607568"/>
              <a:gd name="connsiteX83" fmla="*/ 177151 w 499109"/>
              <a:gd name="connsiteY83" fmla="*/ 473531 h 607568"/>
              <a:gd name="connsiteX84" fmla="*/ 127404 w 499109"/>
              <a:gd name="connsiteY84" fmla="*/ 420044 h 607568"/>
              <a:gd name="connsiteX85" fmla="*/ 127311 w 499109"/>
              <a:gd name="connsiteY85" fmla="*/ 416150 h 607568"/>
              <a:gd name="connsiteX86" fmla="*/ 175604 w 499109"/>
              <a:gd name="connsiteY86" fmla="*/ 357908 h 607568"/>
              <a:gd name="connsiteX87" fmla="*/ 180803 w 499109"/>
              <a:gd name="connsiteY87" fmla="*/ 362451 h 607568"/>
              <a:gd name="connsiteX88" fmla="*/ 183495 w 499109"/>
              <a:gd name="connsiteY88" fmla="*/ 364861 h 607568"/>
              <a:gd name="connsiteX89" fmla="*/ 193056 w 499109"/>
              <a:gd name="connsiteY89" fmla="*/ 372093 h 607568"/>
              <a:gd name="connsiteX90" fmla="*/ 194913 w 499109"/>
              <a:gd name="connsiteY90" fmla="*/ 373205 h 607568"/>
              <a:gd name="connsiteX91" fmla="*/ 202989 w 499109"/>
              <a:gd name="connsiteY91" fmla="*/ 378026 h 607568"/>
              <a:gd name="connsiteX92" fmla="*/ 206609 w 499109"/>
              <a:gd name="connsiteY92" fmla="*/ 379881 h 607568"/>
              <a:gd name="connsiteX93" fmla="*/ 213293 w 499109"/>
              <a:gd name="connsiteY93" fmla="*/ 382940 h 607568"/>
              <a:gd name="connsiteX94" fmla="*/ 217285 w 499109"/>
              <a:gd name="connsiteY94" fmla="*/ 384424 h 607568"/>
              <a:gd name="connsiteX95" fmla="*/ 223968 w 499109"/>
              <a:gd name="connsiteY95" fmla="*/ 386556 h 607568"/>
              <a:gd name="connsiteX96" fmla="*/ 227960 w 499109"/>
              <a:gd name="connsiteY96" fmla="*/ 387669 h 607568"/>
              <a:gd name="connsiteX97" fmla="*/ 235294 w 499109"/>
              <a:gd name="connsiteY97" fmla="*/ 388967 h 607568"/>
              <a:gd name="connsiteX98" fmla="*/ 238728 w 499109"/>
              <a:gd name="connsiteY98" fmla="*/ 389523 h 607568"/>
              <a:gd name="connsiteX99" fmla="*/ 249590 w 499109"/>
              <a:gd name="connsiteY99" fmla="*/ 390265 h 607568"/>
              <a:gd name="connsiteX100" fmla="*/ 260543 w 499109"/>
              <a:gd name="connsiteY100" fmla="*/ 389523 h 607568"/>
              <a:gd name="connsiteX101" fmla="*/ 263978 w 499109"/>
              <a:gd name="connsiteY101" fmla="*/ 389059 h 607568"/>
              <a:gd name="connsiteX102" fmla="*/ 271312 w 499109"/>
              <a:gd name="connsiteY102" fmla="*/ 387669 h 607568"/>
              <a:gd name="connsiteX103" fmla="*/ 275211 w 499109"/>
              <a:gd name="connsiteY103" fmla="*/ 386556 h 607568"/>
              <a:gd name="connsiteX104" fmla="*/ 281987 w 499109"/>
              <a:gd name="connsiteY104" fmla="*/ 384424 h 607568"/>
              <a:gd name="connsiteX105" fmla="*/ 285886 w 499109"/>
              <a:gd name="connsiteY105" fmla="*/ 382940 h 607568"/>
              <a:gd name="connsiteX106" fmla="*/ 292663 w 499109"/>
              <a:gd name="connsiteY106" fmla="*/ 379788 h 607568"/>
              <a:gd name="connsiteX107" fmla="*/ 296097 w 499109"/>
              <a:gd name="connsiteY107" fmla="*/ 378119 h 607568"/>
              <a:gd name="connsiteX108" fmla="*/ 304359 w 499109"/>
              <a:gd name="connsiteY108" fmla="*/ 373205 h 607568"/>
              <a:gd name="connsiteX109" fmla="*/ 306123 w 499109"/>
              <a:gd name="connsiteY109" fmla="*/ 372093 h 607568"/>
              <a:gd name="connsiteX110" fmla="*/ 315684 w 499109"/>
              <a:gd name="connsiteY110" fmla="*/ 364861 h 607568"/>
              <a:gd name="connsiteX111" fmla="*/ 318376 w 499109"/>
              <a:gd name="connsiteY111" fmla="*/ 362543 h 607568"/>
              <a:gd name="connsiteX112" fmla="*/ 323575 w 499109"/>
              <a:gd name="connsiteY112" fmla="*/ 358000 h 607568"/>
              <a:gd name="connsiteX113" fmla="*/ 323946 w 499109"/>
              <a:gd name="connsiteY113" fmla="*/ 358835 h 607568"/>
              <a:gd name="connsiteX114" fmla="*/ 326731 w 499109"/>
              <a:gd name="connsiteY114" fmla="*/ 365047 h 607568"/>
              <a:gd name="connsiteX115" fmla="*/ 328124 w 499109"/>
              <a:gd name="connsiteY115" fmla="*/ 368013 h 607568"/>
              <a:gd name="connsiteX116" fmla="*/ 334065 w 499109"/>
              <a:gd name="connsiteY116" fmla="*/ 376265 h 607568"/>
              <a:gd name="connsiteX117" fmla="*/ 339913 w 499109"/>
              <a:gd name="connsiteY117" fmla="*/ 382106 h 607568"/>
              <a:gd name="connsiteX118" fmla="*/ 339727 w 499109"/>
              <a:gd name="connsiteY118" fmla="*/ 382384 h 607568"/>
              <a:gd name="connsiteX119" fmla="*/ 335086 w 499109"/>
              <a:gd name="connsiteY119" fmla="*/ 388410 h 607568"/>
              <a:gd name="connsiteX120" fmla="*/ 334993 w 499109"/>
              <a:gd name="connsiteY120" fmla="*/ 388503 h 607568"/>
              <a:gd name="connsiteX121" fmla="*/ 329702 w 499109"/>
              <a:gd name="connsiteY121" fmla="*/ 396013 h 607568"/>
              <a:gd name="connsiteX122" fmla="*/ 328588 w 499109"/>
              <a:gd name="connsiteY122" fmla="*/ 397589 h 607568"/>
              <a:gd name="connsiteX123" fmla="*/ 322368 w 499109"/>
              <a:gd name="connsiteY123" fmla="*/ 406861 h 607568"/>
              <a:gd name="connsiteX124" fmla="*/ 321997 w 499109"/>
              <a:gd name="connsiteY124" fmla="*/ 407417 h 607568"/>
              <a:gd name="connsiteX125" fmla="*/ 315684 w 499109"/>
              <a:gd name="connsiteY125" fmla="*/ 417615 h 607568"/>
              <a:gd name="connsiteX126" fmla="*/ 314849 w 499109"/>
              <a:gd name="connsiteY126" fmla="*/ 418913 h 607568"/>
              <a:gd name="connsiteX127" fmla="*/ 306866 w 499109"/>
              <a:gd name="connsiteY127" fmla="*/ 421602 h 607568"/>
              <a:gd name="connsiteX128" fmla="*/ 300182 w 499109"/>
              <a:gd name="connsiteY128" fmla="*/ 423734 h 607568"/>
              <a:gd name="connsiteX129" fmla="*/ 289228 w 499109"/>
              <a:gd name="connsiteY129" fmla="*/ 426238 h 607568"/>
              <a:gd name="connsiteX130" fmla="*/ 283565 w 499109"/>
              <a:gd name="connsiteY130" fmla="*/ 427536 h 607568"/>
              <a:gd name="connsiteX131" fmla="*/ 270291 w 499109"/>
              <a:gd name="connsiteY131" fmla="*/ 429390 h 607568"/>
              <a:gd name="connsiteX132" fmla="*/ 266670 w 499109"/>
              <a:gd name="connsiteY132" fmla="*/ 429853 h 607568"/>
              <a:gd name="connsiteX133" fmla="*/ 232416 w 499109"/>
              <a:gd name="connsiteY133" fmla="*/ 429853 h 607568"/>
              <a:gd name="connsiteX134" fmla="*/ 229074 w 499109"/>
              <a:gd name="connsiteY134" fmla="*/ 429390 h 607568"/>
              <a:gd name="connsiteX135" fmla="*/ 215521 w 499109"/>
              <a:gd name="connsiteY135" fmla="*/ 427536 h 607568"/>
              <a:gd name="connsiteX136" fmla="*/ 210044 w 499109"/>
              <a:gd name="connsiteY136" fmla="*/ 426330 h 607568"/>
              <a:gd name="connsiteX137" fmla="*/ 198997 w 499109"/>
              <a:gd name="connsiteY137" fmla="*/ 423734 h 607568"/>
              <a:gd name="connsiteX138" fmla="*/ 192406 w 499109"/>
              <a:gd name="connsiteY138" fmla="*/ 421602 h 607568"/>
              <a:gd name="connsiteX139" fmla="*/ 184237 w 499109"/>
              <a:gd name="connsiteY139" fmla="*/ 418913 h 607568"/>
              <a:gd name="connsiteX140" fmla="*/ 183587 w 499109"/>
              <a:gd name="connsiteY140" fmla="*/ 417893 h 607568"/>
              <a:gd name="connsiteX141" fmla="*/ 176997 w 499109"/>
              <a:gd name="connsiteY141" fmla="*/ 407231 h 607568"/>
              <a:gd name="connsiteX142" fmla="*/ 176811 w 499109"/>
              <a:gd name="connsiteY142" fmla="*/ 406953 h 607568"/>
              <a:gd name="connsiteX143" fmla="*/ 170591 w 499109"/>
              <a:gd name="connsiteY143" fmla="*/ 397682 h 607568"/>
              <a:gd name="connsiteX144" fmla="*/ 169477 w 499109"/>
              <a:gd name="connsiteY144" fmla="*/ 396013 h 607568"/>
              <a:gd name="connsiteX145" fmla="*/ 164186 w 499109"/>
              <a:gd name="connsiteY145" fmla="*/ 388596 h 607568"/>
              <a:gd name="connsiteX146" fmla="*/ 164000 w 499109"/>
              <a:gd name="connsiteY146" fmla="*/ 388318 h 607568"/>
              <a:gd name="connsiteX147" fmla="*/ 159452 w 499109"/>
              <a:gd name="connsiteY147" fmla="*/ 382384 h 607568"/>
              <a:gd name="connsiteX148" fmla="*/ 159266 w 499109"/>
              <a:gd name="connsiteY148" fmla="*/ 382106 h 607568"/>
              <a:gd name="connsiteX149" fmla="*/ 165114 w 499109"/>
              <a:gd name="connsiteY149" fmla="*/ 376265 h 607568"/>
              <a:gd name="connsiteX150" fmla="*/ 171055 w 499109"/>
              <a:gd name="connsiteY150" fmla="*/ 368013 h 607568"/>
              <a:gd name="connsiteX151" fmla="*/ 172448 w 499109"/>
              <a:gd name="connsiteY151" fmla="*/ 365047 h 607568"/>
              <a:gd name="connsiteX152" fmla="*/ 175233 w 499109"/>
              <a:gd name="connsiteY152" fmla="*/ 358742 h 607568"/>
              <a:gd name="connsiteX153" fmla="*/ 175604 w 499109"/>
              <a:gd name="connsiteY153" fmla="*/ 357908 h 607568"/>
              <a:gd name="connsiteX154" fmla="*/ 276376 w 499109"/>
              <a:gd name="connsiteY154" fmla="*/ 111493 h 607568"/>
              <a:gd name="connsiteX155" fmla="*/ 348331 w 499109"/>
              <a:gd name="connsiteY155" fmla="*/ 135505 h 607568"/>
              <a:gd name="connsiteX156" fmla="*/ 370892 w 499109"/>
              <a:gd name="connsiteY156" fmla="*/ 170643 h 607568"/>
              <a:gd name="connsiteX157" fmla="*/ 322891 w 499109"/>
              <a:gd name="connsiteY157" fmla="*/ 328161 h 607568"/>
              <a:gd name="connsiteX158" fmla="*/ 321313 w 499109"/>
              <a:gd name="connsiteY158" fmla="*/ 330293 h 607568"/>
              <a:gd name="connsiteX159" fmla="*/ 320199 w 499109"/>
              <a:gd name="connsiteY159" fmla="*/ 331869 h 607568"/>
              <a:gd name="connsiteX160" fmla="*/ 249544 w 499109"/>
              <a:gd name="connsiteY160" fmla="*/ 369974 h 607568"/>
              <a:gd name="connsiteX161" fmla="*/ 178889 w 499109"/>
              <a:gd name="connsiteY161" fmla="*/ 331776 h 607568"/>
              <a:gd name="connsiteX162" fmla="*/ 177774 w 499109"/>
              <a:gd name="connsiteY162" fmla="*/ 330200 h 607568"/>
              <a:gd name="connsiteX163" fmla="*/ 176103 w 499109"/>
              <a:gd name="connsiteY163" fmla="*/ 328068 h 607568"/>
              <a:gd name="connsiteX164" fmla="*/ 128288 w 499109"/>
              <a:gd name="connsiteY164" fmla="*/ 170550 h 607568"/>
              <a:gd name="connsiteX165" fmla="*/ 167097 w 499109"/>
              <a:gd name="connsiteY165" fmla="*/ 131240 h 607568"/>
              <a:gd name="connsiteX166" fmla="*/ 209156 w 499109"/>
              <a:gd name="connsiteY166" fmla="*/ 131240 h 607568"/>
              <a:gd name="connsiteX167" fmla="*/ 243416 w 499109"/>
              <a:gd name="connsiteY167" fmla="*/ 126512 h 607568"/>
              <a:gd name="connsiteX168" fmla="*/ 276376 w 499109"/>
              <a:gd name="connsiteY168" fmla="*/ 111493 h 607568"/>
              <a:gd name="connsiteX169" fmla="*/ 217536 w 499109"/>
              <a:gd name="connsiteY169" fmla="*/ 0 h 607568"/>
              <a:gd name="connsiteX170" fmla="*/ 337579 w 499109"/>
              <a:gd name="connsiteY170" fmla="*/ 0 h 607568"/>
              <a:gd name="connsiteX171" fmla="*/ 350113 w 499109"/>
              <a:gd name="connsiteY171" fmla="*/ 4542 h 607568"/>
              <a:gd name="connsiteX172" fmla="*/ 355590 w 499109"/>
              <a:gd name="connsiteY172" fmla="*/ 29755 h 607568"/>
              <a:gd name="connsiteX173" fmla="*/ 357262 w 499109"/>
              <a:gd name="connsiteY173" fmla="*/ 37449 h 607568"/>
              <a:gd name="connsiteX174" fmla="*/ 364039 w 499109"/>
              <a:gd name="connsiteY174" fmla="*/ 41713 h 607568"/>
              <a:gd name="connsiteX175" fmla="*/ 395234 w 499109"/>
              <a:gd name="connsiteY175" fmla="*/ 71840 h 607568"/>
              <a:gd name="connsiteX176" fmla="*/ 396719 w 499109"/>
              <a:gd name="connsiteY176" fmla="*/ 80832 h 607568"/>
              <a:gd name="connsiteX177" fmla="*/ 396719 w 499109"/>
              <a:gd name="connsiteY177" fmla="*/ 393684 h 607568"/>
              <a:gd name="connsiteX178" fmla="*/ 364967 w 499109"/>
              <a:gd name="connsiteY178" fmla="*/ 376535 h 607568"/>
              <a:gd name="connsiteX179" fmla="*/ 362461 w 499109"/>
              <a:gd name="connsiteY179" fmla="*/ 373569 h 607568"/>
              <a:gd name="connsiteX180" fmla="*/ 359304 w 499109"/>
              <a:gd name="connsiteY180" fmla="*/ 371344 h 607568"/>
              <a:gd name="connsiteX181" fmla="*/ 358468 w 499109"/>
              <a:gd name="connsiteY181" fmla="*/ 371066 h 607568"/>
              <a:gd name="connsiteX182" fmla="*/ 358097 w 499109"/>
              <a:gd name="connsiteY182" fmla="*/ 370880 h 607568"/>
              <a:gd name="connsiteX183" fmla="*/ 355405 w 499109"/>
              <a:gd name="connsiteY183" fmla="*/ 368656 h 607568"/>
              <a:gd name="connsiteX184" fmla="*/ 353826 w 499109"/>
              <a:gd name="connsiteY184" fmla="*/ 367358 h 607568"/>
              <a:gd name="connsiteX185" fmla="*/ 349184 w 499109"/>
              <a:gd name="connsiteY185" fmla="*/ 362816 h 607568"/>
              <a:gd name="connsiteX186" fmla="*/ 349184 w 499109"/>
              <a:gd name="connsiteY186" fmla="*/ 362723 h 607568"/>
              <a:gd name="connsiteX187" fmla="*/ 341014 w 499109"/>
              <a:gd name="connsiteY187" fmla="*/ 340846 h 607568"/>
              <a:gd name="connsiteX188" fmla="*/ 341014 w 499109"/>
              <a:gd name="connsiteY188" fmla="*/ 337880 h 607568"/>
              <a:gd name="connsiteX189" fmla="*/ 346213 w 499109"/>
              <a:gd name="connsiteY189" fmla="*/ 330279 h 607568"/>
              <a:gd name="connsiteX190" fmla="*/ 351413 w 499109"/>
              <a:gd name="connsiteY190" fmla="*/ 322585 h 607568"/>
              <a:gd name="connsiteX191" fmla="*/ 357076 w 499109"/>
              <a:gd name="connsiteY191" fmla="*/ 312667 h 607568"/>
              <a:gd name="connsiteX192" fmla="*/ 361625 w 499109"/>
              <a:gd name="connsiteY192" fmla="*/ 304324 h 607568"/>
              <a:gd name="connsiteX193" fmla="*/ 366546 w 499109"/>
              <a:gd name="connsiteY193" fmla="*/ 293478 h 607568"/>
              <a:gd name="connsiteX194" fmla="*/ 370445 w 499109"/>
              <a:gd name="connsiteY194" fmla="*/ 284579 h 607568"/>
              <a:gd name="connsiteX195" fmla="*/ 374530 w 499109"/>
              <a:gd name="connsiteY195" fmla="*/ 272807 h 607568"/>
              <a:gd name="connsiteX196" fmla="*/ 377779 w 499109"/>
              <a:gd name="connsiteY196" fmla="*/ 263537 h 607568"/>
              <a:gd name="connsiteX197" fmla="*/ 381122 w 499109"/>
              <a:gd name="connsiteY197" fmla="*/ 250838 h 607568"/>
              <a:gd name="connsiteX198" fmla="*/ 383536 w 499109"/>
              <a:gd name="connsiteY198" fmla="*/ 241383 h 607568"/>
              <a:gd name="connsiteX199" fmla="*/ 386042 w 499109"/>
              <a:gd name="connsiteY199" fmla="*/ 227478 h 607568"/>
              <a:gd name="connsiteX200" fmla="*/ 387713 w 499109"/>
              <a:gd name="connsiteY200" fmla="*/ 218301 h 607568"/>
              <a:gd name="connsiteX201" fmla="*/ 389477 w 499109"/>
              <a:gd name="connsiteY201" fmla="*/ 202357 h 607568"/>
              <a:gd name="connsiteX202" fmla="*/ 390313 w 499109"/>
              <a:gd name="connsiteY202" fmla="*/ 194385 h 607568"/>
              <a:gd name="connsiteX203" fmla="*/ 391149 w 499109"/>
              <a:gd name="connsiteY203" fmla="*/ 170006 h 607568"/>
              <a:gd name="connsiteX204" fmla="*/ 391056 w 499109"/>
              <a:gd name="connsiteY204" fmla="*/ 168708 h 607568"/>
              <a:gd name="connsiteX205" fmla="*/ 358747 w 499109"/>
              <a:gd name="connsiteY205" fmla="*/ 118003 h 607568"/>
              <a:gd name="connsiteX206" fmla="*/ 356333 w 499109"/>
              <a:gd name="connsiteY206" fmla="*/ 116798 h 607568"/>
              <a:gd name="connsiteX207" fmla="*/ 277697 w 499109"/>
              <a:gd name="connsiteY207" fmla="*/ 90657 h 607568"/>
              <a:gd name="connsiteX208" fmla="*/ 268041 w 499109"/>
              <a:gd name="connsiteY208" fmla="*/ 92419 h 607568"/>
              <a:gd name="connsiteX209" fmla="*/ 237868 w 499109"/>
              <a:gd name="connsiteY209" fmla="*/ 107065 h 607568"/>
              <a:gd name="connsiteX210" fmla="*/ 209180 w 499109"/>
              <a:gd name="connsiteY210" fmla="*/ 111051 h 607568"/>
              <a:gd name="connsiteX211" fmla="*/ 166102 w 499109"/>
              <a:gd name="connsiteY211" fmla="*/ 111051 h 607568"/>
              <a:gd name="connsiteX212" fmla="*/ 108076 w 499109"/>
              <a:gd name="connsiteY212" fmla="*/ 170006 h 607568"/>
              <a:gd name="connsiteX213" fmla="*/ 108912 w 499109"/>
              <a:gd name="connsiteY213" fmla="*/ 194385 h 607568"/>
              <a:gd name="connsiteX214" fmla="*/ 109747 w 499109"/>
              <a:gd name="connsiteY214" fmla="*/ 202543 h 607568"/>
              <a:gd name="connsiteX215" fmla="*/ 111511 w 499109"/>
              <a:gd name="connsiteY215" fmla="*/ 218208 h 607568"/>
              <a:gd name="connsiteX216" fmla="*/ 113182 w 499109"/>
              <a:gd name="connsiteY216" fmla="*/ 227849 h 607568"/>
              <a:gd name="connsiteX217" fmla="*/ 115689 w 499109"/>
              <a:gd name="connsiteY217" fmla="*/ 241290 h 607568"/>
              <a:gd name="connsiteX218" fmla="*/ 118196 w 499109"/>
              <a:gd name="connsiteY218" fmla="*/ 251116 h 607568"/>
              <a:gd name="connsiteX219" fmla="*/ 121445 w 499109"/>
              <a:gd name="connsiteY219" fmla="*/ 263352 h 607568"/>
              <a:gd name="connsiteX220" fmla="*/ 124788 w 499109"/>
              <a:gd name="connsiteY220" fmla="*/ 273085 h 607568"/>
              <a:gd name="connsiteX221" fmla="*/ 128687 w 499109"/>
              <a:gd name="connsiteY221" fmla="*/ 284394 h 607568"/>
              <a:gd name="connsiteX222" fmla="*/ 132772 w 499109"/>
              <a:gd name="connsiteY222" fmla="*/ 293756 h 607568"/>
              <a:gd name="connsiteX223" fmla="*/ 137507 w 499109"/>
              <a:gd name="connsiteY223" fmla="*/ 304138 h 607568"/>
              <a:gd name="connsiteX224" fmla="*/ 142242 w 499109"/>
              <a:gd name="connsiteY224" fmla="*/ 312852 h 607568"/>
              <a:gd name="connsiteX225" fmla="*/ 147626 w 499109"/>
              <a:gd name="connsiteY225" fmla="*/ 322492 h 607568"/>
              <a:gd name="connsiteX226" fmla="*/ 153011 w 499109"/>
              <a:gd name="connsiteY226" fmla="*/ 330372 h 607568"/>
              <a:gd name="connsiteX227" fmla="*/ 158025 w 499109"/>
              <a:gd name="connsiteY227" fmla="*/ 337787 h 607568"/>
              <a:gd name="connsiteX228" fmla="*/ 158025 w 499109"/>
              <a:gd name="connsiteY228" fmla="*/ 340846 h 607568"/>
              <a:gd name="connsiteX229" fmla="*/ 149947 w 499109"/>
              <a:gd name="connsiteY229" fmla="*/ 362723 h 607568"/>
              <a:gd name="connsiteX230" fmla="*/ 142706 w 499109"/>
              <a:gd name="connsiteY230" fmla="*/ 369490 h 607568"/>
              <a:gd name="connsiteX231" fmla="*/ 141499 w 499109"/>
              <a:gd name="connsiteY231" fmla="*/ 370417 h 607568"/>
              <a:gd name="connsiteX232" fmla="*/ 140663 w 499109"/>
              <a:gd name="connsiteY232" fmla="*/ 370788 h 607568"/>
              <a:gd name="connsiteX233" fmla="*/ 139642 w 499109"/>
              <a:gd name="connsiteY233" fmla="*/ 371251 h 607568"/>
              <a:gd name="connsiteX234" fmla="*/ 136578 w 499109"/>
              <a:gd name="connsiteY234" fmla="*/ 373569 h 607568"/>
              <a:gd name="connsiteX235" fmla="*/ 134164 w 499109"/>
              <a:gd name="connsiteY235" fmla="*/ 376535 h 607568"/>
              <a:gd name="connsiteX236" fmla="*/ 132029 w 499109"/>
              <a:gd name="connsiteY236" fmla="*/ 377647 h 607568"/>
              <a:gd name="connsiteX237" fmla="*/ 102320 w 499109"/>
              <a:gd name="connsiteY237" fmla="*/ 393684 h 607568"/>
              <a:gd name="connsiteX238" fmla="*/ 102320 w 499109"/>
              <a:gd name="connsiteY238" fmla="*/ 115037 h 607568"/>
              <a:gd name="connsiteX239" fmla="*/ 217536 w 499109"/>
              <a:gd name="connsiteY239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</a:cxnLst>
            <a:rect l="l" t="t" r="r" b="b"/>
            <a:pathLst>
              <a:path w="499109" h="607568">
                <a:moveTo>
                  <a:pt x="198500" y="444421"/>
                </a:moveTo>
                <a:cubicBezTo>
                  <a:pt x="215209" y="448592"/>
                  <a:pt x="232288" y="450910"/>
                  <a:pt x="249554" y="450910"/>
                </a:cubicBezTo>
                <a:cubicBezTo>
                  <a:pt x="266820" y="450910"/>
                  <a:pt x="283899" y="448592"/>
                  <a:pt x="300608" y="444421"/>
                </a:cubicBezTo>
                <a:cubicBezTo>
                  <a:pt x="298844" y="447758"/>
                  <a:pt x="296988" y="451095"/>
                  <a:pt x="295224" y="454617"/>
                </a:cubicBezTo>
                <a:cubicBezTo>
                  <a:pt x="276845" y="491416"/>
                  <a:pt x="261528" y="532015"/>
                  <a:pt x="249554" y="575673"/>
                </a:cubicBezTo>
                <a:cubicBezTo>
                  <a:pt x="237487" y="532201"/>
                  <a:pt x="222263" y="491694"/>
                  <a:pt x="203977" y="454988"/>
                </a:cubicBezTo>
                <a:cubicBezTo>
                  <a:pt x="202120" y="451280"/>
                  <a:pt x="200264" y="447851"/>
                  <a:pt x="198500" y="444421"/>
                </a:cubicBezTo>
                <a:close/>
                <a:moveTo>
                  <a:pt x="392436" y="414360"/>
                </a:moveTo>
                <a:lnTo>
                  <a:pt x="399120" y="417976"/>
                </a:lnTo>
                <a:lnTo>
                  <a:pt x="458816" y="450239"/>
                </a:lnTo>
                <a:cubicBezTo>
                  <a:pt x="462066" y="452371"/>
                  <a:pt x="499109" y="477403"/>
                  <a:pt x="499109" y="513838"/>
                </a:cubicBezTo>
                <a:lnTo>
                  <a:pt x="499109" y="607568"/>
                </a:lnTo>
                <a:lnTo>
                  <a:pt x="271465" y="607568"/>
                </a:lnTo>
                <a:lnTo>
                  <a:pt x="355764" y="508368"/>
                </a:lnTo>
                <a:cubicBezTo>
                  <a:pt x="361706" y="501230"/>
                  <a:pt x="363005" y="491681"/>
                  <a:pt x="359013" y="483337"/>
                </a:cubicBezTo>
                <a:cubicBezTo>
                  <a:pt x="356878" y="478979"/>
                  <a:pt x="353721" y="475549"/>
                  <a:pt x="349822" y="473231"/>
                </a:cubicBezTo>
                <a:lnTo>
                  <a:pt x="386494" y="433829"/>
                </a:lnTo>
                <a:cubicBezTo>
                  <a:pt x="387701" y="432624"/>
                  <a:pt x="388629" y="431234"/>
                  <a:pt x="389465" y="429843"/>
                </a:cubicBezTo>
                <a:cubicBezTo>
                  <a:pt x="389743" y="429472"/>
                  <a:pt x="389929" y="429008"/>
                  <a:pt x="390115" y="428545"/>
                </a:cubicBezTo>
                <a:cubicBezTo>
                  <a:pt x="390672" y="427525"/>
                  <a:pt x="391136" y="426505"/>
                  <a:pt x="391414" y="425393"/>
                </a:cubicBezTo>
                <a:cubicBezTo>
                  <a:pt x="391600" y="424929"/>
                  <a:pt x="391786" y="424373"/>
                  <a:pt x="391879" y="423909"/>
                </a:cubicBezTo>
                <a:cubicBezTo>
                  <a:pt x="392250" y="422797"/>
                  <a:pt x="392436" y="421684"/>
                  <a:pt x="392529" y="420479"/>
                </a:cubicBezTo>
                <a:cubicBezTo>
                  <a:pt x="392529" y="420016"/>
                  <a:pt x="392621" y="419645"/>
                  <a:pt x="392714" y="419181"/>
                </a:cubicBezTo>
                <a:cubicBezTo>
                  <a:pt x="392714" y="417605"/>
                  <a:pt x="392714" y="416029"/>
                  <a:pt x="392436" y="414453"/>
                </a:cubicBezTo>
                <a:cubicBezTo>
                  <a:pt x="392436" y="414453"/>
                  <a:pt x="392436" y="414360"/>
                  <a:pt x="392436" y="414360"/>
                </a:cubicBezTo>
                <a:close/>
                <a:moveTo>
                  <a:pt x="106580" y="414360"/>
                </a:moveTo>
                <a:cubicBezTo>
                  <a:pt x="106580" y="414453"/>
                  <a:pt x="106580" y="414453"/>
                  <a:pt x="106580" y="414453"/>
                </a:cubicBezTo>
                <a:cubicBezTo>
                  <a:pt x="106395" y="416029"/>
                  <a:pt x="106302" y="417605"/>
                  <a:pt x="106395" y="419181"/>
                </a:cubicBezTo>
                <a:cubicBezTo>
                  <a:pt x="106395" y="419645"/>
                  <a:pt x="106488" y="420108"/>
                  <a:pt x="106580" y="420479"/>
                </a:cubicBezTo>
                <a:cubicBezTo>
                  <a:pt x="106673" y="421684"/>
                  <a:pt x="106859" y="422797"/>
                  <a:pt x="107138" y="423909"/>
                </a:cubicBezTo>
                <a:cubicBezTo>
                  <a:pt x="107323" y="424373"/>
                  <a:pt x="107416" y="424929"/>
                  <a:pt x="107602" y="425393"/>
                </a:cubicBezTo>
                <a:cubicBezTo>
                  <a:pt x="107973" y="426505"/>
                  <a:pt x="108437" y="427525"/>
                  <a:pt x="108901" y="428545"/>
                </a:cubicBezTo>
                <a:cubicBezTo>
                  <a:pt x="109180" y="429008"/>
                  <a:pt x="109366" y="429472"/>
                  <a:pt x="109644" y="429843"/>
                </a:cubicBezTo>
                <a:cubicBezTo>
                  <a:pt x="110480" y="431234"/>
                  <a:pt x="111408" y="432624"/>
                  <a:pt x="112522" y="433829"/>
                </a:cubicBezTo>
                <a:lnTo>
                  <a:pt x="149194" y="473231"/>
                </a:lnTo>
                <a:cubicBezTo>
                  <a:pt x="145295" y="475549"/>
                  <a:pt x="142138" y="478979"/>
                  <a:pt x="140096" y="483337"/>
                </a:cubicBezTo>
                <a:cubicBezTo>
                  <a:pt x="139075" y="485376"/>
                  <a:pt x="138425" y="487601"/>
                  <a:pt x="138053" y="489734"/>
                </a:cubicBezTo>
                <a:cubicBezTo>
                  <a:pt x="137032" y="496316"/>
                  <a:pt x="138796" y="503084"/>
                  <a:pt x="143345" y="508368"/>
                </a:cubicBezTo>
                <a:lnTo>
                  <a:pt x="172683" y="542857"/>
                </a:lnTo>
                <a:lnTo>
                  <a:pt x="227644" y="607568"/>
                </a:lnTo>
                <a:lnTo>
                  <a:pt x="0" y="607568"/>
                </a:lnTo>
                <a:lnTo>
                  <a:pt x="0" y="513838"/>
                </a:lnTo>
                <a:cubicBezTo>
                  <a:pt x="0" y="476013"/>
                  <a:pt x="39921" y="450425"/>
                  <a:pt x="39828" y="450425"/>
                </a:cubicBezTo>
                <a:close/>
                <a:moveTo>
                  <a:pt x="354783" y="395942"/>
                </a:moveTo>
                <a:lnTo>
                  <a:pt x="371776" y="416148"/>
                </a:lnTo>
                <a:cubicBezTo>
                  <a:pt x="372797" y="417260"/>
                  <a:pt x="372704" y="419021"/>
                  <a:pt x="371683" y="420133"/>
                </a:cubicBezTo>
                <a:lnTo>
                  <a:pt x="322005" y="473521"/>
                </a:lnTo>
                <a:cubicBezTo>
                  <a:pt x="319219" y="476487"/>
                  <a:pt x="318476" y="480843"/>
                  <a:pt x="320148" y="484551"/>
                </a:cubicBezTo>
                <a:cubicBezTo>
                  <a:pt x="321819" y="488258"/>
                  <a:pt x="325812" y="490668"/>
                  <a:pt x="329619" y="490482"/>
                </a:cubicBezTo>
                <a:lnTo>
                  <a:pt x="337976" y="490297"/>
                </a:lnTo>
                <a:cubicBezTo>
                  <a:pt x="339555" y="490575"/>
                  <a:pt x="340390" y="491224"/>
                  <a:pt x="340762" y="492058"/>
                </a:cubicBezTo>
                <a:cubicBezTo>
                  <a:pt x="341133" y="492800"/>
                  <a:pt x="341319" y="494005"/>
                  <a:pt x="340298" y="495210"/>
                </a:cubicBezTo>
                <a:lnTo>
                  <a:pt x="269913" y="578071"/>
                </a:lnTo>
                <a:cubicBezTo>
                  <a:pt x="281520" y="536826"/>
                  <a:pt x="296098" y="498454"/>
                  <a:pt x="313462" y="463696"/>
                </a:cubicBezTo>
                <a:cubicBezTo>
                  <a:pt x="319034" y="452574"/>
                  <a:pt x="324698" y="442007"/>
                  <a:pt x="330362" y="432461"/>
                </a:cubicBezTo>
                <a:cubicBezTo>
                  <a:pt x="332683" y="428568"/>
                  <a:pt x="334912" y="425046"/>
                  <a:pt x="337048" y="421616"/>
                </a:cubicBezTo>
                <a:cubicBezTo>
                  <a:pt x="337419" y="420968"/>
                  <a:pt x="337883" y="420319"/>
                  <a:pt x="338255" y="419670"/>
                </a:cubicBezTo>
                <a:cubicBezTo>
                  <a:pt x="340298" y="416519"/>
                  <a:pt x="342248" y="413553"/>
                  <a:pt x="344105" y="410865"/>
                </a:cubicBezTo>
                <a:cubicBezTo>
                  <a:pt x="344290" y="410494"/>
                  <a:pt x="344569" y="410123"/>
                  <a:pt x="344755" y="409845"/>
                </a:cubicBezTo>
                <a:cubicBezTo>
                  <a:pt x="346426" y="407343"/>
                  <a:pt x="348005" y="405118"/>
                  <a:pt x="349490" y="403172"/>
                </a:cubicBezTo>
                <a:cubicBezTo>
                  <a:pt x="349769" y="402708"/>
                  <a:pt x="350047" y="402338"/>
                  <a:pt x="350326" y="401967"/>
                </a:cubicBezTo>
                <a:cubicBezTo>
                  <a:pt x="351904" y="399835"/>
                  <a:pt x="353390" y="397889"/>
                  <a:pt x="354597" y="396220"/>
                </a:cubicBezTo>
                <a:cubicBezTo>
                  <a:pt x="354690" y="396128"/>
                  <a:pt x="354783" y="396035"/>
                  <a:pt x="354783" y="395942"/>
                </a:cubicBezTo>
                <a:close/>
                <a:moveTo>
                  <a:pt x="144296" y="395942"/>
                </a:moveTo>
                <a:cubicBezTo>
                  <a:pt x="144389" y="396128"/>
                  <a:pt x="144481" y="396220"/>
                  <a:pt x="144574" y="396406"/>
                </a:cubicBezTo>
                <a:cubicBezTo>
                  <a:pt x="145874" y="397982"/>
                  <a:pt x="147266" y="399836"/>
                  <a:pt x="148751" y="401968"/>
                </a:cubicBezTo>
                <a:cubicBezTo>
                  <a:pt x="149029" y="402338"/>
                  <a:pt x="149308" y="402709"/>
                  <a:pt x="149586" y="403080"/>
                </a:cubicBezTo>
                <a:cubicBezTo>
                  <a:pt x="151164" y="405212"/>
                  <a:pt x="152742" y="407530"/>
                  <a:pt x="154412" y="410032"/>
                </a:cubicBezTo>
                <a:cubicBezTo>
                  <a:pt x="154598" y="410310"/>
                  <a:pt x="154784" y="410496"/>
                  <a:pt x="154969" y="410774"/>
                </a:cubicBezTo>
                <a:cubicBezTo>
                  <a:pt x="156825" y="413555"/>
                  <a:pt x="158867" y="416521"/>
                  <a:pt x="160909" y="419766"/>
                </a:cubicBezTo>
                <a:cubicBezTo>
                  <a:pt x="161280" y="420415"/>
                  <a:pt x="161652" y="421063"/>
                  <a:pt x="162116" y="421712"/>
                </a:cubicBezTo>
                <a:cubicBezTo>
                  <a:pt x="164158" y="424864"/>
                  <a:pt x="166199" y="428294"/>
                  <a:pt x="168427" y="432002"/>
                </a:cubicBezTo>
                <a:cubicBezTo>
                  <a:pt x="168520" y="432187"/>
                  <a:pt x="168613" y="432280"/>
                  <a:pt x="168705" y="432465"/>
                </a:cubicBezTo>
                <a:cubicBezTo>
                  <a:pt x="174367" y="442013"/>
                  <a:pt x="180121" y="452673"/>
                  <a:pt x="185783" y="463983"/>
                </a:cubicBezTo>
                <a:cubicBezTo>
                  <a:pt x="203139" y="498652"/>
                  <a:pt x="217617" y="536936"/>
                  <a:pt x="229126" y="578001"/>
                </a:cubicBezTo>
                <a:lnTo>
                  <a:pt x="203603" y="547967"/>
                </a:lnTo>
                <a:lnTo>
                  <a:pt x="158774" y="495222"/>
                </a:lnTo>
                <a:cubicBezTo>
                  <a:pt x="157753" y="494017"/>
                  <a:pt x="158032" y="492812"/>
                  <a:pt x="158403" y="492070"/>
                </a:cubicBezTo>
                <a:cubicBezTo>
                  <a:pt x="158589" y="491607"/>
                  <a:pt x="158867" y="491236"/>
                  <a:pt x="159331" y="490865"/>
                </a:cubicBezTo>
                <a:cubicBezTo>
                  <a:pt x="159424" y="490865"/>
                  <a:pt x="159610" y="490865"/>
                  <a:pt x="159610" y="490772"/>
                </a:cubicBezTo>
                <a:cubicBezTo>
                  <a:pt x="160074" y="490587"/>
                  <a:pt x="160538" y="490309"/>
                  <a:pt x="161188" y="490309"/>
                </a:cubicBezTo>
                <a:lnTo>
                  <a:pt x="169448" y="490494"/>
                </a:lnTo>
                <a:cubicBezTo>
                  <a:pt x="173346" y="490216"/>
                  <a:pt x="177244" y="488270"/>
                  <a:pt x="178915" y="484562"/>
                </a:cubicBezTo>
                <a:cubicBezTo>
                  <a:pt x="180585" y="480854"/>
                  <a:pt x="179936" y="476497"/>
                  <a:pt x="177151" y="473531"/>
                </a:cubicBezTo>
                <a:lnTo>
                  <a:pt x="127404" y="420044"/>
                </a:lnTo>
                <a:cubicBezTo>
                  <a:pt x="126383" y="419024"/>
                  <a:pt x="126383" y="417263"/>
                  <a:pt x="127311" y="416150"/>
                </a:cubicBezTo>
                <a:close/>
                <a:moveTo>
                  <a:pt x="175604" y="357908"/>
                </a:moveTo>
                <a:cubicBezTo>
                  <a:pt x="177275" y="359484"/>
                  <a:pt x="179039" y="360967"/>
                  <a:pt x="180803" y="362451"/>
                </a:cubicBezTo>
                <a:cubicBezTo>
                  <a:pt x="181638" y="363192"/>
                  <a:pt x="182566" y="364027"/>
                  <a:pt x="183495" y="364861"/>
                </a:cubicBezTo>
                <a:cubicBezTo>
                  <a:pt x="186651" y="367457"/>
                  <a:pt x="189807" y="369868"/>
                  <a:pt x="193056" y="372093"/>
                </a:cubicBezTo>
                <a:cubicBezTo>
                  <a:pt x="193706" y="372464"/>
                  <a:pt x="194356" y="372835"/>
                  <a:pt x="194913" y="373205"/>
                </a:cubicBezTo>
                <a:cubicBezTo>
                  <a:pt x="197605" y="374967"/>
                  <a:pt x="200297" y="376543"/>
                  <a:pt x="202989" y="378026"/>
                </a:cubicBezTo>
                <a:cubicBezTo>
                  <a:pt x="204196" y="378675"/>
                  <a:pt x="205402" y="379232"/>
                  <a:pt x="206609" y="379881"/>
                </a:cubicBezTo>
                <a:cubicBezTo>
                  <a:pt x="208837" y="380901"/>
                  <a:pt x="211065" y="382013"/>
                  <a:pt x="213293" y="382940"/>
                </a:cubicBezTo>
                <a:cubicBezTo>
                  <a:pt x="214593" y="383404"/>
                  <a:pt x="215985" y="383960"/>
                  <a:pt x="217285" y="384424"/>
                </a:cubicBezTo>
                <a:cubicBezTo>
                  <a:pt x="219513" y="385258"/>
                  <a:pt x="221741" y="385907"/>
                  <a:pt x="223968" y="386556"/>
                </a:cubicBezTo>
                <a:cubicBezTo>
                  <a:pt x="225268" y="386927"/>
                  <a:pt x="226661" y="387298"/>
                  <a:pt x="227960" y="387669"/>
                </a:cubicBezTo>
                <a:cubicBezTo>
                  <a:pt x="230374" y="388225"/>
                  <a:pt x="232787" y="388596"/>
                  <a:pt x="235294" y="388967"/>
                </a:cubicBezTo>
                <a:cubicBezTo>
                  <a:pt x="236408" y="389152"/>
                  <a:pt x="237522" y="389430"/>
                  <a:pt x="238728" y="389523"/>
                </a:cubicBezTo>
                <a:cubicBezTo>
                  <a:pt x="242349" y="389986"/>
                  <a:pt x="245969" y="390265"/>
                  <a:pt x="249590" y="390265"/>
                </a:cubicBezTo>
                <a:cubicBezTo>
                  <a:pt x="253303" y="390265"/>
                  <a:pt x="256923" y="389986"/>
                  <a:pt x="260543" y="389523"/>
                </a:cubicBezTo>
                <a:cubicBezTo>
                  <a:pt x="261657" y="389430"/>
                  <a:pt x="262771" y="389152"/>
                  <a:pt x="263978" y="389059"/>
                </a:cubicBezTo>
                <a:cubicBezTo>
                  <a:pt x="266392" y="388596"/>
                  <a:pt x="268898" y="388225"/>
                  <a:pt x="271312" y="387669"/>
                </a:cubicBezTo>
                <a:cubicBezTo>
                  <a:pt x="272611" y="387298"/>
                  <a:pt x="273911" y="386927"/>
                  <a:pt x="275211" y="386556"/>
                </a:cubicBezTo>
                <a:cubicBezTo>
                  <a:pt x="277438" y="385907"/>
                  <a:pt x="279759" y="385258"/>
                  <a:pt x="281987" y="384424"/>
                </a:cubicBezTo>
                <a:cubicBezTo>
                  <a:pt x="283287" y="383960"/>
                  <a:pt x="284586" y="383496"/>
                  <a:pt x="285886" y="382940"/>
                </a:cubicBezTo>
                <a:cubicBezTo>
                  <a:pt x="288114" y="382013"/>
                  <a:pt x="290435" y="380901"/>
                  <a:pt x="292663" y="379788"/>
                </a:cubicBezTo>
                <a:cubicBezTo>
                  <a:pt x="293869" y="379232"/>
                  <a:pt x="294983" y="378768"/>
                  <a:pt x="296097" y="378119"/>
                </a:cubicBezTo>
                <a:cubicBezTo>
                  <a:pt x="298882" y="376636"/>
                  <a:pt x="301667" y="374967"/>
                  <a:pt x="304359" y="373205"/>
                </a:cubicBezTo>
                <a:cubicBezTo>
                  <a:pt x="304916" y="372835"/>
                  <a:pt x="305473" y="372464"/>
                  <a:pt x="306123" y="372093"/>
                </a:cubicBezTo>
                <a:cubicBezTo>
                  <a:pt x="309372" y="369868"/>
                  <a:pt x="312528" y="367457"/>
                  <a:pt x="315684" y="364861"/>
                </a:cubicBezTo>
                <a:cubicBezTo>
                  <a:pt x="316613" y="364120"/>
                  <a:pt x="317448" y="363285"/>
                  <a:pt x="318376" y="362543"/>
                </a:cubicBezTo>
                <a:cubicBezTo>
                  <a:pt x="320140" y="360967"/>
                  <a:pt x="321811" y="359577"/>
                  <a:pt x="323575" y="358000"/>
                </a:cubicBezTo>
                <a:cubicBezTo>
                  <a:pt x="323668" y="358279"/>
                  <a:pt x="323853" y="358557"/>
                  <a:pt x="323946" y="358835"/>
                </a:cubicBezTo>
                <a:cubicBezTo>
                  <a:pt x="324689" y="360967"/>
                  <a:pt x="325710" y="363007"/>
                  <a:pt x="326731" y="365047"/>
                </a:cubicBezTo>
                <a:cubicBezTo>
                  <a:pt x="327195" y="366066"/>
                  <a:pt x="327567" y="367086"/>
                  <a:pt x="328124" y="368013"/>
                </a:cubicBezTo>
                <a:cubicBezTo>
                  <a:pt x="329887" y="370980"/>
                  <a:pt x="331837" y="373762"/>
                  <a:pt x="334065" y="376265"/>
                </a:cubicBezTo>
                <a:cubicBezTo>
                  <a:pt x="335921" y="378305"/>
                  <a:pt x="337778" y="380252"/>
                  <a:pt x="339913" y="382106"/>
                </a:cubicBezTo>
                <a:cubicBezTo>
                  <a:pt x="339820" y="382199"/>
                  <a:pt x="339727" y="382291"/>
                  <a:pt x="339727" y="382384"/>
                </a:cubicBezTo>
                <a:cubicBezTo>
                  <a:pt x="338335" y="384145"/>
                  <a:pt x="336757" y="386092"/>
                  <a:pt x="335086" y="388410"/>
                </a:cubicBezTo>
                <a:cubicBezTo>
                  <a:pt x="335086" y="388503"/>
                  <a:pt x="334993" y="388503"/>
                  <a:pt x="334993" y="388503"/>
                </a:cubicBezTo>
                <a:cubicBezTo>
                  <a:pt x="333415" y="390728"/>
                  <a:pt x="331558" y="393231"/>
                  <a:pt x="329702" y="396013"/>
                </a:cubicBezTo>
                <a:cubicBezTo>
                  <a:pt x="329330" y="396477"/>
                  <a:pt x="328959" y="397033"/>
                  <a:pt x="328588" y="397589"/>
                </a:cubicBezTo>
                <a:cubicBezTo>
                  <a:pt x="326638" y="400463"/>
                  <a:pt x="324596" y="403430"/>
                  <a:pt x="322368" y="406861"/>
                </a:cubicBezTo>
                <a:cubicBezTo>
                  <a:pt x="322275" y="407046"/>
                  <a:pt x="322182" y="407231"/>
                  <a:pt x="321997" y="407417"/>
                </a:cubicBezTo>
                <a:cubicBezTo>
                  <a:pt x="319955" y="410569"/>
                  <a:pt x="317819" y="414000"/>
                  <a:pt x="315684" y="417615"/>
                </a:cubicBezTo>
                <a:cubicBezTo>
                  <a:pt x="315406" y="418079"/>
                  <a:pt x="315127" y="418450"/>
                  <a:pt x="314849" y="418913"/>
                </a:cubicBezTo>
                <a:cubicBezTo>
                  <a:pt x="312250" y="419840"/>
                  <a:pt x="309558" y="420675"/>
                  <a:pt x="306866" y="421602"/>
                </a:cubicBezTo>
                <a:cubicBezTo>
                  <a:pt x="304638" y="422251"/>
                  <a:pt x="302410" y="423085"/>
                  <a:pt x="300182" y="423734"/>
                </a:cubicBezTo>
                <a:cubicBezTo>
                  <a:pt x="296561" y="424661"/>
                  <a:pt x="292848" y="425496"/>
                  <a:pt x="289228" y="426238"/>
                </a:cubicBezTo>
                <a:cubicBezTo>
                  <a:pt x="287371" y="426701"/>
                  <a:pt x="285422" y="427165"/>
                  <a:pt x="283565" y="427536"/>
                </a:cubicBezTo>
                <a:cubicBezTo>
                  <a:pt x="279109" y="428277"/>
                  <a:pt x="274746" y="428834"/>
                  <a:pt x="270291" y="429390"/>
                </a:cubicBezTo>
                <a:cubicBezTo>
                  <a:pt x="269084" y="429483"/>
                  <a:pt x="267877" y="429761"/>
                  <a:pt x="266670" y="429853"/>
                </a:cubicBezTo>
                <a:cubicBezTo>
                  <a:pt x="255252" y="430873"/>
                  <a:pt x="243834" y="430873"/>
                  <a:pt x="232416" y="429853"/>
                </a:cubicBezTo>
                <a:cubicBezTo>
                  <a:pt x="231302" y="429761"/>
                  <a:pt x="230188" y="429483"/>
                  <a:pt x="229074" y="429390"/>
                </a:cubicBezTo>
                <a:cubicBezTo>
                  <a:pt x="224525" y="428926"/>
                  <a:pt x="220070" y="428370"/>
                  <a:pt x="215521" y="427536"/>
                </a:cubicBezTo>
                <a:cubicBezTo>
                  <a:pt x="213757" y="427165"/>
                  <a:pt x="211901" y="426701"/>
                  <a:pt x="210044" y="426330"/>
                </a:cubicBezTo>
                <a:cubicBezTo>
                  <a:pt x="206331" y="425496"/>
                  <a:pt x="202618" y="424754"/>
                  <a:pt x="198997" y="423734"/>
                </a:cubicBezTo>
                <a:cubicBezTo>
                  <a:pt x="196769" y="423085"/>
                  <a:pt x="194541" y="422344"/>
                  <a:pt x="192406" y="421602"/>
                </a:cubicBezTo>
                <a:cubicBezTo>
                  <a:pt x="189621" y="420768"/>
                  <a:pt x="186929" y="419840"/>
                  <a:pt x="184237" y="418913"/>
                </a:cubicBezTo>
                <a:cubicBezTo>
                  <a:pt x="184052" y="418542"/>
                  <a:pt x="183866" y="418264"/>
                  <a:pt x="183587" y="417893"/>
                </a:cubicBezTo>
                <a:cubicBezTo>
                  <a:pt x="181360" y="414092"/>
                  <a:pt x="179132" y="410476"/>
                  <a:pt x="176997" y="407231"/>
                </a:cubicBezTo>
                <a:cubicBezTo>
                  <a:pt x="176904" y="407139"/>
                  <a:pt x="176811" y="407046"/>
                  <a:pt x="176811" y="406953"/>
                </a:cubicBezTo>
                <a:cubicBezTo>
                  <a:pt x="174583" y="403523"/>
                  <a:pt x="172541" y="400556"/>
                  <a:pt x="170591" y="397682"/>
                </a:cubicBezTo>
                <a:cubicBezTo>
                  <a:pt x="170220" y="397126"/>
                  <a:pt x="169849" y="396569"/>
                  <a:pt x="169477" y="396013"/>
                </a:cubicBezTo>
                <a:cubicBezTo>
                  <a:pt x="167528" y="393324"/>
                  <a:pt x="165764" y="390821"/>
                  <a:pt x="164186" y="388596"/>
                </a:cubicBezTo>
                <a:cubicBezTo>
                  <a:pt x="164093" y="388503"/>
                  <a:pt x="164000" y="388410"/>
                  <a:pt x="164000" y="388318"/>
                </a:cubicBezTo>
                <a:cubicBezTo>
                  <a:pt x="162329" y="386092"/>
                  <a:pt x="160844" y="384145"/>
                  <a:pt x="159452" y="382384"/>
                </a:cubicBezTo>
                <a:cubicBezTo>
                  <a:pt x="159359" y="382291"/>
                  <a:pt x="159266" y="382199"/>
                  <a:pt x="159266" y="382106"/>
                </a:cubicBezTo>
                <a:cubicBezTo>
                  <a:pt x="161308" y="380252"/>
                  <a:pt x="163258" y="378305"/>
                  <a:pt x="165114" y="376265"/>
                </a:cubicBezTo>
                <a:cubicBezTo>
                  <a:pt x="167342" y="373669"/>
                  <a:pt x="169292" y="370888"/>
                  <a:pt x="171055" y="368013"/>
                </a:cubicBezTo>
                <a:cubicBezTo>
                  <a:pt x="171520" y="367086"/>
                  <a:pt x="171984" y="366066"/>
                  <a:pt x="172448" y="365047"/>
                </a:cubicBezTo>
                <a:cubicBezTo>
                  <a:pt x="173469" y="363007"/>
                  <a:pt x="174490" y="360967"/>
                  <a:pt x="175233" y="358742"/>
                </a:cubicBezTo>
                <a:cubicBezTo>
                  <a:pt x="175326" y="358464"/>
                  <a:pt x="175511" y="358186"/>
                  <a:pt x="175604" y="357908"/>
                </a:cubicBezTo>
                <a:close/>
                <a:moveTo>
                  <a:pt x="276376" y="111493"/>
                </a:moveTo>
                <a:lnTo>
                  <a:pt x="348331" y="135505"/>
                </a:lnTo>
                <a:cubicBezTo>
                  <a:pt x="352416" y="138657"/>
                  <a:pt x="368107" y="151822"/>
                  <a:pt x="370892" y="170643"/>
                </a:cubicBezTo>
                <a:cubicBezTo>
                  <a:pt x="370706" y="232389"/>
                  <a:pt x="353251" y="289778"/>
                  <a:pt x="322891" y="328161"/>
                </a:cubicBezTo>
                <a:cubicBezTo>
                  <a:pt x="322427" y="328810"/>
                  <a:pt x="321870" y="329551"/>
                  <a:pt x="321313" y="330293"/>
                </a:cubicBezTo>
                <a:cubicBezTo>
                  <a:pt x="320941" y="330849"/>
                  <a:pt x="320570" y="331406"/>
                  <a:pt x="320199" y="331869"/>
                </a:cubicBezTo>
                <a:cubicBezTo>
                  <a:pt x="299308" y="356809"/>
                  <a:pt x="274890" y="369974"/>
                  <a:pt x="249544" y="369974"/>
                </a:cubicBezTo>
                <a:cubicBezTo>
                  <a:pt x="224290" y="369974"/>
                  <a:pt x="199779" y="356809"/>
                  <a:pt x="178889" y="331776"/>
                </a:cubicBezTo>
                <a:cubicBezTo>
                  <a:pt x="178517" y="331313"/>
                  <a:pt x="178146" y="330757"/>
                  <a:pt x="177774" y="330200"/>
                </a:cubicBezTo>
                <a:cubicBezTo>
                  <a:pt x="177217" y="329459"/>
                  <a:pt x="176660" y="328717"/>
                  <a:pt x="176103" y="328068"/>
                </a:cubicBezTo>
                <a:cubicBezTo>
                  <a:pt x="145743" y="289500"/>
                  <a:pt x="128288" y="231926"/>
                  <a:pt x="128288" y="170550"/>
                </a:cubicBezTo>
                <a:cubicBezTo>
                  <a:pt x="128381" y="169067"/>
                  <a:pt x="130795" y="134763"/>
                  <a:pt x="167097" y="131240"/>
                </a:cubicBezTo>
                <a:lnTo>
                  <a:pt x="209156" y="131240"/>
                </a:lnTo>
                <a:cubicBezTo>
                  <a:pt x="220947" y="131240"/>
                  <a:pt x="232460" y="129664"/>
                  <a:pt x="243416" y="126512"/>
                </a:cubicBezTo>
                <a:cubicBezTo>
                  <a:pt x="256507" y="122804"/>
                  <a:pt x="267556" y="117704"/>
                  <a:pt x="276376" y="111493"/>
                </a:cubicBezTo>
                <a:close/>
                <a:moveTo>
                  <a:pt x="217536" y="0"/>
                </a:moveTo>
                <a:lnTo>
                  <a:pt x="337579" y="0"/>
                </a:lnTo>
                <a:cubicBezTo>
                  <a:pt x="342407" y="0"/>
                  <a:pt x="346863" y="1576"/>
                  <a:pt x="350113" y="4542"/>
                </a:cubicBezTo>
                <a:cubicBezTo>
                  <a:pt x="355962" y="9733"/>
                  <a:pt x="357819" y="18261"/>
                  <a:pt x="355590" y="29755"/>
                </a:cubicBezTo>
                <a:cubicBezTo>
                  <a:pt x="355033" y="32444"/>
                  <a:pt x="355683" y="35225"/>
                  <a:pt x="357262" y="37449"/>
                </a:cubicBezTo>
                <a:cubicBezTo>
                  <a:pt x="358840" y="39674"/>
                  <a:pt x="361254" y="41250"/>
                  <a:pt x="364039" y="41713"/>
                </a:cubicBezTo>
                <a:cubicBezTo>
                  <a:pt x="364875" y="41806"/>
                  <a:pt x="386042" y="45607"/>
                  <a:pt x="395234" y="71840"/>
                </a:cubicBezTo>
                <a:cubicBezTo>
                  <a:pt x="396255" y="74714"/>
                  <a:pt x="396719" y="77773"/>
                  <a:pt x="396719" y="80832"/>
                </a:cubicBezTo>
                <a:lnTo>
                  <a:pt x="396719" y="393684"/>
                </a:lnTo>
                <a:lnTo>
                  <a:pt x="364967" y="376535"/>
                </a:lnTo>
                <a:lnTo>
                  <a:pt x="362461" y="373569"/>
                </a:lnTo>
                <a:cubicBezTo>
                  <a:pt x="361625" y="372549"/>
                  <a:pt x="360511" y="371900"/>
                  <a:pt x="359304" y="371344"/>
                </a:cubicBezTo>
                <a:cubicBezTo>
                  <a:pt x="359026" y="371251"/>
                  <a:pt x="358747" y="371158"/>
                  <a:pt x="358468" y="371066"/>
                </a:cubicBezTo>
                <a:cubicBezTo>
                  <a:pt x="358376" y="370973"/>
                  <a:pt x="358283" y="370880"/>
                  <a:pt x="358097" y="370880"/>
                </a:cubicBezTo>
                <a:cubicBezTo>
                  <a:pt x="357169" y="370139"/>
                  <a:pt x="356240" y="369397"/>
                  <a:pt x="355405" y="368656"/>
                </a:cubicBezTo>
                <a:cubicBezTo>
                  <a:pt x="354848" y="368285"/>
                  <a:pt x="354383" y="367821"/>
                  <a:pt x="353826" y="367358"/>
                </a:cubicBezTo>
                <a:cubicBezTo>
                  <a:pt x="352248" y="365875"/>
                  <a:pt x="350670" y="364392"/>
                  <a:pt x="349184" y="362816"/>
                </a:cubicBezTo>
                <a:cubicBezTo>
                  <a:pt x="349184" y="362816"/>
                  <a:pt x="349184" y="362816"/>
                  <a:pt x="349184" y="362723"/>
                </a:cubicBezTo>
                <a:cubicBezTo>
                  <a:pt x="343985" y="356883"/>
                  <a:pt x="341014" y="349097"/>
                  <a:pt x="341014" y="340846"/>
                </a:cubicBezTo>
                <a:lnTo>
                  <a:pt x="341014" y="337880"/>
                </a:lnTo>
                <a:cubicBezTo>
                  <a:pt x="342871" y="335470"/>
                  <a:pt x="344542" y="332782"/>
                  <a:pt x="346213" y="330279"/>
                </a:cubicBezTo>
                <a:cubicBezTo>
                  <a:pt x="347977" y="327776"/>
                  <a:pt x="349834" y="325273"/>
                  <a:pt x="351413" y="322585"/>
                </a:cubicBezTo>
                <a:cubicBezTo>
                  <a:pt x="353455" y="319433"/>
                  <a:pt x="355219" y="316004"/>
                  <a:pt x="357076" y="312667"/>
                </a:cubicBezTo>
                <a:cubicBezTo>
                  <a:pt x="358561" y="309886"/>
                  <a:pt x="360232" y="307197"/>
                  <a:pt x="361625" y="304324"/>
                </a:cubicBezTo>
                <a:cubicBezTo>
                  <a:pt x="363389" y="300801"/>
                  <a:pt x="364967" y="297094"/>
                  <a:pt x="366546" y="293478"/>
                </a:cubicBezTo>
                <a:cubicBezTo>
                  <a:pt x="367845" y="290512"/>
                  <a:pt x="369238" y="287638"/>
                  <a:pt x="370445" y="284579"/>
                </a:cubicBezTo>
                <a:cubicBezTo>
                  <a:pt x="371930" y="280779"/>
                  <a:pt x="373230" y="276793"/>
                  <a:pt x="374530" y="272807"/>
                </a:cubicBezTo>
                <a:cubicBezTo>
                  <a:pt x="375644" y="269748"/>
                  <a:pt x="376758" y="266689"/>
                  <a:pt x="377779" y="263537"/>
                </a:cubicBezTo>
                <a:cubicBezTo>
                  <a:pt x="378986" y="259366"/>
                  <a:pt x="380008" y="255102"/>
                  <a:pt x="381122" y="250838"/>
                </a:cubicBezTo>
                <a:cubicBezTo>
                  <a:pt x="381864" y="247686"/>
                  <a:pt x="382793" y="244534"/>
                  <a:pt x="383536" y="241383"/>
                </a:cubicBezTo>
                <a:cubicBezTo>
                  <a:pt x="384557" y="236840"/>
                  <a:pt x="385300" y="232113"/>
                  <a:pt x="386042" y="227478"/>
                </a:cubicBezTo>
                <a:cubicBezTo>
                  <a:pt x="386599" y="224326"/>
                  <a:pt x="387249" y="221360"/>
                  <a:pt x="387713" y="218301"/>
                </a:cubicBezTo>
                <a:cubicBezTo>
                  <a:pt x="388456" y="213017"/>
                  <a:pt x="388920" y="207641"/>
                  <a:pt x="389477" y="202357"/>
                </a:cubicBezTo>
                <a:cubicBezTo>
                  <a:pt x="389663" y="199669"/>
                  <a:pt x="390127" y="197074"/>
                  <a:pt x="390313" y="194385"/>
                </a:cubicBezTo>
                <a:cubicBezTo>
                  <a:pt x="390870" y="186321"/>
                  <a:pt x="391149" y="178163"/>
                  <a:pt x="391149" y="170006"/>
                </a:cubicBezTo>
                <a:cubicBezTo>
                  <a:pt x="391149" y="169543"/>
                  <a:pt x="391149" y="169079"/>
                  <a:pt x="391056" y="168708"/>
                </a:cubicBezTo>
                <a:cubicBezTo>
                  <a:pt x="387064" y="137469"/>
                  <a:pt x="359954" y="118837"/>
                  <a:pt x="358747" y="118003"/>
                </a:cubicBezTo>
                <a:cubicBezTo>
                  <a:pt x="358004" y="117447"/>
                  <a:pt x="357169" y="117076"/>
                  <a:pt x="356333" y="116798"/>
                </a:cubicBezTo>
                <a:lnTo>
                  <a:pt x="277697" y="90657"/>
                </a:lnTo>
                <a:cubicBezTo>
                  <a:pt x="274354" y="89545"/>
                  <a:pt x="270734" y="90194"/>
                  <a:pt x="268041" y="92419"/>
                </a:cubicBezTo>
                <a:cubicBezTo>
                  <a:pt x="260800" y="98444"/>
                  <a:pt x="250401" y="103450"/>
                  <a:pt x="237868" y="107065"/>
                </a:cubicBezTo>
                <a:cubicBezTo>
                  <a:pt x="228677" y="109660"/>
                  <a:pt x="219021" y="111051"/>
                  <a:pt x="209180" y="111051"/>
                </a:cubicBezTo>
                <a:lnTo>
                  <a:pt x="166102" y="111051"/>
                </a:lnTo>
                <a:cubicBezTo>
                  <a:pt x="122652" y="115222"/>
                  <a:pt x="109190" y="151003"/>
                  <a:pt x="108076" y="170006"/>
                </a:cubicBezTo>
                <a:cubicBezTo>
                  <a:pt x="108076" y="178163"/>
                  <a:pt x="108355" y="186321"/>
                  <a:pt x="108912" y="194385"/>
                </a:cubicBezTo>
                <a:cubicBezTo>
                  <a:pt x="109097" y="197166"/>
                  <a:pt x="109562" y="199854"/>
                  <a:pt x="109747" y="202543"/>
                </a:cubicBezTo>
                <a:cubicBezTo>
                  <a:pt x="110304" y="207826"/>
                  <a:pt x="110769" y="213017"/>
                  <a:pt x="111511" y="218208"/>
                </a:cubicBezTo>
                <a:cubicBezTo>
                  <a:pt x="111975" y="221453"/>
                  <a:pt x="112625" y="224604"/>
                  <a:pt x="113182" y="227849"/>
                </a:cubicBezTo>
                <a:cubicBezTo>
                  <a:pt x="114018" y="232391"/>
                  <a:pt x="114668" y="236840"/>
                  <a:pt x="115689" y="241290"/>
                </a:cubicBezTo>
                <a:cubicBezTo>
                  <a:pt x="116432" y="244627"/>
                  <a:pt x="117360" y="247871"/>
                  <a:pt x="118196" y="251116"/>
                </a:cubicBezTo>
                <a:cubicBezTo>
                  <a:pt x="119217" y="255287"/>
                  <a:pt x="120238" y="259366"/>
                  <a:pt x="121445" y="263352"/>
                </a:cubicBezTo>
                <a:cubicBezTo>
                  <a:pt x="122467" y="266689"/>
                  <a:pt x="123673" y="269841"/>
                  <a:pt x="124788" y="273085"/>
                </a:cubicBezTo>
                <a:cubicBezTo>
                  <a:pt x="126087" y="276886"/>
                  <a:pt x="127294" y="280779"/>
                  <a:pt x="128687" y="284394"/>
                </a:cubicBezTo>
                <a:cubicBezTo>
                  <a:pt x="129987" y="287638"/>
                  <a:pt x="131379" y="290605"/>
                  <a:pt x="132772" y="293756"/>
                </a:cubicBezTo>
                <a:cubicBezTo>
                  <a:pt x="134350" y="297186"/>
                  <a:pt x="135836" y="300801"/>
                  <a:pt x="137507" y="304138"/>
                </a:cubicBezTo>
                <a:cubicBezTo>
                  <a:pt x="138992" y="307197"/>
                  <a:pt x="140663" y="309978"/>
                  <a:pt x="142242" y="312852"/>
                </a:cubicBezTo>
                <a:cubicBezTo>
                  <a:pt x="144006" y="316096"/>
                  <a:pt x="145770" y="319341"/>
                  <a:pt x="147626" y="322492"/>
                </a:cubicBezTo>
                <a:cubicBezTo>
                  <a:pt x="149298" y="325181"/>
                  <a:pt x="151247" y="327684"/>
                  <a:pt x="153011" y="330372"/>
                </a:cubicBezTo>
                <a:cubicBezTo>
                  <a:pt x="154682" y="332782"/>
                  <a:pt x="156261" y="335377"/>
                  <a:pt x="158025" y="337787"/>
                </a:cubicBezTo>
                <a:lnTo>
                  <a:pt x="158025" y="340846"/>
                </a:lnTo>
                <a:cubicBezTo>
                  <a:pt x="158025" y="349097"/>
                  <a:pt x="155147" y="356883"/>
                  <a:pt x="149947" y="362723"/>
                </a:cubicBezTo>
                <a:cubicBezTo>
                  <a:pt x="147812" y="365133"/>
                  <a:pt x="145305" y="367358"/>
                  <a:pt x="142706" y="369490"/>
                </a:cubicBezTo>
                <a:cubicBezTo>
                  <a:pt x="142334" y="369861"/>
                  <a:pt x="141870" y="370139"/>
                  <a:pt x="141499" y="370417"/>
                </a:cubicBezTo>
                <a:cubicBezTo>
                  <a:pt x="141220" y="370510"/>
                  <a:pt x="140942" y="370695"/>
                  <a:pt x="140663" y="370788"/>
                </a:cubicBezTo>
                <a:cubicBezTo>
                  <a:pt x="140292" y="370973"/>
                  <a:pt x="140013" y="371066"/>
                  <a:pt x="139642" y="371251"/>
                </a:cubicBezTo>
                <a:cubicBezTo>
                  <a:pt x="138528" y="371807"/>
                  <a:pt x="137507" y="372549"/>
                  <a:pt x="136578" y="373569"/>
                </a:cubicBezTo>
                <a:lnTo>
                  <a:pt x="134164" y="376535"/>
                </a:lnTo>
                <a:lnTo>
                  <a:pt x="132029" y="377647"/>
                </a:lnTo>
                <a:lnTo>
                  <a:pt x="102320" y="393684"/>
                </a:lnTo>
                <a:lnTo>
                  <a:pt x="102320" y="115037"/>
                </a:lnTo>
                <a:cubicBezTo>
                  <a:pt x="102320" y="51632"/>
                  <a:pt x="154032" y="0"/>
                  <a:pt x="2175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5" name="Rectangle 6">
            <a:extLst>
              <a:ext uri="{FF2B5EF4-FFF2-40B4-BE49-F238E27FC236}">
                <a16:creationId xmlns:a16="http://schemas.microsoft.com/office/drawing/2014/main" id="{EAF230AA-08C6-4DE4-AEC2-B303E059D694}"/>
              </a:ext>
            </a:extLst>
          </p:cNvPr>
          <p:cNvSpPr/>
          <p:nvPr/>
        </p:nvSpPr>
        <p:spPr>
          <a:xfrm>
            <a:off x="1461312" y="2542114"/>
            <a:ext cx="2276691" cy="3193567"/>
          </a:xfrm>
          <a:prstGeom prst="rect">
            <a:avLst/>
          </a:prstGeom>
          <a:ln>
            <a:noFill/>
            <a:prstDash val="sysDot"/>
          </a:ln>
          <a:effectLst>
            <a:reflection stA="45000" endPos="0" dist="50800" dir="5400000" sy="-100000" algn="bl" rotWithShape="0"/>
          </a:effec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r>
              <a:rPr lang="en-GB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</a:t>
            </a:r>
            <a:endParaRPr lang="en-GB" altLang="zh-CN" sz="14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Rectangle 6">
            <a:extLst>
              <a:ext uri="{FF2B5EF4-FFF2-40B4-BE49-F238E27FC236}">
                <a16:creationId xmlns:a16="http://schemas.microsoft.com/office/drawing/2014/main" id="{91B2A41B-0E37-49AF-A9FE-8DB8564CC5E7}"/>
              </a:ext>
            </a:extLst>
          </p:cNvPr>
          <p:cNvSpPr/>
          <p:nvPr/>
        </p:nvSpPr>
        <p:spPr>
          <a:xfrm>
            <a:off x="8537037" y="2542114"/>
            <a:ext cx="2300851" cy="3193567"/>
          </a:xfrm>
          <a:prstGeom prst="rect">
            <a:avLst/>
          </a:prstGeom>
          <a:ln>
            <a:noFill/>
            <a:prstDash val="sysDot"/>
          </a:ln>
          <a:effectLst>
            <a:reflection stA="45000" endPos="0" dist="50800" dir="5400000" sy="-100000" algn="bl" rotWithShape="0"/>
          </a:effec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r>
              <a:rPr lang="en-GB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</a:t>
            </a:r>
            <a:endParaRPr lang="en-GB" altLang="zh-CN" sz="14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47C61E7C-53DE-426E-954F-5C7533F81AA0}"/>
              </a:ext>
            </a:extLst>
          </p:cNvPr>
          <p:cNvSpPr txBox="1"/>
          <p:nvPr/>
        </p:nvSpPr>
        <p:spPr>
          <a:xfrm>
            <a:off x="4284363" y="299545"/>
            <a:ext cx="36232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/>
              <a:t>请输入标题</a:t>
            </a:r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E597C58A-C96B-465C-9DE9-8BF9E0439E3D}"/>
              </a:ext>
            </a:extLst>
          </p:cNvPr>
          <p:cNvCxnSpPr/>
          <p:nvPr/>
        </p:nvCxnSpPr>
        <p:spPr>
          <a:xfrm>
            <a:off x="3389586" y="822765"/>
            <a:ext cx="5139558" cy="0"/>
          </a:xfrm>
          <a:prstGeom prst="line">
            <a:avLst/>
          </a:prstGeom>
          <a:ln w="38100">
            <a:solidFill>
              <a:srgbClr val="71A3D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>
            <a:extLst>
              <a:ext uri="{FF2B5EF4-FFF2-40B4-BE49-F238E27FC236}">
                <a16:creationId xmlns:a16="http://schemas.microsoft.com/office/drawing/2014/main" id="{EFB7EC09-0954-449E-A1E2-F85E4AC563D6}"/>
              </a:ext>
            </a:extLst>
          </p:cNvPr>
          <p:cNvSpPr txBox="1"/>
          <p:nvPr/>
        </p:nvSpPr>
        <p:spPr>
          <a:xfrm>
            <a:off x="3389586" y="868494"/>
            <a:ext cx="51395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/>
              <a:t>请输入标题请输入标题请输入标题请输入标题</a:t>
            </a:r>
          </a:p>
        </p:txBody>
      </p:sp>
      <p:grpSp>
        <p:nvGrpSpPr>
          <p:cNvPr id="50" name="bd9232f5-b874-4bf4-a79c-526fb59e1bc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71E056EF-DAFF-4969-B23F-C194F96C36F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788577" y="6104"/>
            <a:ext cx="2251854" cy="533794"/>
            <a:chOff x="1919288" y="2593975"/>
            <a:chExt cx="7353301" cy="1743076"/>
          </a:xfrm>
        </p:grpSpPr>
        <p:sp>
          <p:nvSpPr>
            <p:cNvPr id="51" name="îṣľîḍè">
              <a:extLst>
                <a:ext uri="{FF2B5EF4-FFF2-40B4-BE49-F238E27FC236}">
                  <a16:creationId xmlns:a16="http://schemas.microsoft.com/office/drawing/2014/main" id="{C8A44FC3-AAF7-49E2-8DC7-BA5BA4BC1F42}"/>
                </a:ext>
              </a:extLst>
            </p:cNvPr>
            <p:cNvSpPr/>
            <p:nvPr/>
          </p:nvSpPr>
          <p:spPr bwMode="auto">
            <a:xfrm>
              <a:off x="7856539" y="2841626"/>
              <a:ext cx="665163" cy="784225"/>
            </a:xfrm>
            <a:custGeom>
              <a:avLst/>
              <a:gdLst>
                <a:gd name="T0" fmla="*/ 93 w 220"/>
                <a:gd name="T1" fmla="*/ 0 h 257"/>
                <a:gd name="T2" fmla="*/ 107 w 220"/>
                <a:gd name="T3" fmla="*/ 7 h 257"/>
                <a:gd name="T4" fmla="*/ 107 w 220"/>
                <a:gd name="T5" fmla="*/ 106 h 257"/>
                <a:gd name="T6" fmla="*/ 135 w 220"/>
                <a:gd name="T7" fmla="*/ 98 h 257"/>
                <a:gd name="T8" fmla="*/ 140 w 220"/>
                <a:gd name="T9" fmla="*/ 94 h 257"/>
                <a:gd name="T10" fmla="*/ 182 w 220"/>
                <a:gd name="T11" fmla="*/ 106 h 257"/>
                <a:gd name="T12" fmla="*/ 178 w 220"/>
                <a:gd name="T13" fmla="*/ 120 h 257"/>
                <a:gd name="T14" fmla="*/ 108 w 220"/>
                <a:gd name="T15" fmla="*/ 129 h 257"/>
                <a:gd name="T16" fmla="*/ 108 w 220"/>
                <a:gd name="T17" fmla="*/ 132 h 257"/>
                <a:gd name="T18" fmla="*/ 171 w 220"/>
                <a:gd name="T19" fmla="*/ 212 h 257"/>
                <a:gd name="T20" fmla="*/ 220 w 220"/>
                <a:gd name="T21" fmla="*/ 239 h 257"/>
                <a:gd name="T22" fmla="*/ 219 w 220"/>
                <a:gd name="T23" fmla="*/ 241 h 257"/>
                <a:gd name="T24" fmla="*/ 214 w 220"/>
                <a:gd name="T25" fmla="*/ 241 h 257"/>
                <a:gd name="T26" fmla="*/ 218 w 220"/>
                <a:gd name="T27" fmla="*/ 252 h 257"/>
                <a:gd name="T28" fmla="*/ 213 w 220"/>
                <a:gd name="T29" fmla="*/ 252 h 257"/>
                <a:gd name="T30" fmla="*/ 215 w 220"/>
                <a:gd name="T31" fmla="*/ 255 h 257"/>
                <a:gd name="T32" fmla="*/ 194 w 220"/>
                <a:gd name="T33" fmla="*/ 257 h 257"/>
                <a:gd name="T34" fmla="*/ 159 w 220"/>
                <a:gd name="T35" fmla="*/ 240 h 257"/>
                <a:gd name="T36" fmla="*/ 132 w 220"/>
                <a:gd name="T37" fmla="*/ 200 h 257"/>
                <a:gd name="T38" fmla="*/ 131 w 220"/>
                <a:gd name="T39" fmla="*/ 199 h 257"/>
                <a:gd name="T40" fmla="*/ 99 w 220"/>
                <a:gd name="T41" fmla="*/ 155 h 257"/>
                <a:gd name="T42" fmla="*/ 98 w 220"/>
                <a:gd name="T43" fmla="*/ 153 h 257"/>
                <a:gd name="T44" fmla="*/ 64 w 220"/>
                <a:gd name="T45" fmla="*/ 234 h 257"/>
                <a:gd name="T46" fmla="*/ 61 w 220"/>
                <a:gd name="T47" fmla="*/ 237 h 257"/>
                <a:gd name="T48" fmla="*/ 47 w 220"/>
                <a:gd name="T49" fmla="*/ 251 h 257"/>
                <a:gd name="T50" fmla="*/ 11 w 220"/>
                <a:gd name="T51" fmla="*/ 257 h 257"/>
                <a:gd name="T52" fmla="*/ 9 w 220"/>
                <a:gd name="T53" fmla="*/ 254 h 257"/>
                <a:gd name="T54" fmla="*/ 9 w 220"/>
                <a:gd name="T55" fmla="*/ 253 h 257"/>
                <a:gd name="T56" fmla="*/ 72 w 220"/>
                <a:gd name="T57" fmla="*/ 175 h 257"/>
                <a:gd name="T58" fmla="*/ 83 w 220"/>
                <a:gd name="T59" fmla="*/ 139 h 257"/>
                <a:gd name="T60" fmla="*/ 81 w 220"/>
                <a:gd name="T61" fmla="*/ 138 h 257"/>
                <a:gd name="T62" fmla="*/ 0 w 220"/>
                <a:gd name="T63" fmla="*/ 126 h 257"/>
                <a:gd name="T64" fmla="*/ 4 w 220"/>
                <a:gd name="T65" fmla="*/ 126 h 257"/>
                <a:gd name="T66" fmla="*/ 63 w 220"/>
                <a:gd name="T67" fmla="*/ 117 h 257"/>
                <a:gd name="T68" fmla="*/ 88 w 220"/>
                <a:gd name="T69" fmla="*/ 110 h 257"/>
                <a:gd name="T70" fmla="*/ 91 w 220"/>
                <a:gd name="T71" fmla="*/ 98 h 257"/>
                <a:gd name="T72" fmla="*/ 89 w 220"/>
                <a:gd name="T73" fmla="*/ 100 h 257"/>
                <a:gd name="T74" fmla="*/ 93 w 220"/>
                <a:gd name="T75" fmla="*/ 32 h 257"/>
                <a:gd name="T76" fmla="*/ 93 w 220"/>
                <a:gd name="T7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0" h="257">
                  <a:moveTo>
                    <a:pt x="93" y="0"/>
                  </a:moveTo>
                  <a:cubicBezTo>
                    <a:pt x="97" y="1"/>
                    <a:pt x="103" y="1"/>
                    <a:pt x="107" y="7"/>
                  </a:cubicBezTo>
                  <a:cubicBezTo>
                    <a:pt x="115" y="19"/>
                    <a:pt x="109" y="99"/>
                    <a:pt x="107" y="106"/>
                  </a:cubicBezTo>
                  <a:cubicBezTo>
                    <a:pt x="116" y="104"/>
                    <a:pt x="129" y="103"/>
                    <a:pt x="135" y="98"/>
                  </a:cubicBezTo>
                  <a:cubicBezTo>
                    <a:pt x="135" y="94"/>
                    <a:pt x="134" y="96"/>
                    <a:pt x="140" y="94"/>
                  </a:cubicBezTo>
                  <a:cubicBezTo>
                    <a:pt x="149" y="96"/>
                    <a:pt x="186" y="91"/>
                    <a:pt x="182" y="106"/>
                  </a:cubicBezTo>
                  <a:cubicBezTo>
                    <a:pt x="181" y="111"/>
                    <a:pt x="179" y="115"/>
                    <a:pt x="178" y="120"/>
                  </a:cubicBezTo>
                  <a:cubicBezTo>
                    <a:pt x="166" y="117"/>
                    <a:pt x="112" y="120"/>
                    <a:pt x="108" y="129"/>
                  </a:cubicBezTo>
                  <a:cubicBezTo>
                    <a:pt x="108" y="130"/>
                    <a:pt x="108" y="131"/>
                    <a:pt x="108" y="132"/>
                  </a:cubicBezTo>
                  <a:cubicBezTo>
                    <a:pt x="111" y="145"/>
                    <a:pt x="154" y="198"/>
                    <a:pt x="171" y="212"/>
                  </a:cubicBezTo>
                  <a:cubicBezTo>
                    <a:pt x="188" y="221"/>
                    <a:pt x="204" y="230"/>
                    <a:pt x="220" y="239"/>
                  </a:cubicBezTo>
                  <a:cubicBezTo>
                    <a:pt x="220" y="240"/>
                    <a:pt x="220" y="240"/>
                    <a:pt x="219" y="241"/>
                  </a:cubicBezTo>
                  <a:cubicBezTo>
                    <a:pt x="218" y="241"/>
                    <a:pt x="216" y="241"/>
                    <a:pt x="214" y="241"/>
                  </a:cubicBezTo>
                  <a:cubicBezTo>
                    <a:pt x="217" y="246"/>
                    <a:pt x="218" y="246"/>
                    <a:pt x="218" y="252"/>
                  </a:cubicBezTo>
                  <a:cubicBezTo>
                    <a:pt x="217" y="252"/>
                    <a:pt x="215" y="252"/>
                    <a:pt x="213" y="252"/>
                  </a:cubicBezTo>
                  <a:cubicBezTo>
                    <a:pt x="214" y="253"/>
                    <a:pt x="215" y="254"/>
                    <a:pt x="215" y="255"/>
                  </a:cubicBezTo>
                  <a:cubicBezTo>
                    <a:pt x="208" y="256"/>
                    <a:pt x="201" y="256"/>
                    <a:pt x="194" y="257"/>
                  </a:cubicBezTo>
                  <a:cubicBezTo>
                    <a:pt x="182" y="255"/>
                    <a:pt x="168" y="244"/>
                    <a:pt x="159" y="240"/>
                  </a:cubicBezTo>
                  <a:cubicBezTo>
                    <a:pt x="152" y="232"/>
                    <a:pt x="137" y="210"/>
                    <a:pt x="132" y="200"/>
                  </a:cubicBezTo>
                  <a:cubicBezTo>
                    <a:pt x="132" y="200"/>
                    <a:pt x="132" y="198"/>
                    <a:pt x="131" y="199"/>
                  </a:cubicBezTo>
                  <a:cubicBezTo>
                    <a:pt x="123" y="187"/>
                    <a:pt x="101" y="154"/>
                    <a:pt x="99" y="155"/>
                  </a:cubicBezTo>
                  <a:cubicBezTo>
                    <a:pt x="99" y="154"/>
                    <a:pt x="99" y="154"/>
                    <a:pt x="98" y="153"/>
                  </a:cubicBezTo>
                  <a:cubicBezTo>
                    <a:pt x="97" y="167"/>
                    <a:pt x="67" y="234"/>
                    <a:pt x="64" y="234"/>
                  </a:cubicBezTo>
                  <a:cubicBezTo>
                    <a:pt x="63" y="235"/>
                    <a:pt x="62" y="236"/>
                    <a:pt x="61" y="237"/>
                  </a:cubicBezTo>
                  <a:cubicBezTo>
                    <a:pt x="56" y="240"/>
                    <a:pt x="47" y="251"/>
                    <a:pt x="47" y="251"/>
                  </a:cubicBezTo>
                  <a:cubicBezTo>
                    <a:pt x="38" y="255"/>
                    <a:pt x="22" y="253"/>
                    <a:pt x="11" y="257"/>
                  </a:cubicBezTo>
                  <a:cubicBezTo>
                    <a:pt x="10" y="256"/>
                    <a:pt x="10" y="255"/>
                    <a:pt x="9" y="254"/>
                  </a:cubicBezTo>
                  <a:cubicBezTo>
                    <a:pt x="9" y="254"/>
                    <a:pt x="9" y="253"/>
                    <a:pt x="9" y="253"/>
                  </a:cubicBezTo>
                  <a:cubicBezTo>
                    <a:pt x="45" y="228"/>
                    <a:pt x="54" y="209"/>
                    <a:pt x="72" y="175"/>
                  </a:cubicBezTo>
                  <a:cubicBezTo>
                    <a:pt x="76" y="163"/>
                    <a:pt x="79" y="151"/>
                    <a:pt x="83" y="139"/>
                  </a:cubicBezTo>
                  <a:cubicBezTo>
                    <a:pt x="82" y="138"/>
                    <a:pt x="82" y="138"/>
                    <a:pt x="81" y="138"/>
                  </a:cubicBezTo>
                  <a:cubicBezTo>
                    <a:pt x="56" y="145"/>
                    <a:pt x="26" y="161"/>
                    <a:pt x="0" y="126"/>
                  </a:cubicBezTo>
                  <a:cubicBezTo>
                    <a:pt x="2" y="126"/>
                    <a:pt x="3" y="126"/>
                    <a:pt x="4" y="126"/>
                  </a:cubicBezTo>
                  <a:cubicBezTo>
                    <a:pt x="24" y="119"/>
                    <a:pt x="57" y="120"/>
                    <a:pt x="63" y="117"/>
                  </a:cubicBezTo>
                  <a:cubicBezTo>
                    <a:pt x="70" y="112"/>
                    <a:pt x="82" y="109"/>
                    <a:pt x="88" y="110"/>
                  </a:cubicBezTo>
                  <a:cubicBezTo>
                    <a:pt x="89" y="106"/>
                    <a:pt x="90" y="102"/>
                    <a:pt x="91" y="98"/>
                  </a:cubicBezTo>
                  <a:cubicBezTo>
                    <a:pt x="90" y="99"/>
                    <a:pt x="89" y="100"/>
                    <a:pt x="89" y="100"/>
                  </a:cubicBezTo>
                  <a:cubicBezTo>
                    <a:pt x="92" y="76"/>
                    <a:pt x="90" y="57"/>
                    <a:pt x="93" y="32"/>
                  </a:cubicBezTo>
                  <a:cubicBezTo>
                    <a:pt x="95" y="19"/>
                    <a:pt x="89" y="13"/>
                    <a:pt x="93" y="0"/>
                  </a:cubicBezTo>
                  <a:close/>
                </a:path>
              </a:pathLst>
            </a:custGeom>
            <a:solidFill>
              <a:srgbClr val="D62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2" name="íşḷiḓê">
              <a:extLst>
                <a:ext uri="{FF2B5EF4-FFF2-40B4-BE49-F238E27FC236}">
                  <a16:creationId xmlns:a16="http://schemas.microsoft.com/office/drawing/2014/main" id="{6EC21A4C-0F50-4727-A868-F970DCE2786B}"/>
                </a:ext>
              </a:extLst>
            </p:cNvPr>
            <p:cNvGrpSpPr/>
            <p:nvPr/>
          </p:nvGrpSpPr>
          <p:grpSpPr>
            <a:xfrm>
              <a:off x="8694739" y="2811463"/>
              <a:ext cx="577850" cy="841375"/>
              <a:chOff x="8694739" y="2811463"/>
              <a:chExt cx="577850" cy="841375"/>
            </a:xfrm>
          </p:grpSpPr>
          <p:sp>
            <p:nvSpPr>
              <p:cNvPr id="133" name="íṡḻîḍè">
                <a:extLst>
                  <a:ext uri="{FF2B5EF4-FFF2-40B4-BE49-F238E27FC236}">
                    <a16:creationId xmlns:a16="http://schemas.microsoft.com/office/drawing/2014/main" id="{1635C64A-3A87-4D08-A4FC-D376F43ADC98}"/>
                  </a:ext>
                </a:extLst>
              </p:cNvPr>
              <p:cNvSpPr/>
              <p:nvPr/>
            </p:nvSpPr>
            <p:spPr bwMode="auto">
              <a:xfrm>
                <a:off x="8942389" y="2890838"/>
                <a:ext cx="6350" cy="6350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2" y="2"/>
                      <a:pt x="2" y="2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" name="îšlîdé">
                <a:extLst>
                  <a:ext uri="{FF2B5EF4-FFF2-40B4-BE49-F238E27FC236}">
                    <a16:creationId xmlns:a16="http://schemas.microsoft.com/office/drawing/2014/main" id="{DB6F8C5C-4F5C-491C-815A-0277CB72775A}"/>
                  </a:ext>
                </a:extLst>
              </p:cNvPr>
              <p:cNvSpPr/>
              <p:nvPr/>
            </p:nvSpPr>
            <p:spPr bwMode="auto">
              <a:xfrm>
                <a:off x="8951914" y="2900363"/>
                <a:ext cx="9525" cy="952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1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2" y="2"/>
                      <a:pt x="1" y="3"/>
                      <a:pt x="3" y="1"/>
                    </a:cubicBezTo>
                    <a:cubicBezTo>
                      <a:pt x="1" y="1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" name="i$1ïďe">
                <a:extLst>
                  <a:ext uri="{FF2B5EF4-FFF2-40B4-BE49-F238E27FC236}">
                    <a16:creationId xmlns:a16="http://schemas.microsoft.com/office/drawing/2014/main" id="{DC6B80D9-B9C8-418C-8F0A-F5858419C285}"/>
                  </a:ext>
                </a:extLst>
              </p:cNvPr>
              <p:cNvSpPr/>
              <p:nvPr/>
            </p:nvSpPr>
            <p:spPr bwMode="auto">
              <a:xfrm>
                <a:off x="8955089" y="2911476"/>
                <a:ext cx="9525" cy="12700"/>
              </a:xfrm>
              <a:custGeom>
                <a:avLst/>
                <a:gdLst>
                  <a:gd name="T0" fmla="*/ 0 w 3"/>
                  <a:gd name="T1" fmla="*/ 0 h 4"/>
                  <a:gd name="T2" fmla="*/ 2 w 3"/>
                  <a:gd name="T3" fmla="*/ 4 h 4"/>
                  <a:gd name="T4" fmla="*/ 3 w 3"/>
                  <a:gd name="T5" fmla="*/ 1 h 4"/>
                  <a:gd name="T6" fmla="*/ 3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1"/>
                      <a:pt x="2" y="3"/>
                      <a:pt x="2" y="4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" name="îs1iḍé">
                <a:extLst>
                  <a:ext uri="{FF2B5EF4-FFF2-40B4-BE49-F238E27FC236}">
                    <a16:creationId xmlns:a16="http://schemas.microsoft.com/office/drawing/2014/main" id="{4CB5C5ED-62BD-4759-BBEA-88D7DE41F8DC}"/>
                  </a:ext>
                </a:extLst>
              </p:cNvPr>
              <p:cNvSpPr/>
              <p:nvPr/>
            </p:nvSpPr>
            <p:spPr bwMode="auto">
              <a:xfrm>
                <a:off x="9005889" y="3036888"/>
                <a:ext cx="9525" cy="952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0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3"/>
                      <a:pt x="1" y="2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" name="isḷîdé">
                <a:extLst>
                  <a:ext uri="{FF2B5EF4-FFF2-40B4-BE49-F238E27FC236}">
                    <a16:creationId xmlns:a16="http://schemas.microsoft.com/office/drawing/2014/main" id="{A5920250-8FE6-456A-9574-E0DB29497B85}"/>
                  </a:ext>
                </a:extLst>
              </p:cNvPr>
              <p:cNvSpPr/>
              <p:nvPr/>
            </p:nvSpPr>
            <p:spPr bwMode="auto">
              <a:xfrm>
                <a:off x="8967789" y="3098801"/>
                <a:ext cx="1588" cy="4763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" name="iṧḷïḑè">
                <a:extLst>
                  <a:ext uri="{FF2B5EF4-FFF2-40B4-BE49-F238E27FC236}">
                    <a16:creationId xmlns:a16="http://schemas.microsoft.com/office/drawing/2014/main" id="{F4E5D96D-8AD5-469E-8C32-1AB704EC9317}"/>
                  </a:ext>
                </a:extLst>
              </p:cNvPr>
              <p:cNvSpPr/>
              <p:nvPr/>
            </p:nvSpPr>
            <p:spPr bwMode="auto">
              <a:xfrm>
                <a:off x="9129714" y="3128963"/>
                <a:ext cx="0" cy="6350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" name="işḻíḋê">
                <a:extLst>
                  <a:ext uri="{FF2B5EF4-FFF2-40B4-BE49-F238E27FC236}">
                    <a16:creationId xmlns:a16="http://schemas.microsoft.com/office/drawing/2014/main" id="{0720631C-0F43-4DC7-B690-F8AAC9B372B3}"/>
                  </a:ext>
                </a:extLst>
              </p:cNvPr>
              <p:cNvSpPr/>
              <p:nvPr/>
            </p:nvSpPr>
            <p:spPr bwMode="auto">
              <a:xfrm>
                <a:off x="9136064" y="3128963"/>
                <a:ext cx="0" cy="6350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" name="îṧlíḋè">
                <a:extLst>
                  <a:ext uri="{FF2B5EF4-FFF2-40B4-BE49-F238E27FC236}">
                    <a16:creationId xmlns:a16="http://schemas.microsoft.com/office/drawing/2014/main" id="{6163F535-39E4-406C-B472-902C66D550A9}"/>
                  </a:ext>
                </a:extLst>
              </p:cNvPr>
              <p:cNvSpPr/>
              <p:nvPr/>
            </p:nvSpPr>
            <p:spPr bwMode="auto">
              <a:xfrm>
                <a:off x="8694739" y="2811463"/>
                <a:ext cx="577850" cy="841375"/>
              </a:xfrm>
              <a:custGeom>
                <a:avLst/>
                <a:gdLst>
                  <a:gd name="T0" fmla="*/ 140 w 191"/>
                  <a:gd name="T1" fmla="*/ 108 h 276"/>
                  <a:gd name="T2" fmla="*/ 191 w 191"/>
                  <a:gd name="T3" fmla="*/ 95 h 276"/>
                  <a:gd name="T4" fmla="*/ 131 w 191"/>
                  <a:gd name="T5" fmla="*/ 75 h 276"/>
                  <a:gd name="T6" fmla="*/ 125 w 191"/>
                  <a:gd name="T7" fmla="*/ 73 h 276"/>
                  <a:gd name="T8" fmla="*/ 165 w 191"/>
                  <a:gd name="T9" fmla="*/ 35 h 276"/>
                  <a:gd name="T10" fmla="*/ 143 w 191"/>
                  <a:gd name="T11" fmla="*/ 0 h 276"/>
                  <a:gd name="T12" fmla="*/ 135 w 191"/>
                  <a:gd name="T13" fmla="*/ 3 h 276"/>
                  <a:gd name="T14" fmla="*/ 83 w 191"/>
                  <a:gd name="T15" fmla="*/ 4 h 276"/>
                  <a:gd name="T16" fmla="*/ 76 w 191"/>
                  <a:gd name="T17" fmla="*/ 35 h 276"/>
                  <a:gd name="T18" fmla="*/ 66 w 191"/>
                  <a:gd name="T19" fmla="*/ 18 h 276"/>
                  <a:gd name="T20" fmla="*/ 56 w 191"/>
                  <a:gd name="T21" fmla="*/ 84 h 276"/>
                  <a:gd name="T22" fmla="*/ 38 w 191"/>
                  <a:gd name="T23" fmla="*/ 71 h 276"/>
                  <a:gd name="T24" fmla="*/ 7 w 191"/>
                  <a:gd name="T25" fmla="*/ 108 h 276"/>
                  <a:gd name="T26" fmla="*/ 1 w 191"/>
                  <a:gd name="T27" fmla="*/ 134 h 276"/>
                  <a:gd name="T28" fmla="*/ 9 w 191"/>
                  <a:gd name="T29" fmla="*/ 138 h 276"/>
                  <a:gd name="T30" fmla="*/ 13 w 191"/>
                  <a:gd name="T31" fmla="*/ 142 h 276"/>
                  <a:gd name="T32" fmla="*/ 28 w 191"/>
                  <a:gd name="T33" fmla="*/ 128 h 276"/>
                  <a:gd name="T34" fmla="*/ 32 w 191"/>
                  <a:gd name="T35" fmla="*/ 127 h 276"/>
                  <a:gd name="T36" fmla="*/ 41 w 191"/>
                  <a:gd name="T37" fmla="*/ 112 h 276"/>
                  <a:gd name="T38" fmla="*/ 45 w 191"/>
                  <a:gd name="T39" fmla="*/ 107 h 276"/>
                  <a:gd name="T40" fmla="*/ 75 w 191"/>
                  <a:gd name="T41" fmla="*/ 95 h 276"/>
                  <a:gd name="T42" fmla="*/ 77 w 191"/>
                  <a:gd name="T43" fmla="*/ 96 h 276"/>
                  <a:gd name="T44" fmla="*/ 79 w 191"/>
                  <a:gd name="T45" fmla="*/ 97 h 276"/>
                  <a:gd name="T46" fmla="*/ 68 w 191"/>
                  <a:gd name="T47" fmla="*/ 147 h 276"/>
                  <a:gd name="T48" fmla="*/ 89 w 191"/>
                  <a:gd name="T49" fmla="*/ 132 h 276"/>
                  <a:gd name="T50" fmla="*/ 99 w 191"/>
                  <a:gd name="T51" fmla="*/ 150 h 276"/>
                  <a:gd name="T52" fmla="*/ 9 w 191"/>
                  <a:gd name="T53" fmla="*/ 166 h 276"/>
                  <a:gd name="T54" fmla="*/ 67 w 191"/>
                  <a:gd name="T55" fmla="*/ 166 h 276"/>
                  <a:gd name="T56" fmla="*/ 99 w 191"/>
                  <a:gd name="T57" fmla="*/ 165 h 276"/>
                  <a:gd name="T58" fmla="*/ 51 w 191"/>
                  <a:gd name="T59" fmla="*/ 251 h 276"/>
                  <a:gd name="T60" fmla="*/ 98 w 191"/>
                  <a:gd name="T61" fmla="*/ 276 h 276"/>
                  <a:gd name="T62" fmla="*/ 137 w 191"/>
                  <a:gd name="T63" fmla="*/ 159 h 276"/>
                  <a:gd name="T64" fmla="*/ 179 w 191"/>
                  <a:gd name="T65" fmla="*/ 158 h 276"/>
                  <a:gd name="T66" fmla="*/ 114 w 191"/>
                  <a:gd name="T67" fmla="*/ 149 h 276"/>
                  <a:gd name="T68" fmla="*/ 136 w 191"/>
                  <a:gd name="T69" fmla="*/ 117 h 276"/>
                  <a:gd name="T70" fmla="*/ 86 w 191"/>
                  <a:gd name="T71" fmla="*/ 38 h 276"/>
                  <a:gd name="T72" fmla="*/ 102 w 191"/>
                  <a:gd name="T73" fmla="*/ 67 h 276"/>
                  <a:gd name="T74" fmla="*/ 87 w 191"/>
                  <a:gd name="T75" fmla="*/ 76 h 276"/>
                  <a:gd name="T76" fmla="*/ 101 w 191"/>
                  <a:gd name="T77" fmla="*/ 126 h 276"/>
                  <a:gd name="T78" fmla="*/ 93 w 191"/>
                  <a:gd name="T79" fmla="*/ 118 h 276"/>
                  <a:gd name="T80" fmla="*/ 104 w 191"/>
                  <a:gd name="T81" fmla="*/ 114 h 276"/>
                  <a:gd name="T82" fmla="*/ 91 w 191"/>
                  <a:gd name="T83" fmla="*/ 111 h 276"/>
                  <a:gd name="T84" fmla="*/ 87 w 191"/>
                  <a:gd name="T85" fmla="*/ 95 h 276"/>
                  <a:gd name="T86" fmla="*/ 88 w 191"/>
                  <a:gd name="T87" fmla="*/ 93 h 276"/>
                  <a:gd name="T88" fmla="*/ 152 w 191"/>
                  <a:gd name="T89" fmla="*/ 93 h 276"/>
                  <a:gd name="T90" fmla="*/ 139 w 191"/>
                  <a:gd name="T91" fmla="*/ 102 h 276"/>
                  <a:gd name="T92" fmla="*/ 124 w 191"/>
                  <a:gd name="T93" fmla="*/ 95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1" h="276">
                    <a:moveTo>
                      <a:pt x="136" y="117"/>
                    </a:moveTo>
                    <a:cubicBezTo>
                      <a:pt x="139" y="112"/>
                      <a:pt x="136" y="111"/>
                      <a:pt x="140" y="108"/>
                    </a:cubicBezTo>
                    <a:cubicBezTo>
                      <a:pt x="152" y="116"/>
                      <a:pt x="171" y="106"/>
                      <a:pt x="189" y="106"/>
                    </a:cubicBezTo>
                    <a:cubicBezTo>
                      <a:pt x="190" y="102"/>
                      <a:pt x="190" y="99"/>
                      <a:pt x="191" y="95"/>
                    </a:cubicBezTo>
                    <a:cubicBezTo>
                      <a:pt x="175" y="75"/>
                      <a:pt x="155" y="75"/>
                      <a:pt x="136" y="70"/>
                    </a:cubicBezTo>
                    <a:cubicBezTo>
                      <a:pt x="132" y="72"/>
                      <a:pt x="133" y="71"/>
                      <a:pt x="131" y="75"/>
                    </a:cubicBezTo>
                    <a:cubicBezTo>
                      <a:pt x="128" y="75"/>
                      <a:pt x="125" y="75"/>
                      <a:pt x="122" y="75"/>
                    </a:cubicBezTo>
                    <a:cubicBezTo>
                      <a:pt x="122" y="73"/>
                      <a:pt x="121" y="73"/>
                      <a:pt x="125" y="73"/>
                    </a:cubicBezTo>
                    <a:cubicBezTo>
                      <a:pt x="123" y="69"/>
                      <a:pt x="120" y="70"/>
                      <a:pt x="115" y="70"/>
                    </a:cubicBezTo>
                    <a:cubicBezTo>
                      <a:pt x="126" y="59"/>
                      <a:pt x="149" y="39"/>
                      <a:pt x="165" y="35"/>
                    </a:cubicBezTo>
                    <a:cubicBezTo>
                      <a:pt x="165" y="33"/>
                      <a:pt x="166" y="26"/>
                      <a:pt x="168" y="25"/>
                    </a:cubicBezTo>
                    <a:cubicBezTo>
                      <a:pt x="164" y="12"/>
                      <a:pt x="143" y="1"/>
                      <a:pt x="143" y="0"/>
                    </a:cubicBezTo>
                    <a:cubicBezTo>
                      <a:pt x="142" y="0"/>
                      <a:pt x="142" y="0"/>
                      <a:pt x="141" y="0"/>
                    </a:cubicBezTo>
                    <a:cubicBezTo>
                      <a:pt x="139" y="1"/>
                      <a:pt x="137" y="2"/>
                      <a:pt x="135" y="3"/>
                    </a:cubicBezTo>
                    <a:cubicBezTo>
                      <a:pt x="132" y="18"/>
                      <a:pt x="126" y="30"/>
                      <a:pt x="115" y="36"/>
                    </a:cubicBezTo>
                    <a:cubicBezTo>
                      <a:pt x="109" y="11"/>
                      <a:pt x="89" y="15"/>
                      <a:pt x="83" y="4"/>
                    </a:cubicBezTo>
                    <a:cubicBezTo>
                      <a:pt x="83" y="5"/>
                      <a:pt x="82" y="6"/>
                      <a:pt x="81" y="6"/>
                    </a:cubicBezTo>
                    <a:cubicBezTo>
                      <a:pt x="82" y="19"/>
                      <a:pt x="81" y="19"/>
                      <a:pt x="76" y="35"/>
                    </a:cubicBezTo>
                    <a:cubicBezTo>
                      <a:pt x="75" y="34"/>
                      <a:pt x="75" y="34"/>
                      <a:pt x="75" y="33"/>
                    </a:cubicBezTo>
                    <a:cubicBezTo>
                      <a:pt x="73" y="34"/>
                      <a:pt x="67" y="19"/>
                      <a:pt x="66" y="18"/>
                    </a:cubicBezTo>
                    <a:cubicBezTo>
                      <a:pt x="64" y="16"/>
                      <a:pt x="62" y="15"/>
                      <a:pt x="60" y="14"/>
                    </a:cubicBezTo>
                    <a:cubicBezTo>
                      <a:pt x="47" y="22"/>
                      <a:pt x="35" y="72"/>
                      <a:pt x="56" y="84"/>
                    </a:cubicBezTo>
                    <a:cubicBezTo>
                      <a:pt x="52" y="85"/>
                      <a:pt x="48" y="86"/>
                      <a:pt x="43" y="87"/>
                    </a:cubicBezTo>
                    <a:cubicBezTo>
                      <a:pt x="41" y="82"/>
                      <a:pt x="40" y="77"/>
                      <a:pt x="38" y="71"/>
                    </a:cubicBezTo>
                    <a:cubicBezTo>
                      <a:pt x="34" y="69"/>
                      <a:pt x="35" y="74"/>
                      <a:pt x="34" y="70"/>
                    </a:cubicBezTo>
                    <a:cubicBezTo>
                      <a:pt x="20" y="73"/>
                      <a:pt x="15" y="104"/>
                      <a:pt x="7" y="108"/>
                    </a:cubicBezTo>
                    <a:cubicBezTo>
                      <a:pt x="7" y="109"/>
                      <a:pt x="2" y="111"/>
                      <a:pt x="0" y="112"/>
                    </a:cubicBezTo>
                    <a:cubicBezTo>
                      <a:pt x="1" y="121"/>
                      <a:pt x="3" y="127"/>
                      <a:pt x="1" y="134"/>
                    </a:cubicBezTo>
                    <a:cubicBezTo>
                      <a:pt x="5" y="136"/>
                      <a:pt x="7" y="135"/>
                      <a:pt x="8" y="141"/>
                    </a:cubicBezTo>
                    <a:cubicBezTo>
                      <a:pt x="8" y="140"/>
                      <a:pt x="9" y="139"/>
                      <a:pt x="9" y="138"/>
                    </a:cubicBezTo>
                    <a:cubicBezTo>
                      <a:pt x="9" y="139"/>
                      <a:pt x="9" y="140"/>
                      <a:pt x="9" y="142"/>
                    </a:cubicBezTo>
                    <a:cubicBezTo>
                      <a:pt x="13" y="141"/>
                      <a:pt x="12" y="139"/>
                      <a:pt x="13" y="142"/>
                    </a:cubicBezTo>
                    <a:cubicBezTo>
                      <a:pt x="19" y="138"/>
                      <a:pt x="25" y="133"/>
                      <a:pt x="30" y="133"/>
                    </a:cubicBezTo>
                    <a:cubicBezTo>
                      <a:pt x="29" y="131"/>
                      <a:pt x="28" y="130"/>
                      <a:pt x="28" y="128"/>
                    </a:cubicBezTo>
                    <a:cubicBezTo>
                      <a:pt x="30" y="128"/>
                      <a:pt x="28" y="127"/>
                      <a:pt x="30" y="128"/>
                    </a:cubicBezTo>
                    <a:cubicBezTo>
                      <a:pt x="30" y="128"/>
                      <a:pt x="31" y="127"/>
                      <a:pt x="32" y="127"/>
                    </a:cubicBezTo>
                    <a:cubicBezTo>
                      <a:pt x="27" y="122"/>
                      <a:pt x="36" y="123"/>
                      <a:pt x="39" y="113"/>
                    </a:cubicBezTo>
                    <a:cubicBezTo>
                      <a:pt x="40" y="112"/>
                      <a:pt x="40" y="112"/>
                      <a:pt x="41" y="112"/>
                    </a:cubicBezTo>
                    <a:cubicBezTo>
                      <a:pt x="40" y="113"/>
                      <a:pt x="40" y="115"/>
                      <a:pt x="39" y="117"/>
                    </a:cubicBezTo>
                    <a:cubicBezTo>
                      <a:pt x="41" y="113"/>
                      <a:pt x="43" y="110"/>
                      <a:pt x="45" y="107"/>
                    </a:cubicBezTo>
                    <a:cubicBezTo>
                      <a:pt x="73" y="96"/>
                      <a:pt x="73" y="96"/>
                      <a:pt x="73" y="96"/>
                    </a:cubicBezTo>
                    <a:cubicBezTo>
                      <a:pt x="73" y="99"/>
                      <a:pt x="74" y="97"/>
                      <a:pt x="75" y="95"/>
                    </a:cubicBezTo>
                    <a:cubicBezTo>
                      <a:pt x="75" y="97"/>
                      <a:pt x="75" y="98"/>
                      <a:pt x="75" y="99"/>
                    </a:cubicBezTo>
                    <a:cubicBezTo>
                      <a:pt x="75" y="98"/>
                      <a:pt x="76" y="97"/>
                      <a:pt x="77" y="96"/>
                    </a:cubicBezTo>
                    <a:cubicBezTo>
                      <a:pt x="77" y="98"/>
                      <a:pt x="77" y="99"/>
                      <a:pt x="77" y="100"/>
                    </a:cubicBezTo>
                    <a:cubicBezTo>
                      <a:pt x="77" y="99"/>
                      <a:pt x="78" y="98"/>
                      <a:pt x="79" y="97"/>
                    </a:cubicBezTo>
                    <a:cubicBezTo>
                      <a:pt x="79" y="97"/>
                      <a:pt x="79" y="97"/>
                      <a:pt x="80" y="97"/>
                    </a:cubicBezTo>
                    <a:cubicBezTo>
                      <a:pt x="74" y="115"/>
                      <a:pt x="59" y="124"/>
                      <a:pt x="68" y="147"/>
                    </a:cubicBezTo>
                    <a:cubicBezTo>
                      <a:pt x="72" y="147"/>
                      <a:pt x="75" y="146"/>
                      <a:pt x="77" y="148"/>
                    </a:cubicBezTo>
                    <a:cubicBezTo>
                      <a:pt x="83" y="145"/>
                      <a:pt x="87" y="140"/>
                      <a:pt x="89" y="132"/>
                    </a:cubicBezTo>
                    <a:cubicBezTo>
                      <a:pt x="90" y="132"/>
                      <a:pt x="91" y="133"/>
                      <a:pt x="92" y="133"/>
                    </a:cubicBezTo>
                    <a:cubicBezTo>
                      <a:pt x="94" y="139"/>
                      <a:pt x="96" y="144"/>
                      <a:pt x="99" y="150"/>
                    </a:cubicBezTo>
                    <a:cubicBezTo>
                      <a:pt x="99" y="150"/>
                      <a:pt x="14" y="165"/>
                      <a:pt x="12" y="166"/>
                    </a:cubicBezTo>
                    <a:cubicBezTo>
                      <a:pt x="11" y="166"/>
                      <a:pt x="10" y="166"/>
                      <a:pt x="9" y="166"/>
                    </a:cubicBezTo>
                    <a:cubicBezTo>
                      <a:pt x="8" y="166"/>
                      <a:pt x="8" y="167"/>
                      <a:pt x="7" y="167"/>
                    </a:cubicBezTo>
                    <a:cubicBezTo>
                      <a:pt x="20" y="190"/>
                      <a:pt x="48" y="173"/>
                      <a:pt x="67" y="166"/>
                    </a:cubicBezTo>
                    <a:cubicBezTo>
                      <a:pt x="77" y="165"/>
                      <a:pt x="87" y="164"/>
                      <a:pt x="97" y="163"/>
                    </a:cubicBezTo>
                    <a:cubicBezTo>
                      <a:pt x="97" y="163"/>
                      <a:pt x="98" y="164"/>
                      <a:pt x="99" y="165"/>
                    </a:cubicBezTo>
                    <a:cubicBezTo>
                      <a:pt x="108" y="170"/>
                      <a:pt x="105" y="249"/>
                      <a:pt x="89" y="254"/>
                    </a:cubicBezTo>
                    <a:cubicBezTo>
                      <a:pt x="93" y="257"/>
                      <a:pt x="54" y="251"/>
                      <a:pt x="51" y="251"/>
                    </a:cubicBezTo>
                    <a:cubicBezTo>
                      <a:pt x="50" y="251"/>
                      <a:pt x="49" y="251"/>
                      <a:pt x="49" y="251"/>
                    </a:cubicBezTo>
                    <a:cubicBezTo>
                      <a:pt x="62" y="270"/>
                      <a:pt x="75" y="270"/>
                      <a:pt x="98" y="276"/>
                    </a:cubicBezTo>
                    <a:cubicBezTo>
                      <a:pt x="125" y="258"/>
                      <a:pt x="122" y="193"/>
                      <a:pt x="114" y="161"/>
                    </a:cubicBezTo>
                    <a:cubicBezTo>
                      <a:pt x="122" y="160"/>
                      <a:pt x="129" y="159"/>
                      <a:pt x="137" y="159"/>
                    </a:cubicBezTo>
                    <a:cubicBezTo>
                      <a:pt x="144" y="161"/>
                      <a:pt x="163" y="169"/>
                      <a:pt x="173" y="165"/>
                    </a:cubicBezTo>
                    <a:cubicBezTo>
                      <a:pt x="177" y="165"/>
                      <a:pt x="179" y="164"/>
                      <a:pt x="179" y="158"/>
                    </a:cubicBezTo>
                    <a:cubicBezTo>
                      <a:pt x="174" y="155"/>
                      <a:pt x="168" y="153"/>
                      <a:pt x="163" y="150"/>
                    </a:cubicBezTo>
                    <a:cubicBezTo>
                      <a:pt x="114" y="149"/>
                      <a:pt x="114" y="149"/>
                      <a:pt x="114" y="149"/>
                    </a:cubicBezTo>
                    <a:cubicBezTo>
                      <a:pt x="111" y="146"/>
                      <a:pt x="113" y="140"/>
                      <a:pt x="108" y="136"/>
                    </a:cubicBezTo>
                    <a:cubicBezTo>
                      <a:pt x="115" y="125"/>
                      <a:pt x="130" y="124"/>
                      <a:pt x="136" y="117"/>
                    </a:cubicBezTo>
                    <a:close/>
                    <a:moveTo>
                      <a:pt x="79" y="79"/>
                    </a:moveTo>
                    <a:cubicBezTo>
                      <a:pt x="85" y="58"/>
                      <a:pt x="77" y="57"/>
                      <a:pt x="86" y="38"/>
                    </a:cubicBezTo>
                    <a:cubicBezTo>
                      <a:pt x="88" y="39"/>
                      <a:pt x="103" y="62"/>
                      <a:pt x="104" y="64"/>
                    </a:cubicBezTo>
                    <a:cubicBezTo>
                      <a:pt x="100" y="65"/>
                      <a:pt x="101" y="64"/>
                      <a:pt x="102" y="67"/>
                    </a:cubicBezTo>
                    <a:cubicBezTo>
                      <a:pt x="101" y="67"/>
                      <a:pt x="88" y="74"/>
                      <a:pt x="82" y="75"/>
                    </a:cubicBezTo>
                    <a:cubicBezTo>
                      <a:pt x="86" y="78"/>
                      <a:pt x="85" y="77"/>
                      <a:pt x="87" y="76"/>
                    </a:cubicBezTo>
                    <a:cubicBezTo>
                      <a:pt x="85" y="80"/>
                      <a:pt x="84" y="79"/>
                      <a:pt x="79" y="79"/>
                    </a:cubicBezTo>
                    <a:close/>
                    <a:moveTo>
                      <a:pt x="101" y="126"/>
                    </a:moveTo>
                    <a:cubicBezTo>
                      <a:pt x="98" y="125"/>
                      <a:pt x="96" y="124"/>
                      <a:pt x="94" y="123"/>
                    </a:cubicBezTo>
                    <a:cubicBezTo>
                      <a:pt x="93" y="122"/>
                      <a:pt x="95" y="123"/>
                      <a:pt x="93" y="118"/>
                    </a:cubicBezTo>
                    <a:cubicBezTo>
                      <a:pt x="96" y="118"/>
                      <a:pt x="101" y="116"/>
                      <a:pt x="103" y="114"/>
                    </a:cubicBezTo>
                    <a:cubicBezTo>
                      <a:pt x="103" y="114"/>
                      <a:pt x="103" y="114"/>
                      <a:pt x="104" y="114"/>
                    </a:cubicBezTo>
                    <a:cubicBezTo>
                      <a:pt x="106" y="118"/>
                      <a:pt x="103" y="122"/>
                      <a:pt x="101" y="126"/>
                    </a:cubicBezTo>
                    <a:close/>
                    <a:moveTo>
                      <a:pt x="91" y="111"/>
                    </a:moveTo>
                    <a:cubicBezTo>
                      <a:pt x="92" y="106"/>
                      <a:pt x="89" y="103"/>
                      <a:pt x="90" y="96"/>
                    </a:cubicBezTo>
                    <a:cubicBezTo>
                      <a:pt x="87" y="96"/>
                      <a:pt x="90" y="97"/>
                      <a:pt x="87" y="95"/>
                    </a:cubicBezTo>
                    <a:cubicBezTo>
                      <a:pt x="87" y="96"/>
                      <a:pt x="87" y="97"/>
                      <a:pt x="86" y="97"/>
                    </a:cubicBezTo>
                    <a:cubicBezTo>
                      <a:pt x="88" y="92"/>
                      <a:pt x="89" y="97"/>
                      <a:pt x="88" y="93"/>
                    </a:cubicBezTo>
                    <a:cubicBezTo>
                      <a:pt x="94" y="96"/>
                      <a:pt x="115" y="91"/>
                      <a:pt x="117" y="89"/>
                    </a:cubicBezTo>
                    <a:cubicBezTo>
                      <a:pt x="123" y="92"/>
                      <a:pt x="146" y="93"/>
                      <a:pt x="152" y="93"/>
                    </a:cubicBezTo>
                    <a:cubicBezTo>
                      <a:pt x="153" y="94"/>
                      <a:pt x="153" y="95"/>
                      <a:pt x="153" y="96"/>
                    </a:cubicBezTo>
                    <a:cubicBezTo>
                      <a:pt x="149" y="98"/>
                      <a:pt x="144" y="100"/>
                      <a:pt x="139" y="102"/>
                    </a:cubicBezTo>
                    <a:cubicBezTo>
                      <a:pt x="140" y="103"/>
                      <a:pt x="142" y="103"/>
                      <a:pt x="143" y="104"/>
                    </a:cubicBezTo>
                    <a:cubicBezTo>
                      <a:pt x="136" y="109"/>
                      <a:pt x="127" y="92"/>
                      <a:pt x="124" y="95"/>
                    </a:cubicBezTo>
                    <a:cubicBezTo>
                      <a:pt x="111" y="97"/>
                      <a:pt x="101" y="107"/>
                      <a:pt x="91" y="111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3" name="îṧ1iḋê">
              <a:extLst>
                <a:ext uri="{FF2B5EF4-FFF2-40B4-BE49-F238E27FC236}">
                  <a16:creationId xmlns:a16="http://schemas.microsoft.com/office/drawing/2014/main" id="{3937539D-B005-41F4-944F-32F3E9D16917}"/>
                </a:ext>
              </a:extLst>
            </p:cNvPr>
            <p:cNvGrpSpPr/>
            <p:nvPr/>
          </p:nvGrpSpPr>
          <p:grpSpPr>
            <a:xfrm>
              <a:off x="5556251" y="2735263"/>
              <a:ext cx="538163" cy="993775"/>
              <a:chOff x="5556251" y="2735263"/>
              <a:chExt cx="538163" cy="993775"/>
            </a:xfrm>
          </p:grpSpPr>
          <p:sp>
            <p:nvSpPr>
              <p:cNvPr id="129" name="iŝḷidè">
                <a:extLst>
                  <a:ext uri="{FF2B5EF4-FFF2-40B4-BE49-F238E27FC236}">
                    <a16:creationId xmlns:a16="http://schemas.microsoft.com/office/drawing/2014/main" id="{68184F47-4487-4B24-935A-892EF22AC3E1}"/>
                  </a:ext>
                </a:extLst>
              </p:cNvPr>
              <p:cNvSpPr/>
              <p:nvPr/>
            </p:nvSpPr>
            <p:spPr bwMode="auto">
              <a:xfrm>
                <a:off x="5556251" y="2735263"/>
                <a:ext cx="538163" cy="993775"/>
              </a:xfrm>
              <a:custGeom>
                <a:avLst/>
                <a:gdLst>
                  <a:gd name="T0" fmla="*/ 176 w 178"/>
                  <a:gd name="T1" fmla="*/ 113 h 326"/>
                  <a:gd name="T2" fmla="*/ 152 w 178"/>
                  <a:gd name="T3" fmla="*/ 86 h 326"/>
                  <a:gd name="T4" fmla="*/ 94 w 178"/>
                  <a:gd name="T5" fmla="*/ 89 h 326"/>
                  <a:gd name="T6" fmla="*/ 94 w 178"/>
                  <a:gd name="T7" fmla="*/ 9 h 326"/>
                  <a:gd name="T8" fmla="*/ 82 w 178"/>
                  <a:gd name="T9" fmla="*/ 0 h 326"/>
                  <a:gd name="T10" fmla="*/ 73 w 178"/>
                  <a:gd name="T11" fmla="*/ 4 h 326"/>
                  <a:gd name="T12" fmla="*/ 71 w 178"/>
                  <a:gd name="T13" fmla="*/ 24 h 326"/>
                  <a:gd name="T14" fmla="*/ 71 w 178"/>
                  <a:gd name="T15" fmla="*/ 92 h 326"/>
                  <a:gd name="T16" fmla="*/ 47 w 178"/>
                  <a:gd name="T17" fmla="*/ 98 h 326"/>
                  <a:gd name="T18" fmla="*/ 39 w 178"/>
                  <a:gd name="T19" fmla="*/ 98 h 326"/>
                  <a:gd name="T20" fmla="*/ 10 w 178"/>
                  <a:gd name="T21" fmla="*/ 102 h 326"/>
                  <a:gd name="T22" fmla="*/ 1 w 178"/>
                  <a:gd name="T23" fmla="*/ 129 h 326"/>
                  <a:gd name="T24" fmla="*/ 37 w 178"/>
                  <a:gd name="T25" fmla="*/ 182 h 326"/>
                  <a:gd name="T26" fmla="*/ 44 w 178"/>
                  <a:gd name="T27" fmla="*/ 178 h 326"/>
                  <a:gd name="T28" fmla="*/ 42 w 178"/>
                  <a:gd name="T29" fmla="*/ 173 h 326"/>
                  <a:gd name="T30" fmla="*/ 53 w 178"/>
                  <a:gd name="T31" fmla="*/ 165 h 326"/>
                  <a:gd name="T32" fmla="*/ 70 w 178"/>
                  <a:gd name="T33" fmla="*/ 165 h 326"/>
                  <a:gd name="T34" fmla="*/ 67 w 178"/>
                  <a:gd name="T35" fmla="*/ 273 h 326"/>
                  <a:gd name="T36" fmla="*/ 67 w 178"/>
                  <a:gd name="T37" fmla="*/ 317 h 326"/>
                  <a:gd name="T38" fmla="*/ 76 w 178"/>
                  <a:gd name="T39" fmla="*/ 325 h 326"/>
                  <a:gd name="T40" fmla="*/ 83 w 178"/>
                  <a:gd name="T41" fmla="*/ 326 h 326"/>
                  <a:gd name="T42" fmla="*/ 93 w 178"/>
                  <a:gd name="T43" fmla="*/ 287 h 326"/>
                  <a:gd name="T44" fmla="*/ 95 w 178"/>
                  <a:gd name="T45" fmla="*/ 237 h 326"/>
                  <a:gd name="T46" fmla="*/ 92 w 178"/>
                  <a:gd name="T47" fmla="*/ 220 h 326"/>
                  <a:gd name="T48" fmla="*/ 97 w 178"/>
                  <a:gd name="T49" fmla="*/ 160 h 326"/>
                  <a:gd name="T50" fmla="*/ 131 w 178"/>
                  <a:gd name="T51" fmla="*/ 159 h 326"/>
                  <a:gd name="T52" fmla="*/ 140 w 178"/>
                  <a:gd name="T53" fmla="*/ 155 h 326"/>
                  <a:gd name="T54" fmla="*/ 140 w 178"/>
                  <a:gd name="T55" fmla="*/ 142 h 326"/>
                  <a:gd name="T56" fmla="*/ 178 w 178"/>
                  <a:gd name="T57" fmla="*/ 113 h 326"/>
                  <a:gd name="T58" fmla="*/ 176 w 178"/>
                  <a:gd name="T59" fmla="*/ 113 h 326"/>
                  <a:gd name="T60" fmla="*/ 70 w 178"/>
                  <a:gd name="T61" fmla="*/ 146 h 326"/>
                  <a:gd name="T62" fmla="*/ 45 w 178"/>
                  <a:gd name="T63" fmla="*/ 148 h 326"/>
                  <a:gd name="T64" fmla="*/ 34 w 178"/>
                  <a:gd name="T65" fmla="*/ 124 h 326"/>
                  <a:gd name="T66" fmla="*/ 58 w 178"/>
                  <a:gd name="T67" fmla="*/ 117 h 326"/>
                  <a:gd name="T68" fmla="*/ 57 w 178"/>
                  <a:gd name="T69" fmla="*/ 114 h 326"/>
                  <a:gd name="T70" fmla="*/ 71 w 178"/>
                  <a:gd name="T71" fmla="*/ 114 h 326"/>
                  <a:gd name="T72" fmla="*/ 70 w 178"/>
                  <a:gd name="T73" fmla="*/ 146 h 326"/>
                  <a:gd name="T74" fmla="*/ 133 w 178"/>
                  <a:gd name="T75" fmla="*/ 110 h 326"/>
                  <a:gd name="T76" fmla="*/ 108 w 178"/>
                  <a:gd name="T77" fmla="*/ 135 h 326"/>
                  <a:gd name="T78" fmla="*/ 110 w 178"/>
                  <a:gd name="T79" fmla="*/ 140 h 326"/>
                  <a:gd name="T80" fmla="*/ 96 w 178"/>
                  <a:gd name="T81" fmla="*/ 143 h 326"/>
                  <a:gd name="T82" fmla="*/ 98 w 178"/>
                  <a:gd name="T83" fmla="*/ 108 h 326"/>
                  <a:gd name="T84" fmla="*/ 122 w 178"/>
                  <a:gd name="T85" fmla="*/ 105 h 326"/>
                  <a:gd name="T86" fmla="*/ 121 w 178"/>
                  <a:gd name="T87" fmla="*/ 103 h 326"/>
                  <a:gd name="T88" fmla="*/ 134 w 178"/>
                  <a:gd name="T89" fmla="*/ 110 h 326"/>
                  <a:gd name="T90" fmla="*/ 133 w 178"/>
                  <a:gd name="T91" fmla="*/ 11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8" h="326">
                    <a:moveTo>
                      <a:pt x="176" y="113"/>
                    </a:moveTo>
                    <a:cubicBezTo>
                      <a:pt x="174" y="99"/>
                      <a:pt x="167" y="90"/>
                      <a:pt x="152" y="86"/>
                    </a:cubicBezTo>
                    <a:cubicBezTo>
                      <a:pt x="133" y="87"/>
                      <a:pt x="113" y="88"/>
                      <a:pt x="94" y="89"/>
                    </a:cubicBezTo>
                    <a:cubicBezTo>
                      <a:pt x="97" y="80"/>
                      <a:pt x="95" y="11"/>
                      <a:pt x="94" y="9"/>
                    </a:cubicBezTo>
                    <a:cubicBezTo>
                      <a:pt x="91" y="4"/>
                      <a:pt x="85" y="2"/>
                      <a:pt x="82" y="0"/>
                    </a:cubicBezTo>
                    <a:cubicBezTo>
                      <a:pt x="79" y="2"/>
                      <a:pt x="76" y="3"/>
                      <a:pt x="73" y="4"/>
                    </a:cubicBezTo>
                    <a:cubicBezTo>
                      <a:pt x="72" y="11"/>
                      <a:pt x="72" y="18"/>
                      <a:pt x="71" y="24"/>
                    </a:cubicBezTo>
                    <a:cubicBezTo>
                      <a:pt x="75" y="49"/>
                      <a:pt x="68" y="72"/>
                      <a:pt x="71" y="92"/>
                    </a:cubicBezTo>
                    <a:cubicBezTo>
                      <a:pt x="62" y="89"/>
                      <a:pt x="48" y="98"/>
                      <a:pt x="47" y="98"/>
                    </a:cubicBezTo>
                    <a:cubicBezTo>
                      <a:pt x="45" y="98"/>
                      <a:pt x="42" y="98"/>
                      <a:pt x="39" y="98"/>
                    </a:cubicBezTo>
                    <a:cubicBezTo>
                      <a:pt x="28" y="102"/>
                      <a:pt x="14" y="98"/>
                      <a:pt x="10" y="102"/>
                    </a:cubicBezTo>
                    <a:cubicBezTo>
                      <a:pt x="7" y="111"/>
                      <a:pt x="4" y="120"/>
                      <a:pt x="1" y="129"/>
                    </a:cubicBezTo>
                    <a:cubicBezTo>
                      <a:pt x="7" y="155"/>
                      <a:pt x="0" y="169"/>
                      <a:pt x="37" y="182"/>
                    </a:cubicBezTo>
                    <a:cubicBezTo>
                      <a:pt x="39" y="178"/>
                      <a:pt x="39" y="178"/>
                      <a:pt x="44" y="178"/>
                    </a:cubicBezTo>
                    <a:cubicBezTo>
                      <a:pt x="44" y="176"/>
                      <a:pt x="43" y="175"/>
                      <a:pt x="42" y="173"/>
                    </a:cubicBezTo>
                    <a:cubicBezTo>
                      <a:pt x="47" y="171"/>
                      <a:pt x="53" y="166"/>
                      <a:pt x="53" y="165"/>
                    </a:cubicBezTo>
                    <a:cubicBezTo>
                      <a:pt x="60" y="166"/>
                      <a:pt x="63" y="166"/>
                      <a:pt x="70" y="165"/>
                    </a:cubicBezTo>
                    <a:cubicBezTo>
                      <a:pt x="72" y="201"/>
                      <a:pt x="73" y="235"/>
                      <a:pt x="67" y="273"/>
                    </a:cubicBezTo>
                    <a:cubicBezTo>
                      <a:pt x="67" y="288"/>
                      <a:pt x="67" y="303"/>
                      <a:pt x="67" y="317"/>
                    </a:cubicBezTo>
                    <a:cubicBezTo>
                      <a:pt x="70" y="320"/>
                      <a:pt x="73" y="322"/>
                      <a:pt x="76" y="325"/>
                    </a:cubicBezTo>
                    <a:cubicBezTo>
                      <a:pt x="78" y="325"/>
                      <a:pt x="80" y="326"/>
                      <a:pt x="83" y="326"/>
                    </a:cubicBezTo>
                    <a:cubicBezTo>
                      <a:pt x="98" y="316"/>
                      <a:pt x="91" y="305"/>
                      <a:pt x="93" y="287"/>
                    </a:cubicBezTo>
                    <a:cubicBezTo>
                      <a:pt x="95" y="276"/>
                      <a:pt x="94" y="258"/>
                      <a:pt x="95" y="237"/>
                    </a:cubicBezTo>
                    <a:cubicBezTo>
                      <a:pt x="94" y="231"/>
                      <a:pt x="93" y="226"/>
                      <a:pt x="92" y="220"/>
                    </a:cubicBezTo>
                    <a:cubicBezTo>
                      <a:pt x="96" y="208"/>
                      <a:pt x="100" y="174"/>
                      <a:pt x="97" y="160"/>
                    </a:cubicBezTo>
                    <a:cubicBezTo>
                      <a:pt x="103" y="161"/>
                      <a:pt x="128" y="154"/>
                      <a:pt x="131" y="159"/>
                    </a:cubicBezTo>
                    <a:cubicBezTo>
                      <a:pt x="133" y="157"/>
                      <a:pt x="134" y="155"/>
                      <a:pt x="140" y="155"/>
                    </a:cubicBezTo>
                    <a:cubicBezTo>
                      <a:pt x="140" y="151"/>
                      <a:pt x="140" y="146"/>
                      <a:pt x="140" y="142"/>
                    </a:cubicBezTo>
                    <a:cubicBezTo>
                      <a:pt x="153" y="139"/>
                      <a:pt x="172" y="132"/>
                      <a:pt x="178" y="113"/>
                    </a:cubicBezTo>
                    <a:cubicBezTo>
                      <a:pt x="177" y="113"/>
                      <a:pt x="176" y="113"/>
                      <a:pt x="176" y="113"/>
                    </a:cubicBezTo>
                    <a:close/>
                    <a:moveTo>
                      <a:pt x="70" y="146"/>
                    </a:moveTo>
                    <a:cubicBezTo>
                      <a:pt x="62" y="149"/>
                      <a:pt x="55" y="146"/>
                      <a:pt x="45" y="148"/>
                    </a:cubicBezTo>
                    <a:cubicBezTo>
                      <a:pt x="37" y="139"/>
                      <a:pt x="39" y="130"/>
                      <a:pt x="34" y="124"/>
                    </a:cubicBezTo>
                    <a:cubicBezTo>
                      <a:pt x="41" y="117"/>
                      <a:pt x="52" y="117"/>
                      <a:pt x="58" y="117"/>
                    </a:cubicBezTo>
                    <a:cubicBezTo>
                      <a:pt x="57" y="116"/>
                      <a:pt x="57" y="115"/>
                      <a:pt x="57" y="114"/>
                    </a:cubicBezTo>
                    <a:cubicBezTo>
                      <a:pt x="61" y="116"/>
                      <a:pt x="65" y="115"/>
                      <a:pt x="71" y="114"/>
                    </a:cubicBezTo>
                    <a:cubicBezTo>
                      <a:pt x="68" y="125"/>
                      <a:pt x="73" y="134"/>
                      <a:pt x="70" y="146"/>
                    </a:cubicBezTo>
                    <a:close/>
                    <a:moveTo>
                      <a:pt x="133" y="110"/>
                    </a:moveTo>
                    <a:cubicBezTo>
                      <a:pt x="132" y="123"/>
                      <a:pt x="113" y="126"/>
                      <a:pt x="108" y="135"/>
                    </a:cubicBezTo>
                    <a:cubicBezTo>
                      <a:pt x="109" y="136"/>
                      <a:pt x="109" y="138"/>
                      <a:pt x="110" y="140"/>
                    </a:cubicBezTo>
                    <a:cubicBezTo>
                      <a:pt x="106" y="141"/>
                      <a:pt x="101" y="142"/>
                      <a:pt x="96" y="143"/>
                    </a:cubicBezTo>
                    <a:cubicBezTo>
                      <a:pt x="95" y="129"/>
                      <a:pt x="94" y="120"/>
                      <a:pt x="98" y="108"/>
                    </a:cubicBezTo>
                    <a:cubicBezTo>
                      <a:pt x="104" y="104"/>
                      <a:pt x="115" y="105"/>
                      <a:pt x="122" y="105"/>
                    </a:cubicBezTo>
                    <a:cubicBezTo>
                      <a:pt x="122" y="104"/>
                      <a:pt x="121" y="104"/>
                      <a:pt x="121" y="103"/>
                    </a:cubicBezTo>
                    <a:cubicBezTo>
                      <a:pt x="128" y="106"/>
                      <a:pt x="131" y="104"/>
                      <a:pt x="134" y="110"/>
                    </a:cubicBezTo>
                    <a:cubicBezTo>
                      <a:pt x="134" y="110"/>
                      <a:pt x="133" y="110"/>
                      <a:pt x="133" y="11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" name="í$ḻíḍe">
                <a:extLst>
                  <a:ext uri="{FF2B5EF4-FFF2-40B4-BE49-F238E27FC236}">
                    <a16:creationId xmlns:a16="http://schemas.microsoft.com/office/drawing/2014/main" id="{B087C735-7C25-4DEB-8039-D63277F16CD6}"/>
                  </a:ext>
                </a:extLst>
              </p:cNvPr>
              <p:cNvSpPr/>
              <p:nvPr/>
            </p:nvSpPr>
            <p:spPr bwMode="auto">
              <a:xfrm>
                <a:off x="5903914" y="3143251"/>
                <a:ext cx="9525" cy="15875"/>
              </a:xfrm>
              <a:custGeom>
                <a:avLst/>
                <a:gdLst>
                  <a:gd name="T0" fmla="*/ 3 w 3"/>
                  <a:gd name="T1" fmla="*/ 0 h 5"/>
                  <a:gd name="T2" fmla="*/ 0 w 3"/>
                  <a:gd name="T3" fmla="*/ 1 h 5"/>
                  <a:gd name="T4" fmla="*/ 1 w 3"/>
                  <a:gd name="T5" fmla="*/ 5 h 5"/>
                  <a:gd name="T6" fmla="*/ 2 w 3"/>
                  <a:gd name="T7" fmla="*/ 3 h 5"/>
                  <a:gd name="T8" fmla="*/ 3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1" y="2"/>
                      <a:pt x="3" y="0"/>
                      <a:pt x="0" y="1"/>
                    </a:cubicBezTo>
                    <a:cubicBezTo>
                      <a:pt x="1" y="2"/>
                      <a:pt x="1" y="3"/>
                      <a:pt x="1" y="5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2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" name="îṧḻîḑe">
                <a:extLst>
                  <a:ext uri="{FF2B5EF4-FFF2-40B4-BE49-F238E27FC236}">
                    <a16:creationId xmlns:a16="http://schemas.microsoft.com/office/drawing/2014/main" id="{D4ADE350-7DD1-4D09-8D0C-9902E57139D9}"/>
                  </a:ext>
                </a:extLst>
              </p:cNvPr>
              <p:cNvSpPr/>
              <p:nvPr/>
            </p:nvSpPr>
            <p:spPr bwMode="auto">
              <a:xfrm>
                <a:off x="5916614" y="314325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" name="îśļîďê">
                <a:extLst>
                  <a:ext uri="{FF2B5EF4-FFF2-40B4-BE49-F238E27FC236}">
                    <a16:creationId xmlns:a16="http://schemas.microsoft.com/office/drawing/2014/main" id="{E9D1B668-010E-4EA0-98C0-126C4C0F6415}"/>
                  </a:ext>
                </a:extLst>
              </p:cNvPr>
              <p:cNvSpPr/>
              <p:nvPr/>
            </p:nvSpPr>
            <p:spPr bwMode="auto">
              <a:xfrm>
                <a:off x="5895976" y="3149601"/>
                <a:ext cx="4763" cy="317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4" name="îSḷíďe">
              <a:extLst>
                <a:ext uri="{FF2B5EF4-FFF2-40B4-BE49-F238E27FC236}">
                  <a16:creationId xmlns:a16="http://schemas.microsoft.com/office/drawing/2014/main" id="{F50E7DFC-4373-44D3-A190-1284CBA3BFD9}"/>
                </a:ext>
              </a:extLst>
            </p:cNvPr>
            <p:cNvGrpSpPr/>
            <p:nvPr/>
          </p:nvGrpSpPr>
          <p:grpSpPr>
            <a:xfrm>
              <a:off x="3886201" y="2867026"/>
              <a:ext cx="641351" cy="736600"/>
              <a:chOff x="3886201" y="2867026"/>
              <a:chExt cx="641351" cy="736600"/>
            </a:xfrm>
          </p:grpSpPr>
          <p:sp>
            <p:nvSpPr>
              <p:cNvPr id="125" name="íṡḻiḍé">
                <a:extLst>
                  <a:ext uri="{FF2B5EF4-FFF2-40B4-BE49-F238E27FC236}">
                    <a16:creationId xmlns:a16="http://schemas.microsoft.com/office/drawing/2014/main" id="{2D3556CD-05DA-4759-AAF7-8C043137C6D4}"/>
                  </a:ext>
                </a:extLst>
              </p:cNvPr>
              <p:cNvSpPr/>
              <p:nvPr/>
            </p:nvSpPr>
            <p:spPr bwMode="auto">
              <a:xfrm>
                <a:off x="4252914" y="2867026"/>
                <a:ext cx="274638" cy="654050"/>
              </a:xfrm>
              <a:custGeom>
                <a:avLst/>
                <a:gdLst>
                  <a:gd name="T0" fmla="*/ 22 w 91"/>
                  <a:gd name="T1" fmla="*/ 0 h 215"/>
                  <a:gd name="T2" fmla="*/ 46 w 91"/>
                  <a:gd name="T3" fmla="*/ 56 h 215"/>
                  <a:gd name="T4" fmla="*/ 52 w 91"/>
                  <a:gd name="T5" fmla="*/ 86 h 215"/>
                  <a:gd name="T6" fmla="*/ 91 w 91"/>
                  <a:gd name="T7" fmla="*/ 106 h 215"/>
                  <a:gd name="T8" fmla="*/ 79 w 91"/>
                  <a:gd name="T9" fmla="*/ 121 h 215"/>
                  <a:gd name="T10" fmla="*/ 55 w 91"/>
                  <a:gd name="T11" fmla="*/ 125 h 215"/>
                  <a:gd name="T12" fmla="*/ 43 w 91"/>
                  <a:gd name="T13" fmla="*/ 187 h 215"/>
                  <a:gd name="T14" fmla="*/ 50 w 91"/>
                  <a:gd name="T15" fmla="*/ 185 h 215"/>
                  <a:gd name="T16" fmla="*/ 84 w 91"/>
                  <a:gd name="T17" fmla="*/ 197 h 215"/>
                  <a:gd name="T18" fmla="*/ 84 w 91"/>
                  <a:gd name="T19" fmla="*/ 202 h 215"/>
                  <a:gd name="T20" fmla="*/ 80 w 91"/>
                  <a:gd name="T21" fmla="*/ 209 h 215"/>
                  <a:gd name="T22" fmla="*/ 0 w 91"/>
                  <a:gd name="T23" fmla="*/ 194 h 215"/>
                  <a:gd name="T24" fmla="*/ 14 w 91"/>
                  <a:gd name="T25" fmla="*/ 187 h 215"/>
                  <a:gd name="T26" fmla="*/ 17 w 91"/>
                  <a:gd name="T27" fmla="*/ 108 h 215"/>
                  <a:gd name="T28" fmla="*/ 12 w 91"/>
                  <a:gd name="T29" fmla="*/ 105 h 215"/>
                  <a:gd name="T30" fmla="*/ 20 w 91"/>
                  <a:gd name="T31" fmla="*/ 36 h 215"/>
                  <a:gd name="T32" fmla="*/ 20 w 91"/>
                  <a:gd name="T33" fmla="*/ 3 h 215"/>
                  <a:gd name="T34" fmla="*/ 22 w 91"/>
                  <a:gd name="T35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1" h="215">
                    <a:moveTo>
                      <a:pt x="22" y="0"/>
                    </a:moveTo>
                    <a:cubicBezTo>
                      <a:pt x="58" y="5"/>
                      <a:pt x="41" y="31"/>
                      <a:pt x="46" y="56"/>
                    </a:cubicBezTo>
                    <a:cubicBezTo>
                      <a:pt x="48" y="64"/>
                      <a:pt x="54" y="80"/>
                      <a:pt x="52" y="86"/>
                    </a:cubicBezTo>
                    <a:cubicBezTo>
                      <a:pt x="73" y="78"/>
                      <a:pt x="83" y="84"/>
                      <a:pt x="91" y="106"/>
                    </a:cubicBezTo>
                    <a:cubicBezTo>
                      <a:pt x="87" y="111"/>
                      <a:pt x="85" y="118"/>
                      <a:pt x="79" y="121"/>
                    </a:cubicBezTo>
                    <a:cubicBezTo>
                      <a:pt x="73" y="124"/>
                      <a:pt x="59" y="119"/>
                      <a:pt x="55" y="125"/>
                    </a:cubicBezTo>
                    <a:cubicBezTo>
                      <a:pt x="46" y="140"/>
                      <a:pt x="49" y="172"/>
                      <a:pt x="43" y="187"/>
                    </a:cubicBezTo>
                    <a:cubicBezTo>
                      <a:pt x="45" y="187"/>
                      <a:pt x="48" y="186"/>
                      <a:pt x="50" y="185"/>
                    </a:cubicBezTo>
                    <a:cubicBezTo>
                      <a:pt x="63" y="190"/>
                      <a:pt x="71" y="187"/>
                      <a:pt x="84" y="197"/>
                    </a:cubicBezTo>
                    <a:cubicBezTo>
                      <a:pt x="84" y="198"/>
                      <a:pt x="84" y="200"/>
                      <a:pt x="84" y="202"/>
                    </a:cubicBezTo>
                    <a:cubicBezTo>
                      <a:pt x="82" y="204"/>
                      <a:pt x="81" y="207"/>
                      <a:pt x="80" y="209"/>
                    </a:cubicBezTo>
                    <a:cubicBezTo>
                      <a:pt x="59" y="215"/>
                      <a:pt x="1" y="212"/>
                      <a:pt x="0" y="194"/>
                    </a:cubicBezTo>
                    <a:cubicBezTo>
                      <a:pt x="6" y="191"/>
                      <a:pt x="7" y="186"/>
                      <a:pt x="14" y="187"/>
                    </a:cubicBezTo>
                    <a:cubicBezTo>
                      <a:pt x="14" y="182"/>
                      <a:pt x="17" y="108"/>
                      <a:pt x="17" y="108"/>
                    </a:cubicBezTo>
                    <a:cubicBezTo>
                      <a:pt x="16" y="107"/>
                      <a:pt x="14" y="106"/>
                      <a:pt x="12" y="105"/>
                    </a:cubicBezTo>
                    <a:cubicBezTo>
                      <a:pt x="24" y="92"/>
                      <a:pt x="17" y="55"/>
                      <a:pt x="20" y="36"/>
                    </a:cubicBezTo>
                    <a:cubicBezTo>
                      <a:pt x="22" y="25"/>
                      <a:pt x="15" y="10"/>
                      <a:pt x="20" y="3"/>
                    </a:cubicBezTo>
                    <a:cubicBezTo>
                      <a:pt x="21" y="2"/>
                      <a:pt x="21" y="1"/>
                      <a:pt x="22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íṧḷíḓè">
                <a:extLst>
                  <a:ext uri="{FF2B5EF4-FFF2-40B4-BE49-F238E27FC236}">
                    <a16:creationId xmlns:a16="http://schemas.microsoft.com/office/drawing/2014/main" id="{0A175FB5-0885-4CBC-ABF7-3F06D8F2810B}"/>
                  </a:ext>
                </a:extLst>
              </p:cNvPr>
              <p:cNvSpPr/>
              <p:nvPr/>
            </p:nvSpPr>
            <p:spPr bwMode="auto">
              <a:xfrm>
                <a:off x="3886201" y="2976563"/>
                <a:ext cx="400050" cy="627063"/>
              </a:xfrm>
              <a:custGeom>
                <a:avLst/>
                <a:gdLst>
                  <a:gd name="T0" fmla="*/ 67 w 132"/>
                  <a:gd name="T1" fmla="*/ 0 h 206"/>
                  <a:gd name="T2" fmla="*/ 93 w 132"/>
                  <a:gd name="T3" fmla="*/ 6 h 206"/>
                  <a:gd name="T4" fmla="*/ 106 w 132"/>
                  <a:gd name="T5" fmla="*/ 95 h 206"/>
                  <a:gd name="T6" fmla="*/ 109 w 132"/>
                  <a:gd name="T7" fmla="*/ 96 h 206"/>
                  <a:gd name="T8" fmla="*/ 108 w 132"/>
                  <a:gd name="T9" fmla="*/ 94 h 206"/>
                  <a:gd name="T10" fmla="*/ 124 w 132"/>
                  <a:gd name="T11" fmla="*/ 79 h 206"/>
                  <a:gd name="T12" fmla="*/ 122 w 132"/>
                  <a:gd name="T13" fmla="*/ 84 h 206"/>
                  <a:gd name="T14" fmla="*/ 131 w 132"/>
                  <a:gd name="T15" fmla="*/ 79 h 206"/>
                  <a:gd name="T16" fmla="*/ 132 w 132"/>
                  <a:gd name="T17" fmla="*/ 82 h 206"/>
                  <a:gd name="T18" fmla="*/ 131 w 132"/>
                  <a:gd name="T19" fmla="*/ 86 h 206"/>
                  <a:gd name="T20" fmla="*/ 116 w 132"/>
                  <a:gd name="T21" fmla="*/ 98 h 206"/>
                  <a:gd name="T22" fmla="*/ 122 w 132"/>
                  <a:gd name="T23" fmla="*/ 99 h 206"/>
                  <a:gd name="T24" fmla="*/ 109 w 132"/>
                  <a:gd name="T25" fmla="*/ 121 h 206"/>
                  <a:gd name="T26" fmla="*/ 105 w 132"/>
                  <a:gd name="T27" fmla="*/ 146 h 206"/>
                  <a:gd name="T28" fmla="*/ 43 w 132"/>
                  <a:gd name="T29" fmla="*/ 204 h 206"/>
                  <a:gd name="T30" fmla="*/ 20 w 132"/>
                  <a:gd name="T31" fmla="*/ 200 h 206"/>
                  <a:gd name="T32" fmla="*/ 42 w 132"/>
                  <a:gd name="T33" fmla="*/ 140 h 206"/>
                  <a:gd name="T34" fmla="*/ 49 w 132"/>
                  <a:gd name="T35" fmla="*/ 142 h 206"/>
                  <a:gd name="T36" fmla="*/ 50 w 132"/>
                  <a:gd name="T37" fmla="*/ 152 h 206"/>
                  <a:gd name="T38" fmla="*/ 51 w 132"/>
                  <a:gd name="T39" fmla="*/ 152 h 206"/>
                  <a:gd name="T40" fmla="*/ 51 w 132"/>
                  <a:gd name="T41" fmla="*/ 150 h 206"/>
                  <a:gd name="T42" fmla="*/ 60 w 132"/>
                  <a:gd name="T43" fmla="*/ 143 h 206"/>
                  <a:gd name="T44" fmla="*/ 51 w 132"/>
                  <a:gd name="T45" fmla="*/ 120 h 206"/>
                  <a:gd name="T46" fmla="*/ 55 w 132"/>
                  <a:gd name="T47" fmla="*/ 123 h 206"/>
                  <a:gd name="T48" fmla="*/ 57 w 132"/>
                  <a:gd name="T49" fmla="*/ 122 h 206"/>
                  <a:gd name="T50" fmla="*/ 61 w 132"/>
                  <a:gd name="T51" fmla="*/ 124 h 206"/>
                  <a:gd name="T52" fmla="*/ 64 w 132"/>
                  <a:gd name="T53" fmla="*/ 121 h 206"/>
                  <a:gd name="T54" fmla="*/ 62 w 132"/>
                  <a:gd name="T55" fmla="*/ 102 h 206"/>
                  <a:gd name="T56" fmla="*/ 52 w 132"/>
                  <a:gd name="T57" fmla="*/ 100 h 206"/>
                  <a:gd name="T58" fmla="*/ 42 w 132"/>
                  <a:gd name="T59" fmla="*/ 87 h 206"/>
                  <a:gd name="T60" fmla="*/ 11 w 132"/>
                  <a:gd name="T61" fmla="*/ 72 h 206"/>
                  <a:gd name="T62" fmla="*/ 13 w 132"/>
                  <a:gd name="T63" fmla="*/ 72 h 206"/>
                  <a:gd name="T64" fmla="*/ 56 w 132"/>
                  <a:gd name="T65" fmla="*/ 52 h 206"/>
                  <a:gd name="T66" fmla="*/ 50 w 132"/>
                  <a:gd name="T67" fmla="*/ 5 h 206"/>
                  <a:gd name="T68" fmla="*/ 67 w 132"/>
                  <a:gd name="T69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2" h="206">
                    <a:moveTo>
                      <a:pt x="67" y="0"/>
                    </a:moveTo>
                    <a:cubicBezTo>
                      <a:pt x="76" y="2"/>
                      <a:pt x="85" y="4"/>
                      <a:pt x="93" y="6"/>
                    </a:cubicBezTo>
                    <a:cubicBezTo>
                      <a:pt x="106" y="17"/>
                      <a:pt x="108" y="77"/>
                      <a:pt x="106" y="95"/>
                    </a:cubicBezTo>
                    <a:cubicBezTo>
                      <a:pt x="107" y="95"/>
                      <a:pt x="108" y="95"/>
                      <a:pt x="109" y="96"/>
                    </a:cubicBezTo>
                    <a:cubicBezTo>
                      <a:pt x="108" y="95"/>
                      <a:pt x="108" y="94"/>
                      <a:pt x="108" y="94"/>
                    </a:cubicBezTo>
                    <a:cubicBezTo>
                      <a:pt x="113" y="89"/>
                      <a:pt x="118" y="84"/>
                      <a:pt x="124" y="79"/>
                    </a:cubicBezTo>
                    <a:cubicBezTo>
                      <a:pt x="123" y="81"/>
                      <a:pt x="123" y="82"/>
                      <a:pt x="122" y="84"/>
                    </a:cubicBezTo>
                    <a:cubicBezTo>
                      <a:pt x="125" y="82"/>
                      <a:pt x="128" y="81"/>
                      <a:pt x="131" y="79"/>
                    </a:cubicBezTo>
                    <a:cubicBezTo>
                      <a:pt x="131" y="80"/>
                      <a:pt x="131" y="81"/>
                      <a:pt x="132" y="82"/>
                    </a:cubicBezTo>
                    <a:cubicBezTo>
                      <a:pt x="129" y="85"/>
                      <a:pt x="130" y="83"/>
                      <a:pt x="131" y="86"/>
                    </a:cubicBezTo>
                    <a:cubicBezTo>
                      <a:pt x="126" y="86"/>
                      <a:pt x="117" y="90"/>
                      <a:pt x="116" y="98"/>
                    </a:cubicBezTo>
                    <a:cubicBezTo>
                      <a:pt x="120" y="99"/>
                      <a:pt x="118" y="100"/>
                      <a:pt x="122" y="99"/>
                    </a:cubicBezTo>
                    <a:cubicBezTo>
                      <a:pt x="120" y="109"/>
                      <a:pt x="113" y="112"/>
                      <a:pt x="109" y="121"/>
                    </a:cubicBezTo>
                    <a:cubicBezTo>
                      <a:pt x="107" y="126"/>
                      <a:pt x="105" y="146"/>
                      <a:pt x="105" y="146"/>
                    </a:cubicBezTo>
                    <a:cubicBezTo>
                      <a:pt x="76" y="167"/>
                      <a:pt x="59" y="167"/>
                      <a:pt x="43" y="204"/>
                    </a:cubicBezTo>
                    <a:cubicBezTo>
                      <a:pt x="36" y="204"/>
                      <a:pt x="23" y="206"/>
                      <a:pt x="20" y="200"/>
                    </a:cubicBezTo>
                    <a:cubicBezTo>
                      <a:pt x="0" y="190"/>
                      <a:pt x="41" y="148"/>
                      <a:pt x="42" y="140"/>
                    </a:cubicBezTo>
                    <a:cubicBezTo>
                      <a:pt x="47" y="142"/>
                      <a:pt x="43" y="144"/>
                      <a:pt x="49" y="142"/>
                    </a:cubicBezTo>
                    <a:cubicBezTo>
                      <a:pt x="49" y="145"/>
                      <a:pt x="50" y="149"/>
                      <a:pt x="50" y="152"/>
                    </a:cubicBezTo>
                    <a:cubicBezTo>
                      <a:pt x="50" y="152"/>
                      <a:pt x="51" y="152"/>
                      <a:pt x="51" y="152"/>
                    </a:cubicBezTo>
                    <a:cubicBezTo>
                      <a:pt x="51" y="152"/>
                      <a:pt x="51" y="151"/>
                      <a:pt x="51" y="150"/>
                    </a:cubicBezTo>
                    <a:cubicBezTo>
                      <a:pt x="55" y="148"/>
                      <a:pt x="57" y="146"/>
                      <a:pt x="60" y="143"/>
                    </a:cubicBezTo>
                    <a:cubicBezTo>
                      <a:pt x="57" y="133"/>
                      <a:pt x="49" y="123"/>
                      <a:pt x="51" y="120"/>
                    </a:cubicBezTo>
                    <a:cubicBezTo>
                      <a:pt x="52" y="122"/>
                      <a:pt x="53" y="122"/>
                      <a:pt x="55" y="123"/>
                    </a:cubicBezTo>
                    <a:cubicBezTo>
                      <a:pt x="56" y="121"/>
                      <a:pt x="55" y="121"/>
                      <a:pt x="57" y="122"/>
                    </a:cubicBezTo>
                    <a:cubicBezTo>
                      <a:pt x="61" y="125"/>
                      <a:pt x="60" y="125"/>
                      <a:pt x="61" y="124"/>
                    </a:cubicBezTo>
                    <a:cubicBezTo>
                      <a:pt x="63" y="123"/>
                      <a:pt x="63" y="123"/>
                      <a:pt x="64" y="121"/>
                    </a:cubicBezTo>
                    <a:cubicBezTo>
                      <a:pt x="61" y="120"/>
                      <a:pt x="66" y="104"/>
                      <a:pt x="62" y="102"/>
                    </a:cubicBezTo>
                    <a:cubicBezTo>
                      <a:pt x="59" y="102"/>
                      <a:pt x="55" y="101"/>
                      <a:pt x="52" y="100"/>
                    </a:cubicBezTo>
                    <a:cubicBezTo>
                      <a:pt x="51" y="95"/>
                      <a:pt x="48" y="91"/>
                      <a:pt x="42" y="87"/>
                    </a:cubicBezTo>
                    <a:cubicBezTo>
                      <a:pt x="38" y="87"/>
                      <a:pt x="16" y="83"/>
                      <a:pt x="11" y="72"/>
                    </a:cubicBezTo>
                    <a:cubicBezTo>
                      <a:pt x="11" y="72"/>
                      <a:pt x="12" y="72"/>
                      <a:pt x="13" y="72"/>
                    </a:cubicBezTo>
                    <a:cubicBezTo>
                      <a:pt x="17" y="49"/>
                      <a:pt x="50" y="59"/>
                      <a:pt x="56" y="52"/>
                    </a:cubicBezTo>
                    <a:cubicBezTo>
                      <a:pt x="52" y="38"/>
                      <a:pt x="48" y="18"/>
                      <a:pt x="50" y="5"/>
                    </a:cubicBezTo>
                    <a:cubicBezTo>
                      <a:pt x="55" y="3"/>
                      <a:pt x="61" y="3"/>
                      <a:pt x="6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ïşḷíḍè">
                <a:extLst>
                  <a:ext uri="{FF2B5EF4-FFF2-40B4-BE49-F238E27FC236}">
                    <a16:creationId xmlns:a16="http://schemas.microsoft.com/office/drawing/2014/main" id="{BB6C4A44-2E66-45C8-B02E-C2B1CA2F1E6F}"/>
                  </a:ext>
                </a:extLst>
              </p:cNvPr>
              <p:cNvSpPr/>
              <p:nvPr/>
            </p:nvSpPr>
            <p:spPr bwMode="auto">
              <a:xfrm>
                <a:off x="4246564" y="323215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" name="íṧľîḑé">
                <a:extLst>
                  <a:ext uri="{FF2B5EF4-FFF2-40B4-BE49-F238E27FC236}">
                    <a16:creationId xmlns:a16="http://schemas.microsoft.com/office/drawing/2014/main" id="{19BA3BA4-C440-4E80-BECE-25D3C5C268F0}"/>
                  </a:ext>
                </a:extLst>
              </p:cNvPr>
              <p:cNvSpPr/>
              <p:nvPr/>
            </p:nvSpPr>
            <p:spPr bwMode="auto">
              <a:xfrm>
                <a:off x="4224339" y="3265488"/>
                <a:ext cx="6350" cy="317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5" name="iSliḓe">
              <a:extLst>
                <a:ext uri="{FF2B5EF4-FFF2-40B4-BE49-F238E27FC236}">
                  <a16:creationId xmlns:a16="http://schemas.microsoft.com/office/drawing/2014/main" id="{6F5FE304-7AC8-4B6D-BF40-21A769137318}"/>
                </a:ext>
              </a:extLst>
            </p:cNvPr>
            <p:cNvSpPr/>
            <p:nvPr/>
          </p:nvSpPr>
          <p:spPr bwMode="auto">
            <a:xfrm>
              <a:off x="4911726" y="3113088"/>
              <a:ext cx="327025" cy="563563"/>
            </a:xfrm>
            <a:custGeom>
              <a:avLst/>
              <a:gdLst>
                <a:gd name="T0" fmla="*/ 67 w 108"/>
                <a:gd name="T1" fmla="*/ 0 h 185"/>
                <a:gd name="T2" fmla="*/ 19 w 108"/>
                <a:gd name="T3" fmla="*/ 12 h 185"/>
                <a:gd name="T4" fmla="*/ 2 w 108"/>
                <a:gd name="T5" fmla="*/ 10 h 185"/>
                <a:gd name="T6" fmla="*/ 0 w 108"/>
                <a:gd name="T7" fmla="*/ 9 h 185"/>
                <a:gd name="T8" fmla="*/ 19 w 108"/>
                <a:gd name="T9" fmla="*/ 82 h 185"/>
                <a:gd name="T10" fmla="*/ 28 w 108"/>
                <a:gd name="T11" fmla="*/ 84 h 185"/>
                <a:gd name="T12" fmla="*/ 36 w 108"/>
                <a:gd name="T13" fmla="*/ 80 h 185"/>
                <a:gd name="T14" fmla="*/ 38 w 108"/>
                <a:gd name="T15" fmla="*/ 98 h 185"/>
                <a:gd name="T16" fmla="*/ 33 w 108"/>
                <a:gd name="T17" fmla="*/ 156 h 185"/>
                <a:gd name="T18" fmla="*/ 29 w 108"/>
                <a:gd name="T19" fmla="*/ 157 h 185"/>
                <a:gd name="T20" fmla="*/ 10 w 108"/>
                <a:gd name="T21" fmla="*/ 146 h 185"/>
                <a:gd name="T22" fmla="*/ 7 w 108"/>
                <a:gd name="T23" fmla="*/ 148 h 185"/>
                <a:gd name="T24" fmla="*/ 47 w 108"/>
                <a:gd name="T25" fmla="*/ 177 h 185"/>
                <a:gd name="T26" fmla="*/ 55 w 108"/>
                <a:gd name="T27" fmla="*/ 143 h 185"/>
                <a:gd name="T28" fmla="*/ 56 w 108"/>
                <a:gd name="T29" fmla="*/ 69 h 185"/>
                <a:gd name="T30" fmla="*/ 57 w 108"/>
                <a:gd name="T31" fmla="*/ 67 h 185"/>
                <a:gd name="T32" fmla="*/ 75 w 108"/>
                <a:gd name="T33" fmla="*/ 66 h 185"/>
                <a:gd name="T34" fmla="*/ 102 w 108"/>
                <a:gd name="T35" fmla="*/ 23 h 185"/>
                <a:gd name="T36" fmla="*/ 67 w 108"/>
                <a:gd name="T37" fmla="*/ 0 h 185"/>
                <a:gd name="T38" fmla="*/ 58 w 108"/>
                <a:gd name="T39" fmla="*/ 26 h 185"/>
                <a:gd name="T40" fmla="*/ 51 w 108"/>
                <a:gd name="T41" fmla="*/ 47 h 185"/>
                <a:gd name="T42" fmla="*/ 37 w 108"/>
                <a:gd name="T43" fmla="*/ 51 h 185"/>
                <a:gd name="T44" fmla="*/ 34 w 108"/>
                <a:gd name="T45" fmla="*/ 49 h 185"/>
                <a:gd name="T46" fmla="*/ 31 w 108"/>
                <a:gd name="T47" fmla="*/ 31 h 185"/>
                <a:gd name="T48" fmla="*/ 54 w 108"/>
                <a:gd name="T49" fmla="*/ 20 h 185"/>
                <a:gd name="T50" fmla="*/ 58 w 108"/>
                <a:gd name="T51" fmla="*/ 22 h 185"/>
                <a:gd name="T52" fmla="*/ 60 w 108"/>
                <a:gd name="T53" fmla="*/ 27 h 185"/>
                <a:gd name="T54" fmla="*/ 58 w 108"/>
                <a:gd name="T55" fmla="*/ 2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8" h="185">
                  <a:moveTo>
                    <a:pt x="67" y="0"/>
                  </a:moveTo>
                  <a:cubicBezTo>
                    <a:pt x="60" y="7"/>
                    <a:pt x="33" y="10"/>
                    <a:pt x="19" y="12"/>
                  </a:cubicBezTo>
                  <a:cubicBezTo>
                    <a:pt x="13" y="10"/>
                    <a:pt x="8" y="8"/>
                    <a:pt x="2" y="10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2" y="29"/>
                    <a:pt x="0" y="70"/>
                    <a:pt x="19" y="82"/>
                  </a:cubicBezTo>
                  <a:cubicBezTo>
                    <a:pt x="20" y="83"/>
                    <a:pt x="23" y="84"/>
                    <a:pt x="28" y="84"/>
                  </a:cubicBezTo>
                  <a:cubicBezTo>
                    <a:pt x="31" y="82"/>
                    <a:pt x="36" y="77"/>
                    <a:pt x="36" y="80"/>
                  </a:cubicBezTo>
                  <a:cubicBezTo>
                    <a:pt x="37" y="79"/>
                    <a:pt x="39" y="94"/>
                    <a:pt x="38" y="98"/>
                  </a:cubicBezTo>
                  <a:cubicBezTo>
                    <a:pt x="35" y="116"/>
                    <a:pt x="37" y="137"/>
                    <a:pt x="33" y="156"/>
                  </a:cubicBezTo>
                  <a:cubicBezTo>
                    <a:pt x="31" y="157"/>
                    <a:pt x="30" y="157"/>
                    <a:pt x="29" y="157"/>
                  </a:cubicBezTo>
                  <a:cubicBezTo>
                    <a:pt x="22" y="154"/>
                    <a:pt x="16" y="150"/>
                    <a:pt x="10" y="146"/>
                  </a:cubicBezTo>
                  <a:cubicBezTo>
                    <a:pt x="9" y="147"/>
                    <a:pt x="8" y="147"/>
                    <a:pt x="7" y="148"/>
                  </a:cubicBezTo>
                  <a:cubicBezTo>
                    <a:pt x="14" y="161"/>
                    <a:pt x="32" y="185"/>
                    <a:pt x="47" y="177"/>
                  </a:cubicBezTo>
                  <a:cubicBezTo>
                    <a:pt x="59" y="170"/>
                    <a:pt x="53" y="155"/>
                    <a:pt x="55" y="143"/>
                  </a:cubicBezTo>
                  <a:cubicBezTo>
                    <a:pt x="56" y="134"/>
                    <a:pt x="59" y="77"/>
                    <a:pt x="56" y="69"/>
                  </a:cubicBezTo>
                  <a:cubicBezTo>
                    <a:pt x="57" y="71"/>
                    <a:pt x="57" y="68"/>
                    <a:pt x="57" y="67"/>
                  </a:cubicBezTo>
                  <a:cubicBezTo>
                    <a:pt x="62" y="68"/>
                    <a:pt x="66" y="64"/>
                    <a:pt x="75" y="66"/>
                  </a:cubicBezTo>
                  <a:cubicBezTo>
                    <a:pt x="81" y="58"/>
                    <a:pt x="102" y="36"/>
                    <a:pt x="102" y="23"/>
                  </a:cubicBezTo>
                  <a:cubicBezTo>
                    <a:pt x="108" y="9"/>
                    <a:pt x="78" y="1"/>
                    <a:pt x="67" y="0"/>
                  </a:cubicBezTo>
                  <a:close/>
                  <a:moveTo>
                    <a:pt x="58" y="26"/>
                  </a:moveTo>
                  <a:cubicBezTo>
                    <a:pt x="60" y="32"/>
                    <a:pt x="55" y="37"/>
                    <a:pt x="51" y="47"/>
                  </a:cubicBezTo>
                  <a:cubicBezTo>
                    <a:pt x="46" y="48"/>
                    <a:pt x="42" y="50"/>
                    <a:pt x="37" y="51"/>
                  </a:cubicBezTo>
                  <a:cubicBezTo>
                    <a:pt x="36" y="50"/>
                    <a:pt x="35" y="50"/>
                    <a:pt x="34" y="49"/>
                  </a:cubicBezTo>
                  <a:cubicBezTo>
                    <a:pt x="35" y="45"/>
                    <a:pt x="33" y="33"/>
                    <a:pt x="31" y="31"/>
                  </a:cubicBezTo>
                  <a:cubicBezTo>
                    <a:pt x="37" y="24"/>
                    <a:pt x="44" y="25"/>
                    <a:pt x="54" y="20"/>
                  </a:cubicBezTo>
                  <a:cubicBezTo>
                    <a:pt x="57" y="21"/>
                    <a:pt x="57" y="20"/>
                    <a:pt x="58" y="22"/>
                  </a:cubicBezTo>
                  <a:cubicBezTo>
                    <a:pt x="60" y="20"/>
                    <a:pt x="59" y="24"/>
                    <a:pt x="60" y="27"/>
                  </a:cubicBezTo>
                  <a:cubicBezTo>
                    <a:pt x="59" y="27"/>
                    <a:pt x="58" y="26"/>
                    <a:pt x="58" y="26"/>
                  </a:cubicBezTo>
                  <a:close/>
                </a:path>
              </a:pathLst>
            </a:custGeom>
            <a:solidFill>
              <a:srgbClr val="D62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6" name="ïṣļïḍé">
              <a:extLst>
                <a:ext uri="{FF2B5EF4-FFF2-40B4-BE49-F238E27FC236}">
                  <a16:creationId xmlns:a16="http://schemas.microsoft.com/office/drawing/2014/main" id="{51021BF1-13A9-46B3-8BEF-71123C2215E4}"/>
                </a:ext>
              </a:extLst>
            </p:cNvPr>
            <p:cNvGrpSpPr/>
            <p:nvPr/>
          </p:nvGrpSpPr>
          <p:grpSpPr>
            <a:xfrm>
              <a:off x="4706939" y="2808288"/>
              <a:ext cx="582613" cy="768351"/>
              <a:chOff x="4706939" y="2808288"/>
              <a:chExt cx="582613" cy="768351"/>
            </a:xfrm>
          </p:grpSpPr>
          <p:sp>
            <p:nvSpPr>
              <p:cNvPr id="122" name="ïṩḷïďé">
                <a:extLst>
                  <a:ext uri="{FF2B5EF4-FFF2-40B4-BE49-F238E27FC236}">
                    <a16:creationId xmlns:a16="http://schemas.microsoft.com/office/drawing/2014/main" id="{FEE11E27-ECA6-4D5E-A930-E1E6A2D7EE89}"/>
                  </a:ext>
                </a:extLst>
              </p:cNvPr>
              <p:cNvSpPr/>
              <p:nvPr/>
            </p:nvSpPr>
            <p:spPr bwMode="auto">
              <a:xfrm>
                <a:off x="4706939" y="2808288"/>
                <a:ext cx="582613" cy="357188"/>
              </a:xfrm>
              <a:custGeom>
                <a:avLst/>
                <a:gdLst>
                  <a:gd name="T0" fmla="*/ 104 w 193"/>
                  <a:gd name="T1" fmla="*/ 0 h 117"/>
                  <a:gd name="T2" fmla="*/ 131 w 193"/>
                  <a:gd name="T3" fmla="*/ 62 h 117"/>
                  <a:gd name="T4" fmla="*/ 134 w 193"/>
                  <a:gd name="T5" fmla="*/ 63 h 117"/>
                  <a:gd name="T6" fmla="*/ 188 w 193"/>
                  <a:gd name="T7" fmla="*/ 63 h 117"/>
                  <a:gd name="T8" fmla="*/ 191 w 193"/>
                  <a:gd name="T9" fmla="*/ 75 h 117"/>
                  <a:gd name="T10" fmla="*/ 188 w 193"/>
                  <a:gd name="T11" fmla="*/ 85 h 117"/>
                  <a:gd name="T12" fmla="*/ 90 w 193"/>
                  <a:gd name="T13" fmla="*/ 87 h 117"/>
                  <a:gd name="T14" fmla="*/ 69 w 193"/>
                  <a:gd name="T15" fmla="*/ 94 h 117"/>
                  <a:gd name="T16" fmla="*/ 0 w 193"/>
                  <a:gd name="T17" fmla="*/ 82 h 117"/>
                  <a:gd name="T18" fmla="*/ 75 w 193"/>
                  <a:gd name="T19" fmla="*/ 66 h 117"/>
                  <a:gd name="T20" fmla="*/ 104 w 193"/>
                  <a:gd name="T21" fmla="*/ 63 h 117"/>
                  <a:gd name="T22" fmla="*/ 106 w 193"/>
                  <a:gd name="T23" fmla="*/ 63 h 117"/>
                  <a:gd name="T24" fmla="*/ 104 w 193"/>
                  <a:gd name="T25" fmla="*/ 61 h 117"/>
                  <a:gd name="T26" fmla="*/ 92 w 193"/>
                  <a:gd name="T27" fmla="*/ 51 h 117"/>
                  <a:gd name="T28" fmla="*/ 101 w 193"/>
                  <a:gd name="T29" fmla="*/ 47 h 117"/>
                  <a:gd name="T30" fmla="*/ 83 w 193"/>
                  <a:gd name="T31" fmla="*/ 13 h 117"/>
                  <a:gd name="T32" fmla="*/ 104 w 193"/>
                  <a:gd name="T33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3" h="117">
                    <a:moveTo>
                      <a:pt x="104" y="0"/>
                    </a:moveTo>
                    <a:cubicBezTo>
                      <a:pt x="137" y="3"/>
                      <a:pt x="147" y="36"/>
                      <a:pt x="131" y="62"/>
                    </a:cubicBezTo>
                    <a:cubicBezTo>
                      <a:pt x="132" y="62"/>
                      <a:pt x="133" y="62"/>
                      <a:pt x="134" y="63"/>
                    </a:cubicBezTo>
                    <a:cubicBezTo>
                      <a:pt x="135" y="60"/>
                      <a:pt x="186" y="58"/>
                      <a:pt x="188" y="63"/>
                    </a:cubicBezTo>
                    <a:cubicBezTo>
                      <a:pt x="192" y="66"/>
                      <a:pt x="193" y="77"/>
                      <a:pt x="191" y="75"/>
                    </a:cubicBezTo>
                    <a:cubicBezTo>
                      <a:pt x="193" y="82"/>
                      <a:pt x="192" y="81"/>
                      <a:pt x="188" y="85"/>
                    </a:cubicBezTo>
                    <a:cubicBezTo>
                      <a:pt x="146" y="81"/>
                      <a:pt x="129" y="89"/>
                      <a:pt x="90" y="87"/>
                    </a:cubicBezTo>
                    <a:cubicBezTo>
                      <a:pt x="83" y="90"/>
                      <a:pt x="76" y="92"/>
                      <a:pt x="69" y="94"/>
                    </a:cubicBezTo>
                    <a:cubicBezTo>
                      <a:pt x="38" y="96"/>
                      <a:pt x="26" y="117"/>
                      <a:pt x="0" y="82"/>
                    </a:cubicBezTo>
                    <a:cubicBezTo>
                      <a:pt x="3" y="66"/>
                      <a:pt x="72" y="67"/>
                      <a:pt x="75" y="66"/>
                    </a:cubicBezTo>
                    <a:cubicBezTo>
                      <a:pt x="81" y="65"/>
                      <a:pt x="105" y="64"/>
                      <a:pt x="104" y="63"/>
                    </a:cubicBezTo>
                    <a:cubicBezTo>
                      <a:pt x="105" y="63"/>
                      <a:pt x="106" y="63"/>
                      <a:pt x="106" y="63"/>
                    </a:cubicBezTo>
                    <a:cubicBezTo>
                      <a:pt x="106" y="63"/>
                      <a:pt x="105" y="62"/>
                      <a:pt x="104" y="61"/>
                    </a:cubicBezTo>
                    <a:cubicBezTo>
                      <a:pt x="104" y="60"/>
                      <a:pt x="92" y="53"/>
                      <a:pt x="92" y="51"/>
                    </a:cubicBezTo>
                    <a:cubicBezTo>
                      <a:pt x="94" y="50"/>
                      <a:pt x="98" y="46"/>
                      <a:pt x="101" y="47"/>
                    </a:cubicBezTo>
                    <a:cubicBezTo>
                      <a:pt x="95" y="31"/>
                      <a:pt x="94" y="23"/>
                      <a:pt x="83" y="13"/>
                    </a:cubicBezTo>
                    <a:cubicBezTo>
                      <a:pt x="85" y="2"/>
                      <a:pt x="100" y="4"/>
                      <a:pt x="104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ísḷídé">
                <a:extLst>
                  <a:ext uri="{FF2B5EF4-FFF2-40B4-BE49-F238E27FC236}">
                    <a16:creationId xmlns:a16="http://schemas.microsoft.com/office/drawing/2014/main" id="{9D6CF2CF-3710-4B1D-A514-67216230BC81}"/>
                  </a:ext>
                </a:extLst>
              </p:cNvPr>
              <p:cNvSpPr/>
              <p:nvPr/>
            </p:nvSpPr>
            <p:spPr bwMode="auto">
              <a:xfrm>
                <a:off x="4791076" y="3390901"/>
                <a:ext cx="136525" cy="185738"/>
              </a:xfrm>
              <a:custGeom>
                <a:avLst/>
                <a:gdLst>
                  <a:gd name="T0" fmla="*/ 23 w 45"/>
                  <a:gd name="T1" fmla="*/ 0 h 61"/>
                  <a:gd name="T2" fmla="*/ 24 w 45"/>
                  <a:gd name="T3" fmla="*/ 5 h 61"/>
                  <a:gd name="T4" fmla="*/ 29 w 45"/>
                  <a:gd name="T5" fmla="*/ 2 h 61"/>
                  <a:gd name="T6" fmla="*/ 32 w 45"/>
                  <a:gd name="T7" fmla="*/ 16 h 61"/>
                  <a:gd name="T8" fmla="*/ 42 w 45"/>
                  <a:gd name="T9" fmla="*/ 19 h 61"/>
                  <a:gd name="T10" fmla="*/ 33 w 45"/>
                  <a:gd name="T11" fmla="*/ 58 h 61"/>
                  <a:gd name="T12" fmla="*/ 15 w 45"/>
                  <a:gd name="T13" fmla="*/ 61 h 61"/>
                  <a:gd name="T14" fmla="*/ 23 w 45"/>
                  <a:gd name="T1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61">
                    <a:moveTo>
                      <a:pt x="23" y="0"/>
                    </a:moveTo>
                    <a:cubicBezTo>
                      <a:pt x="24" y="3"/>
                      <a:pt x="24" y="2"/>
                      <a:pt x="24" y="5"/>
                    </a:cubicBezTo>
                    <a:cubicBezTo>
                      <a:pt x="26" y="4"/>
                      <a:pt x="27" y="3"/>
                      <a:pt x="29" y="2"/>
                    </a:cubicBezTo>
                    <a:cubicBezTo>
                      <a:pt x="30" y="7"/>
                      <a:pt x="31" y="11"/>
                      <a:pt x="32" y="16"/>
                    </a:cubicBezTo>
                    <a:cubicBezTo>
                      <a:pt x="37" y="14"/>
                      <a:pt x="42" y="14"/>
                      <a:pt x="42" y="19"/>
                    </a:cubicBezTo>
                    <a:cubicBezTo>
                      <a:pt x="45" y="36"/>
                      <a:pt x="39" y="42"/>
                      <a:pt x="33" y="58"/>
                    </a:cubicBezTo>
                    <a:cubicBezTo>
                      <a:pt x="27" y="59"/>
                      <a:pt x="21" y="60"/>
                      <a:pt x="15" y="61"/>
                    </a:cubicBezTo>
                    <a:cubicBezTo>
                      <a:pt x="0" y="31"/>
                      <a:pt x="6" y="22"/>
                      <a:pt x="23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íś1íḓé">
                <a:extLst>
                  <a:ext uri="{FF2B5EF4-FFF2-40B4-BE49-F238E27FC236}">
                    <a16:creationId xmlns:a16="http://schemas.microsoft.com/office/drawing/2014/main" id="{B39F188B-AB25-4210-AA41-2840C8CBD15E}"/>
                  </a:ext>
                </a:extLst>
              </p:cNvPr>
              <p:cNvSpPr/>
              <p:nvPr/>
            </p:nvSpPr>
            <p:spPr bwMode="auto">
              <a:xfrm>
                <a:off x="5095876" y="3394076"/>
                <a:ext cx="169863" cy="123825"/>
              </a:xfrm>
              <a:custGeom>
                <a:avLst/>
                <a:gdLst>
                  <a:gd name="T0" fmla="*/ 22 w 56"/>
                  <a:gd name="T1" fmla="*/ 0 h 41"/>
                  <a:gd name="T2" fmla="*/ 43 w 56"/>
                  <a:gd name="T3" fmla="*/ 2 h 41"/>
                  <a:gd name="T4" fmla="*/ 56 w 56"/>
                  <a:gd name="T5" fmla="*/ 30 h 41"/>
                  <a:gd name="T6" fmla="*/ 49 w 56"/>
                  <a:gd name="T7" fmla="*/ 38 h 41"/>
                  <a:gd name="T8" fmla="*/ 0 w 56"/>
                  <a:gd name="T9" fmla="*/ 6 h 41"/>
                  <a:gd name="T10" fmla="*/ 2 w 56"/>
                  <a:gd name="T11" fmla="*/ 4 h 41"/>
                  <a:gd name="T12" fmla="*/ 22 w 56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41">
                    <a:moveTo>
                      <a:pt x="22" y="0"/>
                    </a:moveTo>
                    <a:cubicBezTo>
                      <a:pt x="29" y="1"/>
                      <a:pt x="36" y="1"/>
                      <a:pt x="43" y="2"/>
                    </a:cubicBezTo>
                    <a:cubicBezTo>
                      <a:pt x="50" y="17"/>
                      <a:pt x="52" y="16"/>
                      <a:pt x="56" y="30"/>
                    </a:cubicBezTo>
                    <a:cubicBezTo>
                      <a:pt x="53" y="32"/>
                      <a:pt x="52" y="32"/>
                      <a:pt x="49" y="38"/>
                    </a:cubicBezTo>
                    <a:cubicBezTo>
                      <a:pt x="28" y="41"/>
                      <a:pt x="16" y="23"/>
                      <a:pt x="0" y="6"/>
                    </a:cubicBezTo>
                    <a:cubicBezTo>
                      <a:pt x="1" y="5"/>
                      <a:pt x="2" y="5"/>
                      <a:pt x="2" y="4"/>
                    </a:cubicBezTo>
                    <a:cubicBezTo>
                      <a:pt x="4" y="4"/>
                      <a:pt x="22" y="0"/>
                      <a:pt x="22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7" name="îṩ1iḑe">
              <a:extLst>
                <a:ext uri="{FF2B5EF4-FFF2-40B4-BE49-F238E27FC236}">
                  <a16:creationId xmlns:a16="http://schemas.microsoft.com/office/drawing/2014/main" id="{2090C7B5-1E28-465D-8158-BD08CF9E5C73}"/>
                </a:ext>
              </a:extLst>
            </p:cNvPr>
            <p:cNvGrpSpPr/>
            <p:nvPr/>
          </p:nvGrpSpPr>
          <p:grpSpPr>
            <a:xfrm>
              <a:off x="7081839" y="2805113"/>
              <a:ext cx="560388" cy="857251"/>
              <a:chOff x="7081839" y="2805113"/>
              <a:chExt cx="560388" cy="857251"/>
            </a:xfrm>
          </p:grpSpPr>
          <p:sp>
            <p:nvSpPr>
              <p:cNvPr id="113" name="í$ḷide">
                <a:extLst>
                  <a:ext uri="{FF2B5EF4-FFF2-40B4-BE49-F238E27FC236}">
                    <a16:creationId xmlns:a16="http://schemas.microsoft.com/office/drawing/2014/main" id="{046CACBF-786E-4B3D-903E-6D83B8A189C9}"/>
                  </a:ext>
                </a:extLst>
              </p:cNvPr>
              <p:cNvSpPr/>
              <p:nvPr/>
            </p:nvSpPr>
            <p:spPr bwMode="auto">
              <a:xfrm>
                <a:off x="7359651" y="2805113"/>
                <a:ext cx="209550" cy="290513"/>
              </a:xfrm>
              <a:custGeom>
                <a:avLst/>
                <a:gdLst>
                  <a:gd name="T0" fmla="*/ 37 w 69"/>
                  <a:gd name="T1" fmla="*/ 0 h 95"/>
                  <a:gd name="T2" fmla="*/ 53 w 69"/>
                  <a:gd name="T3" fmla="*/ 8 h 95"/>
                  <a:gd name="T4" fmla="*/ 26 w 69"/>
                  <a:gd name="T5" fmla="*/ 63 h 95"/>
                  <a:gd name="T6" fmla="*/ 29 w 69"/>
                  <a:gd name="T7" fmla="*/ 65 h 95"/>
                  <a:gd name="T8" fmla="*/ 63 w 69"/>
                  <a:gd name="T9" fmla="*/ 59 h 95"/>
                  <a:gd name="T10" fmla="*/ 69 w 69"/>
                  <a:gd name="T11" fmla="*/ 64 h 95"/>
                  <a:gd name="T12" fmla="*/ 69 w 69"/>
                  <a:gd name="T13" fmla="*/ 71 h 95"/>
                  <a:gd name="T14" fmla="*/ 17 w 69"/>
                  <a:gd name="T15" fmla="*/ 78 h 95"/>
                  <a:gd name="T16" fmla="*/ 4 w 69"/>
                  <a:gd name="T17" fmla="*/ 95 h 95"/>
                  <a:gd name="T18" fmla="*/ 5 w 69"/>
                  <a:gd name="T19" fmla="*/ 92 h 95"/>
                  <a:gd name="T20" fmla="*/ 2 w 69"/>
                  <a:gd name="T21" fmla="*/ 95 h 95"/>
                  <a:gd name="T22" fmla="*/ 0 w 69"/>
                  <a:gd name="T23" fmla="*/ 93 h 95"/>
                  <a:gd name="T24" fmla="*/ 6 w 69"/>
                  <a:gd name="T25" fmla="*/ 82 h 95"/>
                  <a:gd name="T26" fmla="*/ 5 w 69"/>
                  <a:gd name="T27" fmla="*/ 75 h 95"/>
                  <a:gd name="T28" fmla="*/ 9 w 69"/>
                  <a:gd name="T29" fmla="*/ 76 h 95"/>
                  <a:gd name="T30" fmla="*/ 6 w 69"/>
                  <a:gd name="T31" fmla="*/ 68 h 95"/>
                  <a:gd name="T32" fmla="*/ 30 w 69"/>
                  <a:gd name="T33" fmla="*/ 7 h 95"/>
                  <a:gd name="T34" fmla="*/ 34 w 69"/>
                  <a:gd name="T35" fmla="*/ 7 h 95"/>
                  <a:gd name="T36" fmla="*/ 32 w 69"/>
                  <a:gd name="T37" fmla="*/ 3 h 95"/>
                  <a:gd name="T38" fmla="*/ 34 w 69"/>
                  <a:gd name="T39" fmla="*/ 1 h 95"/>
                  <a:gd name="T40" fmla="*/ 37 w 69"/>
                  <a:gd name="T4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9" h="95">
                    <a:moveTo>
                      <a:pt x="37" y="0"/>
                    </a:moveTo>
                    <a:cubicBezTo>
                      <a:pt x="46" y="4"/>
                      <a:pt x="43" y="3"/>
                      <a:pt x="53" y="8"/>
                    </a:cubicBezTo>
                    <a:cubicBezTo>
                      <a:pt x="46" y="19"/>
                      <a:pt x="40" y="58"/>
                      <a:pt x="26" y="63"/>
                    </a:cubicBezTo>
                    <a:cubicBezTo>
                      <a:pt x="27" y="64"/>
                      <a:pt x="28" y="65"/>
                      <a:pt x="29" y="65"/>
                    </a:cubicBezTo>
                    <a:cubicBezTo>
                      <a:pt x="31" y="61"/>
                      <a:pt x="51" y="62"/>
                      <a:pt x="63" y="59"/>
                    </a:cubicBezTo>
                    <a:cubicBezTo>
                      <a:pt x="65" y="62"/>
                      <a:pt x="67" y="62"/>
                      <a:pt x="69" y="64"/>
                    </a:cubicBezTo>
                    <a:cubicBezTo>
                      <a:pt x="69" y="67"/>
                      <a:pt x="69" y="69"/>
                      <a:pt x="69" y="71"/>
                    </a:cubicBezTo>
                    <a:cubicBezTo>
                      <a:pt x="52" y="74"/>
                      <a:pt x="35" y="73"/>
                      <a:pt x="17" y="78"/>
                    </a:cubicBezTo>
                    <a:cubicBezTo>
                      <a:pt x="18" y="80"/>
                      <a:pt x="10" y="92"/>
                      <a:pt x="4" y="95"/>
                    </a:cubicBezTo>
                    <a:cubicBezTo>
                      <a:pt x="4" y="94"/>
                      <a:pt x="5" y="93"/>
                      <a:pt x="5" y="92"/>
                    </a:cubicBezTo>
                    <a:cubicBezTo>
                      <a:pt x="2" y="94"/>
                      <a:pt x="2" y="92"/>
                      <a:pt x="2" y="95"/>
                    </a:cubicBezTo>
                    <a:cubicBezTo>
                      <a:pt x="0" y="94"/>
                      <a:pt x="0" y="92"/>
                      <a:pt x="0" y="93"/>
                    </a:cubicBezTo>
                    <a:cubicBezTo>
                      <a:pt x="0" y="92"/>
                      <a:pt x="0" y="81"/>
                      <a:pt x="6" y="82"/>
                    </a:cubicBezTo>
                    <a:cubicBezTo>
                      <a:pt x="4" y="77"/>
                      <a:pt x="6" y="78"/>
                      <a:pt x="5" y="75"/>
                    </a:cubicBezTo>
                    <a:cubicBezTo>
                      <a:pt x="6" y="75"/>
                      <a:pt x="8" y="76"/>
                      <a:pt x="9" y="76"/>
                    </a:cubicBezTo>
                    <a:cubicBezTo>
                      <a:pt x="8" y="73"/>
                      <a:pt x="7" y="71"/>
                      <a:pt x="6" y="68"/>
                    </a:cubicBezTo>
                    <a:cubicBezTo>
                      <a:pt x="18" y="61"/>
                      <a:pt x="32" y="13"/>
                      <a:pt x="30" y="7"/>
                    </a:cubicBezTo>
                    <a:cubicBezTo>
                      <a:pt x="31" y="7"/>
                      <a:pt x="33" y="7"/>
                      <a:pt x="34" y="7"/>
                    </a:cubicBezTo>
                    <a:cubicBezTo>
                      <a:pt x="32" y="5"/>
                      <a:pt x="33" y="6"/>
                      <a:pt x="32" y="3"/>
                    </a:cubicBezTo>
                    <a:cubicBezTo>
                      <a:pt x="34" y="2"/>
                      <a:pt x="32" y="3"/>
                      <a:pt x="34" y="1"/>
                    </a:cubicBezTo>
                    <a:cubicBezTo>
                      <a:pt x="37" y="0"/>
                      <a:pt x="35" y="2"/>
                      <a:pt x="3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íṥḷídè">
                <a:extLst>
                  <a:ext uri="{FF2B5EF4-FFF2-40B4-BE49-F238E27FC236}">
                    <a16:creationId xmlns:a16="http://schemas.microsoft.com/office/drawing/2014/main" id="{AB69CB28-5E9B-41C3-AC7B-EF1B441BFA31}"/>
                  </a:ext>
                </a:extLst>
              </p:cNvPr>
              <p:cNvSpPr/>
              <p:nvPr/>
            </p:nvSpPr>
            <p:spPr bwMode="auto">
              <a:xfrm>
                <a:off x="7121526" y="2851151"/>
                <a:ext cx="231775" cy="258763"/>
              </a:xfrm>
              <a:custGeom>
                <a:avLst/>
                <a:gdLst>
                  <a:gd name="T0" fmla="*/ 44 w 77"/>
                  <a:gd name="T1" fmla="*/ 0 h 85"/>
                  <a:gd name="T2" fmla="*/ 59 w 77"/>
                  <a:gd name="T3" fmla="*/ 6 h 85"/>
                  <a:gd name="T4" fmla="*/ 72 w 77"/>
                  <a:gd name="T5" fmla="*/ 40 h 85"/>
                  <a:gd name="T6" fmla="*/ 72 w 77"/>
                  <a:gd name="T7" fmla="*/ 52 h 85"/>
                  <a:gd name="T8" fmla="*/ 73 w 77"/>
                  <a:gd name="T9" fmla="*/ 54 h 85"/>
                  <a:gd name="T10" fmla="*/ 70 w 77"/>
                  <a:gd name="T11" fmla="*/ 57 h 85"/>
                  <a:gd name="T12" fmla="*/ 72 w 77"/>
                  <a:gd name="T13" fmla="*/ 76 h 85"/>
                  <a:gd name="T14" fmla="*/ 68 w 77"/>
                  <a:gd name="T15" fmla="*/ 81 h 85"/>
                  <a:gd name="T16" fmla="*/ 58 w 77"/>
                  <a:gd name="T17" fmla="*/ 81 h 85"/>
                  <a:gd name="T18" fmla="*/ 48 w 77"/>
                  <a:gd name="T19" fmla="*/ 69 h 85"/>
                  <a:gd name="T20" fmla="*/ 47 w 77"/>
                  <a:gd name="T21" fmla="*/ 71 h 85"/>
                  <a:gd name="T22" fmla="*/ 44 w 77"/>
                  <a:gd name="T23" fmla="*/ 72 h 85"/>
                  <a:gd name="T24" fmla="*/ 41 w 77"/>
                  <a:gd name="T25" fmla="*/ 75 h 85"/>
                  <a:gd name="T26" fmla="*/ 8 w 77"/>
                  <a:gd name="T27" fmla="*/ 84 h 85"/>
                  <a:gd name="T28" fmla="*/ 7 w 77"/>
                  <a:gd name="T29" fmla="*/ 82 h 85"/>
                  <a:gd name="T30" fmla="*/ 0 w 77"/>
                  <a:gd name="T31" fmla="*/ 73 h 85"/>
                  <a:gd name="T32" fmla="*/ 2 w 77"/>
                  <a:gd name="T33" fmla="*/ 65 h 85"/>
                  <a:gd name="T34" fmla="*/ 48 w 77"/>
                  <a:gd name="T35" fmla="*/ 53 h 85"/>
                  <a:gd name="T36" fmla="*/ 44 w 77"/>
                  <a:gd name="T37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85">
                    <a:moveTo>
                      <a:pt x="44" y="0"/>
                    </a:moveTo>
                    <a:cubicBezTo>
                      <a:pt x="51" y="1"/>
                      <a:pt x="52" y="4"/>
                      <a:pt x="59" y="6"/>
                    </a:cubicBezTo>
                    <a:cubicBezTo>
                      <a:pt x="61" y="18"/>
                      <a:pt x="67" y="36"/>
                      <a:pt x="72" y="40"/>
                    </a:cubicBezTo>
                    <a:cubicBezTo>
                      <a:pt x="72" y="40"/>
                      <a:pt x="71" y="50"/>
                      <a:pt x="72" y="52"/>
                    </a:cubicBezTo>
                    <a:cubicBezTo>
                      <a:pt x="73" y="55"/>
                      <a:pt x="71" y="53"/>
                      <a:pt x="73" y="54"/>
                    </a:cubicBezTo>
                    <a:cubicBezTo>
                      <a:pt x="72" y="56"/>
                      <a:pt x="73" y="56"/>
                      <a:pt x="70" y="57"/>
                    </a:cubicBezTo>
                    <a:cubicBezTo>
                      <a:pt x="72" y="61"/>
                      <a:pt x="77" y="80"/>
                      <a:pt x="72" y="76"/>
                    </a:cubicBezTo>
                    <a:cubicBezTo>
                      <a:pt x="71" y="79"/>
                      <a:pt x="71" y="79"/>
                      <a:pt x="68" y="81"/>
                    </a:cubicBezTo>
                    <a:cubicBezTo>
                      <a:pt x="64" y="81"/>
                      <a:pt x="61" y="81"/>
                      <a:pt x="58" y="81"/>
                    </a:cubicBezTo>
                    <a:cubicBezTo>
                      <a:pt x="54" y="77"/>
                      <a:pt x="52" y="72"/>
                      <a:pt x="48" y="69"/>
                    </a:cubicBezTo>
                    <a:cubicBezTo>
                      <a:pt x="48" y="70"/>
                      <a:pt x="47" y="71"/>
                      <a:pt x="47" y="71"/>
                    </a:cubicBezTo>
                    <a:cubicBezTo>
                      <a:pt x="46" y="72"/>
                      <a:pt x="45" y="72"/>
                      <a:pt x="44" y="72"/>
                    </a:cubicBezTo>
                    <a:cubicBezTo>
                      <a:pt x="42" y="73"/>
                      <a:pt x="43" y="74"/>
                      <a:pt x="41" y="75"/>
                    </a:cubicBezTo>
                    <a:cubicBezTo>
                      <a:pt x="32" y="80"/>
                      <a:pt x="21" y="80"/>
                      <a:pt x="8" y="84"/>
                    </a:cubicBezTo>
                    <a:cubicBezTo>
                      <a:pt x="6" y="85"/>
                      <a:pt x="7" y="83"/>
                      <a:pt x="7" y="82"/>
                    </a:cubicBezTo>
                    <a:cubicBezTo>
                      <a:pt x="3" y="81"/>
                      <a:pt x="2" y="77"/>
                      <a:pt x="0" y="73"/>
                    </a:cubicBezTo>
                    <a:cubicBezTo>
                      <a:pt x="1" y="70"/>
                      <a:pt x="2" y="68"/>
                      <a:pt x="2" y="65"/>
                    </a:cubicBezTo>
                    <a:cubicBezTo>
                      <a:pt x="16" y="65"/>
                      <a:pt x="35" y="62"/>
                      <a:pt x="48" y="53"/>
                    </a:cubicBezTo>
                    <a:cubicBezTo>
                      <a:pt x="43" y="43"/>
                      <a:pt x="39" y="9"/>
                      <a:pt x="44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í$1ïḑe">
                <a:extLst>
                  <a:ext uri="{FF2B5EF4-FFF2-40B4-BE49-F238E27FC236}">
                    <a16:creationId xmlns:a16="http://schemas.microsoft.com/office/drawing/2014/main" id="{AD19B295-A47D-4513-9DC8-A629F9560EBC}"/>
                  </a:ext>
                </a:extLst>
              </p:cNvPr>
              <p:cNvSpPr/>
              <p:nvPr/>
            </p:nvSpPr>
            <p:spPr bwMode="auto">
              <a:xfrm>
                <a:off x="7375526" y="307340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î$1idè">
                <a:extLst>
                  <a:ext uri="{FF2B5EF4-FFF2-40B4-BE49-F238E27FC236}">
                    <a16:creationId xmlns:a16="http://schemas.microsoft.com/office/drawing/2014/main" id="{6F375648-04E9-4C4D-A91A-BD51AA2085B0}"/>
                  </a:ext>
                </a:extLst>
              </p:cNvPr>
              <p:cNvSpPr/>
              <p:nvPr/>
            </p:nvSpPr>
            <p:spPr bwMode="auto">
              <a:xfrm>
                <a:off x="7081839" y="3086101"/>
                <a:ext cx="560388" cy="576263"/>
              </a:xfrm>
              <a:custGeom>
                <a:avLst/>
                <a:gdLst>
                  <a:gd name="T0" fmla="*/ 178 w 185"/>
                  <a:gd name="T1" fmla="*/ 68 h 189"/>
                  <a:gd name="T2" fmla="*/ 112 w 185"/>
                  <a:gd name="T3" fmla="*/ 52 h 189"/>
                  <a:gd name="T4" fmla="*/ 110 w 185"/>
                  <a:gd name="T5" fmla="*/ 46 h 189"/>
                  <a:gd name="T6" fmla="*/ 133 w 185"/>
                  <a:gd name="T7" fmla="*/ 12 h 189"/>
                  <a:gd name="T8" fmla="*/ 129 w 185"/>
                  <a:gd name="T9" fmla="*/ 3 h 189"/>
                  <a:gd name="T10" fmla="*/ 120 w 185"/>
                  <a:gd name="T11" fmla="*/ 0 h 189"/>
                  <a:gd name="T12" fmla="*/ 105 w 185"/>
                  <a:gd name="T13" fmla="*/ 39 h 189"/>
                  <a:gd name="T14" fmla="*/ 94 w 185"/>
                  <a:gd name="T15" fmla="*/ 52 h 189"/>
                  <a:gd name="T16" fmla="*/ 88 w 185"/>
                  <a:gd name="T17" fmla="*/ 52 h 189"/>
                  <a:gd name="T18" fmla="*/ 96 w 185"/>
                  <a:gd name="T19" fmla="*/ 44 h 189"/>
                  <a:gd name="T20" fmla="*/ 84 w 185"/>
                  <a:gd name="T21" fmla="*/ 31 h 189"/>
                  <a:gd name="T22" fmla="*/ 76 w 185"/>
                  <a:gd name="T23" fmla="*/ 35 h 189"/>
                  <a:gd name="T24" fmla="*/ 65 w 185"/>
                  <a:gd name="T25" fmla="*/ 7 h 189"/>
                  <a:gd name="T26" fmla="*/ 61 w 185"/>
                  <a:gd name="T27" fmla="*/ 12 h 189"/>
                  <a:gd name="T28" fmla="*/ 61 w 185"/>
                  <a:gd name="T29" fmla="*/ 18 h 189"/>
                  <a:gd name="T30" fmla="*/ 38 w 185"/>
                  <a:gd name="T31" fmla="*/ 48 h 189"/>
                  <a:gd name="T32" fmla="*/ 18 w 185"/>
                  <a:gd name="T33" fmla="*/ 71 h 189"/>
                  <a:gd name="T34" fmla="*/ 5 w 185"/>
                  <a:gd name="T35" fmla="*/ 76 h 189"/>
                  <a:gd name="T36" fmla="*/ 4 w 185"/>
                  <a:gd name="T37" fmla="*/ 92 h 189"/>
                  <a:gd name="T38" fmla="*/ 18 w 185"/>
                  <a:gd name="T39" fmla="*/ 101 h 189"/>
                  <a:gd name="T40" fmla="*/ 22 w 185"/>
                  <a:gd name="T41" fmla="*/ 100 h 189"/>
                  <a:gd name="T42" fmla="*/ 45 w 185"/>
                  <a:gd name="T43" fmla="*/ 87 h 189"/>
                  <a:gd name="T44" fmla="*/ 20 w 185"/>
                  <a:gd name="T45" fmla="*/ 127 h 189"/>
                  <a:gd name="T46" fmla="*/ 21 w 185"/>
                  <a:gd name="T47" fmla="*/ 139 h 189"/>
                  <a:gd name="T48" fmla="*/ 38 w 185"/>
                  <a:gd name="T49" fmla="*/ 148 h 189"/>
                  <a:gd name="T50" fmla="*/ 86 w 185"/>
                  <a:gd name="T51" fmla="*/ 103 h 189"/>
                  <a:gd name="T52" fmla="*/ 86 w 185"/>
                  <a:gd name="T53" fmla="*/ 98 h 189"/>
                  <a:gd name="T54" fmla="*/ 92 w 185"/>
                  <a:gd name="T55" fmla="*/ 96 h 189"/>
                  <a:gd name="T56" fmla="*/ 89 w 185"/>
                  <a:gd name="T57" fmla="*/ 88 h 189"/>
                  <a:gd name="T58" fmla="*/ 90 w 185"/>
                  <a:gd name="T59" fmla="*/ 86 h 189"/>
                  <a:gd name="T60" fmla="*/ 116 w 185"/>
                  <a:gd name="T61" fmla="*/ 114 h 189"/>
                  <a:gd name="T62" fmla="*/ 135 w 185"/>
                  <a:gd name="T63" fmla="*/ 109 h 189"/>
                  <a:gd name="T64" fmla="*/ 90 w 185"/>
                  <a:gd name="T65" fmla="*/ 77 h 189"/>
                  <a:gd name="T66" fmla="*/ 92 w 185"/>
                  <a:gd name="T67" fmla="*/ 84 h 189"/>
                  <a:gd name="T68" fmla="*/ 74 w 185"/>
                  <a:gd name="T69" fmla="*/ 88 h 189"/>
                  <a:gd name="T70" fmla="*/ 60 w 185"/>
                  <a:gd name="T71" fmla="*/ 102 h 189"/>
                  <a:gd name="T72" fmla="*/ 89 w 185"/>
                  <a:gd name="T73" fmla="*/ 56 h 189"/>
                  <a:gd name="T74" fmla="*/ 92 w 185"/>
                  <a:gd name="T75" fmla="*/ 64 h 189"/>
                  <a:gd name="T76" fmla="*/ 100 w 185"/>
                  <a:gd name="T77" fmla="*/ 64 h 189"/>
                  <a:gd name="T78" fmla="*/ 106 w 185"/>
                  <a:gd name="T79" fmla="*/ 57 h 189"/>
                  <a:gd name="T80" fmla="*/ 134 w 185"/>
                  <a:gd name="T81" fmla="*/ 56 h 189"/>
                  <a:gd name="T82" fmla="*/ 155 w 185"/>
                  <a:gd name="T83" fmla="*/ 61 h 189"/>
                  <a:gd name="T84" fmla="*/ 120 w 185"/>
                  <a:gd name="T85" fmla="*/ 160 h 189"/>
                  <a:gd name="T86" fmla="*/ 104 w 185"/>
                  <a:gd name="T87" fmla="*/ 143 h 189"/>
                  <a:gd name="T88" fmla="*/ 95 w 185"/>
                  <a:gd name="T89" fmla="*/ 141 h 189"/>
                  <a:gd name="T90" fmla="*/ 94 w 185"/>
                  <a:gd name="T91" fmla="*/ 149 h 189"/>
                  <a:gd name="T92" fmla="*/ 115 w 185"/>
                  <a:gd name="T93" fmla="*/ 186 h 189"/>
                  <a:gd name="T94" fmla="*/ 135 w 185"/>
                  <a:gd name="T95" fmla="*/ 188 h 189"/>
                  <a:gd name="T96" fmla="*/ 178 w 185"/>
                  <a:gd name="T97" fmla="*/ 68 h 189"/>
                  <a:gd name="T98" fmla="*/ 66 w 185"/>
                  <a:gd name="T99" fmla="*/ 53 h 189"/>
                  <a:gd name="T100" fmla="*/ 68 w 185"/>
                  <a:gd name="T101" fmla="*/ 56 h 189"/>
                  <a:gd name="T102" fmla="*/ 55 w 185"/>
                  <a:gd name="T103" fmla="*/ 64 h 189"/>
                  <a:gd name="T104" fmla="*/ 54 w 185"/>
                  <a:gd name="T105" fmla="*/ 61 h 189"/>
                  <a:gd name="T106" fmla="*/ 61 w 185"/>
                  <a:gd name="T107" fmla="*/ 56 h 189"/>
                  <a:gd name="T108" fmla="*/ 60 w 185"/>
                  <a:gd name="T109" fmla="*/ 55 h 189"/>
                  <a:gd name="T110" fmla="*/ 75 w 185"/>
                  <a:gd name="T111" fmla="*/ 36 h 189"/>
                  <a:gd name="T112" fmla="*/ 76 w 185"/>
                  <a:gd name="T113" fmla="*/ 36 h 189"/>
                  <a:gd name="T114" fmla="*/ 66 w 185"/>
                  <a:gd name="T115" fmla="*/ 53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5" h="189">
                    <a:moveTo>
                      <a:pt x="178" y="68"/>
                    </a:moveTo>
                    <a:cubicBezTo>
                      <a:pt x="184" y="47"/>
                      <a:pt x="122" y="47"/>
                      <a:pt x="112" y="52"/>
                    </a:cubicBezTo>
                    <a:cubicBezTo>
                      <a:pt x="112" y="50"/>
                      <a:pt x="111" y="48"/>
                      <a:pt x="110" y="46"/>
                    </a:cubicBezTo>
                    <a:cubicBezTo>
                      <a:pt x="115" y="48"/>
                      <a:pt x="125" y="17"/>
                      <a:pt x="133" y="12"/>
                    </a:cubicBezTo>
                    <a:cubicBezTo>
                      <a:pt x="132" y="7"/>
                      <a:pt x="131" y="5"/>
                      <a:pt x="129" y="3"/>
                    </a:cubicBezTo>
                    <a:cubicBezTo>
                      <a:pt x="125" y="0"/>
                      <a:pt x="123" y="1"/>
                      <a:pt x="120" y="0"/>
                    </a:cubicBezTo>
                    <a:cubicBezTo>
                      <a:pt x="115" y="13"/>
                      <a:pt x="110" y="26"/>
                      <a:pt x="105" y="39"/>
                    </a:cubicBezTo>
                    <a:cubicBezTo>
                      <a:pt x="102" y="42"/>
                      <a:pt x="96" y="47"/>
                      <a:pt x="94" y="52"/>
                    </a:cubicBezTo>
                    <a:cubicBezTo>
                      <a:pt x="92" y="52"/>
                      <a:pt x="90" y="52"/>
                      <a:pt x="88" y="52"/>
                    </a:cubicBezTo>
                    <a:cubicBezTo>
                      <a:pt x="91" y="47"/>
                      <a:pt x="92" y="50"/>
                      <a:pt x="96" y="44"/>
                    </a:cubicBezTo>
                    <a:cubicBezTo>
                      <a:pt x="93" y="40"/>
                      <a:pt x="89" y="35"/>
                      <a:pt x="84" y="31"/>
                    </a:cubicBezTo>
                    <a:cubicBezTo>
                      <a:pt x="81" y="32"/>
                      <a:pt x="78" y="33"/>
                      <a:pt x="76" y="35"/>
                    </a:cubicBezTo>
                    <a:cubicBezTo>
                      <a:pt x="85" y="9"/>
                      <a:pt x="74" y="20"/>
                      <a:pt x="65" y="7"/>
                    </a:cubicBezTo>
                    <a:cubicBezTo>
                      <a:pt x="62" y="9"/>
                      <a:pt x="62" y="8"/>
                      <a:pt x="61" y="12"/>
                    </a:cubicBezTo>
                    <a:cubicBezTo>
                      <a:pt x="63" y="9"/>
                      <a:pt x="61" y="18"/>
                      <a:pt x="61" y="18"/>
                    </a:cubicBezTo>
                    <a:cubicBezTo>
                      <a:pt x="59" y="18"/>
                      <a:pt x="51" y="40"/>
                      <a:pt x="38" y="48"/>
                    </a:cubicBezTo>
                    <a:cubicBezTo>
                      <a:pt x="30" y="54"/>
                      <a:pt x="25" y="62"/>
                      <a:pt x="18" y="71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4" y="79"/>
                      <a:pt x="0" y="89"/>
                      <a:pt x="4" y="92"/>
                    </a:cubicBezTo>
                    <a:cubicBezTo>
                      <a:pt x="3" y="96"/>
                      <a:pt x="14" y="102"/>
                      <a:pt x="18" y="101"/>
                    </a:cubicBezTo>
                    <a:cubicBezTo>
                      <a:pt x="20" y="102"/>
                      <a:pt x="21" y="102"/>
                      <a:pt x="22" y="100"/>
                    </a:cubicBezTo>
                    <a:cubicBezTo>
                      <a:pt x="28" y="92"/>
                      <a:pt x="37" y="91"/>
                      <a:pt x="45" y="87"/>
                    </a:cubicBezTo>
                    <a:cubicBezTo>
                      <a:pt x="43" y="93"/>
                      <a:pt x="27" y="124"/>
                      <a:pt x="20" y="127"/>
                    </a:cubicBezTo>
                    <a:cubicBezTo>
                      <a:pt x="21" y="131"/>
                      <a:pt x="21" y="135"/>
                      <a:pt x="21" y="139"/>
                    </a:cubicBezTo>
                    <a:cubicBezTo>
                      <a:pt x="26" y="148"/>
                      <a:pt x="31" y="147"/>
                      <a:pt x="38" y="148"/>
                    </a:cubicBezTo>
                    <a:cubicBezTo>
                      <a:pt x="42" y="134"/>
                      <a:pt x="82" y="117"/>
                      <a:pt x="86" y="103"/>
                    </a:cubicBezTo>
                    <a:cubicBezTo>
                      <a:pt x="89" y="102"/>
                      <a:pt x="87" y="100"/>
                      <a:pt x="86" y="98"/>
                    </a:cubicBezTo>
                    <a:cubicBezTo>
                      <a:pt x="88" y="97"/>
                      <a:pt x="90" y="97"/>
                      <a:pt x="92" y="96"/>
                    </a:cubicBezTo>
                    <a:cubicBezTo>
                      <a:pt x="91" y="93"/>
                      <a:pt x="90" y="90"/>
                      <a:pt x="89" y="88"/>
                    </a:cubicBezTo>
                    <a:cubicBezTo>
                      <a:pt x="91" y="89"/>
                      <a:pt x="90" y="86"/>
                      <a:pt x="90" y="86"/>
                    </a:cubicBezTo>
                    <a:cubicBezTo>
                      <a:pt x="97" y="89"/>
                      <a:pt x="115" y="111"/>
                      <a:pt x="116" y="114"/>
                    </a:cubicBezTo>
                    <a:cubicBezTo>
                      <a:pt x="126" y="114"/>
                      <a:pt x="126" y="111"/>
                      <a:pt x="135" y="109"/>
                    </a:cubicBezTo>
                    <a:cubicBezTo>
                      <a:pt x="128" y="81"/>
                      <a:pt x="115" y="83"/>
                      <a:pt x="90" y="77"/>
                    </a:cubicBezTo>
                    <a:cubicBezTo>
                      <a:pt x="90" y="81"/>
                      <a:pt x="89" y="81"/>
                      <a:pt x="92" y="84"/>
                    </a:cubicBezTo>
                    <a:cubicBezTo>
                      <a:pt x="86" y="85"/>
                      <a:pt x="80" y="87"/>
                      <a:pt x="74" y="88"/>
                    </a:cubicBezTo>
                    <a:cubicBezTo>
                      <a:pt x="68" y="94"/>
                      <a:pt x="68" y="98"/>
                      <a:pt x="60" y="102"/>
                    </a:cubicBezTo>
                    <a:cubicBezTo>
                      <a:pt x="69" y="83"/>
                      <a:pt x="81" y="61"/>
                      <a:pt x="89" y="56"/>
                    </a:cubicBezTo>
                    <a:cubicBezTo>
                      <a:pt x="90" y="59"/>
                      <a:pt x="92" y="61"/>
                      <a:pt x="92" y="64"/>
                    </a:cubicBezTo>
                    <a:cubicBezTo>
                      <a:pt x="97" y="64"/>
                      <a:pt x="98" y="65"/>
                      <a:pt x="100" y="64"/>
                    </a:cubicBezTo>
                    <a:cubicBezTo>
                      <a:pt x="103" y="63"/>
                      <a:pt x="104" y="60"/>
                      <a:pt x="106" y="57"/>
                    </a:cubicBezTo>
                    <a:cubicBezTo>
                      <a:pt x="115" y="56"/>
                      <a:pt x="125" y="56"/>
                      <a:pt x="134" y="56"/>
                    </a:cubicBezTo>
                    <a:cubicBezTo>
                      <a:pt x="141" y="57"/>
                      <a:pt x="148" y="59"/>
                      <a:pt x="155" y="61"/>
                    </a:cubicBezTo>
                    <a:cubicBezTo>
                      <a:pt x="159" y="91"/>
                      <a:pt x="148" y="140"/>
                      <a:pt x="120" y="160"/>
                    </a:cubicBezTo>
                    <a:cubicBezTo>
                      <a:pt x="111" y="155"/>
                      <a:pt x="107" y="154"/>
                      <a:pt x="104" y="143"/>
                    </a:cubicBezTo>
                    <a:cubicBezTo>
                      <a:pt x="101" y="143"/>
                      <a:pt x="98" y="142"/>
                      <a:pt x="95" y="141"/>
                    </a:cubicBezTo>
                    <a:cubicBezTo>
                      <a:pt x="95" y="144"/>
                      <a:pt x="94" y="146"/>
                      <a:pt x="94" y="149"/>
                    </a:cubicBezTo>
                    <a:cubicBezTo>
                      <a:pt x="103" y="155"/>
                      <a:pt x="113" y="180"/>
                      <a:pt x="115" y="186"/>
                    </a:cubicBezTo>
                    <a:cubicBezTo>
                      <a:pt x="125" y="189"/>
                      <a:pt x="126" y="187"/>
                      <a:pt x="135" y="188"/>
                    </a:cubicBezTo>
                    <a:cubicBezTo>
                      <a:pt x="151" y="164"/>
                      <a:pt x="185" y="102"/>
                      <a:pt x="178" y="68"/>
                    </a:cubicBezTo>
                    <a:close/>
                    <a:moveTo>
                      <a:pt x="66" y="53"/>
                    </a:moveTo>
                    <a:cubicBezTo>
                      <a:pt x="67" y="54"/>
                      <a:pt x="68" y="55"/>
                      <a:pt x="68" y="56"/>
                    </a:cubicBezTo>
                    <a:cubicBezTo>
                      <a:pt x="65" y="56"/>
                      <a:pt x="61" y="62"/>
                      <a:pt x="55" y="64"/>
                    </a:cubicBezTo>
                    <a:cubicBezTo>
                      <a:pt x="54" y="63"/>
                      <a:pt x="54" y="62"/>
                      <a:pt x="54" y="61"/>
                    </a:cubicBezTo>
                    <a:cubicBezTo>
                      <a:pt x="56" y="59"/>
                      <a:pt x="59" y="57"/>
                      <a:pt x="61" y="56"/>
                    </a:cubicBezTo>
                    <a:cubicBezTo>
                      <a:pt x="60" y="54"/>
                      <a:pt x="62" y="54"/>
                      <a:pt x="60" y="55"/>
                    </a:cubicBezTo>
                    <a:cubicBezTo>
                      <a:pt x="63" y="46"/>
                      <a:pt x="71" y="42"/>
                      <a:pt x="75" y="36"/>
                    </a:cubicBezTo>
                    <a:cubicBezTo>
                      <a:pt x="75" y="36"/>
                      <a:pt x="76" y="36"/>
                      <a:pt x="76" y="36"/>
                    </a:cubicBezTo>
                    <a:cubicBezTo>
                      <a:pt x="77" y="43"/>
                      <a:pt x="71" y="51"/>
                      <a:pt x="66" y="53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ïsḷïḍè">
                <a:extLst>
                  <a:ext uri="{FF2B5EF4-FFF2-40B4-BE49-F238E27FC236}">
                    <a16:creationId xmlns:a16="http://schemas.microsoft.com/office/drawing/2014/main" id="{5F2A9712-45A0-4DEA-96DF-D5806FBA38FD}"/>
                  </a:ext>
                </a:extLst>
              </p:cNvPr>
              <p:cNvSpPr/>
              <p:nvPr/>
            </p:nvSpPr>
            <p:spPr bwMode="auto">
              <a:xfrm>
                <a:off x="7302501" y="3208338"/>
                <a:ext cx="6350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íṥlîḑè">
                <a:extLst>
                  <a:ext uri="{FF2B5EF4-FFF2-40B4-BE49-F238E27FC236}">
                    <a16:creationId xmlns:a16="http://schemas.microsoft.com/office/drawing/2014/main" id="{EFBDA102-691A-4469-A638-248E626D4BDB}"/>
                  </a:ext>
                </a:extLst>
              </p:cNvPr>
              <p:cNvSpPr/>
              <p:nvPr/>
            </p:nvSpPr>
            <p:spPr bwMode="auto">
              <a:xfrm>
                <a:off x="7342189" y="3248026"/>
                <a:ext cx="6350" cy="7938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iṧlîḋè">
                <a:extLst>
                  <a:ext uri="{FF2B5EF4-FFF2-40B4-BE49-F238E27FC236}">
                    <a16:creationId xmlns:a16="http://schemas.microsoft.com/office/drawing/2014/main" id="{2D27F499-1DE2-4BC2-988B-273D0ADF8B5F}"/>
                  </a:ext>
                </a:extLst>
              </p:cNvPr>
              <p:cNvSpPr/>
              <p:nvPr/>
            </p:nvSpPr>
            <p:spPr bwMode="auto">
              <a:xfrm>
                <a:off x="7269164" y="3381376"/>
                <a:ext cx="6350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ïsḻíďê">
                <a:extLst>
                  <a:ext uri="{FF2B5EF4-FFF2-40B4-BE49-F238E27FC236}">
                    <a16:creationId xmlns:a16="http://schemas.microsoft.com/office/drawing/2014/main" id="{28D4629E-4BD3-419B-902F-493B6F45DDE1}"/>
                  </a:ext>
                </a:extLst>
              </p:cNvPr>
              <p:cNvSpPr/>
              <p:nvPr/>
            </p:nvSpPr>
            <p:spPr bwMode="auto">
              <a:xfrm>
                <a:off x="7254876" y="3384551"/>
                <a:ext cx="4763" cy="6350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1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îṣḷïďé">
                <a:extLst>
                  <a:ext uri="{FF2B5EF4-FFF2-40B4-BE49-F238E27FC236}">
                    <a16:creationId xmlns:a16="http://schemas.microsoft.com/office/drawing/2014/main" id="{EAD36030-5E89-44DE-837C-015BACCE6448}"/>
                  </a:ext>
                </a:extLst>
              </p:cNvPr>
              <p:cNvSpPr/>
              <p:nvPr/>
            </p:nvSpPr>
            <p:spPr bwMode="auto">
              <a:xfrm>
                <a:off x="7142164" y="3473451"/>
                <a:ext cx="203200" cy="185738"/>
              </a:xfrm>
              <a:custGeom>
                <a:avLst/>
                <a:gdLst>
                  <a:gd name="T0" fmla="*/ 57 w 67"/>
                  <a:gd name="T1" fmla="*/ 0 h 61"/>
                  <a:gd name="T2" fmla="*/ 67 w 67"/>
                  <a:gd name="T3" fmla="*/ 9 h 61"/>
                  <a:gd name="T4" fmla="*/ 65 w 67"/>
                  <a:gd name="T5" fmla="*/ 10 h 61"/>
                  <a:gd name="T6" fmla="*/ 61 w 67"/>
                  <a:gd name="T7" fmla="*/ 9 h 61"/>
                  <a:gd name="T8" fmla="*/ 17 w 67"/>
                  <a:gd name="T9" fmla="*/ 61 h 61"/>
                  <a:gd name="T10" fmla="*/ 2 w 67"/>
                  <a:gd name="T11" fmla="*/ 58 h 61"/>
                  <a:gd name="T12" fmla="*/ 0 w 67"/>
                  <a:gd name="T13" fmla="*/ 53 h 61"/>
                  <a:gd name="T14" fmla="*/ 1 w 67"/>
                  <a:gd name="T15" fmla="*/ 50 h 61"/>
                  <a:gd name="T16" fmla="*/ 39 w 67"/>
                  <a:gd name="T17" fmla="*/ 18 h 61"/>
                  <a:gd name="T18" fmla="*/ 58 w 67"/>
                  <a:gd name="T19" fmla="*/ 7 h 61"/>
                  <a:gd name="T20" fmla="*/ 60 w 67"/>
                  <a:gd name="T21" fmla="*/ 7 h 61"/>
                  <a:gd name="T22" fmla="*/ 55 w 67"/>
                  <a:gd name="T23" fmla="*/ 3 h 61"/>
                  <a:gd name="T24" fmla="*/ 57 w 67"/>
                  <a:gd name="T2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61">
                    <a:moveTo>
                      <a:pt x="57" y="0"/>
                    </a:moveTo>
                    <a:cubicBezTo>
                      <a:pt x="63" y="1"/>
                      <a:pt x="65" y="2"/>
                      <a:pt x="67" y="9"/>
                    </a:cubicBezTo>
                    <a:cubicBezTo>
                      <a:pt x="67" y="9"/>
                      <a:pt x="66" y="10"/>
                      <a:pt x="65" y="10"/>
                    </a:cubicBezTo>
                    <a:cubicBezTo>
                      <a:pt x="63" y="7"/>
                      <a:pt x="64" y="10"/>
                      <a:pt x="61" y="9"/>
                    </a:cubicBezTo>
                    <a:cubicBezTo>
                      <a:pt x="62" y="24"/>
                      <a:pt x="18" y="55"/>
                      <a:pt x="17" y="61"/>
                    </a:cubicBezTo>
                    <a:cubicBezTo>
                      <a:pt x="12" y="60"/>
                      <a:pt x="7" y="59"/>
                      <a:pt x="2" y="58"/>
                    </a:cubicBezTo>
                    <a:cubicBezTo>
                      <a:pt x="2" y="56"/>
                      <a:pt x="2" y="56"/>
                      <a:pt x="0" y="53"/>
                    </a:cubicBezTo>
                    <a:cubicBezTo>
                      <a:pt x="1" y="52"/>
                      <a:pt x="1" y="51"/>
                      <a:pt x="1" y="50"/>
                    </a:cubicBezTo>
                    <a:cubicBezTo>
                      <a:pt x="13" y="49"/>
                      <a:pt x="29" y="28"/>
                      <a:pt x="39" y="18"/>
                    </a:cubicBezTo>
                    <a:cubicBezTo>
                      <a:pt x="44" y="13"/>
                      <a:pt x="58" y="7"/>
                      <a:pt x="58" y="7"/>
                    </a:cubicBezTo>
                    <a:cubicBezTo>
                      <a:pt x="58" y="7"/>
                      <a:pt x="59" y="7"/>
                      <a:pt x="60" y="7"/>
                    </a:cubicBezTo>
                    <a:cubicBezTo>
                      <a:pt x="58" y="5"/>
                      <a:pt x="57" y="4"/>
                      <a:pt x="55" y="3"/>
                    </a:cubicBezTo>
                    <a:cubicBezTo>
                      <a:pt x="58" y="1"/>
                      <a:pt x="56" y="2"/>
                      <a:pt x="5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8" name="išḷîḋê">
              <a:extLst>
                <a:ext uri="{FF2B5EF4-FFF2-40B4-BE49-F238E27FC236}">
                  <a16:creationId xmlns:a16="http://schemas.microsoft.com/office/drawing/2014/main" id="{55AD3D85-BDF7-48A2-939B-0787E0E06DFA}"/>
                </a:ext>
              </a:extLst>
            </p:cNvPr>
            <p:cNvGrpSpPr/>
            <p:nvPr/>
          </p:nvGrpSpPr>
          <p:grpSpPr>
            <a:xfrm>
              <a:off x="6350001" y="2863851"/>
              <a:ext cx="431800" cy="733425"/>
              <a:chOff x="6350001" y="2863851"/>
              <a:chExt cx="431800" cy="733425"/>
            </a:xfrm>
          </p:grpSpPr>
          <p:sp>
            <p:nvSpPr>
              <p:cNvPr id="110" name="íślîḋe">
                <a:extLst>
                  <a:ext uri="{FF2B5EF4-FFF2-40B4-BE49-F238E27FC236}">
                    <a16:creationId xmlns:a16="http://schemas.microsoft.com/office/drawing/2014/main" id="{187EAC0D-142A-44FE-AFB9-ECF0D8265574}"/>
                  </a:ext>
                </a:extLst>
              </p:cNvPr>
              <p:cNvSpPr/>
              <p:nvPr/>
            </p:nvSpPr>
            <p:spPr bwMode="auto">
              <a:xfrm>
                <a:off x="6618289" y="3116263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íṣlíďé">
                <a:extLst>
                  <a:ext uri="{FF2B5EF4-FFF2-40B4-BE49-F238E27FC236}">
                    <a16:creationId xmlns:a16="http://schemas.microsoft.com/office/drawing/2014/main" id="{00DF6B09-4BFC-4697-A4F1-E8D4AA34C588}"/>
                  </a:ext>
                </a:extLst>
              </p:cNvPr>
              <p:cNvSpPr/>
              <p:nvPr/>
            </p:nvSpPr>
            <p:spPr bwMode="auto">
              <a:xfrm>
                <a:off x="6350001" y="2863851"/>
                <a:ext cx="431800" cy="733425"/>
              </a:xfrm>
              <a:custGeom>
                <a:avLst/>
                <a:gdLst>
                  <a:gd name="T0" fmla="*/ 143 w 143"/>
                  <a:gd name="T1" fmla="*/ 12 h 241"/>
                  <a:gd name="T2" fmla="*/ 120 w 143"/>
                  <a:gd name="T3" fmla="*/ 1 h 241"/>
                  <a:gd name="T4" fmla="*/ 35 w 143"/>
                  <a:gd name="T5" fmla="*/ 9 h 241"/>
                  <a:gd name="T6" fmla="*/ 10 w 143"/>
                  <a:gd name="T7" fmla="*/ 21 h 241"/>
                  <a:gd name="T8" fmla="*/ 74 w 143"/>
                  <a:gd name="T9" fmla="*/ 31 h 241"/>
                  <a:gd name="T10" fmla="*/ 63 w 143"/>
                  <a:gd name="T11" fmla="*/ 62 h 241"/>
                  <a:gd name="T12" fmla="*/ 80 w 143"/>
                  <a:gd name="T13" fmla="*/ 89 h 241"/>
                  <a:gd name="T14" fmla="*/ 81 w 143"/>
                  <a:gd name="T15" fmla="*/ 111 h 241"/>
                  <a:gd name="T16" fmla="*/ 32 w 143"/>
                  <a:gd name="T17" fmla="*/ 113 h 241"/>
                  <a:gd name="T18" fmla="*/ 36 w 143"/>
                  <a:gd name="T19" fmla="*/ 70 h 241"/>
                  <a:gd name="T20" fmla="*/ 28 w 143"/>
                  <a:gd name="T21" fmla="*/ 44 h 241"/>
                  <a:gd name="T22" fmla="*/ 10 w 143"/>
                  <a:gd name="T23" fmla="*/ 71 h 241"/>
                  <a:gd name="T24" fmla="*/ 4 w 143"/>
                  <a:gd name="T25" fmla="*/ 185 h 241"/>
                  <a:gd name="T26" fmla="*/ 37 w 143"/>
                  <a:gd name="T27" fmla="*/ 241 h 241"/>
                  <a:gd name="T28" fmla="*/ 37 w 143"/>
                  <a:gd name="T29" fmla="*/ 221 h 241"/>
                  <a:gd name="T30" fmla="*/ 63 w 143"/>
                  <a:gd name="T31" fmla="*/ 224 h 241"/>
                  <a:gd name="T32" fmla="*/ 133 w 143"/>
                  <a:gd name="T33" fmla="*/ 225 h 241"/>
                  <a:gd name="T34" fmla="*/ 73 w 143"/>
                  <a:gd name="T35" fmla="*/ 208 h 241"/>
                  <a:gd name="T36" fmla="*/ 71 w 143"/>
                  <a:gd name="T37" fmla="*/ 207 h 241"/>
                  <a:gd name="T38" fmla="*/ 90 w 143"/>
                  <a:gd name="T39" fmla="*/ 161 h 241"/>
                  <a:gd name="T40" fmla="*/ 131 w 143"/>
                  <a:gd name="T41" fmla="*/ 176 h 241"/>
                  <a:gd name="T42" fmla="*/ 93 w 143"/>
                  <a:gd name="T43" fmla="*/ 148 h 241"/>
                  <a:gd name="T44" fmla="*/ 130 w 143"/>
                  <a:gd name="T45" fmla="*/ 124 h 241"/>
                  <a:gd name="T46" fmla="*/ 128 w 143"/>
                  <a:gd name="T47" fmla="*/ 108 h 241"/>
                  <a:gd name="T48" fmla="*/ 95 w 143"/>
                  <a:gd name="T49" fmla="*/ 86 h 241"/>
                  <a:gd name="T50" fmla="*/ 132 w 143"/>
                  <a:gd name="T51" fmla="*/ 77 h 241"/>
                  <a:gd name="T52" fmla="*/ 125 w 143"/>
                  <a:gd name="T53" fmla="*/ 62 h 241"/>
                  <a:gd name="T54" fmla="*/ 93 w 143"/>
                  <a:gd name="T55" fmla="*/ 27 h 241"/>
                  <a:gd name="T56" fmla="*/ 142 w 143"/>
                  <a:gd name="T57" fmla="*/ 20 h 241"/>
                  <a:gd name="T58" fmla="*/ 70 w 143"/>
                  <a:gd name="T59" fmla="*/ 152 h 241"/>
                  <a:gd name="T60" fmla="*/ 64 w 143"/>
                  <a:gd name="T61" fmla="*/ 208 h 241"/>
                  <a:gd name="T62" fmla="*/ 36 w 143"/>
                  <a:gd name="T63" fmla="*/ 209 h 241"/>
                  <a:gd name="T64" fmla="*/ 45 w 143"/>
                  <a:gd name="T65" fmla="*/ 141 h 241"/>
                  <a:gd name="T66" fmla="*/ 73 w 143"/>
                  <a:gd name="T67" fmla="*/ 141 h 241"/>
                  <a:gd name="T68" fmla="*/ 72 w 143"/>
                  <a:gd name="T69" fmla="*/ 146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3" h="241">
                    <a:moveTo>
                      <a:pt x="142" y="20"/>
                    </a:moveTo>
                    <a:cubicBezTo>
                      <a:pt x="143" y="17"/>
                      <a:pt x="143" y="15"/>
                      <a:pt x="143" y="12"/>
                    </a:cubicBezTo>
                    <a:cubicBezTo>
                      <a:pt x="139" y="10"/>
                      <a:pt x="141" y="7"/>
                      <a:pt x="138" y="5"/>
                    </a:cubicBezTo>
                    <a:cubicBezTo>
                      <a:pt x="132" y="0"/>
                      <a:pt x="127" y="2"/>
                      <a:pt x="120" y="1"/>
                    </a:cubicBezTo>
                    <a:cubicBezTo>
                      <a:pt x="114" y="7"/>
                      <a:pt x="103" y="0"/>
                      <a:pt x="94" y="4"/>
                    </a:cubicBezTo>
                    <a:cubicBezTo>
                      <a:pt x="80" y="10"/>
                      <a:pt x="46" y="5"/>
                      <a:pt x="35" y="9"/>
                    </a:cubicBezTo>
                    <a:cubicBezTo>
                      <a:pt x="26" y="12"/>
                      <a:pt x="20" y="14"/>
                      <a:pt x="11" y="17"/>
                    </a:cubicBezTo>
                    <a:cubicBezTo>
                      <a:pt x="10" y="18"/>
                      <a:pt x="10" y="20"/>
                      <a:pt x="10" y="21"/>
                    </a:cubicBezTo>
                    <a:cubicBezTo>
                      <a:pt x="34" y="33"/>
                      <a:pt x="28" y="43"/>
                      <a:pt x="54" y="34"/>
                    </a:cubicBezTo>
                    <a:cubicBezTo>
                      <a:pt x="59" y="36"/>
                      <a:pt x="69" y="34"/>
                      <a:pt x="74" y="31"/>
                    </a:cubicBezTo>
                    <a:cubicBezTo>
                      <a:pt x="74" y="34"/>
                      <a:pt x="73" y="32"/>
                      <a:pt x="75" y="34"/>
                    </a:cubicBezTo>
                    <a:cubicBezTo>
                      <a:pt x="71" y="43"/>
                      <a:pt x="67" y="52"/>
                      <a:pt x="63" y="62"/>
                    </a:cubicBezTo>
                    <a:cubicBezTo>
                      <a:pt x="44" y="87"/>
                      <a:pt x="25" y="100"/>
                      <a:pt x="69" y="107"/>
                    </a:cubicBezTo>
                    <a:cubicBezTo>
                      <a:pt x="74" y="99"/>
                      <a:pt x="79" y="97"/>
                      <a:pt x="80" y="89"/>
                    </a:cubicBezTo>
                    <a:cubicBezTo>
                      <a:pt x="82" y="89"/>
                      <a:pt x="80" y="89"/>
                      <a:pt x="84" y="89"/>
                    </a:cubicBezTo>
                    <a:cubicBezTo>
                      <a:pt x="80" y="96"/>
                      <a:pt x="79" y="106"/>
                      <a:pt x="81" y="111"/>
                    </a:cubicBezTo>
                    <a:cubicBezTo>
                      <a:pt x="73" y="111"/>
                      <a:pt x="46" y="117"/>
                      <a:pt x="37" y="120"/>
                    </a:cubicBezTo>
                    <a:cubicBezTo>
                      <a:pt x="33" y="117"/>
                      <a:pt x="33" y="116"/>
                      <a:pt x="32" y="113"/>
                    </a:cubicBezTo>
                    <a:cubicBezTo>
                      <a:pt x="33" y="111"/>
                      <a:pt x="33" y="70"/>
                      <a:pt x="33" y="69"/>
                    </a:cubicBezTo>
                    <a:cubicBezTo>
                      <a:pt x="34" y="70"/>
                      <a:pt x="35" y="70"/>
                      <a:pt x="36" y="70"/>
                    </a:cubicBezTo>
                    <a:cubicBezTo>
                      <a:pt x="33" y="64"/>
                      <a:pt x="35" y="58"/>
                      <a:pt x="36" y="49"/>
                    </a:cubicBezTo>
                    <a:cubicBezTo>
                      <a:pt x="33" y="48"/>
                      <a:pt x="31" y="46"/>
                      <a:pt x="28" y="44"/>
                    </a:cubicBezTo>
                    <a:cubicBezTo>
                      <a:pt x="27" y="44"/>
                      <a:pt x="26" y="44"/>
                      <a:pt x="25" y="43"/>
                    </a:cubicBezTo>
                    <a:cubicBezTo>
                      <a:pt x="21" y="53"/>
                      <a:pt x="14" y="61"/>
                      <a:pt x="10" y="71"/>
                    </a:cubicBezTo>
                    <a:cubicBezTo>
                      <a:pt x="15" y="80"/>
                      <a:pt x="0" y="118"/>
                      <a:pt x="5" y="136"/>
                    </a:cubicBezTo>
                    <a:cubicBezTo>
                      <a:pt x="7" y="141"/>
                      <a:pt x="1" y="180"/>
                      <a:pt x="4" y="185"/>
                    </a:cubicBezTo>
                    <a:cubicBezTo>
                      <a:pt x="11" y="199"/>
                      <a:pt x="12" y="222"/>
                      <a:pt x="18" y="240"/>
                    </a:cubicBezTo>
                    <a:cubicBezTo>
                      <a:pt x="24" y="241"/>
                      <a:pt x="31" y="241"/>
                      <a:pt x="37" y="241"/>
                    </a:cubicBezTo>
                    <a:cubicBezTo>
                      <a:pt x="39" y="239"/>
                      <a:pt x="40" y="237"/>
                      <a:pt x="42" y="234"/>
                    </a:cubicBezTo>
                    <a:cubicBezTo>
                      <a:pt x="40" y="230"/>
                      <a:pt x="39" y="225"/>
                      <a:pt x="37" y="221"/>
                    </a:cubicBezTo>
                    <a:cubicBezTo>
                      <a:pt x="37" y="220"/>
                      <a:pt x="38" y="220"/>
                      <a:pt x="39" y="219"/>
                    </a:cubicBezTo>
                    <a:cubicBezTo>
                      <a:pt x="37" y="226"/>
                      <a:pt x="59" y="225"/>
                      <a:pt x="63" y="224"/>
                    </a:cubicBezTo>
                    <a:cubicBezTo>
                      <a:pt x="74" y="219"/>
                      <a:pt x="94" y="224"/>
                      <a:pt x="109" y="218"/>
                    </a:cubicBezTo>
                    <a:cubicBezTo>
                      <a:pt x="113" y="221"/>
                      <a:pt x="133" y="225"/>
                      <a:pt x="133" y="225"/>
                    </a:cubicBezTo>
                    <a:cubicBezTo>
                      <a:pt x="136" y="222"/>
                      <a:pt x="139" y="220"/>
                      <a:pt x="142" y="217"/>
                    </a:cubicBezTo>
                    <a:cubicBezTo>
                      <a:pt x="137" y="199"/>
                      <a:pt x="82" y="204"/>
                      <a:pt x="73" y="208"/>
                    </a:cubicBezTo>
                    <a:cubicBezTo>
                      <a:pt x="73" y="207"/>
                      <a:pt x="73" y="206"/>
                      <a:pt x="73" y="206"/>
                    </a:cubicBezTo>
                    <a:cubicBezTo>
                      <a:pt x="72" y="206"/>
                      <a:pt x="72" y="206"/>
                      <a:pt x="71" y="207"/>
                    </a:cubicBezTo>
                    <a:cubicBezTo>
                      <a:pt x="77" y="186"/>
                      <a:pt x="87" y="181"/>
                      <a:pt x="89" y="162"/>
                    </a:cubicBezTo>
                    <a:cubicBezTo>
                      <a:pt x="90" y="162"/>
                      <a:pt x="90" y="161"/>
                      <a:pt x="90" y="161"/>
                    </a:cubicBezTo>
                    <a:cubicBezTo>
                      <a:pt x="98" y="162"/>
                      <a:pt x="101" y="185"/>
                      <a:pt x="117" y="182"/>
                    </a:cubicBezTo>
                    <a:cubicBezTo>
                      <a:pt x="124" y="183"/>
                      <a:pt x="126" y="179"/>
                      <a:pt x="131" y="176"/>
                    </a:cubicBezTo>
                    <a:cubicBezTo>
                      <a:pt x="123" y="159"/>
                      <a:pt x="110" y="150"/>
                      <a:pt x="95" y="152"/>
                    </a:cubicBezTo>
                    <a:cubicBezTo>
                      <a:pt x="95" y="151"/>
                      <a:pt x="94" y="149"/>
                      <a:pt x="93" y="148"/>
                    </a:cubicBezTo>
                    <a:cubicBezTo>
                      <a:pt x="98" y="145"/>
                      <a:pt x="94" y="132"/>
                      <a:pt x="100" y="128"/>
                    </a:cubicBezTo>
                    <a:cubicBezTo>
                      <a:pt x="99" y="126"/>
                      <a:pt x="124" y="122"/>
                      <a:pt x="130" y="124"/>
                    </a:cubicBezTo>
                    <a:cubicBezTo>
                      <a:pt x="132" y="122"/>
                      <a:pt x="130" y="123"/>
                      <a:pt x="133" y="123"/>
                    </a:cubicBezTo>
                    <a:cubicBezTo>
                      <a:pt x="131" y="118"/>
                      <a:pt x="129" y="113"/>
                      <a:pt x="128" y="108"/>
                    </a:cubicBezTo>
                    <a:cubicBezTo>
                      <a:pt x="120" y="107"/>
                      <a:pt x="111" y="103"/>
                      <a:pt x="103" y="106"/>
                    </a:cubicBezTo>
                    <a:cubicBezTo>
                      <a:pt x="102" y="95"/>
                      <a:pt x="100" y="95"/>
                      <a:pt x="95" y="86"/>
                    </a:cubicBezTo>
                    <a:cubicBezTo>
                      <a:pt x="95" y="86"/>
                      <a:pt x="94" y="86"/>
                      <a:pt x="93" y="87"/>
                    </a:cubicBezTo>
                    <a:cubicBezTo>
                      <a:pt x="101" y="79"/>
                      <a:pt x="120" y="77"/>
                      <a:pt x="132" y="77"/>
                    </a:cubicBezTo>
                    <a:cubicBezTo>
                      <a:pt x="131" y="76"/>
                      <a:pt x="131" y="75"/>
                      <a:pt x="131" y="74"/>
                    </a:cubicBezTo>
                    <a:cubicBezTo>
                      <a:pt x="131" y="73"/>
                      <a:pt x="130" y="65"/>
                      <a:pt x="125" y="62"/>
                    </a:cubicBezTo>
                    <a:cubicBezTo>
                      <a:pt x="118" y="56"/>
                      <a:pt x="107" y="58"/>
                      <a:pt x="95" y="63"/>
                    </a:cubicBezTo>
                    <a:cubicBezTo>
                      <a:pt x="99" y="52"/>
                      <a:pt x="99" y="41"/>
                      <a:pt x="93" y="27"/>
                    </a:cubicBezTo>
                    <a:cubicBezTo>
                      <a:pt x="94" y="26"/>
                      <a:pt x="94" y="26"/>
                      <a:pt x="94" y="25"/>
                    </a:cubicBezTo>
                    <a:cubicBezTo>
                      <a:pt x="105" y="24"/>
                      <a:pt x="129" y="16"/>
                      <a:pt x="142" y="20"/>
                    </a:cubicBezTo>
                    <a:close/>
                    <a:moveTo>
                      <a:pt x="72" y="146"/>
                    </a:moveTo>
                    <a:cubicBezTo>
                      <a:pt x="71" y="148"/>
                      <a:pt x="71" y="150"/>
                      <a:pt x="70" y="152"/>
                    </a:cubicBezTo>
                    <a:cubicBezTo>
                      <a:pt x="68" y="156"/>
                      <a:pt x="51" y="190"/>
                      <a:pt x="51" y="192"/>
                    </a:cubicBezTo>
                    <a:cubicBezTo>
                      <a:pt x="48" y="194"/>
                      <a:pt x="63" y="205"/>
                      <a:pt x="64" y="208"/>
                    </a:cubicBezTo>
                    <a:cubicBezTo>
                      <a:pt x="60" y="205"/>
                      <a:pt x="40" y="205"/>
                      <a:pt x="37" y="210"/>
                    </a:cubicBezTo>
                    <a:cubicBezTo>
                      <a:pt x="36" y="210"/>
                      <a:pt x="36" y="209"/>
                      <a:pt x="36" y="209"/>
                    </a:cubicBezTo>
                    <a:cubicBezTo>
                      <a:pt x="29" y="201"/>
                      <a:pt x="29" y="140"/>
                      <a:pt x="32" y="129"/>
                    </a:cubicBezTo>
                    <a:cubicBezTo>
                      <a:pt x="37" y="133"/>
                      <a:pt x="43" y="139"/>
                      <a:pt x="45" y="141"/>
                    </a:cubicBezTo>
                    <a:cubicBezTo>
                      <a:pt x="56" y="144"/>
                      <a:pt x="67" y="140"/>
                      <a:pt x="72" y="141"/>
                    </a:cubicBezTo>
                    <a:cubicBezTo>
                      <a:pt x="72" y="141"/>
                      <a:pt x="72" y="141"/>
                      <a:pt x="73" y="141"/>
                    </a:cubicBezTo>
                    <a:cubicBezTo>
                      <a:pt x="73" y="141"/>
                      <a:pt x="72" y="141"/>
                      <a:pt x="72" y="141"/>
                    </a:cubicBezTo>
                    <a:cubicBezTo>
                      <a:pt x="71" y="142"/>
                      <a:pt x="72" y="146"/>
                      <a:pt x="72" y="146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iṧļîḑé">
                <a:extLst>
                  <a:ext uri="{FF2B5EF4-FFF2-40B4-BE49-F238E27FC236}">
                    <a16:creationId xmlns:a16="http://schemas.microsoft.com/office/drawing/2014/main" id="{A166E9A4-A3B1-4FEB-8C55-E8A39CEEC5B0}"/>
                  </a:ext>
                </a:extLst>
              </p:cNvPr>
              <p:cNvSpPr/>
              <p:nvPr/>
            </p:nvSpPr>
            <p:spPr bwMode="auto">
              <a:xfrm>
                <a:off x="6551614" y="3484563"/>
                <a:ext cx="9525" cy="12700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4 h 4"/>
                  <a:gd name="T4" fmla="*/ 3 w 3"/>
                  <a:gd name="T5" fmla="*/ 1 h 4"/>
                  <a:gd name="T6" fmla="*/ 1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0" y="3"/>
                      <a:pt x="0" y="1"/>
                      <a:pt x="1" y="4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1" y="1"/>
                      <a:pt x="3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9" name="ïšḻïḍê">
              <a:extLst>
                <a:ext uri="{FF2B5EF4-FFF2-40B4-BE49-F238E27FC236}">
                  <a16:creationId xmlns:a16="http://schemas.microsoft.com/office/drawing/2014/main" id="{05954790-5741-4661-8DCF-42EF08773FF7}"/>
                </a:ext>
              </a:extLst>
            </p:cNvPr>
            <p:cNvSpPr/>
            <p:nvPr/>
          </p:nvSpPr>
          <p:spPr bwMode="auto">
            <a:xfrm>
              <a:off x="2009775" y="2593975"/>
              <a:ext cx="1500187" cy="423863"/>
            </a:xfrm>
            <a:custGeom>
              <a:avLst/>
              <a:gdLst>
                <a:gd name="T0" fmla="*/ 0 w 676"/>
                <a:gd name="T1" fmla="*/ 98 h 191"/>
                <a:gd name="T2" fmla="*/ 77 w 676"/>
                <a:gd name="T3" fmla="*/ 190 h 191"/>
                <a:gd name="T4" fmla="*/ 341 w 676"/>
                <a:gd name="T5" fmla="*/ 123 h 191"/>
                <a:gd name="T6" fmla="*/ 600 w 676"/>
                <a:gd name="T7" fmla="*/ 187 h 191"/>
                <a:gd name="T8" fmla="*/ 676 w 676"/>
                <a:gd name="T9" fmla="*/ 97 h 191"/>
                <a:gd name="T10" fmla="*/ 332 w 676"/>
                <a:gd name="T11" fmla="*/ 6 h 191"/>
                <a:gd name="T12" fmla="*/ 0 w 676"/>
                <a:gd name="T13" fmla="*/ 9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6" h="191">
                  <a:moveTo>
                    <a:pt x="0" y="98"/>
                  </a:moveTo>
                  <a:cubicBezTo>
                    <a:pt x="77" y="190"/>
                    <a:pt x="77" y="190"/>
                    <a:pt x="77" y="190"/>
                  </a:cubicBezTo>
                  <a:cubicBezTo>
                    <a:pt x="77" y="190"/>
                    <a:pt x="223" y="123"/>
                    <a:pt x="341" y="123"/>
                  </a:cubicBezTo>
                  <a:cubicBezTo>
                    <a:pt x="462" y="123"/>
                    <a:pt x="597" y="191"/>
                    <a:pt x="600" y="187"/>
                  </a:cubicBezTo>
                  <a:cubicBezTo>
                    <a:pt x="609" y="180"/>
                    <a:pt x="676" y="97"/>
                    <a:pt x="676" y="97"/>
                  </a:cubicBezTo>
                  <a:cubicBezTo>
                    <a:pt x="676" y="97"/>
                    <a:pt x="455" y="0"/>
                    <a:pt x="332" y="6"/>
                  </a:cubicBezTo>
                  <a:cubicBezTo>
                    <a:pt x="210" y="13"/>
                    <a:pt x="95" y="59"/>
                    <a:pt x="0" y="98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íṩ1ïdé">
              <a:extLst>
                <a:ext uri="{FF2B5EF4-FFF2-40B4-BE49-F238E27FC236}">
                  <a16:creationId xmlns:a16="http://schemas.microsoft.com/office/drawing/2014/main" id="{1271B578-080A-4526-92D0-C1BE18D76EC0}"/>
                </a:ext>
              </a:extLst>
            </p:cNvPr>
            <p:cNvSpPr/>
            <p:nvPr/>
          </p:nvSpPr>
          <p:spPr bwMode="auto">
            <a:xfrm>
              <a:off x="2254250" y="2755900"/>
              <a:ext cx="169862" cy="169863"/>
            </a:xfrm>
            <a:custGeom>
              <a:avLst/>
              <a:gdLst>
                <a:gd name="T0" fmla="*/ 72 w 77"/>
                <a:gd name="T1" fmla="*/ 38 h 76"/>
                <a:gd name="T2" fmla="*/ 49 w 77"/>
                <a:gd name="T3" fmla="*/ 26 h 76"/>
                <a:gd name="T4" fmla="*/ 44 w 77"/>
                <a:gd name="T5" fmla="*/ 3 h 76"/>
                <a:gd name="T6" fmla="*/ 0 w 77"/>
                <a:gd name="T7" fmla="*/ 18 h 76"/>
                <a:gd name="T8" fmla="*/ 1 w 77"/>
                <a:gd name="T9" fmla="*/ 20 h 76"/>
                <a:gd name="T10" fmla="*/ 7 w 77"/>
                <a:gd name="T11" fmla="*/ 23 h 76"/>
                <a:gd name="T12" fmla="*/ 21 w 77"/>
                <a:gd name="T13" fmla="*/ 63 h 76"/>
                <a:gd name="T14" fmla="*/ 21 w 77"/>
                <a:gd name="T15" fmla="*/ 73 h 76"/>
                <a:gd name="T16" fmla="*/ 21 w 77"/>
                <a:gd name="T17" fmla="*/ 76 h 76"/>
                <a:gd name="T18" fmla="*/ 58 w 77"/>
                <a:gd name="T19" fmla="*/ 63 h 76"/>
                <a:gd name="T20" fmla="*/ 72 w 77"/>
                <a:gd name="T21" fmla="*/ 38 h 76"/>
                <a:gd name="T22" fmla="*/ 25 w 77"/>
                <a:gd name="T23" fmla="*/ 19 h 76"/>
                <a:gd name="T24" fmla="*/ 32 w 77"/>
                <a:gd name="T25" fmla="*/ 13 h 76"/>
                <a:gd name="T26" fmla="*/ 30 w 77"/>
                <a:gd name="T27" fmla="*/ 32 h 76"/>
                <a:gd name="T28" fmla="*/ 25 w 77"/>
                <a:gd name="T29" fmla="*/ 19 h 76"/>
                <a:gd name="T30" fmla="*/ 53 w 77"/>
                <a:gd name="T31" fmla="*/ 55 h 76"/>
                <a:gd name="T32" fmla="*/ 40 w 77"/>
                <a:gd name="T33" fmla="*/ 60 h 76"/>
                <a:gd name="T34" fmla="*/ 32 w 77"/>
                <a:gd name="T35" fmla="*/ 39 h 76"/>
                <a:gd name="T36" fmla="*/ 40 w 77"/>
                <a:gd name="T37" fmla="*/ 33 h 76"/>
                <a:gd name="T38" fmla="*/ 53 w 77"/>
                <a:gd name="T39" fmla="*/ 5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76">
                  <a:moveTo>
                    <a:pt x="72" y="38"/>
                  </a:moveTo>
                  <a:cubicBezTo>
                    <a:pt x="67" y="28"/>
                    <a:pt x="58" y="26"/>
                    <a:pt x="49" y="26"/>
                  </a:cubicBezTo>
                  <a:cubicBezTo>
                    <a:pt x="68" y="7"/>
                    <a:pt x="52" y="0"/>
                    <a:pt x="44" y="3"/>
                  </a:cubicBezTo>
                  <a:cubicBezTo>
                    <a:pt x="42" y="3"/>
                    <a:pt x="0" y="18"/>
                    <a:pt x="0" y="18"/>
                  </a:cubicBezTo>
                  <a:cubicBezTo>
                    <a:pt x="0" y="18"/>
                    <a:pt x="0" y="18"/>
                    <a:pt x="1" y="20"/>
                  </a:cubicBezTo>
                  <a:cubicBezTo>
                    <a:pt x="7" y="20"/>
                    <a:pt x="7" y="23"/>
                    <a:pt x="7" y="23"/>
                  </a:cubicBezTo>
                  <a:cubicBezTo>
                    <a:pt x="7" y="23"/>
                    <a:pt x="18" y="56"/>
                    <a:pt x="21" y="63"/>
                  </a:cubicBezTo>
                  <a:cubicBezTo>
                    <a:pt x="23" y="69"/>
                    <a:pt x="23" y="70"/>
                    <a:pt x="21" y="73"/>
                  </a:cubicBezTo>
                  <a:cubicBezTo>
                    <a:pt x="18" y="75"/>
                    <a:pt x="21" y="76"/>
                    <a:pt x="21" y="76"/>
                  </a:cubicBezTo>
                  <a:cubicBezTo>
                    <a:pt x="21" y="76"/>
                    <a:pt x="46" y="67"/>
                    <a:pt x="58" y="63"/>
                  </a:cubicBezTo>
                  <a:cubicBezTo>
                    <a:pt x="70" y="58"/>
                    <a:pt x="77" y="48"/>
                    <a:pt x="72" y="38"/>
                  </a:cubicBezTo>
                  <a:close/>
                  <a:moveTo>
                    <a:pt x="25" y="19"/>
                  </a:moveTo>
                  <a:cubicBezTo>
                    <a:pt x="25" y="19"/>
                    <a:pt x="24" y="15"/>
                    <a:pt x="32" y="13"/>
                  </a:cubicBezTo>
                  <a:cubicBezTo>
                    <a:pt x="38" y="12"/>
                    <a:pt x="50" y="16"/>
                    <a:pt x="30" y="32"/>
                  </a:cubicBezTo>
                  <a:lnTo>
                    <a:pt x="25" y="19"/>
                  </a:lnTo>
                  <a:close/>
                  <a:moveTo>
                    <a:pt x="53" y="55"/>
                  </a:moveTo>
                  <a:cubicBezTo>
                    <a:pt x="45" y="64"/>
                    <a:pt x="41" y="61"/>
                    <a:pt x="40" y="60"/>
                  </a:cubicBezTo>
                  <a:cubicBezTo>
                    <a:pt x="39" y="58"/>
                    <a:pt x="32" y="39"/>
                    <a:pt x="32" y="39"/>
                  </a:cubicBezTo>
                  <a:cubicBezTo>
                    <a:pt x="32" y="39"/>
                    <a:pt x="36" y="36"/>
                    <a:pt x="40" y="33"/>
                  </a:cubicBezTo>
                  <a:cubicBezTo>
                    <a:pt x="44" y="31"/>
                    <a:pt x="62" y="46"/>
                    <a:pt x="53" y="55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îṩļîdè">
              <a:extLst>
                <a:ext uri="{FF2B5EF4-FFF2-40B4-BE49-F238E27FC236}">
                  <a16:creationId xmlns:a16="http://schemas.microsoft.com/office/drawing/2014/main" id="{14D26BF1-345A-41DE-B1B8-C65F02D5D3B1}"/>
                </a:ext>
              </a:extLst>
            </p:cNvPr>
            <p:cNvSpPr/>
            <p:nvPr/>
          </p:nvSpPr>
          <p:spPr bwMode="auto">
            <a:xfrm>
              <a:off x="2533650" y="2700338"/>
              <a:ext cx="139700" cy="150813"/>
            </a:xfrm>
            <a:custGeom>
              <a:avLst/>
              <a:gdLst>
                <a:gd name="T0" fmla="*/ 0 w 63"/>
                <a:gd name="T1" fmla="*/ 9 h 68"/>
                <a:gd name="T2" fmla="*/ 7 w 63"/>
                <a:gd name="T3" fmla="*/ 20 h 68"/>
                <a:gd name="T4" fmla="*/ 21 w 63"/>
                <a:gd name="T5" fmla="*/ 65 h 68"/>
                <a:gd name="T6" fmla="*/ 53 w 63"/>
                <a:gd name="T7" fmla="*/ 59 h 68"/>
                <a:gd name="T8" fmla="*/ 56 w 63"/>
                <a:gd name="T9" fmla="*/ 14 h 68"/>
                <a:gd name="T10" fmla="*/ 61 w 63"/>
                <a:gd name="T11" fmla="*/ 2 h 68"/>
                <a:gd name="T12" fmla="*/ 61 w 63"/>
                <a:gd name="T13" fmla="*/ 0 h 68"/>
                <a:gd name="T14" fmla="*/ 40 w 63"/>
                <a:gd name="T15" fmla="*/ 2 h 68"/>
                <a:gd name="T16" fmla="*/ 40 w 63"/>
                <a:gd name="T17" fmla="*/ 5 h 68"/>
                <a:gd name="T18" fmla="*/ 48 w 63"/>
                <a:gd name="T19" fmla="*/ 14 h 68"/>
                <a:gd name="T20" fmla="*/ 47 w 63"/>
                <a:gd name="T21" fmla="*/ 56 h 68"/>
                <a:gd name="T22" fmla="*/ 29 w 63"/>
                <a:gd name="T23" fmla="*/ 51 h 68"/>
                <a:gd name="T24" fmla="*/ 25 w 63"/>
                <a:gd name="T25" fmla="*/ 15 h 68"/>
                <a:gd name="T26" fmla="*/ 31 w 63"/>
                <a:gd name="T27" fmla="*/ 6 h 68"/>
                <a:gd name="T28" fmla="*/ 31 w 63"/>
                <a:gd name="T29" fmla="*/ 3 h 68"/>
                <a:gd name="T30" fmla="*/ 0 w 63"/>
                <a:gd name="T31" fmla="*/ 6 h 68"/>
                <a:gd name="T32" fmla="*/ 0 w 63"/>
                <a:gd name="T3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68">
                  <a:moveTo>
                    <a:pt x="0" y="9"/>
                  </a:moveTo>
                  <a:cubicBezTo>
                    <a:pt x="0" y="9"/>
                    <a:pt x="7" y="7"/>
                    <a:pt x="7" y="20"/>
                  </a:cubicBezTo>
                  <a:cubicBezTo>
                    <a:pt x="7" y="33"/>
                    <a:pt x="6" y="63"/>
                    <a:pt x="21" y="65"/>
                  </a:cubicBezTo>
                  <a:cubicBezTo>
                    <a:pt x="36" y="68"/>
                    <a:pt x="47" y="65"/>
                    <a:pt x="53" y="59"/>
                  </a:cubicBezTo>
                  <a:cubicBezTo>
                    <a:pt x="59" y="54"/>
                    <a:pt x="63" y="53"/>
                    <a:pt x="56" y="14"/>
                  </a:cubicBezTo>
                  <a:cubicBezTo>
                    <a:pt x="54" y="4"/>
                    <a:pt x="61" y="2"/>
                    <a:pt x="61" y="2"/>
                  </a:cubicBezTo>
                  <a:cubicBezTo>
                    <a:pt x="61" y="1"/>
                    <a:pt x="61" y="0"/>
                    <a:pt x="61" y="0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6" y="5"/>
                    <a:pt x="48" y="14"/>
                  </a:cubicBezTo>
                  <a:cubicBezTo>
                    <a:pt x="49" y="24"/>
                    <a:pt x="57" y="52"/>
                    <a:pt x="47" y="56"/>
                  </a:cubicBezTo>
                  <a:cubicBezTo>
                    <a:pt x="39" y="59"/>
                    <a:pt x="31" y="59"/>
                    <a:pt x="29" y="51"/>
                  </a:cubicBezTo>
                  <a:cubicBezTo>
                    <a:pt x="26" y="44"/>
                    <a:pt x="25" y="17"/>
                    <a:pt x="25" y="15"/>
                  </a:cubicBezTo>
                  <a:cubicBezTo>
                    <a:pt x="25" y="13"/>
                    <a:pt x="25" y="6"/>
                    <a:pt x="31" y="6"/>
                  </a:cubicBezTo>
                  <a:cubicBezTo>
                    <a:pt x="31" y="4"/>
                    <a:pt x="31" y="3"/>
                    <a:pt x="31" y="3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íŝļíḋé">
              <a:extLst>
                <a:ext uri="{FF2B5EF4-FFF2-40B4-BE49-F238E27FC236}">
                  <a16:creationId xmlns:a16="http://schemas.microsoft.com/office/drawing/2014/main" id="{616B681C-BCA6-4FE4-8361-89CC990BDBF9}"/>
                </a:ext>
              </a:extLst>
            </p:cNvPr>
            <p:cNvSpPr/>
            <p:nvPr/>
          </p:nvSpPr>
          <p:spPr bwMode="auto">
            <a:xfrm>
              <a:off x="2813050" y="2693988"/>
              <a:ext cx="134937" cy="150813"/>
            </a:xfrm>
            <a:custGeom>
              <a:avLst/>
              <a:gdLst>
                <a:gd name="T0" fmla="*/ 55 w 61"/>
                <a:gd name="T1" fmla="*/ 29 h 68"/>
                <a:gd name="T2" fmla="*/ 58 w 61"/>
                <a:gd name="T3" fmla="*/ 29 h 68"/>
                <a:gd name="T4" fmla="*/ 55 w 61"/>
                <a:gd name="T5" fmla="*/ 4 h 68"/>
                <a:gd name="T6" fmla="*/ 37 w 61"/>
                <a:gd name="T7" fmla="*/ 4 h 68"/>
                <a:gd name="T8" fmla="*/ 0 w 61"/>
                <a:gd name="T9" fmla="*/ 33 h 68"/>
                <a:gd name="T10" fmla="*/ 37 w 61"/>
                <a:gd name="T11" fmla="*/ 68 h 68"/>
                <a:gd name="T12" fmla="*/ 52 w 61"/>
                <a:gd name="T13" fmla="*/ 68 h 68"/>
                <a:gd name="T14" fmla="*/ 61 w 61"/>
                <a:gd name="T15" fmla="*/ 49 h 68"/>
                <a:gd name="T16" fmla="*/ 59 w 61"/>
                <a:gd name="T17" fmla="*/ 48 h 68"/>
                <a:gd name="T18" fmla="*/ 31 w 61"/>
                <a:gd name="T19" fmla="*/ 58 h 68"/>
                <a:gd name="T20" fmla="*/ 36 w 61"/>
                <a:gd name="T21" fmla="*/ 12 h 68"/>
                <a:gd name="T22" fmla="*/ 55 w 61"/>
                <a:gd name="T23" fmla="*/ 2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" h="68">
                  <a:moveTo>
                    <a:pt x="55" y="29"/>
                  </a:moveTo>
                  <a:cubicBezTo>
                    <a:pt x="58" y="29"/>
                    <a:pt x="58" y="29"/>
                    <a:pt x="58" y="29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4"/>
                    <a:pt x="47" y="6"/>
                    <a:pt x="37" y="4"/>
                  </a:cubicBezTo>
                  <a:cubicBezTo>
                    <a:pt x="28" y="2"/>
                    <a:pt x="1" y="0"/>
                    <a:pt x="0" y="33"/>
                  </a:cubicBezTo>
                  <a:cubicBezTo>
                    <a:pt x="1" y="63"/>
                    <a:pt x="24" y="67"/>
                    <a:pt x="37" y="68"/>
                  </a:cubicBezTo>
                  <a:cubicBezTo>
                    <a:pt x="51" y="67"/>
                    <a:pt x="51" y="68"/>
                    <a:pt x="52" y="68"/>
                  </a:cubicBezTo>
                  <a:cubicBezTo>
                    <a:pt x="55" y="64"/>
                    <a:pt x="61" y="49"/>
                    <a:pt x="61" y="49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1" y="68"/>
                    <a:pt x="31" y="58"/>
                  </a:cubicBezTo>
                  <a:cubicBezTo>
                    <a:pt x="16" y="48"/>
                    <a:pt x="14" y="16"/>
                    <a:pt x="36" y="12"/>
                  </a:cubicBezTo>
                  <a:cubicBezTo>
                    <a:pt x="44" y="12"/>
                    <a:pt x="50" y="15"/>
                    <a:pt x="55" y="29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iṩ1íde">
              <a:extLst>
                <a:ext uri="{FF2B5EF4-FFF2-40B4-BE49-F238E27FC236}">
                  <a16:creationId xmlns:a16="http://schemas.microsoft.com/office/drawing/2014/main" id="{DADAB54A-5795-49C4-B837-B3F0248F3AA0}"/>
                </a:ext>
              </a:extLst>
            </p:cNvPr>
            <p:cNvSpPr/>
            <p:nvPr/>
          </p:nvSpPr>
          <p:spPr bwMode="auto">
            <a:xfrm>
              <a:off x="3070225" y="2743200"/>
              <a:ext cx="193675" cy="182563"/>
            </a:xfrm>
            <a:custGeom>
              <a:avLst/>
              <a:gdLst>
                <a:gd name="T0" fmla="*/ 17 w 87"/>
                <a:gd name="T1" fmla="*/ 64 h 82"/>
                <a:gd name="T2" fmla="*/ 18 w 87"/>
                <a:gd name="T3" fmla="*/ 62 h 82"/>
                <a:gd name="T4" fmla="*/ 15 w 87"/>
                <a:gd name="T5" fmla="*/ 51 h 82"/>
                <a:gd name="T6" fmla="*/ 27 w 87"/>
                <a:gd name="T7" fmla="*/ 18 h 82"/>
                <a:gd name="T8" fmla="*/ 32 w 87"/>
                <a:gd name="T9" fmla="*/ 56 h 82"/>
                <a:gd name="T10" fmla="*/ 59 w 87"/>
                <a:gd name="T11" fmla="*/ 29 h 82"/>
                <a:gd name="T12" fmla="*/ 48 w 87"/>
                <a:gd name="T13" fmla="*/ 63 h 82"/>
                <a:gd name="T14" fmla="*/ 40 w 87"/>
                <a:gd name="T15" fmla="*/ 70 h 82"/>
                <a:gd name="T16" fmla="*/ 39 w 87"/>
                <a:gd name="T17" fmla="*/ 72 h 82"/>
                <a:gd name="T18" fmla="*/ 66 w 87"/>
                <a:gd name="T19" fmla="*/ 82 h 82"/>
                <a:gd name="T20" fmla="*/ 67 w 87"/>
                <a:gd name="T21" fmla="*/ 79 h 82"/>
                <a:gd name="T22" fmla="*/ 67 w 87"/>
                <a:gd name="T23" fmla="*/ 67 h 82"/>
                <a:gd name="T24" fmla="*/ 79 w 87"/>
                <a:gd name="T25" fmla="*/ 30 h 82"/>
                <a:gd name="T26" fmla="*/ 86 w 87"/>
                <a:gd name="T27" fmla="*/ 26 h 82"/>
                <a:gd name="T28" fmla="*/ 87 w 87"/>
                <a:gd name="T29" fmla="*/ 23 h 82"/>
                <a:gd name="T30" fmla="*/ 60 w 87"/>
                <a:gd name="T31" fmla="*/ 14 h 82"/>
                <a:gd name="T32" fmla="*/ 58 w 87"/>
                <a:gd name="T33" fmla="*/ 17 h 82"/>
                <a:gd name="T34" fmla="*/ 56 w 87"/>
                <a:gd name="T35" fmla="*/ 22 h 82"/>
                <a:gd name="T36" fmla="*/ 46 w 87"/>
                <a:gd name="T37" fmla="*/ 32 h 82"/>
                <a:gd name="T38" fmla="*/ 45 w 87"/>
                <a:gd name="T39" fmla="*/ 14 h 82"/>
                <a:gd name="T40" fmla="*/ 48 w 87"/>
                <a:gd name="T41" fmla="*/ 12 h 82"/>
                <a:gd name="T42" fmla="*/ 49 w 87"/>
                <a:gd name="T43" fmla="*/ 10 h 82"/>
                <a:gd name="T44" fmla="*/ 21 w 87"/>
                <a:gd name="T45" fmla="*/ 0 h 82"/>
                <a:gd name="T46" fmla="*/ 19 w 87"/>
                <a:gd name="T47" fmla="*/ 3 h 82"/>
                <a:gd name="T48" fmla="*/ 20 w 87"/>
                <a:gd name="T49" fmla="*/ 14 h 82"/>
                <a:gd name="T50" fmla="*/ 8 w 87"/>
                <a:gd name="T51" fmla="*/ 50 h 82"/>
                <a:gd name="T52" fmla="*/ 1 w 87"/>
                <a:gd name="T53" fmla="*/ 56 h 82"/>
                <a:gd name="T54" fmla="*/ 0 w 87"/>
                <a:gd name="T55" fmla="*/ 59 h 82"/>
                <a:gd name="T56" fmla="*/ 17 w 87"/>
                <a:gd name="T57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7" h="82">
                  <a:moveTo>
                    <a:pt x="17" y="64"/>
                  </a:moveTo>
                  <a:cubicBezTo>
                    <a:pt x="18" y="62"/>
                    <a:pt x="18" y="62"/>
                    <a:pt x="18" y="62"/>
                  </a:cubicBezTo>
                  <a:cubicBezTo>
                    <a:pt x="18" y="62"/>
                    <a:pt x="12" y="61"/>
                    <a:pt x="15" y="51"/>
                  </a:cubicBezTo>
                  <a:cubicBezTo>
                    <a:pt x="19" y="42"/>
                    <a:pt x="27" y="18"/>
                    <a:pt x="27" y="18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8" y="63"/>
                    <a:pt x="47" y="71"/>
                    <a:pt x="40" y="70"/>
                  </a:cubicBezTo>
                  <a:cubicBezTo>
                    <a:pt x="39" y="71"/>
                    <a:pt x="39" y="72"/>
                    <a:pt x="39" y="72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7" y="79"/>
                    <a:pt x="63" y="79"/>
                    <a:pt x="67" y="67"/>
                  </a:cubicBezTo>
                  <a:cubicBezTo>
                    <a:pt x="70" y="56"/>
                    <a:pt x="79" y="30"/>
                    <a:pt x="79" y="30"/>
                  </a:cubicBezTo>
                  <a:cubicBezTo>
                    <a:pt x="79" y="30"/>
                    <a:pt x="81" y="25"/>
                    <a:pt x="86" y="26"/>
                  </a:cubicBezTo>
                  <a:cubicBezTo>
                    <a:pt x="87" y="24"/>
                    <a:pt x="87" y="23"/>
                    <a:pt x="87" y="2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62" y="18"/>
                    <a:pt x="56" y="22"/>
                  </a:cubicBezTo>
                  <a:cubicBezTo>
                    <a:pt x="52" y="27"/>
                    <a:pt x="46" y="32"/>
                    <a:pt x="46" y="32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4"/>
                    <a:pt x="46" y="12"/>
                    <a:pt x="48" y="12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25" y="3"/>
                    <a:pt x="20" y="14"/>
                  </a:cubicBezTo>
                  <a:cubicBezTo>
                    <a:pt x="16" y="25"/>
                    <a:pt x="8" y="50"/>
                    <a:pt x="8" y="50"/>
                  </a:cubicBezTo>
                  <a:cubicBezTo>
                    <a:pt x="8" y="50"/>
                    <a:pt x="7" y="59"/>
                    <a:pt x="1" y="56"/>
                  </a:cubicBezTo>
                  <a:cubicBezTo>
                    <a:pt x="0" y="59"/>
                    <a:pt x="0" y="59"/>
                    <a:pt x="0" y="59"/>
                  </a:cubicBezTo>
                  <a:lnTo>
                    <a:pt x="17" y="64"/>
                  </a:ln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iS1iďe">
              <a:extLst>
                <a:ext uri="{FF2B5EF4-FFF2-40B4-BE49-F238E27FC236}">
                  <a16:creationId xmlns:a16="http://schemas.microsoft.com/office/drawing/2014/main" id="{7EADF256-BFD8-400B-B491-660064829996}"/>
                </a:ext>
              </a:extLst>
            </p:cNvPr>
            <p:cNvSpPr/>
            <p:nvPr/>
          </p:nvSpPr>
          <p:spPr bwMode="auto">
            <a:xfrm>
              <a:off x="1919288" y="2871788"/>
              <a:ext cx="822325" cy="1465263"/>
            </a:xfrm>
            <a:custGeom>
              <a:avLst/>
              <a:gdLst>
                <a:gd name="T0" fmla="*/ 90 w 371"/>
                <a:gd name="T1" fmla="*/ 430 h 660"/>
                <a:gd name="T2" fmla="*/ 24 w 371"/>
                <a:gd name="T3" fmla="*/ 0 h 660"/>
                <a:gd name="T4" fmla="*/ 94 w 371"/>
                <a:gd name="T5" fmla="*/ 82 h 660"/>
                <a:gd name="T6" fmla="*/ 139 w 371"/>
                <a:gd name="T7" fmla="*/ 425 h 660"/>
                <a:gd name="T8" fmla="*/ 360 w 371"/>
                <a:gd name="T9" fmla="*/ 606 h 660"/>
                <a:gd name="T10" fmla="*/ 371 w 371"/>
                <a:gd name="T11" fmla="*/ 660 h 660"/>
                <a:gd name="T12" fmla="*/ 90 w 371"/>
                <a:gd name="T13" fmla="*/ 43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1" h="660">
                  <a:moveTo>
                    <a:pt x="90" y="430"/>
                  </a:moveTo>
                  <a:cubicBezTo>
                    <a:pt x="28" y="325"/>
                    <a:pt x="0" y="186"/>
                    <a:pt x="24" y="0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2"/>
                    <a:pt x="54" y="270"/>
                    <a:pt x="139" y="425"/>
                  </a:cubicBezTo>
                  <a:cubicBezTo>
                    <a:pt x="184" y="495"/>
                    <a:pt x="246" y="554"/>
                    <a:pt x="360" y="606"/>
                  </a:cubicBezTo>
                  <a:cubicBezTo>
                    <a:pt x="368" y="649"/>
                    <a:pt x="371" y="660"/>
                    <a:pt x="371" y="660"/>
                  </a:cubicBezTo>
                  <a:cubicBezTo>
                    <a:pt x="371" y="660"/>
                    <a:pt x="182" y="587"/>
                    <a:pt x="90" y="430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îŝḻídê">
              <a:extLst>
                <a:ext uri="{FF2B5EF4-FFF2-40B4-BE49-F238E27FC236}">
                  <a16:creationId xmlns:a16="http://schemas.microsoft.com/office/drawing/2014/main" id="{8ADCF5D6-B6A4-4C34-B492-BE39A7383995}"/>
                </a:ext>
              </a:extLst>
            </p:cNvPr>
            <p:cNvSpPr/>
            <p:nvPr/>
          </p:nvSpPr>
          <p:spPr bwMode="auto">
            <a:xfrm>
              <a:off x="2781300" y="2887663"/>
              <a:ext cx="990600" cy="1444625"/>
            </a:xfrm>
            <a:custGeom>
              <a:avLst/>
              <a:gdLst>
                <a:gd name="T0" fmla="*/ 12 w 446"/>
                <a:gd name="T1" fmla="*/ 598 h 651"/>
                <a:gd name="T2" fmla="*/ 0 w 446"/>
                <a:gd name="T3" fmla="*/ 651 h 651"/>
                <a:gd name="T4" fmla="*/ 340 w 446"/>
                <a:gd name="T5" fmla="*/ 0 h 651"/>
                <a:gd name="T6" fmla="*/ 273 w 446"/>
                <a:gd name="T7" fmla="*/ 79 h 651"/>
                <a:gd name="T8" fmla="*/ 12 w 446"/>
                <a:gd name="T9" fmla="*/ 598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6" h="651">
                  <a:moveTo>
                    <a:pt x="12" y="598"/>
                  </a:moveTo>
                  <a:cubicBezTo>
                    <a:pt x="0" y="651"/>
                    <a:pt x="0" y="651"/>
                    <a:pt x="0" y="651"/>
                  </a:cubicBezTo>
                  <a:cubicBezTo>
                    <a:pt x="0" y="651"/>
                    <a:pt x="446" y="473"/>
                    <a:pt x="340" y="0"/>
                  </a:cubicBezTo>
                  <a:cubicBezTo>
                    <a:pt x="303" y="40"/>
                    <a:pt x="273" y="79"/>
                    <a:pt x="273" y="79"/>
                  </a:cubicBezTo>
                  <a:cubicBezTo>
                    <a:pt x="273" y="79"/>
                    <a:pt x="382" y="415"/>
                    <a:pt x="12" y="598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ïṥļíḓè">
              <a:extLst>
                <a:ext uri="{FF2B5EF4-FFF2-40B4-BE49-F238E27FC236}">
                  <a16:creationId xmlns:a16="http://schemas.microsoft.com/office/drawing/2014/main" id="{C75C7E1D-0F93-44F0-9F39-9F5E6FBC45D8}"/>
                </a:ext>
              </a:extLst>
            </p:cNvPr>
            <p:cNvSpPr/>
            <p:nvPr/>
          </p:nvSpPr>
          <p:spPr bwMode="auto">
            <a:xfrm>
              <a:off x="2220913" y="3194050"/>
              <a:ext cx="669925" cy="849313"/>
            </a:xfrm>
            <a:custGeom>
              <a:avLst/>
              <a:gdLst>
                <a:gd name="T0" fmla="*/ 60 w 302"/>
                <a:gd name="T1" fmla="*/ 0 h 383"/>
                <a:gd name="T2" fmla="*/ 117 w 302"/>
                <a:gd name="T3" fmla="*/ 69 h 383"/>
                <a:gd name="T4" fmla="*/ 124 w 302"/>
                <a:gd name="T5" fmla="*/ 109 h 383"/>
                <a:gd name="T6" fmla="*/ 101 w 302"/>
                <a:gd name="T7" fmla="*/ 165 h 383"/>
                <a:gd name="T8" fmla="*/ 125 w 302"/>
                <a:gd name="T9" fmla="*/ 143 h 383"/>
                <a:gd name="T10" fmla="*/ 153 w 302"/>
                <a:gd name="T11" fmla="*/ 115 h 383"/>
                <a:gd name="T12" fmla="*/ 139 w 302"/>
                <a:gd name="T13" fmla="*/ 164 h 383"/>
                <a:gd name="T14" fmla="*/ 91 w 302"/>
                <a:gd name="T15" fmla="*/ 192 h 383"/>
                <a:gd name="T16" fmla="*/ 95 w 302"/>
                <a:gd name="T17" fmla="*/ 263 h 383"/>
                <a:gd name="T18" fmla="*/ 114 w 302"/>
                <a:gd name="T19" fmla="*/ 208 h 383"/>
                <a:gd name="T20" fmla="*/ 153 w 302"/>
                <a:gd name="T21" fmla="*/ 182 h 383"/>
                <a:gd name="T22" fmla="*/ 132 w 302"/>
                <a:gd name="T23" fmla="*/ 229 h 383"/>
                <a:gd name="T24" fmla="*/ 100 w 302"/>
                <a:gd name="T25" fmla="*/ 276 h 383"/>
                <a:gd name="T26" fmla="*/ 149 w 302"/>
                <a:gd name="T27" fmla="*/ 334 h 383"/>
                <a:gd name="T28" fmla="*/ 155 w 302"/>
                <a:gd name="T29" fmla="*/ 228 h 383"/>
                <a:gd name="T30" fmla="*/ 163 w 302"/>
                <a:gd name="T31" fmla="*/ 285 h 383"/>
                <a:gd name="T32" fmla="*/ 157 w 302"/>
                <a:gd name="T33" fmla="*/ 340 h 383"/>
                <a:gd name="T34" fmla="*/ 302 w 302"/>
                <a:gd name="T35" fmla="*/ 377 h 383"/>
                <a:gd name="T36" fmla="*/ 298 w 302"/>
                <a:gd name="T37" fmla="*/ 383 h 383"/>
                <a:gd name="T38" fmla="*/ 122 w 302"/>
                <a:gd name="T39" fmla="*/ 319 h 383"/>
                <a:gd name="T40" fmla="*/ 35 w 302"/>
                <a:gd name="T41" fmla="*/ 305 h 383"/>
                <a:gd name="T42" fmla="*/ 0 w 302"/>
                <a:gd name="T43" fmla="*/ 258 h 383"/>
                <a:gd name="T44" fmla="*/ 51 w 302"/>
                <a:gd name="T45" fmla="*/ 278 h 383"/>
                <a:gd name="T46" fmla="*/ 109 w 302"/>
                <a:gd name="T47" fmla="*/ 304 h 383"/>
                <a:gd name="T48" fmla="*/ 80 w 302"/>
                <a:gd name="T49" fmla="*/ 239 h 383"/>
                <a:gd name="T50" fmla="*/ 37 w 302"/>
                <a:gd name="T51" fmla="*/ 193 h 383"/>
                <a:gd name="T52" fmla="*/ 11 w 302"/>
                <a:gd name="T53" fmla="*/ 154 h 383"/>
                <a:gd name="T54" fmla="*/ 80 w 302"/>
                <a:gd name="T55" fmla="*/ 209 h 383"/>
                <a:gd name="T56" fmla="*/ 96 w 302"/>
                <a:gd name="T57" fmla="*/ 158 h 383"/>
                <a:gd name="T58" fmla="*/ 65 w 302"/>
                <a:gd name="T59" fmla="*/ 109 h 383"/>
                <a:gd name="T60" fmla="*/ 49 w 302"/>
                <a:gd name="T61" fmla="*/ 70 h 383"/>
                <a:gd name="T62" fmla="*/ 99 w 302"/>
                <a:gd name="T63" fmla="*/ 152 h 383"/>
                <a:gd name="T64" fmla="*/ 119 w 302"/>
                <a:gd name="T65" fmla="*/ 107 h 383"/>
                <a:gd name="T66" fmla="*/ 113 w 302"/>
                <a:gd name="T67" fmla="*/ 67 h 383"/>
                <a:gd name="T68" fmla="*/ 80 w 302"/>
                <a:gd name="T69" fmla="*/ 29 h 383"/>
                <a:gd name="T70" fmla="*/ 60 w 302"/>
                <a:gd name="T7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2" h="383">
                  <a:moveTo>
                    <a:pt x="60" y="0"/>
                  </a:moveTo>
                  <a:cubicBezTo>
                    <a:pt x="60" y="0"/>
                    <a:pt x="126" y="10"/>
                    <a:pt x="117" y="69"/>
                  </a:cubicBezTo>
                  <a:cubicBezTo>
                    <a:pt x="124" y="84"/>
                    <a:pt x="127" y="94"/>
                    <a:pt x="124" y="109"/>
                  </a:cubicBezTo>
                  <a:cubicBezTo>
                    <a:pt x="121" y="122"/>
                    <a:pt x="113" y="139"/>
                    <a:pt x="101" y="165"/>
                  </a:cubicBezTo>
                  <a:cubicBezTo>
                    <a:pt x="108" y="157"/>
                    <a:pt x="119" y="147"/>
                    <a:pt x="125" y="143"/>
                  </a:cubicBezTo>
                  <a:cubicBezTo>
                    <a:pt x="131" y="140"/>
                    <a:pt x="150" y="125"/>
                    <a:pt x="153" y="115"/>
                  </a:cubicBezTo>
                  <a:cubicBezTo>
                    <a:pt x="151" y="134"/>
                    <a:pt x="146" y="150"/>
                    <a:pt x="139" y="164"/>
                  </a:cubicBezTo>
                  <a:cubicBezTo>
                    <a:pt x="132" y="178"/>
                    <a:pt x="120" y="191"/>
                    <a:pt x="91" y="192"/>
                  </a:cubicBezTo>
                  <a:cubicBezTo>
                    <a:pt x="88" y="207"/>
                    <a:pt x="80" y="236"/>
                    <a:pt x="95" y="263"/>
                  </a:cubicBezTo>
                  <a:cubicBezTo>
                    <a:pt x="95" y="232"/>
                    <a:pt x="99" y="227"/>
                    <a:pt x="114" y="208"/>
                  </a:cubicBezTo>
                  <a:cubicBezTo>
                    <a:pt x="129" y="193"/>
                    <a:pt x="146" y="184"/>
                    <a:pt x="153" y="182"/>
                  </a:cubicBezTo>
                  <a:cubicBezTo>
                    <a:pt x="145" y="192"/>
                    <a:pt x="134" y="214"/>
                    <a:pt x="132" y="229"/>
                  </a:cubicBezTo>
                  <a:cubicBezTo>
                    <a:pt x="129" y="245"/>
                    <a:pt x="116" y="267"/>
                    <a:pt x="100" y="276"/>
                  </a:cubicBezTo>
                  <a:cubicBezTo>
                    <a:pt x="107" y="290"/>
                    <a:pt x="122" y="316"/>
                    <a:pt x="149" y="334"/>
                  </a:cubicBezTo>
                  <a:cubicBezTo>
                    <a:pt x="138" y="319"/>
                    <a:pt x="116" y="299"/>
                    <a:pt x="155" y="228"/>
                  </a:cubicBezTo>
                  <a:cubicBezTo>
                    <a:pt x="155" y="244"/>
                    <a:pt x="154" y="255"/>
                    <a:pt x="163" y="285"/>
                  </a:cubicBezTo>
                  <a:cubicBezTo>
                    <a:pt x="168" y="316"/>
                    <a:pt x="159" y="336"/>
                    <a:pt x="157" y="340"/>
                  </a:cubicBezTo>
                  <a:cubicBezTo>
                    <a:pt x="170" y="348"/>
                    <a:pt x="221" y="377"/>
                    <a:pt x="302" y="377"/>
                  </a:cubicBezTo>
                  <a:cubicBezTo>
                    <a:pt x="298" y="383"/>
                    <a:pt x="298" y="383"/>
                    <a:pt x="298" y="383"/>
                  </a:cubicBezTo>
                  <a:cubicBezTo>
                    <a:pt x="298" y="383"/>
                    <a:pt x="183" y="383"/>
                    <a:pt x="122" y="319"/>
                  </a:cubicBezTo>
                  <a:cubicBezTo>
                    <a:pt x="94" y="330"/>
                    <a:pt x="68" y="337"/>
                    <a:pt x="35" y="305"/>
                  </a:cubicBezTo>
                  <a:cubicBezTo>
                    <a:pt x="6" y="274"/>
                    <a:pt x="6" y="271"/>
                    <a:pt x="0" y="258"/>
                  </a:cubicBezTo>
                  <a:cubicBezTo>
                    <a:pt x="10" y="266"/>
                    <a:pt x="32" y="275"/>
                    <a:pt x="51" y="278"/>
                  </a:cubicBezTo>
                  <a:cubicBezTo>
                    <a:pt x="71" y="281"/>
                    <a:pt x="89" y="285"/>
                    <a:pt x="109" y="304"/>
                  </a:cubicBezTo>
                  <a:cubicBezTo>
                    <a:pt x="95" y="285"/>
                    <a:pt x="83" y="259"/>
                    <a:pt x="80" y="239"/>
                  </a:cubicBezTo>
                  <a:cubicBezTo>
                    <a:pt x="55" y="224"/>
                    <a:pt x="50" y="219"/>
                    <a:pt x="37" y="193"/>
                  </a:cubicBezTo>
                  <a:cubicBezTo>
                    <a:pt x="25" y="166"/>
                    <a:pt x="14" y="154"/>
                    <a:pt x="11" y="154"/>
                  </a:cubicBezTo>
                  <a:cubicBezTo>
                    <a:pt x="25" y="157"/>
                    <a:pt x="71" y="171"/>
                    <a:pt x="80" y="209"/>
                  </a:cubicBezTo>
                  <a:cubicBezTo>
                    <a:pt x="83" y="185"/>
                    <a:pt x="95" y="162"/>
                    <a:pt x="96" y="158"/>
                  </a:cubicBezTo>
                  <a:cubicBezTo>
                    <a:pt x="84" y="149"/>
                    <a:pt x="72" y="139"/>
                    <a:pt x="65" y="109"/>
                  </a:cubicBezTo>
                  <a:cubicBezTo>
                    <a:pt x="60" y="84"/>
                    <a:pt x="52" y="74"/>
                    <a:pt x="49" y="70"/>
                  </a:cubicBezTo>
                  <a:cubicBezTo>
                    <a:pt x="62" y="76"/>
                    <a:pt x="111" y="101"/>
                    <a:pt x="99" y="152"/>
                  </a:cubicBezTo>
                  <a:cubicBezTo>
                    <a:pt x="103" y="144"/>
                    <a:pt x="113" y="126"/>
                    <a:pt x="119" y="107"/>
                  </a:cubicBezTo>
                  <a:cubicBezTo>
                    <a:pt x="121" y="95"/>
                    <a:pt x="120" y="81"/>
                    <a:pt x="113" y="67"/>
                  </a:cubicBezTo>
                  <a:cubicBezTo>
                    <a:pt x="91" y="53"/>
                    <a:pt x="85" y="38"/>
                    <a:pt x="80" y="29"/>
                  </a:cubicBezTo>
                  <a:cubicBezTo>
                    <a:pt x="80" y="29"/>
                    <a:pt x="67" y="5"/>
                    <a:pt x="60" y="0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ïṡļíḍê">
              <a:extLst>
                <a:ext uri="{FF2B5EF4-FFF2-40B4-BE49-F238E27FC236}">
                  <a16:creationId xmlns:a16="http://schemas.microsoft.com/office/drawing/2014/main" id="{6FAD694D-4B73-4C62-BFF4-840FB674F76E}"/>
                </a:ext>
              </a:extLst>
            </p:cNvPr>
            <p:cNvSpPr/>
            <p:nvPr/>
          </p:nvSpPr>
          <p:spPr bwMode="auto">
            <a:xfrm>
              <a:off x="2630488" y="3194050"/>
              <a:ext cx="669925" cy="849313"/>
            </a:xfrm>
            <a:custGeom>
              <a:avLst/>
              <a:gdLst>
                <a:gd name="T0" fmla="*/ 242 w 302"/>
                <a:gd name="T1" fmla="*/ 0 h 383"/>
                <a:gd name="T2" fmla="*/ 184 w 302"/>
                <a:gd name="T3" fmla="*/ 69 h 383"/>
                <a:gd name="T4" fmla="*/ 178 w 302"/>
                <a:gd name="T5" fmla="*/ 109 h 383"/>
                <a:gd name="T6" fmla="*/ 201 w 302"/>
                <a:gd name="T7" fmla="*/ 165 h 383"/>
                <a:gd name="T8" fmla="*/ 177 w 302"/>
                <a:gd name="T9" fmla="*/ 143 h 383"/>
                <a:gd name="T10" fmla="*/ 149 w 302"/>
                <a:gd name="T11" fmla="*/ 115 h 383"/>
                <a:gd name="T12" fmla="*/ 163 w 302"/>
                <a:gd name="T13" fmla="*/ 164 h 383"/>
                <a:gd name="T14" fmla="*/ 211 w 302"/>
                <a:gd name="T15" fmla="*/ 192 h 383"/>
                <a:gd name="T16" fmla="*/ 206 w 302"/>
                <a:gd name="T17" fmla="*/ 263 h 383"/>
                <a:gd name="T18" fmla="*/ 188 w 302"/>
                <a:gd name="T19" fmla="*/ 208 h 383"/>
                <a:gd name="T20" fmla="*/ 149 w 302"/>
                <a:gd name="T21" fmla="*/ 182 h 383"/>
                <a:gd name="T22" fmla="*/ 170 w 302"/>
                <a:gd name="T23" fmla="*/ 229 h 383"/>
                <a:gd name="T24" fmla="*/ 201 w 302"/>
                <a:gd name="T25" fmla="*/ 276 h 383"/>
                <a:gd name="T26" fmla="*/ 153 w 302"/>
                <a:gd name="T27" fmla="*/ 334 h 383"/>
                <a:gd name="T28" fmla="*/ 146 w 302"/>
                <a:gd name="T29" fmla="*/ 228 h 383"/>
                <a:gd name="T30" fmla="*/ 139 w 302"/>
                <a:gd name="T31" fmla="*/ 285 h 383"/>
                <a:gd name="T32" fmla="*/ 145 w 302"/>
                <a:gd name="T33" fmla="*/ 340 h 383"/>
                <a:gd name="T34" fmla="*/ 0 w 302"/>
                <a:gd name="T35" fmla="*/ 377 h 383"/>
                <a:gd name="T36" fmla="*/ 3 w 302"/>
                <a:gd name="T37" fmla="*/ 383 h 383"/>
                <a:gd name="T38" fmla="*/ 180 w 302"/>
                <a:gd name="T39" fmla="*/ 319 h 383"/>
                <a:gd name="T40" fmla="*/ 267 w 302"/>
                <a:gd name="T41" fmla="*/ 305 h 383"/>
                <a:gd name="T42" fmla="*/ 302 w 302"/>
                <a:gd name="T43" fmla="*/ 258 h 383"/>
                <a:gd name="T44" fmla="*/ 250 w 302"/>
                <a:gd name="T45" fmla="*/ 278 h 383"/>
                <a:gd name="T46" fmla="*/ 193 w 302"/>
                <a:gd name="T47" fmla="*/ 304 h 383"/>
                <a:gd name="T48" fmla="*/ 222 w 302"/>
                <a:gd name="T49" fmla="*/ 239 h 383"/>
                <a:gd name="T50" fmla="*/ 264 w 302"/>
                <a:gd name="T51" fmla="*/ 193 h 383"/>
                <a:gd name="T52" fmla="*/ 290 w 302"/>
                <a:gd name="T53" fmla="*/ 154 h 383"/>
                <a:gd name="T54" fmla="*/ 222 w 302"/>
                <a:gd name="T55" fmla="*/ 209 h 383"/>
                <a:gd name="T56" fmla="*/ 206 w 302"/>
                <a:gd name="T57" fmla="*/ 158 h 383"/>
                <a:gd name="T58" fmla="*/ 236 w 302"/>
                <a:gd name="T59" fmla="*/ 109 h 383"/>
                <a:gd name="T60" fmla="*/ 253 w 302"/>
                <a:gd name="T61" fmla="*/ 70 h 383"/>
                <a:gd name="T62" fmla="*/ 203 w 302"/>
                <a:gd name="T63" fmla="*/ 152 h 383"/>
                <a:gd name="T64" fmla="*/ 183 w 302"/>
                <a:gd name="T65" fmla="*/ 107 h 383"/>
                <a:gd name="T66" fmla="*/ 188 w 302"/>
                <a:gd name="T67" fmla="*/ 67 h 383"/>
                <a:gd name="T68" fmla="*/ 221 w 302"/>
                <a:gd name="T69" fmla="*/ 29 h 383"/>
                <a:gd name="T70" fmla="*/ 242 w 302"/>
                <a:gd name="T7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2" h="383">
                  <a:moveTo>
                    <a:pt x="242" y="0"/>
                  </a:moveTo>
                  <a:cubicBezTo>
                    <a:pt x="242" y="0"/>
                    <a:pt x="176" y="10"/>
                    <a:pt x="184" y="69"/>
                  </a:cubicBezTo>
                  <a:cubicBezTo>
                    <a:pt x="178" y="84"/>
                    <a:pt x="175" y="94"/>
                    <a:pt x="178" y="109"/>
                  </a:cubicBezTo>
                  <a:cubicBezTo>
                    <a:pt x="181" y="122"/>
                    <a:pt x="189" y="139"/>
                    <a:pt x="201" y="165"/>
                  </a:cubicBezTo>
                  <a:cubicBezTo>
                    <a:pt x="194" y="157"/>
                    <a:pt x="182" y="147"/>
                    <a:pt x="177" y="143"/>
                  </a:cubicBezTo>
                  <a:cubicBezTo>
                    <a:pt x="171" y="140"/>
                    <a:pt x="152" y="125"/>
                    <a:pt x="149" y="115"/>
                  </a:cubicBezTo>
                  <a:cubicBezTo>
                    <a:pt x="150" y="134"/>
                    <a:pt x="156" y="150"/>
                    <a:pt x="163" y="164"/>
                  </a:cubicBezTo>
                  <a:cubicBezTo>
                    <a:pt x="170" y="178"/>
                    <a:pt x="181" y="191"/>
                    <a:pt x="211" y="192"/>
                  </a:cubicBezTo>
                  <a:cubicBezTo>
                    <a:pt x="214" y="207"/>
                    <a:pt x="222" y="236"/>
                    <a:pt x="206" y="263"/>
                  </a:cubicBezTo>
                  <a:cubicBezTo>
                    <a:pt x="207" y="232"/>
                    <a:pt x="203" y="227"/>
                    <a:pt x="188" y="208"/>
                  </a:cubicBezTo>
                  <a:cubicBezTo>
                    <a:pt x="173" y="193"/>
                    <a:pt x="155" y="184"/>
                    <a:pt x="149" y="182"/>
                  </a:cubicBezTo>
                  <a:cubicBezTo>
                    <a:pt x="156" y="192"/>
                    <a:pt x="168" y="214"/>
                    <a:pt x="170" y="229"/>
                  </a:cubicBezTo>
                  <a:cubicBezTo>
                    <a:pt x="172" y="245"/>
                    <a:pt x="186" y="267"/>
                    <a:pt x="201" y="276"/>
                  </a:cubicBezTo>
                  <a:cubicBezTo>
                    <a:pt x="194" y="290"/>
                    <a:pt x="180" y="316"/>
                    <a:pt x="153" y="334"/>
                  </a:cubicBezTo>
                  <a:cubicBezTo>
                    <a:pt x="163" y="319"/>
                    <a:pt x="186" y="299"/>
                    <a:pt x="146" y="228"/>
                  </a:cubicBezTo>
                  <a:cubicBezTo>
                    <a:pt x="147" y="244"/>
                    <a:pt x="147" y="255"/>
                    <a:pt x="139" y="285"/>
                  </a:cubicBezTo>
                  <a:cubicBezTo>
                    <a:pt x="134" y="316"/>
                    <a:pt x="143" y="336"/>
                    <a:pt x="145" y="340"/>
                  </a:cubicBezTo>
                  <a:cubicBezTo>
                    <a:pt x="132" y="348"/>
                    <a:pt x="81" y="377"/>
                    <a:pt x="0" y="377"/>
                  </a:cubicBezTo>
                  <a:cubicBezTo>
                    <a:pt x="3" y="383"/>
                    <a:pt x="3" y="383"/>
                    <a:pt x="3" y="383"/>
                  </a:cubicBezTo>
                  <a:cubicBezTo>
                    <a:pt x="3" y="383"/>
                    <a:pt x="119" y="383"/>
                    <a:pt x="180" y="319"/>
                  </a:cubicBezTo>
                  <a:cubicBezTo>
                    <a:pt x="208" y="330"/>
                    <a:pt x="234" y="337"/>
                    <a:pt x="267" y="305"/>
                  </a:cubicBezTo>
                  <a:cubicBezTo>
                    <a:pt x="296" y="274"/>
                    <a:pt x="296" y="271"/>
                    <a:pt x="302" y="258"/>
                  </a:cubicBezTo>
                  <a:cubicBezTo>
                    <a:pt x="292" y="266"/>
                    <a:pt x="270" y="275"/>
                    <a:pt x="250" y="278"/>
                  </a:cubicBezTo>
                  <a:cubicBezTo>
                    <a:pt x="231" y="281"/>
                    <a:pt x="213" y="285"/>
                    <a:pt x="193" y="304"/>
                  </a:cubicBezTo>
                  <a:cubicBezTo>
                    <a:pt x="207" y="285"/>
                    <a:pt x="218" y="259"/>
                    <a:pt x="222" y="239"/>
                  </a:cubicBezTo>
                  <a:cubicBezTo>
                    <a:pt x="247" y="224"/>
                    <a:pt x="252" y="219"/>
                    <a:pt x="264" y="193"/>
                  </a:cubicBezTo>
                  <a:cubicBezTo>
                    <a:pt x="276" y="166"/>
                    <a:pt x="287" y="154"/>
                    <a:pt x="290" y="154"/>
                  </a:cubicBezTo>
                  <a:cubicBezTo>
                    <a:pt x="277" y="157"/>
                    <a:pt x="231" y="171"/>
                    <a:pt x="222" y="209"/>
                  </a:cubicBezTo>
                  <a:cubicBezTo>
                    <a:pt x="219" y="185"/>
                    <a:pt x="206" y="162"/>
                    <a:pt x="206" y="158"/>
                  </a:cubicBezTo>
                  <a:cubicBezTo>
                    <a:pt x="217" y="149"/>
                    <a:pt x="229" y="139"/>
                    <a:pt x="236" y="109"/>
                  </a:cubicBezTo>
                  <a:cubicBezTo>
                    <a:pt x="242" y="84"/>
                    <a:pt x="250" y="74"/>
                    <a:pt x="253" y="70"/>
                  </a:cubicBezTo>
                  <a:cubicBezTo>
                    <a:pt x="239" y="76"/>
                    <a:pt x="191" y="101"/>
                    <a:pt x="203" y="152"/>
                  </a:cubicBezTo>
                  <a:cubicBezTo>
                    <a:pt x="199" y="144"/>
                    <a:pt x="189" y="126"/>
                    <a:pt x="183" y="107"/>
                  </a:cubicBezTo>
                  <a:cubicBezTo>
                    <a:pt x="181" y="95"/>
                    <a:pt x="181" y="81"/>
                    <a:pt x="188" y="67"/>
                  </a:cubicBezTo>
                  <a:cubicBezTo>
                    <a:pt x="211" y="53"/>
                    <a:pt x="216" y="38"/>
                    <a:pt x="221" y="29"/>
                  </a:cubicBezTo>
                  <a:cubicBezTo>
                    <a:pt x="221" y="29"/>
                    <a:pt x="235" y="5"/>
                    <a:pt x="242" y="0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iŝļiḑê">
              <a:extLst>
                <a:ext uri="{FF2B5EF4-FFF2-40B4-BE49-F238E27FC236}">
                  <a16:creationId xmlns:a16="http://schemas.microsoft.com/office/drawing/2014/main" id="{6E6C33F9-FA50-45EA-A3B5-8CA702DEE099}"/>
                </a:ext>
              </a:extLst>
            </p:cNvPr>
            <p:cNvSpPr/>
            <p:nvPr/>
          </p:nvSpPr>
          <p:spPr bwMode="auto">
            <a:xfrm>
              <a:off x="2601913" y="2892425"/>
              <a:ext cx="128587" cy="123825"/>
            </a:xfrm>
            <a:custGeom>
              <a:avLst/>
              <a:gdLst>
                <a:gd name="T0" fmla="*/ 58 w 58"/>
                <a:gd name="T1" fmla="*/ 25 h 56"/>
                <a:gd name="T2" fmla="*/ 29 w 58"/>
                <a:gd name="T3" fmla="*/ 54 h 56"/>
                <a:gd name="T4" fmla="*/ 0 w 58"/>
                <a:gd name="T5" fmla="*/ 27 h 56"/>
                <a:gd name="T6" fmla="*/ 30 w 58"/>
                <a:gd name="T7" fmla="*/ 1 h 56"/>
                <a:gd name="T8" fmla="*/ 58 w 58"/>
                <a:gd name="T9" fmla="*/ 2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6">
                  <a:moveTo>
                    <a:pt x="58" y="25"/>
                  </a:moveTo>
                  <a:cubicBezTo>
                    <a:pt x="57" y="41"/>
                    <a:pt x="46" y="52"/>
                    <a:pt x="29" y="54"/>
                  </a:cubicBezTo>
                  <a:cubicBezTo>
                    <a:pt x="7" y="56"/>
                    <a:pt x="0" y="43"/>
                    <a:pt x="0" y="27"/>
                  </a:cubicBezTo>
                  <a:cubicBezTo>
                    <a:pt x="1" y="15"/>
                    <a:pt x="12" y="2"/>
                    <a:pt x="30" y="1"/>
                  </a:cubicBezTo>
                  <a:cubicBezTo>
                    <a:pt x="49" y="0"/>
                    <a:pt x="58" y="10"/>
                    <a:pt x="58" y="25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ïşľïḓe">
              <a:extLst>
                <a:ext uri="{FF2B5EF4-FFF2-40B4-BE49-F238E27FC236}">
                  <a16:creationId xmlns:a16="http://schemas.microsoft.com/office/drawing/2014/main" id="{E84592BD-4785-457C-B75D-9E4E29112AB9}"/>
                </a:ext>
              </a:extLst>
            </p:cNvPr>
            <p:cNvSpPr/>
            <p:nvPr/>
          </p:nvSpPr>
          <p:spPr bwMode="auto">
            <a:xfrm>
              <a:off x="2638425" y="3005138"/>
              <a:ext cx="74612" cy="95250"/>
            </a:xfrm>
            <a:custGeom>
              <a:avLst/>
              <a:gdLst>
                <a:gd name="T0" fmla="*/ 0 w 34"/>
                <a:gd name="T1" fmla="*/ 7 h 43"/>
                <a:gd name="T2" fmla="*/ 32 w 34"/>
                <a:gd name="T3" fmla="*/ 0 h 43"/>
                <a:gd name="T4" fmla="*/ 34 w 34"/>
                <a:gd name="T5" fmla="*/ 23 h 43"/>
                <a:gd name="T6" fmla="*/ 6 w 34"/>
                <a:gd name="T7" fmla="*/ 43 h 43"/>
                <a:gd name="T8" fmla="*/ 0 w 34"/>
                <a:gd name="T9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3">
                  <a:moveTo>
                    <a:pt x="0" y="7"/>
                  </a:moveTo>
                  <a:cubicBezTo>
                    <a:pt x="0" y="7"/>
                    <a:pt x="15" y="13"/>
                    <a:pt x="32" y="0"/>
                  </a:cubicBezTo>
                  <a:cubicBezTo>
                    <a:pt x="33" y="13"/>
                    <a:pt x="34" y="23"/>
                    <a:pt x="34" y="23"/>
                  </a:cubicBezTo>
                  <a:cubicBezTo>
                    <a:pt x="34" y="23"/>
                    <a:pt x="17" y="34"/>
                    <a:pt x="6" y="43"/>
                  </a:cubicBezTo>
                  <a:cubicBezTo>
                    <a:pt x="4" y="29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îṣļîdè">
              <a:extLst>
                <a:ext uri="{FF2B5EF4-FFF2-40B4-BE49-F238E27FC236}">
                  <a16:creationId xmlns:a16="http://schemas.microsoft.com/office/drawing/2014/main" id="{F4924E56-692D-48CD-B903-02043168470F}"/>
                </a:ext>
              </a:extLst>
            </p:cNvPr>
            <p:cNvSpPr/>
            <p:nvPr/>
          </p:nvSpPr>
          <p:spPr bwMode="auto">
            <a:xfrm>
              <a:off x="2657475" y="3127375"/>
              <a:ext cx="84137" cy="298450"/>
            </a:xfrm>
            <a:custGeom>
              <a:avLst/>
              <a:gdLst>
                <a:gd name="T0" fmla="*/ 0 w 38"/>
                <a:gd name="T1" fmla="*/ 11 h 135"/>
                <a:gd name="T2" fmla="*/ 28 w 38"/>
                <a:gd name="T3" fmla="*/ 0 h 135"/>
                <a:gd name="T4" fmla="*/ 38 w 38"/>
                <a:gd name="T5" fmla="*/ 129 h 135"/>
                <a:gd name="T6" fmla="*/ 19 w 38"/>
                <a:gd name="T7" fmla="*/ 133 h 135"/>
                <a:gd name="T8" fmla="*/ 0 w 38"/>
                <a:gd name="T9" fmla="*/ 1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35">
                  <a:moveTo>
                    <a:pt x="0" y="11"/>
                  </a:moveTo>
                  <a:cubicBezTo>
                    <a:pt x="0" y="11"/>
                    <a:pt x="27" y="1"/>
                    <a:pt x="28" y="0"/>
                  </a:cubicBezTo>
                  <a:cubicBezTo>
                    <a:pt x="28" y="7"/>
                    <a:pt x="38" y="129"/>
                    <a:pt x="38" y="129"/>
                  </a:cubicBezTo>
                  <a:cubicBezTo>
                    <a:pt x="38" y="129"/>
                    <a:pt x="26" y="135"/>
                    <a:pt x="19" y="133"/>
                  </a:cubicBezTo>
                  <a:cubicBezTo>
                    <a:pt x="17" y="122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íşļîḍé">
              <a:extLst>
                <a:ext uri="{FF2B5EF4-FFF2-40B4-BE49-F238E27FC236}">
                  <a16:creationId xmlns:a16="http://schemas.microsoft.com/office/drawing/2014/main" id="{CA7129E7-7A9C-424B-8FA6-AF66DCB67115}"/>
                </a:ext>
              </a:extLst>
            </p:cNvPr>
            <p:cNvSpPr/>
            <p:nvPr/>
          </p:nvSpPr>
          <p:spPr bwMode="auto">
            <a:xfrm>
              <a:off x="2713038" y="3506788"/>
              <a:ext cx="61912" cy="301625"/>
            </a:xfrm>
            <a:custGeom>
              <a:avLst/>
              <a:gdLst>
                <a:gd name="T0" fmla="*/ 0 w 39"/>
                <a:gd name="T1" fmla="*/ 7 h 190"/>
                <a:gd name="T2" fmla="*/ 24 w 39"/>
                <a:gd name="T3" fmla="*/ 0 h 190"/>
                <a:gd name="T4" fmla="*/ 39 w 39"/>
                <a:gd name="T5" fmla="*/ 190 h 190"/>
                <a:gd name="T6" fmla="*/ 28 w 39"/>
                <a:gd name="T7" fmla="*/ 190 h 190"/>
                <a:gd name="T8" fmla="*/ 0 w 39"/>
                <a:gd name="T9" fmla="*/ 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90">
                  <a:moveTo>
                    <a:pt x="0" y="7"/>
                  </a:moveTo>
                  <a:lnTo>
                    <a:pt x="24" y="0"/>
                  </a:lnTo>
                  <a:lnTo>
                    <a:pt x="39" y="190"/>
                  </a:lnTo>
                  <a:lnTo>
                    <a:pt x="28" y="19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iŝḷîḍê">
              <a:extLst>
                <a:ext uri="{FF2B5EF4-FFF2-40B4-BE49-F238E27FC236}">
                  <a16:creationId xmlns:a16="http://schemas.microsoft.com/office/drawing/2014/main" id="{5366D049-9B2B-4FFB-B08B-CA1503C4410F}"/>
                </a:ext>
              </a:extLst>
            </p:cNvPr>
            <p:cNvSpPr/>
            <p:nvPr/>
          </p:nvSpPr>
          <p:spPr bwMode="auto">
            <a:xfrm>
              <a:off x="2763838" y="3852863"/>
              <a:ext cx="22225" cy="90488"/>
            </a:xfrm>
            <a:custGeom>
              <a:avLst/>
              <a:gdLst>
                <a:gd name="T0" fmla="*/ 0 w 14"/>
                <a:gd name="T1" fmla="*/ 0 h 57"/>
                <a:gd name="T2" fmla="*/ 10 w 14"/>
                <a:gd name="T3" fmla="*/ 3 h 57"/>
                <a:gd name="T4" fmla="*/ 14 w 14"/>
                <a:gd name="T5" fmla="*/ 56 h 57"/>
                <a:gd name="T6" fmla="*/ 10 w 14"/>
                <a:gd name="T7" fmla="*/ 57 h 57"/>
                <a:gd name="T8" fmla="*/ 0 w 14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7">
                  <a:moveTo>
                    <a:pt x="0" y="0"/>
                  </a:moveTo>
                  <a:lnTo>
                    <a:pt x="10" y="3"/>
                  </a:lnTo>
                  <a:lnTo>
                    <a:pt x="14" y="56"/>
                  </a:lnTo>
                  <a:lnTo>
                    <a:pt x="10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îṧļíḓè">
              <a:extLst>
                <a:ext uri="{FF2B5EF4-FFF2-40B4-BE49-F238E27FC236}">
                  <a16:creationId xmlns:a16="http://schemas.microsoft.com/office/drawing/2014/main" id="{8428116F-EFAD-4407-93EA-425C95E332DC}"/>
                </a:ext>
              </a:extLst>
            </p:cNvPr>
            <p:cNvSpPr/>
            <p:nvPr/>
          </p:nvSpPr>
          <p:spPr bwMode="auto">
            <a:xfrm>
              <a:off x="2549525" y="3024188"/>
              <a:ext cx="390525" cy="377825"/>
            </a:xfrm>
            <a:custGeom>
              <a:avLst/>
              <a:gdLst>
                <a:gd name="T0" fmla="*/ 0 w 176"/>
                <a:gd name="T1" fmla="*/ 74 h 170"/>
                <a:gd name="T2" fmla="*/ 43 w 176"/>
                <a:gd name="T3" fmla="*/ 41 h 170"/>
                <a:gd name="T4" fmla="*/ 118 w 176"/>
                <a:gd name="T5" fmla="*/ 2 h 170"/>
                <a:gd name="T6" fmla="*/ 156 w 176"/>
                <a:gd name="T7" fmla="*/ 82 h 170"/>
                <a:gd name="T8" fmla="*/ 91 w 176"/>
                <a:gd name="T9" fmla="*/ 170 h 170"/>
                <a:gd name="T10" fmla="*/ 88 w 176"/>
                <a:gd name="T11" fmla="*/ 126 h 170"/>
                <a:gd name="T12" fmla="*/ 113 w 176"/>
                <a:gd name="T13" fmla="*/ 37 h 170"/>
                <a:gd name="T14" fmla="*/ 47 w 176"/>
                <a:gd name="T15" fmla="*/ 53 h 170"/>
                <a:gd name="T16" fmla="*/ 7 w 176"/>
                <a:gd name="T17" fmla="*/ 77 h 170"/>
                <a:gd name="T18" fmla="*/ 15 w 176"/>
                <a:gd name="T19" fmla="*/ 71 h 170"/>
                <a:gd name="T20" fmla="*/ 20 w 176"/>
                <a:gd name="T21" fmla="*/ 66 h 170"/>
                <a:gd name="T22" fmla="*/ 0 w 176"/>
                <a:gd name="T23" fmla="*/ 7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" h="170">
                  <a:moveTo>
                    <a:pt x="0" y="74"/>
                  </a:moveTo>
                  <a:cubicBezTo>
                    <a:pt x="0" y="74"/>
                    <a:pt x="1" y="42"/>
                    <a:pt x="43" y="41"/>
                  </a:cubicBezTo>
                  <a:cubicBezTo>
                    <a:pt x="66" y="24"/>
                    <a:pt x="84" y="7"/>
                    <a:pt x="118" y="2"/>
                  </a:cubicBezTo>
                  <a:cubicBezTo>
                    <a:pt x="152" y="0"/>
                    <a:pt x="176" y="27"/>
                    <a:pt x="156" y="82"/>
                  </a:cubicBezTo>
                  <a:cubicBezTo>
                    <a:pt x="134" y="138"/>
                    <a:pt x="89" y="170"/>
                    <a:pt x="91" y="170"/>
                  </a:cubicBezTo>
                  <a:cubicBezTo>
                    <a:pt x="90" y="156"/>
                    <a:pt x="88" y="126"/>
                    <a:pt x="88" y="126"/>
                  </a:cubicBezTo>
                  <a:cubicBezTo>
                    <a:pt x="88" y="126"/>
                    <a:pt x="145" y="50"/>
                    <a:pt x="113" y="37"/>
                  </a:cubicBezTo>
                  <a:cubicBezTo>
                    <a:pt x="113" y="37"/>
                    <a:pt x="99" y="27"/>
                    <a:pt x="47" y="53"/>
                  </a:cubicBezTo>
                  <a:cubicBezTo>
                    <a:pt x="38" y="68"/>
                    <a:pt x="29" y="77"/>
                    <a:pt x="7" y="77"/>
                  </a:cubicBezTo>
                  <a:cubicBezTo>
                    <a:pt x="9" y="75"/>
                    <a:pt x="11" y="74"/>
                    <a:pt x="15" y="71"/>
                  </a:cubicBezTo>
                  <a:cubicBezTo>
                    <a:pt x="19" y="69"/>
                    <a:pt x="20" y="66"/>
                    <a:pt x="20" y="66"/>
                  </a:cubicBezTo>
                  <a:cubicBezTo>
                    <a:pt x="20" y="66"/>
                    <a:pt x="5" y="72"/>
                    <a:pt x="0" y="74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îṥ1iḑe">
              <a:extLst>
                <a:ext uri="{FF2B5EF4-FFF2-40B4-BE49-F238E27FC236}">
                  <a16:creationId xmlns:a16="http://schemas.microsoft.com/office/drawing/2014/main" id="{254D2229-3377-480D-838A-886CBC83047E}"/>
                </a:ext>
              </a:extLst>
            </p:cNvPr>
            <p:cNvSpPr/>
            <p:nvPr/>
          </p:nvSpPr>
          <p:spPr bwMode="auto">
            <a:xfrm>
              <a:off x="2600325" y="3132138"/>
              <a:ext cx="17462" cy="14288"/>
            </a:xfrm>
            <a:custGeom>
              <a:avLst/>
              <a:gdLst>
                <a:gd name="T0" fmla="*/ 2 w 8"/>
                <a:gd name="T1" fmla="*/ 2 h 7"/>
                <a:gd name="T2" fmla="*/ 5 w 8"/>
                <a:gd name="T3" fmla="*/ 4 h 7"/>
                <a:gd name="T4" fmla="*/ 4 w 8"/>
                <a:gd name="T5" fmla="*/ 1 h 7"/>
                <a:gd name="T6" fmla="*/ 8 w 8"/>
                <a:gd name="T7" fmla="*/ 4 h 7"/>
                <a:gd name="T8" fmla="*/ 2 w 8"/>
                <a:gd name="T9" fmla="*/ 6 h 7"/>
                <a:gd name="T10" fmla="*/ 2 w 8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2" y="2"/>
                  </a:moveTo>
                  <a:cubicBezTo>
                    <a:pt x="2" y="2"/>
                    <a:pt x="4" y="3"/>
                    <a:pt x="5" y="4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6" y="1"/>
                    <a:pt x="8" y="0"/>
                    <a:pt x="8" y="4"/>
                  </a:cubicBezTo>
                  <a:cubicBezTo>
                    <a:pt x="7" y="6"/>
                    <a:pt x="5" y="7"/>
                    <a:pt x="2" y="6"/>
                  </a:cubicBezTo>
                  <a:cubicBezTo>
                    <a:pt x="1" y="6"/>
                    <a:pt x="0" y="4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íšḷíďe">
              <a:extLst>
                <a:ext uri="{FF2B5EF4-FFF2-40B4-BE49-F238E27FC236}">
                  <a16:creationId xmlns:a16="http://schemas.microsoft.com/office/drawing/2014/main" id="{281EE9AC-9184-4E5C-A582-5BD66867E7AD}"/>
                </a:ext>
              </a:extLst>
            </p:cNvPr>
            <p:cNvSpPr/>
            <p:nvPr/>
          </p:nvSpPr>
          <p:spPr bwMode="auto">
            <a:xfrm>
              <a:off x="2633663" y="3379788"/>
              <a:ext cx="407987" cy="495300"/>
            </a:xfrm>
            <a:custGeom>
              <a:avLst/>
              <a:gdLst>
                <a:gd name="T0" fmla="*/ 23 w 184"/>
                <a:gd name="T1" fmla="*/ 2 h 223"/>
                <a:gd name="T2" fmla="*/ 25 w 184"/>
                <a:gd name="T3" fmla="*/ 22 h 223"/>
                <a:gd name="T4" fmla="*/ 65 w 184"/>
                <a:gd name="T5" fmla="*/ 15 h 223"/>
                <a:gd name="T6" fmla="*/ 171 w 184"/>
                <a:gd name="T7" fmla="*/ 72 h 223"/>
                <a:gd name="T8" fmla="*/ 133 w 184"/>
                <a:gd name="T9" fmla="*/ 195 h 223"/>
                <a:gd name="T10" fmla="*/ 0 w 184"/>
                <a:gd name="T11" fmla="*/ 172 h 223"/>
                <a:gd name="T12" fmla="*/ 124 w 184"/>
                <a:gd name="T13" fmla="*/ 176 h 223"/>
                <a:gd name="T14" fmla="*/ 141 w 184"/>
                <a:gd name="T15" fmla="*/ 74 h 223"/>
                <a:gd name="T16" fmla="*/ 68 w 184"/>
                <a:gd name="T17" fmla="*/ 48 h 223"/>
                <a:gd name="T18" fmla="*/ 4 w 184"/>
                <a:gd name="T19" fmla="*/ 39 h 223"/>
                <a:gd name="T20" fmla="*/ 23 w 184"/>
                <a:gd name="T21" fmla="*/ 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4" h="223">
                  <a:moveTo>
                    <a:pt x="23" y="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9" y="27"/>
                    <a:pt x="65" y="15"/>
                  </a:cubicBezTo>
                  <a:cubicBezTo>
                    <a:pt x="97" y="9"/>
                    <a:pt x="142" y="0"/>
                    <a:pt x="171" y="72"/>
                  </a:cubicBezTo>
                  <a:cubicBezTo>
                    <a:pt x="184" y="117"/>
                    <a:pt x="173" y="164"/>
                    <a:pt x="133" y="195"/>
                  </a:cubicBezTo>
                  <a:cubicBezTo>
                    <a:pt x="95" y="222"/>
                    <a:pt x="50" y="223"/>
                    <a:pt x="0" y="172"/>
                  </a:cubicBezTo>
                  <a:cubicBezTo>
                    <a:pt x="18" y="186"/>
                    <a:pt x="73" y="221"/>
                    <a:pt x="124" y="176"/>
                  </a:cubicBezTo>
                  <a:cubicBezTo>
                    <a:pt x="157" y="143"/>
                    <a:pt x="157" y="110"/>
                    <a:pt x="141" y="74"/>
                  </a:cubicBezTo>
                  <a:cubicBezTo>
                    <a:pt x="124" y="41"/>
                    <a:pt x="102" y="39"/>
                    <a:pt x="68" y="48"/>
                  </a:cubicBezTo>
                  <a:cubicBezTo>
                    <a:pt x="30" y="58"/>
                    <a:pt x="11" y="71"/>
                    <a:pt x="4" y="39"/>
                  </a:cubicBezTo>
                  <a:cubicBezTo>
                    <a:pt x="4" y="39"/>
                    <a:pt x="1" y="20"/>
                    <a:pt x="23" y="2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ïṩľidè">
              <a:extLst>
                <a:ext uri="{FF2B5EF4-FFF2-40B4-BE49-F238E27FC236}">
                  <a16:creationId xmlns:a16="http://schemas.microsoft.com/office/drawing/2014/main" id="{DED67A8B-24E6-4CF5-9561-0585568B2375}"/>
                </a:ext>
              </a:extLst>
            </p:cNvPr>
            <p:cNvSpPr/>
            <p:nvPr/>
          </p:nvSpPr>
          <p:spPr bwMode="auto">
            <a:xfrm>
              <a:off x="391160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7 h 49"/>
                <a:gd name="T8" fmla="*/ 0 w 42"/>
                <a:gd name="T9" fmla="*/ 2 h 49"/>
                <a:gd name="T10" fmla="*/ 0 w 42"/>
                <a:gd name="T11" fmla="*/ 0 h 49"/>
                <a:gd name="T12" fmla="*/ 23 w 42"/>
                <a:gd name="T13" fmla="*/ 0 h 49"/>
                <a:gd name="T14" fmla="*/ 39 w 42"/>
                <a:gd name="T15" fmla="*/ 12 h 49"/>
                <a:gd name="T16" fmla="*/ 29 w 42"/>
                <a:gd name="T17" fmla="*/ 23 h 49"/>
                <a:gd name="T18" fmla="*/ 42 w 42"/>
                <a:gd name="T19" fmla="*/ 36 h 49"/>
                <a:gd name="T20" fmla="*/ 25 w 42"/>
                <a:gd name="T21" fmla="*/ 49 h 49"/>
                <a:gd name="T22" fmla="*/ 0 w 42"/>
                <a:gd name="T23" fmla="*/ 49 h 49"/>
                <a:gd name="T24" fmla="*/ 10 w 42"/>
                <a:gd name="T25" fmla="*/ 22 h 49"/>
                <a:gd name="T26" fmla="*/ 23 w 42"/>
                <a:gd name="T27" fmla="*/ 22 h 49"/>
                <a:gd name="T28" fmla="*/ 35 w 42"/>
                <a:gd name="T29" fmla="*/ 11 h 49"/>
                <a:gd name="T30" fmla="*/ 23 w 42"/>
                <a:gd name="T31" fmla="*/ 2 h 49"/>
                <a:gd name="T32" fmla="*/ 16 w 42"/>
                <a:gd name="T33" fmla="*/ 2 h 49"/>
                <a:gd name="T34" fmla="*/ 10 w 42"/>
                <a:gd name="T35" fmla="*/ 7 h 49"/>
                <a:gd name="T36" fmla="*/ 10 w 42"/>
                <a:gd name="T37" fmla="*/ 22 h 49"/>
                <a:gd name="T38" fmla="*/ 10 w 42"/>
                <a:gd name="T39" fmla="*/ 24 h 49"/>
                <a:gd name="T40" fmla="*/ 10 w 42"/>
                <a:gd name="T41" fmla="*/ 43 h 49"/>
                <a:gd name="T42" fmla="*/ 16 w 42"/>
                <a:gd name="T43" fmla="*/ 48 h 49"/>
                <a:gd name="T44" fmla="*/ 24 w 42"/>
                <a:gd name="T45" fmla="*/ 48 h 49"/>
                <a:gd name="T46" fmla="*/ 37 w 42"/>
                <a:gd name="T47" fmla="*/ 36 h 49"/>
                <a:gd name="T48" fmla="*/ 24 w 42"/>
                <a:gd name="T49" fmla="*/ 24 h 49"/>
                <a:gd name="T50" fmla="*/ 10 w 42"/>
                <a:gd name="T51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7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4" y="0"/>
                    <a:pt x="39" y="5"/>
                    <a:pt x="39" y="12"/>
                  </a:cubicBezTo>
                  <a:cubicBezTo>
                    <a:pt x="39" y="16"/>
                    <a:pt x="37" y="20"/>
                    <a:pt x="29" y="23"/>
                  </a:cubicBezTo>
                  <a:cubicBezTo>
                    <a:pt x="38" y="24"/>
                    <a:pt x="42" y="29"/>
                    <a:pt x="42" y="36"/>
                  </a:cubicBezTo>
                  <a:cubicBezTo>
                    <a:pt x="42" y="43"/>
                    <a:pt x="36" y="49"/>
                    <a:pt x="25" y="49"/>
                  </a:cubicBezTo>
                  <a:lnTo>
                    <a:pt x="0" y="49"/>
                  </a:lnTo>
                  <a:close/>
                  <a:moveTo>
                    <a:pt x="10" y="22"/>
                  </a:moveTo>
                  <a:cubicBezTo>
                    <a:pt x="23" y="22"/>
                    <a:pt x="23" y="22"/>
                    <a:pt x="23" y="22"/>
                  </a:cubicBezTo>
                  <a:cubicBezTo>
                    <a:pt x="30" y="22"/>
                    <a:pt x="35" y="17"/>
                    <a:pt x="35" y="11"/>
                  </a:cubicBezTo>
                  <a:cubicBezTo>
                    <a:pt x="35" y="7"/>
                    <a:pt x="31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7"/>
                  </a:cubicBezTo>
                  <a:lnTo>
                    <a:pt x="10" y="22"/>
                  </a:lnTo>
                  <a:close/>
                  <a:moveTo>
                    <a:pt x="10" y="24"/>
                  </a:moveTo>
                  <a:cubicBezTo>
                    <a:pt x="10" y="43"/>
                    <a:pt x="10" y="43"/>
                    <a:pt x="10" y="43"/>
                  </a:cubicBezTo>
                  <a:cubicBezTo>
                    <a:pt x="10" y="47"/>
                    <a:pt x="12" y="48"/>
                    <a:pt x="16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32" y="48"/>
                    <a:pt x="37" y="42"/>
                    <a:pt x="37" y="36"/>
                  </a:cubicBezTo>
                  <a:cubicBezTo>
                    <a:pt x="37" y="30"/>
                    <a:pt x="32" y="24"/>
                    <a:pt x="24" y="24"/>
                  </a:cubicBezTo>
                  <a:lnTo>
                    <a:pt x="10" y="24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iṥlïdê">
              <a:extLst>
                <a:ext uri="{FF2B5EF4-FFF2-40B4-BE49-F238E27FC236}">
                  <a16:creationId xmlns:a16="http://schemas.microsoft.com/office/drawing/2014/main" id="{56904F25-D92C-4E90-8F12-544FBE9554EB}"/>
                </a:ext>
              </a:extLst>
            </p:cNvPr>
            <p:cNvSpPr/>
            <p:nvPr/>
          </p:nvSpPr>
          <p:spPr bwMode="auto">
            <a:xfrm>
              <a:off x="4071938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2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0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2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5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0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isļîḍê">
              <a:extLst>
                <a:ext uri="{FF2B5EF4-FFF2-40B4-BE49-F238E27FC236}">
                  <a16:creationId xmlns:a16="http://schemas.microsoft.com/office/drawing/2014/main" id="{A4DBDA6C-2635-44E2-9C0F-66651B944BCD}"/>
                </a:ext>
              </a:extLst>
            </p:cNvPr>
            <p:cNvSpPr/>
            <p:nvPr/>
          </p:nvSpPr>
          <p:spPr bwMode="auto">
            <a:xfrm>
              <a:off x="4232275" y="3832225"/>
              <a:ext cx="60325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8 w 19"/>
                <a:gd name="T19" fmla="*/ 44 h 49"/>
                <a:gd name="T20" fmla="*/ 8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4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4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8" y="46"/>
                    <a:pt x="8" y="4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îśḻíďé">
              <a:extLst>
                <a:ext uri="{FF2B5EF4-FFF2-40B4-BE49-F238E27FC236}">
                  <a16:creationId xmlns:a16="http://schemas.microsoft.com/office/drawing/2014/main" id="{5D148BB9-55A5-493D-AE5B-8E3229F5CCE4}"/>
                </a:ext>
              </a:extLst>
            </p:cNvPr>
            <p:cNvSpPr/>
            <p:nvPr/>
          </p:nvSpPr>
          <p:spPr bwMode="auto">
            <a:xfrm>
              <a:off x="4319588" y="3832225"/>
              <a:ext cx="82550" cy="169863"/>
            </a:xfrm>
            <a:custGeom>
              <a:avLst/>
              <a:gdLst>
                <a:gd name="T0" fmla="*/ 26 w 26"/>
                <a:gd name="T1" fmla="*/ 0 h 50"/>
                <a:gd name="T2" fmla="*/ 26 w 26"/>
                <a:gd name="T3" fmla="*/ 2 h 50"/>
                <a:gd name="T4" fmla="*/ 19 w 26"/>
                <a:gd name="T5" fmla="*/ 6 h 50"/>
                <a:gd name="T6" fmla="*/ 19 w 26"/>
                <a:gd name="T7" fmla="*/ 37 h 50"/>
                <a:gd name="T8" fmla="*/ 9 w 26"/>
                <a:gd name="T9" fmla="*/ 50 h 50"/>
                <a:gd name="T10" fmla="*/ 0 w 26"/>
                <a:gd name="T11" fmla="*/ 45 h 50"/>
                <a:gd name="T12" fmla="*/ 3 w 26"/>
                <a:gd name="T13" fmla="*/ 41 h 50"/>
                <a:gd name="T14" fmla="*/ 6 w 26"/>
                <a:gd name="T15" fmla="*/ 45 h 50"/>
                <a:gd name="T16" fmla="*/ 10 w 26"/>
                <a:gd name="T17" fmla="*/ 49 h 50"/>
                <a:gd name="T18" fmla="*/ 15 w 26"/>
                <a:gd name="T19" fmla="*/ 38 h 50"/>
                <a:gd name="T20" fmla="*/ 15 w 26"/>
                <a:gd name="T21" fmla="*/ 6 h 50"/>
                <a:gd name="T22" fmla="*/ 8 w 26"/>
                <a:gd name="T23" fmla="*/ 2 h 50"/>
                <a:gd name="T24" fmla="*/ 8 w 26"/>
                <a:gd name="T25" fmla="*/ 0 h 50"/>
                <a:gd name="T26" fmla="*/ 26 w 26"/>
                <a:gd name="T2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50">
                  <a:moveTo>
                    <a:pt x="26" y="0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1" y="2"/>
                    <a:pt x="19" y="3"/>
                    <a:pt x="19" y="6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46"/>
                    <a:pt x="15" y="50"/>
                    <a:pt x="9" y="50"/>
                  </a:cubicBezTo>
                  <a:cubicBezTo>
                    <a:pt x="4" y="50"/>
                    <a:pt x="0" y="49"/>
                    <a:pt x="0" y="45"/>
                  </a:cubicBezTo>
                  <a:cubicBezTo>
                    <a:pt x="0" y="43"/>
                    <a:pt x="1" y="41"/>
                    <a:pt x="3" y="41"/>
                  </a:cubicBezTo>
                  <a:cubicBezTo>
                    <a:pt x="5" y="41"/>
                    <a:pt x="6" y="43"/>
                    <a:pt x="6" y="45"/>
                  </a:cubicBezTo>
                  <a:cubicBezTo>
                    <a:pt x="6" y="47"/>
                    <a:pt x="7" y="49"/>
                    <a:pt x="10" y="49"/>
                  </a:cubicBezTo>
                  <a:cubicBezTo>
                    <a:pt x="13" y="49"/>
                    <a:pt x="15" y="44"/>
                    <a:pt x="15" y="3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3"/>
                    <a:pt x="13" y="2"/>
                    <a:pt x="8" y="2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í$ľíḋè">
              <a:extLst>
                <a:ext uri="{FF2B5EF4-FFF2-40B4-BE49-F238E27FC236}">
                  <a16:creationId xmlns:a16="http://schemas.microsoft.com/office/drawing/2014/main" id="{0BC590A6-9B9F-4E3E-AB8B-A49CA4860070}"/>
                </a:ext>
              </a:extLst>
            </p:cNvPr>
            <p:cNvSpPr/>
            <p:nvPr/>
          </p:nvSpPr>
          <p:spPr bwMode="auto">
            <a:xfrm>
              <a:off x="4437063" y="3832225"/>
              <a:ext cx="58738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ïṧḷîḓê">
              <a:extLst>
                <a:ext uri="{FF2B5EF4-FFF2-40B4-BE49-F238E27FC236}">
                  <a16:creationId xmlns:a16="http://schemas.microsoft.com/office/drawing/2014/main" id="{D8D065AF-FDBD-4F89-95BD-AD9CC6EF5AD3}"/>
                </a:ext>
              </a:extLst>
            </p:cNvPr>
            <p:cNvSpPr/>
            <p:nvPr/>
          </p:nvSpPr>
          <p:spPr bwMode="auto">
            <a:xfrm>
              <a:off x="4521200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7 w 49"/>
                <a:gd name="T5" fmla="*/ 43 h 50"/>
                <a:gd name="T6" fmla="*/ 7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9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íśļidè">
              <a:extLst>
                <a:ext uri="{FF2B5EF4-FFF2-40B4-BE49-F238E27FC236}">
                  <a16:creationId xmlns:a16="http://schemas.microsoft.com/office/drawing/2014/main" id="{C0567660-CDC5-4615-A3B8-BAED27ECEA5E}"/>
                </a:ext>
              </a:extLst>
            </p:cNvPr>
            <p:cNvSpPr/>
            <p:nvPr/>
          </p:nvSpPr>
          <p:spPr bwMode="auto">
            <a:xfrm>
              <a:off x="4703763" y="3829050"/>
              <a:ext cx="144463" cy="173038"/>
            </a:xfrm>
            <a:custGeom>
              <a:avLst/>
              <a:gdLst>
                <a:gd name="T0" fmla="*/ 45 w 45"/>
                <a:gd name="T1" fmla="*/ 28 h 51"/>
                <a:gd name="T2" fmla="*/ 45 w 45"/>
                <a:gd name="T3" fmla="*/ 30 h 51"/>
                <a:gd name="T4" fmla="*/ 39 w 45"/>
                <a:gd name="T5" fmla="*/ 35 h 51"/>
                <a:gd name="T6" fmla="*/ 39 w 45"/>
                <a:gd name="T7" fmla="*/ 50 h 51"/>
                <a:gd name="T8" fmla="*/ 36 w 45"/>
                <a:gd name="T9" fmla="*/ 50 h 51"/>
                <a:gd name="T10" fmla="*/ 35 w 45"/>
                <a:gd name="T11" fmla="*/ 47 h 51"/>
                <a:gd name="T12" fmla="*/ 21 w 45"/>
                <a:gd name="T13" fmla="*/ 51 h 51"/>
                <a:gd name="T14" fmla="*/ 0 w 45"/>
                <a:gd name="T15" fmla="*/ 26 h 51"/>
                <a:gd name="T16" fmla="*/ 22 w 45"/>
                <a:gd name="T17" fmla="*/ 0 h 51"/>
                <a:gd name="T18" fmla="*/ 31 w 45"/>
                <a:gd name="T19" fmla="*/ 2 h 51"/>
                <a:gd name="T20" fmla="*/ 36 w 45"/>
                <a:gd name="T21" fmla="*/ 0 h 51"/>
                <a:gd name="T22" fmla="*/ 41 w 45"/>
                <a:gd name="T23" fmla="*/ 12 h 51"/>
                <a:gd name="T24" fmla="*/ 40 w 45"/>
                <a:gd name="T25" fmla="*/ 13 h 51"/>
                <a:gd name="T26" fmla="*/ 22 w 45"/>
                <a:gd name="T27" fmla="*/ 2 h 51"/>
                <a:gd name="T28" fmla="*/ 5 w 45"/>
                <a:gd name="T29" fmla="*/ 25 h 51"/>
                <a:gd name="T30" fmla="*/ 21 w 45"/>
                <a:gd name="T31" fmla="*/ 50 h 51"/>
                <a:gd name="T32" fmla="*/ 35 w 45"/>
                <a:gd name="T33" fmla="*/ 40 h 51"/>
                <a:gd name="T34" fmla="*/ 35 w 45"/>
                <a:gd name="T35" fmla="*/ 35 h 51"/>
                <a:gd name="T36" fmla="*/ 27 w 45"/>
                <a:gd name="T37" fmla="*/ 30 h 51"/>
                <a:gd name="T38" fmla="*/ 27 w 45"/>
                <a:gd name="T39" fmla="*/ 28 h 51"/>
                <a:gd name="T40" fmla="*/ 45 w 45"/>
                <a:gd name="T41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51">
                  <a:moveTo>
                    <a:pt x="45" y="28"/>
                  </a:moveTo>
                  <a:cubicBezTo>
                    <a:pt x="45" y="30"/>
                    <a:pt x="45" y="30"/>
                    <a:pt x="45" y="30"/>
                  </a:cubicBezTo>
                  <a:cubicBezTo>
                    <a:pt x="40" y="30"/>
                    <a:pt x="39" y="32"/>
                    <a:pt x="39" y="35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2" y="49"/>
                    <a:pt x="28" y="51"/>
                    <a:pt x="21" y="51"/>
                  </a:cubicBezTo>
                  <a:cubicBezTo>
                    <a:pt x="8" y="51"/>
                    <a:pt x="0" y="42"/>
                    <a:pt x="0" y="26"/>
                  </a:cubicBezTo>
                  <a:cubicBezTo>
                    <a:pt x="0" y="11"/>
                    <a:pt x="9" y="0"/>
                    <a:pt x="22" y="0"/>
                  </a:cubicBezTo>
                  <a:cubicBezTo>
                    <a:pt x="26" y="0"/>
                    <a:pt x="29" y="1"/>
                    <a:pt x="31" y="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6" y="8"/>
                    <a:pt x="31" y="2"/>
                    <a:pt x="22" y="2"/>
                  </a:cubicBezTo>
                  <a:cubicBezTo>
                    <a:pt x="12" y="2"/>
                    <a:pt x="5" y="12"/>
                    <a:pt x="5" y="25"/>
                  </a:cubicBezTo>
                  <a:cubicBezTo>
                    <a:pt x="5" y="42"/>
                    <a:pt x="13" y="50"/>
                    <a:pt x="21" y="50"/>
                  </a:cubicBezTo>
                  <a:cubicBezTo>
                    <a:pt x="29" y="50"/>
                    <a:pt x="35" y="44"/>
                    <a:pt x="35" y="40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2"/>
                    <a:pt x="33" y="30"/>
                    <a:pt x="27" y="30"/>
                  </a:cubicBezTo>
                  <a:cubicBezTo>
                    <a:pt x="27" y="28"/>
                    <a:pt x="27" y="28"/>
                    <a:pt x="27" y="28"/>
                  </a:cubicBezTo>
                  <a:lnTo>
                    <a:pt x="45" y="2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ïŝľiďè">
              <a:extLst>
                <a:ext uri="{FF2B5EF4-FFF2-40B4-BE49-F238E27FC236}">
                  <a16:creationId xmlns:a16="http://schemas.microsoft.com/office/drawing/2014/main" id="{7D5C08AB-A419-4A53-9C00-03BB74B12326}"/>
                </a:ext>
              </a:extLst>
            </p:cNvPr>
            <p:cNvSpPr/>
            <p:nvPr/>
          </p:nvSpPr>
          <p:spPr bwMode="auto">
            <a:xfrm>
              <a:off x="4946650" y="3832225"/>
              <a:ext cx="157163" cy="169863"/>
            </a:xfrm>
            <a:custGeom>
              <a:avLst/>
              <a:gdLst>
                <a:gd name="T0" fmla="*/ 0 w 49"/>
                <a:gd name="T1" fmla="*/ 0 h 50"/>
                <a:gd name="T2" fmla="*/ 18 w 49"/>
                <a:gd name="T3" fmla="*/ 0 h 50"/>
                <a:gd name="T4" fmla="*/ 18 w 49"/>
                <a:gd name="T5" fmla="*/ 2 h 50"/>
                <a:gd name="T6" fmla="*/ 11 w 49"/>
                <a:gd name="T7" fmla="*/ 6 h 50"/>
                <a:gd name="T8" fmla="*/ 11 w 49"/>
                <a:gd name="T9" fmla="*/ 34 h 50"/>
                <a:gd name="T10" fmla="*/ 26 w 49"/>
                <a:gd name="T11" fmla="*/ 48 h 50"/>
                <a:gd name="T12" fmla="*/ 41 w 49"/>
                <a:gd name="T13" fmla="*/ 34 h 50"/>
                <a:gd name="T14" fmla="*/ 41 w 49"/>
                <a:gd name="T15" fmla="*/ 6 h 50"/>
                <a:gd name="T16" fmla="*/ 34 w 49"/>
                <a:gd name="T17" fmla="*/ 2 h 50"/>
                <a:gd name="T18" fmla="*/ 34 w 49"/>
                <a:gd name="T19" fmla="*/ 0 h 50"/>
                <a:gd name="T20" fmla="*/ 49 w 49"/>
                <a:gd name="T21" fmla="*/ 0 h 50"/>
                <a:gd name="T22" fmla="*/ 49 w 49"/>
                <a:gd name="T23" fmla="*/ 2 h 50"/>
                <a:gd name="T24" fmla="*/ 43 w 49"/>
                <a:gd name="T25" fmla="*/ 6 h 50"/>
                <a:gd name="T26" fmla="*/ 43 w 49"/>
                <a:gd name="T27" fmla="*/ 34 h 50"/>
                <a:gd name="T28" fmla="*/ 24 w 49"/>
                <a:gd name="T29" fmla="*/ 50 h 50"/>
                <a:gd name="T30" fmla="*/ 7 w 49"/>
                <a:gd name="T31" fmla="*/ 33 h 50"/>
                <a:gd name="T32" fmla="*/ 7 w 49"/>
                <a:gd name="T33" fmla="*/ 6 h 50"/>
                <a:gd name="T34" fmla="*/ 0 w 49"/>
                <a:gd name="T35" fmla="*/ 2 h 50"/>
                <a:gd name="T36" fmla="*/ 0 w 49"/>
                <a:gd name="T3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50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42"/>
                    <a:pt x="17" y="48"/>
                    <a:pt x="26" y="48"/>
                  </a:cubicBezTo>
                  <a:cubicBezTo>
                    <a:pt x="33" y="48"/>
                    <a:pt x="41" y="45"/>
                    <a:pt x="41" y="34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9" y="2"/>
                    <a:pt x="34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3" y="3"/>
                    <a:pt x="43" y="6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45"/>
                    <a:pt x="35" y="50"/>
                    <a:pt x="24" y="50"/>
                  </a:cubicBezTo>
                  <a:cubicBezTo>
                    <a:pt x="15" y="50"/>
                    <a:pt x="7" y="45"/>
                    <a:pt x="7" y="3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îšľïďé">
              <a:extLst>
                <a:ext uri="{FF2B5EF4-FFF2-40B4-BE49-F238E27FC236}">
                  <a16:creationId xmlns:a16="http://schemas.microsoft.com/office/drawing/2014/main" id="{F14E3C66-FBA6-4C37-8735-97FC1C62DAF9}"/>
                </a:ext>
              </a:extLst>
            </p:cNvPr>
            <p:cNvSpPr/>
            <p:nvPr/>
          </p:nvSpPr>
          <p:spPr bwMode="auto">
            <a:xfrm>
              <a:off x="51260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6 w 49"/>
                <a:gd name="T5" fmla="*/ 43 h 50"/>
                <a:gd name="T6" fmla="*/ 6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9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iŝľïďê">
              <a:extLst>
                <a:ext uri="{FF2B5EF4-FFF2-40B4-BE49-F238E27FC236}">
                  <a16:creationId xmlns:a16="http://schemas.microsoft.com/office/drawing/2014/main" id="{5B9C8BDA-5702-4E2D-8788-571D7CDBB8EC}"/>
                </a:ext>
              </a:extLst>
            </p:cNvPr>
            <p:cNvSpPr/>
            <p:nvPr/>
          </p:nvSpPr>
          <p:spPr bwMode="auto">
            <a:xfrm>
              <a:off x="5310188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ïṧlïďè">
              <a:extLst>
                <a:ext uri="{FF2B5EF4-FFF2-40B4-BE49-F238E27FC236}">
                  <a16:creationId xmlns:a16="http://schemas.microsoft.com/office/drawing/2014/main" id="{38CA7DAD-7F2F-4A12-B1F1-9C1D7CFFF00A}"/>
                </a:ext>
              </a:extLst>
            </p:cNvPr>
            <p:cNvSpPr/>
            <p:nvPr/>
          </p:nvSpPr>
          <p:spPr bwMode="auto">
            <a:xfrm>
              <a:off x="5389563" y="3832225"/>
              <a:ext cx="150813" cy="169863"/>
            </a:xfrm>
            <a:custGeom>
              <a:avLst/>
              <a:gdLst>
                <a:gd name="T0" fmla="*/ 32 w 47"/>
                <a:gd name="T1" fmla="*/ 0 h 50"/>
                <a:gd name="T2" fmla="*/ 47 w 47"/>
                <a:gd name="T3" fmla="*/ 0 h 50"/>
                <a:gd name="T4" fmla="*/ 47 w 47"/>
                <a:gd name="T5" fmla="*/ 2 h 50"/>
                <a:gd name="T6" fmla="*/ 40 w 47"/>
                <a:gd name="T7" fmla="*/ 7 h 50"/>
                <a:gd name="T8" fmla="*/ 24 w 47"/>
                <a:gd name="T9" fmla="*/ 50 h 50"/>
                <a:gd name="T10" fmla="*/ 23 w 47"/>
                <a:gd name="T11" fmla="*/ 50 h 50"/>
                <a:gd name="T12" fmla="*/ 7 w 47"/>
                <a:gd name="T13" fmla="*/ 6 h 50"/>
                <a:gd name="T14" fmla="*/ 0 w 47"/>
                <a:gd name="T15" fmla="*/ 2 h 50"/>
                <a:gd name="T16" fmla="*/ 0 w 47"/>
                <a:gd name="T17" fmla="*/ 0 h 50"/>
                <a:gd name="T18" fmla="*/ 18 w 47"/>
                <a:gd name="T19" fmla="*/ 0 h 50"/>
                <a:gd name="T20" fmla="*/ 18 w 47"/>
                <a:gd name="T21" fmla="*/ 2 h 50"/>
                <a:gd name="T22" fmla="*/ 11 w 47"/>
                <a:gd name="T23" fmla="*/ 4 h 50"/>
                <a:gd name="T24" fmla="*/ 12 w 47"/>
                <a:gd name="T25" fmla="*/ 5 h 50"/>
                <a:gd name="T26" fmla="*/ 25 w 47"/>
                <a:gd name="T27" fmla="*/ 43 h 50"/>
                <a:gd name="T28" fmla="*/ 38 w 47"/>
                <a:gd name="T29" fmla="*/ 7 h 50"/>
                <a:gd name="T30" fmla="*/ 39 w 47"/>
                <a:gd name="T31" fmla="*/ 4 h 50"/>
                <a:gd name="T32" fmla="*/ 32 w 47"/>
                <a:gd name="T33" fmla="*/ 2 h 50"/>
                <a:gd name="T34" fmla="*/ 32 w 47"/>
                <a:gd name="T3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50">
                  <a:moveTo>
                    <a:pt x="32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2"/>
                    <a:pt x="42" y="3"/>
                    <a:pt x="40" y="7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4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2"/>
                    <a:pt x="11" y="4"/>
                  </a:cubicBezTo>
                  <a:cubicBezTo>
                    <a:pt x="11" y="4"/>
                    <a:pt x="11" y="5"/>
                    <a:pt x="12" y="5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9" y="6"/>
                    <a:pt x="39" y="5"/>
                    <a:pt x="39" y="4"/>
                  </a:cubicBezTo>
                  <a:cubicBezTo>
                    <a:pt x="39" y="3"/>
                    <a:pt x="37" y="2"/>
                    <a:pt x="32" y="2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iṥľîḋe">
              <a:extLst>
                <a:ext uri="{FF2B5EF4-FFF2-40B4-BE49-F238E27FC236}">
                  <a16:creationId xmlns:a16="http://schemas.microsoft.com/office/drawing/2014/main" id="{3D0AB04C-DD2C-4679-AF55-4C08500697E6}"/>
                </a:ext>
              </a:extLst>
            </p:cNvPr>
            <p:cNvSpPr/>
            <p:nvPr/>
          </p:nvSpPr>
          <p:spPr bwMode="auto">
            <a:xfrm>
              <a:off x="556260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6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íślîḋè">
              <a:extLst>
                <a:ext uri="{FF2B5EF4-FFF2-40B4-BE49-F238E27FC236}">
                  <a16:creationId xmlns:a16="http://schemas.microsoft.com/office/drawing/2014/main" id="{2D064B5F-74E2-40DC-8AA6-984AF9576F58}"/>
                </a:ext>
              </a:extLst>
            </p:cNvPr>
            <p:cNvSpPr/>
            <p:nvPr/>
          </p:nvSpPr>
          <p:spPr bwMode="auto">
            <a:xfrm>
              <a:off x="5722938" y="3832225"/>
              <a:ext cx="138113" cy="166688"/>
            </a:xfrm>
            <a:custGeom>
              <a:avLst/>
              <a:gdLst>
                <a:gd name="T0" fmla="*/ 0 w 43"/>
                <a:gd name="T1" fmla="*/ 49 h 49"/>
                <a:gd name="T2" fmla="*/ 0 w 43"/>
                <a:gd name="T3" fmla="*/ 48 h 49"/>
                <a:gd name="T4" fmla="*/ 6 w 43"/>
                <a:gd name="T5" fmla="*/ 43 h 49"/>
                <a:gd name="T6" fmla="*/ 6 w 43"/>
                <a:gd name="T7" fmla="*/ 6 h 49"/>
                <a:gd name="T8" fmla="*/ 0 w 43"/>
                <a:gd name="T9" fmla="*/ 2 h 49"/>
                <a:gd name="T10" fmla="*/ 0 w 43"/>
                <a:gd name="T11" fmla="*/ 0 h 49"/>
                <a:gd name="T12" fmla="*/ 22 w 43"/>
                <a:gd name="T13" fmla="*/ 0 h 49"/>
                <a:gd name="T14" fmla="*/ 38 w 43"/>
                <a:gd name="T15" fmla="*/ 12 h 49"/>
                <a:gd name="T16" fmla="*/ 24 w 43"/>
                <a:gd name="T17" fmla="*/ 25 h 49"/>
                <a:gd name="T18" fmla="*/ 36 w 43"/>
                <a:gd name="T19" fmla="*/ 44 h 49"/>
                <a:gd name="T20" fmla="*/ 43 w 43"/>
                <a:gd name="T21" fmla="*/ 48 h 49"/>
                <a:gd name="T22" fmla="*/ 43 w 43"/>
                <a:gd name="T23" fmla="*/ 49 h 49"/>
                <a:gd name="T24" fmla="*/ 33 w 43"/>
                <a:gd name="T25" fmla="*/ 49 h 49"/>
                <a:gd name="T26" fmla="*/ 20 w 43"/>
                <a:gd name="T27" fmla="*/ 25 h 49"/>
                <a:gd name="T28" fmla="*/ 10 w 43"/>
                <a:gd name="T29" fmla="*/ 25 h 49"/>
                <a:gd name="T30" fmla="*/ 10 w 43"/>
                <a:gd name="T31" fmla="*/ 43 h 49"/>
                <a:gd name="T32" fmla="*/ 17 w 43"/>
                <a:gd name="T33" fmla="*/ 48 h 49"/>
                <a:gd name="T34" fmla="*/ 17 w 43"/>
                <a:gd name="T35" fmla="*/ 49 h 49"/>
                <a:gd name="T36" fmla="*/ 0 w 43"/>
                <a:gd name="T37" fmla="*/ 49 h 49"/>
                <a:gd name="T38" fmla="*/ 10 w 43"/>
                <a:gd name="T39" fmla="*/ 23 h 49"/>
                <a:gd name="T40" fmla="*/ 23 w 43"/>
                <a:gd name="T41" fmla="*/ 23 h 49"/>
                <a:gd name="T42" fmla="*/ 33 w 43"/>
                <a:gd name="T43" fmla="*/ 12 h 49"/>
                <a:gd name="T44" fmla="*/ 21 w 43"/>
                <a:gd name="T45" fmla="*/ 2 h 49"/>
                <a:gd name="T46" fmla="*/ 15 w 43"/>
                <a:gd name="T47" fmla="*/ 2 h 49"/>
                <a:gd name="T48" fmla="*/ 10 w 43"/>
                <a:gd name="T49" fmla="*/ 6 h 49"/>
                <a:gd name="T50" fmla="*/ 10 w 43"/>
                <a:gd name="T51" fmla="*/ 2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2" y="0"/>
                    <a:pt x="38" y="5"/>
                    <a:pt x="38" y="12"/>
                  </a:cubicBezTo>
                  <a:cubicBezTo>
                    <a:pt x="38" y="19"/>
                    <a:pt x="34" y="24"/>
                    <a:pt x="24" y="25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7" y="47"/>
                    <a:pt x="39" y="4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  <a:moveTo>
                    <a:pt x="10" y="23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31" y="23"/>
                    <a:pt x="33" y="18"/>
                    <a:pt x="33" y="12"/>
                  </a:cubicBezTo>
                  <a:cubicBezTo>
                    <a:pt x="33" y="6"/>
                    <a:pt x="29" y="2"/>
                    <a:pt x="21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2" y="2"/>
                    <a:pt x="10" y="3"/>
                    <a:pt x="10" y="6"/>
                  </a:cubicBezTo>
                  <a:lnTo>
                    <a:pt x="10" y="23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isľiḓè">
              <a:extLst>
                <a:ext uri="{FF2B5EF4-FFF2-40B4-BE49-F238E27FC236}">
                  <a16:creationId xmlns:a16="http://schemas.microsoft.com/office/drawing/2014/main" id="{FF65E7E1-BCFA-4C77-9BDC-EF1609010E24}"/>
                </a:ext>
              </a:extLst>
            </p:cNvPr>
            <p:cNvSpPr/>
            <p:nvPr/>
          </p:nvSpPr>
          <p:spPr bwMode="auto">
            <a:xfrm>
              <a:off x="5886450" y="3829050"/>
              <a:ext cx="115888" cy="173038"/>
            </a:xfrm>
            <a:custGeom>
              <a:avLst/>
              <a:gdLst>
                <a:gd name="T0" fmla="*/ 2 w 36"/>
                <a:gd name="T1" fmla="*/ 38 h 51"/>
                <a:gd name="T2" fmla="*/ 20 w 36"/>
                <a:gd name="T3" fmla="*/ 50 h 51"/>
                <a:gd name="T4" fmla="*/ 33 w 36"/>
                <a:gd name="T5" fmla="*/ 39 h 51"/>
                <a:gd name="T6" fmla="*/ 18 w 36"/>
                <a:gd name="T7" fmla="*/ 27 h 51"/>
                <a:gd name="T8" fmla="*/ 2 w 36"/>
                <a:gd name="T9" fmla="*/ 12 h 51"/>
                <a:gd name="T10" fmla="*/ 17 w 36"/>
                <a:gd name="T11" fmla="*/ 0 h 51"/>
                <a:gd name="T12" fmla="*/ 26 w 36"/>
                <a:gd name="T13" fmla="*/ 2 h 51"/>
                <a:gd name="T14" fmla="*/ 27 w 36"/>
                <a:gd name="T15" fmla="*/ 2 h 51"/>
                <a:gd name="T16" fmla="*/ 31 w 36"/>
                <a:gd name="T17" fmla="*/ 1 h 51"/>
                <a:gd name="T18" fmla="*/ 35 w 36"/>
                <a:gd name="T19" fmla="*/ 13 h 51"/>
                <a:gd name="T20" fmla="*/ 34 w 36"/>
                <a:gd name="T21" fmla="*/ 14 h 51"/>
                <a:gd name="T22" fmla="*/ 16 w 36"/>
                <a:gd name="T23" fmla="*/ 2 h 51"/>
                <a:gd name="T24" fmla="*/ 6 w 36"/>
                <a:gd name="T25" fmla="*/ 11 h 51"/>
                <a:gd name="T26" fmla="*/ 20 w 36"/>
                <a:gd name="T27" fmla="*/ 23 h 51"/>
                <a:gd name="T28" fmla="*/ 36 w 36"/>
                <a:gd name="T29" fmla="*/ 38 h 51"/>
                <a:gd name="T30" fmla="*/ 21 w 36"/>
                <a:gd name="T31" fmla="*/ 51 h 51"/>
                <a:gd name="T32" fmla="*/ 10 w 36"/>
                <a:gd name="T33" fmla="*/ 49 h 51"/>
                <a:gd name="T34" fmla="*/ 5 w 36"/>
                <a:gd name="T35" fmla="*/ 51 h 51"/>
                <a:gd name="T36" fmla="*/ 0 w 36"/>
                <a:gd name="T37" fmla="*/ 38 h 51"/>
                <a:gd name="T38" fmla="*/ 2 w 36"/>
                <a:gd name="T3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51">
                  <a:moveTo>
                    <a:pt x="2" y="38"/>
                  </a:moveTo>
                  <a:cubicBezTo>
                    <a:pt x="5" y="43"/>
                    <a:pt x="11" y="50"/>
                    <a:pt x="20" y="50"/>
                  </a:cubicBezTo>
                  <a:cubicBezTo>
                    <a:pt x="27" y="50"/>
                    <a:pt x="33" y="47"/>
                    <a:pt x="33" y="39"/>
                  </a:cubicBezTo>
                  <a:cubicBezTo>
                    <a:pt x="33" y="32"/>
                    <a:pt x="28" y="30"/>
                    <a:pt x="18" y="27"/>
                  </a:cubicBezTo>
                  <a:cubicBezTo>
                    <a:pt x="10" y="25"/>
                    <a:pt x="2" y="21"/>
                    <a:pt x="2" y="12"/>
                  </a:cubicBezTo>
                  <a:cubicBezTo>
                    <a:pt x="2" y="7"/>
                    <a:pt x="6" y="0"/>
                    <a:pt x="17" y="0"/>
                  </a:cubicBezTo>
                  <a:cubicBezTo>
                    <a:pt x="22" y="0"/>
                    <a:pt x="25" y="2"/>
                    <a:pt x="26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0" y="7"/>
                    <a:pt x="24" y="2"/>
                    <a:pt x="16" y="2"/>
                  </a:cubicBezTo>
                  <a:cubicBezTo>
                    <a:pt x="11" y="2"/>
                    <a:pt x="6" y="4"/>
                    <a:pt x="6" y="11"/>
                  </a:cubicBezTo>
                  <a:cubicBezTo>
                    <a:pt x="6" y="19"/>
                    <a:pt x="13" y="21"/>
                    <a:pt x="20" y="23"/>
                  </a:cubicBezTo>
                  <a:cubicBezTo>
                    <a:pt x="29" y="26"/>
                    <a:pt x="36" y="29"/>
                    <a:pt x="36" y="38"/>
                  </a:cubicBezTo>
                  <a:cubicBezTo>
                    <a:pt x="36" y="47"/>
                    <a:pt x="29" y="51"/>
                    <a:pt x="21" y="51"/>
                  </a:cubicBezTo>
                  <a:cubicBezTo>
                    <a:pt x="16" y="51"/>
                    <a:pt x="12" y="49"/>
                    <a:pt x="10" y="49"/>
                  </a:cubicBezTo>
                  <a:cubicBezTo>
                    <a:pt x="8" y="49"/>
                    <a:pt x="6" y="50"/>
                    <a:pt x="5" y="51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2" y="3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isḻiḍe">
              <a:extLst>
                <a:ext uri="{FF2B5EF4-FFF2-40B4-BE49-F238E27FC236}">
                  <a16:creationId xmlns:a16="http://schemas.microsoft.com/office/drawing/2014/main" id="{78227772-8A81-4C91-A293-5AD5DE1A9438}"/>
                </a:ext>
              </a:extLst>
            </p:cNvPr>
            <p:cNvSpPr/>
            <p:nvPr/>
          </p:nvSpPr>
          <p:spPr bwMode="auto">
            <a:xfrm>
              <a:off x="6037263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îṥlïḋe">
              <a:extLst>
                <a:ext uri="{FF2B5EF4-FFF2-40B4-BE49-F238E27FC236}">
                  <a16:creationId xmlns:a16="http://schemas.microsoft.com/office/drawing/2014/main" id="{BAB83486-03C3-4644-90ED-D27E5F99FBC1}"/>
                </a:ext>
              </a:extLst>
            </p:cNvPr>
            <p:cNvSpPr/>
            <p:nvPr/>
          </p:nvSpPr>
          <p:spPr bwMode="auto">
            <a:xfrm>
              <a:off x="6121400" y="3832225"/>
              <a:ext cx="157163" cy="166688"/>
            </a:xfrm>
            <a:custGeom>
              <a:avLst/>
              <a:gdLst>
                <a:gd name="T0" fmla="*/ 15 w 49"/>
                <a:gd name="T1" fmla="*/ 49 h 49"/>
                <a:gd name="T2" fmla="*/ 15 w 49"/>
                <a:gd name="T3" fmla="*/ 48 h 49"/>
                <a:gd name="T4" fmla="*/ 22 w 49"/>
                <a:gd name="T5" fmla="*/ 44 h 49"/>
                <a:gd name="T6" fmla="*/ 22 w 49"/>
                <a:gd name="T7" fmla="*/ 6 h 49"/>
                <a:gd name="T8" fmla="*/ 17 w 49"/>
                <a:gd name="T9" fmla="*/ 2 h 49"/>
                <a:gd name="T10" fmla="*/ 1 w 49"/>
                <a:gd name="T11" fmla="*/ 12 h 49"/>
                <a:gd name="T12" fmla="*/ 0 w 49"/>
                <a:gd name="T13" fmla="*/ 12 h 49"/>
                <a:gd name="T14" fmla="*/ 4 w 49"/>
                <a:gd name="T15" fmla="*/ 0 h 49"/>
                <a:gd name="T16" fmla="*/ 45 w 49"/>
                <a:gd name="T17" fmla="*/ 0 h 49"/>
                <a:gd name="T18" fmla="*/ 49 w 49"/>
                <a:gd name="T19" fmla="*/ 12 h 49"/>
                <a:gd name="T20" fmla="*/ 48 w 49"/>
                <a:gd name="T21" fmla="*/ 13 h 49"/>
                <a:gd name="T22" fmla="*/ 33 w 49"/>
                <a:gd name="T23" fmla="*/ 2 h 49"/>
                <a:gd name="T24" fmla="*/ 27 w 49"/>
                <a:gd name="T25" fmla="*/ 6 h 49"/>
                <a:gd name="T26" fmla="*/ 27 w 49"/>
                <a:gd name="T27" fmla="*/ 44 h 49"/>
                <a:gd name="T28" fmla="*/ 34 w 49"/>
                <a:gd name="T29" fmla="*/ 48 h 49"/>
                <a:gd name="T30" fmla="*/ 34 w 49"/>
                <a:gd name="T31" fmla="*/ 49 h 49"/>
                <a:gd name="T32" fmla="*/ 15 w 49"/>
                <a:gd name="T3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49">
                  <a:moveTo>
                    <a:pt x="15" y="49"/>
                  </a:moveTo>
                  <a:cubicBezTo>
                    <a:pt x="15" y="48"/>
                    <a:pt x="15" y="48"/>
                    <a:pt x="15" y="48"/>
                  </a:cubicBezTo>
                  <a:cubicBezTo>
                    <a:pt x="19" y="48"/>
                    <a:pt x="22" y="47"/>
                    <a:pt x="22" y="44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3"/>
                    <a:pt x="21" y="2"/>
                    <a:pt x="17" y="2"/>
                  </a:cubicBezTo>
                  <a:cubicBezTo>
                    <a:pt x="8" y="2"/>
                    <a:pt x="4" y="7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4" y="7"/>
                    <a:pt x="42" y="2"/>
                    <a:pt x="33" y="2"/>
                  </a:cubicBezTo>
                  <a:cubicBezTo>
                    <a:pt x="29" y="2"/>
                    <a:pt x="27" y="3"/>
                    <a:pt x="27" y="6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7"/>
                    <a:pt x="29" y="48"/>
                    <a:pt x="34" y="48"/>
                  </a:cubicBezTo>
                  <a:cubicBezTo>
                    <a:pt x="34" y="49"/>
                    <a:pt x="34" y="49"/>
                    <a:pt x="34" y="49"/>
                  </a:cubicBezTo>
                  <a:lnTo>
                    <a:pt x="15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ïSḷidè">
              <a:extLst>
                <a:ext uri="{FF2B5EF4-FFF2-40B4-BE49-F238E27FC236}">
                  <a16:creationId xmlns:a16="http://schemas.microsoft.com/office/drawing/2014/main" id="{A7C61B00-6ADB-40A7-96EA-B3C82EAC06B9}"/>
                </a:ext>
              </a:extLst>
            </p:cNvPr>
            <p:cNvSpPr/>
            <p:nvPr/>
          </p:nvSpPr>
          <p:spPr bwMode="auto">
            <a:xfrm>
              <a:off x="6297613" y="3832225"/>
              <a:ext cx="141288" cy="166688"/>
            </a:xfrm>
            <a:custGeom>
              <a:avLst/>
              <a:gdLst>
                <a:gd name="T0" fmla="*/ 13 w 44"/>
                <a:gd name="T1" fmla="*/ 49 h 49"/>
                <a:gd name="T2" fmla="*/ 13 w 44"/>
                <a:gd name="T3" fmla="*/ 48 h 49"/>
                <a:gd name="T4" fmla="*/ 20 w 44"/>
                <a:gd name="T5" fmla="*/ 44 h 49"/>
                <a:gd name="T6" fmla="*/ 20 w 44"/>
                <a:gd name="T7" fmla="*/ 30 h 49"/>
                <a:gd name="T8" fmla="*/ 7 w 44"/>
                <a:gd name="T9" fmla="*/ 5 h 49"/>
                <a:gd name="T10" fmla="*/ 0 w 44"/>
                <a:gd name="T11" fmla="*/ 2 h 49"/>
                <a:gd name="T12" fmla="*/ 0 w 44"/>
                <a:gd name="T13" fmla="*/ 0 h 49"/>
                <a:gd name="T14" fmla="*/ 18 w 44"/>
                <a:gd name="T15" fmla="*/ 0 h 49"/>
                <a:gd name="T16" fmla="*/ 18 w 44"/>
                <a:gd name="T17" fmla="*/ 2 h 49"/>
                <a:gd name="T18" fmla="*/ 11 w 44"/>
                <a:gd name="T19" fmla="*/ 4 h 49"/>
                <a:gd name="T20" fmla="*/ 12 w 44"/>
                <a:gd name="T21" fmla="*/ 5 h 49"/>
                <a:gd name="T22" fmla="*/ 23 w 44"/>
                <a:gd name="T23" fmla="*/ 27 h 49"/>
                <a:gd name="T24" fmla="*/ 35 w 44"/>
                <a:gd name="T25" fmla="*/ 6 h 49"/>
                <a:gd name="T26" fmla="*/ 36 w 44"/>
                <a:gd name="T27" fmla="*/ 4 h 49"/>
                <a:gd name="T28" fmla="*/ 29 w 44"/>
                <a:gd name="T29" fmla="*/ 2 h 49"/>
                <a:gd name="T30" fmla="*/ 29 w 44"/>
                <a:gd name="T31" fmla="*/ 0 h 49"/>
                <a:gd name="T32" fmla="*/ 44 w 44"/>
                <a:gd name="T33" fmla="*/ 0 h 49"/>
                <a:gd name="T34" fmla="*/ 44 w 44"/>
                <a:gd name="T35" fmla="*/ 2 h 49"/>
                <a:gd name="T36" fmla="*/ 37 w 44"/>
                <a:gd name="T37" fmla="*/ 7 h 49"/>
                <a:gd name="T38" fmla="*/ 24 w 44"/>
                <a:gd name="T39" fmla="*/ 29 h 49"/>
                <a:gd name="T40" fmla="*/ 24 w 44"/>
                <a:gd name="T41" fmla="*/ 44 h 49"/>
                <a:gd name="T42" fmla="*/ 31 w 44"/>
                <a:gd name="T43" fmla="*/ 48 h 49"/>
                <a:gd name="T44" fmla="*/ 31 w 44"/>
                <a:gd name="T45" fmla="*/ 49 h 49"/>
                <a:gd name="T46" fmla="*/ 13 w 44"/>
                <a:gd name="T4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" h="49">
                  <a:moveTo>
                    <a:pt x="13" y="49"/>
                  </a:moveTo>
                  <a:cubicBezTo>
                    <a:pt x="13" y="48"/>
                    <a:pt x="13" y="48"/>
                    <a:pt x="13" y="48"/>
                  </a:cubicBezTo>
                  <a:cubicBezTo>
                    <a:pt x="19" y="48"/>
                    <a:pt x="20" y="46"/>
                    <a:pt x="20" y="44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5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2"/>
                    <a:pt x="11" y="4"/>
                  </a:cubicBezTo>
                  <a:cubicBezTo>
                    <a:pt x="11" y="4"/>
                    <a:pt x="11" y="4"/>
                    <a:pt x="12" y="5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5"/>
                    <a:pt x="36" y="5"/>
                    <a:pt x="36" y="4"/>
                  </a:cubicBezTo>
                  <a:cubicBezTo>
                    <a:pt x="36" y="3"/>
                    <a:pt x="34" y="2"/>
                    <a:pt x="29" y="2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39" y="2"/>
                    <a:pt x="39" y="3"/>
                    <a:pt x="37" y="7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6"/>
                    <a:pt x="26" y="48"/>
                    <a:pt x="31" y="48"/>
                  </a:cubicBezTo>
                  <a:cubicBezTo>
                    <a:pt x="31" y="49"/>
                    <a:pt x="31" y="49"/>
                    <a:pt x="31" y="49"/>
                  </a:cubicBezTo>
                  <a:lnTo>
                    <a:pt x="13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iSḷiḍé">
              <a:extLst>
                <a:ext uri="{FF2B5EF4-FFF2-40B4-BE49-F238E27FC236}">
                  <a16:creationId xmlns:a16="http://schemas.microsoft.com/office/drawing/2014/main" id="{741AFCDF-ACAD-4AD6-B00D-41163B561106}"/>
                </a:ext>
              </a:extLst>
            </p:cNvPr>
            <p:cNvSpPr/>
            <p:nvPr/>
          </p:nvSpPr>
          <p:spPr bwMode="auto">
            <a:xfrm>
              <a:off x="6540500" y="3829050"/>
              <a:ext cx="138113" cy="173038"/>
            </a:xfrm>
            <a:custGeom>
              <a:avLst/>
              <a:gdLst>
                <a:gd name="T0" fmla="*/ 43 w 43"/>
                <a:gd name="T1" fmla="*/ 26 h 51"/>
                <a:gd name="T2" fmla="*/ 21 w 43"/>
                <a:gd name="T3" fmla="*/ 51 h 51"/>
                <a:gd name="T4" fmla="*/ 0 w 43"/>
                <a:gd name="T5" fmla="*/ 26 h 51"/>
                <a:gd name="T6" fmla="*/ 21 w 43"/>
                <a:gd name="T7" fmla="*/ 0 h 51"/>
                <a:gd name="T8" fmla="*/ 43 w 43"/>
                <a:gd name="T9" fmla="*/ 26 h 51"/>
                <a:gd name="T10" fmla="*/ 5 w 43"/>
                <a:gd name="T11" fmla="*/ 26 h 51"/>
                <a:gd name="T12" fmla="*/ 21 w 43"/>
                <a:gd name="T13" fmla="*/ 50 h 51"/>
                <a:gd name="T14" fmla="*/ 38 w 43"/>
                <a:gd name="T15" fmla="*/ 26 h 51"/>
                <a:gd name="T16" fmla="*/ 21 w 43"/>
                <a:gd name="T17" fmla="*/ 2 h 51"/>
                <a:gd name="T18" fmla="*/ 5 w 43"/>
                <a:gd name="T19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1">
                  <a:moveTo>
                    <a:pt x="43" y="26"/>
                  </a:moveTo>
                  <a:cubicBezTo>
                    <a:pt x="43" y="39"/>
                    <a:pt x="36" y="51"/>
                    <a:pt x="21" y="51"/>
                  </a:cubicBezTo>
                  <a:cubicBezTo>
                    <a:pt x="7" y="51"/>
                    <a:pt x="0" y="39"/>
                    <a:pt x="0" y="26"/>
                  </a:cubicBezTo>
                  <a:cubicBezTo>
                    <a:pt x="0" y="13"/>
                    <a:pt x="7" y="0"/>
                    <a:pt x="21" y="0"/>
                  </a:cubicBezTo>
                  <a:cubicBezTo>
                    <a:pt x="36" y="0"/>
                    <a:pt x="43" y="13"/>
                    <a:pt x="43" y="26"/>
                  </a:cubicBezTo>
                  <a:close/>
                  <a:moveTo>
                    <a:pt x="5" y="26"/>
                  </a:moveTo>
                  <a:cubicBezTo>
                    <a:pt x="5" y="38"/>
                    <a:pt x="10" y="50"/>
                    <a:pt x="21" y="50"/>
                  </a:cubicBezTo>
                  <a:cubicBezTo>
                    <a:pt x="33" y="50"/>
                    <a:pt x="38" y="38"/>
                    <a:pt x="38" y="26"/>
                  </a:cubicBezTo>
                  <a:cubicBezTo>
                    <a:pt x="38" y="14"/>
                    <a:pt x="33" y="2"/>
                    <a:pt x="21" y="2"/>
                  </a:cubicBezTo>
                  <a:cubicBezTo>
                    <a:pt x="10" y="2"/>
                    <a:pt x="5" y="14"/>
                    <a:pt x="5" y="26"/>
                  </a:cubicBez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íṣľiḓê">
              <a:extLst>
                <a:ext uri="{FF2B5EF4-FFF2-40B4-BE49-F238E27FC236}">
                  <a16:creationId xmlns:a16="http://schemas.microsoft.com/office/drawing/2014/main" id="{F7266A5C-7CE3-4F7E-AAFA-A0C8EF71D4E3}"/>
                </a:ext>
              </a:extLst>
            </p:cNvPr>
            <p:cNvSpPr/>
            <p:nvPr/>
          </p:nvSpPr>
          <p:spPr bwMode="auto">
            <a:xfrm>
              <a:off x="6707188" y="3832225"/>
              <a:ext cx="128588" cy="166688"/>
            </a:xfrm>
            <a:custGeom>
              <a:avLst/>
              <a:gdLst>
                <a:gd name="T0" fmla="*/ 0 w 40"/>
                <a:gd name="T1" fmla="*/ 49 h 49"/>
                <a:gd name="T2" fmla="*/ 0 w 40"/>
                <a:gd name="T3" fmla="*/ 48 h 49"/>
                <a:gd name="T4" fmla="*/ 6 w 40"/>
                <a:gd name="T5" fmla="*/ 43 h 49"/>
                <a:gd name="T6" fmla="*/ 6 w 40"/>
                <a:gd name="T7" fmla="*/ 6 h 49"/>
                <a:gd name="T8" fmla="*/ 0 w 40"/>
                <a:gd name="T9" fmla="*/ 2 h 49"/>
                <a:gd name="T10" fmla="*/ 0 w 40"/>
                <a:gd name="T11" fmla="*/ 0 h 49"/>
                <a:gd name="T12" fmla="*/ 35 w 40"/>
                <a:gd name="T13" fmla="*/ 0 h 49"/>
                <a:gd name="T14" fmla="*/ 40 w 40"/>
                <a:gd name="T15" fmla="*/ 11 h 49"/>
                <a:gd name="T16" fmla="*/ 39 w 40"/>
                <a:gd name="T17" fmla="*/ 12 h 49"/>
                <a:gd name="T18" fmla="*/ 22 w 40"/>
                <a:gd name="T19" fmla="*/ 2 h 49"/>
                <a:gd name="T20" fmla="*/ 15 w 40"/>
                <a:gd name="T21" fmla="*/ 2 h 49"/>
                <a:gd name="T22" fmla="*/ 10 w 40"/>
                <a:gd name="T23" fmla="*/ 6 h 49"/>
                <a:gd name="T24" fmla="*/ 10 w 40"/>
                <a:gd name="T25" fmla="*/ 23 h 49"/>
                <a:gd name="T26" fmla="*/ 20 w 40"/>
                <a:gd name="T27" fmla="*/ 23 h 49"/>
                <a:gd name="T28" fmla="*/ 28 w 40"/>
                <a:gd name="T29" fmla="*/ 14 h 49"/>
                <a:gd name="T30" fmla="*/ 30 w 40"/>
                <a:gd name="T31" fmla="*/ 14 h 49"/>
                <a:gd name="T32" fmla="*/ 30 w 40"/>
                <a:gd name="T33" fmla="*/ 34 h 49"/>
                <a:gd name="T34" fmla="*/ 28 w 40"/>
                <a:gd name="T35" fmla="*/ 34 h 49"/>
                <a:gd name="T36" fmla="*/ 20 w 40"/>
                <a:gd name="T37" fmla="*/ 24 h 49"/>
                <a:gd name="T38" fmla="*/ 10 w 40"/>
                <a:gd name="T39" fmla="*/ 24 h 49"/>
                <a:gd name="T40" fmla="*/ 10 w 40"/>
                <a:gd name="T41" fmla="*/ 43 h 49"/>
                <a:gd name="T42" fmla="*/ 17 w 40"/>
                <a:gd name="T43" fmla="*/ 48 h 49"/>
                <a:gd name="T44" fmla="*/ 17 w 40"/>
                <a:gd name="T45" fmla="*/ 49 h 49"/>
                <a:gd name="T46" fmla="*/ 0 w 40"/>
                <a:gd name="T4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6" y="8"/>
                    <a:pt x="31" y="2"/>
                    <a:pt x="22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5" y="23"/>
                    <a:pt x="28" y="22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27"/>
                    <a:pt x="25" y="24"/>
                    <a:pt x="2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îş1ïďê">
              <a:extLst>
                <a:ext uri="{FF2B5EF4-FFF2-40B4-BE49-F238E27FC236}">
                  <a16:creationId xmlns:a16="http://schemas.microsoft.com/office/drawing/2014/main" id="{49E26214-EDBB-4D3C-B41E-164B58E4FF50}"/>
                </a:ext>
              </a:extLst>
            </p:cNvPr>
            <p:cNvSpPr/>
            <p:nvPr/>
          </p:nvSpPr>
          <p:spPr bwMode="auto">
            <a:xfrm>
              <a:off x="6942138" y="3829050"/>
              <a:ext cx="130175" cy="173038"/>
            </a:xfrm>
            <a:custGeom>
              <a:avLst/>
              <a:gdLst>
                <a:gd name="T0" fmla="*/ 41 w 41"/>
                <a:gd name="T1" fmla="*/ 37 h 51"/>
                <a:gd name="T2" fmla="*/ 21 w 41"/>
                <a:gd name="T3" fmla="*/ 51 h 51"/>
                <a:gd name="T4" fmla="*/ 0 w 41"/>
                <a:gd name="T5" fmla="*/ 25 h 51"/>
                <a:gd name="T6" fmla="*/ 20 w 41"/>
                <a:gd name="T7" fmla="*/ 0 h 51"/>
                <a:gd name="T8" fmla="*/ 30 w 41"/>
                <a:gd name="T9" fmla="*/ 2 h 51"/>
                <a:gd name="T10" fmla="*/ 35 w 41"/>
                <a:gd name="T11" fmla="*/ 0 h 51"/>
                <a:gd name="T12" fmla="*/ 39 w 41"/>
                <a:gd name="T13" fmla="*/ 13 h 51"/>
                <a:gd name="T14" fmla="*/ 38 w 41"/>
                <a:gd name="T15" fmla="*/ 13 h 51"/>
                <a:gd name="T16" fmla="*/ 20 w 41"/>
                <a:gd name="T17" fmla="*/ 2 h 51"/>
                <a:gd name="T18" fmla="*/ 4 w 41"/>
                <a:gd name="T19" fmla="*/ 25 h 51"/>
                <a:gd name="T20" fmla="*/ 23 w 41"/>
                <a:gd name="T21" fmla="*/ 48 h 51"/>
                <a:gd name="T22" fmla="*/ 39 w 41"/>
                <a:gd name="T23" fmla="*/ 36 h 51"/>
                <a:gd name="T24" fmla="*/ 41 w 41"/>
                <a:gd name="T25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1">
                  <a:moveTo>
                    <a:pt x="41" y="37"/>
                  </a:moveTo>
                  <a:cubicBezTo>
                    <a:pt x="37" y="45"/>
                    <a:pt x="32" y="51"/>
                    <a:pt x="21" y="51"/>
                  </a:cubicBezTo>
                  <a:cubicBezTo>
                    <a:pt x="10" y="51"/>
                    <a:pt x="0" y="42"/>
                    <a:pt x="0" y="25"/>
                  </a:cubicBezTo>
                  <a:cubicBezTo>
                    <a:pt x="0" y="12"/>
                    <a:pt x="8" y="0"/>
                    <a:pt x="20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5" y="9"/>
                    <a:pt x="29" y="2"/>
                    <a:pt x="20" y="2"/>
                  </a:cubicBezTo>
                  <a:cubicBezTo>
                    <a:pt x="11" y="2"/>
                    <a:pt x="4" y="12"/>
                    <a:pt x="4" y="25"/>
                  </a:cubicBezTo>
                  <a:cubicBezTo>
                    <a:pt x="4" y="38"/>
                    <a:pt x="12" y="48"/>
                    <a:pt x="23" y="48"/>
                  </a:cubicBezTo>
                  <a:cubicBezTo>
                    <a:pt x="30" y="48"/>
                    <a:pt x="35" y="45"/>
                    <a:pt x="39" y="36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íS1ídé">
              <a:extLst>
                <a:ext uri="{FF2B5EF4-FFF2-40B4-BE49-F238E27FC236}">
                  <a16:creationId xmlns:a16="http://schemas.microsoft.com/office/drawing/2014/main" id="{A10EA99F-0167-481D-AF05-3EBBC632B280}"/>
                </a:ext>
              </a:extLst>
            </p:cNvPr>
            <p:cNvSpPr/>
            <p:nvPr/>
          </p:nvSpPr>
          <p:spPr bwMode="auto">
            <a:xfrm>
              <a:off x="7099300" y="3832225"/>
              <a:ext cx="153988" cy="166688"/>
            </a:xfrm>
            <a:custGeom>
              <a:avLst/>
              <a:gdLst>
                <a:gd name="T0" fmla="*/ 0 w 48"/>
                <a:gd name="T1" fmla="*/ 49 h 49"/>
                <a:gd name="T2" fmla="*/ 0 w 48"/>
                <a:gd name="T3" fmla="*/ 48 h 49"/>
                <a:gd name="T4" fmla="*/ 6 w 48"/>
                <a:gd name="T5" fmla="*/ 43 h 49"/>
                <a:gd name="T6" fmla="*/ 6 w 48"/>
                <a:gd name="T7" fmla="*/ 6 h 49"/>
                <a:gd name="T8" fmla="*/ 0 w 48"/>
                <a:gd name="T9" fmla="*/ 2 h 49"/>
                <a:gd name="T10" fmla="*/ 0 w 48"/>
                <a:gd name="T11" fmla="*/ 0 h 49"/>
                <a:gd name="T12" fmla="*/ 17 w 48"/>
                <a:gd name="T13" fmla="*/ 0 h 49"/>
                <a:gd name="T14" fmla="*/ 17 w 48"/>
                <a:gd name="T15" fmla="*/ 2 h 49"/>
                <a:gd name="T16" fmla="*/ 11 w 48"/>
                <a:gd name="T17" fmla="*/ 6 h 49"/>
                <a:gd name="T18" fmla="*/ 11 w 48"/>
                <a:gd name="T19" fmla="*/ 23 h 49"/>
                <a:gd name="T20" fmla="*/ 37 w 48"/>
                <a:gd name="T21" fmla="*/ 23 h 49"/>
                <a:gd name="T22" fmla="*/ 37 w 48"/>
                <a:gd name="T23" fmla="*/ 6 h 49"/>
                <a:gd name="T24" fmla="*/ 31 w 48"/>
                <a:gd name="T25" fmla="*/ 2 h 49"/>
                <a:gd name="T26" fmla="*/ 31 w 48"/>
                <a:gd name="T27" fmla="*/ 0 h 49"/>
                <a:gd name="T28" fmla="*/ 48 w 48"/>
                <a:gd name="T29" fmla="*/ 0 h 49"/>
                <a:gd name="T30" fmla="*/ 48 w 48"/>
                <a:gd name="T31" fmla="*/ 2 h 49"/>
                <a:gd name="T32" fmla="*/ 41 w 48"/>
                <a:gd name="T33" fmla="*/ 6 h 49"/>
                <a:gd name="T34" fmla="*/ 41 w 48"/>
                <a:gd name="T35" fmla="*/ 43 h 49"/>
                <a:gd name="T36" fmla="*/ 48 w 48"/>
                <a:gd name="T37" fmla="*/ 48 h 49"/>
                <a:gd name="T38" fmla="*/ 48 w 48"/>
                <a:gd name="T39" fmla="*/ 49 h 49"/>
                <a:gd name="T40" fmla="*/ 31 w 48"/>
                <a:gd name="T41" fmla="*/ 49 h 49"/>
                <a:gd name="T42" fmla="*/ 31 w 48"/>
                <a:gd name="T43" fmla="*/ 48 h 49"/>
                <a:gd name="T44" fmla="*/ 37 w 48"/>
                <a:gd name="T45" fmla="*/ 43 h 49"/>
                <a:gd name="T46" fmla="*/ 37 w 48"/>
                <a:gd name="T47" fmla="*/ 25 h 49"/>
                <a:gd name="T48" fmla="*/ 11 w 48"/>
                <a:gd name="T49" fmla="*/ 25 h 49"/>
                <a:gd name="T50" fmla="*/ 11 w 48"/>
                <a:gd name="T51" fmla="*/ 43 h 49"/>
                <a:gd name="T52" fmla="*/ 17 w 48"/>
                <a:gd name="T53" fmla="*/ 48 h 49"/>
                <a:gd name="T54" fmla="*/ 17 w 48"/>
                <a:gd name="T55" fmla="*/ 49 h 49"/>
                <a:gd name="T56" fmla="*/ 0 w 48"/>
                <a:gd name="T5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2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3"/>
                    <a:pt x="35" y="2"/>
                    <a:pt x="31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3" y="2"/>
                    <a:pt x="41" y="3"/>
                    <a:pt x="41" y="6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6"/>
                    <a:pt x="43" y="48"/>
                    <a:pt x="48" y="48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5" y="48"/>
                    <a:pt x="37" y="46"/>
                    <a:pt x="37" y="43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ïṥḻïḑè">
              <a:extLst>
                <a:ext uri="{FF2B5EF4-FFF2-40B4-BE49-F238E27FC236}">
                  <a16:creationId xmlns:a16="http://schemas.microsoft.com/office/drawing/2014/main" id="{FCD1D5C6-142A-409D-A7DD-E9A210489085}"/>
                </a:ext>
              </a:extLst>
            </p:cNvPr>
            <p:cNvSpPr/>
            <p:nvPr/>
          </p:nvSpPr>
          <p:spPr bwMode="auto">
            <a:xfrm>
              <a:off x="7278688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îš1iďê">
              <a:extLst>
                <a:ext uri="{FF2B5EF4-FFF2-40B4-BE49-F238E27FC236}">
                  <a16:creationId xmlns:a16="http://schemas.microsoft.com/office/drawing/2014/main" id="{426C1E50-7467-4661-A111-60D9A70E3C4F}"/>
                </a:ext>
              </a:extLst>
            </p:cNvPr>
            <p:cNvSpPr/>
            <p:nvPr/>
          </p:nvSpPr>
          <p:spPr bwMode="auto">
            <a:xfrm>
              <a:off x="73612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7 w 49"/>
                <a:gd name="T5" fmla="*/ 43 h 50"/>
                <a:gd name="T6" fmla="*/ 7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10 w 49"/>
                <a:gd name="T13" fmla="*/ 0 h 50"/>
                <a:gd name="T14" fmla="*/ 41 w 49"/>
                <a:gd name="T15" fmla="*/ 41 h 50"/>
                <a:gd name="T16" fmla="*/ 41 w 49"/>
                <a:gd name="T17" fmla="*/ 6 h 50"/>
                <a:gd name="T18" fmla="*/ 34 w 49"/>
                <a:gd name="T19" fmla="*/ 2 h 50"/>
                <a:gd name="T20" fmla="*/ 34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3 w 49"/>
                <a:gd name="T27" fmla="*/ 6 h 50"/>
                <a:gd name="T28" fmla="*/ 43 w 49"/>
                <a:gd name="T29" fmla="*/ 50 h 50"/>
                <a:gd name="T30" fmla="*/ 42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9" y="2"/>
                    <a:pt x="34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5" y="2"/>
                    <a:pt x="43" y="3"/>
                    <a:pt x="43" y="6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îṧļíḓê">
              <a:extLst>
                <a:ext uri="{FF2B5EF4-FFF2-40B4-BE49-F238E27FC236}">
                  <a16:creationId xmlns:a16="http://schemas.microsoft.com/office/drawing/2014/main" id="{4EBAE453-D51E-463F-B015-B510A1188CFB}"/>
                </a:ext>
              </a:extLst>
            </p:cNvPr>
            <p:cNvSpPr/>
            <p:nvPr/>
          </p:nvSpPr>
          <p:spPr bwMode="auto">
            <a:xfrm>
              <a:off x="7540625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40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1 w 42"/>
                <a:gd name="T27" fmla="*/ 23 h 49"/>
                <a:gd name="T28" fmla="*/ 29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9 w 42"/>
                <a:gd name="T35" fmla="*/ 33 h 49"/>
                <a:gd name="T36" fmla="*/ 21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6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9" y="21"/>
                    <a:pt x="29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7"/>
                    <a:pt x="26" y="25"/>
                    <a:pt x="2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6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1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îṡḷíḋè">
              <a:extLst>
                <a:ext uri="{FF2B5EF4-FFF2-40B4-BE49-F238E27FC236}">
                  <a16:creationId xmlns:a16="http://schemas.microsoft.com/office/drawing/2014/main" id="{F69D1D48-ED06-48BA-9132-23071BF9CC24}"/>
                </a:ext>
              </a:extLst>
            </p:cNvPr>
            <p:cNvSpPr/>
            <p:nvPr/>
          </p:nvSpPr>
          <p:spPr bwMode="auto">
            <a:xfrm>
              <a:off x="7707313" y="3829050"/>
              <a:ext cx="115888" cy="173038"/>
            </a:xfrm>
            <a:custGeom>
              <a:avLst/>
              <a:gdLst>
                <a:gd name="T0" fmla="*/ 1 w 36"/>
                <a:gd name="T1" fmla="*/ 38 h 51"/>
                <a:gd name="T2" fmla="*/ 20 w 36"/>
                <a:gd name="T3" fmla="*/ 50 h 51"/>
                <a:gd name="T4" fmla="*/ 32 w 36"/>
                <a:gd name="T5" fmla="*/ 39 h 51"/>
                <a:gd name="T6" fmla="*/ 17 w 36"/>
                <a:gd name="T7" fmla="*/ 27 h 51"/>
                <a:gd name="T8" fmla="*/ 2 w 36"/>
                <a:gd name="T9" fmla="*/ 12 h 51"/>
                <a:gd name="T10" fmla="*/ 16 w 36"/>
                <a:gd name="T11" fmla="*/ 0 h 51"/>
                <a:gd name="T12" fmla="*/ 26 w 36"/>
                <a:gd name="T13" fmla="*/ 2 h 51"/>
                <a:gd name="T14" fmla="*/ 27 w 36"/>
                <a:gd name="T15" fmla="*/ 2 h 51"/>
                <a:gd name="T16" fmla="*/ 30 w 36"/>
                <a:gd name="T17" fmla="*/ 1 h 51"/>
                <a:gd name="T18" fmla="*/ 34 w 36"/>
                <a:gd name="T19" fmla="*/ 13 h 51"/>
                <a:gd name="T20" fmla="*/ 33 w 36"/>
                <a:gd name="T21" fmla="*/ 14 h 51"/>
                <a:gd name="T22" fmla="*/ 16 w 36"/>
                <a:gd name="T23" fmla="*/ 2 h 51"/>
                <a:gd name="T24" fmla="*/ 5 w 36"/>
                <a:gd name="T25" fmla="*/ 11 h 51"/>
                <a:gd name="T26" fmla="*/ 19 w 36"/>
                <a:gd name="T27" fmla="*/ 23 h 51"/>
                <a:gd name="T28" fmla="*/ 36 w 36"/>
                <a:gd name="T29" fmla="*/ 38 h 51"/>
                <a:gd name="T30" fmla="*/ 20 w 36"/>
                <a:gd name="T31" fmla="*/ 51 h 51"/>
                <a:gd name="T32" fmla="*/ 9 w 36"/>
                <a:gd name="T33" fmla="*/ 49 h 51"/>
                <a:gd name="T34" fmla="*/ 4 w 36"/>
                <a:gd name="T35" fmla="*/ 51 h 51"/>
                <a:gd name="T36" fmla="*/ 0 w 36"/>
                <a:gd name="T37" fmla="*/ 38 h 51"/>
                <a:gd name="T38" fmla="*/ 1 w 36"/>
                <a:gd name="T3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51">
                  <a:moveTo>
                    <a:pt x="1" y="38"/>
                  </a:moveTo>
                  <a:cubicBezTo>
                    <a:pt x="5" y="43"/>
                    <a:pt x="10" y="50"/>
                    <a:pt x="20" y="50"/>
                  </a:cubicBezTo>
                  <a:cubicBezTo>
                    <a:pt x="27" y="50"/>
                    <a:pt x="32" y="47"/>
                    <a:pt x="32" y="39"/>
                  </a:cubicBezTo>
                  <a:cubicBezTo>
                    <a:pt x="32" y="32"/>
                    <a:pt x="28" y="30"/>
                    <a:pt x="17" y="27"/>
                  </a:cubicBezTo>
                  <a:cubicBezTo>
                    <a:pt x="10" y="25"/>
                    <a:pt x="2" y="21"/>
                    <a:pt x="2" y="12"/>
                  </a:cubicBezTo>
                  <a:cubicBezTo>
                    <a:pt x="2" y="7"/>
                    <a:pt x="5" y="0"/>
                    <a:pt x="16" y="0"/>
                  </a:cubicBezTo>
                  <a:cubicBezTo>
                    <a:pt x="21" y="0"/>
                    <a:pt x="24" y="2"/>
                    <a:pt x="26" y="2"/>
                  </a:cubicBezTo>
                  <a:cubicBezTo>
                    <a:pt x="26" y="2"/>
                    <a:pt x="26" y="2"/>
                    <a:pt x="27" y="2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29" y="7"/>
                    <a:pt x="24" y="2"/>
                    <a:pt x="16" y="2"/>
                  </a:cubicBezTo>
                  <a:cubicBezTo>
                    <a:pt x="10" y="2"/>
                    <a:pt x="5" y="4"/>
                    <a:pt x="5" y="11"/>
                  </a:cubicBezTo>
                  <a:cubicBezTo>
                    <a:pt x="5" y="19"/>
                    <a:pt x="12" y="21"/>
                    <a:pt x="19" y="23"/>
                  </a:cubicBezTo>
                  <a:cubicBezTo>
                    <a:pt x="28" y="26"/>
                    <a:pt x="36" y="29"/>
                    <a:pt x="36" y="38"/>
                  </a:cubicBezTo>
                  <a:cubicBezTo>
                    <a:pt x="36" y="47"/>
                    <a:pt x="29" y="51"/>
                    <a:pt x="20" y="51"/>
                  </a:cubicBezTo>
                  <a:cubicBezTo>
                    <a:pt x="15" y="51"/>
                    <a:pt x="11" y="49"/>
                    <a:pt x="9" y="49"/>
                  </a:cubicBezTo>
                  <a:cubicBezTo>
                    <a:pt x="8" y="49"/>
                    <a:pt x="6" y="50"/>
                    <a:pt x="4" y="51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1" y="3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iS1ïďê">
              <a:extLst>
                <a:ext uri="{FF2B5EF4-FFF2-40B4-BE49-F238E27FC236}">
                  <a16:creationId xmlns:a16="http://schemas.microsoft.com/office/drawing/2014/main" id="{D38E7A5F-FCE4-477A-BFE4-C1CB88A71173}"/>
                </a:ext>
              </a:extLst>
            </p:cNvPr>
            <p:cNvSpPr/>
            <p:nvPr/>
          </p:nvSpPr>
          <p:spPr bwMode="auto">
            <a:xfrm>
              <a:off x="7851775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39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6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6" y="25"/>
                    <a:pt x="2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6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0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iŝḻiḍê">
              <a:extLst>
                <a:ext uri="{FF2B5EF4-FFF2-40B4-BE49-F238E27FC236}">
                  <a16:creationId xmlns:a16="http://schemas.microsoft.com/office/drawing/2014/main" id="{E2738E56-575A-4B6E-92F2-86D7D104029D}"/>
                </a:ext>
              </a:extLst>
            </p:cNvPr>
            <p:cNvSpPr/>
            <p:nvPr/>
          </p:nvSpPr>
          <p:spPr bwMode="auto">
            <a:xfrm>
              <a:off x="8093075" y="3832225"/>
              <a:ext cx="179388" cy="169863"/>
            </a:xfrm>
            <a:custGeom>
              <a:avLst/>
              <a:gdLst>
                <a:gd name="T0" fmla="*/ 0 w 56"/>
                <a:gd name="T1" fmla="*/ 49 h 50"/>
                <a:gd name="T2" fmla="*/ 0 w 56"/>
                <a:gd name="T3" fmla="*/ 48 h 50"/>
                <a:gd name="T4" fmla="*/ 6 w 56"/>
                <a:gd name="T5" fmla="*/ 43 h 50"/>
                <a:gd name="T6" fmla="*/ 6 w 56"/>
                <a:gd name="T7" fmla="*/ 6 h 50"/>
                <a:gd name="T8" fmla="*/ 0 w 56"/>
                <a:gd name="T9" fmla="*/ 2 h 50"/>
                <a:gd name="T10" fmla="*/ 0 w 56"/>
                <a:gd name="T11" fmla="*/ 0 h 50"/>
                <a:gd name="T12" fmla="*/ 12 w 56"/>
                <a:gd name="T13" fmla="*/ 0 h 50"/>
                <a:gd name="T14" fmla="*/ 28 w 56"/>
                <a:gd name="T15" fmla="*/ 43 h 50"/>
                <a:gd name="T16" fmla="*/ 44 w 56"/>
                <a:gd name="T17" fmla="*/ 0 h 50"/>
                <a:gd name="T18" fmla="*/ 56 w 56"/>
                <a:gd name="T19" fmla="*/ 0 h 50"/>
                <a:gd name="T20" fmla="*/ 56 w 56"/>
                <a:gd name="T21" fmla="*/ 2 h 50"/>
                <a:gd name="T22" fmla="*/ 50 w 56"/>
                <a:gd name="T23" fmla="*/ 6 h 50"/>
                <a:gd name="T24" fmla="*/ 50 w 56"/>
                <a:gd name="T25" fmla="*/ 43 h 50"/>
                <a:gd name="T26" fmla="*/ 56 w 56"/>
                <a:gd name="T27" fmla="*/ 48 h 50"/>
                <a:gd name="T28" fmla="*/ 56 w 56"/>
                <a:gd name="T29" fmla="*/ 49 h 50"/>
                <a:gd name="T30" fmla="*/ 39 w 56"/>
                <a:gd name="T31" fmla="*/ 49 h 50"/>
                <a:gd name="T32" fmla="*/ 39 w 56"/>
                <a:gd name="T33" fmla="*/ 48 h 50"/>
                <a:gd name="T34" fmla="*/ 46 w 56"/>
                <a:gd name="T35" fmla="*/ 43 h 50"/>
                <a:gd name="T36" fmla="*/ 46 w 56"/>
                <a:gd name="T37" fmla="*/ 3 h 50"/>
                <a:gd name="T38" fmla="*/ 45 w 56"/>
                <a:gd name="T39" fmla="*/ 3 h 50"/>
                <a:gd name="T40" fmla="*/ 27 w 56"/>
                <a:gd name="T41" fmla="*/ 50 h 50"/>
                <a:gd name="T42" fmla="*/ 26 w 56"/>
                <a:gd name="T43" fmla="*/ 50 h 50"/>
                <a:gd name="T44" fmla="*/ 9 w 56"/>
                <a:gd name="T45" fmla="*/ 4 h 50"/>
                <a:gd name="T46" fmla="*/ 8 w 56"/>
                <a:gd name="T47" fmla="*/ 4 h 50"/>
                <a:gd name="T48" fmla="*/ 8 w 56"/>
                <a:gd name="T49" fmla="*/ 43 h 50"/>
                <a:gd name="T50" fmla="*/ 14 w 56"/>
                <a:gd name="T51" fmla="*/ 48 h 50"/>
                <a:gd name="T52" fmla="*/ 14 w 56"/>
                <a:gd name="T53" fmla="*/ 49 h 50"/>
                <a:gd name="T54" fmla="*/ 0 w 56"/>
                <a:gd name="T55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1" y="2"/>
                    <a:pt x="50" y="3"/>
                    <a:pt x="50" y="6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0" y="46"/>
                    <a:pt x="51" y="48"/>
                    <a:pt x="56" y="48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44" y="48"/>
                    <a:pt x="46" y="46"/>
                    <a:pt x="46" y="4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6"/>
                    <a:pt x="9" y="48"/>
                    <a:pt x="14" y="48"/>
                  </a:cubicBezTo>
                  <a:cubicBezTo>
                    <a:pt x="14" y="49"/>
                    <a:pt x="14" y="49"/>
                    <a:pt x="14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îṩ1iḑê">
              <a:extLst>
                <a:ext uri="{FF2B5EF4-FFF2-40B4-BE49-F238E27FC236}">
                  <a16:creationId xmlns:a16="http://schemas.microsoft.com/office/drawing/2014/main" id="{17056A68-4F0A-40DB-8523-F698A2714708}"/>
                </a:ext>
              </a:extLst>
            </p:cNvPr>
            <p:cNvSpPr/>
            <p:nvPr/>
          </p:nvSpPr>
          <p:spPr bwMode="auto">
            <a:xfrm>
              <a:off x="8297863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2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0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2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5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0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ïṩḻíḋe">
              <a:extLst>
                <a:ext uri="{FF2B5EF4-FFF2-40B4-BE49-F238E27FC236}">
                  <a16:creationId xmlns:a16="http://schemas.microsoft.com/office/drawing/2014/main" id="{64D14EB3-CD51-4782-9334-D3DA7035E157}"/>
                </a:ext>
              </a:extLst>
            </p:cNvPr>
            <p:cNvSpPr/>
            <p:nvPr/>
          </p:nvSpPr>
          <p:spPr bwMode="auto">
            <a:xfrm>
              <a:off x="8455025" y="3832225"/>
              <a:ext cx="144463" cy="166688"/>
            </a:xfrm>
            <a:custGeom>
              <a:avLst/>
              <a:gdLst>
                <a:gd name="T0" fmla="*/ 0 w 45"/>
                <a:gd name="T1" fmla="*/ 49 h 49"/>
                <a:gd name="T2" fmla="*/ 0 w 45"/>
                <a:gd name="T3" fmla="*/ 47 h 49"/>
                <a:gd name="T4" fmla="*/ 7 w 45"/>
                <a:gd name="T5" fmla="*/ 43 h 49"/>
                <a:gd name="T6" fmla="*/ 7 w 45"/>
                <a:gd name="T7" fmla="*/ 6 h 49"/>
                <a:gd name="T8" fmla="*/ 0 w 45"/>
                <a:gd name="T9" fmla="*/ 2 h 49"/>
                <a:gd name="T10" fmla="*/ 0 w 45"/>
                <a:gd name="T11" fmla="*/ 0 h 49"/>
                <a:gd name="T12" fmla="*/ 22 w 45"/>
                <a:gd name="T13" fmla="*/ 0 h 49"/>
                <a:gd name="T14" fmla="*/ 45 w 45"/>
                <a:gd name="T15" fmla="*/ 25 h 49"/>
                <a:gd name="T16" fmla="*/ 22 w 45"/>
                <a:gd name="T17" fmla="*/ 49 h 49"/>
                <a:gd name="T18" fmla="*/ 0 w 45"/>
                <a:gd name="T19" fmla="*/ 49 h 49"/>
                <a:gd name="T20" fmla="*/ 11 w 45"/>
                <a:gd name="T21" fmla="*/ 43 h 49"/>
                <a:gd name="T22" fmla="*/ 17 w 45"/>
                <a:gd name="T23" fmla="*/ 47 h 49"/>
                <a:gd name="T24" fmla="*/ 22 w 45"/>
                <a:gd name="T25" fmla="*/ 47 h 49"/>
                <a:gd name="T26" fmla="*/ 41 w 45"/>
                <a:gd name="T27" fmla="*/ 25 h 49"/>
                <a:gd name="T28" fmla="*/ 22 w 45"/>
                <a:gd name="T29" fmla="*/ 2 h 49"/>
                <a:gd name="T30" fmla="*/ 17 w 45"/>
                <a:gd name="T31" fmla="*/ 2 h 49"/>
                <a:gd name="T32" fmla="*/ 11 w 45"/>
                <a:gd name="T33" fmla="*/ 6 h 49"/>
                <a:gd name="T34" fmla="*/ 11 w 45"/>
                <a:gd name="T35" fmla="*/ 4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" h="49">
                  <a:moveTo>
                    <a:pt x="0" y="49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5" y="47"/>
                    <a:pt x="7" y="46"/>
                    <a:pt x="7" y="4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8" y="0"/>
                    <a:pt x="45" y="13"/>
                    <a:pt x="45" y="25"/>
                  </a:cubicBezTo>
                  <a:cubicBezTo>
                    <a:pt x="45" y="37"/>
                    <a:pt x="38" y="49"/>
                    <a:pt x="22" y="49"/>
                  </a:cubicBezTo>
                  <a:lnTo>
                    <a:pt x="0" y="49"/>
                  </a:lnTo>
                  <a:close/>
                  <a:moveTo>
                    <a:pt x="11" y="43"/>
                  </a:moveTo>
                  <a:cubicBezTo>
                    <a:pt x="11" y="46"/>
                    <a:pt x="13" y="47"/>
                    <a:pt x="17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34" y="47"/>
                    <a:pt x="41" y="36"/>
                    <a:pt x="41" y="25"/>
                  </a:cubicBezTo>
                  <a:cubicBezTo>
                    <a:pt x="41" y="13"/>
                    <a:pt x="34" y="2"/>
                    <a:pt x="22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3" y="2"/>
                    <a:pt x="11" y="3"/>
                    <a:pt x="11" y="6"/>
                  </a:cubicBezTo>
                  <a:lnTo>
                    <a:pt x="11" y="43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išľíḓé">
              <a:extLst>
                <a:ext uri="{FF2B5EF4-FFF2-40B4-BE49-F238E27FC236}">
                  <a16:creationId xmlns:a16="http://schemas.microsoft.com/office/drawing/2014/main" id="{0331F62D-978B-40AC-8FD8-8CC48C89644C}"/>
                </a:ext>
              </a:extLst>
            </p:cNvPr>
            <p:cNvSpPr/>
            <p:nvPr/>
          </p:nvSpPr>
          <p:spPr bwMode="auto">
            <a:xfrm>
              <a:off x="8628063" y="3832225"/>
              <a:ext cx="60325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7 w 19"/>
                <a:gd name="T19" fmla="*/ 44 h 49"/>
                <a:gd name="T20" fmla="*/ 7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3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3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ïṩľîḓé">
              <a:extLst>
                <a:ext uri="{FF2B5EF4-FFF2-40B4-BE49-F238E27FC236}">
                  <a16:creationId xmlns:a16="http://schemas.microsoft.com/office/drawing/2014/main" id="{AD5B15B3-F634-4839-9CDC-B8395467307F}"/>
                </a:ext>
              </a:extLst>
            </p:cNvPr>
            <p:cNvSpPr/>
            <p:nvPr/>
          </p:nvSpPr>
          <p:spPr bwMode="auto">
            <a:xfrm>
              <a:off x="8718550" y="3829050"/>
              <a:ext cx="130175" cy="173038"/>
            </a:xfrm>
            <a:custGeom>
              <a:avLst/>
              <a:gdLst>
                <a:gd name="T0" fmla="*/ 41 w 41"/>
                <a:gd name="T1" fmla="*/ 37 h 51"/>
                <a:gd name="T2" fmla="*/ 21 w 41"/>
                <a:gd name="T3" fmla="*/ 51 h 51"/>
                <a:gd name="T4" fmla="*/ 0 w 41"/>
                <a:gd name="T5" fmla="*/ 25 h 51"/>
                <a:gd name="T6" fmla="*/ 20 w 41"/>
                <a:gd name="T7" fmla="*/ 0 h 51"/>
                <a:gd name="T8" fmla="*/ 30 w 41"/>
                <a:gd name="T9" fmla="*/ 2 h 51"/>
                <a:gd name="T10" fmla="*/ 35 w 41"/>
                <a:gd name="T11" fmla="*/ 0 h 51"/>
                <a:gd name="T12" fmla="*/ 39 w 41"/>
                <a:gd name="T13" fmla="*/ 13 h 51"/>
                <a:gd name="T14" fmla="*/ 38 w 41"/>
                <a:gd name="T15" fmla="*/ 13 h 51"/>
                <a:gd name="T16" fmla="*/ 20 w 41"/>
                <a:gd name="T17" fmla="*/ 2 h 51"/>
                <a:gd name="T18" fmla="*/ 4 w 41"/>
                <a:gd name="T19" fmla="*/ 25 h 51"/>
                <a:gd name="T20" fmla="*/ 23 w 41"/>
                <a:gd name="T21" fmla="*/ 48 h 51"/>
                <a:gd name="T22" fmla="*/ 39 w 41"/>
                <a:gd name="T23" fmla="*/ 36 h 51"/>
                <a:gd name="T24" fmla="*/ 41 w 41"/>
                <a:gd name="T25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1">
                  <a:moveTo>
                    <a:pt x="41" y="37"/>
                  </a:moveTo>
                  <a:cubicBezTo>
                    <a:pt x="37" y="45"/>
                    <a:pt x="32" y="51"/>
                    <a:pt x="21" y="51"/>
                  </a:cubicBezTo>
                  <a:cubicBezTo>
                    <a:pt x="10" y="51"/>
                    <a:pt x="0" y="42"/>
                    <a:pt x="0" y="25"/>
                  </a:cubicBezTo>
                  <a:cubicBezTo>
                    <a:pt x="0" y="12"/>
                    <a:pt x="8" y="0"/>
                    <a:pt x="20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5" y="9"/>
                    <a:pt x="29" y="2"/>
                    <a:pt x="20" y="2"/>
                  </a:cubicBezTo>
                  <a:cubicBezTo>
                    <a:pt x="11" y="2"/>
                    <a:pt x="4" y="12"/>
                    <a:pt x="4" y="25"/>
                  </a:cubicBezTo>
                  <a:cubicBezTo>
                    <a:pt x="4" y="38"/>
                    <a:pt x="12" y="48"/>
                    <a:pt x="23" y="48"/>
                  </a:cubicBezTo>
                  <a:cubicBezTo>
                    <a:pt x="30" y="48"/>
                    <a:pt x="35" y="45"/>
                    <a:pt x="39" y="36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iṣḻiďe">
              <a:extLst>
                <a:ext uri="{FF2B5EF4-FFF2-40B4-BE49-F238E27FC236}">
                  <a16:creationId xmlns:a16="http://schemas.microsoft.com/office/drawing/2014/main" id="{87A2DFC0-7515-4E8E-8B05-9467E75728E9}"/>
                </a:ext>
              </a:extLst>
            </p:cNvPr>
            <p:cNvSpPr/>
            <p:nvPr/>
          </p:nvSpPr>
          <p:spPr bwMode="auto">
            <a:xfrm>
              <a:off x="8874125" y="3832225"/>
              <a:ext cx="61913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8 w 19"/>
                <a:gd name="T19" fmla="*/ 44 h 49"/>
                <a:gd name="T20" fmla="*/ 8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4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4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8" y="46"/>
                    <a:pt x="8" y="4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ïṣľîḓe">
              <a:extLst>
                <a:ext uri="{FF2B5EF4-FFF2-40B4-BE49-F238E27FC236}">
                  <a16:creationId xmlns:a16="http://schemas.microsoft.com/office/drawing/2014/main" id="{C092A5FD-C319-4BD9-A371-60F88E0CAD77}"/>
                </a:ext>
              </a:extLst>
            </p:cNvPr>
            <p:cNvSpPr/>
            <p:nvPr/>
          </p:nvSpPr>
          <p:spPr bwMode="auto">
            <a:xfrm>
              <a:off x="89614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6 w 49"/>
                <a:gd name="T5" fmla="*/ 43 h 50"/>
                <a:gd name="T6" fmla="*/ 6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8 w 49"/>
                <a:gd name="T33" fmla="*/ 6 h 50"/>
                <a:gd name="T34" fmla="*/ 8 w 49"/>
                <a:gd name="T35" fmla="*/ 43 h 50"/>
                <a:gd name="T36" fmla="*/ 15 w 49"/>
                <a:gd name="T37" fmla="*/ 48 h 50"/>
                <a:gd name="T38" fmla="*/ 15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8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6"/>
                    <a:pt x="10" y="48"/>
                    <a:pt x="15" y="48"/>
                  </a:cubicBezTo>
                  <a:cubicBezTo>
                    <a:pt x="15" y="49"/>
                    <a:pt x="15" y="49"/>
                    <a:pt x="15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ïṥḷïḓé">
              <a:extLst>
                <a:ext uri="{FF2B5EF4-FFF2-40B4-BE49-F238E27FC236}">
                  <a16:creationId xmlns:a16="http://schemas.microsoft.com/office/drawing/2014/main" id="{C3CCFC57-A16E-4C1B-A03D-6D2EDFA68C6D}"/>
                </a:ext>
              </a:extLst>
            </p:cNvPr>
            <p:cNvSpPr/>
            <p:nvPr/>
          </p:nvSpPr>
          <p:spPr bwMode="auto">
            <a:xfrm>
              <a:off x="913765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7 w 42"/>
                <a:gd name="T5" fmla="*/ 43 h 49"/>
                <a:gd name="T6" fmla="*/ 7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40 w 42"/>
                <a:gd name="T17" fmla="*/ 13 h 49"/>
                <a:gd name="T18" fmla="*/ 23 w 42"/>
                <a:gd name="T19" fmla="*/ 2 h 49"/>
                <a:gd name="T20" fmla="*/ 17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2 w 42"/>
                <a:gd name="T27" fmla="*/ 23 h 49"/>
                <a:gd name="T28" fmla="*/ 29 w 42"/>
                <a:gd name="T29" fmla="*/ 14 h 49"/>
                <a:gd name="T30" fmla="*/ 31 w 42"/>
                <a:gd name="T31" fmla="*/ 14 h 49"/>
                <a:gd name="T32" fmla="*/ 31 w 42"/>
                <a:gd name="T33" fmla="*/ 33 h 49"/>
                <a:gd name="T34" fmla="*/ 29 w 42"/>
                <a:gd name="T35" fmla="*/ 33 h 49"/>
                <a:gd name="T36" fmla="*/ 22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7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8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7" y="8"/>
                    <a:pt x="34" y="2"/>
                    <a:pt x="23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6" y="23"/>
                    <a:pt x="29" y="21"/>
                    <a:pt x="29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7"/>
                    <a:pt x="26" y="25"/>
                    <a:pt x="22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7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1" y="48"/>
                    <a:pt x="36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8" y="49"/>
                    <a:pt x="38" y="49"/>
                    <a:pt x="38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752195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6" grpId="0" animBg="1"/>
      <p:bldP spid="37" grpId="0"/>
      <p:bldP spid="38" grpId="0"/>
      <p:bldP spid="45" grpId="0"/>
      <p:bldP spid="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F8A59239-2824-463B-A207-5A948A578A7B}"/>
              </a:ext>
            </a:extLst>
          </p:cNvPr>
          <p:cNvSpPr txBox="1"/>
          <p:nvPr/>
        </p:nvSpPr>
        <p:spPr>
          <a:xfrm>
            <a:off x="110359" y="4791706"/>
            <a:ext cx="40517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请输入标题</a:t>
            </a:r>
          </a:p>
        </p:txBody>
      </p:sp>
      <p:sp>
        <p:nvSpPr>
          <p:cNvPr id="13" name="Rectangle 6">
            <a:extLst>
              <a:ext uri="{FF2B5EF4-FFF2-40B4-BE49-F238E27FC236}">
                <a16:creationId xmlns:a16="http://schemas.microsoft.com/office/drawing/2014/main" id="{79FE718E-676F-46E6-9D24-740A7D671840}"/>
              </a:ext>
            </a:extLst>
          </p:cNvPr>
          <p:cNvSpPr/>
          <p:nvPr/>
        </p:nvSpPr>
        <p:spPr>
          <a:xfrm>
            <a:off x="266274" y="5367644"/>
            <a:ext cx="10989864" cy="9314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r>
              <a:rPr lang="en-GB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GB" altLang="zh-CN" sz="14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D995E2C9-983E-434A-914A-C08A465F4C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9283"/>
            <a:ext cx="12192000" cy="3983441"/>
          </a:xfrm>
          <a:prstGeom prst="rect">
            <a:avLst/>
          </a:prstGeom>
        </p:spPr>
      </p:pic>
      <p:sp useBgFill="1">
        <p:nvSpPr>
          <p:cNvPr id="2" name="文本框 1">
            <a:extLst>
              <a:ext uri="{FF2B5EF4-FFF2-40B4-BE49-F238E27FC236}">
                <a16:creationId xmlns:a16="http://schemas.microsoft.com/office/drawing/2014/main" id="{7A3FF203-5133-4B68-98CF-3CC4600F5307}"/>
              </a:ext>
            </a:extLst>
          </p:cNvPr>
          <p:cNvSpPr txBox="1"/>
          <p:nvPr/>
        </p:nvSpPr>
        <p:spPr>
          <a:xfrm>
            <a:off x="110359" y="3264630"/>
            <a:ext cx="6999889" cy="156966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zh-CN" sz="9600" b="1" dirty="0">
                <a:solidFill>
                  <a:schemeClr val="tx1">
                    <a:alpha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</a:t>
            </a:r>
            <a:r>
              <a:rPr lang="en-US" altLang="zh-CN" sz="9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600" b="1" dirty="0">
                <a:solidFill>
                  <a:schemeClr val="tx1">
                    <a:alpha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TWO</a:t>
            </a:r>
            <a:endParaRPr lang="zh-CN" altLang="en-US" sz="9600" b="1" dirty="0">
              <a:solidFill>
                <a:schemeClr val="tx1">
                  <a:alpha val="9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bd9232f5-b874-4bf4-a79c-526fb59e1bc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824C46B5-F308-4482-AF86-EC85BEE9D33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788577" y="6104"/>
            <a:ext cx="2251854" cy="533794"/>
            <a:chOff x="1919288" y="2593975"/>
            <a:chExt cx="7353301" cy="1743076"/>
          </a:xfrm>
        </p:grpSpPr>
        <p:sp>
          <p:nvSpPr>
            <p:cNvPr id="7" name="îṣľîḍè">
              <a:extLst>
                <a:ext uri="{FF2B5EF4-FFF2-40B4-BE49-F238E27FC236}">
                  <a16:creationId xmlns:a16="http://schemas.microsoft.com/office/drawing/2014/main" id="{E56FC245-2ED8-43CB-9988-09E59331C584}"/>
                </a:ext>
              </a:extLst>
            </p:cNvPr>
            <p:cNvSpPr/>
            <p:nvPr/>
          </p:nvSpPr>
          <p:spPr bwMode="auto">
            <a:xfrm>
              <a:off x="7856539" y="2841626"/>
              <a:ext cx="665163" cy="784225"/>
            </a:xfrm>
            <a:custGeom>
              <a:avLst/>
              <a:gdLst>
                <a:gd name="T0" fmla="*/ 93 w 220"/>
                <a:gd name="T1" fmla="*/ 0 h 257"/>
                <a:gd name="T2" fmla="*/ 107 w 220"/>
                <a:gd name="T3" fmla="*/ 7 h 257"/>
                <a:gd name="T4" fmla="*/ 107 w 220"/>
                <a:gd name="T5" fmla="*/ 106 h 257"/>
                <a:gd name="T6" fmla="*/ 135 w 220"/>
                <a:gd name="T7" fmla="*/ 98 h 257"/>
                <a:gd name="T8" fmla="*/ 140 w 220"/>
                <a:gd name="T9" fmla="*/ 94 h 257"/>
                <a:gd name="T10" fmla="*/ 182 w 220"/>
                <a:gd name="T11" fmla="*/ 106 h 257"/>
                <a:gd name="T12" fmla="*/ 178 w 220"/>
                <a:gd name="T13" fmla="*/ 120 h 257"/>
                <a:gd name="T14" fmla="*/ 108 w 220"/>
                <a:gd name="T15" fmla="*/ 129 h 257"/>
                <a:gd name="T16" fmla="*/ 108 w 220"/>
                <a:gd name="T17" fmla="*/ 132 h 257"/>
                <a:gd name="T18" fmla="*/ 171 w 220"/>
                <a:gd name="T19" fmla="*/ 212 h 257"/>
                <a:gd name="T20" fmla="*/ 220 w 220"/>
                <a:gd name="T21" fmla="*/ 239 h 257"/>
                <a:gd name="T22" fmla="*/ 219 w 220"/>
                <a:gd name="T23" fmla="*/ 241 h 257"/>
                <a:gd name="T24" fmla="*/ 214 w 220"/>
                <a:gd name="T25" fmla="*/ 241 h 257"/>
                <a:gd name="T26" fmla="*/ 218 w 220"/>
                <a:gd name="T27" fmla="*/ 252 h 257"/>
                <a:gd name="T28" fmla="*/ 213 w 220"/>
                <a:gd name="T29" fmla="*/ 252 h 257"/>
                <a:gd name="T30" fmla="*/ 215 w 220"/>
                <a:gd name="T31" fmla="*/ 255 h 257"/>
                <a:gd name="T32" fmla="*/ 194 w 220"/>
                <a:gd name="T33" fmla="*/ 257 h 257"/>
                <a:gd name="T34" fmla="*/ 159 w 220"/>
                <a:gd name="T35" fmla="*/ 240 h 257"/>
                <a:gd name="T36" fmla="*/ 132 w 220"/>
                <a:gd name="T37" fmla="*/ 200 h 257"/>
                <a:gd name="T38" fmla="*/ 131 w 220"/>
                <a:gd name="T39" fmla="*/ 199 h 257"/>
                <a:gd name="T40" fmla="*/ 99 w 220"/>
                <a:gd name="T41" fmla="*/ 155 h 257"/>
                <a:gd name="T42" fmla="*/ 98 w 220"/>
                <a:gd name="T43" fmla="*/ 153 h 257"/>
                <a:gd name="T44" fmla="*/ 64 w 220"/>
                <a:gd name="T45" fmla="*/ 234 h 257"/>
                <a:gd name="T46" fmla="*/ 61 w 220"/>
                <a:gd name="T47" fmla="*/ 237 h 257"/>
                <a:gd name="T48" fmla="*/ 47 w 220"/>
                <a:gd name="T49" fmla="*/ 251 h 257"/>
                <a:gd name="T50" fmla="*/ 11 w 220"/>
                <a:gd name="T51" fmla="*/ 257 h 257"/>
                <a:gd name="T52" fmla="*/ 9 w 220"/>
                <a:gd name="T53" fmla="*/ 254 h 257"/>
                <a:gd name="T54" fmla="*/ 9 w 220"/>
                <a:gd name="T55" fmla="*/ 253 h 257"/>
                <a:gd name="T56" fmla="*/ 72 w 220"/>
                <a:gd name="T57" fmla="*/ 175 h 257"/>
                <a:gd name="T58" fmla="*/ 83 w 220"/>
                <a:gd name="T59" fmla="*/ 139 h 257"/>
                <a:gd name="T60" fmla="*/ 81 w 220"/>
                <a:gd name="T61" fmla="*/ 138 h 257"/>
                <a:gd name="T62" fmla="*/ 0 w 220"/>
                <a:gd name="T63" fmla="*/ 126 h 257"/>
                <a:gd name="T64" fmla="*/ 4 w 220"/>
                <a:gd name="T65" fmla="*/ 126 h 257"/>
                <a:gd name="T66" fmla="*/ 63 w 220"/>
                <a:gd name="T67" fmla="*/ 117 h 257"/>
                <a:gd name="T68" fmla="*/ 88 w 220"/>
                <a:gd name="T69" fmla="*/ 110 h 257"/>
                <a:gd name="T70" fmla="*/ 91 w 220"/>
                <a:gd name="T71" fmla="*/ 98 h 257"/>
                <a:gd name="T72" fmla="*/ 89 w 220"/>
                <a:gd name="T73" fmla="*/ 100 h 257"/>
                <a:gd name="T74" fmla="*/ 93 w 220"/>
                <a:gd name="T75" fmla="*/ 32 h 257"/>
                <a:gd name="T76" fmla="*/ 93 w 220"/>
                <a:gd name="T7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0" h="257">
                  <a:moveTo>
                    <a:pt x="93" y="0"/>
                  </a:moveTo>
                  <a:cubicBezTo>
                    <a:pt x="97" y="1"/>
                    <a:pt x="103" y="1"/>
                    <a:pt x="107" y="7"/>
                  </a:cubicBezTo>
                  <a:cubicBezTo>
                    <a:pt x="115" y="19"/>
                    <a:pt x="109" y="99"/>
                    <a:pt x="107" y="106"/>
                  </a:cubicBezTo>
                  <a:cubicBezTo>
                    <a:pt x="116" y="104"/>
                    <a:pt x="129" y="103"/>
                    <a:pt x="135" y="98"/>
                  </a:cubicBezTo>
                  <a:cubicBezTo>
                    <a:pt x="135" y="94"/>
                    <a:pt x="134" y="96"/>
                    <a:pt x="140" y="94"/>
                  </a:cubicBezTo>
                  <a:cubicBezTo>
                    <a:pt x="149" y="96"/>
                    <a:pt x="186" y="91"/>
                    <a:pt x="182" y="106"/>
                  </a:cubicBezTo>
                  <a:cubicBezTo>
                    <a:pt x="181" y="111"/>
                    <a:pt x="179" y="115"/>
                    <a:pt x="178" y="120"/>
                  </a:cubicBezTo>
                  <a:cubicBezTo>
                    <a:pt x="166" y="117"/>
                    <a:pt x="112" y="120"/>
                    <a:pt x="108" y="129"/>
                  </a:cubicBezTo>
                  <a:cubicBezTo>
                    <a:pt x="108" y="130"/>
                    <a:pt x="108" y="131"/>
                    <a:pt x="108" y="132"/>
                  </a:cubicBezTo>
                  <a:cubicBezTo>
                    <a:pt x="111" y="145"/>
                    <a:pt x="154" y="198"/>
                    <a:pt x="171" y="212"/>
                  </a:cubicBezTo>
                  <a:cubicBezTo>
                    <a:pt x="188" y="221"/>
                    <a:pt x="204" y="230"/>
                    <a:pt x="220" y="239"/>
                  </a:cubicBezTo>
                  <a:cubicBezTo>
                    <a:pt x="220" y="240"/>
                    <a:pt x="220" y="240"/>
                    <a:pt x="219" y="241"/>
                  </a:cubicBezTo>
                  <a:cubicBezTo>
                    <a:pt x="218" y="241"/>
                    <a:pt x="216" y="241"/>
                    <a:pt x="214" y="241"/>
                  </a:cubicBezTo>
                  <a:cubicBezTo>
                    <a:pt x="217" y="246"/>
                    <a:pt x="218" y="246"/>
                    <a:pt x="218" y="252"/>
                  </a:cubicBezTo>
                  <a:cubicBezTo>
                    <a:pt x="217" y="252"/>
                    <a:pt x="215" y="252"/>
                    <a:pt x="213" y="252"/>
                  </a:cubicBezTo>
                  <a:cubicBezTo>
                    <a:pt x="214" y="253"/>
                    <a:pt x="215" y="254"/>
                    <a:pt x="215" y="255"/>
                  </a:cubicBezTo>
                  <a:cubicBezTo>
                    <a:pt x="208" y="256"/>
                    <a:pt x="201" y="256"/>
                    <a:pt x="194" y="257"/>
                  </a:cubicBezTo>
                  <a:cubicBezTo>
                    <a:pt x="182" y="255"/>
                    <a:pt x="168" y="244"/>
                    <a:pt x="159" y="240"/>
                  </a:cubicBezTo>
                  <a:cubicBezTo>
                    <a:pt x="152" y="232"/>
                    <a:pt x="137" y="210"/>
                    <a:pt x="132" y="200"/>
                  </a:cubicBezTo>
                  <a:cubicBezTo>
                    <a:pt x="132" y="200"/>
                    <a:pt x="132" y="198"/>
                    <a:pt x="131" y="199"/>
                  </a:cubicBezTo>
                  <a:cubicBezTo>
                    <a:pt x="123" y="187"/>
                    <a:pt x="101" y="154"/>
                    <a:pt x="99" y="155"/>
                  </a:cubicBezTo>
                  <a:cubicBezTo>
                    <a:pt x="99" y="154"/>
                    <a:pt x="99" y="154"/>
                    <a:pt x="98" y="153"/>
                  </a:cubicBezTo>
                  <a:cubicBezTo>
                    <a:pt x="97" y="167"/>
                    <a:pt x="67" y="234"/>
                    <a:pt x="64" y="234"/>
                  </a:cubicBezTo>
                  <a:cubicBezTo>
                    <a:pt x="63" y="235"/>
                    <a:pt x="62" y="236"/>
                    <a:pt x="61" y="237"/>
                  </a:cubicBezTo>
                  <a:cubicBezTo>
                    <a:pt x="56" y="240"/>
                    <a:pt x="47" y="251"/>
                    <a:pt x="47" y="251"/>
                  </a:cubicBezTo>
                  <a:cubicBezTo>
                    <a:pt x="38" y="255"/>
                    <a:pt x="22" y="253"/>
                    <a:pt x="11" y="257"/>
                  </a:cubicBezTo>
                  <a:cubicBezTo>
                    <a:pt x="10" y="256"/>
                    <a:pt x="10" y="255"/>
                    <a:pt x="9" y="254"/>
                  </a:cubicBezTo>
                  <a:cubicBezTo>
                    <a:pt x="9" y="254"/>
                    <a:pt x="9" y="253"/>
                    <a:pt x="9" y="253"/>
                  </a:cubicBezTo>
                  <a:cubicBezTo>
                    <a:pt x="45" y="228"/>
                    <a:pt x="54" y="209"/>
                    <a:pt x="72" y="175"/>
                  </a:cubicBezTo>
                  <a:cubicBezTo>
                    <a:pt x="76" y="163"/>
                    <a:pt x="79" y="151"/>
                    <a:pt x="83" y="139"/>
                  </a:cubicBezTo>
                  <a:cubicBezTo>
                    <a:pt x="82" y="138"/>
                    <a:pt x="82" y="138"/>
                    <a:pt x="81" y="138"/>
                  </a:cubicBezTo>
                  <a:cubicBezTo>
                    <a:pt x="56" y="145"/>
                    <a:pt x="26" y="161"/>
                    <a:pt x="0" y="126"/>
                  </a:cubicBezTo>
                  <a:cubicBezTo>
                    <a:pt x="2" y="126"/>
                    <a:pt x="3" y="126"/>
                    <a:pt x="4" y="126"/>
                  </a:cubicBezTo>
                  <a:cubicBezTo>
                    <a:pt x="24" y="119"/>
                    <a:pt x="57" y="120"/>
                    <a:pt x="63" y="117"/>
                  </a:cubicBezTo>
                  <a:cubicBezTo>
                    <a:pt x="70" y="112"/>
                    <a:pt x="82" y="109"/>
                    <a:pt x="88" y="110"/>
                  </a:cubicBezTo>
                  <a:cubicBezTo>
                    <a:pt x="89" y="106"/>
                    <a:pt x="90" y="102"/>
                    <a:pt x="91" y="98"/>
                  </a:cubicBezTo>
                  <a:cubicBezTo>
                    <a:pt x="90" y="99"/>
                    <a:pt x="89" y="100"/>
                    <a:pt x="89" y="100"/>
                  </a:cubicBezTo>
                  <a:cubicBezTo>
                    <a:pt x="92" y="76"/>
                    <a:pt x="90" y="57"/>
                    <a:pt x="93" y="32"/>
                  </a:cubicBezTo>
                  <a:cubicBezTo>
                    <a:pt x="95" y="19"/>
                    <a:pt x="89" y="13"/>
                    <a:pt x="93" y="0"/>
                  </a:cubicBezTo>
                  <a:close/>
                </a:path>
              </a:pathLst>
            </a:custGeom>
            <a:solidFill>
              <a:srgbClr val="D62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íşḷiḓê">
              <a:extLst>
                <a:ext uri="{FF2B5EF4-FFF2-40B4-BE49-F238E27FC236}">
                  <a16:creationId xmlns:a16="http://schemas.microsoft.com/office/drawing/2014/main" id="{03A91095-90FB-41A7-BE59-9D39FCCA30E0}"/>
                </a:ext>
              </a:extLst>
            </p:cNvPr>
            <p:cNvGrpSpPr/>
            <p:nvPr/>
          </p:nvGrpSpPr>
          <p:grpSpPr>
            <a:xfrm>
              <a:off x="8694739" y="2811463"/>
              <a:ext cx="577850" cy="841375"/>
              <a:chOff x="8694739" y="2811463"/>
              <a:chExt cx="577850" cy="841375"/>
            </a:xfrm>
          </p:grpSpPr>
          <p:sp>
            <p:nvSpPr>
              <p:cNvPr id="92" name="íṡḻîḍè">
                <a:extLst>
                  <a:ext uri="{FF2B5EF4-FFF2-40B4-BE49-F238E27FC236}">
                    <a16:creationId xmlns:a16="http://schemas.microsoft.com/office/drawing/2014/main" id="{D500F8D7-42C6-4202-9768-B5E3A65B1935}"/>
                  </a:ext>
                </a:extLst>
              </p:cNvPr>
              <p:cNvSpPr/>
              <p:nvPr/>
            </p:nvSpPr>
            <p:spPr bwMode="auto">
              <a:xfrm>
                <a:off x="8942389" y="2890838"/>
                <a:ext cx="6350" cy="6350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2" y="2"/>
                      <a:pt x="2" y="2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îšlîdé">
                <a:extLst>
                  <a:ext uri="{FF2B5EF4-FFF2-40B4-BE49-F238E27FC236}">
                    <a16:creationId xmlns:a16="http://schemas.microsoft.com/office/drawing/2014/main" id="{F9F4640D-1DCD-49E5-8227-5EE1F6CF2B36}"/>
                  </a:ext>
                </a:extLst>
              </p:cNvPr>
              <p:cNvSpPr/>
              <p:nvPr/>
            </p:nvSpPr>
            <p:spPr bwMode="auto">
              <a:xfrm>
                <a:off x="8951914" y="2900363"/>
                <a:ext cx="9525" cy="952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1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2" y="2"/>
                      <a:pt x="1" y="3"/>
                      <a:pt x="3" y="1"/>
                    </a:cubicBezTo>
                    <a:cubicBezTo>
                      <a:pt x="1" y="1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i$1ïďe">
                <a:extLst>
                  <a:ext uri="{FF2B5EF4-FFF2-40B4-BE49-F238E27FC236}">
                    <a16:creationId xmlns:a16="http://schemas.microsoft.com/office/drawing/2014/main" id="{2C5E48CA-9A57-497C-A6E8-68AA5131BAF9}"/>
                  </a:ext>
                </a:extLst>
              </p:cNvPr>
              <p:cNvSpPr/>
              <p:nvPr/>
            </p:nvSpPr>
            <p:spPr bwMode="auto">
              <a:xfrm>
                <a:off x="8955089" y="2911476"/>
                <a:ext cx="9525" cy="12700"/>
              </a:xfrm>
              <a:custGeom>
                <a:avLst/>
                <a:gdLst>
                  <a:gd name="T0" fmla="*/ 0 w 3"/>
                  <a:gd name="T1" fmla="*/ 0 h 4"/>
                  <a:gd name="T2" fmla="*/ 2 w 3"/>
                  <a:gd name="T3" fmla="*/ 4 h 4"/>
                  <a:gd name="T4" fmla="*/ 3 w 3"/>
                  <a:gd name="T5" fmla="*/ 1 h 4"/>
                  <a:gd name="T6" fmla="*/ 3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1"/>
                      <a:pt x="2" y="3"/>
                      <a:pt x="2" y="4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îs1iḍé">
                <a:extLst>
                  <a:ext uri="{FF2B5EF4-FFF2-40B4-BE49-F238E27FC236}">
                    <a16:creationId xmlns:a16="http://schemas.microsoft.com/office/drawing/2014/main" id="{DD49AD94-5FDA-4EC6-ABDA-8AC409931017}"/>
                  </a:ext>
                </a:extLst>
              </p:cNvPr>
              <p:cNvSpPr/>
              <p:nvPr/>
            </p:nvSpPr>
            <p:spPr bwMode="auto">
              <a:xfrm>
                <a:off x="9005889" y="3036888"/>
                <a:ext cx="9525" cy="952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0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3"/>
                      <a:pt x="1" y="2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isḷîdé">
                <a:extLst>
                  <a:ext uri="{FF2B5EF4-FFF2-40B4-BE49-F238E27FC236}">
                    <a16:creationId xmlns:a16="http://schemas.microsoft.com/office/drawing/2014/main" id="{B74F8B74-F7C6-40C4-8755-53831C7CFF4C}"/>
                  </a:ext>
                </a:extLst>
              </p:cNvPr>
              <p:cNvSpPr/>
              <p:nvPr/>
            </p:nvSpPr>
            <p:spPr bwMode="auto">
              <a:xfrm>
                <a:off x="8967789" y="3098801"/>
                <a:ext cx="1588" cy="4763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iṧḷïḑè">
                <a:extLst>
                  <a:ext uri="{FF2B5EF4-FFF2-40B4-BE49-F238E27FC236}">
                    <a16:creationId xmlns:a16="http://schemas.microsoft.com/office/drawing/2014/main" id="{E1080872-BB3E-4B69-AF44-079D65ADD2B4}"/>
                  </a:ext>
                </a:extLst>
              </p:cNvPr>
              <p:cNvSpPr/>
              <p:nvPr/>
            </p:nvSpPr>
            <p:spPr bwMode="auto">
              <a:xfrm>
                <a:off x="9129714" y="3128963"/>
                <a:ext cx="0" cy="6350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işḻíḋê">
                <a:extLst>
                  <a:ext uri="{FF2B5EF4-FFF2-40B4-BE49-F238E27FC236}">
                    <a16:creationId xmlns:a16="http://schemas.microsoft.com/office/drawing/2014/main" id="{0E67A320-5FB1-4843-8948-87F4D1D33F99}"/>
                  </a:ext>
                </a:extLst>
              </p:cNvPr>
              <p:cNvSpPr/>
              <p:nvPr/>
            </p:nvSpPr>
            <p:spPr bwMode="auto">
              <a:xfrm>
                <a:off x="9136064" y="3128963"/>
                <a:ext cx="0" cy="6350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îṧlíḋè">
                <a:extLst>
                  <a:ext uri="{FF2B5EF4-FFF2-40B4-BE49-F238E27FC236}">
                    <a16:creationId xmlns:a16="http://schemas.microsoft.com/office/drawing/2014/main" id="{26AFFA1D-EAAE-4D55-886F-1B187ABAD1D0}"/>
                  </a:ext>
                </a:extLst>
              </p:cNvPr>
              <p:cNvSpPr/>
              <p:nvPr/>
            </p:nvSpPr>
            <p:spPr bwMode="auto">
              <a:xfrm>
                <a:off x="8694739" y="2811463"/>
                <a:ext cx="577850" cy="841375"/>
              </a:xfrm>
              <a:custGeom>
                <a:avLst/>
                <a:gdLst>
                  <a:gd name="T0" fmla="*/ 140 w 191"/>
                  <a:gd name="T1" fmla="*/ 108 h 276"/>
                  <a:gd name="T2" fmla="*/ 191 w 191"/>
                  <a:gd name="T3" fmla="*/ 95 h 276"/>
                  <a:gd name="T4" fmla="*/ 131 w 191"/>
                  <a:gd name="T5" fmla="*/ 75 h 276"/>
                  <a:gd name="T6" fmla="*/ 125 w 191"/>
                  <a:gd name="T7" fmla="*/ 73 h 276"/>
                  <a:gd name="T8" fmla="*/ 165 w 191"/>
                  <a:gd name="T9" fmla="*/ 35 h 276"/>
                  <a:gd name="T10" fmla="*/ 143 w 191"/>
                  <a:gd name="T11" fmla="*/ 0 h 276"/>
                  <a:gd name="T12" fmla="*/ 135 w 191"/>
                  <a:gd name="T13" fmla="*/ 3 h 276"/>
                  <a:gd name="T14" fmla="*/ 83 w 191"/>
                  <a:gd name="T15" fmla="*/ 4 h 276"/>
                  <a:gd name="T16" fmla="*/ 76 w 191"/>
                  <a:gd name="T17" fmla="*/ 35 h 276"/>
                  <a:gd name="T18" fmla="*/ 66 w 191"/>
                  <a:gd name="T19" fmla="*/ 18 h 276"/>
                  <a:gd name="T20" fmla="*/ 56 w 191"/>
                  <a:gd name="T21" fmla="*/ 84 h 276"/>
                  <a:gd name="T22" fmla="*/ 38 w 191"/>
                  <a:gd name="T23" fmla="*/ 71 h 276"/>
                  <a:gd name="T24" fmla="*/ 7 w 191"/>
                  <a:gd name="T25" fmla="*/ 108 h 276"/>
                  <a:gd name="T26" fmla="*/ 1 w 191"/>
                  <a:gd name="T27" fmla="*/ 134 h 276"/>
                  <a:gd name="T28" fmla="*/ 9 w 191"/>
                  <a:gd name="T29" fmla="*/ 138 h 276"/>
                  <a:gd name="T30" fmla="*/ 13 w 191"/>
                  <a:gd name="T31" fmla="*/ 142 h 276"/>
                  <a:gd name="T32" fmla="*/ 28 w 191"/>
                  <a:gd name="T33" fmla="*/ 128 h 276"/>
                  <a:gd name="T34" fmla="*/ 32 w 191"/>
                  <a:gd name="T35" fmla="*/ 127 h 276"/>
                  <a:gd name="T36" fmla="*/ 41 w 191"/>
                  <a:gd name="T37" fmla="*/ 112 h 276"/>
                  <a:gd name="T38" fmla="*/ 45 w 191"/>
                  <a:gd name="T39" fmla="*/ 107 h 276"/>
                  <a:gd name="T40" fmla="*/ 75 w 191"/>
                  <a:gd name="T41" fmla="*/ 95 h 276"/>
                  <a:gd name="T42" fmla="*/ 77 w 191"/>
                  <a:gd name="T43" fmla="*/ 96 h 276"/>
                  <a:gd name="T44" fmla="*/ 79 w 191"/>
                  <a:gd name="T45" fmla="*/ 97 h 276"/>
                  <a:gd name="T46" fmla="*/ 68 w 191"/>
                  <a:gd name="T47" fmla="*/ 147 h 276"/>
                  <a:gd name="T48" fmla="*/ 89 w 191"/>
                  <a:gd name="T49" fmla="*/ 132 h 276"/>
                  <a:gd name="T50" fmla="*/ 99 w 191"/>
                  <a:gd name="T51" fmla="*/ 150 h 276"/>
                  <a:gd name="T52" fmla="*/ 9 w 191"/>
                  <a:gd name="T53" fmla="*/ 166 h 276"/>
                  <a:gd name="T54" fmla="*/ 67 w 191"/>
                  <a:gd name="T55" fmla="*/ 166 h 276"/>
                  <a:gd name="T56" fmla="*/ 99 w 191"/>
                  <a:gd name="T57" fmla="*/ 165 h 276"/>
                  <a:gd name="T58" fmla="*/ 51 w 191"/>
                  <a:gd name="T59" fmla="*/ 251 h 276"/>
                  <a:gd name="T60" fmla="*/ 98 w 191"/>
                  <a:gd name="T61" fmla="*/ 276 h 276"/>
                  <a:gd name="T62" fmla="*/ 137 w 191"/>
                  <a:gd name="T63" fmla="*/ 159 h 276"/>
                  <a:gd name="T64" fmla="*/ 179 w 191"/>
                  <a:gd name="T65" fmla="*/ 158 h 276"/>
                  <a:gd name="T66" fmla="*/ 114 w 191"/>
                  <a:gd name="T67" fmla="*/ 149 h 276"/>
                  <a:gd name="T68" fmla="*/ 136 w 191"/>
                  <a:gd name="T69" fmla="*/ 117 h 276"/>
                  <a:gd name="T70" fmla="*/ 86 w 191"/>
                  <a:gd name="T71" fmla="*/ 38 h 276"/>
                  <a:gd name="T72" fmla="*/ 102 w 191"/>
                  <a:gd name="T73" fmla="*/ 67 h 276"/>
                  <a:gd name="T74" fmla="*/ 87 w 191"/>
                  <a:gd name="T75" fmla="*/ 76 h 276"/>
                  <a:gd name="T76" fmla="*/ 101 w 191"/>
                  <a:gd name="T77" fmla="*/ 126 h 276"/>
                  <a:gd name="T78" fmla="*/ 93 w 191"/>
                  <a:gd name="T79" fmla="*/ 118 h 276"/>
                  <a:gd name="T80" fmla="*/ 104 w 191"/>
                  <a:gd name="T81" fmla="*/ 114 h 276"/>
                  <a:gd name="T82" fmla="*/ 91 w 191"/>
                  <a:gd name="T83" fmla="*/ 111 h 276"/>
                  <a:gd name="T84" fmla="*/ 87 w 191"/>
                  <a:gd name="T85" fmla="*/ 95 h 276"/>
                  <a:gd name="T86" fmla="*/ 88 w 191"/>
                  <a:gd name="T87" fmla="*/ 93 h 276"/>
                  <a:gd name="T88" fmla="*/ 152 w 191"/>
                  <a:gd name="T89" fmla="*/ 93 h 276"/>
                  <a:gd name="T90" fmla="*/ 139 w 191"/>
                  <a:gd name="T91" fmla="*/ 102 h 276"/>
                  <a:gd name="T92" fmla="*/ 124 w 191"/>
                  <a:gd name="T93" fmla="*/ 95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1" h="276">
                    <a:moveTo>
                      <a:pt x="136" y="117"/>
                    </a:moveTo>
                    <a:cubicBezTo>
                      <a:pt x="139" y="112"/>
                      <a:pt x="136" y="111"/>
                      <a:pt x="140" y="108"/>
                    </a:cubicBezTo>
                    <a:cubicBezTo>
                      <a:pt x="152" y="116"/>
                      <a:pt x="171" y="106"/>
                      <a:pt x="189" y="106"/>
                    </a:cubicBezTo>
                    <a:cubicBezTo>
                      <a:pt x="190" y="102"/>
                      <a:pt x="190" y="99"/>
                      <a:pt x="191" y="95"/>
                    </a:cubicBezTo>
                    <a:cubicBezTo>
                      <a:pt x="175" y="75"/>
                      <a:pt x="155" y="75"/>
                      <a:pt x="136" y="70"/>
                    </a:cubicBezTo>
                    <a:cubicBezTo>
                      <a:pt x="132" y="72"/>
                      <a:pt x="133" y="71"/>
                      <a:pt x="131" y="75"/>
                    </a:cubicBezTo>
                    <a:cubicBezTo>
                      <a:pt x="128" y="75"/>
                      <a:pt x="125" y="75"/>
                      <a:pt x="122" y="75"/>
                    </a:cubicBezTo>
                    <a:cubicBezTo>
                      <a:pt x="122" y="73"/>
                      <a:pt x="121" y="73"/>
                      <a:pt x="125" y="73"/>
                    </a:cubicBezTo>
                    <a:cubicBezTo>
                      <a:pt x="123" y="69"/>
                      <a:pt x="120" y="70"/>
                      <a:pt x="115" y="70"/>
                    </a:cubicBezTo>
                    <a:cubicBezTo>
                      <a:pt x="126" y="59"/>
                      <a:pt x="149" y="39"/>
                      <a:pt x="165" y="35"/>
                    </a:cubicBezTo>
                    <a:cubicBezTo>
                      <a:pt x="165" y="33"/>
                      <a:pt x="166" y="26"/>
                      <a:pt x="168" y="25"/>
                    </a:cubicBezTo>
                    <a:cubicBezTo>
                      <a:pt x="164" y="12"/>
                      <a:pt x="143" y="1"/>
                      <a:pt x="143" y="0"/>
                    </a:cubicBezTo>
                    <a:cubicBezTo>
                      <a:pt x="142" y="0"/>
                      <a:pt x="142" y="0"/>
                      <a:pt x="141" y="0"/>
                    </a:cubicBezTo>
                    <a:cubicBezTo>
                      <a:pt x="139" y="1"/>
                      <a:pt x="137" y="2"/>
                      <a:pt x="135" y="3"/>
                    </a:cubicBezTo>
                    <a:cubicBezTo>
                      <a:pt x="132" y="18"/>
                      <a:pt x="126" y="30"/>
                      <a:pt x="115" y="36"/>
                    </a:cubicBezTo>
                    <a:cubicBezTo>
                      <a:pt x="109" y="11"/>
                      <a:pt x="89" y="15"/>
                      <a:pt x="83" y="4"/>
                    </a:cubicBezTo>
                    <a:cubicBezTo>
                      <a:pt x="83" y="5"/>
                      <a:pt x="82" y="6"/>
                      <a:pt x="81" y="6"/>
                    </a:cubicBezTo>
                    <a:cubicBezTo>
                      <a:pt x="82" y="19"/>
                      <a:pt x="81" y="19"/>
                      <a:pt x="76" y="35"/>
                    </a:cubicBezTo>
                    <a:cubicBezTo>
                      <a:pt x="75" y="34"/>
                      <a:pt x="75" y="34"/>
                      <a:pt x="75" y="33"/>
                    </a:cubicBezTo>
                    <a:cubicBezTo>
                      <a:pt x="73" y="34"/>
                      <a:pt x="67" y="19"/>
                      <a:pt x="66" y="18"/>
                    </a:cubicBezTo>
                    <a:cubicBezTo>
                      <a:pt x="64" y="16"/>
                      <a:pt x="62" y="15"/>
                      <a:pt x="60" y="14"/>
                    </a:cubicBezTo>
                    <a:cubicBezTo>
                      <a:pt x="47" y="22"/>
                      <a:pt x="35" y="72"/>
                      <a:pt x="56" y="84"/>
                    </a:cubicBezTo>
                    <a:cubicBezTo>
                      <a:pt x="52" y="85"/>
                      <a:pt x="48" y="86"/>
                      <a:pt x="43" y="87"/>
                    </a:cubicBezTo>
                    <a:cubicBezTo>
                      <a:pt x="41" y="82"/>
                      <a:pt x="40" y="77"/>
                      <a:pt x="38" y="71"/>
                    </a:cubicBezTo>
                    <a:cubicBezTo>
                      <a:pt x="34" y="69"/>
                      <a:pt x="35" y="74"/>
                      <a:pt x="34" y="70"/>
                    </a:cubicBezTo>
                    <a:cubicBezTo>
                      <a:pt x="20" y="73"/>
                      <a:pt x="15" y="104"/>
                      <a:pt x="7" y="108"/>
                    </a:cubicBezTo>
                    <a:cubicBezTo>
                      <a:pt x="7" y="109"/>
                      <a:pt x="2" y="111"/>
                      <a:pt x="0" y="112"/>
                    </a:cubicBezTo>
                    <a:cubicBezTo>
                      <a:pt x="1" y="121"/>
                      <a:pt x="3" y="127"/>
                      <a:pt x="1" y="134"/>
                    </a:cubicBezTo>
                    <a:cubicBezTo>
                      <a:pt x="5" y="136"/>
                      <a:pt x="7" y="135"/>
                      <a:pt x="8" y="141"/>
                    </a:cubicBezTo>
                    <a:cubicBezTo>
                      <a:pt x="8" y="140"/>
                      <a:pt x="9" y="139"/>
                      <a:pt x="9" y="138"/>
                    </a:cubicBezTo>
                    <a:cubicBezTo>
                      <a:pt x="9" y="139"/>
                      <a:pt x="9" y="140"/>
                      <a:pt x="9" y="142"/>
                    </a:cubicBezTo>
                    <a:cubicBezTo>
                      <a:pt x="13" y="141"/>
                      <a:pt x="12" y="139"/>
                      <a:pt x="13" y="142"/>
                    </a:cubicBezTo>
                    <a:cubicBezTo>
                      <a:pt x="19" y="138"/>
                      <a:pt x="25" y="133"/>
                      <a:pt x="30" y="133"/>
                    </a:cubicBezTo>
                    <a:cubicBezTo>
                      <a:pt x="29" y="131"/>
                      <a:pt x="28" y="130"/>
                      <a:pt x="28" y="128"/>
                    </a:cubicBezTo>
                    <a:cubicBezTo>
                      <a:pt x="30" y="128"/>
                      <a:pt x="28" y="127"/>
                      <a:pt x="30" y="128"/>
                    </a:cubicBezTo>
                    <a:cubicBezTo>
                      <a:pt x="30" y="128"/>
                      <a:pt x="31" y="127"/>
                      <a:pt x="32" y="127"/>
                    </a:cubicBezTo>
                    <a:cubicBezTo>
                      <a:pt x="27" y="122"/>
                      <a:pt x="36" y="123"/>
                      <a:pt x="39" y="113"/>
                    </a:cubicBezTo>
                    <a:cubicBezTo>
                      <a:pt x="40" y="112"/>
                      <a:pt x="40" y="112"/>
                      <a:pt x="41" y="112"/>
                    </a:cubicBezTo>
                    <a:cubicBezTo>
                      <a:pt x="40" y="113"/>
                      <a:pt x="40" y="115"/>
                      <a:pt x="39" y="117"/>
                    </a:cubicBezTo>
                    <a:cubicBezTo>
                      <a:pt x="41" y="113"/>
                      <a:pt x="43" y="110"/>
                      <a:pt x="45" y="107"/>
                    </a:cubicBezTo>
                    <a:cubicBezTo>
                      <a:pt x="73" y="96"/>
                      <a:pt x="73" y="96"/>
                      <a:pt x="73" y="96"/>
                    </a:cubicBezTo>
                    <a:cubicBezTo>
                      <a:pt x="73" y="99"/>
                      <a:pt x="74" y="97"/>
                      <a:pt x="75" y="95"/>
                    </a:cubicBezTo>
                    <a:cubicBezTo>
                      <a:pt x="75" y="97"/>
                      <a:pt x="75" y="98"/>
                      <a:pt x="75" y="99"/>
                    </a:cubicBezTo>
                    <a:cubicBezTo>
                      <a:pt x="75" y="98"/>
                      <a:pt x="76" y="97"/>
                      <a:pt x="77" y="96"/>
                    </a:cubicBezTo>
                    <a:cubicBezTo>
                      <a:pt x="77" y="98"/>
                      <a:pt x="77" y="99"/>
                      <a:pt x="77" y="100"/>
                    </a:cubicBezTo>
                    <a:cubicBezTo>
                      <a:pt x="77" y="99"/>
                      <a:pt x="78" y="98"/>
                      <a:pt x="79" y="97"/>
                    </a:cubicBezTo>
                    <a:cubicBezTo>
                      <a:pt x="79" y="97"/>
                      <a:pt x="79" y="97"/>
                      <a:pt x="80" y="97"/>
                    </a:cubicBezTo>
                    <a:cubicBezTo>
                      <a:pt x="74" y="115"/>
                      <a:pt x="59" y="124"/>
                      <a:pt x="68" y="147"/>
                    </a:cubicBezTo>
                    <a:cubicBezTo>
                      <a:pt x="72" y="147"/>
                      <a:pt x="75" y="146"/>
                      <a:pt x="77" y="148"/>
                    </a:cubicBezTo>
                    <a:cubicBezTo>
                      <a:pt x="83" y="145"/>
                      <a:pt x="87" y="140"/>
                      <a:pt x="89" y="132"/>
                    </a:cubicBezTo>
                    <a:cubicBezTo>
                      <a:pt x="90" y="132"/>
                      <a:pt x="91" y="133"/>
                      <a:pt x="92" y="133"/>
                    </a:cubicBezTo>
                    <a:cubicBezTo>
                      <a:pt x="94" y="139"/>
                      <a:pt x="96" y="144"/>
                      <a:pt x="99" y="150"/>
                    </a:cubicBezTo>
                    <a:cubicBezTo>
                      <a:pt x="99" y="150"/>
                      <a:pt x="14" y="165"/>
                      <a:pt x="12" y="166"/>
                    </a:cubicBezTo>
                    <a:cubicBezTo>
                      <a:pt x="11" y="166"/>
                      <a:pt x="10" y="166"/>
                      <a:pt x="9" y="166"/>
                    </a:cubicBezTo>
                    <a:cubicBezTo>
                      <a:pt x="8" y="166"/>
                      <a:pt x="8" y="167"/>
                      <a:pt x="7" y="167"/>
                    </a:cubicBezTo>
                    <a:cubicBezTo>
                      <a:pt x="20" y="190"/>
                      <a:pt x="48" y="173"/>
                      <a:pt x="67" y="166"/>
                    </a:cubicBezTo>
                    <a:cubicBezTo>
                      <a:pt x="77" y="165"/>
                      <a:pt x="87" y="164"/>
                      <a:pt x="97" y="163"/>
                    </a:cubicBezTo>
                    <a:cubicBezTo>
                      <a:pt x="97" y="163"/>
                      <a:pt x="98" y="164"/>
                      <a:pt x="99" y="165"/>
                    </a:cubicBezTo>
                    <a:cubicBezTo>
                      <a:pt x="108" y="170"/>
                      <a:pt x="105" y="249"/>
                      <a:pt x="89" y="254"/>
                    </a:cubicBezTo>
                    <a:cubicBezTo>
                      <a:pt x="93" y="257"/>
                      <a:pt x="54" y="251"/>
                      <a:pt x="51" y="251"/>
                    </a:cubicBezTo>
                    <a:cubicBezTo>
                      <a:pt x="50" y="251"/>
                      <a:pt x="49" y="251"/>
                      <a:pt x="49" y="251"/>
                    </a:cubicBezTo>
                    <a:cubicBezTo>
                      <a:pt x="62" y="270"/>
                      <a:pt x="75" y="270"/>
                      <a:pt x="98" y="276"/>
                    </a:cubicBezTo>
                    <a:cubicBezTo>
                      <a:pt x="125" y="258"/>
                      <a:pt x="122" y="193"/>
                      <a:pt x="114" y="161"/>
                    </a:cubicBezTo>
                    <a:cubicBezTo>
                      <a:pt x="122" y="160"/>
                      <a:pt x="129" y="159"/>
                      <a:pt x="137" y="159"/>
                    </a:cubicBezTo>
                    <a:cubicBezTo>
                      <a:pt x="144" y="161"/>
                      <a:pt x="163" y="169"/>
                      <a:pt x="173" y="165"/>
                    </a:cubicBezTo>
                    <a:cubicBezTo>
                      <a:pt x="177" y="165"/>
                      <a:pt x="179" y="164"/>
                      <a:pt x="179" y="158"/>
                    </a:cubicBezTo>
                    <a:cubicBezTo>
                      <a:pt x="174" y="155"/>
                      <a:pt x="168" y="153"/>
                      <a:pt x="163" y="150"/>
                    </a:cubicBezTo>
                    <a:cubicBezTo>
                      <a:pt x="114" y="149"/>
                      <a:pt x="114" y="149"/>
                      <a:pt x="114" y="149"/>
                    </a:cubicBezTo>
                    <a:cubicBezTo>
                      <a:pt x="111" y="146"/>
                      <a:pt x="113" y="140"/>
                      <a:pt x="108" y="136"/>
                    </a:cubicBezTo>
                    <a:cubicBezTo>
                      <a:pt x="115" y="125"/>
                      <a:pt x="130" y="124"/>
                      <a:pt x="136" y="117"/>
                    </a:cubicBezTo>
                    <a:close/>
                    <a:moveTo>
                      <a:pt x="79" y="79"/>
                    </a:moveTo>
                    <a:cubicBezTo>
                      <a:pt x="85" y="58"/>
                      <a:pt x="77" y="57"/>
                      <a:pt x="86" y="38"/>
                    </a:cubicBezTo>
                    <a:cubicBezTo>
                      <a:pt x="88" y="39"/>
                      <a:pt x="103" y="62"/>
                      <a:pt x="104" y="64"/>
                    </a:cubicBezTo>
                    <a:cubicBezTo>
                      <a:pt x="100" y="65"/>
                      <a:pt x="101" y="64"/>
                      <a:pt x="102" y="67"/>
                    </a:cubicBezTo>
                    <a:cubicBezTo>
                      <a:pt x="101" y="67"/>
                      <a:pt x="88" y="74"/>
                      <a:pt x="82" y="75"/>
                    </a:cubicBezTo>
                    <a:cubicBezTo>
                      <a:pt x="86" y="78"/>
                      <a:pt x="85" y="77"/>
                      <a:pt x="87" y="76"/>
                    </a:cubicBezTo>
                    <a:cubicBezTo>
                      <a:pt x="85" y="80"/>
                      <a:pt x="84" y="79"/>
                      <a:pt x="79" y="79"/>
                    </a:cubicBezTo>
                    <a:close/>
                    <a:moveTo>
                      <a:pt x="101" y="126"/>
                    </a:moveTo>
                    <a:cubicBezTo>
                      <a:pt x="98" y="125"/>
                      <a:pt x="96" y="124"/>
                      <a:pt x="94" y="123"/>
                    </a:cubicBezTo>
                    <a:cubicBezTo>
                      <a:pt x="93" y="122"/>
                      <a:pt x="95" y="123"/>
                      <a:pt x="93" y="118"/>
                    </a:cubicBezTo>
                    <a:cubicBezTo>
                      <a:pt x="96" y="118"/>
                      <a:pt x="101" y="116"/>
                      <a:pt x="103" y="114"/>
                    </a:cubicBezTo>
                    <a:cubicBezTo>
                      <a:pt x="103" y="114"/>
                      <a:pt x="103" y="114"/>
                      <a:pt x="104" y="114"/>
                    </a:cubicBezTo>
                    <a:cubicBezTo>
                      <a:pt x="106" y="118"/>
                      <a:pt x="103" y="122"/>
                      <a:pt x="101" y="126"/>
                    </a:cubicBezTo>
                    <a:close/>
                    <a:moveTo>
                      <a:pt x="91" y="111"/>
                    </a:moveTo>
                    <a:cubicBezTo>
                      <a:pt x="92" y="106"/>
                      <a:pt x="89" y="103"/>
                      <a:pt x="90" y="96"/>
                    </a:cubicBezTo>
                    <a:cubicBezTo>
                      <a:pt x="87" y="96"/>
                      <a:pt x="90" y="97"/>
                      <a:pt x="87" y="95"/>
                    </a:cubicBezTo>
                    <a:cubicBezTo>
                      <a:pt x="87" y="96"/>
                      <a:pt x="87" y="97"/>
                      <a:pt x="86" y="97"/>
                    </a:cubicBezTo>
                    <a:cubicBezTo>
                      <a:pt x="88" y="92"/>
                      <a:pt x="89" y="97"/>
                      <a:pt x="88" y="93"/>
                    </a:cubicBezTo>
                    <a:cubicBezTo>
                      <a:pt x="94" y="96"/>
                      <a:pt x="115" y="91"/>
                      <a:pt x="117" y="89"/>
                    </a:cubicBezTo>
                    <a:cubicBezTo>
                      <a:pt x="123" y="92"/>
                      <a:pt x="146" y="93"/>
                      <a:pt x="152" y="93"/>
                    </a:cubicBezTo>
                    <a:cubicBezTo>
                      <a:pt x="153" y="94"/>
                      <a:pt x="153" y="95"/>
                      <a:pt x="153" y="96"/>
                    </a:cubicBezTo>
                    <a:cubicBezTo>
                      <a:pt x="149" y="98"/>
                      <a:pt x="144" y="100"/>
                      <a:pt x="139" y="102"/>
                    </a:cubicBezTo>
                    <a:cubicBezTo>
                      <a:pt x="140" y="103"/>
                      <a:pt x="142" y="103"/>
                      <a:pt x="143" y="104"/>
                    </a:cubicBezTo>
                    <a:cubicBezTo>
                      <a:pt x="136" y="109"/>
                      <a:pt x="127" y="92"/>
                      <a:pt x="124" y="95"/>
                    </a:cubicBezTo>
                    <a:cubicBezTo>
                      <a:pt x="111" y="97"/>
                      <a:pt x="101" y="107"/>
                      <a:pt x="91" y="111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îṧ1iḋê">
              <a:extLst>
                <a:ext uri="{FF2B5EF4-FFF2-40B4-BE49-F238E27FC236}">
                  <a16:creationId xmlns:a16="http://schemas.microsoft.com/office/drawing/2014/main" id="{8195C95D-9FB2-44C7-86D6-379564457A55}"/>
                </a:ext>
              </a:extLst>
            </p:cNvPr>
            <p:cNvGrpSpPr/>
            <p:nvPr/>
          </p:nvGrpSpPr>
          <p:grpSpPr>
            <a:xfrm>
              <a:off x="5556251" y="2735263"/>
              <a:ext cx="538163" cy="993775"/>
              <a:chOff x="5556251" y="2735263"/>
              <a:chExt cx="538163" cy="993775"/>
            </a:xfrm>
          </p:grpSpPr>
          <p:sp>
            <p:nvSpPr>
              <p:cNvPr id="88" name="iŝḷidè">
                <a:extLst>
                  <a:ext uri="{FF2B5EF4-FFF2-40B4-BE49-F238E27FC236}">
                    <a16:creationId xmlns:a16="http://schemas.microsoft.com/office/drawing/2014/main" id="{09CE37F4-2BF9-4129-9A69-5B5505636DD5}"/>
                  </a:ext>
                </a:extLst>
              </p:cNvPr>
              <p:cNvSpPr/>
              <p:nvPr/>
            </p:nvSpPr>
            <p:spPr bwMode="auto">
              <a:xfrm>
                <a:off x="5556251" y="2735263"/>
                <a:ext cx="538163" cy="993775"/>
              </a:xfrm>
              <a:custGeom>
                <a:avLst/>
                <a:gdLst>
                  <a:gd name="T0" fmla="*/ 176 w 178"/>
                  <a:gd name="T1" fmla="*/ 113 h 326"/>
                  <a:gd name="T2" fmla="*/ 152 w 178"/>
                  <a:gd name="T3" fmla="*/ 86 h 326"/>
                  <a:gd name="T4" fmla="*/ 94 w 178"/>
                  <a:gd name="T5" fmla="*/ 89 h 326"/>
                  <a:gd name="T6" fmla="*/ 94 w 178"/>
                  <a:gd name="T7" fmla="*/ 9 h 326"/>
                  <a:gd name="T8" fmla="*/ 82 w 178"/>
                  <a:gd name="T9" fmla="*/ 0 h 326"/>
                  <a:gd name="T10" fmla="*/ 73 w 178"/>
                  <a:gd name="T11" fmla="*/ 4 h 326"/>
                  <a:gd name="T12" fmla="*/ 71 w 178"/>
                  <a:gd name="T13" fmla="*/ 24 h 326"/>
                  <a:gd name="T14" fmla="*/ 71 w 178"/>
                  <a:gd name="T15" fmla="*/ 92 h 326"/>
                  <a:gd name="T16" fmla="*/ 47 w 178"/>
                  <a:gd name="T17" fmla="*/ 98 h 326"/>
                  <a:gd name="T18" fmla="*/ 39 w 178"/>
                  <a:gd name="T19" fmla="*/ 98 h 326"/>
                  <a:gd name="T20" fmla="*/ 10 w 178"/>
                  <a:gd name="T21" fmla="*/ 102 h 326"/>
                  <a:gd name="T22" fmla="*/ 1 w 178"/>
                  <a:gd name="T23" fmla="*/ 129 h 326"/>
                  <a:gd name="T24" fmla="*/ 37 w 178"/>
                  <a:gd name="T25" fmla="*/ 182 h 326"/>
                  <a:gd name="T26" fmla="*/ 44 w 178"/>
                  <a:gd name="T27" fmla="*/ 178 h 326"/>
                  <a:gd name="T28" fmla="*/ 42 w 178"/>
                  <a:gd name="T29" fmla="*/ 173 h 326"/>
                  <a:gd name="T30" fmla="*/ 53 w 178"/>
                  <a:gd name="T31" fmla="*/ 165 h 326"/>
                  <a:gd name="T32" fmla="*/ 70 w 178"/>
                  <a:gd name="T33" fmla="*/ 165 h 326"/>
                  <a:gd name="T34" fmla="*/ 67 w 178"/>
                  <a:gd name="T35" fmla="*/ 273 h 326"/>
                  <a:gd name="T36" fmla="*/ 67 w 178"/>
                  <a:gd name="T37" fmla="*/ 317 h 326"/>
                  <a:gd name="T38" fmla="*/ 76 w 178"/>
                  <a:gd name="T39" fmla="*/ 325 h 326"/>
                  <a:gd name="T40" fmla="*/ 83 w 178"/>
                  <a:gd name="T41" fmla="*/ 326 h 326"/>
                  <a:gd name="T42" fmla="*/ 93 w 178"/>
                  <a:gd name="T43" fmla="*/ 287 h 326"/>
                  <a:gd name="T44" fmla="*/ 95 w 178"/>
                  <a:gd name="T45" fmla="*/ 237 h 326"/>
                  <a:gd name="T46" fmla="*/ 92 w 178"/>
                  <a:gd name="T47" fmla="*/ 220 h 326"/>
                  <a:gd name="T48" fmla="*/ 97 w 178"/>
                  <a:gd name="T49" fmla="*/ 160 h 326"/>
                  <a:gd name="T50" fmla="*/ 131 w 178"/>
                  <a:gd name="T51" fmla="*/ 159 h 326"/>
                  <a:gd name="T52" fmla="*/ 140 w 178"/>
                  <a:gd name="T53" fmla="*/ 155 h 326"/>
                  <a:gd name="T54" fmla="*/ 140 w 178"/>
                  <a:gd name="T55" fmla="*/ 142 h 326"/>
                  <a:gd name="T56" fmla="*/ 178 w 178"/>
                  <a:gd name="T57" fmla="*/ 113 h 326"/>
                  <a:gd name="T58" fmla="*/ 176 w 178"/>
                  <a:gd name="T59" fmla="*/ 113 h 326"/>
                  <a:gd name="T60" fmla="*/ 70 w 178"/>
                  <a:gd name="T61" fmla="*/ 146 h 326"/>
                  <a:gd name="T62" fmla="*/ 45 w 178"/>
                  <a:gd name="T63" fmla="*/ 148 h 326"/>
                  <a:gd name="T64" fmla="*/ 34 w 178"/>
                  <a:gd name="T65" fmla="*/ 124 h 326"/>
                  <a:gd name="T66" fmla="*/ 58 w 178"/>
                  <a:gd name="T67" fmla="*/ 117 h 326"/>
                  <a:gd name="T68" fmla="*/ 57 w 178"/>
                  <a:gd name="T69" fmla="*/ 114 h 326"/>
                  <a:gd name="T70" fmla="*/ 71 w 178"/>
                  <a:gd name="T71" fmla="*/ 114 h 326"/>
                  <a:gd name="T72" fmla="*/ 70 w 178"/>
                  <a:gd name="T73" fmla="*/ 146 h 326"/>
                  <a:gd name="T74" fmla="*/ 133 w 178"/>
                  <a:gd name="T75" fmla="*/ 110 h 326"/>
                  <a:gd name="T76" fmla="*/ 108 w 178"/>
                  <a:gd name="T77" fmla="*/ 135 h 326"/>
                  <a:gd name="T78" fmla="*/ 110 w 178"/>
                  <a:gd name="T79" fmla="*/ 140 h 326"/>
                  <a:gd name="T80" fmla="*/ 96 w 178"/>
                  <a:gd name="T81" fmla="*/ 143 h 326"/>
                  <a:gd name="T82" fmla="*/ 98 w 178"/>
                  <a:gd name="T83" fmla="*/ 108 h 326"/>
                  <a:gd name="T84" fmla="*/ 122 w 178"/>
                  <a:gd name="T85" fmla="*/ 105 h 326"/>
                  <a:gd name="T86" fmla="*/ 121 w 178"/>
                  <a:gd name="T87" fmla="*/ 103 h 326"/>
                  <a:gd name="T88" fmla="*/ 134 w 178"/>
                  <a:gd name="T89" fmla="*/ 110 h 326"/>
                  <a:gd name="T90" fmla="*/ 133 w 178"/>
                  <a:gd name="T91" fmla="*/ 11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8" h="326">
                    <a:moveTo>
                      <a:pt x="176" y="113"/>
                    </a:moveTo>
                    <a:cubicBezTo>
                      <a:pt x="174" y="99"/>
                      <a:pt x="167" y="90"/>
                      <a:pt x="152" y="86"/>
                    </a:cubicBezTo>
                    <a:cubicBezTo>
                      <a:pt x="133" y="87"/>
                      <a:pt x="113" y="88"/>
                      <a:pt x="94" y="89"/>
                    </a:cubicBezTo>
                    <a:cubicBezTo>
                      <a:pt x="97" y="80"/>
                      <a:pt x="95" y="11"/>
                      <a:pt x="94" y="9"/>
                    </a:cubicBezTo>
                    <a:cubicBezTo>
                      <a:pt x="91" y="4"/>
                      <a:pt x="85" y="2"/>
                      <a:pt x="82" y="0"/>
                    </a:cubicBezTo>
                    <a:cubicBezTo>
                      <a:pt x="79" y="2"/>
                      <a:pt x="76" y="3"/>
                      <a:pt x="73" y="4"/>
                    </a:cubicBezTo>
                    <a:cubicBezTo>
                      <a:pt x="72" y="11"/>
                      <a:pt x="72" y="18"/>
                      <a:pt x="71" y="24"/>
                    </a:cubicBezTo>
                    <a:cubicBezTo>
                      <a:pt x="75" y="49"/>
                      <a:pt x="68" y="72"/>
                      <a:pt x="71" y="92"/>
                    </a:cubicBezTo>
                    <a:cubicBezTo>
                      <a:pt x="62" y="89"/>
                      <a:pt x="48" y="98"/>
                      <a:pt x="47" y="98"/>
                    </a:cubicBezTo>
                    <a:cubicBezTo>
                      <a:pt x="45" y="98"/>
                      <a:pt x="42" y="98"/>
                      <a:pt x="39" y="98"/>
                    </a:cubicBezTo>
                    <a:cubicBezTo>
                      <a:pt x="28" y="102"/>
                      <a:pt x="14" y="98"/>
                      <a:pt x="10" y="102"/>
                    </a:cubicBezTo>
                    <a:cubicBezTo>
                      <a:pt x="7" y="111"/>
                      <a:pt x="4" y="120"/>
                      <a:pt x="1" y="129"/>
                    </a:cubicBezTo>
                    <a:cubicBezTo>
                      <a:pt x="7" y="155"/>
                      <a:pt x="0" y="169"/>
                      <a:pt x="37" y="182"/>
                    </a:cubicBezTo>
                    <a:cubicBezTo>
                      <a:pt x="39" y="178"/>
                      <a:pt x="39" y="178"/>
                      <a:pt x="44" y="178"/>
                    </a:cubicBezTo>
                    <a:cubicBezTo>
                      <a:pt x="44" y="176"/>
                      <a:pt x="43" y="175"/>
                      <a:pt x="42" y="173"/>
                    </a:cubicBezTo>
                    <a:cubicBezTo>
                      <a:pt x="47" y="171"/>
                      <a:pt x="53" y="166"/>
                      <a:pt x="53" y="165"/>
                    </a:cubicBezTo>
                    <a:cubicBezTo>
                      <a:pt x="60" y="166"/>
                      <a:pt x="63" y="166"/>
                      <a:pt x="70" y="165"/>
                    </a:cubicBezTo>
                    <a:cubicBezTo>
                      <a:pt x="72" y="201"/>
                      <a:pt x="73" y="235"/>
                      <a:pt x="67" y="273"/>
                    </a:cubicBezTo>
                    <a:cubicBezTo>
                      <a:pt x="67" y="288"/>
                      <a:pt x="67" y="303"/>
                      <a:pt x="67" y="317"/>
                    </a:cubicBezTo>
                    <a:cubicBezTo>
                      <a:pt x="70" y="320"/>
                      <a:pt x="73" y="322"/>
                      <a:pt x="76" y="325"/>
                    </a:cubicBezTo>
                    <a:cubicBezTo>
                      <a:pt x="78" y="325"/>
                      <a:pt x="80" y="326"/>
                      <a:pt x="83" y="326"/>
                    </a:cubicBezTo>
                    <a:cubicBezTo>
                      <a:pt x="98" y="316"/>
                      <a:pt x="91" y="305"/>
                      <a:pt x="93" y="287"/>
                    </a:cubicBezTo>
                    <a:cubicBezTo>
                      <a:pt x="95" y="276"/>
                      <a:pt x="94" y="258"/>
                      <a:pt x="95" y="237"/>
                    </a:cubicBezTo>
                    <a:cubicBezTo>
                      <a:pt x="94" y="231"/>
                      <a:pt x="93" y="226"/>
                      <a:pt x="92" y="220"/>
                    </a:cubicBezTo>
                    <a:cubicBezTo>
                      <a:pt x="96" y="208"/>
                      <a:pt x="100" y="174"/>
                      <a:pt x="97" y="160"/>
                    </a:cubicBezTo>
                    <a:cubicBezTo>
                      <a:pt x="103" y="161"/>
                      <a:pt x="128" y="154"/>
                      <a:pt x="131" y="159"/>
                    </a:cubicBezTo>
                    <a:cubicBezTo>
                      <a:pt x="133" y="157"/>
                      <a:pt x="134" y="155"/>
                      <a:pt x="140" y="155"/>
                    </a:cubicBezTo>
                    <a:cubicBezTo>
                      <a:pt x="140" y="151"/>
                      <a:pt x="140" y="146"/>
                      <a:pt x="140" y="142"/>
                    </a:cubicBezTo>
                    <a:cubicBezTo>
                      <a:pt x="153" y="139"/>
                      <a:pt x="172" y="132"/>
                      <a:pt x="178" y="113"/>
                    </a:cubicBezTo>
                    <a:cubicBezTo>
                      <a:pt x="177" y="113"/>
                      <a:pt x="176" y="113"/>
                      <a:pt x="176" y="113"/>
                    </a:cubicBezTo>
                    <a:close/>
                    <a:moveTo>
                      <a:pt x="70" y="146"/>
                    </a:moveTo>
                    <a:cubicBezTo>
                      <a:pt x="62" y="149"/>
                      <a:pt x="55" y="146"/>
                      <a:pt x="45" y="148"/>
                    </a:cubicBezTo>
                    <a:cubicBezTo>
                      <a:pt x="37" y="139"/>
                      <a:pt x="39" y="130"/>
                      <a:pt x="34" y="124"/>
                    </a:cubicBezTo>
                    <a:cubicBezTo>
                      <a:pt x="41" y="117"/>
                      <a:pt x="52" y="117"/>
                      <a:pt x="58" y="117"/>
                    </a:cubicBezTo>
                    <a:cubicBezTo>
                      <a:pt x="57" y="116"/>
                      <a:pt x="57" y="115"/>
                      <a:pt x="57" y="114"/>
                    </a:cubicBezTo>
                    <a:cubicBezTo>
                      <a:pt x="61" y="116"/>
                      <a:pt x="65" y="115"/>
                      <a:pt x="71" y="114"/>
                    </a:cubicBezTo>
                    <a:cubicBezTo>
                      <a:pt x="68" y="125"/>
                      <a:pt x="73" y="134"/>
                      <a:pt x="70" y="146"/>
                    </a:cubicBezTo>
                    <a:close/>
                    <a:moveTo>
                      <a:pt x="133" y="110"/>
                    </a:moveTo>
                    <a:cubicBezTo>
                      <a:pt x="132" y="123"/>
                      <a:pt x="113" y="126"/>
                      <a:pt x="108" y="135"/>
                    </a:cubicBezTo>
                    <a:cubicBezTo>
                      <a:pt x="109" y="136"/>
                      <a:pt x="109" y="138"/>
                      <a:pt x="110" y="140"/>
                    </a:cubicBezTo>
                    <a:cubicBezTo>
                      <a:pt x="106" y="141"/>
                      <a:pt x="101" y="142"/>
                      <a:pt x="96" y="143"/>
                    </a:cubicBezTo>
                    <a:cubicBezTo>
                      <a:pt x="95" y="129"/>
                      <a:pt x="94" y="120"/>
                      <a:pt x="98" y="108"/>
                    </a:cubicBezTo>
                    <a:cubicBezTo>
                      <a:pt x="104" y="104"/>
                      <a:pt x="115" y="105"/>
                      <a:pt x="122" y="105"/>
                    </a:cubicBezTo>
                    <a:cubicBezTo>
                      <a:pt x="122" y="104"/>
                      <a:pt x="121" y="104"/>
                      <a:pt x="121" y="103"/>
                    </a:cubicBezTo>
                    <a:cubicBezTo>
                      <a:pt x="128" y="106"/>
                      <a:pt x="131" y="104"/>
                      <a:pt x="134" y="110"/>
                    </a:cubicBezTo>
                    <a:cubicBezTo>
                      <a:pt x="134" y="110"/>
                      <a:pt x="133" y="110"/>
                      <a:pt x="133" y="11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í$ḻíḍe">
                <a:extLst>
                  <a:ext uri="{FF2B5EF4-FFF2-40B4-BE49-F238E27FC236}">
                    <a16:creationId xmlns:a16="http://schemas.microsoft.com/office/drawing/2014/main" id="{3A0C8BC5-F0F4-40B0-BA12-6F3908F90A1C}"/>
                  </a:ext>
                </a:extLst>
              </p:cNvPr>
              <p:cNvSpPr/>
              <p:nvPr/>
            </p:nvSpPr>
            <p:spPr bwMode="auto">
              <a:xfrm>
                <a:off x="5903914" y="3143251"/>
                <a:ext cx="9525" cy="15875"/>
              </a:xfrm>
              <a:custGeom>
                <a:avLst/>
                <a:gdLst>
                  <a:gd name="T0" fmla="*/ 3 w 3"/>
                  <a:gd name="T1" fmla="*/ 0 h 5"/>
                  <a:gd name="T2" fmla="*/ 0 w 3"/>
                  <a:gd name="T3" fmla="*/ 1 h 5"/>
                  <a:gd name="T4" fmla="*/ 1 w 3"/>
                  <a:gd name="T5" fmla="*/ 5 h 5"/>
                  <a:gd name="T6" fmla="*/ 2 w 3"/>
                  <a:gd name="T7" fmla="*/ 3 h 5"/>
                  <a:gd name="T8" fmla="*/ 3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1" y="2"/>
                      <a:pt x="3" y="0"/>
                      <a:pt x="0" y="1"/>
                    </a:cubicBezTo>
                    <a:cubicBezTo>
                      <a:pt x="1" y="2"/>
                      <a:pt x="1" y="3"/>
                      <a:pt x="1" y="5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2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îṧḻîḑe">
                <a:extLst>
                  <a:ext uri="{FF2B5EF4-FFF2-40B4-BE49-F238E27FC236}">
                    <a16:creationId xmlns:a16="http://schemas.microsoft.com/office/drawing/2014/main" id="{E7C221F6-D091-4A85-8478-F45618E05342}"/>
                  </a:ext>
                </a:extLst>
              </p:cNvPr>
              <p:cNvSpPr/>
              <p:nvPr/>
            </p:nvSpPr>
            <p:spPr bwMode="auto">
              <a:xfrm>
                <a:off x="5916614" y="314325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îśļîďê">
                <a:extLst>
                  <a:ext uri="{FF2B5EF4-FFF2-40B4-BE49-F238E27FC236}">
                    <a16:creationId xmlns:a16="http://schemas.microsoft.com/office/drawing/2014/main" id="{E89A7F54-4C6F-4DD4-83ED-122D7E9BAD2E}"/>
                  </a:ext>
                </a:extLst>
              </p:cNvPr>
              <p:cNvSpPr/>
              <p:nvPr/>
            </p:nvSpPr>
            <p:spPr bwMode="auto">
              <a:xfrm>
                <a:off x="5895976" y="3149601"/>
                <a:ext cx="4763" cy="317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îSḷíďe">
              <a:extLst>
                <a:ext uri="{FF2B5EF4-FFF2-40B4-BE49-F238E27FC236}">
                  <a16:creationId xmlns:a16="http://schemas.microsoft.com/office/drawing/2014/main" id="{205C20F2-10AA-45A1-8FDD-402422308825}"/>
                </a:ext>
              </a:extLst>
            </p:cNvPr>
            <p:cNvGrpSpPr/>
            <p:nvPr/>
          </p:nvGrpSpPr>
          <p:grpSpPr>
            <a:xfrm>
              <a:off x="3886201" y="2867026"/>
              <a:ext cx="641351" cy="736600"/>
              <a:chOff x="3886201" y="2867026"/>
              <a:chExt cx="641351" cy="736600"/>
            </a:xfrm>
          </p:grpSpPr>
          <p:sp>
            <p:nvSpPr>
              <p:cNvPr id="84" name="íṡḻiḍé">
                <a:extLst>
                  <a:ext uri="{FF2B5EF4-FFF2-40B4-BE49-F238E27FC236}">
                    <a16:creationId xmlns:a16="http://schemas.microsoft.com/office/drawing/2014/main" id="{ECA9BDBC-AF2A-42AC-85FB-1B231F58F05A}"/>
                  </a:ext>
                </a:extLst>
              </p:cNvPr>
              <p:cNvSpPr/>
              <p:nvPr/>
            </p:nvSpPr>
            <p:spPr bwMode="auto">
              <a:xfrm>
                <a:off x="4252914" y="2867026"/>
                <a:ext cx="274638" cy="654050"/>
              </a:xfrm>
              <a:custGeom>
                <a:avLst/>
                <a:gdLst>
                  <a:gd name="T0" fmla="*/ 22 w 91"/>
                  <a:gd name="T1" fmla="*/ 0 h 215"/>
                  <a:gd name="T2" fmla="*/ 46 w 91"/>
                  <a:gd name="T3" fmla="*/ 56 h 215"/>
                  <a:gd name="T4" fmla="*/ 52 w 91"/>
                  <a:gd name="T5" fmla="*/ 86 h 215"/>
                  <a:gd name="T6" fmla="*/ 91 w 91"/>
                  <a:gd name="T7" fmla="*/ 106 h 215"/>
                  <a:gd name="T8" fmla="*/ 79 w 91"/>
                  <a:gd name="T9" fmla="*/ 121 h 215"/>
                  <a:gd name="T10" fmla="*/ 55 w 91"/>
                  <a:gd name="T11" fmla="*/ 125 h 215"/>
                  <a:gd name="T12" fmla="*/ 43 w 91"/>
                  <a:gd name="T13" fmla="*/ 187 h 215"/>
                  <a:gd name="T14" fmla="*/ 50 w 91"/>
                  <a:gd name="T15" fmla="*/ 185 h 215"/>
                  <a:gd name="T16" fmla="*/ 84 w 91"/>
                  <a:gd name="T17" fmla="*/ 197 h 215"/>
                  <a:gd name="T18" fmla="*/ 84 w 91"/>
                  <a:gd name="T19" fmla="*/ 202 h 215"/>
                  <a:gd name="T20" fmla="*/ 80 w 91"/>
                  <a:gd name="T21" fmla="*/ 209 h 215"/>
                  <a:gd name="T22" fmla="*/ 0 w 91"/>
                  <a:gd name="T23" fmla="*/ 194 h 215"/>
                  <a:gd name="T24" fmla="*/ 14 w 91"/>
                  <a:gd name="T25" fmla="*/ 187 h 215"/>
                  <a:gd name="T26" fmla="*/ 17 w 91"/>
                  <a:gd name="T27" fmla="*/ 108 h 215"/>
                  <a:gd name="T28" fmla="*/ 12 w 91"/>
                  <a:gd name="T29" fmla="*/ 105 h 215"/>
                  <a:gd name="T30" fmla="*/ 20 w 91"/>
                  <a:gd name="T31" fmla="*/ 36 h 215"/>
                  <a:gd name="T32" fmla="*/ 20 w 91"/>
                  <a:gd name="T33" fmla="*/ 3 h 215"/>
                  <a:gd name="T34" fmla="*/ 22 w 91"/>
                  <a:gd name="T35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1" h="215">
                    <a:moveTo>
                      <a:pt x="22" y="0"/>
                    </a:moveTo>
                    <a:cubicBezTo>
                      <a:pt x="58" y="5"/>
                      <a:pt x="41" y="31"/>
                      <a:pt x="46" y="56"/>
                    </a:cubicBezTo>
                    <a:cubicBezTo>
                      <a:pt x="48" y="64"/>
                      <a:pt x="54" y="80"/>
                      <a:pt x="52" y="86"/>
                    </a:cubicBezTo>
                    <a:cubicBezTo>
                      <a:pt x="73" y="78"/>
                      <a:pt x="83" y="84"/>
                      <a:pt x="91" y="106"/>
                    </a:cubicBezTo>
                    <a:cubicBezTo>
                      <a:pt x="87" y="111"/>
                      <a:pt x="85" y="118"/>
                      <a:pt x="79" y="121"/>
                    </a:cubicBezTo>
                    <a:cubicBezTo>
                      <a:pt x="73" y="124"/>
                      <a:pt x="59" y="119"/>
                      <a:pt x="55" y="125"/>
                    </a:cubicBezTo>
                    <a:cubicBezTo>
                      <a:pt x="46" y="140"/>
                      <a:pt x="49" y="172"/>
                      <a:pt x="43" y="187"/>
                    </a:cubicBezTo>
                    <a:cubicBezTo>
                      <a:pt x="45" y="187"/>
                      <a:pt x="48" y="186"/>
                      <a:pt x="50" y="185"/>
                    </a:cubicBezTo>
                    <a:cubicBezTo>
                      <a:pt x="63" y="190"/>
                      <a:pt x="71" y="187"/>
                      <a:pt x="84" y="197"/>
                    </a:cubicBezTo>
                    <a:cubicBezTo>
                      <a:pt x="84" y="198"/>
                      <a:pt x="84" y="200"/>
                      <a:pt x="84" y="202"/>
                    </a:cubicBezTo>
                    <a:cubicBezTo>
                      <a:pt x="82" y="204"/>
                      <a:pt x="81" y="207"/>
                      <a:pt x="80" y="209"/>
                    </a:cubicBezTo>
                    <a:cubicBezTo>
                      <a:pt x="59" y="215"/>
                      <a:pt x="1" y="212"/>
                      <a:pt x="0" y="194"/>
                    </a:cubicBezTo>
                    <a:cubicBezTo>
                      <a:pt x="6" y="191"/>
                      <a:pt x="7" y="186"/>
                      <a:pt x="14" y="187"/>
                    </a:cubicBezTo>
                    <a:cubicBezTo>
                      <a:pt x="14" y="182"/>
                      <a:pt x="17" y="108"/>
                      <a:pt x="17" y="108"/>
                    </a:cubicBezTo>
                    <a:cubicBezTo>
                      <a:pt x="16" y="107"/>
                      <a:pt x="14" y="106"/>
                      <a:pt x="12" y="105"/>
                    </a:cubicBezTo>
                    <a:cubicBezTo>
                      <a:pt x="24" y="92"/>
                      <a:pt x="17" y="55"/>
                      <a:pt x="20" y="36"/>
                    </a:cubicBezTo>
                    <a:cubicBezTo>
                      <a:pt x="22" y="25"/>
                      <a:pt x="15" y="10"/>
                      <a:pt x="20" y="3"/>
                    </a:cubicBezTo>
                    <a:cubicBezTo>
                      <a:pt x="21" y="2"/>
                      <a:pt x="21" y="1"/>
                      <a:pt x="22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íṧḷíḓè">
                <a:extLst>
                  <a:ext uri="{FF2B5EF4-FFF2-40B4-BE49-F238E27FC236}">
                    <a16:creationId xmlns:a16="http://schemas.microsoft.com/office/drawing/2014/main" id="{7911543F-DF23-4D7F-BB68-E975BA84E506}"/>
                  </a:ext>
                </a:extLst>
              </p:cNvPr>
              <p:cNvSpPr/>
              <p:nvPr/>
            </p:nvSpPr>
            <p:spPr bwMode="auto">
              <a:xfrm>
                <a:off x="3886201" y="2976563"/>
                <a:ext cx="400050" cy="627063"/>
              </a:xfrm>
              <a:custGeom>
                <a:avLst/>
                <a:gdLst>
                  <a:gd name="T0" fmla="*/ 67 w 132"/>
                  <a:gd name="T1" fmla="*/ 0 h 206"/>
                  <a:gd name="T2" fmla="*/ 93 w 132"/>
                  <a:gd name="T3" fmla="*/ 6 h 206"/>
                  <a:gd name="T4" fmla="*/ 106 w 132"/>
                  <a:gd name="T5" fmla="*/ 95 h 206"/>
                  <a:gd name="T6" fmla="*/ 109 w 132"/>
                  <a:gd name="T7" fmla="*/ 96 h 206"/>
                  <a:gd name="T8" fmla="*/ 108 w 132"/>
                  <a:gd name="T9" fmla="*/ 94 h 206"/>
                  <a:gd name="T10" fmla="*/ 124 w 132"/>
                  <a:gd name="T11" fmla="*/ 79 h 206"/>
                  <a:gd name="T12" fmla="*/ 122 w 132"/>
                  <a:gd name="T13" fmla="*/ 84 h 206"/>
                  <a:gd name="T14" fmla="*/ 131 w 132"/>
                  <a:gd name="T15" fmla="*/ 79 h 206"/>
                  <a:gd name="T16" fmla="*/ 132 w 132"/>
                  <a:gd name="T17" fmla="*/ 82 h 206"/>
                  <a:gd name="T18" fmla="*/ 131 w 132"/>
                  <a:gd name="T19" fmla="*/ 86 h 206"/>
                  <a:gd name="T20" fmla="*/ 116 w 132"/>
                  <a:gd name="T21" fmla="*/ 98 h 206"/>
                  <a:gd name="T22" fmla="*/ 122 w 132"/>
                  <a:gd name="T23" fmla="*/ 99 h 206"/>
                  <a:gd name="T24" fmla="*/ 109 w 132"/>
                  <a:gd name="T25" fmla="*/ 121 h 206"/>
                  <a:gd name="T26" fmla="*/ 105 w 132"/>
                  <a:gd name="T27" fmla="*/ 146 h 206"/>
                  <a:gd name="T28" fmla="*/ 43 w 132"/>
                  <a:gd name="T29" fmla="*/ 204 h 206"/>
                  <a:gd name="T30" fmla="*/ 20 w 132"/>
                  <a:gd name="T31" fmla="*/ 200 h 206"/>
                  <a:gd name="T32" fmla="*/ 42 w 132"/>
                  <a:gd name="T33" fmla="*/ 140 h 206"/>
                  <a:gd name="T34" fmla="*/ 49 w 132"/>
                  <a:gd name="T35" fmla="*/ 142 h 206"/>
                  <a:gd name="T36" fmla="*/ 50 w 132"/>
                  <a:gd name="T37" fmla="*/ 152 h 206"/>
                  <a:gd name="T38" fmla="*/ 51 w 132"/>
                  <a:gd name="T39" fmla="*/ 152 h 206"/>
                  <a:gd name="T40" fmla="*/ 51 w 132"/>
                  <a:gd name="T41" fmla="*/ 150 h 206"/>
                  <a:gd name="T42" fmla="*/ 60 w 132"/>
                  <a:gd name="T43" fmla="*/ 143 h 206"/>
                  <a:gd name="T44" fmla="*/ 51 w 132"/>
                  <a:gd name="T45" fmla="*/ 120 h 206"/>
                  <a:gd name="T46" fmla="*/ 55 w 132"/>
                  <a:gd name="T47" fmla="*/ 123 h 206"/>
                  <a:gd name="T48" fmla="*/ 57 w 132"/>
                  <a:gd name="T49" fmla="*/ 122 h 206"/>
                  <a:gd name="T50" fmla="*/ 61 w 132"/>
                  <a:gd name="T51" fmla="*/ 124 h 206"/>
                  <a:gd name="T52" fmla="*/ 64 w 132"/>
                  <a:gd name="T53" fmla="*/ 121 h 206"/>
                  <a:gd name="T54" fmla="*/ 62 w 132"/>
                  <a:gd name="T55" fmla="*/ 102 h 206"/>
                  <a:gd name="T56" fmla="*/ 52 w 132"/>
                  <a:gd name="T57" fmla="*/ 100 h 206"/>
                  <a:gd name="T58" fmla="*/ 42 w 132"/>
                  <a:gd name="T59" fmla="*/ 87 h 206"/>
                  <a:gd name="T60" fmla="*/ 11 w 132"/>
                  <a:gd name="T61" fmla="*/ 72 h 206"/>
                  <a:gd name="T62" fmla="*/ 13 w 132"/>
                  <a:gd name="T63" fmla="*/ 72 h 206"/>
                  <a:gd name="T64" fmla="*/ 56 w 132"/>
                  <a:gd name="T65" fmla="*/ 52 h 206"/>
                  <a:gd name="T66" fmla="*/ 50 w 132"/>
                  <a:gd name="T67" fmla="*/ 5 h 206"/>
                  <a:gd name="T68" fmla="*/ 67 w 132"/>
                  <a:gd name="T69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2" h="206">
                    <a:moveTo>
                      <a:pt x="67" y="0"/>
                    </a:moveTo>
                    <a:cubicBezTo>
                      <a:pt x="76" y="2"/>
                      <a:pt x="85" y="4"/>
                      <a:pt x="93" y="6"/>
                    </a:cubicBezTo>
                    <a:cubicBezTo>
                      <a:pt x="106" y="17"/>
                      <a:pt x="108" y="77"/>
                      <a:pt x="106" y="95"/>
                    </a:cubicBezTo>
                    <a:cubicBezTo>
                      <a:pt x="107" y="95"/>
                      <a:pt x="108" y="95"/>
                      <a:pt x="109" y="96"/>
                    </a:cubicBezTo>
                    <a:cubicBezTo>
                      <a:pt x="108" y="95"/>
                      <a:pt x="108" y="94"/>
                      <a:pt x="108" y="94"/>
                    </a:cubicBezTo>
                    <a:cubicBezTo>
                      <a:pt x="113" y="89"/>
                      <a:pt x="118" y="84"/>
                      <a:pt x="124" y="79"/>
                    </a:cubicBezTo>
                    <a:cubicBezTo>
                      <a:pt x="123" y="81"/>
                      <a:pt x="123" y="82"/>
                      <a:pt x="122" y="84"/>
                    </a:cubicBezTo>
                    <a:cubicBezTo>
                      <a:pt x="125" y="82"/>
                      <a:pt x="128" y="81"/>
                      <a:pt x="131" y="79"/>
                    </a:cubicBezTo>
                    <a:cubicBezTo>
                      <a:pt x="131" y="80"/>
                      <a:pt x="131" y="81"/>
                      <a:pt x="132" y="82"/>
                    </a:cubicBezTo>
                    <a:cubicBezTo>
                      <a:pt x="129" y="85"/>
                      <a:pt x="130" y="83"/>
                      <a:pt x="131" y="86"/>
                    </a:cubicBezTo>
                    <a:cubicBezTo>
                      <a:pt x="126" y="86"/>
                      <a:pt x="117" y="90"/>
                      <a:pt x="116" y="98"/>
                    </a:cubicBezTo>
                    <a:cubicBezTo>
                      <a:pt x="120" y="99"/>
                      <a:pt x="118" y="100"/>
                      <a:pt x="122" y="99"/>
                    </a:cubicBezTo>
                    <a:cubicBezTo>
                      <a:pt x="120" y="109"/>
                      <a:pt x="113" y="112"/>
                      <a:pt x="109" y="121"/>
                    </a:cubicBezTo>
                    <a:cubicBezTo>
                      <a:pt x="107" y="126"/>
                      <a:pt x="105" y="146"/>
                      <a:pt x="105" y="146"/>
                    </a:cubicBezTo>
                    <a:cubicBezTo>
                      <a:pt x="76" y="167"/>
                      <a:pt x="59" y="167"/>
                      <a:pt x="43" y="204"/>
                    </a:cubicBezTo>
                    <a:cubicBezTo>
                      <a:pt x="36" y="204"/>
                      <a:pt x="23" y="206"/>
                      <a:pt x="20" y="200"/>
                    </a:cubicBezTo>
                    <a:cubicBezTo>
                      <a:pt x="0" y="190"/>
                      <a:pt x="41" y="148"/>
                      <a:pt x="42" y="140"/>
                    </a:cubicBezTo>
                    <a:cubicBezTo>
                      <a:pt x="47" y="142"/>
                      <a:pt x="43" y="144"/>
                      <a:pt x="49" y="142"/>
                    </a:cubicBezTo>
                    <a:cubicBezTo>
                      <a:pt x="49" y="145"/>
                      <a:pt x="50" y="149"/>
                      <a:pt x="50" y="152"/>
                    </a:cubicBezTo>
                    <a:cubicBezTo>
                      <a:pt x="50" y="152"/>
                      <a:pt x="51" y="152"/>
                      <a:pt x="51" y="152"/>
                    </a:cubicBezTo>
                    <a:cubicBezTo>
                      <a:pt x="51" y="152"/>
                      <a:pt x="51" y="151"/>
                      <a:pt x="51" y="150"/>
                    </a:cubicBezTo>
                    <a:cubicBezTo>
                      <a:pt x="55" y="148"/>
                      <a:pt x="57" y="146"/>
                      <a:pt x="60" y="143"/>
                    </a:cubicBezTo>
                    <a:cubicBezTo>
                      <a:pt x="57" y="133"/>
                      <a:pt x="49" y="123"/>
                      <a:pt x="51" y="120"/>
                    </a:cubicBezTo>
                    <a:cubicBezTo>
                      <a:pt x="52" y="122"/>
                      <a:pt x="53" y="122"/>
                      <a:pt x="55" y="123"/>
                    </a:cubicBezTo>
                    <a:cubicBezTo>
                      <a:pt x="56" y="121"/>
                      <a:pt x="55" y="121"/>
                      <a:pt x="57" y="122"/>
                    </a:cubicBezTo>
                    <a:cubicBezTo>
                      <a:pt x="61" y="125"/>
                      <a:pt x="60" y="125"/>
                      <a:pt x="61" y="124"/>
                    </a:cubicBezTo>
                    <a:cubicBezTo>
                      <a:pt x="63" y="123"/>
                      <a:pt x="63" y="123"/>
                      <a:pt x="64" y="121"/>
                    </a:cubicBezTo>
                    <a:cubicBezTo>
                      <a:pt x="61" y="120"/>
                      <a:pt x="66" y="104"/>
                      <a:pt x="62" y="102"/>
                    </a:cubicBezTo>
                    <a:cubicBezTo>
                      <a:pt x="59" y="102"/>
                      <a:pt x="55" y="101"/>
                      <a:pt x="52" y="100"/>
                    </a:cubicBezTo>
                    <a:cubicBezTo>
                      <a:pt x="51" y="95"/>
                      <a:pt x="48" y="91"/>
                      <a:pt x="42" y="87"/>
                    </a:cubicBezTo>
                    <a:cubicBezTo>
                      <a:pt x="38" y="87"/>
                      <a:pt x="16" y="83"/>
                      <a:pt x="11" y="72"/>
                    </a:cubicBezTo>
                    <a:cubicBezTo>
                      <a:pt x="11" y="72"/>
                      <a:pt x="12" y="72"/>
                      <a:pt x="13" y="72"/>
                    </a:cubicBezTo>
                    <a:cubicBezTo>
                      <a:pt x="17" y="49"/>
                      <a:pt x="50" y="59"/>
                      <a:pt x="56" y="52"/>
                    </a:cubicBezTo>
                    <a:cubicBezTo>
                      <a:pt x="52" y="38"/>
                      <a:pt x="48" y="18"/>
                      <a:pt x="50" y="5"/>
                    </a:cubicBezTo>
                    <a:cubicBezTo>
                      <a:pt x="55" y="3"/>
                      <a:pt x="61" y="3"/>
                      <a:pt x="6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ïşḷíḍè">
                <a:extLst>
                  <a:ext uri="{FF2B5EF4-FFF2-40B4-BE49-F238E27FC236}">
                    <a16:creationId xmlns:a16="http://schemas.microsoft.com/office/drawing/2014/main" id="{2F4A0C39-4349-4CD4-9FF1-E5E8C663F14C}"/>
                  </a:ext>
                </a:extLst>
              </p:cNvPr>
              <p:cNvSpPr/>
              <p:nvPr/>
            </p:nvSpPr>
            <p:spPr bwMode="auto">
              <a:xfrm>
                <a:off x="4246564" y="323215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íṧľîḑé">
                <a:extLst>
                  <a:ext uri="{FF2B5EF4-FFF2-40B4-BE49-F238E27FC236}">
                    <a16:creationId xmlns:a16="http://schemas.microsoft.com/office/drawing/2014/main" id="{E78A8F71-EF65-43C7-B276-DDA2B6FE67A7}"/>
                  </a:ext>
                </a:extLst>
              </p:cNvPr>
              <p:cNvSpPr/>
              <p:nvPr/>
            </p:nvSpPr>
            <p:spPr bwMode="auto">
              <a:xfrm>
                <a:off x="4224339" y="3265488"/>
                <a:ext cx="6350" cy="317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iSliḓe">
              <a:extLst>
                <a:ext uri="{FF2B5EF4-FFF2-40B4-BE49-F238E27FC236}">
                  <a16:creationId xmlns:a16="http://schemas.microsoft.com/office/drawing/2014/main" id="{F64461B2-153D-4DEC-BA31-DF26E857D8C6}"/>
                </a:ext>
              </a:extLst>
            </p:cNvPr>
            <p:cNvSpPr/>
            <p:nvPr/>
          </p:nvSpPr>
          <p:spPr bwMode="auto">
            <a:xfrm>
              <a:off x="4911726" y="3113088"/>
              <a:ext cx="327025" cy="563563"/>
            </a:xfrm>
            <a:custGeom>
              <a:avLst/>
              <a:gdLst>
                <a:gd name="T0" fmla="*/ 67 w 108"/>
                <a:gd name="T1" fmla="*/ 0 h 185"/>
                <a:gd name="T2" fmla="*/ 19 w 108"/>
                <a:gd name="T3" fmla="*/ 12 h 185"/>
                <a:gd name="T4" fmla="*/ 2 w 108"/>
                <a:gd name="T5" fmla="*/ 10 h 185"/>
                <a:gd name="T6" fmla="*/ 0 w 108"/>
                <a:gd name="T7" fmla="*/ 9 h 185"/>
                <a:gd name="T8" fmla="*/ 19 w 108"/>
                <a:gd name="T9" fmla="*/ 82 h 185"/>
                <a:gd name="T10" fmla="*/ 28 w 108"/>
                <a:gd name="T11" fmla="*/ 84 h 185"/>
                <a:gd name="T12" fmla="*/ 36 w 108"/>
                <a:gd name="T13" fmla="*/ 80 h 185"/>
                <a:gd name="T14" fmla="*/ 38 w 108"/>
                <a:gd name="T15" fmla="*/ 98 h 185"/>
                <a:gd name="T16" fmla="*/ 33 w 108"/>
                <a:gd name="T17" fmla="*/ 156 h 185"/>
                <a:gd name="T18" fmla="*/ 29 w 108"/>
                <a:gd name="T19" fmla="*/ 157 h 185"/>
                <a:gd name="T20" fmla="*/ 10 w 108"/>
                <a:gd name="T21" fmla="*/ 146 h 185"/>
                <a:gd name="T22" fmla="*/ 7 w 108"/>
                <a:gd name="T23" fmla="*/ 148 h 185"/>
                <a:gd name="T24" fmla="*/ 47 w 108"/>
                <a:gd name="T25" fmla="*/ 177 h 185"/>
                <a:gd name="T26" fmla="*/ 55 w 108"/>
                <a:gd name="T27" fmla="*/ 143 h 185"/>
                <a:gd name="T28" fmla="*/ 56 w 108"/>
                <a:gd name="T29" fmla="*/ 69 h 185"/>
                <a:gd name="T30" fmla="*/ 57 w 108"/>
                <a:gd name="T31" fmla="*/ 67 h 185"/>
                <a:gd name="T32" fmla="*/ 75 w 108"/>
                <a:gd name="T33" fmla="*/ 66 h 185"/>
                <a:gd name="T34" fmla="*/ 102 w 108"/>
                <a:gd name="T35" fmla="*/ 23 h 185"/>
                <a:gd name="T36" fmla="*/ 67 w 108"/>
                <a:gd name="T37" fmla="*/ 0 h 185"/>
                <a:gd name="T38" fmla="*/ 58 w 108"/>
                <a:gd name="T39" fmla="*/ 26 h 185"/>
                <a:gd name="T40" fmla="*/ 51 w 108"/>
                <a:gd name="T41" fmla="*/ 47 h 185"/>
                <a:gd name="T42" fmla="*/ 37 w 108"/>
                <a:gd name="T43" fmla="*/ 51 h 185"/>
                <a:gd name="T44" fmla="*/ 34 w 108"/>
                <a:gd name="T45" fmla="*/ 49 h 185"/>
                <a:gd name="T46" fmla="*/ 31 w 108"/>
                <a:gd name="T47" fmla="*/ 31 h 185"/>
                <a:gd name="T48" fmla="*/ 54 w 108"/>
                <a:gd name="T49" fmla="*/ 20 h 185"/>
                <a:gd name="T50" fmla="*/ 58 w 108"/>
                <a:gd name="T51" fmla="*/ 22 h 185"/>
                <a:gd name="T52" fmla="*/ 60 w 108"/>
                <a:gd name="T53" fmla="*/ 27 h 185"/>
                <a:gd name="T54" fmla="*/ 58 w 108"/>
                <a:gd name="T55" fmla="*/ 2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8" h="185">
                  <a:moveTo>
                    <a:pt x="67" y="0"/>
                  </a:moveTo>
                  <a:cubicBezTo>
                    <a:pt x="60" y="7"/>
                    <a:pt x="33" y="10"/>
                    <a:pt x="19" y="12"/>
                  </a:cubicBezTo>
                  <a:cubicBezTo>
                    <a:pt x="13" y="10"/>
                    <a:pt x="8" y="8"/>
                    <a:pt x="2" y="10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2" y="29"/>
                    <a:pt x="0" y="70"/>
                    <a:pt x="19" y="82"/>
                  </a:cubicBezTo>
                  <a:cubicBezTo>
                    <a:pt x="20" y="83"/>
                    <a:pt x="23" y="84"/>
                    <a:pt x="28" y="84"/>
                  </a:cubicBezTo>
                  <a:cubicBezTo>
                    <a:pt x="31" y="82"/>
                    <a:pt x="36" y="77"/>
                    <a:pt x="36" y="80"/>
                  </a:cubicBezTo>
                  <a:cubicBezTo>
                    <a:pt x="37" y="79"/>
                    <a:pt x="39" y="94"/>
                    <a:pt x="38" y="98"/>
                  </a:cubicBezTo>
                  <a:cubicBezTo>
                    <a:pt x="35" y="116"/>
                    <a:pt x="37" y="137"/>
                    <a:pt x="33" y="156"/>
                  </a:cubicBezTo>
                  <a:cubicBezTo>
                    <a:pt x="31" y="157"/>
                    <a:pt x="30" y="157"/>
                    <a:pt x="29" y="157"/>
                  </a:cubicBezTo>
                  <a:cubicBezTo>
                    <a:pt x="22" y="154"/>
                    <a:pt x="16" y="150"/>
                    <a:pt x="10" y="146"/>
                  </a:cubicBezTo>
                  <a:cubicBezTo>
                    <a:pt x="9" y="147"/>
                    <a:pt x="8" y="147"/>
                    <a:pt x="7" y="148"/>
                  </a:cubicBezTo>
                  <a:cubicBezTo>
                    <a:pt x="14" y="161"/>
                    <a:pt x="32" y="185"/>
                    <a:pt x="47" y="177"/>
                  </a:cubicBezTo>
                  <a:cubicBezTo>
                    <a:pt x="59" y="170"/>
                    <a:pt x="53" y="155"/>
                    <a:pt x="55" y="143"/>
                  </a:cubicBezTo>
                  <a:cubicBezTo>
                    <a:pt x="56" y="134"/>
                    <a:pt x="59" y="77"/>
                    <a:pt x="56" y="69"/>
                  </a:cubicBezTo>
                  <a:cubicBezTo>
                    <a:pt x="57" y="71"/>
                    <a:pt x="57" y="68"/>
                    <a:pt x="57" y="67"/>
                  </a:cubicBezTo>
                  <a:cubicBezTo>
                    <a:pt x="62" y="68"/>
                    <a:pt x="66" y="64"/>
                    <a:pt x="75" y="66"/>
                  </a:cubicBezTo>
                  <a:cubicBezTo>
                    <a:pt x="81" y="58"/>
                    <a:pt x="102" y="36"/>
                    <a:pt x="102" y="23"/>
                  </a:cubicBezTo>
                  <a:cubicBezTo>
                    <a:pt x="108" y="9"/>
                    <a:pt x="78" y="1"/>
                    <a:pt x="67" y="0"/>
                  </a:cubicBezTo>
                  <a:close/>
                  <a:moveTo>
                    <a:pt x="58" y="26"/>
                  </a:moveTo>
                  <a:cubicBezTo>
                    <a:pt x="60" y="32"/>
                    <a:pt x="55" y="37"/>
                    <a:pt x="51" y="47"/>
                  </a:cubicBezTo>
                  <a:cubicBezTo>
                    <a:pt x="46" y="48"/>
                    <a:pt x="42" y="50"/>
                    <a:pt x="37" y="51"/>
                  </a:cubicBezTo>
                  <a:cubicBezTo>
                    <a:pt x="36" y="50"/>
                    <a:pt x="35" y="50"/>
                    <a:pt x="34" y="49"/>
                  </a:cubicBezTo>
                  <a:cubicBezTo>
                    <a:pt x="35" y="45"/>
                    <a:pt x="33" y="33"/>
                    <a:pt x="31" y="31"/>
                  </a:cubicBezTo>
                  <a:cubicBezTo>
                    <a:pt x="37" y="24"/>
                    <a:pt x="44" y="25"/>
                    <a:pt x="54" y="20"/>
                  </a:cubicBezTo>
                  <a:cubicBezTo>
                    <a:pt x="57" y="21"/>
                    <a:pt x="57" y="20"/>
                    <a:pt x="58" y="22"/>
                  </a:cubicBezTo>
                  <a:cubicBezTo>
                    <a:pt x="60" y="20"/>
                    <a:pt x="59" y="24"/>
                    <a:pt x="60" y="27"/>
                  </a:cubicBezTo>
                  <a:cubicBezTo>
                    <a:pt x="59" y="27"/>
                    <a:pt x="58" y="26"/>
                    <a:pt x="58" y="26"/>
                  </a:cubicBezTo>
                  <a:close/>
                </a:path>
              </a:pathLst>
            </a:custGeom>
            <a:solidFill>
              <a:srgbClr val="D62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ïṣļïḍé">
              <a:extLst>
                <a:ext uri="{FF2B5EF4-FFF2-40B4-BE49-F238E27FC236}">
                  <a16:creationId xmlns:a16="http://schemas.microsoft.com/office/drawing/2014/main" id="{936FE0D1-000B-43F5-9FCD-03FA61A3E601}"/>
                </a:ext>
              </a:extLst>
            </p:cNvPr>
            <p:cNvGrpSpPr/>
            <p:nvPr/>
          </p:nvGrpSpPr>
          <p:grpSpPr>
            <a:xfrm>
              <a:off x="4706939" y="2808288"/>
              <a:ext cx="582613" cy="768351"/>
              <a:chOff x="4706939" y="2808288"/>
              <a:chExt cx="582613" cy="768351"/>
            </a:xfrm>
          </p:grpSpPr>
          <p:sp>
            <p:nvSpPr>
              <p:cNvPr id="81" name="ïṩḷïďé">
                <a:extLst>
                  <a:ext uri="{FF2B5EF4-FFF2-40B4-BE49-F238E27FC236}">
                    <a16:creationId xmlns:a16="http://schemas.microsoft.com/office/drawing/2014/main" id="{8675C309-0923-4091-A2D1-14EA874EAAAF}"/>
                  </a:ext>
                </a:extLst>
              </p:cNvPr>
              <p:cNvSpPr/>
              <p:nvPr/>
            </p:nvSpPr>
            <p:spPr bwMode="auto">
              <a:xfrm>
                <a:off x="4706939" y="2808288"/>
                <a:ext cx="582613" cy="357188"/>
              </a:xfrm>
              <a:custGeom>
                <a:avLst/>
                <a:gdLst>
                  <a:gd name="T0" fmla="*/ 104 w 193"/>
                  <a:gd name="T1" fmla="*/ 0 h 117"/>
                  <a:gd name="T2" fmla="*/ 131 w 193"/>
                  <a:gd name="T3" fmla="*/ 62 h 117"/>
                  <a:gd name="T4" fmla="*/ 134 w 193"/>
                  <a:gd name="T5" fmla="*/ 63 h 117"/>
                  <a:gd name="T6" fmla="*/ 188 w 193"/>
                  <a:gd name="T7" fmla="*/ 63 h 117"/>
                  <a:gd name="T8" fmla="*/ 191 w 193"/>
                  <a:gd name="T9" fmla="*/ 75 h 117"/>
                  <a:gd name="T10" fmla="*/ 188 w 193"/>
                  <a:gd name="T11" fmla="*/ 85 h 117"/>
                  <a:gd name="T12" fmla="*/ 90 w 193"/>
                  <a:gd name="T13" fmla="*/ 87 h 117"/>
                  <a:gd name="T14" fmla="*/ 69 w 193"/>
                  <a:gd name="T15" fmla="*/ 94 h 117"/>
                  <a:gd name="T16" fmla="*/ 0 w 193"/>
                  <a:gd name="T17" fmla="*/ 82 h 117"/>
                  <a:gd name="T18" fmla="*/ 75 w 193"/>
                  <a:gd name="T19" fmla="*/ 66 h 117"/>
                  <a:gd name="T20" fmla="*/ 104 w 193"/>
                  <a:gd name="T21" fmla="*/ 63 h 117"/>
                  <a:gd name="T22" fmla="*/ 106 w 193"/>
                  <a:gd name="T23" fmla="*/ 63 h 117"/>
                  <a:gd name="T24" fmla="*/ 104 w 193"/>
                  <a:gd name="T25" fmla="*/ 61 h 117"/>
                  <a:gd name="T26" fmla="*/ 92 w 193"/>
                  <a:gd name="T27" fmla="*/ 51 h 117"/>
                  <a:gd name="T28" fmla="*/ 101 w 193"/>
                  <a:gd name="T29" fmla="*/ 47 h 117"/>
                  <a:gd name="T30" fmla="*/ 83 w 193"/>
                  <a:gd name="T31" fmla="*/ 13 h 117"/>
                  <a:gd name="T32" fmla="*/ 104 w 193"/>
                  <a:gd name="T33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3" h="117">
                    <a:moveTo>
                      <a:pt x="104" y="0"/>
                    </a:moveTo>
                    <a:cubicBezTo>
                      <a:pt x="137" y="3"/>
                      <a:pt x="147" y="36"/>
                      <a:pt x="131" y="62"/>
                    </a:cubicBezTo>
                    <a:cubicBezTo>
                      <a:pt x="132" y="62"/>
                      <a:pt x="133" y="62"/>
                      <a:pt x="134" y="63"/>
                    </a:cubicBezTo>
                    <a:cubicBezTo>
                      <a:pt x="135" y="60"/>
                      <a:pt x="186" y="58"/>
                      <a:pt x="188" y="63"/>
                    </a:cubicBezTo>
                    <a:cubicBezTo>
                      <a:pt x="192" y="66"/>
                      <a:pt x="193" y="77"/>
                      <a:pt x="191" y="75"/>
                    </a:cubicBezTo>
                    <a:cubicBezTo>
                      <a:pt x="193" y="82"/>
                      <a:pt x="192" y="81"/>
                      <a:pt x="188" y="85"/>
                    </a:cubicBezTo>
                    <a:cubicBezTo>
                      <a:pt x="146" y="81"/>
                      <a:pt x="129" y="89"/>
                      <a:pt x="90" y="87"/>
                    </a:cubicBezTo>
                    <a:cubicBezTo>
                      <a:pt x="83" y="90"/>
                      <a:pt x="76" y="92"/>
                      <a:pt x="69" y="94"/>
                    </a:cubicBezTo>
                    <a:cubicBezTo>
                      <a:pt x="38" y="96"/>
                      <a:pt x="26" y="117"/>
                      <a:pt x="0" y="82"/>
                    </a:cubicBezTo>
                    <a:cubicBezTo>
                      <a:pt x="3" y="66"/>
                      <a:pt x="72" y="67"/>
                      <a:pt x="75" y="66"/>
                    </a:cubicBezTo>
                    <a:cubicBezTo>
                      <a:pt x="81" y="65"/>
                      <a:pt x="105" y="64"/>
                      <a:pt x="104" y="63"/>
                    </a:cubicBezTo>
                    <a:cubicBezTo>
                      <a:pt x="105" y="63"/>
                      <a:pt x="106" y="63"/>
                      <a:pt x="106" y="63"/>
                    </a:cubicBezTo>
                    <a:cubicBezTo>
                      <a:pt x="106" y="63"/>
                      <a:pt x="105" y="62"/>
                      <a:pt x="104" y="61"/>
                    </a:cubicBezTo>
                    <a:cubicBezTo>
                      <a:pt x="104" y="60"/>
                      <a:pt x="92" y="53"/>
                      <a:pt x="92" y="51"/>
                    </a:cubicBezTo>
                    <a:cubicBezTo>
                      <a:pt x="94" y="50"/>
                      <a:pt x="98" y="46"/>
                      <a:pt x="101" y="47"/>
                    </a:cubicBezTo>
                    <a:cubicBezTo>
                      <a:pt x="95" y="31"/>
                      <a:pt x="94" y="23"/>
                      <a:pt x="83" y="13"/>
                    </a:cubicBezTo>
                    <a:cubicBezTo>
                      <a:pt x="85" y="2"/>
                      <a:pt x="100" y="4"/>
                      <a:pt x="104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ísḷídé">
                <a:extLst>
                  <a:ext uri="{FF2B5EF4-FFF2-40B4-BE49-F238E27FC236}">
                    <a16:creationId xmlns:a16="http://schemas.microsoft.com/office/drawing/2014/main" id="{D7D7E7B5-C62C-45DE-A2BD-9EC72CA91F33}"/>
                  </a:ext>
                </a:extLst>
              </p:cNvPr>
              <p:cNvSpPr/>
              <p:nvPr/>
            </p:nvSpPr>
            <p:spPr bwMode="auto">
              <a:xfrm>
                <a:off x="4791076" y="3390901"/>
                <a:ext cx="136525" cy="185738"/>
              </a:xfrm>
              <a:custGeom>
                <a:avLst/>
                <a:gdLst>
                  <a:gd name="T0" fmla="*/ 23 w 45"/>
                  <a:gd name="T1" fmla="*/ 0 h 61"/>
                  <a:gd name="T2" fmla="*/ 24 w 45"/>
                  <a:gd name="T3" fmla="*/ 5 h 61"/>
                  <a:gd name="T4" fmla="*/ 29 w 45"/>
                  <a:gd name="T5" fmla="*/ 2 h 61"/>
                  <a:gd name="T6" fmla="*/ 32 w 45"/>
                  <a:gd name="T7" fmla="*/ 16 h 61"/>
                  <a:gd name="T8" fmla="*/ 42 w 45"/>
                  <a:gd name="T9" fmla="*/ 19 h 61"/>
                  <a:gd name="T10" fmla="*/ 33 w 45"/>
                  <a:gd name="T11" fmla="*/ 58 h 61"/>
                  <a:gd name="T12" fmla="*/ 15 w 45"/>
                  <a:gd name="T13" fmla="*/ 61 h 61"/>
                  <a:gd name="T14" fmla="*/ 23 w 45"/>
                  <a:gd name="T1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61">
                    <a:moveTo>
                      <a:pt x="23" y="0"/>
                    </a:moveTo>
                    <a:cubicBezTo>
                      <a:pt x="24" y="3"/>
                      <a:pt x="24" y="2"/>
                      <a:pt x="24" y="5"/>
                    </a:cubicBezTo>
                    <a:cubicBezTo>
                      <a:pt x="26" y="4"/>
                      <a:pt x="27" y="3"/>
                      <a:pt x="29" y="2"/>
                    </a:cubicBezTo>
                    <a:cubicBezTo>
                      <a:pt x="30" y="7"/>
                      <a:pt x="31" y="11"/>
                      <a:pt x="32" y="16"/>
                    </a:cubicBezTo>
                    <a:cubicBezTo>
                      <a:pt x="37" y="14"/>
                      <a:pt x="42" y="14"/>
                      <a:pt x="42" y="19"/>
                    </a:cubicBezTo>
                    <a:cubicBezTo>
                      <a:pt x="45" y="36"/>
                      <a:pt x="39" y="42"/>
                      <a:pt x="33" y="58"/>
                    </a:cubicBezTo>
                    <a:cubicBezTo>
                      <a:pt x="27" y="59"/>
                      <a:pt x="21" y="60"/>
                      <a:pt x="15" y="61"/>
                    </a:cubicBezTo>
                    <a:cubicBezTo>
                      <a:pt x="0" y="31"/>
                      <a:pt x="6" y="22"/>
                      <a:pt x="23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íś1íḓé">
                <a:extLst>
                  <a:ext uri="{FF2B5EF4-FFF2-40B4-BE49-F238E27FC236}">
                    <a16:creationId xmlns:a16="http://schemas.microsoft.com/office/drawing/2014/main" id="{BF329615-235D-458A-BE5E-E492F45F40C4}"/>
                  </a:ext>
                </a:extLst>
              </p:cNvPr>
              <p:cNvSpPr/>
              <p:nvPr/>
            </p:nvSpPr>
            <p:spPr bwMode="auto">
              <a:xfrm>
                <a:off x="5095876" y="3394076"/>
                <a:ext cx="169863" cy="123825"/>
              </a:xfrm>
              <a:custGeom>
                <a:avLst/>
                <a:gdLst>
                  <a:gd name="T0" fmla="*/ 22 w 56"/>
                  <a:gd name="T1" fmla="*/ 0 h 41"/>
                  <a:gd name="T2" fmla="*/ 43 w 56"/>
                  <a:gd name="T3" fmla="*/ 2 h 41"/>
                  <a:gd name="T4" fmla="*/ 56 w 56"/>
                  <a:gd name="T5" fmla="*/ 30 h 41"/>
                  <a:gd name="T6" fmla="*/ 49 w 56"/>
                  <a:gd name="T7" fmla="*/ 38 h 41"/>
                  <a:gd name="T8" fmla="*/ 0 w 56"/>
                  <a:gd name="T9" fmla="*/ 6 h 41"/>
                  <a:gd name="T10" fmla="*/ 2 w 56"/>
                  <a:gd name="T11" fmla="*/ 4 h 41"/>
                  <a:gd name="T12" fmla="*/ 22 w 56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41">
                    <a:moveTo>
                      <a:pt x="22" y="0"/>
                    </a:moveTo>
                    <a:cubicBezTo>
                      <a:pt x="29" y="1"/>
                      <a:pt x="36" y="1"/>
                      <a:pt x="43" y="2"/>
                    </a:cubicBezTo>
                    <a:cubicBezTo>
                      <a:pt x="50" y="17"/>
                      <a:pt x="52" y="16"/>
                      <a:pt x="56" y="30"/>
                    </a:cubicBezTo>
                    <a:cubicBezTo>
                      <a:pt x="53" y="32"/>
                      <a:pt x="52" y="32"/>
                      <a:pt x="49" y="38"/>
                    </a:cubicBezTo>
                    <a:cubicBezTo>
                      <a:pt x="28" y="41"/>
                      <a:pt x="16" y="23"/>
                      <a:pt x="0" y="6"/>
                    </a:cubicBezTo>
                    <a:cubicBezTo>
                      <a:pt x="1" y="5"/>
                      <a:pt x="2" y="5"/>
                      <a:pt x="2" y="4"/>
                    </a:cubicBezTo>
                    <a:cubicBezTo>
                      <a:pt x="4" y="4"/>
                      <a:pt x="22" y="0"/>
                      <a:pt x="22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îṩ1iḑe">
              <a:extLst>
                <a:ext uri="{FF2B5EF4-FFF2-40B4-BE49-F238E27FC236}">
                  <a16:creationId xmlns:a16="http://schemas.microsoft.com/office/drawing/2014/main" id="{82E79457-A2C2-435F-91D2-CBBFE533FD73}"/>
                </a:ext>
              </a:extLst>
            </p:cNvPr>
            <p:cNvGrpSpPr/>
            <p:nvPr/>
          </p:nvGrpSpPr>
          <p:grpSpPr>
            <a:xfrm>
              <a:off x="7081839" y="2805113"/>
              <a:ext cx="560388" cy="857251"/>
              <a:chOff x="7081839" y="2805113"/>
              <a:chExt cx="560388" cy="857251"/>
            </a:xfrm>
          </p:grpSpPr>
          <p:sp>
            <p:nvSpPr>
              <p:cNvPr id="72" name="í$ḷide">
                <a:extLst>
                  <a:ext uri="{FF2B5EF4-FFF2-40B4-BE49-F238E27FC236}">
                    <a16:creationId xmlns:a16="http://schemas.microsoft.com/office/drawing/2014/main" id="{0D992391-0ADA-4978-8D5B-DE183DC52F5C}"/>
                  </a:ext>
                </a:extLst>
              </p:cNvPr>
              <p:cNvSpPr/>
              <p:nvPr/>
            </p:nvSpPr>
            <p:spPr bwMode="auto">
              <a:xfrm>
                <a:off x="7359651" y="2805113"/>
                <a:ext cx="209550" cy="290513"/>
              </a:xfrm>
              <a:custGeom>
                <a:avLst/>
                <a:gdLst>
                  <a:gd name="T0" fmla="*/ 37 w 69"/>
                  <a:gd name="T1" fmla="*/ 0 h 95"/>
                  <a:gd name="T2" fmla="*/ 53 w 69"/>
                  <a:gd name="T3" fmla="*/ 8 h 95"/>
                  <a:gd name="T4" fmla="*/ 26 w 69"/>
                  <a:gd name="T5" fmla="*/ 63 h 95"/>
                  <a:gd name="T6" fmla="*/ 29 w 69"/>
                  <a:gd name="T7" fmla="*/ 65 h 95"/>
                  <a:gd name="T8" fmla="*/ 63 w 69"/>
                  <a:gd name="T9" fmla="*/ 59 h 95"/>
                  <a:gd name="T10" fmla="*/ 69 w 69"/>
                  <a:gd name="T11" fmla="*/ 64 h 95"/>
                  <a:gd name="T12" fmla="*/ 69 w 69"/>
                  <a:gd name="T13" fmla="*/ 71 h 95"/>
                  <a:gd name="T14" fmla="*/ 17 w 69"/>
                  <a:gd name="T15" fmla="*/ 78 h 95"/>
                  <a:gd name="T16" fmla="*/ 4 w 69"/>
                  <a:gd name="T17" fmla="*/ 95 h 95"/>
                  <a:gd name="T18" fmla="*/ 5 w 69"/>
                  <a:gd name="T19" fmla="*/ 92 h 95"/>
                  <a:gd name="T20" fmla="*/ 2 w 69"/>
                  <a:gd name="T21" fmla="*/ 95 h 95"/>
                  <a:gd name="T22" fmla="*/ 0 w 69"/>
                  <a:gd name="T23" fmla="*/ 93 h 95"/>
                  <a:gd name="T24" fmla="*/ 6 w 69"/>
                  <a:gd name="T25" fmla="*/ 82 h 95"/>
                  <a:gd name="T26" fmla="*/ 5 w 69"/>
                  <a:gd name="T27" fmla="*/ 75 h 95"/>
                  <a:gd name="T28" fmla="*/ 9 w 69"/>
                  <a:gd name="T29" fmla="*/ 76 h 95"/>
                  <a:gd name="T30" fmla="*/ 6 w 69"/>
                  <a:gd name="T31" fmla="*/ 68 h 95"/>
                  <a:gd name="T32" fmla="*/ 30 w 69"/>
                  <a:gd name="T33" fmla="*/ 7 h 95"/>
                  <a:gd name="T34" fmla="*/ 34 w 69"/>
                  <a:gd name="T35" fmla="*/ 7 h 95"/>
                  <a:gd name="T36" fmla="*/ 32 w 69"/>
                  <a:gd name="T37" fmla="*/ 3 h 95"/>
                  <a:gd name="T38" fmla="*/ 34 w 69"/>
                  <a:gd name="T39" fmla="*/ 1 h 95"/>
                  <a:gd name="T40" fmla="*/ 37 w 69"/>
                  <a:gd name="T4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9" h="95">
                    <a:moveTo>
                      <a:pt x="37" y="0"/>
                    </a:moveTo>
                    <a:cubicBezTo>
                      <a:pt x="46" y="4"/>
                      <a:pt x="43" y="3"/>
                      <a:pt x="53" y="8"/>
                    </a:cubicBezTo>
                    <a:cubicBezTo>
                      <a:pt x="46" y="19"/>
                      <a:pt x="40" y="58"/>
                      <a:pt x="26" y="63"/>
                    </a:cubicBezTo>
                    <a:cubicBezTo>
                      <a:pt x="27" y="64"/>
                      <a:pt x="28" y="65"/>
                      <a:pt x="29" y="65"/>
                    </a:cubicBezTo>
                    <a:cubicBezTo>
                      <a:pt x="31" y="61"/>
                      <a:pt x="51" y="62"/>
                      <a:pt x="63" y="59"/>
                    </a:cubicBezTo>
                    <a:cubicBezTo>
                      <a:pt x="65" y="62"/>
                      <a:pt x="67" y="62"/>
                      <a:pt x="69" y="64"/>
                    </a:cubicBezTo>
                    <a:cubicBezTo>
                      <a:pt x="69" y="67"/>
                      <a:pt x="69" y="69"/>
                      <a:pt x="69" y="71"/>
                    </a:cubicBezTo>
                    <a:cubicBezTo>
                      <a:pt x="52" y="74"/>
                      <a:pt x="35" y="73"/>
                      <a:pt x="17" y="78"/>
                    </a:cubicBezTo>
                    <a:cubicBezTo>
                      <a:pt x="18" y="80"/>
                      <a:pt x="10" y="92"/>
                      <a:pt x="4" y="95"/>
                    </a:cubicBezTo>
                    <a:cubicBezTo>
                      <a:pt x="4" y="94"/>
                      <a:pt x="5" y="93"/>
                      <a:pt x="5" y="92"/>
                    </a:cubicBezTo>
                    <a:cubicBezTo>
                      <a:pt x="2" y="94"/>
                      <a:pt x="2" y="92"/>
                      <a:pt x="2" y="95"/>
                    </a:cubicBezTo>
                    <a:cubicBezTo>
                      <a:pt x="0" y="94"/>
                      <a:pt x="0" y="92"/>
                      <a:pt x="0" y="93"/>
                    </a:cubicBezTo>
                    <a:cubicBezTo>
                      <a:pt x="0" y="92"/>
                      <a:pt x="0" y="81"/>
                      <a:pt x="6" y="82"/>
                    </a:cubicBezTo>
                    <a:cubicBezTo>
                      <a:pt x="4" y="77"/>
                      <a:pt x="6" y="78"/>
                      <a:pt x="5" y="75"/>
                    </a:cubicBezTo>
                    <a:cubicBezTo>
                      <a:pt x="6" y="75"/>
                      <a:pt x="8" y="76"/>
                      <a:pt x="9" y="76"/>
                    </a:cubicBezTo>
                    <a:cubicBezTo>
                      <a:pt x="8" y="73"/>
                      <a:pt x="7" y="71"/>
                      <a:pt x="6" y="68"/>
                    </a:cubicBezTo>
                    <a:cubicBezTo>
                      <a:pt x="18" y="61"/>
                      <a:pt x="32" y="13"/>
                      <a:pt x="30" y="7"/>
                    </a:cubicBezTo>
                    <a:cubicBezTo>
                      <a:pt x="31" y="7"/>
                      <a:pt x="33" y="7"/>
                      <a:pt x="34" y="7"/>
                    </a:cubicBezTo>
                    <a:cubicBezTo>
                      <a:pt x="32" y="5"/>
                      <a:pt x="33" y="6"/>
                      <a:pt x="32" y="3"/>
                    </a:cubicBezTo>
                    <a:cubicBezTo>
                      <a:pt x="34" y="2"/>
                      <a:pt x="32" y="3"/>
                      <a:pt x="34" y="1"/>
                    </a:cubicBezTo>
                    <a:cubicBezTo>
                      <a:pt x="37" y="0"/>
                      <a:pt x="35" y="2"/>
                      <a:pt x="3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íṥḷídè">
                <a:extLst>
                  <a:ext uri="{FF2B5EF4-FFF2-40B4-BE49-F238E27FC236}">
                    <a16:creationId xmlns:a16="http://schemas.microsoft.com/office/drawing/2014/main" id="{FC5BBA4F-0919-4433-B396-967F0ACBBFC6}"/>
                  </a:ext>
                </a:extLst>
              </p:cNvPr>
              <p:cNvSpPr/>
              <p:nvPr/>
            </p:nvSpPr>
            <p:spPr bwMode="auto">
              <a:xfrm>
                <a:off x="7121526" y="2851151"/>
                <a:ext cx="231775" cy="258763"/>
              </a:xfrm>
              <a:custGeom>
                <a:avLst/>
                <a:gdLst>
                  <a:gd name="T0" fmla="*/ 44 w 77"/>
                  <a:gd name="T1" fmla="*/ 0 h 85"/>
                  <a:gd name="T2" fmla="*/ 59 w 77"/>
                  <a:gd name="T3" fmla="*/ 6 h 85"/>
                  <a:gd name="T4" fmla="*/ 72 w 77"/>
                  <a:gd name="T5" fmla="*/ 40 h 85"/>
                  <a:gd name="T6" fmla="*/ 72 w 77"/>
                  <a:gd name="T7" fmla="*/ 52 h 85"/>
                  <a:gd name="T8" fmla="*/ 73 w 77"/>
                  <a:gd name="T9" fmla="*/ 54 h 85"/>
                  <a:gd name="T10" fmla="*/ 70 w 77"/>
                  <a:gd name="T11" fmla="*/ 57 h 85"/>
                  <a:gd name="T12" fmla="*/ 72 w 77"/>
                  <a:gd name="T13" fmla="*/ 76 h 85"/>
                  <a:gd name="T14" fmla="*/ 68 w 77"/>
                  <a:gd name="T15" fmla="*/ 81 h 85"/>
                  <a:gd name="T16" fmla="*/ 58 w 77"/>
                  <a:gd name="T17" fmla="*/ 81 h 85"/>
                  <a:gd name="T18" fmla="*/ 48 w 77"/>
                  <a:gd name="T19" fmla="*/ 69 h 85"/>
                  <a:gd name="T20" fmla="*/ 47 w 77"/>
                  <a:gd name="T21" fmla="*/ 71 h 85"/>
                  <a:gd name="T22" fmla="*/ 44 w 77"/>
                  <a:gd name="T23" fmla="*/ 72 h 85"/>
                  <a:gd name="T24" fmla="*/ 41 w 77"/>
                  <a:gd name="T25" fmla="*/ 75 h 85"/>
                  <a:gd name="T26" fmla="*/ 8 w 77"/>
                  <a:gd name="T27" fmla="*/ 84 h 85"/>
                  <a:gd name="T28" fmla="*/ 7 w 77"/>
                  <a:gd name="T29" fmla="*/ 82 h 85"/>
                  <a:gd name="T30" fmla="*/ 0 w 77"/>
                  <a:gd name="T31" fmla="*/ 73 h 85"/>
                  <a:gd name="T32" fmla="*/ 2 w 77"/>
                  <a:gd name="T33" fmla="*/ 65 h 85"/>
                  <a:gd name="T34" fmla="*/ 48 w 77"/>
                  <a:gd name="T35" fmla="*/ 53 h 85"/>
                  <a:gd name="T36" fmla="*/ 44 w 77"/>
                  <a:gd name="T37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85">
                    <a:moveTo>
                      <a:pt x="44" y="0"/>
                    </a:moveTo>
                    <a:cubicBezTo>
                      <a:pt x="51" y="1"/>
                      <a:pt x="52" y="4"/>
                      <a:pt x="59" y="6"/>
                    </a:cubicBezTo>
                    <a:cubicBezTo>
                      <a:pt x="61" y="18"/>
                      <a:pt x="67" y="36"/>
                      <a:pt x="72" y="40"/>
                    </a:cubicBezTo>
                    <a:cubicBezTo>
                      <a:pt x="72" y="40"/>
                      <a:pt x="71" y="50"/>
                      <a:pt x="72" y="52"/>
                    </a:cubicBezTo>
                    <a:cubicBezTo>
                      <a:pt x="73" y="55"/>
                      <a:pt x="71" y="53"/>
                      <a:pt x="73" y="54"/>
                    </a:cubicBezTo>
                    <a:cubicBezTo>
                      <a:pt x="72" y="56"/>
                      <a:pt x="73" y="56"/>
                      <a:pt x="70" y="57"/>
                    </a:cubicBezTo>
                    <a:cubicBezTo>
                      <a:pt x="72" y="61"/>
                      <a:pt x="77" y="80"/>
                      <a:pt x="72" y="76"/>
                    </a:cubicBezTo>
                    <a:cubicBezTo>
                      <a:pt x="71" y="79"/>
                      <a:pt x="71" y="79"/>
                      <a:pt x="68" y="81"/>
                    </a:cubicBezTo>
                    <a:cubicBezTo>
                      <a:pt x="64" y="81"/>
                      <a:pt x="61" y="81"/>
                      <a:pt x="58" y="81"/>
                    </a:cubicBezTo>
                    <a:cubicBezTo>
                      <a:pt x="54" y="77"/>
                      <a:pt x="52" y="72"/>
                      <a:pt x="48" y="69"/>
                    </a:cubicBezTo>
                    <a:cubicBezTo>
                      <a:pt x="48" y="70"/>
                      <a:pt x="47" y="71"/>
                      <a:pt x="47" y="71"/>
                    </a:cubicBezTo>
                    <a:cubicBezTo>
                      <a:pt x="46" y="72"/>
                      <a:pt x="45" y="72"/>
                      <a:pt x="44" y="72"/>
                    </a:cubicBezTo>
                    <a:cubicBezTo>
                      <a:pt x="42" y="73"/>
                      <a:pt x="43" y="74"/>
                      <a:pt x="41" y="75"/>
                    </a:cubicBezTo>
                    <a:cubicBezTo>
                      <a:pt x="32" y="80"/>
                      <a:pt x="21" y="80"/>
                      <a:pt x="8" y="84"/>
                    </a:cubicBezTo>
                    <a:cubicBezTo>
                      <a:pt x="6" y="85"/>
                      <a:pt x="7" y="83"/>
                      <a:pt x="7" y="82"/>
                    </a:cubicBezTo>
                    <a:cubicBezTo>
                      <a:pt x="3" y="81"/>
                      <a:pt x="2" y="77"/>
                      <a:pt x="0" y="73"/>
                    </a:cubicBezTo>
                    <a:cubicBezTo>
                      <a:pt x="1" y="70"/>
                      <a:pt x="2" y="68"/>
                      <a:pt x="2" y="65"/>
                    </a:cubicBezTo>
                    <a:cubicBezTo>
                      <a:pt x="16" y="65"/>
                      <a:pt x="35" y="62"/>
                      <a:pt x="48" y="53"/>
                    </a:cubicBezTo>
                    <a:cubicBezTo>
                      <a:pt x="43" y="43"/>
                      <a:pt x="39" y="9"/>
                      <a:pt x="44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í$1ïḑe">
                <a:extLst>
                  <a:ext uri="{FF2B5EF4-FFF2-40B4-BE49-F238E27FC236}">
                    <a16:creationId xmlns:a16="http://schemas.microsoft.com/office/drawing/2014/main" id="{9732753E-D818-4A02-9862-A92EA2A48128}"/>
                  </a:ext>
                </a:extLst>
              </p:cNvPr>
              <p:cNvSpPr/>
              <p:nvPr/>
            </p:nvSpPr>
            <p:spPr bwMode="auto">
              <a:xfrm>
                <a:off x="7375526" y="307340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î$1idè">
                <a:extLst>
                  <a:ext uri="{FF2B5EF4-FFF2-40B4-BE49-F238E27FC236}">
                    <a16:creationId xmlns:a16="http://schemas.microsoft.com/office/drawing/2014/main" id="{196C5C07-4749-4056-B91D-19F0E163B95B}"/>
                  </a:ext>
                </a:extLst>
              </p:cNvPr>
              <p:cNvSpPr/>
              <p:nvPr/>
            </p:nvSpPr>
            <p:spPr bwMode="auto">
              <a:xfrm>
                <a:off x="7081839" y="3086101"/>
                <a:ext cx="560388" cy="576263"/>
              </a:xfrm>
              <a:custGeom>
                <a:avLst/>
                <a:gdLst>
                  <a:gd name="T0" fmla="*/ 178 w 185"/>
                  <a:gd name="T1" fmla="*/ 68 h 189"/>
                  <a:gd name="T2" fmla="*/ 112 w 185"/>
                  <a:gd name="T3" fmla="*/ 52 h 189"/>
                  <a:gd name="T4" fmla="*/ 110 w 185"/>
                  <a:gd name="T5" fmla="*/ 46 h 189"/>
                  <a:gd name="T6" fmla="*/ 133 w 185"/>
                  <a:gd name="T7" fmla="*/ 12 h 189"/>
                  <a:gd name="T8" fmla="*/ 129 w 185"/>
                  <a:gd name="T9" fmla="*/ 3 h 189"/>
                  <a:gd name="T10" fmla="*/ 120 w 185"/>
                  <a:gd name="T11" fmla="*/ 0 h 189"/>
                  <a:gd name="T12" fmla="*/ 105 w 185"/>
                  <a:gd name="T13" fmla="*/ 39 h 189"/>
                  <a:gd name="T14" fmla="*/ 94 w 185"/>
                  <a:gd name="T15" fmla="*/ 52 h 189"/>
                  <a:gd name="T16" fmla="*/ 88 w 185"/>
                  <a:gd name="T17" fmla="*/ 52 h 189"/>
                  <a:gd name="T18" fmla="*/ 96 w 185"/>
                  <a:gd name="T19" fmla="*/ 44 h 189"/>
                  <a:gd name="T20" fmla="*/ 84 w 185"/>
                  <a:gd name="T21" fmla="*/ 31 h 189"/>
                  <a:gd name="T22" fmla="*/ 76 w 185"/>
                  <a:gd name="T23" fmla="*/ 35 h 189"/>
                  <a:gd name="T24" fmla="*/ 65 w 185"/>
                  <a:gd name="T25" fmla="*/ 7 h 189"/>
                  <a:gd name="T26" fmla="*/ 61 w 185"/>
                  <a:gd name="T27" fmla="*/ 12 h 189"/>
                  <a:gd name="T28" fmla="*/ 61 w 185"/>
                  <a:gd name="T29" fmla="*/ 18 h 189"/>
                  <a:gd name="T30" fmla="*/ 38 w 185"/>
                  <a:gd name="T31" fmla="*/ 48 h 189"/>
                  <a:gd name="T32" fmla="*/ 18 w 185"/>
                  <a:gd name="T33" fmla="*/ 71 h 189"/>
                  <a:gd name="T34" fmla="*/ 5 w 185"/>
                  <a:gd name="T35" fmla="*/ 76 h 189"/>
                  <a:gd name="T36" fmla="*/ 4 w 185"/>
                  <a:gd name="T37" fmla="*/ 92 h 189"/>
                  <a:gd name="T38" fmla="*/ 18 w 185"/>
                  <a:gd name="T39" fmla="*/ 101 h 189"/>
                  <a:gd name="T40" fmla="*/ 22 w 185"/>
                  <a:gd name="T41" fmla="*/ 100 h 189"/>
                  <a:gd name="T42" fmla="*/ 45 w 185"/>
                  <a:gd name="T43" fmla="*/ 87 h 189"/>
                  <a:gd name="T44" fmla="*/ 20 w 185"/>
                  <a:gd name="T45" fmla="*/ 127 h 189"/>
                  <a:gd name="T46" fmla="*/ 21 w 185"/>
                  <a:gd name="T47" fmla="*/ 139 h 189"/>
                  <a:gd name="T48" fmla="*/ 38 w 185"/>
                  <a:gd name="T49" fmla="*/ 148 h 189"/>
                  <a:gd name="T50" fmla="*/ 86 w 185"/>
                  <a:gd name="T51" fmla="*/ 103 h 189"/>
                  <a:gd name="T52" fmla="*/ 86 w 185"/>
                  <a:gd name="T53" fmla="*/ 98 h 189"/>
                  <a:gd name="T54" fmla="*/ 92 w 185"/>
                  <a:gd name="T55" fmla="*/ 96 h 189"/>
                  <a:gd name="T56" fmla="*/ 89 w 185"/>
                  <a:gd name="T57" fmla="*/ 88 h 189"/>
                  <a:gd name="T58" fmla="*/ 90 w 185"/>
                  <a:gd name="T59" fmla="*/ 86 h 189"/>
                  <a:gd name="T60" fmla="*/ 116 w 185"/>
                  <a:gd name="T61" fmla="*/ 114 h 189"/>
                  <a:gd name="T62" fmla="*/ 135 w 185"/>
                  <a:gd name="T63" fmla="*/ 109 h 189"/>
                  <a:gd name="T64" fmla="*/ 90 w 185"/>
                  <a:gd name="T65" fmla="*/ 77 h 189"/>
                  <a:gd name="T66" fmla="*/ 92 w 185"/>
                  <a:gd name="T67" fmla="*/ 84 h 189"/>
                  <a:gd name="T68" fmla="*/ 74 w 185"/>
                  <a:gd name="T69" fmla="*/ 88 h 189"/>
                  <a:gd name="T70" fmla="*/ 60 w 185"/>
                  <a:gd name="T71" fmla="*/ 102 h 189"/>
                  <a:gd name="T72" fmla="*/ 89 w 185"/>
                  <a:gd name="T73" fmla="*/ 56 h 189"/>
                  <a:gd name="T74" fmla="*/ 92 w 185"/>
                  <a:gd name="T75" fmla="*/ 64 h 189"/>
                  <a:gd name="T76" fmla="*/ 100 w 185"/>
                  <a:gd name="T77" fmla="*/ 64 h 189"/>
                  <a:gd name="T78" fmla="*/ 106 w 185"/>
                  <a:gd name="T79" fmla="*/ 57 h 189"/>
                  <a:gd name="T80" fmla="*/ 134 w 185"/>
                  <a:gd name="T81" fmla="*/ 56 h 189"/>
                  <a:gd name="T82" fmla="*/ 155 w 185"/>
                  <a:gd name="T83" fmla="*/ 61 h 189"/>
                  <a:gd name="T84" fmla="*/ 120 w 185"/>
                  <a:gd name="T85" fmla="*/ 160 h 189"/>
                  <a:gd name="T86" fmla="*/ 104 w 185"/>
                  <a:gd name="T87" fmla="*/ 143 h 189"/>
                  <a:gd name="T88" fmla="*/ 95 w 185"/>
                  <a:gd name="T89" fmla="*/ 141 h 189"/>
                  <a:gd name="T90" fmla="*/ 94 w 185"/>
                  <a:gd name="T91" fmla="*/ 149 h 189"/>
                  <a:gd name="T92" fmla="*/ 115 w 185"/>
                  <a:gd name="T93" fmla="*/ 186 h 189"/>
                  <a:gd name="T94" fmla="*/ 135 w 185"/>
                  <a:gd name="T95" fmla="*/ 188 h 189"/>
                  <a:gd name="T96" fmla="*/ 178 w 185"/>
                  <a:gd name="T97" fmla="*/ 68 h 189"/>
                  <a:gd name="T98" fmla="*/ 66 w 185"/>
                  <a:gd name="T99" fmla="*/ 53 h 189"/>
                  <a:gd name="T100" fmla="*/ 68 w 185"/>
                  <a:gd name="T101" fmla="*/ 56 h 189"/>
                  <a:gd name="T102" fmla="*/ 55 w 185"/>
                  <a:gd name="T103" fmla="*/ 64 h 189"/>
                  <a:gd name="T104" fmla="*/ 54 w 185"/>
                  <a:gd name="T105" fmla="*/ 61 h 189"/>
                  <a:gd name="T106" fmla="*/ 61 w 185"/>
                  <a:gd name="T107" fmla="*/ 56 h 189"/>
                  <a:gd name="T108" fmla="*/ 60 w 185"/>
                  <a:gd name="T109" fmla="*/ 55 h 189"/>
                  <a:gd name="T110" fmla="*/ 75 w 185"/>
                  <a:gd name="T111" fmla="*/ 36 h 189"/>
                  <a:gd name="T112" fmla="*/ 76 w 185"/>
                  <a:gd name="T113" fmla="*/ 36 h 189"/>
                  <a:gd name="T114" fmla="*/ 66 w 185"/>
                  <a:gd name="T115" fmla="*/ 53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5" h="189">
                    <a:moveTo>
                      <a:pt x="178" y="68"/>
                    </a:moveTo>
                    <a:cubicBezTo>
                      <a:pt x="184" y="47"/>
                      <a:pt x="122" y="47"/>
                      <a:pt x="112" y="52"/>
                    </a:cubicBezTo>
                    <a:cubicBezTo>
                      <a:pt x="112" y="50"/>
                      <a:pt x="111" y="48"/>
                      <a:pt x="110" y="46"/>
                    </a:cubicBezTo>
                    <a:cubicBezTo>
                      <a:pt x="115" y="48"/>
                      <a:pt x="125" y="17"/>
                      <a:pt x="133" y="12"/>
                    </a:cubicBezTo>
                    <a:cubicBezTo>
                      <a:pt x="132" y="7"/>
                      <a:pt x="131" y="5"/>
                      <a:pt x="129" y="3"/>
                    </a:cubicBezTo>
                    <a:cubicBezTo>
                      <a:pt x="125" y="0"/>
                      <a:pt x="123" y="1"/>
                      <a:pt x="120" y="0"/>
                    </a:cubicBezTo>
                    <a:cubicBezTo>
                      <a:pt x="115" y="13"/>
                      <a:pt x="110" y="26"/>
                      <a:pt x="105" y="39"/>
                    </a:cubicBezTo>
                    <a:cubicBezTo>
                      <a:pt x="102" y="42"/>
                      <a:pt x="96" y="47"/>
                      <a:pt x="94" y="52"/>
                    </a:cubicBezTo>
                    <a:cubicBezTo>
                      <a:pt x="92" y="52"/>
                      <a:pt x="90" y="52"/>
                      <a:pt x="88" y="52"/>
                    </a:cubicBezTo>
                    <a:cubicBezTo>
                      <a:pt x="91" y="47"/>
                      <a:pt x="92" y="50"/>
                      <a:pt x="96" y="44"/>
                    </a:cubicBezTo>
                    <a:cubicBezTo>
                      <a:pt x="93" y="40"/>
                      <a:pt x="89" y="35"/>
                      <a:pt x="84" y="31"/>
                    </a:cubicBezTo>
                    <a:cubicBezTo>
                      <a:pt x="81" y="32"/>
                      <a:pt x="78" y="33"/>
                      <a:pt x="76" y="35"/>
                    </a:cubicBezTo>
                    <a:cubicBezTo>
                      <a:pt x="85" y="9"/>
                      <a:pt x="74" y="20"/>
                      <a:pt x="65" y="7"/>
                    </a:cubicBezTo>
                    <a:cubicBezTo>
                      <a:pt x="62" y="9"/>
                      <a:pt x="62" y="8"/>
                      <a:pt x="61" y="12"/>
                    </a:cubicBezTo>
                    <a:cubicBezTo>
                      <a:pt x="63" y="9"/>
                      <a:pt x="61" y="18"/>
                      <a:pt x="61" y="18"/>
                    </a:cubicBezTo>
                    <a:cubicBezTo>
                      <a:pt x="59" y="18"/>
                      <a:pt x="51" y="40"/>
                      <a:pt x="38" y="48"/>
                    </a:cubicBezTo>
                    <a:cubicBezTo>
                      <a:pt x="30" y="54"/>
                      <a:pt x="25" y="62"/>
                      <a:pt x="18" y="71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4" y="79"/>
                      <a:pt x="0" y="89"/>
                      <a:pt x="4" y="92"/>
                    </a:cubicBezTo>
                    <a:cubicBezTo>
                      <a:pt x="3" y="96"/>
                      <a:pt x="14" y="102"/>
                      <a:pt x="18" y="101"/>
                    </a:cubicBezTo>
                    <a:cubicBezTo>
                      <a:pt x="20" y="102"/>
                      <a:pt x="21" y="102"/>
                      <a:pt x="22" y="100"/>
                    </a:cubicBezTo>
                    <a:cubicBezTo>
                      <a:pt x="28" y="92"/>
                      <a:pt x="37" y="91"/>
                      <a:pt x="45" y="87"/>
                    </a:cubicBezTo>
                    <a:cubicBezTo>
                      <a:pt x="43" y="93"/>
                      <a:pt x="27" y="124"/>
                      <a:pt x="20" y="127"/>
                    </a:cubicBezTo>
                    <a:cubicBezTo>
                      <a:pt x="21" y="131"/>
                      <a:pt x="21" y="135"/>
                      <a:pt x="21" y="139"/>
                    </a:cubicBezTo>
                    <a:cubicBezTo>
                      <a:pt x="26" y="148"/>
                      <a:pt x="31" y="147"/>
                      <a:pt x="38" y="148"/>
                    </a:cubicBezTo>
                    <a:cubicBezTo>
                      <a:pt x="42" y="134"/>
                      <a:pt x="82" y="117"/>
                      <a:pt x="86" y="103"/>
                    </a:cubicBezTo>
                    <a:cubicBezTo>
                      <a:pt x="89" y="102"/>
                      <a:pt x="87" y="100"/>
                      <a:pt x="86" y="98"/>
                    </a:cubicBezTo>
                    <a:cubicBezTo>
                      <a:pt x="88" y="97"/>
                      <a:pt x="90" y="97"/>
                      <a:pt x="92" y="96"/>
                    </a:cubicBezTo>
                    <a:cubicBezTo>
                      <a:pt x="91" y="93"/>
                      <a:pt x="90" y="90"/>
                      <a:pt x="89" y="88"/>
                    </a:cubicBezTo>
                    <a:cubicBezTo>
                      <a:pt x="91" y="89"/>
                      <a:pt x="90" y="86"/>
                      <a:pt x="90" y="86"/>
                    </a:cubicBezTo>
                    <a:cubicBezTo>
                      <a:pt x="97" y="89"/>
                      <a:pt x="115" y="111"/>
                      <a:pt x="116" y="114"/>
                    </a:cubicBezTo>
                    <a:cubicBezTo>
                      <a:pt x="126" y="114"/>
                      <a:pt x="126" y="111"/>
                      <a:pt x="135" y="109"/>
                    </a:cubicBezTo>
                    <a:cubicBezTo>
                      <a:pt x="128" y="81"/>
                      <a:pt x="115" y="83"/>
                      <a:pt x="90" y="77"/>
                    </a:cubicBezTo>
                    <a:cubicBezTo>
                      <a:pt x="90" y="81"/>
                      <a:pt x="89" y="81"/>
                      <a:pt x="92" y="84"/>
                    </a:cubicBezTo>
                    <a:cubicBezTo>
                      <a:pt x="86" y="85"/>
                      <a:pt x="80" y="87"/>
                      <a:pt x="74" y="88"/>
                    </a:cubicBezTo>
                    <a:cubicBezTo>
                      <a:pt x="68" y="94"/>
                      <a:pt x="68" y="98"/>
                      <a:pt x="60" y="102"/>
                    </a:cubicBezTo>
                    <a:cubicBezTo>
                      <a:pt x="69" y="83"/>
                      <a:pt x="81" y="61"/>
                      <a:pt x="89" y="56"/>
                    </a:cubicBezTo>
                    <a:cubicBezTo>
                      <a:pt x="90" y="59"/>
                      <a:pt x="92" y="61"/>
                      <a:pt x="92" y="64"/>
                    </a:cubicBezTo>
                    <a:cubicBezTo>
                      <a:pt x="97" y="64"/>
                      <a:pt x="98" y="65"/>
                      <a:pt x="100" y="64"/>
                    </a:cubicBezTo>
                    <a:cubicBezTo>
                      <a:pt x="103" y="63"/>
                      <a:pt x="104" y="60"/>
                      <a:pt x="106" y="57"/>
                    </a:cubicBezTo>
                    <a:cubicBezTo>
                      <a:pt x="115" y="56"/>
                      <a:pt x="125" y="56"/>
                      <a:pt x="134" y="56"/>
                    </a:cubicBezTo>
                    <a:cubicBezTo>
                      <a:pt x="141" y="57"/>
                      <a:pt x="148" y="59"/>
                      <a:pt x="155" y="61"/>
                    </a:cubicBezTo>
                    <a:cubicBezTo>
                      <a:pt x="159" y="91"/>
                      <a:pt x="148" y="140"/>
                      <a:pt x="120" y="160"/>
                    </a:cubicBezTo>
                    <a:cubicBezTo>
                      <a:pt x="111" y="155"/>
                      <a:pt x="107" y="154"/>
                      <a:pt x="104" y="143"/>
                    </a:cubicBezTo>
                    <a:cubicBezTo>
                      <a:pt x="101" y="143"/>
                      <a:pt x="98" y="142"/>
                      <a:pt x="95" y="141"/>
                    </a:cubicBezTo>
                    <a:cubicBezTo>
                      <a:pt x="95" y="144"/>
                      <a:pt x="94" y="146"/>
                      <a:pt x="94" y="149"/>
                    </a:cubicBezTo>
                    <a:cubicBezTo>
                      <a:pt x="103" y="155"/>
                      <a:pt x="113" y="180"/>
                      <a:pt x="115" y="186"/>
                    </a:cubicBezTo>
                    <a:cubicBezTo>
                      <a:pt x="125" y="189"/>
                      <a:pt x="126" y="187"/>
                      <a:pt x="135" y="188"/>
                    </a:cubicBezTo>
                    <a:cubicBezTo>
                      <a:pt x="151" y="164"/>
                      <a:pt x="185" y="102"/>
                      <a:pt x="178" y="68"/>
                    </a:cubicBezTo>
                    <a:close/>
                    <a:moveTo>
                      <a:pt x="66" y="53"/>
                    </a:moveTo>
                    <a:cubicBezTo>
                      <a:pt x="67" y="54"/>
                      <a:pt x="68" y="55"/>
                      <a:pt x="68" y="56"/>
                    </a:cubicBezTo>
                    <a:cubicBezTo>
                      <a:pt x="65" y="56"/>
                      <a:pt x="61" y="62"/>
                      <a:pt x="55" y="64"/>
                    </a:cubicBezTo>
                    <a:cubicBezTo>
                      <a:pt x="54" y="63"/>
                      <a:pt x="54" y="62"/>
                      <a:pt x="54" y="61"/>
                    </a:cubicBezTo>
                    <a:cubicBezTo>
                      <a:pt x="56" y="59"/>
                      <a:pt x="59" y="57"/>
                      <a:pt x="61" y="56"/>
                    </a:cubicBezTo>
                    <a:cubicBezTo>
                      <a:pt x="60" y="54"/>
                      <a:pt x="62" y="54"/>
                      <a:pt x="60" y="55"/>
                    </a:cubicBezTo>
                    <a:cubicBezTo>
                      <a:pt x="63" y="46"/>
                      <a:pt x="71" y="42"/>
                      <a:pt x="75" y="36"/>
                    </a:cubicBezTo>
                    <a:cubicBezTo>
                      <a:pt x="75" y="36"/>
                      <a:pt x="76" y="36"/>
                      <a:pt x="76" y="36"/>
                    </a:cubicBezTo>
                    <a:cubicBezTo>
                      <a:pt x="77" y="43"/>
                      <a:pt x="71" y="51"/>
                      <a:pt x="66" y="53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ïsḷïḍè">
                <a:extLst>
                  <a:ext uri="{FF2B5EF4-FFF2-40B4-BE49-F238E27FC236}">
                    <a16:creationId xmlns:a16="http://schemas.microsoft.com/office/drawing/2014/main" id="{43B59285-F214-4EED-9029-24AAA4AAE2A4}"/>
                  </a:ext>
                </a:extLst>
              </p:cNvPr>
              <p:cNvSpPr/>
              <p:nvPr/>
            </p:nvSpPr>
            <p:spPr bwMode="auto">
              <a:xfrm>
                <a:off x="7302501" y="3208338"/>
                <a:ext cx="6350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íṥlîḑè">
                <a:extLst>
                  <a:ext uri="{FF2B5EF4-FFF2-40B4-BE49-F238E27FC236}">
                    <a16:creationId xmlns:a16="http://schemas.microsoft.com/office/drawing/2014/main" id="{441C1C17-0D01-41D6-A7A8-FAB82C11B43D}"/>
                  </a:ext>
                </a:extLst>
              </p:cNvPr>
              <p:cNvSpPr/>
              <p:nvPr/>
            </p:nvSpPr>
            <p:spPr bwMode="auto">
              <a:xfrm>
                <a:off x="7342189" y="3248026"/>
                <a:ext cx="6350" cy="7938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iṧlîḋè">
                <a:extLst>
                  <a:ext uri="{FF2B5EF4-FFF2-40B4-BE49-F238E27FC236}">
                    <a16:creationId xmlns:a16="http://schemas.microsoft.com/office/drawing/2014/main" id="{1C1C1D25-D546-4065-AB4F-9D481C03812D}"/>
                  </a:ext>
                </a:extLst>
              </p:cNvPr>
              <p:cNvSpPr/>
              <p:nvPr/>
            </p:nvSpPr>
            <p:spPr bwMode="auto">
              <a:xfrm>
                <a:off x="7269164" y="3381376"/>
                <a:ext cx="6350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ïsḻíďê">
                <a:extLst>
                  <a:ext uri="{FF2B5EF4-FFF2-40B4-BE49-F238E27FC236}">
                    <a16:creationId xmlns:a16="http://schemas.microsoft.com/office/drawing/2014/main" id="{208F0BB6-A838-4EC8-BEEE-6A5FDE22B63E}"/>
                  </a:ext>
                </a:extLst>
              </p:cNvPr>
              <p:cNvSpPr/>
              <p:nvPr/>
            </p:nvSpPr>
            <p:spPr bwMode="auto">
              <a:xfrm>
                <a:off x="7254876" y="3384551"/>
                <a:ext cx="4763" cy="6350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1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îṣḷïďé">
                <a:extLst>
                  <a:ext uri="{FF2B5EF4-FFF2-40B4-BE49-F238E27FC236}">
                    <a16:creationId xmlns:a16="http://schemas.microsoft.com/office/drawing/2014/main" id="{00B4EA8B-4711-49B5-983A-0A72AF4D936C}"/>
                  </a:ext>
                </a:extLst>
              </p:cNvPr>
              <p:cNvSpPr/>
              <p:nvPr/>
            </p:nvSpPr>
            <p:spPr bwMode="auto">
              <a:xfrm>
                <a:off x="7142164" y="3473451"/>
                <a:ext cx="203200" cy="185738"/>
              </a:xfrm>
              <a:custGeom>
                <a:avLst/>
                <a:gdLst>
                  <a:gd name="T0" fmla="*/ 57 w 67"/>
                  <a:gd name="T1" fmla="*/ 0 h 61"/>
                  <a:gd name="T2" fmla="*/ 67 w 67"/>
                  <a:gd name="T3" fmla="*/ 9 h 61"/>
                  <a:gd name="T4" fmla="*/ 65 w 67"/>
                  <a:gd name="T5" fmla="*/ 10 h 61"/>
                  <a:gd name="T6" fmla="*/ 61 w 67"/>
                  <a:gd name="T7" fmla="*/ 9 h 61"/>
                  <a:gd name="T8" fmla="*/ 17 w 67"/>
                  <a:gd name="T9" fmla="*/ 61 h 61"/>
                  <a:gd name="T10" fmla="*/ 2 w 67"/>
                  <a:gd name="T11" fmla="*/ 58 h 61"/>
                  <a:gd name="T12" fmla="*/ 0 w 67"/>
                  <a:gd name="T13" fmla="*/ 53 h 61"/>
                  <a:gd name="T14" fmla="*/ 1 w 67"/>
                  <a:gd name="T15" fmla="*/ 50 h 61"/>
                  <a:gd name="T16" fmla="*/ 39 w 67"/>
                  <a:gd name="T17" fmla="*/ 18 h 61"/>
                  <a:gd name="T18" fmla="*/ 58 w 67"/>
                  <a:gd name="T19" fmla="*/ 7 h 61"/>
                  <a:gd name="T20" fmla="*/ 60 w 67"/>
                  <a:gd name="T21" fmla="*/ 7 h 61"/>
                  <a:gd name="T22" fmla="*/ 55 w 67"/>
                  <a:gd name="T23" fmla="*/ 3 h 61"/>
                  <a:gd name="T24" fmla="*/ 57 w 67"/>
                  <a:gd name="T2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61">
                    <a:moveTo>
                      <a:pt x="57" y="0"/>
                    </a:moveTo>
                    <a:cubicBezTo>
                      <a:pt x="63" y="1"/>
                      <a:pt x="65" y="2"/>
                      <a:pt x="67" y="9"/>
                    </a:cubicBezTo>
                    <a:cubicBezTo>
                      <a:pt x="67" y="9"/>
                      <a:pt x="66" y="10"/>
                      <a:pt x="65" y="10"/>
                    </a:cubicBezTo>
                    <a:cubicBezTo>
                      <a:pt x="63" y="7"/>
                      <a:pt x="64" y="10"/>
                      <a:pt x="61" y="9"/>
                    </a:cubicBezTo>
                    <a:cubicBezTo>
                      <a:pt x="62" y="24"/>
                      <a:pt x="18" y="55"/>
                      <a:pt x="17" y="61"/>
                    </a:cubicBezTo>
                    <a:cubicBezTo>
                      <a:pt x="12" y="60"/>
                      <a:pt x="7" y="59"/>
                      <a:pt x="2" y="58"/>
                    </a:cubicBezTo>
                    <a:cubicBezTo>
                      <a:pt x="2" y="56"/>
                      <a:pt x="2" y="56"/>
                      <a:pt x="0" y="53"/>
                    </a:cubicBezTo>
                    <a:cubicBezTo>
                      <a:pt x="1" y="52"/>
                      <a:pt x="1" y="51"/>
                      <a:pt x="1" y="50"/>
                    </a:cubicBezTo>
                    <a:cubicBezTo>
                      <a:pt x="13" y="49"/>
                      <a:pt x="29" y="28"/>
                      <a:pt x="39" y="18"/>
                    </a:cubicBezTo>
                    <a:cubicBezTo>
                      <a:pt x="44" y="13"/>
                      <a:pt x="58" y="7"/>
                      <a:pt x="58" y="7"/>
                    </a:cubicBezTo>
                    <a:cubicBezTo>
                      <a:pt x="58" y="7"/>
                      <a:pt x="59" y="7"/>
                      <a:pt x="60" y="7"/>
                    </a:cubicBezTo>
                    <a:cubicBezTo>
                      <a:pt x="58" y="5"/>
                      <a:pt x="57" y="4"/>
                      <a:pt x="55" y="3"/>
                    </a:cubicBezTo>
                    <a:cubicBezTo>
                      <a:pt x="58" y="1"/>
                      <a:pt x="56" y="2"/>
                      <a:pt x="5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išḷîḋê">
              <a:extLst>
                <a:ext uri="{FF2B5EF4-FFF2-40B4-BE49-F238E27FC236}">
                  <a16:creationId xmlns:a16="http://schemas.microsoft.com/office/drawing/2014/main" id="{B855B8F8-35A6-4EDB-BB99-4ED41E239088}"/>
                </a:ext>
              </a:extLst>
            </p:cNvPr>
            <p:cNvGrpSpPr/>
            <p:nvPr/>
          </p:nvGrpSpPr>
          <p:grpSpPr>
            <a:xfrm>
              <a:off x="6350001" y="2863851"/>
              <a:ext cx="431800" cy="733425"/>
              <a:chOff x="6350001" y="2863851"/>
              <a:chExt cx="431800" cy="733425"/>
            </a:xfrm>
          </p:grpSpPr>
          <p:sp>
            <p:nvSpPr>
              <p:cNvPr id="69" name="íślîḋe">
                <a:extLst>
                  <a:ext uri="{FF2B5EF4-FFF2-40B4-BE49-F238E27FC236}">
                    <a16:creationId xmlns:a16="http://schemas.microsoft.com/office/drawing/2014/main" id="{1322CE1D-4434-4E79-8B73-F53C9AF99D5C}"/>
                  </a:ext>
                </a:extLst>
              </p:cNvPr>
              <p:cNvSpPr/>
              <p:nvPr/>
            </p:nvSpPr>
            <p:spPr bwMode="auto">
              <a:xfrm>
                <a:off x="6618289" y="3116263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íṣlíďé">
                <a:extLst>
                  <a:ext uri="{FF2B5EF4-FFF2-40B4-BE49-F238E27FC236}">
                    <a16:creationId xmlns:a16="http://schemas.microsoft.com/office/drawing/2014/main" id="{29EBCA47-9C43-40BA-896D-5824454943BB}"/>
                  </a:ext>
                </a:extLst>
              </p:cNvPr>
              <p:cNvSpPr/>
              <p:nvPr/>
            </p:nvSpPr>
            <p:spPr bwMode="auto">
              <a:xfrm>
                <a:off x="6350001" y="2863851"/>
                <a:ext cx="431800" cy="733425"/>
              </a:xfrm>
              <a:custGeom>
                <a:avLst/>
                <a:gdLst>
                  <a:gd name="T0" fmla="*/ 143 w 143"/>
                  <a:gd name="T1" fmla="*/ 12 h 241"/>
                  <a:gd name="T2" fmla="*/ 120 w 143"/>
                  <a:gd name="T3" fmla="*/ 1 h 241"/>
                  <a:gd name="T4" fmla="*/ 35 w 143"/>
                  <a:gd name="T5" fmla="*/ 9 h 241"/>
                  <a:gd name="T6" fmla="*/ 10 w 143"/>
                  <a:gd name="T7" fmla="*/ 21 h 241"/>
                  <a:gd name="T8" fmla="*/ 74 w 143"/>
                  <a:gd name="T9" fmla="*/ 31 h 241"/>
                  <a:gd name="T10" fmla="*/ 63 w 143"/>
                  <a:gd name="T11" fmla="*/ 62 h 241"/>
                  <a:gd name="T12" fmla="*/ 80 w 143"/>
                  <a:gd name="T13" fmla="*/ 89 h 241"/>
                  <a:gd name="T14" fmla="*/ 81 w 143"/>
                  <a:gd name="T15" fmla="*/ 111 h 241"/>
                  <a:gd name="T16" fmla="*/ 32 w 143"/>
                  <a:gd name="T17" fmla="*/ 113 h 241"/>
                  <a:gd name="T18" fmla="*/ 36 w 143"/>
                  <a:gd name="T19" fmla="*/ 70 h 241"/>
                  <a:gd name="T20" fmla="*/ 28 w 143"/>
                  <a:gd name="T21" fmla="*/ 44 h 241"/>
                  <a:gd name="T22" fmla="*/ 10 w 143"/>
                  <a:gd name="T23" fmla="*/ 71 h 241"/>
                  <a:gd name="T24" fmla="*/ 4 w 143"/>
                  <a:gd name="T25" fmla="*/ 185 h 241"/>
                  <a:gd name="T26" fmla="*/ 37 w 143"/>
                  <a:gd name="T27" fmla="*/ 241 h 241"/>
                  <a:gd name="T28" fmla="*/ 37 w 143"/>
                  <a:gd name="T29" fmla="*/ 221 h 241"/>
                  <a:gd name="T30" fmla="*/ 63 w 143"/>
                  <a:gd name="T31" fmla="*/ 224 h 241"/>
                  <a:gd name="T32" fmla="*/ 133 w 143"/>
                  <a:gd name="T33" fmla="*/ 225 h 241"/>
                  <a:gd name="T34" fmla="*/ 73 w 143"/>
                  <a:gd name="T35" fmla="*/ 208 h 241"/>
                  <a:gd name="T36" fmla="*/ 71 w 143"/>
                  <a:gd name="T37" fmla="*/ 207 h 241"/>
                  <a:gd name="T38" fmla="*/ 90 w 143"/>
                  <a:gd name="T39" fmla="*/ 161 h 241"/>
                  <a:gd name="T40" fmla="*/ 131 w 143"/>
                  <a:gd name="T41" fmla="*/ 176 h 241"/>
                  <a:gd name="T42" fmla="*/ 93 w 143"/>
                  <a:gd name="T43" fmla="*/ 148 h 241"/>
                  <a:gd name="T44" fmla="*/ 130 w 143"/>
                  <a:gd name="T45" fmla="*/ 124 h 241"/>
                  <a:gd name="T46" fmla="*/ 128 w 143"/>
                  <a:gd name="T47" fmla="*/ 108 h 241"/>
                  <a:gd name="T48" fmla="*/ 95 w 143"/>
                  <a:gd name="T49" fmla="*/ 86 h 241"/>
                  <a:gd name="T50" fmla="*/ 132 w 143"/>
                  <a:gd name="T51" fmla="*/ 77 h 241"/>
                  <a:gd name="T52" fmla="*/ 125 w 143"/>
                  <a:gd name="T53" fmla="*/ 62 h 241"/>
                  <a:gd name="T54" fmla="*/ 93 w 143"/>
                  <a:gd name="T55" fmla="*/ 27 h 241"/>
                  <a:gd name="T56" fmla="*/ 142 w 143"/>
                  <a:gd name="T57" fmla="*/ 20 h 241"/>
                  <a:gd name="T58" fmla="*/ 70 w 143"/>
                  <a:gd name="T59" fmla="*/ 152 h 241"/>
                  <a:gd name="T60" fmla="*/ 64 w 143"/>
                  <a:gd name="T61" fmla="*/ 208 h 241"/>
                  <a:gd name="T62" fmla="*/ 36 w 143"/>
                  <a:gd name="T63" fmla="*/ 209 h 241"/>
                  <a:gd name="T64" fmla="*/ 45 w 143"/>
                  <a:gd name="T65" fmla="*/ 141 h 241"/>
                  <a:gd name="T66" fmla="*/ 73 w 143"/>
                  <a:gd name="T67" fmla="*/ 141 h 241"/>
                  <a:gd name="T68" fmla="*/ 72 w 143"/>
                  <a:gd name="T69" fmla="*/ 146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3" h="241">
                    <a:moveTo>
                      <a:pt x="142" y="20"/>
                    </a:moveTo>
                    <a:cubicBezTo>
                      <a:pt x="143" y="17"/>
                      <a:pt x="143" y="15"/>
                      <a:pt x="143" y="12"/>
                    </a:cubicBezTo>
                    <a:cubicBezTo>
                      <a:pt x="139" y="10"/>
                      <a:pt x="141" y="7"/>
                      <a:pt x="138" y="5"/>
                    </a:cubicBezTo>
                    <a:cubicBezTo>
                      <a:pt x="132" y="0"/>
                      <a:pt x="127" y="2"/>
                      <a:pt x="120" y="1"/>
                    </a:cubicBezTo>
                    <a:cubicBezTo>
                      <a:pt x="114" y="7"/>
                      <a:pt x="103" y="0"/>
                      <a:pt x="94" y="4"/>
                    </a:cubicBezTo>
                    <a:cubicBezTo>
                      <a:pt x="80" y="10"/>
                      <a:pt x="46" y="5"/>
                      <a:pt x="35" y="9"/>
                    </a:cubicBezTo>
                    <a:cubicBezTo>
                      <a:pt x="26" y="12"/>
                      <a:pt x="20" y="14"/>
                      <a:pt x="11" y="17"/>
                    </a:cubicBezTo>
                    <a:cubicBezTo>
                      <a:pt x="10" y="18"/>
                      <a:pt x="10" y="20"/>
                      <a:pt x="10" y="21"/>
                    </a:cubicBezTo>
                    <a:cubicBezTo>
                      <a:pt x="34" y="33"/>
                      <a:pt x="28" y="43"/>
                      <a:pt x="54" y="34"/>
                    </a:cubicBezTo>
                    <a:cubicBezTo>
                      <a:pt x="59" y="36"/>
                      <a:pt x="69" y="34"/>
                      <a:pt x="74" y="31"/>
                    </a:cubicBezTo>
                    <a:cubicBezTo>
                      <a:pt x="74" y="34"/>
                      <a:pt x="73" y="32"/>
                      <a:pt x="75" y="34"/>
                    </a:cubicBezTo>
                    <a:cubicBezTo>
                      <a:pt x="71" y="43"/>
                      <a:pt x="67" y="52"/>
                      <a:pt x="63" y="62"/>
                    </a:cubicBezTo>
                    <a:cubicBezTo>
                      <a:pt x="44" y="87"/>
                      <a:pt x="25" y="100"/>
                      <a:pt x="69" y="107"/>
                    </a:cubicBezTo>
                    <a:cubicBezTo>
                      <a:pt x="74" y="99"/>
                      <a:pt x="79" y="97"/>
                      <a:pt x="80" y="89"/>
                    </a:cubicBezTo>
                    <a:cubicBezTo>
                      <a:pt x="82" y="89"/>
                      <a:pt x="80" y="89"/>
                      <a:pt x="84" y="89"/>
                    </a:cubicBezTo>
                    <a:cubicBezTo>
                      <a:pt x="80" y="96"/>
                      <a:pt x="79" y="106"/>
                      <a:pt x="81" y="111"/>
                    </a:cubicBezTo>
                    <a:cubicBezTo>
                      <a:pt x="73" y="111"/>
                      <a:pt x="46" y="117"/>
                      <a:pt x="37" y="120"/>
                    </a:cubicBezTo>
                    <a:cubicBezTo>
                      <a:pt x="33" y="117"/>
                      <a:pt x="33" y="116"/>
                      <a:pt x="32" y="113"/>
                    </a:cubicBezTo>
                    <a:cubicBezTo>
                      <a:pt x="33" y="111"/>
                      <a:pt x="33" y="70"/>
                      <a:pt x="33" y="69"/>
                    </a:cubicBezTo>
                    <a:cubicBezTo>
                      <a:pt x="34" y="70"/>
                      <a:pt x="35" y="70"/>
                      <a:pt x="36" y="70"/>
                    </a:cubicBezTo>
                    <a:cubicBezTo>
                      <a:pt x="33" y="64"/>
                      <a:pt x="35" y="58"/>
                      <a:pt x="36" y="49"/>
                    </a:cubicBezTo>
                    <a:cubicBezTo>
                      <a:pt x="33" y="48"/>
                      <a:pt x="31" y="46"/>
                      <a:pt x="28" y="44"/>
                    </a:cubicBezTo>
                    <a:cubicBezTo>
                      <a:pt x="27" y="44"/>
                      <a:pt x="26" y="44"/>
                      <a:pt x="25" y="43"/>
                    </a:cubicBezTo>
                    <a:cubicBezTo>
                      <a:pt x="21" y="53"/>
                      <a:pt x="14" y="61"/>
                      <a:pt x="10" y="71"/>
                    </a:cubicBezTo>
                    <a:cubicBezTo>
                      <a:pt x="15" y="80"/>
                      <a:pt x="0" y="118"/>
                      <a:pt x="5" y="136"/>
                    </a:cubicBezTo>
                    <a:cubicBezTo>
                      <a:pt x="7" y="141"/>
                      <a:pt x="1" y="180"/>
                      <a:pt x="4" y="185"/>
                    </a:cubicBezTo>
                    <a:cubicBezTo>
                      <a:pt x="11" y="199"/>
                      <a:pt x="12" y="222"/>
                      <a:pt x="18" y="240"/>
                    </a:cubicBezTo>
                    <a:cubicBezTo>
                      <a:pt x="24" y="241"/>
                      <a:pt x="31" y="241"/>
                      <a:pt x="37" y="241"/>
                    </a:cubicBezTo>
                    <a:cubicBezTo>
                      <a:pt x="39" y="239"/>
                      <a:pt x="40" y="237"/>
                      <a:pt x="42" y="234"/>
                    </a:cubicBezTo>
                    <a:cubicBezTo>
                      <a:pt x="40" y="230"/>
                      <a:pt x="39" y="225"/>
                      <a:pt x="37" y="221"/>
                    </a:cubicBezTo>
                    <a:cubicBezTo>
                      <a:pt x="37" y="220"/>
                      <a:pt x="38" y="220"/>
                      <a:pt x="39" y="219"/>
                    </a:cubicBezTo>
                    <a:cubicBezTo>
                      <a:pt x="37" y="226"/>
                      <a:pt x="59" y="225"/>
                      <a:pt x="63" y="224"/>
                    </a:cubicBezTo>
                    <a:cubicBezTo>
                      <a:pt x="74" y="219"/>
                      <a:pt x="94" y="224"/>
                      <a:pt x="109" y="218"/>
                    </a:cubicBezTo>
                    <a:cubicBezTo>
                      <a:pt x="113" y="221"/>
                      <a:pt x="133" y="225"/>
                      <a:pt x="133" y="225"/>
                    </a:cubicBezTo>
                    <a:cubicBezTo>
                      <a:pt x="136" y="222"/>
                      <a:pt x="139" y="220"/>
                      <a:pt x="142" y="217"/>
                    </a:cubicBezTo>
                    <a:cubicBezTo>
                      <a:pt x="137" y="199"/>
                      <a:pt x="82" y="204"/>
                      <a:pt x="73" y="208"/>
                    </a:cubicBezTo>
                    <a:cubicBezTo>
                      <a:pt x="73" y="207"/>
                      <a:pt x="73" y="206"/>
                      <a:pt x="73" y="206"/>
                    </a:cubicBezTo>
                    <a:cubicBezTo>
                      <a:pt x="72" y="206"/>
                      <a:pt x="72" y="206"/>
                      <a:pt x="71" y="207"/>
                    </a:cubicBezTo>
                    <a:cubicBezTo>
                      <a:pt x="77" y="186"/>
                      <a:pt x="87" y="181"/>
                      <a:pt x="89" y="162"/>
                    </a:cubicBezTo>
                    <a:cubicBezTo>
                      <a:pt x="90" y="162"/>
                      <a:pt x="90" y="161"/>
                      <a:pt x="90" y="161"/>
                    </a:cubicBezTo>
                    <a:cubicBezTo>
                      <a:pt x="98" y="162"/>
                      <a:pt x="101" y="185"/>
                      <a:pt x="117" y="182"/>
                    </a:cubicBezTo>
                    <a:cubicBezTo>
                      <a:pt x="124" y="183"/>
                      <a:pt x="126" y="179"/>
                      <a:pt x="131" y="176"/>
                    </a:cubicBezTo>
                    <a:cubicBezTo>
                      <a:pt x="123" y="159"/>
                      <a:pt x="110" y="150"/>
                      <a:pt x="95" y="152"/>
                    </a:cubicBezTo>
                    <a:cubicBezTo>
                      <a:pt x="95" y="151"/>
                      <a:pt x="94" y="149"/>
                      <a:pt x="93" y="148"/>
                    </a:cubicBezTo>
                    <a:cubicBezTo>
                      <a:pt x="98" y="145"/>
                      <a:pt x="94" y="132"/>
                      <a:pt x="100" y="128"/>
                    </a:cubicBezTo>
                    <a:cubicBezTo>
                      <a:pt x="99" y="126"/>
                      <a:pt x="124" y="122"/>
                      <a:pt x="130" y="124"/>
                    </a:cubicBezTo>
                    <a:cubicBezTo>
                      <a:pt x="132" y="122"/>
                      <a:pt x="130" y="123"/>
                      <a:pt x="133" y="123"/>
                    </a:cubicBezTo>
                    <a:cubicBezTo>
                      <a:pt x="131" y="118"/>
                      <a:pt x="129" y="113"/>
                      <a:pt x="128" y="108"/>
                    </a:cubicBezTo>
                    <a:cubicBezTo>
                      <a:pt x="120" y="107"/>
                      <a:pt x="111" y="103"/>
                      <a:pt x="103" y="106"/>
                    </a:cubicBezTo>
                    <a:cubicBezTo>
                      <a:pt x="102" y="95"/>
                      <a:pt x="100" y="95"/>
                      <a:pt x="95" y="86"/>
                    </a:cubicBezTo>
                    <a:cubicBezTo>
                      <a:pt x="95" y="86"/>
                      <a:pt x="94" y="86"/>
                      <a:pt x="93" y="87"/>
                    </a:cubicBezTo>
                    <a:cubicBezTo>
                      <a:pt x="101" y="79"/>
                      <a:pt x="120" y="77"/>
                      <a:pt x="132" y="77"/>
                    </a:cubicBezTo>
                    <a:cubicBezTo>
                      <a:pt x="131" y="76"/>
                      <a:pt x="131" y="75"/>
                      <a:pt x="131" y="74"/>
                    </a:cubicBezTo>
                    <a:cubicBezTo>
                      <a:pt x="131" y="73"/>
                      <a:pt x="130" y="65"/>
                      <a:pt x="125" y="62"/>
                    </a:cubicBezTo>
                    <a:cubicBezTo>
                      <a:pt x="118" y="56"/>
                      <a:pt x="107" y="58"/>
                      <a:pt x="95" y="63"/>
                    </a:cubicBezTo>
                    <a:cubicBezTo>
                      <a:pt x="99" y="52"/>
                      <a:pt x="99" y="41"/>
                      <a:pt x="93" y="27"/>
                    </a:cubicBezTo>
                    <a:cubicBezTo>
                      <a:pt x="94" y="26"/>
                      <a:pt x="94" y="26"/>
                      <a:pt x="94" y="25"/>
                    </a:cubicBezTo>
                    <a:cubicBezTo>
                      <a:pt x="105" y="24"/>
                      <a:pt x="129" y="16"/>
                      <a:pt x="142" y="20"/>
                    </a:cubicBezTo>
                    <a:close/>
                    <a:moveTo>
                      <a:pt x="72" y="146"/>
                    </a:moveTo>
                    <a:cubicBezTo>
                      <a:pt x="71" y="148"/>
                      <a:pt x="71" y="150"/>
                      <a:pt x="70" y="152"/>
                    </a:cubicBezTo>
                    <a:cubicBezTo>
                      <a:pt x="68" y="156"/>
                      <a:pt x="51" y="190"/>
                      <a:pt x="51" y="192"/>
                    </a:cubicBezTo>
                    <a:cubicBezTo>
                      <a:pt x="48" y="194"/>
                      <a:pt x="63" y="205"/>
                      <a:pt x="64" y="208"/>
                    </a:cubicBezTo>
                    <a:cubicBezTo>
                      <a:pt x="60" y="205"/>
                      <a:pt x="40" y="205"/>
                      <a:pt x="37" y="210"/>
                    </a:cubicBezTo>
                    <a:cubicBezTo>
                      <a:pt x="36" y="210"/>
                      <a:pt x="36" y="209"/>
                      <a:pt x="36" y="209"/>
                    </a:cubicBezTo>
                    <a:cubicBezTo>
                      <a:pt x="29" y="201"/>
                      <a:pt x="29" y="140"/>
                      <a:pt x="32" y="129"/>
                    </a:cubicBezTo>
                    <a:cubicBezTo>
                      <a:pt x="37" y="133"/>
                      <a:pt x="43" y="139"/>
                      <a:pt x="45" y="141"/>
                    </a:cubicBezTo>
                    <a:cubicBezTo>
                      <a:pt x="56" y="144"/>
                      <a:pt x="67" y="140"/>
                      <a:pt x="72" y="141"/>
                    </a:cubicBezTo>
                    <a:cubicBezTo>
                      <a:pt x="72" y="141"/>
                      <a:pt x="72" y="141"/>
                      <a:pt x="73" y="141"/>
                    </a:cubicBezTo>
                    <a:cubicBezTo>
                      <a:pt x="73" y="141"/>
                      <a:pt x="72" y="141"/>
                      <a:pt x="72" y="141"/>
                    </a:cubicBezTo>
                    <a:cubicBezTo>
                      <a:pt x="71" y="142"/>
                      <a:pt x="72" y="146"/>
                      <a:pt x="72" y="146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iṧļîḑé">
                <a:extLst>
                  <a:ext uri="{FF2B5EF4-FFF2-40B4-BE49-F238E27FC236}">
                    <a16:creationId xmlns:a16="http://schemas.microsoft.com/office/drawing/2014/main" id="{811EE570-189D-415C-BF02-A93A26913531}"/>
                  </a:ext>
                </a:extLst>
              </p:cNvPr>
              <p:cNvSpPr/>
              <p:nvPr/>
            </p:nvSpPr>
            <p:spPr bwMode="auto">
              <a:xfrm>
                <a:off x="6551614" y="3484563"/>
                <a:ext cx="9525" cy="12700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4 h 4"/>
                  <a:gd name="T4" fmla="*/ 3 w 3"/>
                  <a:gd name="T5" fmla="*/ 1 h 4"/>
                  <a:gd name="T6" fmla="*/ 1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0" y="3"/>
                      <a:pt x="0" y="1"/>
                      <a:pt x="1" y="4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1" y="1"/>
                      <a:pt x="3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8" name="ïšḻïḍê">
              <a:extLst>
                <a:ext uri="{FF2B5EF4-FFF2-40B4-BE49-F238E27FC236}">
                  <a16:creationId xmlns:a16="http://schemas.microsoft.com/office/drawing/2014/main" id="{60012DEB-0982-490E-A42A-756C166C7548}"/>
                </a:ext>
              </a:extLst>
            </p:cNvPr>
            <p:cNvSpPr/>
            <p:nvPr/>
          </p:nvSpPr>
          <p:spPr bwMode="auto">
            <a:xfrm>
              <a:off x="2009775" y="2593975"/>
              <a:ext cx="1500187" cy="423863"/>
            </a:xfrm>
            <a:custGeom>
              <a:avLst/>
              <a:gdLst>
                <a:gd name="T0" fmla="*/ 0 w 676"/>
                <a:gd name="T1" fmla="*/ 98 h 191"/>
                <a:gd name="T2" fmla="*/ 77 w 676"/>
                <a:gd name="T3" fmla="*/ 190 h 191"/>
                <a:gd name="T4" fmla="*/ 341 w 676"/>
                <a:gd name="T5" fmla="*/ 123 h 191"/>
                <a:gd name="T6" fmla="*/ 600 w 676"/>
                <a:gd name="T7" fmla="*/ 187 h 191"/>
                <a:gd name="T8" fmla="*/ 676 w 676"/>
                <a:gd name="T9" fmla="*/ 97 h 191"/>
                <a:gd name="T10" fmla="*/ 332 w 676"/>
                <a:gd name="T11" fmla="*/ 6 h 191"/>
                <a:gd name="T12" fmla="*/ 0 w 676"/>
                <a:gd name="T13" fmla="*/ 9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6" h="191">
                  <a:moveTo>
                    <a:pt x="0" y="98"/>
                  </a:moveTo>
                  <a:cubicBezTo>
                    <a:pt x="77" y="190"/>
                    <a:pt x="77" y="190"/>
                    <a:pt x="77" y="190"/>
                  </a:cubicBezTo>
                  <a:cubicBezTo>
                    <a:pt x="77" y="190"/>
                    <a:pt x="223" y="123"/>
                    <a:pt x="341" y="123"/>
                  </a:cubicBezTo>
                  <a:cubicBezTo>
                    <a:pt x="462" y="123"/>
                    <a:pt x="597" y="191"/>
                    <a:pt x="600" y="187"/>
                  </a:cubicBezTo>
                  <a:cubicBezTo>
                    <a:pt x="609" y="180"/>
                    <a:pt x="676" y="97"/>
                    <a:pt x="676" y="97"/>
                  </a:cubicBezTo>
                  <a:cubicBezTo>
                    <a:pt x="676" y="97"/>
                    <a:pt x="455" y="0"/>
                    <a:pt x="332" y="6"/>
                  </a:cubicBezTo>
                  <a:cubicBezTo>
                    <a:pt x="210" y="13"/>
                    <a:pt x="95" y="59"/>
                    <a:pt x="0" y="98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ṩ1ïdé">
              <a:extLst>
                <a:ext uri="{FF2B5EF4-FFF2-40B4-BE49-F238E27FC236}">
                  <a16:creationId xmlns:a16="http://schemas.microsoft.com/office/drawing/2014/main" id="{8569899C-7AA3-481C-8096-D34FDD3BC66D}"/>
                </a:ext>
              </a:extLst>
            </p:cNvPr>
            <p:cNvSpPr/>
            <p:nvPr/>
          </p:nvSpPr>
          <p:spPr bwMode="auto">
            <a:xfrm>
              <a:off x="2254250" y="2755900"/>
              <a:ext cx="169862" cy="169863"/>
            </a:xfrm>
            <a:custGeom>
              <a:avLst/>
              <a:gdLst>
                <a:gd name="T0" fmla="*/ 72 w 77"/>
                <a:gd name="T1" fmla="*/ 38 h 76"/>
                <a:gd name="T2" fmla="*/ 49 w 77"/>
                <a:gd name="T3" fmla="*/ 26 h 76"/>
                <a:gd name="T4" fmla="*/ 44 w 77"/>
                <a:gd name="T5" fmla="*/ 3 h 76"/>
                <a:gd name="T6" fmla="*/ 0 w 77"/>
                <a:gd name="T7" fmla="*/ 18 h 76"/>
                <a:gd name="T8" fmla="*/ 1 w 77"/>
                <a:gd name="T9" fmla="*/ 20 h 76"/>
                <a:gd name="T10" fmla="*/ 7 w 77"/>
                <a:gd name="T11" fmla="*/ 23 h 76"/>
                <a:gd name="T12" fmla="*/ 21 w 77"/>
                <a:gd name="T13" fmla="*/ 63 h 76"/>
                <a:gd name="T14" fmla="*/ 21 w 77"/>
                <a:gd name="T15" fmla="*/ 73 h 76"/>
                <a:gd name="T16" fmla="*/ 21 w 77"/>
                <a:gd name="T17" fmla="*/ 76 h 76"/>
                <a:gd name="T18" fmla="*/ 58 w 77"/>
                <a:gd name="T19" fmla="*/ 63 h 76"/>
                <a:gd name="T20" fmla="*/ 72 w 77"/>
                <a:gd name="T21" fmla="*/ 38 h 76"/>
                <a:gd name="T22" fmla="*/ 25 w 77"/>
                <a:gd name="T23" fmla="*/ 19 h 76"/>
                <a:gd name="T24" fmla="*/ 32 w 77"/>
                <a:gd name="T25" fmla="*/ 13 h 76"/>
                <a:gd name="T26" fmla="*/ 30 w 77"/>
                <a:gd name="T27" fmla="*/ 32 h 76"/>
                <a:gd name="T28" fmla="*/ 25 w 77"/>
                <a:gd name="T29" fmla="*/ 19 h 76"/>
                <a:gd name="T30" fmla="*/ 53 w 77"/>
                <a:gd name="T31" fmla="*/ 55 h 76"/>
                <a:gd name="T32" fmla="*/ 40 w 77"/>
                <a:gd name="T33" fmla="*/ 60 h 76"/>
                <a:gd name="T34" fmla="*/ 32 w 77"/>
                <a:gd name="T35" fmla="*/ 39 h 76"/>
                <a:gd name="T36" fmla="*/ 40 w 77"/>
                <a:gd name="T37" fmla="*/ 33 h 76"/>
                <a:gd name="T38" fmla="*/ 53 w 77"/>
                <a:gd name="T39" fmla="*/ 5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76">
                  <a:moveTo>
                    <a:pt x="72" y="38"/>
                  </a:moveTo>
                  <a:cubicBezTo>
                    <a:pt x="67" y="28"/>
                    <a:pt x="58" y="26"/>
                    <a:pt x="49" y="26"/>
                  </a:cubicBezTo>
                  <a:cubicBezTo>
                    <a:pt x="68" y="7"/>
                    <a:pt x="52" y="0"/>
                    <a:pt x="44" y="3"/>
                  </a:cubicBezTo>
                  <a:cubicBezTo>
                    <a:pt x="42" y="3"/>
                    <a:pt x="0" y="18"/>
                    <a:pt x="0" y="18"/>
                  </a:cubicBezTo>
                  <a:cubicBezTo>
                    <a:pt x="0" y="18"/>
                    <a:pt x="0" y="18"/>
                    <a:pt x="1" y="20"/>
                  </a:cubicBezTo>
                  <a:cubicBezTo>
                    <a:pt x="7" y="20"/>
                    <a:pt x="7" y="23"/>
                    <a:pt x="7" y="23"/>
                  </a:cubicBezTo>
                  <a:cubicBezTo>
                    <a:pt x="7" y="23"/>
                    <a:pt x="18" y="56"/>
                    <a:pt x="21" y="63"/>
                  </a:cubicBezTo>
                  <a:cubicBezTo>
                    <a:pt x="23" y="69"/>
                    <a:pt x="23" y="70"/>
                    <a:pt x="21" y="73"/>
                  </a:cubicBezTo>
                  <a:cubicBezTo>
                    <a:pt x="18" y="75"/>
                    <a:pt x="21" y="76"/>
                    <a:pt x="21" y="76"/>
                  </a:cubicBezTo>
                  <a:cubicBezTo>
                    <a:pt x="21" y="76"/>
                    <a:pt x="46" y="67"/>
                    <a:pt x="58" y="63"/>
                  </a:cubicBezTo>
                  <a:cubicBezTo>
                    <a:pt x="70" y="58"/>
                    <a:pt x="77" y="48"/>
                    <a:pt x="72" y="38"/>
                  </a:cubicBezTo>
                  <a:close/>
                  <a:moveTo>
                    <a:pt x="25" y="19"/>
                  </a:moveTo>
                  <a:cubicBezTo>
                    <a:pt x="25" y="19"/>
                    <a:pt x="24" y="15"/>
                    <a:pt x="32" y="13"/>
                  </a:cubicBezTo>
                  <a:cubicBezTo>
                    <a:pt x="38" y="12"/>
                    <a:pt x="50" y="16"/>
                    <a:pt x="30" y="32"/>
                  </a:cubicBezTo>
                  <a:lnTo>
                    <a:pt x="25" y="19"/>
                  </a:lnTo>
                  <a:close/>
                  <a:moveTo>
                    <a:pt x="53" y="55"/>
                  </a:moveTo>
                  <a:cubicBezTo>
                    <a:pt x="45" y="64"/>
                    <a:pt x="41" y="61"/>
                    <a:pt x="40" y="60"/>
                  </a:cubicBezTo>
                  <a:cubicBezTo>
                    <a:pt x="39" y="58"/>
                    <a:pt x="32" y="39"/>
                    <a:pt x="32" y="39"/>
                  </a:cubicBezTo>
                  <a:cubicBezTo>
                    <a:pt x="32" y="39"/>
                    <a:pt x="36" y="36"/>
                    <a:pt x="40" y="33"/>
                  </a:cubicBezTo>
                  <a:cubicBezTo>
                    <a:pt x="44" y="31"/>
                    <a:pt x="62" y="46"/>
                    <a:pt x="53" y="55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îṩļîdè">
              <a:extLst>
                <a:ext uri="{FF2B5EF4-FFF2-40B4-BE49-F238E27FC236}">
                  <a16:creationId xmlns:a16="http://schemas.microsoft.com/office/drawing/2014/main" id="{4DC67D40-6EED-4DF0-AB0B-47E1D6426A7E}"/>
                </a:ext>
              </a:extLst>
            </p:cNvPr>
            <p:cNvSpPr/>
            <p:nvPr/>
          </p:nvSpPr>
          <p:spPr bwMode="auto">
            <a:xfrm>
              <a:off x="2533650" y="2700338"/>
              <a:ext cx="139700" cy="150813"/>
            </a:xfrm>
            <a:custGeom>
              <a:avLst/>
              <a:gdLst>
                <a:gd name="T0" fmla="*/ 0 w 63"/>
                <a:gd name="T1" fmla="*/ 9 h 68"/>
                <a:gd name="T2" fmla="*/ 7 w 63"/>
                <a:gd name="T3" fmla="*/ 20 h 68"/>
                <a:gd name="T4" fmla="*/ 21 w 63"/>
                <a:gd name="T5" fmla="*/ 65 h 68"/>
                <a:gd name="T6" fmla="*/ 53 w 63"/>
                <a:gd name="T7" fmla="*/ 59 h 68"/>
                <a:gd name="T8" fmla="*/ 56 w 63"/>
                <a:gd name="T9" fmla="*/ 14 h 68"/>
                <a:gd name="T10" fmla="*/ 61 w 63"/>
                <a:gd name="T11" fmla="*/ 2 h 68"/>
                <a:gd name="T12" fmla="*/ 61 w 63"/>
                <a:gd name="T13" fmla="*/ 0 h 68"/>
                <a:gd name="T14" fmla="*/ 40 w 63"/>
                <a:gd name="T15" fmla="*/ 2 h 68"/>
                <a:gd name="T16" fmla="*/ 40 w 63"/>
                <a:gd name="T17" fmla="*/ 5 h 68"/>
                <a:gd name="T18" fmla="*/ 48 w 63"/>
                <a:gd name="T19" fmla="*/ 14 h 68"/>
                <a:gd name="T20" fmla="*/ 47 w 63"/>
                <a:gd name="T21" fmla="*/ 56 h 68"/>
                <a:gd name="T22" fmla="*/ 29 w 63"/>
                <a:gd name="T23" fmla="*/ 51 h 68"/>
                <a:gd name="T24" fmla="*/ 25 w 63"/>
                <a:gd name="T25" fmla="*/ 15 h 68"/>
                <a:gd name="T26" fmla="*/ 31 w 63"/>
                <a:gd name="T27" fmla="*/ 6 h 68"/>
                <a:gd name="T28" fmla="*/ 31 w 63"/>
                <a:gd name="T29" fmla="*/ 3 h 68"/>
                <a:gd name="T30" fmla="*/ 0 w 63"/>
                <a:gd name="T31" fmla="*/ 6 h 68"/>
                <a:gd name="T32" fmla="*/ 0 w 63"/>
                <a:gd name="T3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68">
                  <a:moveTo>
                    <a:pt x="0" y="9"/>
                  </a:moveTo>
                  <a:cubicBezTo>
                    <a:pt x="0" y="9"/>
                    <a:pt x="7" y="7"/>
                    <a:pt x="7" y="20"/>
                  </a:cubicBezTo>
                  <a:cubicBezTo>
                    <a:pt x="7" y="33"/>
                    <a:pt x="6" y="63"/>
                    <a:pt x="21" y="65"/>
                  </a:cubicBezTo>
                  <a:cubicBezTo>
                    <a:pt x="36" y="68"/>
                    <a:pt x="47" y="65"/>
                    <a:pt x="53" y="59"/>
                  </a:cubicBezTo>
                  <a:cubicBezTo>
                    <a:pt x="59" y="54"/>
                    <a:pt x="63" y="53"/>
                    <a:pt x="56" y="14"/>
                  </a:cubicBezTo>
                  <a:cubicBezTo>
                    <a:pt x="54" y="4"/>
                    <a:pt x="61" y="2"/>
                    <a:pt x="61" y="2"/>
                  </a:cubicBezTo>
                  <a:cubicBezTo>
                    <a:pt x="61" y="1"/>
                    <a:pt x="61" y="0"/>
                    <a:pt x="61" y="0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6" y="5"/>
                    <a:pt x="48" y="14"/>
                  </a:cubicBezTo>
                  <a:cubicBezTo>
                    <a:pt x="49" y="24"/>
                    <a:pt x="57" y="52"/>
                    <a:pt x="47" y="56"/>
                  </a:cubicBezTo>
                  <a:cubicBezTo>
                    <a:pt x="39" y="59"/>
                    <a:pt x="31" y="59"/>
                    <a:pt x="29" y="51"/>
                  </a:cubicBezTo>
                  <a:cubicBezTo>
                    <a:pt x="26" y="44"/>
                    <a:pt x="25" y="17"/>
                    <a:pt x="25" y="15"/>
                  </a:cubicBezTo>
                  <a:cubicBezTo>
                    <a:pt x="25" y="13"/>
                    <a:pt x="25" y="6"/>
                    <a:pt x="31" y="6"/>
                  </a:cubicBezTo>
                  <a:cubicBezTo>
                    <a:pt x="31" y="4"/>
                    <a:pt x="31" y="3"/>
                    <a:pt x="31" y="3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ŝļíḋé">
              <a:extLst>
                <a:ext uri="{FF2B5EF4-FFF2-40B4-BE49-F238E27FC236}">
                  <a16:creationId xmlns:a16="http://schemas.microsoft.com/office/drawing/2014/main" id="{9ABFFF1D-F405-49CC-9870-0D49F05307E2}"/>
                </a:ext>
              </a:extLst>
            </p:cNvPr>
            <p:cNvSpPr/>
            <p:nvPr/>
          </p:nvSpPr>
          <p:spPr bwMode="auto">
            <a:xfrm>
              <a:off x="2813050" y="2693988"/>
              <a:ext cx="134937" cy="150813"/>
            </a:xfrm>
            <a:custGeom>
              <a:avLst/>
              <a:gdLst>
                <a:gd name="T0" fmla="*/ 55 w 61"/>
                <a:gd name="T1" fmla="*/ 29 h 68"/>
                <a:gd name="T2" fmla="*/ 58 w 61"/>
                <a:gd name="T3" fmla="*/ 29 h 68"/>
                <a:gd name="T4" fmla="*/ 55 w 61"/>
                <a:gd name="T5" fmla="*/ 4 h 68"/>
                <a:gd name="T6" fmla="*/ 37 w 61"/>
                <a:gd name="T7" fmla="*/ 4 h 68"/>
                <a:gd name="T8" fmla="*/ 0 w 61"/>
                <a:gd name="T9" fmla="*/ 33 h 68"/>
                <a:gd name="T10" fmla="*/ 37 w 61"/>
                <a:gd name="T11" fmla="*/ 68 h 68"/>
                <a:gd name="T12" fmla="*/ 52 w 61"/>
                <a:gd name="T13" fmla="*/ 68 h 68"/>
                <a:gd name="T14" fmla="*/ 61 w 61"/>
                <a:gd name="T15" fmla="*/ 49 h 68"/>
                <a:gd name="T16" fmla="*/ 59 w 61"/>
                <a:gd name="T17" fmla="*/ 48 h 68"/>
                <a:gd name="T18" fmla="*/ 31 w 61"/>
                <a:gd name="T19" fmla="*/ 58 h 68"/>
                <a:gd name="T20" fmla="*/ 36 w 61"/>
                <a:gd name="T21" fmla="*/ 12 h 68"/>
                <a:gd name="T22" fmla="*/ 55 w 61"/>
                <a:gd name="T23" fmla="*/ 2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" h="68">
                  <a:moveTo>
                    <a:pt x="55" y="29"/>
                  </a:moveTo>
                  <a:cubicBezTo>
                    <a:pt x="58" y="29"/>
                    <a:pt x="58" y="29"/>
                    <a:pt x="58" y="29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4"/>
                    <a:pt x="47" y="6"/>
                    <a:pt x="37" y="4"/>
                  </a:cubicBezTo>
                  <a:cubicBezTo>
                    <a:pt x="28" y="2"/>
                    <a:pt x="1" y="0"/>
                    <a:pt x="0" y="33"/>
                  </a:cubicBezTo>
                  <a:cubicBezTo>
                    <a:pt x="1" y="63"/>
                    <a:pt x="24" y="67"/>
                    <a:pt x="37" y="68"/>
                  </a:cubicBezTo>
                  <a:cubicBezTo>
                    <a:pt x="51" y="67"/>
                    <a:pt x="51" y="68"/>
                    <a:pt x="52" y="68"/>
                  </a:cubicBezTo>
                  <a:cubicBezTo>
                    <a:pt x="55" y="64"/>
                    <a:pt x="61" y="49"/>
                    <a:pt x="61" y="49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1" y="68"/>
                    <a:pt x="31" y="58"/>
                  </a:cubicBezTo>
                  <a:cubicBezTo>
                    <a:pt x="16" y="48"/>
                    <a:pt x="14" y="16"/>
                    <a:pt x="36" y="12"/>
                  </a:cubicBezTo>
                  <a:cubicBezTo>
                    <a:pt x="44" y="12"/>
                    <a:pt x="50" y="15"/>
                    <a:pt x="55" y="29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iṩ1íde">
              <a:extLst>
                <a:ext uri="{FF2B5EF4-FFF2-40B4-BE49-F238E27FC236}">
                  <a16:creationId xmlns:a16="http://schemas.microsoft.com/office/drawing/2014/main" id="{D8B073D6-58C9-4259-8C52-2AB86F1819A5}"/>
                </a:ext>
              </a:extLst>
            </p:cNvPr>
            <p:cNvSpPr/>
            <p:nvPr/>
          </p:nvSpPr>
          <p:spPr bwMode="auto">
            <a:xfrm>
              <a:off x="3070225" y="2743200"/>
              <a:ext cx="193675" cy="182563"/>
            </a:xfrm>
            <a:custGeom>
              <a:avLst/>
              <a:gdLst>
                <a:gd name="T0" fmla="*/ 17 w 87"/>
                <a:gd name="T1" fmla="*/ 64 h 82"/>
                <a:gd name="T2" fmla="*/ 18 w 87"/>
                <a:gd name="T3" fmla="*/ 62 h 82"/>
                <a:gd name="T4" fmla="*/ 15 w 87"/>
                <a:gd name="T5" fmla="*/ 51 h 82"/>
                <a:gd name="T6" fmla="*/ 27 w 87"/>
                <a:gd name="T7" fmla="*/ 18 h 82"/>
                <a:gd name="T8" fmla="*/ 32 w 87"/>
                <a:gd name="T9" fmla="*/ 56 h 82"/>
                <a:gd name="T10" fmla="*/ 59 w 87"/>
                <a:gd name="T11" fmla="*/ 29 h 82"/>
                <a:gd name="T12" fmla="*/ 48 w 87"/>
                <a:gd name="T13" fmla="*/ 63 h 82"/>
                <a:gd name="T14" fmla="*/ 40 w 87"/>
                <a:gd name="T15" fmla="*/ 70 h 82"/>
                <a:gd name="T16" fmla="*/ 39 w 87"/>
                <a:gd name="T17" fmla="*/ 72 h 82"/>
                <a:gd name="T18" fmla="*/ 66 w 87"/>
                <a:gd name="T19" fmla="*/ 82 h 82"/>
                <a:gd name="T20" fmla="*/ 67 w 87"/>
                <a:gd name="T21" fmla="*/ 79 h 82"/>
                <a:gd name="T22" fmla="*/ 67 w 87"/>
                <a:gd name="T23" fmla="*/ 67 h 82"/>
                <a:gd name="T24" fmla="*/ 79 w 87"/>
                <a:gd name="T25" fmla="*/ 30 h 82"/>
                <a:gd name="T26" fmla="*/ 86 w 87"/>
                <a:gd name="T27" fmla="*/ 26 h 82"/>
                <a:gd name="T28" fmla="*/ 87 w 87"/>
                <a:gd name="T29" fmla="*/ 23 h 82"/>
                <a:gd name="T30" fmla="*/ 60 w 87"/>
                <a:gd name="T31" fmla="*/ 14 h 82"/>
                <a:gd name="T32" fmla="*/ 58 w 87"/>
                <a:gd name="T33" fmla="*/ 17 h 82"/>
                <a:gd name="T34" fmla="*/ 56 w 87"/>
                <a:gd name="T35" fmla="*/ 22 h 82"/>
                <a:gd name="T36" fmla="*/ 46 w 87"/>
                <a:gd name="T37" fmla="*/ 32 h 82"/>
                <a:gd name="T38" fmla="*/ 45 w 87"/>
                <a:gd name="T39" fmla="*/ 14 h 82"/>
                <a:gd name="T40" fmla="*/ 48 w 87"/>
                <a:gd name="T41" fmla="*/ 12 h 82"/>
                <a:gd name="T42" fmla="*/ 49 w 87"/>
                <a:gd name="T43" fmla="*/ 10 h 82"/>
                <a:gd name="T44" fmla="*/ 21 w 87"/>
                <a:gd name="T45" fmla="*/ 0 h 82"/>
                <a:gd name="T46" fmla="*/ 19 w 87"/>
                <a:gd name="T47" fmla="*/ 3 h 82"/>
                <a:gd name="T48" fmla="*/ 20 w 87"/>
                <a:gd name="T49" fmla="*/ 14 h 82"/>
                <a:gd name="T50" fmla="*/ 8 w 87"/>
                <a:gd name="T51" fmla="*/ 50 h 82"/>
                <a:gd name="T52" fmla="*/ 1 w 87"/>
                <a:gd name="T53" fmla="*/ 56 h 82"/>
                <a:gd name="T54" fmla="*/ 0 w 87"/>
                <a:gd name="T55" fmla="*/ 59 h 82"/>
                <a:gd name="T56" fmla="*/ 17 w 87"/>
                <a:gd name="T57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7" h="82">
                  <a:moveTo>
                    <a:pt x="17" y="64"/>
                  </a:moveTo>
                  <a:cubicBezTo>
                    <a:pt x="18" y="62"/>
                    <a:pt x="18" y="62"/>
                    <a:pt x="18" y="62"/>
                  </a:cubicBezTo>
                  <a:cubicBezTo>
                    <a:pt x="18" y="62"/>
                    <a:pt x="12" y="61"/>
                    <a:pt x="15" y="51"/>
                  </a:cubicBezTo>
                  <a:cubicBezTo>
                    <a:pt x="19" y="42"/>
                    <a:pt x="27" y="18"/>
                    <a:pt x="27" y="18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8" y="63"/>
                    <a:pt x="47" y="71"/>
                    <a:pt x="40" y="70"/>
                  </a:cubicBezTo>
                  <a:cubicBezTo>
                    <a:pt x="39" y="71"/>
                    <a:pt x="39" y="72"/>
                    <a:pt x="39" y="72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7" y="79"/>
                    <a:pt x="63" y="79"/>
                    <a:pt x="67" y="67"/>
                  </a:cubicBezTo>
                  <a:cubicBezTo>
                    <a:pt x="70" y="56"/>
                    <a:pt x="79" y="30"/>
                    <a:pt x="79" y="30"/>
                  </a:cubicBezTo>
                  <a:cubicBezTo>
                    <a:pt x="79" y="30"/>
                    <a:pt x="81" y="25"/>
                    <a:pt x="86" y="26"/>
                  </a:cubicBezTo>
                  <a:cubicBezTo>
                    <a:pt x="87" y="24"/>
                    <a:pt x="87" y="23"/>
                    <a:pt x="87" y="2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62" y="18"/>
                    <a:pt x="56" y="22"/>
                  </a:cubicBezTo>
                  <a:cubicBezTo>
                    <a:pt x="52" y="27"/>
                    <a:pt x="46" y="32"/>
                    <a:pt x="46" y="32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4"/>
                    <a:pt x="46" y="12"/>
                    <a:pt x="48" y="12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25" y="3"/>
                    <a:pt x="20" y="14"/>
                  </a:cubicBezTo>
                  <a:cubicBezTo>
                    <a:pt x="16" y="25"/>
                    <a:pt x="8" y="50"/>
                    <a:pt x="8" y="50"/>
                  </a:cubicBezTo>
                  <a:cubicBezTo>
                    <a:pt x="8" y="50"/>
                    <a:pt x="7" y="59"/>
                    <a:pt x="1" y="56"/>
                  </a:cubicBezTo>
                  <a:cubicBezTo>
                    <a:pt x="0" y="59"/>
                    <a:pt x="0" y="59"/>
                    <a:pt x="0" y="59"/>
                  </a:cubicBezTo>
                  <a:lnTo>
                    <a:pt x="17" y="64"/>
                  </a:ln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S1iďe">
              <a:extLst>
                <a:ext uri="{FF2B5EF4-FFF2-40B4-BE49-F238E27FC236}">
                  <a16:creationId xmlns:a16="http://schemas.microsoft.com/office/drawing/2014/main" id="{08F7AEE6-6FC3-4D65-BA4E-D47FF99BE121}"/>
                </a:ext>
              </a:extLst>
            </p:cNvPr>
            <p:cNvSpPr/>
            <p:nvPr/>
          </p:nvSpPr>
          <p:spPr bwMode="auto">
            <a:xfrm>
              <a:off x="1919288" y="2871788"/>
              <a:ext cx="822325" cy="1465263"/>
            </a:xfrm>
            <a:custGeom>
              <a:avLst/>
              <a:gdLst>
                <a:gd name="T0" fmla="*/ 90 w 371"/>
                <a:gd name="T1" fmla="*/ 430 h 660"/>
                <a:gd name="T2" fmla="*/ 24 w 371"/>
                <a:gd name="T3" fmla="*/ 0 h 660"/>
                <a:gd name="T4" fmla="*/ 94 w 371"/>
                <a:gd name="T5" fmla="*/ 82 h 660"/>
                <a:gd name="T6" fmla="*/ 139 w 371"/>
                <a:gd name="T7" fmla="*/ 425 h 660"/>
                <a:gd name="T8" fmla="*/ 360 w 371"/>
                <a:gd name="T9" fmla="*/ 606 h 660"/>
                <a:gd name="T10" fmla="*/ 371 w 371"/>
                <a:gd name="T11" fmla="*/ 660 h 660"/>
                <a:gd name="T12" fmla="*/ 90 w 371"/>
                <a:gd name="T13" fmla="*/ 43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1" h="660">
                  <a:moveTo>
                    <a:pt x="90" y="430"/>
                  </a:moveTo>
                  <a:cubicBezTo>
                    <a:pt x="28" y="325"/>
                    <a:pt x="0" y="186"/>
                    <a:pt x="24" y="0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2"/>
                    <a:pt x="54" y="270"/>
                    <a:pt x="139" y="425"/>
                  </a:cubicBezTo>
                  <a:cubicBezTo>
                    <a:pt x="184" y="495"/>
                    <a:pt x="246" y="554"/>
                    <a:pt x="360" y="606"/>
                  </a:cubicBezTo>
                  <a:cubicBezTo>
                    <a:pt x="368" y="649"/>
                    <a:pt x="371" y="660"/>
                    <a:pt x="371" y="660"/>
                  </a:cubicBezTo>
                  <a:cubicBezTo>
                    <a:pt x="371" y="660"/>
                    <a:pt x="182" y="587"/>
                    <a:pt x="90" y="430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ŝḻídê">
              <a:extLst>
                <a:ext uri="{FF2B5EF4-FFF2-40B4-BE49-F238E27FC236}">
                  <a16:creationId xmlns:a16="http://schemas.microsoft.com/office/drawing/2014/main" id="{07BB489C-DEBE-4C9F-B86B-29CB4847A226}"/>
                </a:ext>
              </a:extLst>
            </p:cNvPr>
            <p:cNvSpPr/>
            <p:nvPr/>
          </p:nvSpPr>
          <p:spPr bwMode="auto">
            <a:xfrm>
              <a:off x="2781300" y="2887663"/>
              <a:ext cx="990600" cy="1444625"/>
            </a:xfrm>
            <a:custGeom>
              <a:avLst/>
              <a:gdLst>
                <a:gd name="T0" fmla="*/ 12 w 446"/>
                <a:gd name="T1" fmla="*/ 598 h 651"/>
                <a:gd name="T2" fmla="*/ 0 w 446"/>
                <a:gd name="T3" fmla="*/ 651 h 651"/>
                <a:gd name="T4" fmla="*/ 340 w 446"/>
                <a:gd name="T5" fmla="*/ 0 h 651"/>
                <a:gd name="T6" fmla="*/ 273 w 446"/>
                <a:gd name="T7" fmla="*/ 79 h 651"/>
                <a:gd name="T8" fmla="*/ 12 w 446"/>
                <a:gd name="T9" fmla="*/ 598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6" h="651">
                  <a:moveTo>
                    <a:pt x="12" y="598"/>
                  </a:moveTo>
                  <a:cubicBezTo>
                    <a:pt x="0" y="651"/>
                    <a:pt x="0" y="651"/>
                    <a:pt x="0" y="651"/>
                  </a:cubicBezTo>
                  <a:cubicBezTo>
                    <a:pt x="0" y="651"/>
                    <a:pt x="446" y="473"/>
                    <a:pt x="340" y="0"/>
                  </a:cubicBezTo>
                  <a:cubicBezTo>
                    <a:pt x="303" y="40"/>
                    <a:pt x="273" y="79"/>
                    <a:pt x="273" y="79"/>
                  </a:cubicBezTo>
                  <a:cubicBezTo>
                    <a:pt x="273" y="79"/>
                    <a:pt x="382" y="415"/>
                    <a:pt x="12" y="598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ïṥļíḓè">
              <a:extLst>
                <a:ext uri="{FF2B5EF4-FFF2-40B4-BE49-F238E27FC236}">
                  <a16:creationId xmlns:a16="http://schemas.microsoft.com/office/drawing/2014/main" id="{6FEA0BDE-EAB0-4D86-95EE-91C518243900}"/>
                </a:ext>
              </a:extLst>
            </p:cNvPr>
            <p:cNvSpPr/>
            <p:nvPr/>
          </p:nvSpPr>
          <p:spPr bwMode="auto">
            <a:xfrm>
              <a:off x="2220913" y="3194050"/>
              <a:ext cx="669925" cy="849313"/>
            </a:xfrm>
            <a:custGeom>
              <a:avLst/>
              <a:gdLst>
                <a:gd name="T0" fmla="*/ 60 w 302"/>
                <a:gd name="T1" fmla="*/ 0 h 383"/>
                <a:gd name="T2" fmla="*/ 117 w 302"/>
                <a:gd name="T3" fmla="*/ 69 h 383"/>
                <a:gd name="T4" fmla="*/ 124 w 302"/>
                <a:gd name="T5" fmla="*/ 109 h 383"/>
                <a:gd name="T6" fmla="*/ 101 w 302"/>
                <a:gd name="T7" fmla="*/ 165 h 383"/>
                <a:gd name="T8" fmla="*/ 125 w 302"/>
                <a:gd name="T9" fmla="*/ 143 h 383"/>
                <a:gd name="T10" fmla="*/ 153 w 302"/>
                <a:gd name="T11" fmla="*/ 115 h 383"/>
                <a:gd name="T12" fmla="*/ 139 w 302"/>
                <a:gd name="T13" fmla="*/ 164 h 383"/>
                <a:gd name="T14" fmla="*/ 91 w 302"/>
                <a:gd name="T15" fmla="*/ 192 h 383"/>
                <a:gd name="T16" fmla="*/ 95 w 302"/>
                <a:gd name="T17" fmla="*/ 263 h 383"/>
                <a:gd name="T18" fmla="*/ 114 w 302"/>
                <a:gd name="T19" fmla="*/ 208 h 383"/>
                <a:gd name="T20" fmla="*/ 153 w 302"/>
                <a:gd name="T21" fmla="*/ 182 h 383"/>
                <a:gd name="T22" fmla="*/ 132 w 302"/>
                <a:gd name="T23" fmla="*/ 229 h 383"/>
                <a:gd name="T24" fmla="*/ 100 w 302"/>
                <a:gd name="T25" fmla="*/ 276 h 383"/>
                <a:gd name="T26" fmla="*/ 149 w 302"/>
                <a:gd name="T27" fmla="*/ 334 h 383"/>
                <a:gd name="T28" fmla="*/ 155 w 302"/>
                <a:gd name="T29" fmla="*/ 228 h 383"/>
                <a:gd name="T30" fmla="*/ 163 w 302"/>
                <a:gd name="T31" fmla="*/ 285 h 383"/>
                <a:gd name="T32" fmla="*/ 157 w 302"/>
                <a:gd name="T33" fmla="*/ 340 h 383"/>
                <a:gd name="T34" fmla="*/ 302 w 302"/>
                <a:gd name="T35" fmla="*/ 377 h 383"/>
                <a:gd name="T36" fmla="*/ 298 w 302"/>
                <a:gd name="T37" fmla="*/ 383 h 383"/>
                <a:gd name="T38" fmla="*/ 122 w 302"/>
                <a:gd name="T39" fmla="*/ 319 h 383"/>
                <a:gd name="T40" fmla="*/ 35 w 302"/>
                <a:gd name="T41" fmla="*/ 305 h 383"/>
                <a:gd name="T42" fmla="*/ 0 w 302"/>
                <a:gd name="T43" fmla="*/ 258 h 383"/>
                <a:gd name="T44" fmla="*/ 51 w 302"/>
                <a:gd name="T45" fmla="*/ 278 h 383"/>
                <a:gd name="T46" fmla="*/ 109 w 302"/>
                <a:gd name="T47" fmla="*/ 304 h 383"/>
                <a:gd name="T48" fmla="*/ 80 w 302"/>
                <a:gd name="T49" fmla="*/ 239 h 383"/>
                <a:gd name="T50" fmla="*/ 37 w 302"/>
                <a:gd name="T51" fmla="*/ 193 h 383"/>
                <a:gd name="T52" fmla="*/ 11 w 302"/>
                <a:gd name="T53" fmla="*/ 154 h 383"/>
                <a:gd name="T54" fmla="*/ 80 w 302"/>
                <a:gd name="T55" fmla="*/ 209 h 383"/>
                <a:gd name="T56" fmla="*/ 96 w 302"/>
                <a:gd name="T57" fmla="*/ 158 h 383"/>
                <a:gd name="T58" fmla="*/ 65 w 302"/>
                <a:gd name="T59" fmla="*/ 109 h 383"/>
                <a:gd name="T60" fmla="*/ 49 w 302"/>
                <a:gd name="T61" fmla="*/ 70 h 383"/>
                <a:gd name="T62" fmla="*/ 99 w 302"/>
                <a:gd name="T63" fmla="*/ 152 h 383"/>
                <a:gd name="T64" fmla="*/ 119 w 302"/>
                <a:gd name="T65" fmla="*/ 107 h 383"/>
                <a:gd name="T66" fmla="*/ 113 w 302"/>
                <a:gd name="T67" fmla="*/ 67 h 383"/>
                <a:gd name="T68" fmla="*/ 80 w 302"/>
                <a:gd name="T69" fmla="*/ 29 h 383"/>
                <a:gd name="T70" fmla="*/ 60 w 302"/>
                <a:gd name="T7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2" h="383">
                  <a:moveTo>
                    <a:pt x="60" y="0"/>
                  </a:moveTo>
                  <a:cubicBezTo>
                    <a:pt x="60" y="0"/>
                    <a:pt x="126" y="10"/>
                    <a:pt x="117" y="69"/>
                  </a:cubicBezTo>
                  <a:cubicBezTo>
                    <a:pt x="124" y="84"/>
                    <a:pt x="127" y="94"/>
                    <a:pt x="124" y="109"/>
                  </a:cubicBezTo>
                  <a:cubicBezTo>
                    <a:pt x="121" y="122"/>
                    <a:pt x="113" y="139"/>
                    <a:pt x="101" y="165"/>
                  </a:cubicBezTo>
                  <a:cubicBezTo>
                    <a:pt x="108" y="157"/>
                    <a:pt x="119" y="147"/>
                    <a:pt x="125" y="143"/>
                  </a:cubicBezTo>
                  <a:cubicBezTo>
                    <a:pt x="131" y="140"/>
                    <a:pt x="150" y="125"/>
                    <a:pt x="153" y="115"/>
                  </a:cubicBezTo>
                  <a:cubicBezTo>
                    <a:pt x="151" y="134"/>
                    <a:pt x="146" y="150"/>
                    <a:pt x="139" y="164"/>
                  </a:cubicBezTo>
                  <a:cubicBezTo>
                    <a:pt x="132" y="178"/>
                    <a:pt x="120" y="191"/>
                    <a:pt x="91" y="192"/>
                  </a:cubicBezTo>
                  <a:cubicBezTo>
                    <a:pt x="88" y="207"/>
                    <a:pt x="80" y="236"/>
                    <a:pt x="95" y="263"/>
                  </a:cubicBezTo>
                  <a:cubicBezTo>
                    <a:pt x="95" y="232"/>
                    <a:pt x="99" y="227"/>
                    <a:pt x="114" y="208"/>
                  </a:cubicBezTo>
                  <a:cubicBezTo>
                    <a:pt x="129" y="193"/>
                    <a:pt x="146" y="184"/>
                    <a:pt x="153" y="182"/>
                  </a:cubicBezTo>
                  <a:cubicBezTo>
                    <a:pt x="145" y="192"/>
                    <a:pt x="134" y="214"/>
                    <a:pt x="132" y="229"/>
                  </a:cubicBezTo>
                  <a:cubicBezTo>
                    <a:pt x="129" y="245"/>
                    <a:pt x="116" y="267"/>
                    <a:pt x="100" y="276"/>
                  </a:cubicBezTo>
                  <a:cubicBezTo>
                    <a:pt x="107" y="290"/>
                    <a:pt x="122" y="316"/>
                    <a:pt x="149" y="334"/>
                  </a:cubicBezTo>
                  <a:cubicBezTo>
                    <a:pt x="138" y="319"/>
                    <a:pt x="116" y="299"/>
                    <a:pt x="155" y="228"/>
                  </a:cubicBezTo>
                  <a:cubicBezTo>
                    <a:pt x="155" y="244"/>
                    <a:pt x="154" y="255"/>
                    <a:pt x="163" y="285"/>
                  </a:cubicBezTo>
                  <a:cubicBezTo>
                    <a:pt x="168" y="316"/>
                    <a:pt x="159" y="336"/>
                    <a:pt x="157" y="340"/>
                  </a:cubicBezTo>
                  <a:cubicBezTo>
                    <a:pt x="170" y="348"/>
                    <a:pt x="221" y="377"/>
                    <a:pt x="302" y="377"/>
                  </a:cubicBezTo>
                  <a:cubicBezTo>
                    <a:pt x="298" y="383"/>
                    <a:pt x="298" y="383"/>
                    <a:pt x="298" y="383"/>
                  </a:cubicBezTo>
                  <a:cubicBezTo>
                    <a:pt x="298" y="383"/>
                    <a:pt x="183" y="383"/>
                    <a:pt x="122" y="319"/>
                  </a:cubicBezTo>
                  <a:cubicBezTo>
                    <a:pt x="94" y="330"/>
                    <a:pt x="68" y="337"/>
                    <a:pt x="35" y="305"/>
                  </a:cubicBezTo>
                  <a:cubicBezTo>
                    <a:pt x="6" y="274"/>
                    <a:pt x="6" y="271"/>
                    <a:pt x="0" y="258"/>
                  </a:cubicBezTo>
                  <a:cubicBezTo>
                    <a:pt x="10" y="266"/>
                    <a:pt x="32" y="275"/>
                    <a:pt x="51" y="278"/>
                  </a:cubicBezTo>
                  <a:cubicBezTo>
                    <a:pt x="71" y="281"/>
                    <a:pt x="89" y="285"/>
                    <a:pt x="109" y="304"/>
                  </a:cubicBezTo>
                  <a:cubicBezTo>
                    <a:pt x="95" y="285"/>
                    <a:pt x="83" y="259"/>
                    <a:pt x="80" y="239"/>
                  </a:cubicBezTo>
                  <a:cubicBezTo>
                    <a:pt x="55" y="224"/>
                    <a:pt x="50" y="219"/>
                    <a:pt x="37" y="193"/>
                  </a:cubicBezTo>
                  <a:cubicBezTo>
                    <a:pt x="25" y="166"/>
                    <a:pt x="14" y="154"/>
                    <a:pt x="11" y="154"/>
                  </a:cubicBezTo>
                  <a:cubicBezTo>
                    <a:pt x="25" y="157"/>
                    <a:pt x="71" y="171"/>
                    <a:pt x="80" y="209"/>
                  </a:cubicBezTo>
                  <a:cubicBezTo>
                    <a:pt x="83" y="185"/>
                    <a:pt x="95" y="162"/>
                    <a:pt x="96" y="158"/>
                  </a:cubicBezTo>
                  <a:cubicBezTo>
                    <a:pt x="84" y="149"/>
                    <a:pt x="72" y="139"/>
                    <a:pt x="65" y="109"/>
                  </a:cubicBezTo>
                  <a:cubicBezTo>
                    <a:pt x="60" y="84"/>
                    <a:pt x="52" y="74"/>
                    <a:pt x="49" y="70"/>
                  </a:cubicBezTo>
                  <a:cubicBezTo>
                    <a:pt x="62" y="76"/>
                    <a:pt x="111" y="101"/>
                    <a:pt x="99" y="152"/>
                  </a:cubicBezTo>
                  <a:cubicBezTo>
                    <a:pt x="103" y="144"/>
                    <a:pt x="113" y="126"/>
                    <a:pt x="119" y="107"/>
                  </a:cubicBezTo>
                  <a:cubicBezTo>
                    <a:pt x="121" y="95"/>
                    <a:pt x="120" y="81"/>
                    <a:pt x="113" y="67"/>
                  </a:cubicBezTo>
                  <a:cubicBezTo>
                    <a:pt x="91" y="53"/>
                    <a:pt x="85" y="38"/>
                    <a:pt x="80" y="29"/>
                  </a:cubicBezTo>
                  <a:cubicBezTo>
                    <a:pt x="80" y="29"/>
                    <a:pt x="67" y="5"/>
                    <a:pt x="60" y="0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ïṡļíḍê">
              <a:extLst>
                <a:ext uri="{FF2B5EF4-FFF2-40B4-BE49-F238E27FC236}">
                  <a16:creationId xmlns:a16="http://schemas.microsoft.com/office/drawing/2014/main" id="{57757FF4-4FEA-45B3-BDD2-752C0D26DB3E}"/>
                </a:ext>
              </a:extLst>
            </p:cNvPr>
            <p:cNvSpPr/>
            <p:nvPr/>
          </p:nvSpPr>
          <p:spPr bwMode="auto">
            <a:xfrm>
              <a:off x="2630488" y="3194050"/>
              <a:ext cx="669925" cy="849313"/>
            </a:xfrm>
            <a:custGeom>
              <a:avLst/>
              <a:gdLst>
                <a:gd name="T0" fmla="*/ 242 w 302"/>
                <a:gd name="T1" fmla="*/ 0 h 383"/>
                <a:gd name="T2" fmla="*/ 184 w 302"/>
                <a:gd name="T3" fmla="*/ 69 h 383"/>
                <a:gd name="T4" fmla="*/ 178 w 302"/>
                <a:gd name="T5" fmla="*/ 109 h 383"/>
                <a:gd name="T6" fmla="*/ 201 w 302"/>
                <a:gd name="T7" fmla="*/ 165 h 383"/>
                <a:gd name="T8" fmla="*/ 177 w 302"/>
                <a:gd name="T9" fmla="*/ 143 h 383"/>
                <a:gd name="T10" fmla="*/ 149 w 302"/>
                <a:gd name="T11" fmla="*/ 115 h 383"/>
                <a:gd name="T12" fmla="*/ 163 w 302"/>
                <a:gd name="T13" fmla="*/ 164 h 383"/>
                <a:gd name="T14" fmla="*/ 211 w 302"/>
                <a:gd name="T15" fmla="*/ 192 h 383"/>
                <a:gd name="T16" fmla="*/ 206 w 302"/>
                <a:gd name="T17" fmla="*/ 263 h 383"/>
                <a:gd name="T18" fmla="*/ 188 w 302"/>
                <a:gd name="T19" fmla="*/ 208 h 383"/>
                <a:gd name="T20" fmla="*/ 149 w 302"/>
                <a:gd name="T21" fmla="*/ 182 h 383"/>
                <a:gd name="T22" fmla="*/ 170 w 302"/>
                <a:gd name="T23" fmla="*/ 229 h 383"/>
                <a:gd name="T24" fmla="*/ 201 w 302"/>
                <a:gd name="T25" fmla="*/ 276 h 383"/>
                <a:gd name="T26" fmla="*/ 153 w 302"/>
                <a:gd name="T27" fmla="*/ 334 h 383"/>
                <a:gd name="T28" fmla="*/ 146 w 302"/>
                <a:gd name="T29" fmla="*/ 228 h 383"/>
                <a:gd name="T30" fmla="*/ 139 w 302"/>
                <a:gd name="T31" fmla="*/ 285 h 383"/>
                <a:gd name="T32" fmla="*/ 145 w 302"/>
                <a:gd name="T33" fmla="*/ 340 h 383"/>
                <a:gd name="T34" fmla="*/ 0 w 302"/>
                <a:gd name="T35" fmla="*/ 377 h 383"/>
                <a:gd name="T36" fmla="*/ 3 w 302"/>
                <a:gd name="T37" fmla="*/ 383 h 383"/>
                <a:gd name="T38" fmla="*/ 180 w 302"/>
                <a:gd name="T39" fmla="*/ 319 h 383"/>
                <a:gd name="T40" fmla="*/ 267 w 302"/>
                <a:gd name="T41" fmla="*/ 305 h 383"/>
                <a:gd name="T42" fmla="*/ 302 w 302"/>
                <a:gd name="T43" fmla="*/ 258 h 383"/>
                <a:gd name="T44" fmla="*/ 250 w 302"/>
                <a:gd name="T45" fmla="*/ 278 h 383"/>
                <a:gd name="T46" fmla="*/ 193 w 302"/>
                <a:gd name="T47" fmla="*/ 304 h 383"/>
                <a:gd name="T48" fmla="*/ 222 w 302"/>
                <a:gd name="T49" fmla="*/ 239 h 383"/>
                <a:gd name="T50" fmla="*/ 264 w 302"/>
                <a:gd name="T51" fmla="*/ 193 h 383"/>
                <a:gd name="T52" fmla="*/ 290 w 302"/>
                <a:gd name="T53" fmla="*/ 154 h 383"/>
                <a:gd name="T54" fmla="*/ 222 w 302"/>
                <a:gd name="T55" fmla="*/ 209 h 383"/>
                <a:gd name="T56" fmla="*/ 206 w 302"/>
                <a:gd name="T57" fmla="*/ 158 h 383"/>
                <a:gd name="T58" fmla="*/ 236 w 302"/>
                <a:gd name="T59" fmla="*/ 109 h 383"/>
                <a:gd name="T60" fmla="*/ 253 w 302"/>
                <a:gd name="T61" fmla="*/ 70 h 383"/>
                <a:gd name="T62" fmla="*/ 203 w 302"/>
                <a:gd name="T63" fmla="*/ 152 h 383"/>
                <a:gd name="T64" fmla="*/ 183 w 302"/>
                <a:gd name="T65" fmla="*/ 107 h 383"/>
                <a:gd name="T66" fmla="*/ 188 w 302"/>
                <a:gd name="T67" fmla="*/ 67 h 383"/>
                <a:gd name="T68" fmla="*/ 221 w 302"/>
                <a:gd name="T69" fmla="*/ 29 h 383"/>
                <a:gd name="T70" fmla="*/ 242 w 302"/>
                <a:gd name="T7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2" h="383">
                  <a:moveTo>
                    <a:pt x="242" y="0"/>
                  </a:moveTo>
                  <a:cubicBezTo>
                    <a:pt x="242" y="0"/>
                    <a:pt x="176" y="10"/>
                    <a:pt x="184" y="69"/>
                  </a:cubicBezTo>
                  <a:cubicBezTo>
                    <a:pt x="178" y="84"/>
                    <a:pt x="175" y="94"/>
                    <a:pt x="178" y="109"/>
                  </a:cubicBezTo>
                  <a:cubicBezTo>
                    <a:pt x="181" y="122"/>
                    <a:pt x="189" y="139"/>
                    <a:pt x="201" y="165"/>
                  </a:cubicBezTo>
                  <a:cubicBezTo>
                    <a:pt x="194" y="157"/>
                    <a:pt x="182" y="147"/>
                    <a:pt x="177" y="143"/>
                  </a:cubicBezTo>
                  <a:cubicBezTo>
                    <a:pt x="171" y="140"/>
                    <a:pt x="152" y="125"/>
                    <a:pt x="149" y="115"/>
                  </a:cubicBezTo>
                  <a:cubicBezTo>
                    <a:pt x="150" y="134"/>
                    <a:pt x="156" y="150"/>
                    <a:pt x="163" y="164"/>
                  </a:cubicBezTo>
                  <a:cubicBezTo>
                    <a:pt x="170" y="178"/>
                    <a:pt x="181" y="191"/>
                    <a:pt x="211" y="192"/>
                  </a:cubicBezTo>
                  <a:cubicBezTo>
                    <a:pt x="214" y="207"/>
                    <a:pt x="222" y="236"/>
                    <a:pt x="206" y="263"/>
                  </a:cubicBezTo>
                  <a:cubicBezTo>
                    <a:pt x="207" y="232"/>
                    <a:pt x="203" y="227"/>
                    <a:pt x="188" y="208"/>
                  </a:cubicBezTo>
                  <a:cubicBezTo>
                    <a:pt x="173" y="193"/>
                    <a:pt x="155" y="184"/>
                    <a:pt x="149" y="182"/>
                  </a:cubicBezTo>
                  <a:cubicBezTo>
                    <a:pt x="156" y="192"/>
                    <a:pt x="168" y="214"/>
                    <a:pt x="170" y="229"/>
                  </a:cubicBezTo>
                  <a:cubicBezTo>
                    <a:pt x="172" y="245"/>
                    <a:pt x="186" y="267"/>
                    <a:pt x="201" y="276"/>
                  </a:cubicBezTo>
                  <a:cubicBezTo>
                    <a:pt x="194" y="290"/>
                    <a:pt x="180" y="316"/>
                    <a:pt x="153" y="334"/>
                  </a:cubicBezTo>
                  <a:cubicBezTo>
                    <a:pt x="163" y="319"/>
                    <a:pt x="186" y="299"/>
                    <a:pt x="146" y="228"/>
                  </a:cubicBezTo>
                  <a:cubicBezTo>
                    <a:pt x="147" y="244"/>
                    <a:pt x="147" y="255"/>
                    <a:pt x="139" y="285"/>
                  </a:cubicBezTo>
                  <a:cubicBezTo>
                    <a:pt x="134" y="316"/>
                    <a:pt x="143" y="336"/>
                    <a:pt x="145" y="340"/>
                  </a:cubicBezTo>
                  <a:cubicBezTo>
                    <a:pt x="132" y="348"/>
                    <a:pt x="81" y="377"/>
                    <a:pt x="0" y="377"/>
                  </a:cubicBezTo>
                  <a:cubicBezTo>
                    <a:pt x="3" y="383"/>
                    <a:pt x="3" y="383"/>
                    <a:pt x="3" y="383"/>
                  </a:cubicBezTo>
                  <a:cubicBezTo>
                    <a:pt x="3" y="383"/>
                    <a:pt x="119" y="383"/>
                    <a:pt x="180" y="319"/>
                  </a:cubicBezTo>
                  <a:cubicBezTo>
                    <a:pt x="208" y="330"/>
                    <a:pt x="234" y="337"/>
                    <a:pt x="267" y="305"/>
                  </a:cubicBezTo>
                  <a:cubicBezTo>
                    <a:pt x="296" y="274"/>
                    <a:pt x="296" y="271"/>
                    <a:pt x="302" y="258"/>
                  </a:cubicBezTo>
                  <a:cubicBezTo>
                    <a:pt x="292" y="266"/>
                    <a:pt x="270" y="275"/>
                    <a:pt x="250" y="278"/>
                  </a:cubicBezTo>
                  <a:cubicBezTo>
                    <a:pt x="231" y="281"/>
                    <a:pt x="213" y="285"/>
                    <a:pt x="193" y="304"/>
                  </a:cubicBezTo>
                  <a:cubicBezTo>
                    <a:pt x="207" y="285"/>
                    <a:pt x="218" y="259"/>
                    <a:pt x="222" y="239"/>
                  </a:cubicBezTo>
                  <a:cubicBezTo>
                    <a:pt x="247" y="224"/>
                    <a:pt x="252" y="219"/>
                    <a:pt x="264" y="193"/>
                  </a:cubicBezTo>
                  <a:cubicBezTo>
                    <a:pt x="276" y="166"/>
                    <a:pt x="287" y="154"/>
                    <a:pt x="290" y="154"/>
                  </a:cubicBezTo>
                  <a:cubicBezTo>
                    <a:pt x="277" y="157"/>
                    <a:pt x="231" y="171"/>
                    <a:pt x="222" y="209"/>
                  </a:cubicBezTo>
                  <a:cubicBezTo>
                    <a:pt x="219" y="185"/>
                    <a:pt x="206" y="162"/>
                    <a:pt x="206" y="158"/>
                  </a:cubicBezTo>
                  <a:cubicBezTo>
                    <a:pt x="217" y="149"/>
                    <a:pt x="229" y="139"/>
                    <a:pt x="236" y="109"/>
                  </a:cubicBezTo>
                  <a:cubicBezTo>
                    <a:pt x="242" y="84"/>
                    <a:pt x="250" y="74"/>
                    <a:pt x="253" y="70"/>
                  </a:cubicBezTo>
                  <a:cubicBezTo>
                    <a:pt x="239" y="76"/>
                    <a:pt x="191" y="101"/>
                    <a:pt x="203" y="152"/>
                  </a:cubicBezTo>
                  <a:cubicBezTo>
                    <a:pt x="199" y="144"/>
                    <a:pt x="189" y="126"/>
                    <a:pt x="183" y="107"/>
                  </a:cubicBezTo>
                  <a:cubicBezTo>
                    <a:pt x="181" y="95"/>
                    <a:pt x="181" y="81"/>
                    <a:pt x="188" y="67"/>
                  </a:cubicBezTo>
                  <a:cubicBezTo>
                    <a:pt x="211" y="53"/>
                    <a:pt x="216" y="38"/>
                    <a:pt x="221" y="29"/>
                  </a:cubicBezTo>
                  <a:cubicBezTo>
                    <a:pt x="221" y="29"/>
                    <a:pt x="235" y="5"/>
                    <a:pt x="242" y="0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iŝļiḑê">
              <a:extLst>
                <a:ext uri="{FF2B5EF4-FFF2-40B4-BE49-F238E27FC236}">
                  <a16:creationId xmlns:a16="http://schemas.microsoft.com/office/drawing/2014/main" id="{9752BB49-9D3E-4232-B6F0-75515BFA4608}"/>
                </a:ext>
              </a:extLst>
            </p:cNvPr>
            <p:cNvSpPr/>
            <p:nvPr/>
          </p:nvSpPr>
          <p:spPr bwMode="auto">
            <a:xfrm>
              <a:off x="2601913" y="2892425"/>
              <a:ext cx="128587" cy="123825"/>
            </a:xfrm>
            <a:custGeom>
              <a:avLst/>
              <a:gdLst>
                <a:gd name="T0" fmla="*/ 58 w 58"/>
                <a:gd name="T1" fmla="*/ 25 h 56"/>
                <a:gd name="T2" fmla="*/ 29 w 58"/>
                <a:gd name="T3" fmla="*/ 54 h 56"/>
                <a:gd name="T4" fmla="*/ 0 w 58"/>
                <a:gd name="T5" fmla="*/ 27 h 56"/>
                <a:gd name="T6" fmla="*/ 30 w 58"/>
                <a:gd name="T7" fmla="*/ 1 h 56"/>
                <a:gd name="T8" fmla="*/ 58 w 58"/>
                <a:gd name="T9" fmla="*/ 2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6">
                  <a:moveTo>
                    <a:pt x="58" y="25"/>
                  </a:moveTo>
                  <a:cubicBezTo>
                    <a:pt x="57" y="41"/>
                    <a:pt x="46" y="52"/>
                    <a:pt x="29" y="54"/>
                  </a:cubicBezTo>
                  <a:cubicBezTo>
                    <a:pt x="7" y="56"/>
                    <a:pt x="0" y="43"/>
                    <a:pt x="0" y="27"/>
                  </a:cubicBezTo>
                  <a:cubicBezTo>
                    <a:pt x="1" y="15"/>
                    <a:pt x="12" y="2"/>
                    <a:pt x="30" y="1"/>
                  </a:cubicBezTo>
                  <a:cubicBezTo>
                    <a:pt x="49" y="0"/>
                    <a:pt x="58" y="10"/>
                    <a:pt x="58" y="25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ïşľïḓe">
              <a:extLst>
                <a:ext uri="{FF2B5EF4-FFF2-40B4-BE49-F238E27FC236}">
                  <a16:creationId xmlns:a16="http://schemas.microsoft.com/office/drawing/2014/main" id="{7A6491C6-FB00-4756-8BB2-BCD2D446B54E}"/>
                </a:ext>
              </a:extLst>
            </p:cNvPr>
            <p:cNvSpPr/>
            <p:nvPr/>
          </p:nvSpPr>
          <p:spPr bwMode="auto">
            <a:xfrm>
              <a:off x="2638425" y="3005138"/>
              <a:ext cx="74612" cy="95250"/>
            </a:xfrm>
            <a:custGeom>
              <a:avLst/>
              <a:gdLst>
                <a:gd name="T0" fmla="*/ 0 w 34"/>
                <a:gd name="T1" fmla="*/ 7 h 43"/>
                <a:gd name="T2" fmla="*/ 32 w 34"/>
                <a:gd name="T3" fmla="*/ 0 h 43"/>
                <a:gd name="T4" fmla="*/ 34 w 34"/>
                <a:gd name="T5" fmla="*/ 23 h 43"/>
                <a:gd name="T6" fmla="*/ 6 w 34"/>
                <a:gd name="T7" fmla="*/ 43 h 43"/>
                <a:gd name="T8" fmla="*/ 0 w 34"/>
                <a:gd name="T9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3">
                  <a:moveTo>
                    <a:pt x="0" y="7"/>
                  </a:moveTo>
                  <a:cubicBezTo>
                    <a:pt x="0" y="7"/>
                    <a:pt x="15" y="13"/>
                    <a:pt x="32" y="0"/>
                  </a:cubicBezTo>
                  <a:cubicBezTo>
                    <a:pt x="33" y="13"/>
                    <a:pt x="34" y="23"/>
                    <a:pt x="34" y="23"/>
                  </a:cubicBezTo>
                  <a:cubicBezTo>
                    <a:pt x="34" y="23"/>
                    <a:pt x="17" y="34"/>
                    <a:pt x="6" y="43"/>
                  </a:cubicBezTo>
                  <a:cubicBezTo>
                    <a:pt x="4" y="29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îṣļîdè">
              <a:extLst>
                <a:ext uri="{FF2B5EF4-FFF2-40B4-BE49-F238E27FC236}">
                  <a16:creationId xmlns:a16="http://schemas.microsoft.com/office/drawing/2014/main" id="{CC639F2E-7650-4378-B350-9391D3EDD806}"/>
                </a:ext>
              </a:extLst>
            </p:cNvPr>
            <p:cNvSpPr/>
            <p:nvPr/>
          </p:nvSpPr>
          <p:spPr bwMode="auto">
            <a:xfrm>
              <a:off x="2657475" y="3127375"/>
              <a:ext cx="84137" cy="298450"/>
            </a:xfrm>
            <a:custGeom>
              <a:avLst/>
              <a:gdLst>
                <a:gd name="T0" fmla="*/ 0 w 38"/>
                <a:gd name="T1" fmla="*/ 11 h 135"/>
                <a:gd name="T2" fmla="*/ 28 w 38"/>
                <a:gd name="T3" fmla="*/ 0 h 135"/>
                <a:gd name="T4" fmla="*/ 38 w 38"/>
                <a:gd name="T5" fmla="*/ 129 h 135"/>
                <a:gd name="T6" fmla="*/ 19 w 38"/>
                <a:gd name="T7" fmla="*/ 133 h 135"/>
                <a:gd name="T8" fmla="*/ 0 w 38"/>
                <a:gd name="T9" fmla="*/ 1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35">
                  <a:moveTo>
                    <a:pt x="0" y="11"/>
                  </a:moveTo>
                  <a:cubicBezTo>
                    <a:pt x="0" y="11"/>
                    <a:pt x="27" y="1"/>
                    <a:pt x="28" y="0"/>
                  </a:cubicBezTo>
                  <a:cubicBezTo>
                    <a:pt x="28" y="7"/>
                    <a:pt x="38" y="129"/>
                    <a:pt x="38" y="129"/>
                  </a:cubicBezTo>
                  <a:cubicBezTo>
                    <a:pt x="38" y="129"/>
                    <a:pt x="26" y="135"/>
                    <a:pt x="19" y="133"/>
                  </a:cubicBezTo>
                  <a:cubicBezTo>
                    <a:pt x="17" y="122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íşļîḍé">
              <a:extLst>
                <a:ext uri="{FF2B5EF4-FFF2-40B4-BE49-F238E27FC236}">
                  <a16:creationId xmlns:a16="http://schemas.microsoft.com/office/drawing/2014/main" id="{782B0F30-0558-4B48-8FB4-F98678ADFA04}"/>
                </a:ext>
              </a:extLst>
            </p:cNvPr>
            <p:cNvSpPr/>
            <p:nvPr/>
          </p:nvSpPr>
          <p:spPr bwMode="auto">
            <a:xfrm>
              <a:off x="2713038" y="3506788"/>
              <a:ext cx="61912" cy="301625"/>
            </a:xfrm>
            <a:custGeom>
              <a:avLst/>
              <a:gdLst>
                <a:gd name="T0" fmla="*/ 0 w 39"/>
                <a:gd name="T1" fmla="*/ 7 h 190"/>
                <a:gd name="T2" fmla="*/ 24 w 39"/>
                <a:gd name="T3" fmla="*/ 0 h 190"/>
                <a:gd name="T4" fmla="*/ 39 w 39"/>
                <a:gd name="T5" fmla="*/ 190 h 190"/>
                <a:gd name="T6" fmla="*/ 28 w 39"/>
                <a:gd name="T7" fmla="*/ 190 h 190"/>
                <a:gd name="T8" fmla="*/ 0 w 39"/>
                <a:gd name="T9" fmla="*/ 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90">
                  <a:moveTo>
                    <a:pt x="0" y="7"/>
                  </a:moveTo>
                  <a:lnTo>
                    <a:pt x="24" y="0"/>
                  </a:lnTo>
                  <a:lnTo>
                    <a:pt x="39" y="190"/>
                  </a:lnTo>
                  <a:lnTo>
                    <a:pt x="28" y="19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iŝḷîḍê">
              <a:extLst>
                <a:ext uri="{FF2B5EF4-FFF2-40B4-BE49-F238E27FC236}">
                  <a16:creationId xmlns:a16="http://schemas.microsoft.com/office/drawing/2014/main" id="{99F09CE0-14A9-43A8-AFEB-ECA00BF9BA58}"/>
                </a:ext>
              </a:extLst>
            </p:cNvPr>
            <p:cNvSpPr/>
            <p:nvPr/>
          </p:nvSpPr>
          <p:spPr bwMode="auto">
            <a:xfrm>
              <a:off x="2763838" y="3852863"/>
              <a:ext cx="22225" cy="90488"/>
            </a:xfrm>
            <a:custGeom>
              <a:avLst/>
              <a:gdLst>
                <a:gd name="T0" fmla="*/ 0 w 14"/>
                <a:gd name="T1" fmla="*/ 0 h 57"/>
                <a:gd name="T2" fmla="*/ 10 w 14"/>
                <a:gd name="T3" fmla="*/ 3 h 57"/>
                <a:gd name="T4" fmla="*/ 14 w 14"/>
                <a:gd name="T5" fmla="*/ 56 h 57"/>
                <a:gd name="T6" fmla="*/ 10 w 14"/>
                <a:gd name="T7" fmla="*/ 57 h 57"/>
                <a:gd name="T8" fmla="*/ 0 w 14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7">
                  <a:moveTo>
                    <a:pt x="0" y="0"/>
                  </a:moveTo>
                  <a:lnTo>
                    <a:pt x="10" y="3"/>
                  </a:lnTo>
                  <a:lnTo>
                    <a:pt x="14" y="56"/>
                  </a:lnTo>
                  <a:lnTo>
                    <a:pt x="10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îṧļíḓè">
              <a:extLst>
                <a:ext uri="{FF2B5EF4-FFF2-40B4-BE49-F238E27FC236}">
                  <a16:creationId xmlns:a16="http://schemas.microsoft.com/office/drawing/2014/main" id="{8EEF9F94-08EF-4CA4-A263-902FB639FD26}"/>
                </a:ext>
              </a:extLst>
            </p:cNvPr>
            <p:cNvSpPr/>
            <p:nvPr/>
          </p:nvSpPr>
          <p:spPr bwMode="auto">
            <a:xfrm>
              <a:off x="2549525" y="3024188"/>
              <a:ext cx="390525" cy="377825"/>
            </a:xfrm>
            <a:custGeom>
              <a:avLst/>
              <a:gdLst>
                <a:gd name="T0" fmla="*/ 0 w 176"/>
                <a:gd name="T1" fmla="*/ 74 h 170"/>
                <a:gd name="T2" fmla="*/ 43 w 176"/>
                <a:gd name="T3" fmla="*/ 41 h 170"/>
                <a:gd name="T4" fmla="*/ 118 w 176"/>
                <a:gd name="T5" fmla="*/ 2 h 170"/>
                <a:gd name="T6" fmla="*/ 156 w 176"/>
                <a:gd name="T7" fmla="*/ 82 h 170"/>
                <a:gd name="T8" fmla="*/ 91 w 176"/>
                <a:gd name="T9" fmla="*/ 170 h 170"/>
                <a:gd name="T10" fmla="*/ 88 w 176"/>
                <a:gd name="T11" fmla="*/ 126 h 170"/>
                <a:gd name="T12" fmla="*/ 113 w 176"/>
                <a:gd name="T13" fmla="*/ 37 h 170"/>
                <a:gd name="T14" fmla="*/ 47 w 176"/>
                <a:gd name="T15" fmla="*/ 53 h 170"/>
                <a:gd name="T16" fmla="*/ 7 w 176"/>
                <a:gd name="T17" fmla="*/ 77 h 170"/>
                <a:gd name="T18" fmla="*/ 15 w 176"/>
                <a:gd name="T19" fmla="*/ 71 h 170"/>
                <a:gd name="T20" fmla="*/ 20 w 176"/>
                <a:gd name="T21" fmla="*/ 66 h 170"/>
                <a:gd name="T22" fmla="*/ 0 w 176"/>
                <a:gd name="T23" fmla="*/ 7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" h="170">
                  <a:moveTo>
                    <a:pt x="0" y="74"/>
                  </a:moveTo>
                  <a:cubicBezTo>
                    <a:pt x="0" y="74"/>
                    <a:pt x="1" y="42"/>
                    <a:pt x="43" y="41"/>
                  </a:cubicBezTo>
                  <a:cubicBezTo>
                    <a:pt x="66" y="24"/>
                    <a:pt x="84" y="7"/>
                    <a:pt x="118" y="2"/>
                  </a:cubicBezTo>
                  <a:cubicBezTo>
                    <a:pt x="152" y="0"/>
                    <a:pt x="176" y="27"/>
                    <a:pt x="156" y="82"/>
                  </a:cubicBezTo>
                  <a:cubicBezTo>
                    <a:pt x="134" y="138"/>
                    <a:pt x="89" y="170"/>
                    <a:pt x="91" y="170"/>
                  </a:cubicBezTo>
                  <a:cubicBezTo>
                    <a:pt x="90" y="156"/>
                    <a:pt x="88" y="126"/>
                    <a:pt x="88" y="126"/>
                  </a:cubicBezTo>
                  <a:cubicBezTo>
                    <a:pt x="88" y="126"/>
                    <a:pt x="145" y="50"/>
                    <a:pt x="113" y="37"/>
                  </a:cubicBezTo>
                  <a:cubicBezTo>
                    <a:pt x="113" y="37"/>
                    <a:pt x="99" y="27"/>
                    <a:pt x="47" y="53"/>
                  </a:cubicBezTo>
                  <a:cubicBezTo>
                    <a:pt x="38" y="68"/>
                    <a:pt x="29" y="77"/>
                    <a:pt x="7" y="77"/>
                  </a:cubicBezTo>
                  <a:cubicBezTo>
                    <a:pt x="9" y="75"/>
                    <a:pt x="11" y="74"/>
                    <a:pt x="15" y="71"/>
                  </a:cubicBezTo>
                  <a:cubicBezTo>
                    <a:pt x="19" y="69"/>
                    <a:pt x="20" y="66"/>
                    <a:pt x="20" y="66"/>
                  </a:cubicBezTo>
                  <a:cubicBezTo>
                    <a:pt x="20" y="66"/>
                    <a:pt x="5" y="72"/>
                    <a:pt x="0" y="74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îṥ1iḑe">
              <a:extLst>
                <a:ext uri="{FF2B5EF4-FFF2-40B4-BE49-F238E27FC236}">
                  <a16:creationId xmlns:a16="http://schemas.microsoft.com/office/drawing/2014/main" id="{927AB586-7655-4527-9D3D-5475767EC1B3}"/>
                </a:ext>
              </a:extLst>
            </p:cNvPr>
            <p:cNvSpPr/>
            <p:nvPr/>
          </p:nvSpPr>
          <p:spPr bwMode="auto">
            <a:xfrm>
              <a:off x="2600325" y="3132138"/>
              <a:ext cx="17462" cy="14288"/>
            </a:xfrm>
            <a:custGeom>
              <a:avLst/>
              <a:gdLst>
                <a:gd name="T0" fmla="*/ 2 w 8"/>
                <a:gd name="T1" fmla="*/ 2 h 7"/>
                <a:gd name="T2" fmla="*/ 5 w 8"/>
                <a:gd name="T3" fmla="*/ 4 h 7"/>
                <a:gd name="T4" fmla="*/ 4 w 8"/>
                <a:gd name="T5" fmla="*/ 1 h 7"/>
                <a:gd name="T6" fmla="*/ 8 w 8"/>
                <a:gd name="T7" fmla="*/ 4 h 7"/>
                <a:gd name="T8" fmla="*/ 2 w 8"/>
                <a:gd name="T9" fmla="*/ 6 h 7"/>
                <a:gd name="T10" fmla="*/ 2 w 8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2" y="2"/>
                  </a:moveTo>
                  <a:cubicBezTo>
                    <a:pt x="2" y="2"/>
                    <a:pt x="4" y="3"/>
                    <a:pt x="5" y="4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6" y="1"/>
                    <a:pt x="8" y="0"/>
                    <a:pt x="8" y="4"/>
                  </a:cubicBezTo>
                  <a:cubicBezTo>
                    <a:pt x="7" y="6"/>
                    <a:pt x="5" y="7"/>
                    <a:pt x="2" y="6"/>
                  </a:cubicBezTo>
                  <a:cubicBezTo>
                    <a:pt x="1" y="6"/>
                    <a:pt x="0" y="4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íšḷíďe">
              <a:extLst>
                <a:ext uri="{FF2B5EF4-FFF2-40B4-BE49-F238E27FC236}">
                  <a16:creationId xmlns:a16="http://schemas.microsoft.com/office/drawing/2014/main" id="{1B184B11-BFA0-4AD2-8B39-B73B31F39F06}"/>
                </a:ext>
              </a:extLst>
            </p:cNvPr>
            <p:cNvSpPr/>
            <p:nvPr/>
          </p:nvSpPr>
          <p:spPr bwMode="auto">
            <a:xfrm>
              <a:off x="2633663" y="3379788"/>
              <a:ext cx="407987" cy="495300"/>
            </a:xfrm>
            <a:custGeom>
              <a:avLst/>
              <a:gdLst>
                <a:gd name="T0" fmla="*/ 23 w 184"/>
                <a:gd name="T1" fmla="*/ 2 h 223"/>
                <a:gd name="T2" fmla="*/ 25 w 184"/>
                <a:gd name="T3" fmla="*/ 22 h 223"/>
                <a:gd name="T4" fmla="*/ 65 w 184"/>
                <a:gd name="T5" fmla="*/ 15 h 223"/>
                <a:gd name="T6" fmla="*/ 171 w 184"/>
                <a:gd name="T7" fmla="*/ 72 h 223"/>
                <a:gd name="T8" fmla="*/ 133 w 184"/>
                <a:gd name="T9" fmla="*/ 195 h 223"/>
                <a:gd name="T10" fmla="*/ 0 w 184"/>
                <a:gd name="T11" fmla="*/ 172 h 223"/>
                <a:gd name="T12" fmla="*/ 124 w 184"/>
                <a:gd name="T13" fmla="*/ 176 h 223"/>
                <a:gd name="T14" fmla="*/ 141 w 184"/>
                <a:gd name="T15" fmla="*/ 74 h 223"/>
                <a:gd name="T16" fmla="*/ 68 w 184"/>
                <a:gd name="T17" fmla="*/ 48 h 223"/>
                <a:gd name="T18" fmla="*/ 4 w 184"/>
                <a:gd name="T19" fmla="*/ 39 h 223"/>
                <a:gd name="T20" fmla="*/ 23 w 184"/>
                <a:gd name="T21" fmla="*/ 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4" h="223">
                  <a:moveTo>
                    <a:pt x="23" y="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9" y="27"/>
                    <a:pt x="65" y="15"/>
                  </a:cubicBezTo>
                  <a:cubicBezTo>
                    <a:pt x="97" y="9"/>
                    <a:pt x="142" y="0"/>
                    <a:pt x="171" y="72"/>
                  </a:cubicBezTo>
                  <a:cubicBezTo>
                    <a:pt x="184" y="117"/>
                    <a:pt x="173" y="164"/>
                    <a:pt x="133" y="195"/>
                  </a:cubicBezTo>
                  <a:cubicBezTo>
                    <a:pt x="95" y="222"/>
                    <a:pt x="50" y="223"/>
                    <a:pt x="0" y="172"/>
                  </a:cubicBezTo>
                  <a:cubicBezTo>
                    <a:pt x="18" y="186"/>
                    <a:pt x="73" y="221"/>
                    <a:pt x="124" y="176"/>
                  </a:cubicBezTo>
                  <a:cubicBezTo>
                    <a:pt x="157" y="143"/>
                    <a:pt x="157" y="110"/>
                    <a:pt x="141" y="74"/>
                  </a:cubicBezTo>
                  <a:cubicBezTo>
                    <a:pt x="124" y="41"/>
                    <a:pt x="102" y="39"/>
                    <a:pt x="68" y="48"/>
                  </a:cubicBezTo>
                  <a:cubicBezTo>
                    <a:pt x="30" y="58"/>
                    <a:pt x="11" y="71"/>
                    <a:pt x="4" y="39"/>
                  </a:cubicBezTo>
                  <a:cubicBezTo>
                    <a:pt x="4" y="39"/>
                    <a:pt x="1" y="20"/>
                    <a:pt x="23" y="2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ïṩľidè">
              <a:extLst>
                <a:ext uri="{FF2B5EF4-FFF2-40B4-BE49-F238E27FC236}">
                  <a16:creationId xmlns:a16="http://schemas.microsoft.com/office/drawing/2014/main" id="{0644E1A1-FBD2-4FDE-A0F0-0365FBE28546}"/>
                </a:ext>
              </a:extLst>
            </p:cNvPr>
            <p:cNvSpPr/>
            <p:nvPr/>
          </p:nvSpPr>
          <p:spPr bwMode="auto">
            <a:xfrm>
              <a:off x="391160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7 h 49"/>
                <a:gd name="T8" fmla="*/ 0 w 42"/>
                <a:gd name="T9" fmla="*/ 2 h 49"/>
                <a:gd name="T10" fmla="*/ 0 w 42"/>
                <a:gd name="T11" fmla="*/ 0 h 49"/>
                <a:gd name="T12" fmla="*/ 23 w 42"/>
                <a:gd name="T13" fmla="*/ 0 h 49"/>
                <a:gd name="T14" fmla="*/ 39 w 42"/>
                <a:gd name="T15" fmla="*/ 12 h 49"/>
                <a:gd name="T16" fmla="*/ 29 w 42"/>
                <a:gd name="T17" fmla="*/ 23 h 49"/>
                <a:gd name="T18" fmla="*/ 42 w 42"/>
                <a:gd name="T19" fmla="*/ 36 h 49"/>
                <a:gd name="T20" fmla="*/ 25 w 42"/>
                <a:gd name="T21" fmla="*/ 49 h 49"/>
                <a:gd name="T22" fmla="*/ 0 w 42"/>
                <a:gd name="T23" fmla="*/ 49 h 49"/>
                <a:gd name="T24" fmla="*/ 10 w 42"/>
                <a:gd name="T25" fmla="*/ 22 h 49"/>
                <a:gd name="T26" fmla="*/ 23 w 42"/>
                <a:gd name="T27" fmla="*/ 22 h 49"/>
                <a:gd name="T28" fmla="*/ 35 w 42"/>
                <a:gd name="T29" fmla="*/ 11 h 49"/>
                <a:gd name="T30" fmla="*/ 23 w 42"/>
                <a:gd name="T31" fmla="*/ 2 h 49"/>
                <a:gd name="T32" fmla="*/ 16 w 42"/>
                <a:gd name="T33" fmla="*/ 2 h 49"/>
                <a:gd name="T34" fmla="*/ 10 w 42"/>
                <a:gd name="T35" fmla="*/ 7 h 49"/>
                <a:gd name="T36" fmla="*/ 10 w 42"/>
                <a:gd name="T37" fmla="*/ 22 h 49"/>
                <a:gd name="T38" fmla="*/ 10 w 42"/>
                <a:gd name="T39" fmla="*/ 24 h 49"/>
                <a:gd name="T40" fmla="*/ 10 w 42"/>
                <a:gd name="T41" fmla="*/ 43 h 49"/>
                <a:gd name="T42" fmla="*/ 16 w 42"/>
                <a:gd name="T43" fmla="*/ 48 h 49"/>
                <a:gd name="T44" fmla="*/ 24 w 42"/>
                <a:gd name="T45" fmla="*/ 48 h 49"/>
                <a:gd name="T46" fmla="*/ 37 w 42"/>
                <a:gd name="T47" fmla="*/ 36 h 49"/>
                <a:gd name="T48" fmla="*/ 24 w 42"/>
                <a:gd name="T49" fmla="*/ 24 h 49"/>
                <a:gd name="T50" fmla="*/ 10 w 42"/>
                <a:gd name="T51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7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4" y="0"/>
                    <a:pt x="39" y="5"/>
                    <a:pt x="39" y="12"/>
                  </a:cubicBezTo>
                  <a:cubicBezTo>
                    <a:pt x="39" y="16"/>
                    <a:pt x="37" y="20"/>
                    <a:pt x="29" y="23"/>
                  </a:cubicBezTo>
                  <a:cubicBezTo>
                    <a:pt x="38" y="24"/>
                    <a:pt x="42" y="29"/>
                    <a:pt x="42" y="36"/>
                  </a:cubicBezTo>
                  <a:cubicBezTo>
                    <a:pt x="42" y="43"/>
                    <a:pt x="36" y="49"/>
                    <a:pt x="25" y="49"/>
                  </a:cubicBezTo>
                  <a:lnTo>
                    <a:pt x="0" y="49"/>
                  </a:lnTo>
                  <a:close/>
                  <a:moveTo>
                    <a:pt x="10" y="22"/>
                  </a:moveTo>
                  <a:cubicBezTo>
                    <a:pt x="23" y="22"/>
                    <a:pt x="23" y="22"/>
                    <a:pt x="23" y="22"/>
                  </a:cubicBezTo>
                  <a:cubicBezTo>
                    <a:pt x="30" y="22"/>
                    <a:pt x="35" y="17"/>
                    <a:pt x="35" y="11"/>
                  </a:cubicBezTo>
                  <a:cubicBezTo>
                    <a:pt x="35" y="7"/>
                    <a:pt x="31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7"/>
                  </a:cubicBezTo>
                  <a:lnTo>
                    <a:pt x="10" y="22"/>
                  </a:lnTo>
                  <a:close/>
                  <a:moveTo>
                    <a:pt x="10" y="24"/>
                  </a:moveTo>
                  <a:cubicBezTo>
                    <a:pt x="10" y="43"/>
                    <a:pt x="10" y="43"/>
                    <a:pt x="10" y="43"/>
                  </a:cubicBezTo>
                  <a:cubicBezTo>
                    <a:pt x="10" y="47"/>
                    <a:pt x="12" y="48"/>
                    <a:pt x="16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32" y="48"/>
                    <a:pt x="37" y="42"/>
                    <a:pt x="37" y="36"/>
                  </a:cubicBezTo>
                  <a:cubicBezTo>
                    <a:pt x="37" y="30"/>
                    <a:pt x="32" y="24"/>
                    <a:pt x="24" y="24"/>
                  </a:cubicBezTo>
                  <a:lnTo>
                    <a:pt x="10" y="24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iṥlïdê">
              <a:extLst>
                <a:ext uri="{FF2B5EF4-FFF2-40B4-BE49-F238E27FC236}">
                  <a16:creationId xmlns:a16="http://schemas.microsoft.com/office/drawing/2014/main" id="{25388FB4-A003-4785-8D16-62CD479D7717}"/>
                </a:ext>
              </a:extLst>
            </p:cNvPr>
            <p:cNvSpPr/>
            <p:nvPr/>
          </p:nvSpPr>
          <p:spPr bwMode="auto">
            <a:xfrm>
              <a:off x="4071938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2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0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2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5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0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isļîḍê">
              <a:extLst>
                <a:ext uri="{FF2B5EF4-FFF2-40B4-BE49-F238E27FC236}">
                  <a16:creationId xmlns:a16="http://schemas.microsoft.com/office/drawing/2014/main" id="{C9F01C45-CA4F-4CE6-BAC1-806AC38D092C}"/>
                </a:ext>
              </a:extLst>
            </p:cNvPr>
            <p:cNvSpPr/>
            <p:nvPr/>
          </p:nvSpPr>
          <p:spPr bwMode="auto">
            <a:xfrm>
              <a:off x="4232275" y="3832225"/>
              <a:ext cx="60325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8 w 19"/>
                <a:gd name="T19" fmla="*/ 44 h 49"/>
                <a:gd name="T20" fmla="*/ 8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4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4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8" y="46"/>
                    <a:pt x="8" y="4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îśḻíďé">
              <a:extLst>
                <a:ext uri="{FF2B5EF4-FFF2-40B4-BE49-F238E27FC236}">
                  <a16:creationId xmlns:a16="http://schemas.microsoft.com/office/drawing/2014/main" id="{E8E7E068-7824-413D-90C2-ABBD86F22461}"/>
                </a:ext>
              </a:extLst>
            </p:cNvPr>
            <p:cNvSpPr/>
            <p:nvPr/>
          </p:nvSpPr>
          <p:spPr bwMode="auto">
            <a:xfrm>
              <a:off x="4319588" y="3832225"/>
              <a:ext cx="82550" cy="169863"/>
            </a:xfrm>
            <a:custGeom>
              <a:avLst/>
              <a:gdLst>
                <a:gd name="T0" fmla="*/ 26 w 26"/>
                <a:gd name="T1" fmla="*/ 0 h 50"/>
                <a:gd name="T2" fmla="*/ 26 w 26"/>
                <a:gd name="T3" fmla="*/ 2 h 50"/>
                <a:gd name="T4" fmla="*/ 19 w 26"/>
                <a:gd name="T5" fmla="*/ 6 h 50"/>
                <a:gd name="T6" fmla="*/ 19 w 26"/>
                <a:gd name="T7" fmla="*/ 37 h 50"/>
                <a:gd name="T8" fmla="*/ 9 w 26"/>
                <a:gd name="T9" fmla="*/ 50 h 50"/>
                <a:gd name="T10" fmla="*/ 0 w 26"/>
                <a:gd name="T11" fmla="*/ 45 h 50"/>
                <a:gd name="T12" fmla="*/ 3 w 26"/>
                <a:gd name="T13" fmla="*/ 41 h 50"/>
                <a:gd name="T14" fmla="*/ 6 w 26"/>
                <a:gd name="T15" fmla="*/ 45 h 50"/>
                <a:gd name="T16" fmla="*/ 10 w 26"/>
                <a:gd name="T17" fmla="*/ 49 h 50"/>
                <a:gd name="T18" fmla="*/ 15 w 26"/>
                <a:gd name="T19" fmla="*/ 38 h 50"/>
                <a:gd name="T20" fmla="*/ 15 w 26"/>
                <a:gd name="T21" fmla="*/ 6 h 50"/>
                <a:gd name="T22" fmla="*/ 8 w 26"/>
                <a:gd name="T23" fmla="*/ 2 h 50"/>
                <a:gd name="T24" fmla="*/ 8 w 26"/>
                <a:gd name="T25" fmla="*/ 0 h 50"/>
                <a:gd name="T26" fmla="*/ 26 w 26"/>
                <a:gd name="T2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50">
                  <a:moveTo>
                    <a:pt x="26" y="0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1" y="2"/>
                    <a:pt x="19" y="3"/>
                    <a:pt x="19" y="6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46"/>
                    <a:pt x="15" y="50"/>
                    <a:pt x="9" y="50"/>
                  </a:cubicBezTo>
                  <a:cubicBezTo>
                    <a:pt x="4" y="50"/>
                    <a:pt x="0" y="49"/>
                    <a:pt x="0" y="45"/>
                  </a:cubicBezTo>
                  <a:cubicBezTo>
                    <a:pt x="0" y="43"/>
                    <a:pt x="1" y="41"/>
                    <a:pt x="3" y="41"/>
                  </a:cubicBezTo>
                  <a:cubicBezTo>
                    <a:pt x="5" y="41"/>
                    <a:pt x="6" y="43"/>
                    <a:pt x="6" y="45"/>
                  </a:cubicBezTo>
                  <a:cubicBezTo>
                    <a:pt x="6" y="47"/>
                    <a:pt x="7" y="49"/>
                    <a:pt x="10" y="49"/>
                  </a:cubicBezTo>
                  <a:cubicBezTo>
                    <a:pt x="13" y="49"/>
                    <a:pt x="15" y="44"/>
                    <a:pt x="15" y="3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3"/>
                    <a:pt x="13" y="2"/>
                    <a:pt x="8" y="2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í$ľíḋè">
              <a:extLst>
                <a:ext uri="{FF2B5EF4-FFF2-40B4-BE49-F238E27FC236}">
                  <a16:creationId xmlns:a16="http://schemas.microsoft.com/office/drawing/2014/main" id="{4F778B20-655A-46E5-B07A-C5BCBC0DAD56}"/>
                </a:ext>
              </a:extLst>
            </p:cNvPr>
            <p:cNvSpPr/>
            <p:nvPr/>
          </p:nvSpPr>
          <p:spPr bwMode="auto">
            <a:xfrm>
              <a:off x="4437063" y="3832225"/>
              <a:ext cx="58738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ïṧḷîḓê">
              <a:extLst>
                <a:ext uri="{FF2B5EF4-FFF2-40B4-BE49-F238E27FC236}">
                  <a16:creationId xmlns:a16="http://schemas.microsoft.com/office/drawing/2014/main" id="{44ADB425-3E94-455D-90C2-BB2428B91604}"/>
                </a:ext>
              </a:extLst>
            </p:cNvPr>
            <p:cNvSpPr/>
            <p:nvPr/>
          </p:nvSpPr>
          <p:spPr bwMode="auto">
            <a:xfrm>
              <a:off x="4521200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7 w 49"/>
                <a:gd name="T5" fmla="*/ 43 h 50"/>
                <a:gd name="T6" fmla="*/ 7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9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íśļidè">
              <a:extLst>
                <a:ext uri="{FF2B5EF4-FFF2-40B4-BE49-F238E27FC236}">
                  <a16:creationId xmlns:a16="http://schemas.microsoft.com/office/drawing/2014/main" id="{8128E309-E1C0-422A-A322-14A7EAE79919}"/>
                </a:ext>
              </a:extLst>
            </p:cNvPr>
            <p:cNvSpPr/>
            <p:nvPr/>
          </p:nvSpPr>
          <p:spPr bwMode="auto">
            <a:xfrm>
              <a:off x="4703763" y="3829050"/>
              <a:ext cx="144463" cy="173038"/>
            </a:xfrm>
            <a:custGeom>
              <a:avLst/>
              <a:gdLst>
                <a:gd name="T0" fmla="*/ 45 w 45"/>
                <a:gd name="T1" fmla="*/ 28 h 51"/>
                <a:gd name="T2" fmla="*/ 45 w 45"/>
                <a:gd name="T3" fmla="*/ 30 h 51"/>
                <a:gd name="T4" fmla="*/ 39 w 45"/>
                <a:gd name="T5" fmla="*/ 35 h 51"/>
                <a:gd name="T6" fmla="*/ 39 w 45"/>
                <a:gd name="T7" fmla="*/ 50 h 51"/>
                <a:gd name="T8" fmla="*/ 36 w 45"/>
                <a:gd name="T9" fmla="*/ 50 h 51"/>
                <a:gd name="T10" fmla="*/ 35 w 45"/>
                <a:gd name="T11" fmla="*/ 47 h 51"/>
                <a:gd name="T12" fmla="*/ 21 w 45"/>
                <a:gd name="T13" fmla="*/ 51 h 51"/>
                <a:gd name="T14" fmla="*/ 0 w 45"/>
                <a:gd name="T15" fmla="*/ 26 h 51"/>
                <a:gd name="T16" fmla="*/ 22 w 45"/>
                <a:gd name="T17" fmla="*/ 0 h 51"/>
                <a:gd name="T18" fmla="*/ 31 w 45"/>
                <a:gd name="T19" fmla="*/ 2 h 51"/>
                <a:gd name="T20" fmla="*/ 36 w 45"/>
                <a:gd name="T21" fmla="*/ 0 h 51"/>
                <a:gd name="T22" fmla="*/ 41 w 45"/>
                <a:gd name="T23" fmla="*/ 12 h 51"/>
                <a:gd name="T24" fmla="*/ 40 w 45"/>
                <a:gd name="T25" fmla="*/ 13 h 51"/>
                <a:gd name="T26" fmla="*/ 22 w 45"/>
                <a:gd name="T27" fmla="*/ 2 h 51"/>
                <a:gd name="T28" fmla="*/ 5 w 45"/>
                <a:gd name="T29" fmla="*/ 25 h 51"/>
                <a:gd name="T30" fmla="*/ 21 w 45"/>
                <a:gd name="T31" fmla="*/ 50 h 51"/>
                <a:gd name="T32" fmla="*/ 35 w 45"/>
                <a:gd name="T33" fmla="*/ 40 h 51"/>
                <a:gd name="T34" fmla="*/ 35 w 45"/>
                <a:gd name="T35" fmla="*/ 35 h 51"/>
                <a:gd name="T36" fmla="*/ 27 w 45"/>
                <a:gd name="T37" fmla="*/ 30 h 51"/>
                <a:gd name="T38" fmla="*/ 27 w 45"/>
                <a:gd name="T39" fmla="*/ 28 h 51"/>
                <a:gd name="T40" fmla="*/ 45 w 45"/>
                <a:gd name="T41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51">
                  <a:moveTo>
                    <a:pt x="45" y="28"/>
                  </a:moveTo>
                  <a:cubicBezTo>
                    <a:pt x="45" y="30"/>
                    <a:pt x="45" y="30"/>
                    <a:pt x="45" y="30"/>
                  </a:cubicBezTo>
                  <a:cubicBezTo>
                    <a:pt x="40" y="30"/>
                    <a:pt x="39" y="32"/>
                    <a:pt x="39" y="35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2" y="49"/>
                    <a:pt x="28" y="51"/>
                    <a:pt x="21" y="51"/>
                  </a:cubicBezTo>
                  <a:cubicBezTo>
                    <a:pt x="8" y="51"/>
                    <a:pt x="0" y="42"/>
                    <a:pt x="0" y="26"/>
                  </a:cubicBezTo>
                  <a:cubicBezTo>
                    <a:pt x="0" y="11"/>
                    <a:pt x="9" y="0"/>
                    <a:pt x="22" y="0"/>
                  </a:cubicBezTo>
                  <a:cubicBezTo>
                    <a:pt x="26" y="0"/>
                    <a:pt x="29" y="1"/>
                    <a:pt x="31" y="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6" y="8"/>
                    <a:pt x="31" y="2"/>
                    <a:pt x="22" y="2"/>
                  </a:cubicBezTo>
                  <a:cubicBezTo>
                    <a:pt x="12" y="2"/>
                    <a:pt x="5" y="12"/>
                    <a:pt x="5" y="25"/>
                  </a:cubicBezTo>
                  <a:cubicBezTo>
                    <a:pt x="5" y="42"/>
                    <a:pt x="13" y="50"/>
                    <a:pt x="21" y="50"/>
                  </a:cubicBezTo>
                  <a:cubicBezTo>
                    <a:pt x="29" y="50"/>
                    <a:pt x="35" y="44"/>
                    <a:pt x="35" y="40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2"/>
                    <a:pt x="33" y="30"/>
                    <a:pt x="27" y="30"/>
                  </a:cubicBezTo>
                  <a:cubicBezTo>
                    <a:pt x="27" y="28"/>
                    <a:pt x="27" y="28"/>
                    <a:pt x="27" y="28"/>
                  </a:cubicBezTo>
                  <a:lnTo>
                    <a:pt x="45" y="2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ïŝľiďè">
              <a:extLst>
                <a:ext uri="{FF2B5EF4-FFF2-40B4-BE49-F238E27FC236}">
                  <a16:creationId xmlns:a16="http://schemas.microsoft.com/office/drawing/2014/main" id="{13D37D65-4BFF-4E2C-BBFC-FD4C2B345BC8}"/>
                </a:ext>
              </a:extLst>
            </p:cNvPr>
            <p:cNvSpPr/>
            <p:nvPr/>
          </p:nvSpPr>
          <p:spPr bwMode="auto">
            <a:xfrm>
              <a:off x="4946650" y="3832225"/>
              <a:ext cx="157163" cy="169863"/>
            </a:xfrm>
            <a:custGeom>
              <a:avLst/>
              <a:gdLst>
                <a:gd name="T0" fmla="*/ 0 w 49"/>
                <a:gd name="T1" fmla="*/ 0 h 50"/>
                <a:gd name="T2" fmla="*/ 18 w 49"/>
                <a:gd name="T3" fmla="*/ 0 h 50"/>
                <a:gd name="T4" fmla="*/ 18 w 49"/>
                <a:gd name="T5" fmla="*/ 2 h 50"/>
                <a:gd name="T6" fmla="*/ 11 w 49"/>
                <a:gd name="T7" fmla="*/ 6 h 50"/>
                <a:gd name="T8" fmla="*/ 11 w 49"/>
                <a:gd name="T9" fmla="*/ 34 h 50"/>
                <a:gd name="T10" fmla="*/ 26 w 49"/>
                <a:gd name="T11" fmla="*/ 48 h 50"/>
                <a:gd name="T12" fmla="*/ 41 w 49"/>
                <a:gd name="T13" fmla="*/ 34 h 50"/>
                <a:gd name="T14" fmla="*/ 41 w 49"/>
                <a:gd name="T15" fmla="*/ 6 h 50"/>
                <a:gd name="T16" fmla="*/ 34 w 49"/>
                <a:gd name="T17" fmla="*/ 2 h 50"/>
                <a:gd name="T18" fmla="*/ 34 w 49"/>
                <a:gd name="T19" fmla="*/ 0 h 50"/>
                <a:gd name="T20" fmla="*/ 49 w 49"/>
                <a:gd name="T21" fmla="*/ 0 h 50"/>
                <a:gd name="T22" fmla="*/ 49 w 49"/>
                <a:gd name="T23" fmla="*/ 2 h 50"/>
                <a:gd name="T24" fmla="*/ 43 w 49"/>
                <a:gd name="T25" fmla="*/ 6 h 50"/>
                <a:gd name="T26" fmla="*/ 43 w 49"/>
                <a:gd name="T27" fmla="*/ 34 h 50"/>
                <a:gd name="T28" fmla="*/ 24 w 49"/>
                <a:gd name="T29" fmla="*/ 50 h 50"/>
                <a:gd name="T30" fmla="*/ 7 w 49"/>
                <a:gd name="T31" fmla="*/ 33 h 50"/>
                <a:gd name="T32" fmla="*/ 7 w 49"/>
                <a:gd name="T33" fmla="*/ 6 h 50"/>
                <a:gd name="T34" fmla="*/ 0 w 49"/>
                <a:gd name="T35" fmla="*/ 2 h 50"/>
                <a:gd name="T36" fmla="*/ 0 w 49"/>
                <a:gd name="T3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50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42"/>
                    <a:pt x="17" y="48"/>
                    <a:pt x="26" y="48"/>
                  </a:cubicBezTo>
                  <a:cubicBezTo>
                    <a:pt x="33" y="48"/>
                    <a:pt x="41" y="45"/>
                    <a:pt x="41" y="34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9" y="2"/>
                    <a:pt x="34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3" y="3"/>
                    <a:pt x="43" y="6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45"/>
                    <a:pt x="35" y="50"/>
                    <a:pt x="24" y="50"/>
                  </a:cubicBezTo>
                  <a:cubicBezTo>
                    <a:pt x="15" y="50"/>
                    <a:pt x="7" y="45"/>
                    <a:pt x="7" y="3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îšľïďé">
              <a:extLst>
                <a:ext uri="{FF2B5EF4-FFF2-40B4-BE49-F238E27FC236}">
                  <a16:creationId xmlns:a16="http://schemas.microsoft.com/office/drawing/2014/main" id="{1F124874-E0C7-472D-8E27-E235AA4BA40C}"/>
                </a:ext>
              </a:extLst>
            </p:cNvPr>
            <p:cNvSpPr/>
            <p:nvPr/>
          </p:nvSpPr>
          <p:spPr bwMode="auto">
            <a:xfrm>
              <a:off x="51260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6 w 49"/>
                <a:gd name="T5" fmla="*/ 43 h 50"/>
                <a:gd name="T6" fmla="*/ 6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9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iŝľïďê">
              <a:extLst>
                <a:ext uri="{FF2B5EF4-FFF2-40B4-BE49-F238E27FC236}">
                  <a16:creationId xmlns:a16="http://schemas.microsoft.com/office/drawing/2014/main" id="{A6CCBE4D-F939-45D2-A7A1-7658A51B3E63}"/>
                </a:ext>
              </a:extLst>
            </p:cNvPr>
            <p:cNvSpPr/>
            <p:nvPr/>
          </p:nvSpPr>
          <p:spPr bwMode="auto">
            <a:xfrm>
              <a:off x="5310188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ïṧlïďè">
              <a:extLst>
                <a:ext uri="{FF2B5EF4-FFF2-40B4-BE49-F238E27FC236}">
                  <a16:creationId xmlns:a16="http://schemas.microsoft.com/office/drawing/2014/main" id="{BAA3B5AF-2423-4AFE-A9F4-1F0014CC7716}"/>
                </a:ext>
              </a:extLst>
            </p:cNvPr>
            <p:cNvSpPr/>
            <p:nvPr/>
          </p:nvSpPr>
          <p:spPr bwMode="auto">
            <a:xfrm>
              <a:off x="5389563" y="3832225"/>
              <a:ext cx="150813" cy="169863"/>
            </a:xfrm>
            <a:custGeom>
              <a:avLst/>
              <a:gdLst>
                <a:gd name="T0" fmla="*/ 32 w 47"/>
                <a:gd name="T1" fmla="*/ 0 h 50"/>
                <a:gd name="T2" fmla="*/ 47 w 47"/>
                <a:gd name="T3" fmla="*/ 0 h 50"/>
                <a:gd name="T4" fmla="*/ 47 w 47"/>
                <a:gd name="T5" fmla="*/ 2 h 50"/>
                <a:gd name="T6" fmla="*/ 40 w 47"/>
                <a:gd name="T7" fmla="*/ 7 h 50"/>
                <a:gd name="T8" fmla="*/ 24 w 47"/>
                <a:gd name="T9" fmla="*/ 50 h 50"/>
                <a:gd name="T10" fmla="*/ 23 w 47"/>
                <a:gd name="T11" fmla="*/ 50 h 50"/>
                <a:gd name="T12" fmla="*/ 7 w 47"/>
                <a:gd name="T13" fmla="*/ 6 h 50"/>
                <a:gd name="T14" fmla="*/ 0 w 47"/>
                <a:gd name="T15" fmla="*/ 2 h 50"/>
                <a:gd name="T16" fmla="*/ 0 w 47"/>
                <a:gd name="T17" fmla="*/ 0 h 50"/>
                <a:gd name="T18" fmla="*/ 18 w 47"/>
                <a:gd name="T19" fmla="*/ 0 h 50"/>
                <a:gd name="T20" fmla="*/ 18 w 47"/>
                <a:gd name="T21" fmla="*/ 2 h 50"/>
                <a:gd name="T22" fmla="*/ 11 w 47"/>
                <a:gd name="T23" fmla="*/ 4 h 50"/>
                <a:gd name="T24" fmla="*/ 12 w 47"/>
                <a:gd name="T25" fmla="*/ 5 h 50"/>
                <a:gd name="T26" fmla="*/ 25 w 47"/>
                <a:gd name="T27" fmla="*/ 43 h 50"/>
                <a:gd name="T28" fmla="*/ 38 w 47"/>
                <a:gd name="T29" fmla="*/ 7 h 50"/>
                <a:gd name="T30" fmla="*/ 39 w 47"/>
                <a:gd name="T31" fmla="*/ 4 h 50"/>
                <a:gd name="T32" fmla="*/ 32 w 47"/>
                <a:gd name="T33" fmla="*/ 2 h 50"/>
                <a:gd name="T34" fmla="*/ 32 w 47"/>
                <a:gd name="T3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50">
                  <a:moveTo>
                    <a:pt x="32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2"/>
                    <a:pt x="42" y="3"/>
                    <a:pt x="40" y="7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4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2"/>
                    <a:pt x="11" y="4"/>
                  </a:cubicBezTo>
                  <a:cubicBezTo>
                    <a:pt x="11" y="4"/>
                    <a:pt x="11" y="5"/>
                    <a:pt x="12" y="5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9" y="6"/>
                    <a:pt x="39" y="5"/>
                    <a:pt x="39" y="4"/>
                  </a:cubicBezTo>
                  <a:cubicBezTo>
                    <a:pt x="39" y="3"/>
                    <a:pt x="37" y="2"/>
                    <a:pt x="32" y="2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iṥľîḋe">
              <a:extLst>
                <a:ext uri="{FF2B5EF4-FFF2-40B4-BE49-F238E27FC236}">
                  <a16:creationId xmlns:a16="http://schemas.microsoft.com/office/drawing/2014/main" id="{2B788644-C40A-4366-8A02-BD89A08C29AB}"/>
                </a:ext>
              </a:extLst>
            </p:cNvPr>
            <p:cNvSpPr/>
            <p:nvPr/>
          </p:nvSpPr>
          <p:spPr bwMode="auto">
            <a:xfrm>
              <a:off x="556260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6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íślîḋè">
              <a:extLst>
                <a:ext uri="{FF2B5EF4-FFF2-40B4-BE49-F238E27FC236}">
                  <a16:creationId xmlns:a16="http://schemas.microsoft.com/office/drawing/2014/main" id="{A26EF4EA-0338-42E8-BEEE-A5DC965445BF}"/>
                </a:ext>
              </a:extLst>
            </p:cNvPr>
            <p:cNvSpPr/>
            <p:nvPr/>
          </p:nvSpPr>
          <p:spPr bwMode="auto">
            <a:xfrm>
              <a:off x="5722938" y="3832225"/>
              <a:ext cx="138113" cy="166688"/>
            </a:xfrm>
            <a:custGeom>
              <a:avLst/>
              <a:gdLst>
                <a:gd name="T0" fmla="*/ 0 w 43"/>
                <a:gd name="T1" fmla="*/ 49 h 49"/>
                <a:gd name="T2" fmla="*/ 0 w 43"/>
                <a:gd name="T3" fmla="*/ 48 h 49"/>
                <a:gd name="T4" fmla="*/ 6 w 43"/>
                <a:gd name="T5" fmla="*/ 43 h 49"/>
                <a:gd name="T6" fmla="*/ 6 w 43"/>
                <a:gd name="T7" fmla="*/ 6 h 49"/>
                <a:gd name="T8" fmla="*/ 0 w 43"/>
                <a:gd name="T9" fmla="*/ 2 h 49"/>
                <a:gd name="T10" fmla="*/ 0 w 43"/>
                <a:gd name="T11" fmla="*/ 0 h 49"/>
                <a:gd name="T12" fmla="*/ 22 w 43"/>
                <a:gd name="T13" fmla="*/ 0 h 49"/>
                <a:gd name="T14" fmla="*/ 38 w 43"/>
                <a:gd name="T15" fmla="*/ 12 h 49"/>
                <a:gd name="T16" fmla="*/ 24 w 43"/>
                <a:gd name="T17" fmla="*/ 25 h 49"/>
                <a:gd name="T18" fmla="*/ 36 w 43"/>
                <a:gd name="T19" fmla="*/ 44 h 49"/>
                <a:gd name="T20" fmla="*/ 43 w 43"/>
                <a:gd name="T21" fmla="*/ 48 h 49"/>
                <a:gd name="T22" fmla="*/ 43 w 43"/>
                <a:gd name="T23" fmla="*/ 49 h 49"/>
                <a:gd name="T24" fmla="*/ 33 w 43"/>
                <a:gd name="T25" fmla="*/ 49 h 49"/>
                <a:gd name="T26" fmla="*/ 20 w 43"/>
                <a:gd name="T27" fmla="*/ 25 h 49"/>
                <a:gd name="T28" fmla="*/ 10 w 43"/>
                <a:gd name="T29" fmla="*/ 25 h 49"/>
                <a:gd name="T30" fmla="*/ 10 w 43"/>
                <a:gd name="T31" fmla="*/ 43 h 49"/>
                <a:gd name="T32" fmla="*/ 17 w 43"/>
                <a:gd name="T33" fmla="*/ 48 h 49"/>
                <a:gd name="T34" fmla="*/ 17 w 43"/>
                <a:gd name="T35" fmla="*/ 49 h 49"/>
                <a:gd name="T36" fmla="*/ 0 w 43"/>
                <a:gd name="T37" fmla="*/ 49 h 49"/>
                <a:gd name="T38" fmla="*/ 10 w 43"/>
                <a:gd name="T39" fmla="*/ 23 h 49"/>
                <a:gd name="T40" fmla="*/ 23 w 43"/>
                <a:gd name="T41" fmla="*/ 23 h 49"/>
                <a:gd name="T42" fmla="*/ 33 w 43"/>
                <a:gd name="T43" fmla="*/ 12 h 49"/>
                <a:gd name="T44" fmla="*/ 21 w 43"/>
                <a:gd name="T45" fmla="*/ 2 h 49"/>
                <a:gd name="T46" fmla="*/ 15 w 43"/>
                <a:gd name="T47" fmla="*/ 2 h 49"/>
                <a:gd name="T48" fmla="*/ 10 w 43"/>
                <a:gd name="T49" fmla="*/ 6 h 49"/>
                <a:gd name="T50" fmla="*/ 10 w 43"/>
                <a:gd name="T51" fmla="*/ 2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2" y="0"/>
                    <a:pt x="38" y="5"/>
                    <a:pt x="38" y="12"/>
                  </a:cubicBezTo>
                  <a:cubicBezTo>
                    <a:pt x="38" y="19"/>
                    <a:pt x="34" y="24"/>
                    <a:pt x="24" y="25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7" y="47"/>
                    <a:pt x="39" y="4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  <a:moveTo>
                    <a:pt x="10" y="23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31" y="23"/>
                    <a:pt x="33" y="18"/>
                    <a:pt x="33" y="12"/>
                  </a:cubicBezTo>
                  <a:cubicBezTo>
                    <a:pt x="33" y="6"/>
                    <a:pt x="29" y="2"/>
                    <a:pt x="21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2" y="2"/>
                    <a:pt x="10" y="3"/>
                    <a:pt x="10" y="6"/>
                  </a:cubicBezTo>
                  <a:lnTo>
                    <a:pt x="10" y="23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isľiḓè">
              <a:extLst>
                <a:ext uri="{FF2B5EF4-FFF2-40B4-BE49-F238E27FC236}">
                  <a16:creationId xmlns:a16="http://schemas.microsoft.com/office/drawing/2014/main" id="{63A2E0DB-6017-4318-8CA6-C745AEEE6747}"/>
                </a:ext>
              </a:extLst>
            </p:cNvPr>
            <p:cNvSpPr/>
            <p:nvPr/>
          </p:nvSpPr>
          <p:spPr bwMode="auto">
            <a:xfrm>
              <a:off x="5886450" y="3829050"/>
              <a:ext cx="115888" cy="173038"/>
            </a:xfrm>
            <a:custGeom>
              <a:avLst/>
              <a:gdLst>
                <a:gd name="T0" fmla="*/ 2 w 36"/>
                <a:gd name="T1" fmla="*/ 38 h 51"/>
                <a:gd name="T2" fmla="*/ 20 w 36"/>
                <a:gd name="T3" fmla="*/ 50 h 51"/>
                <a:gd name="T4" fmla="*/ 33 w 36"/>
                <a:gd name="T5" fmla="*/ 39 h 51"/>
                <a:gd name="T6" fmla="*/ 18 w 36"/>
                <a:gd name="T7" fmla="*/ 27 h 51"/>
                <a:gd name="T8" fmla="*/ 2 w 36"/>
                <a:gd name="T9" fmla="*/ 12 h 51"/>
                <a:gd name="T10" fmla="*/ 17 w 36"/>
                <a:gd name="T11" fmla="*/ 0 h 51"/>
                <a:gd name="T12" fmla="*/ 26 w 36"/>
                <a:gd name="T13" fmla="*/ 2 h 51"/>
                <a:gd name="T14" fmla="*/ 27 w 36"/>
                <a:gd name="T15" fmla="*/ 2 h 51"/>
                <a:gd name="T16" fmla="*/ 31 w 36"/>
                <a:gd name="T17" fmla="*/ 1 h 51"/>
                <a:gd name="T18" fmla="*/ 35 w 36"/>
                <a:gd name="T19" fmla="*/ 13 h 51"/>
                <a:gd name="T20" fmla="*/ 34 w 36"/>
                <a:gd name="T21" fmla="*/ 14 h 51"/>
                <a:gd name="T22" fmla="*/ 16 w 36"/>
                <a:gd name="T23" fmla="*/ 2 h 51"/>
                <a:gd name="T24" fmla="*/ 6 w 36"/>
                <a:gd name="T25" fmla="*/ 11 h 51"/>
                <a:gd name="T26" fmla="*/ 20 w 36"/>
                <a:gd name="T27" fmla="*/ 23 h 51"/>
                <a:gd name="T28" fmla="*/ 36 w 36"/>
                <a:gd name="T29" fmla="*/ 38 h 51"/>
                <a:gd name="T30" fmla="*/ 21 w 36"/>
                <a:gd name="T31" fmla="*/ 51 h 51"/>
                <a:gd name="T32" fmla="*/ 10 w 36"/>
                <a:gd name="T33" fmla="*/ 49 h 51"/>
                <a:gd name="T34" fmla="*/ 5 w 36"/>
                <a:gd name="T35" fmla="*/ 51 h 51"/>
                <a:gd name="T36" fmla="*/ 0 w 36"/>
                <a:gd name="T37" fmla="*/ 38 h 51"/>
                <a:gd name="T38" fmla="*/ 2 w 36"/>
                <a:gd name="T3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51">
                  <a:moveTo>
                    <a:pt x="2" y="38"/>
                  </a:moveTo>
                  <a:cubicBezTo>
                    <a:pt x="5" y="43"/>
                    <a:pt x="11" y="50"/>
                    <a:pt x="20" y="50"/>
                  </a:cubicBezTo>
                  <a:cubicBezTo>
                    <a:pt x="27" y="50"/>
                    <a:pt x="33" y="47"/>
                    <a:pt x="33" y="39"/>
                  </a:cubicBezTo>
                  <a:cubicBezTo>
                    <a:pt x="33" y="32"/>
                    <a:pt x="28" y="30"/>
                    <a:pt x="18" y="27"/>
                  </a:cubicBezTo>
                  <a:cubicBezTo>
                    <a:pt x="10" y="25"/>
                    <a:pt x="2" y="21"/>
                    <a:pt x="2" y="12"/>
                  </a:cubicBezTo>
                  <a:cubicBezTo>
                    <a:pt x="2" y="7"/>
                    <a:pt x="6" y="0"/>
                    <a:pt x="17" y="0"/>
                  </a:cubicBezTo>
                  <a:cubicBezTo>
                    <a:pt x="22" y="0"/>
                    <a:pt x="25" y="2"/>
                    <a:pt x="26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0" y="7"/>
                    <a:pt x="24" y="2"/>
                    <a:pt x="16" y="2"/>
                  </a:cubicBezTo>
                  <a:cubicBezTo>
                    <a:pt x="11" y="2"/>
                    <a:pt x="6" y="4"/>
                    <a:pt x="6" y="11"/>
                  </a:cubicBezTo>
                  <a:cubicBezTo>
                    <a:pt x="6" y="19"/>
                    <a:pt x="13" y="21"/>
                    <a:pt x="20" y="23"/>
                  </a:cubicBezTo>
                  <a:cubicBezTo>
                    <a:pt x="29" y="26"/>
                    <a:pt x="36" y="29"/>
                    <a:pt x="36" y="38"/>
                  </a:cubicBezTo>
                  <a:cubicBezTo>
                    <a:pt x="36" y="47"/>
                    <a:pt x="29" y="51"/>
                    <a:pt x="21" y="51"/>
                  </a:cubicBezTo>
                  <a:cubicBezTo>
                    <a:pt x="16" y="51"/>
                    <a:pt x="12" y="49"/>
                    <a:pt x="10" y="49"/>
                  </a:cubicBezTo>
                  <a:cubicBezTo>
                    <a:pt x="8" y="49"/>
                    <a:pt x="6" y="50"/>
                    <a:pt x="5" y="51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2" y="3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isḻiḍe">
              <a:extLst>
                <a:ext uri="{FF2B5EF4-FFF2-40B4-BE49-F238E27FC236}">
                  <a16:creationId xmlns:a16="http://schemas.microsoft.com/office/drawing/2014/main" id="{D2D7C6E0-7378-419E-BA1C-11688AA1D8E0}"/>
                </a:ext>
              </a:extLst>
            </p:cNvPr>
            <p:cNvSpPr/>
            <p:nvPr/>
          </p:nvSpPr>
          <p:spPr bwMode="auto">
            <a:xfrm>
              <a:off x="6037263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îṥlïḋe">
              <a:extLst>
                <a:ext uri="{FF2B5EF4-FFF2-40B4-BE49-F238E27FC236}">
                  <a16:creationId xmlns:a16="http://schemas.microsoft.com/office/drawing/2014/main" id="{BED50EBF-62FD-4142-8827-11053D649948}"/>
                </a:ext>
              </a:extLst>
            </p:cNvPr>
            <p:cNvSpPr/>
            <p:nvPr/>
          </p:nvSpPr>
          <p:spPr bwMode="auto">
            <a:xfrm>
              <a:off x="6121400" y="3832225"/>
              <a:ext cx="157163" cy="166688"/>
            </a:xfrm>
            <a:custGeom>
              <a:avLst/>
              <a:gdLst>
                <a:gd name="T0" fmla="*/ 15 w 49"/>
                <a:gd name="T1" fmla="*/ 49 h 49"/>
                <a:gd name="T2" fmla="*/ 15 w 49"/>
                <a:gd name="T3" fmla="*/ 48 h 49"/>
                <a:gd name="T4" fmla="*/ 22 w 49"/>
                <a:gd name="T5" fmla="*/ 44 h 49"/>
                <a:gd name="T6" fmla="*/ 22 w 49"/>
                <a:gd name="T7" fmla="*/ 6 h 49"/>
                <a:gd name="T8" fmla="*/ 17 w 49"/>
                <a:gd name="T9" fmla="*/ 2 h 49"/>
                <a:gd name="T10" fmla="*/ 1 w 49"/>
                <a:gd name="T11" fmla="*/ 12 h 49"/>
                <a:gd name="T12" fmla="*/ 0 w 49"/>
                <a:gd name="T13" fmla="*/ 12 h 49"/>
                <a:gd name="T14" fmla="*/ 4 w 49"/>
                <a:gd name="T15" fmla="*/ 0 h 49"/>
                <a:gd name="T16" fmla="*/ 45 w 49"/>
                <a:gd name="T17" fmla="*/ 0 h 49"/>
                <a:gd name="T18" fmla="*/ 49 w 49"/>
                <a:gd name="T19" fmla="*/ 12 h 49"/>
                <a:gd name="T20" fmla="*/ 48 w 49"/>
                <a:gd name="T21" fmla="*/ 13 h 49"/>
                <a:gd name="T22" fmla="*/ 33 w 49"/>
                <a:gd name="T23" fmla="*/ 2 h 49"/>
                <a:gd name="T24" fmla="*/ 27 w 49"/>
                <a:gd name="T25" fmla="*/ 6 h 49"/>
                <a:gd name="T26" fmla="*/ 27 w 49"/>
                <a:gd name="T27" fmla="*/ 44 h 49"/>
                <a:gd name="T28" fmla="*/ 34 w 49"/>
                <a:gd name="T29" fmla="*/ 48 h 49"/>
                <a:gd name="T30" fmla="*/ 34 w 49"/>
                <a:gd name="T31" fmla="*/ 49 h 49"/>
                <a:gd name="T32" fmla="*/ 15 w 49"/>
                <a:gd name="T3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49">
                  <a:moveTo>
                    <a:pt x="15" y="49"/>
                  </a:moveTo>
                  <a:cubicBezTo>
                    <a:pt x="15" y="48"/>
                    <a:pt x="15" y="48"/>
                    <a:pt x="15" y="48"/>
                  </a:cubicBezTo>
                  <a:cubicBezTo>
                    <a:pt x="19" y="48"/>
                    <a:pt x="22" y="47"/>
                    <a:pt x="22" y="44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3"/>
                    <a:pt x="21" y="2"/>
                    <a:pt x="17" y="2"/>
                  </a:cubicBezTo>
                  <a:cubicBezTo>
                    <a:pt x="8" y="2"/>
                    <a:pt x="4" y="7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4" y="7"/>
                    <a:pt x="42" y="2"/>
                    <a:pt x="33" y="2"/>
                  </a:cubicBezTo>
                  <a:cubicBezTo>
                    <a:pt x="29" y="2"/>
                    <a:pt x="27" y="3"/>
                    <a:pt x="27" y="6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7"/>
                    <a:pt x="29" y="48"/>
                    <a:pt x="34" y="48"/>
                  </a:cubicBezTo>
                  <a:cubicBezTo>
                    <a:pt x="34" y="49"/>
                    <a:pt x="34" y="49"/>
                    <a:pt x="34" y="49"/>
                  </a:cubicBezTo>
                  <a:lnTo>
                    <a:pt x="15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ïSḷidè">
              <a:extLst>
                <a:ext uri="{FF2B5EF4-FFF2-40B4-BE49-F238E27FC236}">
                  <a16:creationId xmlns:a16="http://schemas.microsoft.com/office/drawing/2014/main" id="{07C58F15-ECBA-4040-A1D8-FD38279DDFC2}"/>
                </a:ext>
              </a:extLst>
            </p:cNvPr>
            <p:cNvSpPr/>
            <p:nvPr/>
          </p:nvSpPr>
          <p:spPr bwMode="auto">
            <a:xfrm>
              <a:off x="6297613" y="3832225"/>
              <a:ext cx="141288" cy="166688"/>
            </a:xfrm>
            <a:custGeom>
              <a:avLst/>
              <a:gdLst>
                <a:gd name="T0" fmla="*/ 13 w 44"/>
                <a:gd name="T1" fmla="*/ 49 h 49"/>
                <a:gd name="T2" fmla="*/ 13 w 44"/>
                <a:gd name="T3" fmla="*/ 48 h 49"/>
                <a:gd name="T4" fmla="*/ 20 w 44"/>
                <a:gd name="T5" fmla="*/ 44 h 49"/>
                <a:gd name="T6" fmla="*/ 20 w 44"/>
                <a:gd name="T7" fmla="*/ 30 h 49"/>
                <a:gd name="T8" fmla="*/ 7 w 44"/>
                <a:gd name="T9" fmla="*/ 5 h 49"/>
                <a:gd name="T10" fmla="*/ 0 w 44"/>
                <a:gd name="T11" fmla="*/ 2 h 49"/>
                <a:gd name="T12" fmla="*/ 0 w 44"/>
                <a:gd name="T13" fmla="*/ 0 h 49"/>
                <a:gd name="T14" fmla="*/ 18 w 44"/>
                <a:gd name="T15" fmla="*/ 0 h 49"/>
                <a:gd name="T16" fmla="*/ 18 w 44"/>
                <a:gd name="T17" fmla="*/ 2 h 49"/>
                <a:gd name="T18" fmla="*/ 11 w 44"/>
                <a:gd name="T19" fmla="*/ 4 h 49"/>
                <a:gd name="T20" fmla="*/ 12 w 44"/>
                <a:gd name="T21" fmla="*/ 5 h 49"/>
                <a:gd name="T22" fmla="*/ 23 w 44"/>
                <a:gd name="T23" fmla="*/ 27 h 49"/>
                <a:gd name="T24" fmla="*/ 35 w 44"/>
                <a:gd name="T25" fmla="*/ 6 h 49"/>
                <a:gd name="T26" fmla="*/ 36 w 44"/>
                <a:gd name="T27" fmla="*/ 4 h 49"/>
                <a:gd name="T28" fmla="*/ 29 w 44"/>
                <a:gd name="T29" fmla="*/ 2 h 49"/>
                <a:gd name="T30" fmla="*/ 29 w 44"/>
                <a:gd name="T31" fmla="*/ 0 h 49"/>
                <a:gd name="T32" fmla="*/ 44 w 44"/>
                <a:gd name="T33" fmla="*/ 0 h 49"/>
                <a:gd name="T34" fmla="*/ 44 w 44"/>
                <a:gd name="T35" fmla="*/ 2 h 49"/>
                <a:gd name="T36" fmla="*/ 37 w 44"/>
                <a:gd name="T37" fmla="*/ 7 h 49"/>
                <a:gd name="T38" fmla="*/ 24 w 44"/>
                <a:gd name="T39" fmla="*/ 29 h 49"/>
                <a:gd name="T40" fmla="*/ 24 w 44"/>
                <a:gd name="T41" fmla="*/ 44 h 49"/>
                <a:gd name="T42" fmla="*/ 31 w 44"/>
                <a:gd name="T43" fmla="*/ 48 h 49"/>
                <a:gd name="T44" fmla="*/ 31 w 44"/>
                <a:gd name="T45" fmla="*/ 49 h 49"/>
                <a:gd name="T46" fmla="*/ 13 w 44"/>
                <a:gd name="T4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" h="49">
                  <a:moveTo>
                    <a:pt x="13" y="49"/>
                  </a:moveTo>
                  <a:cubicBezTo>
                    <a:pt x="13" y="48"/>
                    <a:pt x="13" y="48"/>
                    <a:pt x="13" y="48"/>
                  </a:cubicBezTo>
                  <a:cubicBezTo>
                    <a:pt x="19" y="48"/>
                    <a:pt x="20" y="46"/>
                    <a:pt x="20" y="44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5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2"/>
                    <a:pt x="11" y="4"/>
                  </a:cubicBezTo>
                  <a:cubicBezTo>
                    <a:pt x="11" y="4"/>
                    <a:pt x="11" y="4"/>
                    <a:pt x="12" y="5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5"/>
                    <a:pt x="36" y="5"/>
                    <a:pt x="36" y="4"/>
                  </a:cubicBezTo>
                  <a:cubicBezTo>
                    <a:pt x="36" y="3"/>
                    <a:pt x="34" y="2"/>
                    <a:pt x="29" y="2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39" y="2"/>
                    <a:pt x="39" y="3"/>
                    <a:pt x="37" y="7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6"/>
                    <a:pt x="26" y="48"/>
                    <a:pt x="31" y="48"/>
                  </a:cubicBezTo>
                  <a:cubicBezTo>
                    <a:pt x="31" y="49"/>
                    <a:pt x="31" y="49"/>
                    <a:pt x="31" y="49"/>
                  </a:cubicBezTo>
                  <a:lnTo>
                    <a:pt x="13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iSḷiḍé">
              <a:extLst>
                <a:ext uri="{FF2B5EF4-FFF2-40B4-BE49-F238E27FC236}">
                  <a16:creationId xmlns:a16="http://schemas.microsoft.com/office/drawing/2014/main" id="{B4A71C1B-77FC-40B1-8FE1-387ED52543CE}"/>
                </a:ext>
              </a:extLst>
            </p:cNvPr>
            <p:cNvSpPr/>
            <p:nvPr/>
          </p:nvSpPr>
          <p:spPr bwMode="auto">
            <a:xfrm>
              <a:off x="6540500" y="3829050"/>
              <a:ext cx="138113" cy="173038"/>
            </a:xfrm>
            <a:custGeom>
              <a:avLst/>
              <a:gdLst>
                <a:gd name="T0" fmla="*/ 43 w 43"/>
                <a:gd name="T1" fmla="*/ 26 h 51"/>
                <a:gd name="T2" fmla="*/ 21 w 43"/>
                <a:gd name="T3" fmla="*/ 51 h 51"/>
                <a:gd name="T4" fmla="*/ 0 w 43"/>
                <a:gd name="T5" fmla="*/ 26 h 51"/>
                <a:gd name="T6" fmla="*/ 21 w 43"/>
                <a:gd name="T7" fmla="*/ 0 h 51"/>
                <a:gd name="T8" fmla="*/ 43 w 43"/>
                <a:gd name="T9" fmla="*/ 26 h 51"/>
                <a:gd name="T10" fmla="*/ 5 w 43"/>
                <a:gd name="T11" fmla="*/ 26 h 51"/>
                <a:gd name="T12" fmla="*/ 21 w 43"/>
                <a:gd name="T13" fmla="*/ 50 h 51"/>
                <a:gd name="T14" fmla="*/ 38 w 43"/>
                <a:gd name="T15" fmla="*/ 26 h 51"/>
                <a:gd name="T16" fmla="*/ 21 w 43"/>
                <a:gd name="T17" fmla="*/ 2 h 51"/>
                <a:gd name="T18" fmla="*/ 5 w 43"/>
                <a:gd name="T19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1">
                  <a:moveTo>
                    <a:pt x="43" y="26"/>
                  </a:moveTo>
                  <a:cubicBezTo>
                    <a:pt x="43" y="39"/>
                    <a:pt x="36" y="51"/>
                    <a:pt x="21" y="51"/>
                  </a:cubicBezTo>
                  <a:cubicBezTo>
                    <a:pt x="7" y="51"/>
                    <a:pt x="0" y="39"/>
                    <a:pt x="0" y="26"/>
                  </a:cubicBezTo>
                  <a:cubicBezTo>
                    <a:pt x="0" y="13"/>
                    <a:pt x="7" y="0"/>
                    <a:pt x="21" y="0"/>
                  </a:cubicBezTo>
                  <a:cubicBezTo>
                    <a:pt x="36" y="0"/>
                    <a:pt x="43" y="13"/>
                    <a:pt x="43" y="26"/>
                  </a:cubicBezTo>
                  <a:close/>
                  <a:moveTo>
                    <a:pt x="5" y="26"/>
                  </a:moveTo>
                  <a:cubicBezTo>
                    <a:pt x="5" y="38"/>
                    <a:pt x="10" y="50"/>
                    <a:pt x="21" y="50"/>
                  </a:cubicBezTo>
                  <a:cubicBezTo>
                    <a:pt x="33" y="50"/>
                    <a:pt x="38" y="38"/>
                    <a:pt x="38" y="26"/>
                  </a:cubicBezTo>
                  <a:cubicBezTo>
                    <a:pt x="38" y="14"/>
                    <a:pt x="33" y="2"/>
                    <a:pt x="21" y="2"/>
                  </a:cubicBezTo>
                  <a:cubicBezTo>
                    <a:pt x="10" y="2"/>
                    <a:pt x="5" y="14"/>
                    <a:pt x="5" y="26"/>
                  </a:cubicBez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íṣľiḓê">
              <a:extLst>
                <a:ext uri="{FF2B5EF4-FFF2-40B4-BE49-F238E27FC236}">
                  <a16:creationId xmlns:a16="http://schemas.microsoft.com/office/drawing/2014/main" id="{E979A243-B946-4094-BED5-57477A7A18A4}"/>
                </a:ext>
              </a:extLst>
            </p:cNvPr>
            <p:cNvSpPr/>
            <p:nvPr/>
          </p:nvSpPr>
          <p:spPr bwMode="auto">
            <a:xfrm>
              <a:off x="6707188" y="3832225"/>
              <a:ext cx="128588" cy="166688"/>
            </a:xfrm>
            <a:custGeom>
              <a:avLst/>
              <a:gdLst>
                <a:gd name="T0" fmla="*/ 0 w 40"/>
                <a:gd name="T1" fmla="*/ 49 h 49"/>
                <a:gd name="T2" fmla="*/ 0 w 40"/>
                <a:gd name="T3" fmla="*/ 48 h 49"/>
                <a:gd name="T4" fmla="*/ 6 w 40"/>
                <a:gd name="T5" fmla="*/ 43 h 49"/>
                <a:gd name="T6" fmla="*/ 6 w 40"/>
                <a:gd name="T7" fmla="*/ 6 h 49"/>
                <a:gd name="T8" fmla="*/ 0 w 40"/>
                <a:gd name="T9" fmla="*/ 2 h 49"/>
                <a:gd name="T10" fmla="*/ 0 w 40"/>
                <a:gd name="T11" fmla="*/ 0 h 49"/>
                <a:gd name="T12" fmla="*/ 35 w 40"/>
                <a:gd name="T13" fmla="*/ 0 h 49"/>
                <a:gd name="T14" fmla="*/ 40 w 40"/>
                <a:gd name="T15" fmla="*/ 11 h 49"/>
                <a:gd name="T16" fmla="*/ 39 w 40"/>
                <a:gd name="T17" fmla="*/ 12 h 49"/>
                <a:gd name="T18" fmla="*/ 22 w 40"/>
                <a:gd name="T19" fmla="*/ 2 h 49"/>
                <a:gd name="T20" fmla="*/ 15 w 40"/>
                <a:gd name="T21" fmla="*/ 2 h 49"/>
                <a:gd name="T22" fmla="*/ 10 w 40"/>
                <a:gd name="T23" fmla="*/ 6 h 49"/>
                <a:gd name="T24" fmla="*/ 10 w 40"/>
                <a:gd name="T25" fmla="*/ 23 h 49"/>
                <a:gd name="T26" fmla="*/ 20 w 40"/>
                <a:gd name="T27" fmla="*/ 23 h 49"/>
                <a:gd name="T28" fmla="*/ 28 w 40"/>
                <a:gd name="T29" fmla="*/ 14 h 49"/>
                <a:gd name="T30" fmla="*/ 30 w 40"/>
                <a:gd name="T31" fmla="*/ 14 h 49"/>
                <a:gd name="T32" fmla="*/ 30 w 40"/>
                <a:gd name="T33" fmla="*/ 34 h 49"/>
                <a:gd name="T34" fmla="*/ 28 w 40"/>
                <a:gd name="T35" fmla="*/ 34 h 49"/>
                <a:gd name="T36" fmla="*/ 20 w 40"/>
                <a:gd name="T37" fmla="*/ 24 h 49"/>
                <a:gd name="T38" fmla="*/ 10 w 40"/>
                <a:gd name="T39" fmla="*/ 24 h 49"/>
                <a:gd name="T40" fmla="*/ 10 w 40"/>
                <a:gd name="T41" fmla="*/ 43 h 49"/>
                <a:gd name="T42" fmla="*/ 17 w 40"/>
                <a:gd name="T43" fmla="*/ 48 h 49"/>
                <a:gd name="T44" fmla="*/ 17 w 40"/>
                <a:gd name="T45" fmla="*/ 49 h 49"/>
                <a:gd name="T46" fmla="*/ 0 w 40"/>
                <a:gd name="T4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6" y="8"/>
                    <a:pt x="31" y="2"/>
                    <a:pt x="22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5" y="23"/>
                    <a:pt x="28" y="22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27"/>
                    <a:pt x="25" y="24"/>
                    <a:pt x="2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îş1ïďê">
              <a:extLst>
                <a:ext uri="{FF2B5EF4-FFF2-40B4-BE49-F238E27FC236}">
                  <a16:creationId xmlns:a16="http://schemas.microsoft.com/office/drawing/2014/main" id="{D2A64CF2-F875-4A4D-858D-020EB931E29C}"/>
                </a:ext>
              </a:extLst>
            </p:cNvPr>
            <p:cNvSpPr/>
            <p:nvPr/>
          </p:nvSpPr>
          <p:spPr bwMode="auto">
            <a:xfrm>
              <a:off x="6942138" y="3829050"/>
              <a:ext cx="130175" cy="173038"/>
            </a:xfrm>
            <a:custGeom>
              <a:avLst/>
              <a:gdLst>
                <a:gd name="T0" fmla="*/ 41 w 41"/>
                <a:gd name="T1" fmla="*/ 37 h 51"/>
                <a:gd name="T2" fmla="*/ 21 w 41"/>
                <a:gd name="T3" fmla="*/ 51 h 51"/>
                <a:gd name="T4" fmla="*/ 0 w 41"/>
                <a:gd name="T5" fmla="*/ 25 h 51"/>
                <a:gd name="T6" fmla="*/ 20 w 41"/>
                <a:gd name="T7" fmla="*/ 0 h 51"/>
                <a:gd name="T8" fmla="*/ 30 w 41"/>
                <a:gd name="T9" fmla="*/ 2 h 51"/>
                <a:gd name="T10" fmla="*/ 35 w 41"/>
                <a:gd name="T11" fmla="*/ 0 h 51"/>
                <a:gd name="T12" fmla="*/ 39 w 41"/>
                <a:gd name="T13" fmla="*/ 13 h 51"/>
                <a:gd name="T14" fmla="*/ 38 w 41"/>
                <a:gd name="T15" fmla="*/ 13 h 51"/>
                <a:gd name="T16" fmla="*/ 20 w 41"/>
                <a:gd name="T17" fmla="*/ 2 h 51"/>
                <a:gd name="T18" fmla="*/ 4 w 41"/>
                <a:gd name="T19" fmla="*/ 25 h 51"/>
                <a:gd name="T20" fmla="*/ 23 w 41"/>
                <a:gd name="T21" fmla="*/ 48 h 51"/>
                <a:gd name="T22" fmla="*/ 39 w 41"/>
                <a:gd name="T23" fmla="*/ 36 h 51"/>
                <a:gd name="T24" fmla="*/ 41 w 41"/>
                <a:gd name="T25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1">
                  <a:moveTo>
                    <a:pt x="41" y="37"/>
                  </a:moveTo>
                  <a:cubicBezTo>
                    <a:pt x="37" y="45"/>
                    <a:pt x="32" y="51"/>
                    <a:pt x="21" y="51"/>
                  </a:cubicBezTo>
                  <a:cubicBezTo>
                    <a:pt x="10" y="51"/>
                    <a:pt x="0" y="42"/>
                    <a:pt x="0" y="25"/>
                  </a:cubicBezTo>
                  <a:cubicBezTo>
                    <a:pt x="0" y="12"/>
                    <a:pt x="8" y="0"/>
                    <a:pt x="20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5" y="9"/>
                    <a:pt x="29" y="2"/>
                    <a:pt x="20" y="2"/>
                  </a:cubicBezTo>
                  <a:cubicBezTo>
                    <a:pt x="11" y="2"/>
                    <a:pt x="4" y="12"/>
                    <a:pt x="4" y="25"/>
                  </a:cubicBezTo>
                  <a:cubicBezTo>
                    <a:pt x="4" y="38"/>
                    <a:pt x="12" y="48"/>
                    <a:pt x="23" y="48"/>
                  </a:cubicBezTo>
                  <a:cubicBezTo>
                    <a:pt x="30" y="48"/>
                    <a:pt x="35" y="45"/>
                    <a:pt x="39" y="36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íS1ídé">
              <a:extLst>
                <a:ext uri="{FF2B5EF4-FFF2-40B4-BE49-F238E27FC236}">
                  <a16:creationId xmlns:a16="http://schemas.microsoft.com/office/drawing/2014/main" id="{3706D67F-AF19-40BA-B839-CAE3EE144C9D}"/>
                </a:ext>
              </a:extLst>
            </p:cNvPr>
            <p:cNvSpPr/>
            <p:nvPr/>
          </p:nvSpPr>
          <p:spPr bwMode="auto">
            <a:xfrm>
              <a:off x="7099300" y="3832225"/>
              <a:ext cx="153988" cy="166688"/>
            </a:xfrm>
            <a:custGeom>
              <a:avLst/>
              <a:gdLst>
                <a:gd name="T0" fmla="*/ 0 w 48"/>
                <a:gd name="T1" fmla="*/ 49 h 49"/>
                <a:gd name="T2" fmla="*/ 0 w 48"/>
                <a:gd name="T3" fmla="*/ 48 h 49"/>
                <a:gd name="T4" fmla="*/ 6 w 48"/>
                <a:gd name="T5" fmla="*/ 43 h 49"/>
                <a:gd name="T6" fmla="*/ 6 w 48"/>
                <a:gd name="T7" fmla="*/ 6 h 49"/>
                <a:gd name="T8" fmla="*/ 0 w 48"/>
                <a:gd name="T9" fmla="*/ 2 h 49"/>
                <a:gd name="T10" fmla="*/ 0 w 48"/>
                <a:gd name="T11" fmla="*/ 0 h 49"/>
                <a:gd name="T12" fmla="*/ 17 w 48"/>
                <a:gd name="T13" fmla="*/ 0 h 49"/>
                <a:gd name="T14" fmla="*/ 17 w 48"/>
                <a:gd name="T15" fmla="*/ 2 h 49"/>
                <a:gd name="T16" fmla="*/ 11 w 48"/>
                <a:gd name="T17" fmla="*/ 6 h 49"/>
                <a:gd name="T18" fmla="*/ 11 w 48"/>
                <a:gd name="T19" fmla="*/ 23 h 49"/>
                <a:gd name="T20" fmla="*/ 37 w 48"/>
                <a:gd name="T21" fmla="*/ 23 h 49"/>
                <a:gd name="T22" fmla="*/ 37 w 48"/>
                <a:gd name="T23" fmla="*/ 6 h 49"/>
                <a:gd name="T24" fmla="*/ 31 w 48"/>
                <a:gd name="T25" fmla="*/ 2 h 49"/>
                <a:gd name="T26" fmla="*/ 31 w 48"/>
                <a:gd name="T27" fmla="*/ 0 h 49"/>
                <a:gd name="T28" fmla="*/ 48 w 48"/>
                <a:gd name="T29" fmla="*/ 0 h 49"/>
                <a:gd name="T30" fmla="*/ 48 w 48"/>
                <a:gd name="T31" fmla="*/ 2 h 49"/>
                <a:gd name="T32" fmla="*/ 41 w 48"/>
                <a:gd name="T33" fmla="*/ 6 h 49"/>
                <a:gd name="T34" fmla="*/ 41 w 48"/>
                <a:gd name="T35" fmla="*/ 43 h 49"/>
                <a:gd name="T36" fmla="*/ 48 w 48"/>
                <a:gd name="T37" fmla="*/ 48 h 49"/>
                <a:gd name="T38" fmla="*/ 48 w 48"/>
                <a:gd name="T39" fmla="*/ 49 h 49"/>
                <a:gd name="T40" fmla="*/ 31 w 48"/>
                <a:gd name="T41" fmla="*/ 49 h 49"/>
                <a:gd name="T42" fmla="*/ 31 w 48"/>
                <a:gd name="T43" fmla="*/ 48 h 49"/>
                <a:gd name="T44" fmla="*/ 37 w 48"/>
                <a:gd name="T45" fmla="*/ 43 h 49"/>
                <a:gd name="T46" fmla="*/ 37 w 48"/>
                <a:gd name="T47" fmla="*/ 25 h 49"/>
                <a:gd name="T48" fmla="*/ 11 w 48"/>
                <a:gd name="T49" fmla="*/ 25 h 49"/>
                <a:gd name="T50" fmla="*/ 11 w 48"/>
                <a:gd name="T51" fmla="*/ 43 h 49"/>
                <a:gd name="T52" fmla="*/ 17 w 48"/>
                <a:gd name="T53" fmla="*/ 48 h 49"/>
                <a:gd name="T54" fmla="*/ 17 w 48"/>
                <a:gd name="T55" fmla="*/ 49 h 49"/>
                <a:gd name="T56" fmla="*/ 0 w 48"/>
                <a:gd name="T5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2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3"/>
                    <a:pt x="35" y="2"/>
                    <a:pt x="31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3" y="2"/>
                    <a:pt x="41" y="3"/>
                    <a:pt x="41" y="6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6"/>
                    <a:pt x="43" y="48"/>
                    <a:pt x="48" y="48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5" y="48"/>
                    <a:pt x="37" y="46"/>
                    <a:pt x="37" y="43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ïṥḻïḑè">
              <a:extLst>
                <a:ext uri="{FF2B5EF4-FFF2-40B4-BE49-F238E27FC236}">
                  <a16:creationId xmlns:a16="http://schemas.microsoft.com/office/drawing/2014/main" id="{CB8C7916-6BEA-48B0-A89B-E6BE50E7FE80}"/>
                </a:ext>
              </a:extLst>
            </p:cNvPr>
            <p:cNvSpPr/>
            <p:nvPr/>
          </p:nvSpPr>
          <p:spPr bwMode="auto">
            <a:xfrm>
              <a:off x="7278688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îš1iďê">
              <a:extLst>
                <a:ext uri="{FF2B5EF4-FFF2-40B4-BE49-F238E27FC236}">
                  <a16:creationId xmlns:a16="http://schemas.microsoft.com/office/drawing/2014/main" id="{40A2ADAD-44B6-473D-A10F-B5236110EBE6}"/>
                </a:ext>
              </a:extLst>
            </p:cNvPr>
            <p:cNvSpPr/>
            <p:nvPr/>
          </p:nvSpPr>
          <p:spPr bwMode="auto">
            <a:xfrm>
              <a:off x="73612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7 w 49"/>
                <a:gd name="T5" fmla="*/ 43 h 50"/>
                <a:gd name="T6" fmla="*/ 7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10 w 49"/>
                <a:gd name="T13" fmla="*/ 0 h 50"/>
                <a:gd name="T14" fmla="*/ 41 w 49"/>
                <a:gd name="T15" fmla="*/ 41 h 50"/>
                <a:gd name="T16" fmla="*/ 41 w 49"/>
                <a:gd name="T17" fmla="*/ 6 h 50"/>
                <a:gd name="T18" fmla="*/ 34 w 49"/>
                <a:gd name="T19" fmla="*/ 2 h 50"/>
                <a:gd name="T20" fmla="*/ 34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3 w 49"/>
                <a:gd name="T27" fmla="*/ 6 h 50"/>
                <a:gd name="T28" fmla="*/ 43 w 49"/>
                <a:gd name="T29" fmla="*/ 50 h 50"/>
                <a:gd name="T30" fmla="*/ 42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9" y="2"/>
                    <a:pt x="34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5" y="2"/>
                    <a:pt x="43" y="3"/>
                    <a:pt x="43" y="6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îṧļíḓê">
              <a:extLst>
                <a:ext uri="{FF2B5EF4-FFF2-40B4-BE49-F238E27FC236}">
                  <a16:creationId xmlns:a16="http://schemas.microsoft.com/office/drawing/2014/main" id="{19E47F10-DEB6-4070-85A6-1282A09CF474}"/>
                </a:ext>
              </a:extLst>
            </p:cNvPr>
            <p:cNvSpPr/>
            <p:nvPr/>
          </p:nvSpPr>
          <p:spPr bwMode="auto">
            <a:xfrm>
              <a:off x="7540625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40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1 w 42"/>
                <a:gd name="T27" fmla="*/ 23 h 49"/>
                <a:gd name="T28" fmla="*/ 29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9 w 42"/>
                <a:gd name="T35" fmla="*/ 33 h 49"/>
                <a:gd name="T36" fmla="*/ 21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6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9" y="21"/>
                    <a:pt x="29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7"/>
                    <a:pt x="26" y="25"/>
                    <a:pt x="2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6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1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îṡḷíḋè">
              <a:extLst>
                <a:ext uri="{FF2B5EF4-FFF2-40B4-BE49-F238E27FC236}">
                  <a16:creationId xmlns:a16="http://schemas.microsoft.com/office/drawing/2014/main" id="{1ECCDA91-3327-49A9-B2D9-909FE89F8061}"/>
                </a:ext>
              </a:extLst>
            </p:cNvPr>
            <p:cNvSpPr/>
            <p:nvPr/>
          </p:nvSpPr>
          <p:spPr bwMode="auto">
            <a:xfrm>
              <a:off x="7707313" y="3829050"/>
              <a:ext cx="115888" cy="173038"/>
            </a:xfrm>
            <a:custGeom>
              <a:avLst/>
              <a:gdLst>
                <a:gd name="T0" fmla="*/ 1 w 36"/>
                <a:gd name="T1" fmla="*/ 38 h 51"/>
                <a:gd name="T2" fmla="*/ 20 w 36"/>
                <a:gd name="T3" fmla="*/ 50 h 51"/>
                <a:gd name="T4" fmla="*/ 32 w 36"/>
                <a:gd name="T5" fmla="*/ 39 h 51"/>
                <a:gd name="T6" fmla="*/ 17 w 36"/>
                <a:gd name="T7" fmla="*/ 27 h 51"/>
                <a:gd name="T8" fmla="*/ 2 w 36"/>
                <a:gd name="T9" fmla="*/ 12 h 51"/>
                <a:gd name="T10" fmla="*/ 16 w 36"/>
                <a:gd name="T11" fmla="*/ 0 h 51"/>
                <a:gd name="T12" fmla="*/ 26 w 36"/>
                <a:gd name="T13" fmla="*/ 2 h 51"/>
                <a:gd name="T14" fmla="*/ 27 w 36"/>
                <a:gd name="T15" fmla="*/ 2 h 51"/>
                <a:gd name="T16" fmla="*/ 30 w 36"/>
                <a:gd name="T17" fmla="*/ 1 h 51"/>
                <a:gd name="T18" fmla="*/ 34 w 36"/>
                <a:gd name="T19" fmla="*/ 13 h 51"/>
                <a:gd name="T20" fmla="*/ 33 w 36"/>
                <a:gd name="T21" fmla="*/ 14 h 51"/>
                <a:gd name="T22" fmla="*/ 16 w 36"/>
                <a:gd name="T23" fmla="*/ 2 h 51"/>
                <a:gd name="T24" fmla="*/ 5 w 36"/>
                <a:gd name="T25" fmla="*/ 11 h 51"/>
                <a:gd name="T26" fmla="*/ 19 w 36"/>
                <a:gd name="T27" fmla="*/ 23 h 51"/>
                <a:gd name="T28" fmla="*/ 36 w 36"/>
                <a:gd name="T29" fmla="*/ 38 h 51"/>
                <a:gd name="T30" fmla="*/ 20 w 36"/>
                <a:gd name="T31" fmla="*/ 51 h 51"/>
                <a:gd name="T32" fmla="*/ 9 w 36"/>
                <a:gd name="T33" fmla="*/ 49 h 51"/>
                <a:gd name="T34" fmla="*/ 4 w 36"/>
                <a:gd name="T35" fmla="*/ 51 h 51"/>
                <a:gd name="T36" fmla="*/ 0 w 36"/>
                <a:gd name="T37" fmla="*/ 38 h 51"/>
                <a:gd name="T38" fmla="*/ 1 w 36"/>
                <a:gd name="T3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51">
                  <a:moveTo>
                    <a:pt x="1" y="38"/>
                  </a:moveTo>
                  <a:cubicBezTo>
                    <a:pt x="5" y="43"/>
                    <a:pt x="10" y="50"/>
                    <a:pt x="20" y="50"/>
                  </a:cubicBezTo>
                  <a:cubicBezTo>
                    <a:pt x="27" y="50"/>
                    <a:pt x="32" y="47"/>
                    <a:pt x="32" y="39"/>
                  </a:cubicBezTo>
                  <a:cubicBezTo>
                    <a:pt x="32" y="32"/>
                    <a:pt x="28" y="30"/>
                    <a:pt x="17" y="27"/>
                  </a:cubicBezTo>
                  <a:cubicBezTo>
                    <a:pt x="10" y="25"/>
                    <a:pt x="2" y="21"/>
                    <a:pt x="2" y="12"/>
                  </a:cubicBezTo>
                  <a:cubicBezTo>
                    <a:pt x="2" y="7"/>
                    <a:pt x="5" y="0"/>
                    <a:pt x="16" y="0"/>
                  </a:cubicBezTo>
                  <a:cubicBezTo>
                    <a:pt x="21" y="0"/>
                    <a:pt x="24" y="2"/>
                    <a:pt x="26" y="2"/>
                  </a:cubicBezTo>
                  <a:cubicBezTo>
                    <a:pt x="26" y="2"/>
                    <a:pt x="26" y="2"/>
                    <a:pt x="27" y="2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29" y="7"/>
                    <a:pt x="24" y="2"/>
                    <a:pt x="16" y="2"/>
                  </a:cubicBezTo>
                  <a:cubicBezTo>
                    <a:pt x="10" y="2"/>
                    <a:pt x="5" y="4"/>
                    <a:pt x="5" y="11"/>
                  </a:cubicBezTo>
                  <a:cubicBezTo>
                    <a:pt x="5" y="19"/>
                    <a:pt x="12" y="21"/>
                    <a:pt x="19" y="23"/>
                  </a:cubicBezTo>
                  <a:cubicBezTo>
                    <a:pt x="28" y="26"/>
                    <a:pt x="36" y="29"/>
                    <a:pt x="36" y="38"/>
                  </a:cubicBezTo>
                  <a:cubicBezTo>
                    <a:pt x="36" y="47"/>
                    <a:pt x="29" y="51"/>
                    <a:pt x="20" y="51"/>
                  </a:cubicBezTo>
                  <a:cubicBezTo>
                    <a:pt x="15" y="51"/>
                    <a:pt x="11" y="49"/>
                    <a:pt x="9" y="49"/>
                  </a:cubicBezTo>
                  <a:cubicBezTo>
                    <a:pt x="8" y="49"/>
                    <a:pt x="6" y="50"/>
                    <a:pt x="4" y="51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1" y="3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iS1ïďê">
              <a:extLst>
                <a:ext uri="{FF2B5EF4-FFF2-40B4-BE49-F238E27FC236}">
                  <a16:creationId xmlns:a16="http://schemas.microsoft.com/office/drawing/2014/main" id="{3F58774D-23F4-463F-BCDE-1860F58455AB}"/>
                </a:ext>
              </a:extLst>
            </p:cNvPr>
            <p:cNvSpPr/>
            <p:nvPr/>
          </p:nvSpPr>
          <p:spPr bwMode="auto">
            <a:xfrm>
              <a:off x="7851775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39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6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6" y="25"/>
                    <a:pt x="2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6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0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iŝḻiḍê">
              <a:extLst>
                <a:ext uri="{FF2B5EF4-FFF2-40B4-BE49-F238E27FC236}">
                  <a16:creationId xmlns:a16="http://schemas.microsoft.com/office/drawing/2014/main" id="{9F5B9579-99C4-4215-BF43-D474FC981E8D}"/>
                </a:ext>
              </a:extLst>
            </p:cNvPr>
            <p:cNvSpPr/>
            <p:nvPr/>
          </p:nvSpPr>
          <p:spPr bwMode="auto">
            <a:xfrm>
              <a:off x="8093075" y="3832225"/>
              <a:ext cx="179388" cy="169863"/>
            </a:xfrm>
            <a:custGeom>
              <a:avLst/>
              <a:gdLst>
                <a:gd name="T0" fmla="*/ 0 w 56"/>
                <a:gd name="T1" fmla="*/ 49 h 50"/>
                <a:gd name="T2" fmla="*/ 0 w 56"/>
                <a:gd name="T3" fmla="*/ 48 h 50"/>
                <a:gd name="T4" fmla="*/ 6 w 56"/>
                <a:gd name="T5" fmla="*/ 43 h 50"/>
                <a:gd name="T6" fmla="*/ 6 w 56"/>
                <a:gd name="T7" fmla="*/ 6 h 50"/>
                <a:gd name="T8" fmla="*/ 0 w 56"/>
                <a:gd name="T9" fmla="*/ 2 h 50"/>
                <a:gd name="T10" fmla="*/ 0 w 56"/>
                <a:gd name="T11" fmla="*/ 0 h 50"/>
                <a:gd name="T12" fmla="*/ 12 w 56"/>
                <a:gd name="T13" fmla="*/ 0 h 50"/>
                <a:gd name="T14" fmla="*/ 28 w 56"/>
                <a:gd name="T15" fmla="*/ 43 h 50"/>
                <a:gd name="T16" fmla="*/ 44 w 56"/>
                <a:gd name="T17" fmla="*/ 0 h 50"/>
                <a:gd name="T18" fmla="*/ 56 w 56"/>
                <a:gd name="T19" fmla="*/ 0 h 50"/>
                <a:gd name="T20" fmla="*/ 56 w 56"/>
                <a:gd name="T21" fmla="*/ 2 h 50"/>
                <a:gd name="T22" fmla="*/ 50 w 56"/>
                <a:gd name="T23" fmla="*/ 6 h 50"/>
                <a:gd name="T24" fmla="*/ 50 w 56"/>
                <a:gd name="T25" fmla="*/ 43 h 50"/>
                <a:gd name="T26" fmla="*/ 56 w 56"/>
                <a:gd name="T27" fmla="*/ 48 h 50"/>
                <a:gd name="T28" fmla="*/ 56 w 56"/>
                <a:gd name="T29" fmla="*/ 49 h 50"/>
                <a:gd name="T30" fmla="*/ 39 w 56"/>
                <a:gd name="T31" fmla="*/ 49 h 50"/>
                <a:gd name="T32" fmla="*/ 39 w 56"/>
                <a:gd name="T33" fmla="*/ 48 h 50"/>
                <a:gd name="T34" fmla="*/ 46 w 56"/>
                <a:gd name="T35" fmla="*/ 43 h 50"/>
                <a:gd name="T36" fmla="*/ 46 w 56"/>
                <a:gd name="T37" fmla="*/ 3 h 50"/>
                <a:gd name="T38" fmla="*/ 45 w 56"/>
                <a:gd name="T39" fmla="*/ 3 h 50"/>
                <a:gd name="T40" fmla="*/ 27 w 56"/>
                <a:gd name="T41" fmla="*/ 50 h 50"/>
                <a:gd name="T42" fmla="*/ 26 w 56"/>
                <a:gd name="T43" fmla="*/ 50 h 50"/>
                <a:gd name="T44" fmla="*/ 9 w 56"/>
                <a:gd name="T45" fmla="*/ 4 h 50"/>
                <a:gd name="T46" fmla="*/ 8 w 56"/>
                <a:gd name="T47" fmla="*/ 4 h 50"/>
                <a:gd name="T48" fmla="*/ 8 w 56"/>
                <a:gd name="T49" fmla="*/ 43 h 50"/>
                <a:gd name="T50" fmla="*/ 14 w 56"/>
                <a:gd name="T51" fmla="*/ 48 h 50"/>
                <a:gd name="T52" fmla="*/ 14 w 56"/>
                <a:gd name="T53" fmla="*/ 49 h 50"/>
                <a:gd name="T54" fmla="*/ 0 w 56"/>
                <a:gd name="T55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1" y="2"/>
                    <a:pt x="50" y="3"/>
                    <a:pt x="50" y="6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0" y="46"/>
                    <a:pt x="51" y="48"/>
                    <a:pt x="56" y="48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44" y="48"/>
                    <a:pt x="46" y="46"/>
                    <a:pt x="46" y="4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6"/>
                    <a:pt x="9" y="48"/>
                    <a:pt x="14" y="48"/>
                  </a:cubicBezTo>
                  <a:cubicBezTo>
                    <a:pt x="14" y="49"/>
                    <a:pt x="14" y="49"/>
                    <a:pt x="14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îṩ1iḑê">
              <a:extLst>
                <a:ext uri="{FF2B5EF4-FFF2-40B4-BE49-F238E27FC236}">
                  <a16:creationId xmlns:a16="http://schemas.microsoft.com/office/drawing/2014/main" id="{C39F9CFA-BB57-4020-B22D-BA48FD19F49A}"/>
                </a:ext>
              </a:extLst>
            </p:cNvPr>
            <p:cNvSpPr/>
            <p:nvPr/>
          </p:nvSpPr>
          <p:spPr bwMode="auto">
            <a:xfrm>
              <a:off x="8297863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2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0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2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5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0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ïṩḻíḋe">
              <a:extLst>
                <a:ext uri="{FF2B5EF4-FFF2-40B4-BE49-F238E27FC236}">
                  <a16:creationId xmlns:a16="http://schemas.microsoft.com/office/drawing/2014/main" id="{BF14313E-4F54-4291-8401-02BDDEC48260}"/>
                </a:ext>
              </a:extLst>
            </p:cNvPr>
            <p:cNvSpPr/>
            <p:nvPr/>
          </p:nvSpPr>
          <p:spPr bwMode="auto">
            <a:xfrm>
              <a:off x="8455025" y="3832225"/>
              <a:ext cx="144463" cy="166688"/>
            </a:xfrm>
            <a:custGeom>
              <a:avLst/>
              <a:gdLst>
                <a:gd name="T0" fmla="*/ 0 w 45"/>
                <a:gd name="T1" fmla="*/ 49 h 49"/>
                <a:gd name="T2" fmla="*/ 0 w 45"/>
                <a:gd name="T3" fmla="*/ 47 h 49"/>
                <a:gd name="T4" fmla="*/ 7 w 45"/>
                <a:gd name="T5" fmla="*/ 43 h 49"/>
                <a:gd name="T6" fmla="*/ 7 w 45"/>
                <a:gd name="T7" fmla="*/ 6 h 49"/>
                <a:gd name="T8" fmla="*/ 0 w 45"/>
                <a:gd name="T9" fmla="*/ 2 h 49"/>
                <a:gd name="T10" fmla="*/ 0 w 45"/>
                <a:gd name="T11" fmla="*/ 0 h 49"/>
                <a:gd name="T12" fmla="*/ 22 w 45"/>
                <a:gd name="T13" fmla="*/ 0 h 49"/>
                <a:gd name="T14" fmla="*/ 45 w 45"/>
                <a:gd name="T15" fmla="*/ 25 h 49"/>
                <a:gd name="T16" fmla="*/ 22 w 45"/>
                <a:gd name="T17" fmla="*/ 49 h 49"/>
                <a:gd name="T18" fmla="*/ 0 w 45"/>
                <a:gd name="T19" fmla="*/ 49 h 49"/>
                <a:gd name="T20" fmla="*/ 11 w 45"/>
                <a:gd name="T21" fmla="*/ 43 h 49"/>
                <a:gd name="T22" fmla="*/ 17 w 45"/>
                <a:gd name="T23" fmla="*/ 47 h 49"/>
                <a:gd name="T24" fmla="*/ 22 w 45"/>
                <a:gd name="T25" fmla="*/ 47 h 49"/>
                <a:gd name="T26" fmla="*/ 41 w 45"/>
                <a:gd name="T27" fmla="*/ 25 h 49"/>
                <a:gd name="T28" fmla="*/ 22 w 45"/>
                <a:gd name="T29" fmla="*/ 2 h 49"/>
                <a:gd name="T30" fmla="*/ 17 w 45"/>
                <a:gd name="T31" fmla="*/ 2 h 49"/>
                <a:gd name="T32" fmla="*/ 11 w 45"/>
                <a:gd name="T33" fmla="*/ 6 h 49"/>
                <a:gd name="T34" fmla="*/ 11 w 45"/>
                <a:gd name="T35" fmla="*/ 4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" h="49">
                  <a:moveTo>
                    <a:pt x="0" y="49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5" y="47"/>
                    <a:pt x="7" y="46"/>
                    <a:pt x="7" y="4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8" y="0"/>
                    <a:pt x="45" y="13"/>
                    <a:pt x="45" y="25"/>
                  </a:cubicBezTo>
                  <a:cubicBezTo>
                    <a:pt x="45" y="37"/>
                    <a:pt x="38" y="49"/>
                    <a:pt x="22" y="49"/>
                  </a:cubicBezTo>
                  <a:lnTo>
                    <a:pt x="0" y="49"/>
                  </a:lnTo>
                  <a:close/>
                  <a:moveTo>
                    <a:pt x="11" y="43"/>
                  </a:moveTo>
                  <a:cubicBezTo>
                    <a:pt x="11" y="46"/>
                    <a:pt x="13" y="47"/>
                    <a:pt x="17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34" y="47"/>
                    <a:pt x="41" y="36"/>
                    <a:pt x="41" y="25"/>
                  </a:cubicBezTo>
                  <a:cubicBezTo>
                    <a:pt x="41" y="13"/>
                    <a:pt x="34" y="2"/>
                    <a:pt x="22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3" y="2"/>
                    <a:pt x="11" y="3"/>
                    <a:pt x="11" y="6"/>
                  </a:cubicBezTo>
                  <a:lnTo>
                    <a:pt x="11" y="43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išľíḓé">
              <a:extLst>
                <a:ext uri="{FF2B5EF4-FFF2-40B4-BE49-F238E27FC236}">
                  <a16:creationId xmlns:a16="http://schemas.microsoft.com/office/drawing/2014/main" id="{F150736F-D72C-4DDC-AEF4-A1C639527A76}"/>
                </a:ext>
              </a:extLst>
            </p:cNvPr>
            <p:cNvSpPr/>
            <p:nvPr/>
          </p:nvSpPr>
          <p:spPr bwMode="auto">
            <a:xfrm>
              <a:off x="8628063" y="3832225"/>
              <a:ext cx="60325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7 w 19"/>
                <a:gd name="T19" fmla="*/ 44 h 49"/>
                <a:gd name="T20" fmla="*/ 7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3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3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ïṩľîḓé">
              <a:extLst>
                <a:ext uri="{FF2B5EF4-FFF2-40B4-BE49-F238E27FC236}">
                  <a16:creationId xmlns:a16="http://schemas.microsoft.com/office/drawing/2014/main" id="{E95AD8CE-2481-4C7F-9690-7945A7142B6D}"/>
                </a:ext>
              </a:extLst>
            </p:cNvPr>
            <p:cNvSpPr/>
            <p:nvPr/>
          </p:nvSpPr>
          <p:spPr bwMode="auto">
            <a:xfrm>
              <a:off x="8718550" y="3829050"/>
              <a:ext cx="130175" cy="173038"/>
            </a:xfrm>
            <a:custGeom>
              <a:avLst/>
              <a:gdLst>
                <a:gd name="T0" fmla="*/ 41 w 41"/>
                <a:gd name="T1" fmla="*/ 37 h 51"/>
                <a:gd name="T2" fmla="*/ 21 w 41"/>
                <a:gd name="T3" fmla="*/ 51 h 51"/>
                <a:gd name="T4" fmla="*/ 0 w 41"/>
                <a:gd name="T5" fmla="*/ 25 h 51"/>
                <a:gd name="T6" fmla="*/ 20 w 41"/>
                <a:gd name="T7" fmla="*/ 0 h 51"/>
                <a:gd name="T8" fmla="*/ 30 w 41"/>
                <a:gd name="T9" fmla="*/ 2 h 51"/>
                <a:gd name="T10" fmla="*/ 35 w 41"/>
                <a:gd name="T11" fmla="*/ 0 h 51"/>
                <a:gd name="T12" fmla="*/ 39 w 41"/>
                <a:gd name="T13" fmla="*/ 13 h 51"/>
                <a:gd name="T14" fmla="*/ 38 w 41"/>
                <a:gd name="T15" fmla="*/ 13 h 51"/>
                <a:gd name="T16" fmla="*/ 20 w 41"/>
                <a:gd name="T17" fmla="*/ 2 h 51"/>
                <a:gd name="T18" fmla="*/ 4 w 41"/>
                <a:gd name="T19" fmla="*/ 25 h 51"/>
                <a:gd name="T20" fmla="*/ 23 w 41"/>
                <a:gd name="T21" fmla="*/ 48 h 51"/>
                <a:gd name="T22" fmla="*/ 39 w 41"/>
                <a:gd name="T23" fmla="*/ 36 h 51"/>
                <a:gd name="T24" fmla="*/ 41 w 41"/>
                <a:gd name="T25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1">
                  <a:moveTo>
                    <a:pt x="41" y="37"/>
                  </a:moveTo>
                  <a:cubicBezTo>
                    <a:pt x="37" y="45"/>
                    <a:pt x="32" y="51"/>
                    <a:pt x="21" y="51"/>
                  </a:cubicBezTo>
                  <a:cubicBezTo>
                    <a:pt x="10" y="51"/>
                    <a:pt x="0" y="42"/>
                    <a:pt x="0" y="25"/>
                  </a:cubicBezTo>
                  <a:cubicBezTo>
                    <a:pt x="0" y="12"/>
                    <a:pt x="8" y="0"/>
                    <a:pt x="20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5" y="9"/>
                    <a:pt x="29" y="2"/>
                    <a:pt x="20" y="2"/>
                  </a:cubicBezTo>
                  <a:cubicBezTo>
                    <a:pt x="11" y="2"/>
                    <a:pt x="4" y="12"/>
                    <a:pt x="4" y="25"/>
                  </a:cubicBezTo>
                  <a:cubicBezTo>
                    <a:pt x="4" y="38"/>
                    <a:pt x="12" y="48"/>
                    <a:pt x="23" y="48"/>
                  </a:cubicBezTo>
                  <a:cubicBezTo>
                    <a:pt x="30" y="48"/>
                    <a:pt x="35" y="45"/>
                    <a:pt x="39" y="36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iṣḻiďe">
              <a:extLst>
                <a:ext uri="{FF2B5EF4-FFF2-40B4-BE49-F238E27FC236}">
                  <a16:creationId xmlns:a16="http://schemas.microsoft.com/office/drawing/2014/main" id="{08FFCFFA-1048-4A21-AB6F-29E797B8C3C0}"/>
                </a:ext>
              </a:extLst>
            </p:cNvPr>
            <p:cNvSpPr/>
            <p:nvPr/>
          </p:nvSpPr>
          <p:spPr bwMode="auto">
            <a:xfrm>
              <a:off x="8874125" y="3832225"/>
              <a:ext cx="61913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8 w 19"/>
                <a:gd name="T19" fmla="*/ 44 h 49"/>
                <a:gd name="T20" fmla="*/ 8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4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4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8" y="46"/>
                    <a:pt x="8" y="4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ïṣľîḓe">
              <a:extLst>
                <a:ext uri="{FF2B5EF4-FFF2-40B4-BE49-F238E27FC236}">
                  <a16:creationId xmlns:a16="http://schemas.microsoft.com/office/drawing/2014/main" id="{3D5DAA93-E5B7-4A19-B1BC-6E9D2A9234E2}"/>
                </a:ext>
              </a:extLst>
            </p:cNvPr>
            <p:cNvSpPr/>
            <p:nvPr/>
          </p:nvSpPr>
          <p:spPr bwMode="auto">
            <a:xfrm>
              <a:off x="89614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6 w 49"/>
                <a:gd name="T5" fmla="*/ 43 h 50"/>
                <a:gd name="T6" fmla="*/ 6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8 w 49"/>
                <a:gd name="T33" fmla="*/ 6 h 50"/>
                <a:gd name="T34" fmla="*/ 8 w 49"/>
                <a:gd name="T35" fmla="*/ 43 h 50"/>
                <a:gd name="T36" fmla="*/ 15 w 49"/>
                <a:gd name="T37" fmla="*/ 48 h 50"/>
                <a:gd name="T38" fmla="*/ 15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8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6"/>
                    <a:pt x="10" y="48"/>
                    <a:pt x="15" y="48"/>
                  </a:cubicBezTo>
                  <a:cubicBezTo>
                    <a:pt x="15" y="49"/>
                    <a:pt x="15" y="49"/>
                    <a:pt x="15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ïṥḷïḓé">
              <a:extLst>
                <a:ext uri="{FF2B5EF4-FFF2-40B4-BE49-F238E27FC236}">
                  <a16:creationId xmlns:a16="http://schemas.microsoft.com/office/drawing/2014/main" id="{B17F87F7-D89C-4DE2-B78A-75FC92B96213}"/>
                </a:ext>
              </a:extLst>
            </p:cNvPr>
            <p:cNvSpPr/>
            <p:nvPr/>
          </p:nvSpPr>
          <p:spPr bwMode="auto">
            <a:xfrm>
              <a:off x="913765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7 w 42"/>
                <a:gd name="T5" fmla="*/ 43 h 49"/>
                <a:gd name="T6" fmla="*/ 7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40 w 42"/>
                <a:gd name="T17" fmla="*/ 13 h 49"/>
                <a:gd name="T18" fmla="*/ 23 w 42"/>
                <a:gd name="T19" fmla="*/ 2 h 49"/>
                <a:gd name="T20" fmla="*/ 17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2 w 42"/>
                <a:gd name="T27" fmla="*/ 23 h 49"/>
                <a:gd name="T28" fmla="*/ 29 w 42"/>
                <a:gd name="T29" fmla="*/ 14 h 49"/>
                <a:gd name="T30" fmla="*/ 31 w 42"/>
                <a:gd name="T31" fmla="*/ 14 h 49"/>
                <a:gd name="T32" fmla="*/ 31 w 42"/>
                <a:gd name="T33" fmla="*/ 33 h 49"/>
                <a:gd name="T34" fmla="*/ 29 w 42"/>
                <a:gd name="T35" fmla="*/ 33 h 49"/>
                <a:gd name="T36" fmla="*/ 22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7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8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7" y="8"/>
                    <a:pt x="34" y="2"/>
                    <a:pt x="23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6" y="23"/>
                    <a:pt x="29" y="21"/>
                    <a:pt x="29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7"/>
                    <a:pt x="26" y="25"/>
                    <a:pt x="22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7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1" y="48"/>
                    <a:pt x="36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8" y="49"/>
                    <a:pt x="38" y="49"/>
                    <a:pt x="38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22028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DE289C9-0622-4212-B9EC-C4DEA78E5F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8497" y="1517829"/>
            <a:ext cx="2794000" cy="166328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80447A9C-7482-4A79-B611-0040382249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0" y="1517829"/>
            <a:ext cx="2794000" cy="166624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05A481A-4702-4C01-86EE-3A044146F87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0644" y="1520788"/>
            <a:ext cx="2794000" cy="166328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CBE77BD-AECA-416E-A111-3C97E2C0627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791" y="1531792"/>
            <a:ext cx="2794000" cy="166328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D2D5F1C4-FC68-49F5-B4C4-FAFFA6A93935}"/>
              </a:ext>
            </a:extLst>
          </p:cNvPr>
          <p:cNvSpPr/>
          <p:nvPr/>
        </p:nvSpPr>
        <p:spPr>
          <a:xfrm>
            <a:off x="899410" y="2788170"/>
            <a:ext cx="1603947" cy="1049312"/>
          </a:xfrm>
          <a:prstGeom prst="rect">
            <a:avLst/>
          </a:prstGeom>
          <a:solidFill>
            <a:srgbClr val="71A3D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B0DB2C3-20C7-4F17-B141-0A6F0ED09FC1}"/>
              </a:ext>
            </a:extLst>
          </p:cNvPr>
          <p:cNvSpPr/>
          <p:nvPr/>
        </p:nvSpPr>
        <p:spPr>
          <a:xfrm>
            <a:off x="3793523" y="2788170"/>
            <a:ext cx="1603947" cy="1049312"/>
          </a:xfrm>
          <a:prstGeom prst="rect">
            <a:avLst/>
          </a:prstGeom>
          <a:solidFill>
            <a:srgbClr val="71A3D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180044F-D6FA-4FE2-AD11-7E4F4D18E724}"/>
              </a:ext>
            </a:extLst>
          </p:cNvPr>
          <p:cNvSpPr/>
          <p:nvPr/>
        </p:nvSpPr>
        <p:spPr>
          <a:xfrm>
            <a:off x="6785670" y="2788170"/>
            <a:ext cx="1603947" cy="1049312"/>
          </a:xfrm>
          <a:prstGeom prst="rect">
            <a:avLst/>
          </a:prstGeom>
          <a:solidFill>
            <a:srgbClr val="71A3D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430B28B-C7C4-4641-8C82-0DD78C409262}"/>
              </a:ext>
            </a:extLst>
          </p:cNvPr>
          <p:cNvSpPr/>
          <p:nvPr/>
        </p:nvSpPr>
        <p:spPr>
          <a:xfrm>
            <a:off x="9777817" y="2788170"/>
            <a:ext cx="1603947" cy="1049312"/>
          </a:xfrm>
          <a:prstGeom prst="rect">
            <a:avLst/>
          </a:prstGeom>
          <a:solidFill>
            <a:srgbClr val="71A3D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A486546-518B-4C41-9903-275B62601F6F}"/>
              </a:ext>
            </a:extLst>
          </p:cNvPr>
          <p:cNvSpPr txBox="1"/>
          <p:nvPr/>
        </p:nvSpPr>
        <p:spPr>
          <a:xfrm>
            <a:off x="1019331" y="3181110"/>
            <a:ext cx="1385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209E282-D3AC-4ADC-AEA5-6772E2F1D6C7}"/>
              </a:ext>
            </a:extLst>
          </p:cNvPr>
          <p:cNvSpPr txBox="1"/>
          <p:nvPr/>
        </p:nvSpPr>
        <p:spPr>
          <a:xfrm>
            <a:off x="3902500" y="3181110"/>
            <a:ext cx="1385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040DD44-A460-4514-A6B1-FCB48A2E7DB9}"/>
              </a:ext>
            </a:extLst>
          </p:cNvPr>
          <p:cNvSpPr txBox="1"/>
          <p:nvPr/>
        </p:nvSpPr>
        <p:spPr>
          <a:xfrm>
            <a:off x="6894647" y="3181110"/>
            <a:ext cx="1385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3404DEF-AADA-4B51-B1B2-AFFB1DF2B40C}"/>
              </a:ext>
            </a:extLst>
          </p:cNvPr>
          <p:cNvSpPr txBox="1"/>
          <p:nvPr/>
        </p:nvSpPr>
        <p:spPr>
          <a:xfrm>
            <a:off x="9906598" y="3195073"/>
            <a:ext cx="1385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0EDF087-67CE-4749-82F9-1A04B73712A3}"/>
              </a:ext>
            </a:extLst>
          </p:cNvPr>
          <p:cNvSpPr txBox="1"/>
          <p:nvPr/>
        </p:nvSpPr>
        <p:spPr>
          <a:xfrm>
            <a:off x="4284363" y="299545"/>
            <a:ext cx="36232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/>
              <a:t>请输入标题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E167C219-3868-4C5E-9A1C-B1955BC747F5}"/>
              </a:ext>
            </a:extLst>
          </p:cNvPr>
          <p:cNvCxnSpPr/>
          <p:nvPr/>
        </p:nvCxnSpPr>
        <p:spPr>
          <a:xfrm>
            <a:off x="3389586" y="822765"/>
            <a:ext cx="5139558" cy="0"/>
          </a:xfrm>
          <a:prstGeom prst="line">
            <a:avLst/>
          </a:prstGeom>
          <a:ln w="38100">
            <a:solidFill>
              <a:srgbClr val="71A3D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6EE0AF00-0251-41BC-BCCD-C3342CE60BEB}"/>
              </a:ext>
            </a:extLst>
          </p:cNvPr>
          <p:cNvSpPr txBox="1"/>
          <p:nvPr/>
        </p:nvSpPr>
        <p:spPr>
          <a:xfrm>
            <a:off x="3389586" y="868494"/>
            <a:ext cx="51395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/>
              <a:t>请输入标题请输入标题请输入标题请输入标题</a:t>
            </a:r>
          </a:p>
        </p:txBody>
      </p:sp>
      <p:sp>
        <p:nvSpPr>
          <p:cNvPr id="17" name="Rectangle 6">
            <a:extLst>
              <a:ext uri="{FF2B5EF4-FFF2-40B4-BE49-F238E27FC236}">
                <a16:creationId xmlns:a16="http://schemas.microsoft.com/office/drawing/2014/main" id="{096A22B9-93EF-4DE3-8183-9652BF22FC6D}"/>
              </a:ext>
            </a:extLst>
          </p:cNvPr>
          <p:cNvSpPr/>
          <p:nvPr/>
        </p:nvSpPr>
        <p:spPr>
          <a:xfrm>
            <a:off x="563037" y="3943382"/>
            <a:ext cx="2276691" cy="2547236"/>
          </a:xfrm>
          <a:prstGeom prst="rect">
            <a:avLst/>
          </a:prstGeom>
          <a:ln>
            <a:noFill/>
            <a:prstDash val="sysDot"/>
          </a:ln>
          <a:effectLst>
            <a:reflection stA="45000" endPos="0" dist="50800" dir="5400000" sy="-100000" algn="bl" rotWithShape="0"/>
          </a:effec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GB" altLang="zh-CN" sz="14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Rectangle 6">
            <a:extLst>
              <a:ext uri="{FF2B5EF4-FFF2-40B4-BE49-F238E27FC236}">
                <a16:creationId xmlns:a16="http://schemas.microsoft.com/office/drawing/2014/main" id="{71D8DCB9-2B0F-4F74-BB88-7B788E947672}"/>
              </a:ext>
            </a:extLst>
          </p:cNvPr>
          <p:cNvSpPr/>
          <p:nvPr/>
        </p:nvSpPr>
        <p:spPr>
          <a:xfrm>
            <a:off x="3574988" y="3943382"/>
            <a:ext cx="2276691" cy="2547236"/>
          </a:xfrm>
          <a:prstGeom prst="rect">
            <a:avLst/>
          </a:prstGeom>
          <a:ln>
            <a:noFill/>
            <a:prstDash val="sysDot"/>
          </a:ln>
          <a:effectLst>
            <a:reflection stA="45000" endPos="0" dist="50800" dir="5400000" sy="-100000" algn="bl" rotWithShape="0"/>
          </a:effec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GB" altLang="zh-CN" sz="14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Rectangle 6">
            <a:extLst>
              <a:ext uri="{FF2B5EF4-FFF2-40B4-BE49-F238E27FC236}">
                <a16:creationId xmlns:a16="http://schemas.microsoft.com/office/drawing/2014/main" id="{C596E65A-4250-4D5C-8A4A-AE72E3775759}"/>
              </a:ext>
            </a:extLst>
          </p:cNvPr>
          <p:cNvSpPr/>
          <p:nvPr/>
        </p:nvSpPr>
        <p:spPr>
          <a:xfrm>
            <a:off x="6449297" y="3943382"/>
            <a:ext cx="2276691" cy="2547236"/>
          </a:xfrm>
          <a:prstGeom prst="rect">
            <a:avLst/>
          </a:prstGeom>
          <a:ln>
            <a:noFill/>
            <a:prstDash val="sysDot"/>
          </a:ln>
          <a:effectLst>
            <a:reflection stA="45000" endPos="0" dist="50800" dir="5400000" sy="-100000" algn="bl" rotWithShape="0"/>
          </a:effec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GB" altLang="zh-CN" sz="14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Rectangle 6">
            <a:extLst>
              <a:ext uri="{FF2B5EF4-FFF2-40B4-BE49-F238E27FC236}">
                <a16:creationId xmlns:a16="http://schemas.microsoft.com/office/drawing/2014/main" id="{ACF331C7-C55D-4BB6-82A1-4099A005E5EC}"/>
              </a:ext>
            </a:extLst>
          </p:cNvPr>
          <p:cNvSpPr/>
          <p:nvPr/>
        </p:nvSpPr>
        <p:spPr>
          <a:xfrm>
            <a:off x="9566179" y="3943382"/>
            <a:ext cx="2276691" cy="2547236"/>
          </a:xfrm>
          <a:prstGeom prst="rect">
            <a:avLst/>
          </a:prstGeom>
          <a:ln>
            <a:noFill/>
            <a:prstDash val="sysDot"/>
          </a:ln>
          <a:effectLst>
            <a:reflection stA="45000" endPos="0" dist="50800" dir="5400000" sy="-100000" algn="bl" rotWithShape="0"/>
          </a:effec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GB" altLang="zh-CN" sz="14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1" name="bd9232f5-b874-4bf4-a79c-526fb59e1bc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8A01858E-FAB6-4122-9CDE-6A736BD9B21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788577" y="6104"/>
            <a:ext cx="2251854" cy="533794"/>
            <a:chOff x="1919288" y="2593975"/>
            <a:chExt cx="7353301" cy="1743076"/>
          </a:xfrm>
        </p:grpSpPr>
        <p:sp>
          <p:nvSpPr>
            <p:cNvPr id="22" name="îṣľîḍè">
              <a:extLst>
                <a:ext uri="{FF2B5EF4-FFF2-40B4-BE49-F238E27FC236}">
                  <a16:creationId xmlns:a16="http://schemas.microsoft.com/office/drawing/2014/main" id="{03A796A1-E02C-4200-AD10-4AF37EE2C457}"/>
                </a:ext>
              </a:extLst>
            </p:cNvPr>
            <p:cNvSpPr/>
            <p:nvPr/>
          </p:nvSpPr>
          <p:spPr bwMode="auto">
            <a:xfrm>
              <a:off x="7856539" y="2841626"/>
              <a:ext cx="665163" cy="784225"/>
            </a:xfrm>
            <a:custGeom>
              <a:avLst/>
              <a:gdLst>
                <a:gd name="T0" fmla="*/ 93 w 220"/>
                <a:gd name="T1" fmla="*/ 0 h 257"/>
                <a:gd name="T2" fmla="*/ 107 w 220"/>
                <a:gd name="T3" fmla="*/ 7 h 257"/>
                <a:gd name="T4" fmla="*/ 107 w 220"/>
                <a:gd name="T5" fmla="*/ 106 h 257"/>
                <a:gd name="T6" fmla="*/ 135 w 220"/>
                <a:gd name="T7" fmla="*/ 98 h 257"/>
                <a:gd name="T8" fmla="*/ 140 w 220"/>
                <a:gd name="T9" fmla="*/ 94 h 257"/>
                <a:gd name="T10" fmla="*/ 182 w 220"/>
                <a:gd name="T11" fmla="*/ 106 h 257"/>
                <a:gd name="T12" fmla="*/ 178 w 220"/>
                <a:gd name="T13" fmla="*/ 120 h 257"/>
                <a:gd name="T14" fmla="*/ 108 w 220"/>
                <a:gd name="T15" fmla="*/ 129 h 257"/>
                <a:gd name="T16" fmla="*/ 108 w 220"/>
                <a:gd name="T17" fmla="*/ 132 h 257"/>
                <a:gd name="T18" fmla="*/ 171 w 220"/>
                <a:gd name="T19" fmla="*/ 212 h 257"/>
                <a:gd name="T20" fmla="*/ 220 w 220"/>
                <a:gd name="T21" fmla="*/ 239 h 257"/>
                <a:gd name="T22" fmla="*/ 219 w 220"/>
                <a:gd name="T23" fmla="*/ 241 h 257"/>
                <a:gd name="T24" fmla="*/ 214 w 220"/>
                <a:gd name="T25" fmla="*/ 241 h 257"/>
                <a:gd name="T26" fmla="*/ 218 w 220"/>
                <a:gd name="T27" fmla="*/ 252 h 257"/>
                <a:gd name="T28" fmla="*/ 213 w 220"/>
                <a:gd name="T29" fmla="*/ 252 h 257"/>
                <a:gd name="T30" fmla="*/ 215 w 220"/>
                <a:gd name="T31" fmla="*/ 255 h 257"/>
                <a:gd name="T32" fmla="*/ 194 w 220"/>
                <a:gd name="T33" fmla="*/ 257 h 257"/>
                <a:gd name="T34" fmla="*/ 159 w 220"/>
                <a:gd name="T35" fmla="*/ 240 h 257"/>
                <a:gd name="T36" fmla="*/ 132 w 220"/>
                <a:gd name="T37" fmla="*/ 200 h 257"/>
                <a:gd name="T38" fmla="*/ 131 w 220"/>
                <a:gd name="T39" fmla="*/ 199 h 257"/>
                <a:gd name="T40" fmla="*/ 99 w 220"/>
                <a:gd name="T41" fmla="*/ 155 h 257"/>
                <a:gd name="T42" fmla="*/ 98 w 220"/>
                <a:gd name="T43" fmla="*/ 153 h 257"/>
                <a:gd name="T44" fmla="*/ 64 w 220"/>
                <a:gd name="T45" fmla="*/ 234 h 257"/>
                <a:gd name="T46" fmla="*/ 61 w 220"/>
                <a:gd name="T47" fmla="*/ 237 h 257"/>
                <a:gd name="T48" fmla="*/ 47 w 220"/>
                <a:gd name="T49" fmla="*/ 251 h 257"/>
                <a:gd name="T50" fmla="*/ 11 w 220"/>
                <a:gd name="T51" fmla="*/ 257 h 257"/>
                <a:gd name="T52" fmla="*/ 9 w 220"/>
                <a:gd name="T53" fmla="*/ 254 h 257"/>
                <a:gd name="T54" fmla="*/ 9 w 220"/>
                <a:gd name="T55" fmla="*/ 253 h 257"/>
                <a:gd name="T56" fmla="*/ 72 w 220"/>
                <a:gd name="T57" fmla="*/ 175 h 257"/>
                <a:gd name="T58" fmla="*/ 83 w 220"/>
                <a:gd name="T59" fmla="*/ 139 h 257"/>
                <a:gd name="T60" fmla="*/ 81 w 220"/>
                <a:gd name="T61" fmla="*/ 138 h 257"/>
                <a:gd name="T62" fmla="*/ 0 w 220"/>
                <a:gd name="T63" fmla="*/ 126 h 257"/>
                <a:gd name="T64" fmla="*/ 4 w 220"/>
                <a:gd name="T65" fmla="*/ 126 h 257"/>
                <a:gd name="T66" fmla="*/ 63 w 220"/>
                <a:gd name="T67" fmla="*/ 117 h 257"/>
                <a:gd name="T68" fmla="*/ 88 w 220"/>
                <a:gd name="T69" fmla="*/ 110 h 257"/>
                <a:gd name="T70" fmla="*/ 91 w 220"/>
                <a:gd name="T71" fmla="*/ 98 h 257"/>
                <a:gd name="T72" fmla="*/ 89 w 220"/>
                <a:gd name="T73" fmla="*/ 100 h 257"/>
                <a:gd name="T74" fmla="*/ 93 w 220"/>
                <a:gd name="T75" fmla="*/ 32 h 257"/>
                <a:gd name="T76" fmla="*/ 93 w 220"/>
                <a:gd name="T7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0" h="257">
                  <a:moveTo>
                    <a:pt x="93" y="0"/>
                  </a:moveTo>
                  <a:cubicBezTo>
                    <a:pt x="97" y="1"/>
                    <a:pt x="103" y="1"/>
                    <a:pt x="107" y="7"/>
                  </a:cubicBezTo>
                  <a:cubicBezTo>
                    <a:pt x="115" y="19"/>
                    <a:pt x="109" y="99"/>
                    <a:pt x="107" y="106"/>
                  </a:cubicBezTo>
                  <a:cubicBezTo>
                    <a:pt x="116" y="104"/>
                    <a:pt x="129" y="103"/>
                    <a:pt x="135" y="98"/>
                  </a:cubicBezTo>
                  <a:cubicBezTo>
                    <a:pt x="135" y="94"/>
                    <a:pt x="134" y="96"/>
                    <a:pt x="140" y="94"/>
                  </a:cubicBezTo>
                  <a:cubicBezTo>
                    <a:pt x="149" y="96"/>
                    <a:pt x="186" y="91"/>
                    <a:pt x="182" y="106"/>
                  </a:cubicBezTo>
                  <a:cubicBezTo>
                    <a:pt x="181" y="111"/>
                    <a:pt x="179" y="115"/>
                    <a:pt x="178" y="120"/>
                  </a:cubicBezTo>
                  <a:cubicBezTo>
                    <a:pt x="166" y="117"/>
                    <a:pt x="112" y="120"/>
                    <a:pt x="108" y="129"/>
                  </a:cubicBezTo>
                  <a:cubicBezTo>
                    <a:pt x="108" y="130"/>
                    <a:pt x="108" y="131"/>
                    <a:pt x="108" y="132"/>
                  </a:cubicBezTo>
                  <a:cubicBezTo>
                    <a:pt x="111" y="145"/>
                    <a:pt x="154" y="198"/>
                    <a:pt x="171" y="212"/>
                  </a:cubicBezTo>
                  <a:cubicBezTo>
                    <a:pt x="188" y="221"/>
                    <a:pt x="204" y="230"/>
                    <a:pt x="220" y="239"/>
                  </a:cubicBezTo>
                  <a:cubicBezTo>
                    <a:pt x="220" y="240"/>
                    <a:pt x="220" y="240"/>
                    <a:pt x="219" y="241"/>
                  </a:cubicBezTo>
                  <a:cubicBezTo>
                    <a:pt x="218" y="241"/>
                    <a:pt x="216" y="241"/>
                    <a:pt x="214" y="241"/>
                  </a:cubicBezTo>
                  <a:cubicBezTo>
                    <a:pt x="217" y="246"/>
                    <a:pt x="218" y="246"/>
                    <a:pt x="218" y="252"/>
                  </a:cubicBezTo>
                  <a:cubicBezTo>
                    <a:pt x="217" y="252"/>
                    <a:pt x="215" y="252"/>
                    <a:pt x="213" y="252"/>
                  </a:cubicBezTo>
                  <a:cubicBezTo>
                    <a:pt x="214" y="253"/>
                    <a:pt x="215" y="254"/>
                    <a:pt x="215" y="255"/>
                  </a:cubicBezTo>
                  <a:cubicBezTo>
                    <a:pt x="208" y="256"/>
                    <a:pt x="201" y="256"/>
                    <a:pt x="194" y="257"/>
                  </a:cubicBezTo>
                  <a:cubicBezTo>
                    <a:pt x="182" y="255"/>
                    <a:pt x="168" y="244"/>
                    <a:pt x="159" y="240"/>
                  </a:cubicBezTo>
                  <a:cubicBezTo>
                    <a:pt x="152" y="232"/>
                    <a:pt x="137" y="210"/>
                    <a:pt x="132" y="200"/>
                  </a:cubicBezTo>
                  <a:cubicBezTo>
                    <a:pt x="132" y="200"/>
                    <a:pt x="132" y="198"/>
                    <a:pt x="131" y="199"/>
                  </a:cubicBezTo>
                  <a:cubicBezTo>
                    <a:pt x="123" y="187"/>
                    <a:pt x="101" y="154"/>
                    <a:pt x="99" y="155"/>
                  </a:cubicBezTo>
                  <a:cubicBezTo>
                    <a:pt x="99" y="154"/>
                    <a:pt x="99" y="154"/>
                    <a:pt x="98" y="153"/>
                  </a:cubicBezTo>
                  <a:cubicBezTo>
                    <a:pt x="97" y="167"/>
                    <a:pt x="67" y="234"/>
                    <a:pt x="64" y="234"/>
                  </a:cubicBezTo>
                  <a:cubicBezTo>
                    <a:pt x="63" y="235"/>
                    <a:pt x="62" y="236"/>
                    <a:pt x="61" y="237"/>
                  </a:cubicBezTo>
                  <a:cubicBezTo>
                    <a:pt x="56" y="240"/>
                    <a:pt x="47" y="251"/>
                    <a:pt x="47" y="251"/>
                  </a:cubicBezTo>
                  <a:cubicBezTo>
                    <a:pt x="38" y="255"/>
                    <a:pt x="22" y="253"/>
                    <a:pt x="11" y="257"/>
                  </a:cubicBezTo>
                  <a:cubicBezTo>
                    <a:pt x="10" y="256"/>
                    <a:pt x="10" y="255"/>
                    <a:pt x="9" y="254"/>
                  </a:cubicBezTo>
                  <a:cubicBezTo>
                    <a:pt x="9" y="254"/>
                    <a:pt x="9" y="253"/>
                    <a:pt x="9" y="253"/>
                  </a:cubicBezTo>
                  <a:cubicBezTo>
                    <a:pt x="45" y="228"/>
                    <a:pt x="54" y="209"/>
                    <a:pt x="72" y="175"/>
                  </a:cubicBezTo>
                  <a:cubicBezTo>
                    <a:pt x="76" y="163"/>
                    <a:pt x="79" y="151"/>
                    <a:pt x="83" y="139"/>
                  </a:cubicBezTo>
                  <a:cubicBezTo>
                    <a:pt x="82" y="138"/>
                    <a:pt x="82" y="138"/>
                    <a:pt x="81" y="138"/>
                  </a:cubicBezTo>
                  <a:cubicBezTo>
                    <a:pt x="56" y="145"/>
                    <a:pt x="26" y="161"/>
                    <a:pt x="0" y="126"/>
                  </a:cubicBezTo>
                  <a:cubicBezTo>
                    <a:pt x="2" y="126"/>
                    <a:pt x="3" y="126"/>
                    <a:pt x="4" y="126"/>
                  </a:cubicBezTo>
                  <a:cubicBezTo>
                    <a:pt x="24" y="119"/>
                    <a:pt x="57" y="120"/>
                    <a:pt x="63" y="117"/>
                  </a:cubicBezTo>
                  <a:cubicBezTo>
                    <a:pt x="70" y="112"/>
                    <a:pt x="82" y="109"/>
                    <a:pt x="88" y="110"/>
                  </a:cubicBezTo>
                  <a:cubicBezTo>
                    <a:pt x="89" y="106"/>
                    <a:pt x="90" y="102"/>
                    <a:pt x="91" y="98"/>
                  </a:cubicBezTo>
                  <a:cubicBezTo>
                    <a:pt x="90" y="99"/>
                    <a:pt x="89" y="100"/>
                    <a:pt x="89" y="100"/>
                  </a:cubicBezTo>
                  <a:cubicBezTo>
                    <a:pt x="92" y="76"/>
                    <a:pt x="90" y="57"/>
                    <a:pt x="93" y="32"/>
                  </a:cubicBezTo>
                  <a:cubicBezTo>
                    <a:pt x="95" y="19"/>
                    <a:pt x="89" y="13"/>
                    <a:pt x="93" y="0"/>
                  </a:cubicBezTo>
                  <a:close/>
                </a:path>
              </a:pathLst>
            </a:custGeom>
            <a:solidFill>
              <a:srgbClr val="D62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3" name="íşḷiḓê">
              <a:extLst>
                <a:ext uri="{FF2B5EF4-FFF2-40B4-BE49-F238E27FC236}">
                  <a16:creationId xmlns:a16="http://schemas.microsoft.com/office/drawing/2014/main" id="{FBA45C10-BB51-44B5-906D-160959CE1B89}"/>
                </a:ext>
              </a:extLst>
            </p:cNvPr>
            <p:cNvGrpSpPr/>
            <p:nvPr/>
          </p:nvGrpSpPr>
          <p:grpSpPr>
            <a:xfrm>
              <a:off x="8694739" y="2811463"/>
              <a:ext cx="577850" cy="841375"/>
              <a:chOff x="8694739" y="2811463"/>
              <a:chExt cx="577850" cy="841375"/>
            </a:xfrm>
          </p:grpSpPr>
          <p:sp>
            <p:nvSpPr>
              <p:cNvPr id="104" name="íṡḻîḍè">
                <a:extLst>
                  <a:ext uri="{FF2B5EF4-FFF2-40B4-BE49-F238E27FC236}">
                    <a16:creationId xmlns:a16="http://schemas.microsoft.com/office/drawing/2014/main" id="{6272D8C6-6B15-4D6F-9A73-B2B6515C998E}"/>
                  </a:ext>
                </a:extLst>
              </p:cNvPr>
              <p:cNvSpPr/>
              <p:nvPr/>
            </p:nvSpPr>
            <p:spPr bwMode="auto">
              <a:xfrm>
                <a:off x="8942389" y="2890838"/>
                <a:ext cx="6350" cy="6350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2" y="2"/>
                      <a:pt x="2" y="2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îšlîdé">
                <a:extLst>
                  <a:ext uri="{FF2B5EF4-FFF2-40B4-BE49-F238E27FC236}">
                    <a16:creationId xmlns:a16="http://schemas.microsoft.com/office/drawing/2014/main" id="{4DF541A0-5A5A-44D0-96AD-A445BA167CDA}"/>
                  </a:ext>
                </a:extLst>
              </p:cNvPr>
              <p:cNvSpPr/>
              <p:nvPr/>
            </p:nvSpPr>
            <p:spPr bwMode="auto">
              <a:xfrm>
                <a:off x="8951914" y="2900363"/>
                <a:ext cx="9525" cy="952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1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2" y="2"/>
                      <a:pt x="1" y="3"/>
                      <a:pt x="3" y="1"/>
                    </a:cubicBezTo>
                    <a:cubicBezTo>
                      <a:pt x="1" y="1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i$1ïďe">
                <a:extLst>
                  <a:ext uri="{FF2B5EF4-FFF2-40B4-BE49-F238E27FC236}">
                    <a16:creationId xmlns:a16="http://schemas.microsoft.com/office/drawing/2014/main" id="{17B8E02D-E496-4034-BF26-984E4F15B652}"/>
                  </a:ext>
                </a:extLst>
              </p:cNvPr>
              <p:cNvSpPr/>
              <p:nvPr/>
            </p:nvSpPr>
            <p:spPr bwMode="auto">
              <a:xfrm>
                <a:off x="8955089" y="2911476"/>
                <a:ext cx="9525" cy="12700"/>
              </a:xfrm>
              <a:custGeom>
                <a:avLst/>
                <a:gdLst>
                  <a:gd name="T0" fmla="*/ 0 w 3"/>
                  <a:gd name="T1" fmla="*/ 0 h 4"/>
                  <a:gd name="T2" fmla="*/ 2 w 3"/>
                  <a:gd name="T3" fmla="*/ 4 h 4"/>
                  <a:gd name="T4" fmla="*/ 3 w 3"/>
                  <a:gd name="T5" fmla="*/ 1 h 4"/>
                  <a:gd name="T6" fmla="*/ 3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1"/>
                      <a:pt x="2" y="3"/>
                      <a:pt x="2" y="4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îs1iḍé">
                <a:extLst>
                  <a:ext uri="{FF2B5EF4-FFF2-40B4-BE49-F238E27FC236}">
                    <a16:creationId xmlns:a16="http://schemas.microsoft.com/office/drawing/2014/main" id="{96A22B51-B2EB-4EB0-9B10-B32C47124480}"/>
                  </a:ext>
                </a:extLst>
              </p:cNvPr>
              <p:cNvSpPr/>
              <p:nvPr/>
            </p:nvSpPr>
            <p:spPr bwMode="auto">
              <a:xfrm>
                <a:off x="9005889" y="3036888"/>
                <a:ext cx="9525" cy="9525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0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3"/>
                      <a:pt x="1" y="2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isḷîdé">
                <a:extLst>
                  <a:ext uri="{FF2B5EF4-FFF2-40B4-BE49-F238E27FC236}">
                    <a16:creationId xmlns:a16="http://schemas.microsoft.com/office/drawing/2014/main" id="{DF561CAA-8C3E-47A0-8DAD-1AEFAB353B2D}"/>
                  </a:ext>
                </a:extLst>
              </p:cNvPr>
              <p:cNvSpPr/>
              <p:nvPr/>
            </p:nvSpPr>
            <p:spPr bwMode="auto">
              <a:xfrm>
                <a:off x="8967789" y="3098801"/>
                <a:ext cx="1588" cy="4763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iṧḷïḑè">
                <a:extLst>
                  <a:ext uri="{FF2B5EF4-FFF2-40B4-BE49-F238E27FC236}">
                    <a16:creationId xmlns:a16="http://schemas.microsoft.com/office/drawing/2014/main" id="{C04E32A4-D6C4-45CB-B954-47AC786219A9}"/>
                  </a:ext>
                </a:extLst>
              </p:cNvPr>
              <p:cNvSpPr/>
              <p:nvPr/>
            </p:nvSpPr>
            <p:spPr bwMode="auto">
              <a:xfrm>
                <a:off x="9129714" y="3128963"/>
                <a:ext cx="0" cy="6350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işḻíḋê">
                <a:extLst>
                  <a:ext uri="{FF2B5EF4-FFF2-40B4-BE49-F238E27FC236}">
                    <a16:creationId xmlns:a16="http://schemas.microsoft.com/office/drawing/2014/main" id="{E5C20E3F-3CB6-4C7A-9A87-B4BB7D6EBAA1}"/>
                  </a:ext>
                </a:extLst>
              </p:cNvPr>
              <p:cNvSpPr/>
              <p:nvPr/>
            </p:nvSpPr>
            <p:spPr bwMode="auto">
              <a:xfrm>
                <a:off x="9136064" y="3128963"/>
                <a:ext cx="0" cy="6350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îṧlíḋè">
                <a:extLst>
                  <a:ext uri="{FF2B5EF4-FFF2-40B4-BE49-F238E27FC236}">
                    <a16:creationId xmlns:a16="http://schemas.microsoft.com/office/drawing/2014/main" id="{FACE949C-554C-4470-94F5-EE4337D5E27C}"/>
                  </a:ext>
                </a:extLst>
              </p:cNvPr>
              <p:cNvSpPr/>
              <p:nvPr/>
            </p:nvSpPr>
            <p:spPr bwMode="auto">
              <a:xfrm>
                <a:off x="8694739" y="2811463"/>
                <a:ext cx="577850" cy="841375"/>
              </a:xfrm>
              <a:custGeom>
                <a:avLst/>
                <a:gdLst>
                  <a:gd name="T0" fmla="*/ 140 w 191"/>
                  <a:gd name="T1" fmla="*/ 108 h 276"/>
                  <a:gd name="T2" fmla="*/ 191 w 191"/>
                  <a:gd name="T3" fmla="*/ 95 h 276"/>
                  <a:gd name="T4" fmla="*/ 131 w 191"/>
                  <a:gd name="T5" fmla="*/ 75 h 276"/>
                  <a:gd name="T6" fmla="*/ 125 w 191"/>
                  <a:gd name="T7" fmla="*/ 73 h 276"/>
                  <a:gd name="T8" fmla="*/ 165 w 191"/>
                  <a:gd name="T9" fmla="*/ 35 h 276"/>
                  <a:gd name="T10" fmla="*/ 143 w 191"/>
                  <a:gd name="T11" fmla="*/ 0 h 276"/>
                  <a:gd name="T12" fmla="*/ 135 w 191"/>
                  <a:gd name="T13" fmla="*/ 3 h 276"/>
                  <a:gd name="T14" fmla="*/ 83 w 191"/>
                  <a:gd name="T15" fmla="*/ 4 h 276"/>
                  <a:gd name="T16" fmla="*/ 76 w 191"/>
                  <a:gd name="T17" fmla="*/ 35 h 276"/>
                  <a:gd name="T18" fmla="*/ 66 w 191"/>
                  <a:gd name="T19" fmla="*/ 18 h 276"/>
                  <a:gd name="T20" fmla="*/ 56 w 191"/>
                  <a:gd name="T21" fmla="*/ 84 h 276"/>
                  <a:gd name="T22" fmla="*/ 38 w 191"/>
                  <a:gd name="T23" fmla="*/ 71 h 276"/>
                  <a:gd name="T24" fmla="*/ 7 w 191"/>
                  <a:gd name="T25" fmla="*/ 108 h 276"/>
                  <a:gd name="T26" fmla="*/ 1 w 191"/>
                  <a:gd name="T27" fmla="*/ 134 h 276"/>
                  <a:gd name="T28" fmla="*/ 9 w 191"/>
                  <a:gd name="T29" fmla="*/ 138 h 276"/>
                  <a:gd name="T30" fmla="*/ 13 w 191"/>
                  <a:gd name="T31" fmla="*/ 142 h 276"/>
                  <a:gd name="T32" fmla="*/ 28 w 191"/>
                  <a:gd name="T33" fmla="*/ 128 h 276"/>
                  <a:gd name="T34" fmla="*/ 32 w 191"/>
                  <a:gd name="T35" fmla="*/ 127 h 276"/>
                  <a:gd name="T36" fmla="*/ 41 w 191"/>
                  <a:gd name="T37" fmla="*/ 112 h 276"/>
                  <a:gd name="T38" fmla="*/ 45 w 191"/>
                  <a:gd name="T39" fmla="*/ 107 h 276"/>
                  <a:gd name="T40" fmla="*/ 75 w 191"/>
                  <a:gd name="T41" fmla="*/ 95 h 276"/>
                  <a:gd name="T42" fmla="*/ 77 w 191"/>
                  <a:gd name="T43" fmla="*/ 96 h 276"/>
                  <a:gd name="T44" fmla="*/ 79 w 191"/>
                  <a:gd name="T45" fmla="*/ 97 h 276"/>
                  <a:gd name="T46" fmla="*/ 68 w 191"/>
                  <a:gd name="T47" fmla="*/ 147 h 276"/>
                  <a:gd name="T48" fmla="*/ 89 w 191"/>
                  <a:gd name="T49" fmla="*/ 132 h 276"/>
                  <a:gd name="T50" fmla="*/ 99 w 191"/>
                  <a:gd name="T51" fmla="*/ 150 h 276"/>
                  <a:gd name="T52" fmla="*/ 9 w 191"/>
                  <a:gd name="T53" fmla="*/ 166 h 276"/>
                  <a:gd name="T54" fmla="*/ 67 w 191"/>
                  <a:gd name="T55" fmla="*/ 166 h 276"/>
                  <a:gd name="T56" fmla="*/ 99 w 191"/>
                  <a:gd name="T57" fmla="*/ 165 h 276"/>
                  <a:gd name="T58" fmla="*/ 51 w 191"/>
                  <a:gd name="T59" fmla="*/ 251 h 276"/>
                  <a:gd name="T60" fmla="*/ 98 w 191"/>
                  <a:gd name="T61" fmla="*/ 276 h 276"/>
                  <a:gd name="T62" fmla="*/ 137 w 191"/>
                  <a:gd name="T63" fmla="*/ 159 h 276"/>
                  <a:gd name="T64" fmla="*/ 179 w 191"/>
                  <a:gd name="T65" fmla="*/ 158 h 276"/>
                  <a:gd name="T66" fmla="*/ 114 w 191"/>
                  <a:gd name="T67" fmla="*/ 149 h 276"/>
                  <a:gd name="T68" fmla="*/ 136 w 191"/>
                  <a:gd name="T69" fmla="*/ 117 h 276"/>
                  <a:gd name="T70" fmla="*/ 86 w 191"/>
                  <a:gd name="T71" fmla="*/ 38 h 276"/>
                  <a:gd name="T72" fmla="*/ 102 w 191"/>
                  <a:gd name="T73" fmla="*/ 67 h 276"/>
                  <a:gd name="T74" fmla="*/ 87 w 191"/>
                  <a:gd name="T75" fmla="*/ 76 h 276"/>
                  <a:gd name="T76" fmla="*/ 101 w 191"/>
                  <a:gd name="T77" fmla="*/ 126 h 276"/>
                  <a:gd name="T78" fmla="*/ 93 w 191"/>
                  <a:gd name="T79" fmla="*/ 118 h 276"/>
                  <a:gd name="T80" fmla="*/ 104 w 191"/>
                  <a:gd name="T81" fmla="*/ 114 h 276"/>
                  <a:gd name="T82" fmla="*/ 91 w 191"/>
                  <a:gd name="T83" fmla="*/ 111 h 276"/>
                  <a:gd name="T84" fmla="*/ 87 w 191"/>
                  <a:gd name="T85" fmla="*/ 95 h 276"/>
                  <a:gd name="T86" fmla="*/ 88 w 191"/>
                  <a:gd name="T87" fmla="*/ 93 h 276"/>
                  <a:gd name="T88" fmla="*/ 152 w 191"/>
                  <a:gd name="T89" fmla="*/ 93 h 276"/>
                  <a:gd name="T90" fmla="*/ 139 w 191"/>
                  <a:gd name="T91" fmla="*/ 102 h 276"/>
                  <a:gd name="T92" fmla="*/ 124 w 191"/>
                  <a:gd name="T93" fmla="*/ 95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1" h="276">
                    <a:moveTo>
                      <a:pt x="136" y="117"/>
                    </a:moveTo>
                    <a:cubicBezTo>
                      <a:pt x="139" y="112"/>
                      <a:pt x="136" y="111"/>
                      <a:pt x="140" y="108"/>
                    </a:cubicBezTo>
                    <a:cubicBezTo>
                      <a:pt x="152" y="116"/>
                      <a:pt x="171" y="106"/>
                      <a:pt x="189" y="106"/>
                    </a:cubicBezTo>
                    <a:cubicBezTo>
                      <a:pt x="190" y="102"/>
                      <a:pt x="190" y="99"/>
                      <a:pt x="191" y="95"/>
                    </a:cubicBezTo>
                    <a:cubicBezTo>
                      <a:pt x="175" y="75"/>
                      <a:pt x="155" y="75"/>
                      <a:pt x="136" y="70"/>
                    </a:cubicBezTo>
                    <a:cubicBezTo>
                      <a:pt x="132" y="72"/>
                      <a:pt x="133" y="71"/>
                      <a:pt x="131" y="75"/>
                    </a:cubicBezTo>
                    <a:cubicBezTo>
                      <a:pt x="128" y="75"/>
                      <a:pt x="125" y="75"/>
                      <a:pt x="122" y="75"/>
                    </a:cubicBezTo>
                    <a:cubicBezTo>
                      <a:pt x="122" y="73"/>
                      <a:pt x="121" y="73"/>
                      <a:pt x="125" y="73"/>
                    </a:cubicBezTo>
                    <a:cubicBezTo>
                      <a:pt x="123" y="69"/>
                      <a:pt x="120" y="70"/>
                      <a:pt x="115" y="70"/>
                    </a:cubicBezTo>
                    <a:cubicBezTo>
                      <a:pt x="126" y="59"/>
                      <a:pt x="149" y="39"/>
                      <a:pt x="165" y="35"/>
                    </a:cubicBezTo>
                    <a:cubicBezTo>
                      <a:pt x="165" y="33"/>
                      <a:pt x="166" y="26"/>
                      <a:pt x="168" y="25"/>
                    </a:cubicBezTo>
                    <a:cubicBezTo>
                      <a:pt x="164" y="12"/>
                      <a:pt x="143" y="1"/>
                      <a:pt x="143" y="0"/>
                    </a:cubicBezTo>
                    <a:cubicBezTo>
                      <a:pt x="142" y="0"/>
                      <a:pt x="142" y="0"/>
                      <a:pt x="141" y="0"/>
                    </a:cubicBezTo>
                    <a:cubicBezTo>
                      <a:pt x="139" y="1"/>
                      <a:pt x="137" y="2"/>
                      <a:pt x="135" y="3"/>
                    </a:cubicBezTo>
                    <a:cubicBezTo>
                      <a:pt x="132" y="18"/>
                      <a:pt x="126" y="30"/>
                      <a:pt x="115" y="36"/>
                    </a:cubicBezTo>
                    <a:cubicBezTo>
                      <a:pt x="109" y="11"/>
                      <a:pt x="89" y="15"/>
                      <a:pt x="83" y="4"/>
                    </a:cubicBezTo>
                    <a:cubicBezTo>
                      <a:pt x="83" y="5"/>
                      <a:pt x="82" y="6"/>
                      <a:pt x="81" y="6"/>
                    </a:cubicBezTo>
                    <a:cubicBezTo>
                      <a:pt x="82" y="19"/>
                      <a:pt x="81" y="19"/>
                      <a:pt x="76" y="35"/>
                    </a:cubicBezTo>
                    <a:cubicBezTo>
                      <a:pt x="75" y="34"/>
                      <a:pt x="75" y="34"/>
                      <a:pt x="75" y="33"/>
                    </a:cubicBezTo>
                    <a:cubicBezTo>
                      <a:pt x="73" y="34"/>
                      <a:pt x="67" y="19"/>
                      <a:pt x="66" y="18"/>
                    </a:cubicBezTo>
                    <a:cubicBezTo>
                      <a:pt x="64" y="16"/>
                      <a:pt x="62" y="15"/>
                      <a:pt x="60" y="14"/>
                    </a:cubicBezTo>
                    <a:cubicBezTo>
                      <a:pt x="47" y="22"/>
                      <a:pt x="35" y="72"/>
                      <a:pt x="56" y="84"/>
                    </a:cubicBezTo>
                    <a:cubicBezTo>
                      <a:pt x="52" y="85"/>
                      <a:pt x="48" y="86"/>
                      <a:pt x="43" y="87"/>
                    </a:cubicBezTo>
                    <a:cubicBezTo>
                      <a:pt x="41" y="82"/>
                      <a:pt x="40" y="77"/>
                      <a:pt x="38" y="71"/>
                    </a:cubicBezTo>
                    <a:cubicBezTo>
                      <a:pt x="34" y="69"/>
                      <a:pt x="35" y="74"/>
                      <a:pt x="34" y="70"/>
                    </a:cubicBezTo>
                    <a:cubicBezTo>
                      <a:pt x="20" y="73"/>
                      <a:pt x="15" y="104"/>
                      <a:pt x="7" y="108"/>
                    </a:cubicBezTo>
                    <a:cubicBezTo>
                      <a:pt x="7" y="109"/>
                      <a:pt x="2" y="111"/>
                      <a:pt x="0" y="112"/>
                    </a:cubicBezTo>
                    <a:cubicBezTo>
                      <a:pt x="1" y="121"/>
                      <a:pt x="3" y="127"/>
                      <a:pt x="1" y="134"/>
                    </a:cubicBezTo>
                    <a:cubicBezTo>
                      <a:pt x="5" y="136"/>
                      <a:pt x="7" y="135"/>
                      <a:pt x="8" y="141"/>
                    </a:cubicBezTo>
                    <a:cubicBezTo>
                      <a:pt x="8" y="140"/>
                      <a:pt x="9" y="139"/>
                      <a:pt x="9" y="138"/>
                    </a:cubicBezTo>
                    <a:cubicBezTo>
                      <a:pt x="9" y="139"/>
                      <a:pt x="9" y="140"/>
                      <a:pt x="9" y="142"/>
                    </a:cubicBezTo>
                    <a:cubicBezTo>
                      <a:pt x="13" y="141"/>
                      <a:pt x="12" y="139"/>
                      <a:pt x="13" y="142"/>
                    </a:cubicBezTo>
                    <a:cubicBezTo>
                      <a:pt x="19" y="138"/>
                      <a:pt x="25" y="133"/>
                      <a:pt x="30" y="133"/>
                    </a:cubicBezTo>
                    <a:cubicBezTo>
                      <a:pt x="29" y="131"/>
                      <a:pt x="28" y="130"/>
                      <a:pt x="28" y="128"/>
                    </a:cubicBezTo>
                    <a:cubicBezTo>
                      <a:pt x="30" y="128"/>
                      <a:pt x="28" y="127"/>
                      <a:pt x="30" y="128"/>
                    </a:cubicBezTo>
                    <a:cubicBezTo>
                      <a:pt x="30" y="128"/>
                      <a:pt x="31" y="127"/>
                      <a:pt x="32" y="127"/>
                    </a:cubicBezTo>
                    <a:cubicBezTo>
                      <a:pt x="27" y="122"/>
                      <a:pt x="36" y="123"/>
                      <a:pt x="39" y="113"/>
                    </a:cubicBezTo>
                    <a:cubicBezTo>
                      <a:pt x="40" y="112"/>
                      <a:pt x="40" y="112"/>
                      <a:pt x="41" y="112"/>
                    </a:cubicBezTo>
                    <a:cubicBezTo>
                      <a:pt x="40" y="113"/>
                      <a:pt x="40" y="115"/>
                      <a:pt x="39" y="117"/>
                    </a:cubicBezTo>
                    <a:cubicBezTo>
                      <a:pt x="41" y="113"/>
                      <a:pt x="43" y="110"/>
                      <a:pt x="45" y="107"/>
                    </a:cubicBezTo>
                    <a:cubicBezTo>
                      <a:pt x="73" y="96"/>
                      <a:pt x="73" y="96"/>
                      <a:pt x="73" y="96"/>
                    </a:cubicBezTo>
                    <a:cubicBezTo>
                      <a:pt x="73" y="99"/>
                      <a:pt x="74" y="97"/>
                      <a:pt x="75" y="95"/>
                    </a:cubicBezTo>
                    <a:cubicBezTo>
                      <a:pt x="75" y="97"/>
                      <a:pt x="75" y="98"/>
                      <a:pt x="75" y="99"/>
                    </a:cubicBezTo>
                    <a:cubicBezTo>
                      <a:pt x="75" y="98"/>
                      <a:pt x="76" y="97"/>
                      <a:pt x="77" y="96"/>
                    </a:cubicBezTo>
                    <a:cubicBezTo>
                      <a:pt x="77" y="98"/>
                      <a:pt x="77" y="99"/>
                      <a:pt x="77" y="100"/>
                    </a:cubicBezTo>
                    <a:cubicBezTo>
                      <a:pt x="77" y="99"/>
                      <a:pt x="78" y="98"/>
                      <a:pt x="79" y="97"/>
                    </a:cubicBezTo>
                    <a:cubicBezTo>
                      <a:pt x="79" y="97"/>
                      <a:pt x="79" y="97"/>
                      <a:pt x="80" y="97"/>
                    </a:cubicBezTo>
                    <a:cubicBezTo>
                      <a:pt x="74" y="115"/>
                      <a:pt x="59" y="124"/>
                      <a:pt x="68" y="147"/>
                    </a:cubicBezTo>
                    <a:cubicBezTo>
                      <a:pt x="72" y="147"/>
                      <a:pt x="75" y="146"/>
                      <a:pt x="77" y="148"/>
                    </a:cubicBezTo>
                    <a:cubicBezTo>
                      <a:pt x="83" y="145"/>
                      <a:pt x="87" y="140"/>
                      <a:pt x="89" y="132"/>
                    </a:cubicBezTo>
                    <a:cubicBezTo>
                      <a:pt x="90" y="132"/>
                      <a:pt x="91" y="133"/>
                      <a:pt x="92" y="133"/>
                    </a:cubicBezTo>
                    <a:cubicBezTo>
                      <a:pt x="94" y="139"/>
                      <a:pt x="96" y="144"/>
                      <a:pt x="99" y="150"/>
                    </a:cubicBezTo>
                    <a:cubicBezTo>
                      <a:pt x="99" y="150"/>
                      <a:pt x="14" y="165"/>
                      <a:pt x="12" y="166"/>
                    </a:cubicBezTo>
                    <a:cubicBezTo>
                      <a:pt x="11" y="166"/>
                      <a:pt x="10" y="166"/>
                      <a:pt x="9" y="166"/>
                    </a:cubicBezTo>
                    <a:cubicBezTo>
                      <a:pt x="8" y="166"/>
                      <a:pt x="8" y="167"/>
                      <a:pt x="7" y="167"/>
                    </a:cubicBezTo>
                    <a:cubicBezTo>
                      <a:pt x="20" y="190"/>
                      <a:pt x="48" y="173"/>
                      <a:pt x="67" y="166"/>
                    </a:cubicBezTo>
                    <a:cubicBezTo>
                      <a:pt x="77" y="165"/>
                      <a:pt x="87" y="164"/>
                      <a:pt x="97" y="163"/>
                    </a:cubicBezTo>
                    <a:cubicBezTo>
                      <a:pt x="97" y="163"/>
                      <a:pt x="98" y="164"/>
                      <a:pt x="99" y="165"/>
                    </a:cubicBezTo>
                    <a:cubicBezTo>
                      <a:pt x="108" y="170"/>
                      <a:pt x="105" y="249"/>
                      <a:pt x="89" y="254"/>
                    </a:cubicBezTo>
                    <a:cubicBezTo>
                      <a:pt x="93" y="257"/>
                      <a:pt x="54" y="251"/>
                      <a:pt x="51" y="251"/>
                    </a:cubicBezTo>
                    <a:cubicBezTo>
                      <a:pt x="50" y="251"/>
                      <a:pt x="49" y="251"/>
                      <a:pt x="49" y="251"/>
                    </a:cubicBezTo>
                    <a:cubicBezTo>
                      <a:pt x="62" y="270"/>
                      <a:pt x="75" y="270"/>
                      <a:pt x="98" y="276"/>
                    </a:cubicBezTo>
                    <a:cubicBezTo>
                      <a:pt x="125" y="258"/>
                      <a:pt x="122" y="193"/>
                      <a:pt x="114" y="161"/>
                    </a:cubicBezTo>
                    <a:cubicBezTo>
                      <a:pt x="122" y="160"/>
                      <a:pt x="129" y="159"/>
                      <a:pt x="137" y="159"/>
                    </a:cubicBezTo>
                    <a:cubicBezTo>
                      <a:pt x="144" y="161"/>
                      <a:pt x="163" y="169"/>
                      <a:pt x="173" y="165"/>
                    </a:cubicBezTo>
                    <a:cubicBezTo>
                      <a:pt x="177" y="165"/>
                      <a:pt x="179" y="164"/>
                      <a:pt x="179" y="158"/>
                    </a:cubicBezTo>
                    <a:cubicBezTo>
                      <a:pt x="174" y="155"/>
                      <a:pt x="168" y="153"/>
                      <a:pt x="163" y="150"/>
                    </a:cubicBezTo>
                    <a:cubicBezTo>
                      <a:pt x="114" y="149"/>
                      <a:pt x="114" y="149"/>
                      <a:pt x="114" y="149"/>
                    </a:cubicBezTo>
                    <a:cubicBezTo>
                      <a:pt x="111" y="146"/>
                      <a:pt x="113" y="140"/>
                      <a:pt x="108" y="136"/>
                    </a:cubicBezTo>
                    <a:cubicBezTo>
                      <a:pt x="115" y="125"/>
                      <a:pt x="130" y="124"/>
                      <a:pt x="136" y="117"/>
                    </a:cubicBezTo>
                    <a:close/>
                    <a:moveTo>
                      <a:pt x="79" y="79"/>
                    </a:moveTo>
                    <a:cubicBezTo>
                      <a:pt x="85" y="58"/>
                      <a:pt x="77" y="57"/>
                      <a:pt x="86" y="38"/>
                    </a:cubicBezTo>
                    <a:cubicBezTo>
                      <a:pt x="88" y="39"/>
                      <a:pt x="103" y="62"/>
                      <a:pt x="104" y="64"/>
                    </a:cubicBezTo>
                    <a:cubicBezTo>
                      <a:pt x="100" y="65"/>
                      <a:pt x="101" y="64"/>
                      <a:pt x="102" y="67"/>
                    </a:cubicBezTo>
                    <a:cubicBezTo>
                      <a:pt x="101" y="67"/>
                      <a:pt x="88" y="74"/>
                      <a:pt x="82" y="75"/>
                    </a:cubicBezTo>
                    <a:cubicBezTo>
                      <a:pt x="86" y="78"/>
                      <a:pt x="85" y="77"/>
                      <a:pt x="87" y="76"/>
                    </a:cubicBezTo>
                    <a:cubicBezTo>
                      <a:pt x="85" y="80"/>
                      <a:pt x="84" y="79"/>
                      <a:pt x="79" y="79"/>
                    </a:cubicBezTo>
                    <a:close/>
                    <a:moveTo>
                      <a:pt x="101" y="126"/>
                    </a:moveTo>
                    <a:cubicBezTo>
                      <a:pt x="98" y="125"/>
                      <a:pt x="96" y="124"/>
                      <a:pt x="94" y="123"/>
                    </a:cubicBezTo>
                    <a:cubicBezTo>
                      <a:pt x="93" y="122"/>
                      <a:pt x="95" y="123"/>
                      <a:pt x="93" y="118"/>
                    </a:cubicBezTo>
                    <a:cubicBezTo>
                      <a:pt x="96" y="118"/>
                      <a:pt x="101" y="116"/>
                      <a:pt x="103" y="114"/>
                    </a:cubicBezTo>
                    <a:cubicBezTo>
                      <a:pt x="103" y="114"/>
                      <a:pt x="103" y="114"/>
                      <a:pt x="104" y="114"/>
                    </a:cubicBezTo>
                    <a:cubicBezTo>
                      <a:pt x="106" y="118"/>
                      <a:pt x="103" y="122"/>
                      <a:pt x="101" y="126"/>
                    </a:cubicBezTo>
                    <a:close/>
                    <a:moveTo>
                      <a:pt x="91" y="111"/>
                    </a:moveTo>
                    <a:cubicBezTo>
                      <a:pt x="92" y="106"/>
                      <a:pt x="89" y="103"/>
                      <a:pt x="90" y="96"/>
                    </a:cubicBezTo>
                    <a:cubicBezTo>
                      <a:pt x="87" y="96"/>
                      <a:pt x="90" y="97"/>
                      <a:pt x="87" y="95"/>
                    </a:cubicBezTo>
                    <a:cubicBezTo>
                      <a:pt x="87" y="96"/>
                      <a:pt x="87" y="97"/>
                      <a:pt x="86" y="97"/>
                    </a:cubicBezTo>
                    <a:cubicBezTo>
                      <a:pt x="88" y="92"/>
                      <a:pt x="89" y="97"/>
                      <a:pt x="88" y="93"/>
                    </a:cubicBezTo>
                    <a:cubicBezTo>
                      <a:pt x="94" y="96"/>
                      <a:pt x="115" y="91"/>
                      <a:pt x="117" y="89"/>
                    </a:cubicBezTo>
                    <a:cubicBezTo>
                      <a:pt x="123" y="92"/>
                      <a:pt x="146" y="93"/>
                      <a:pt x="152" y="93"/>
                    </a:cubicBezTo>
                    <a:cubicBezTo>
                      <a:pt x="153" y="94"/>
                      <a:pt x="153" y="95"/>
                      <a:pt x="153" y="96"/>
                    </a:cubicBezTo>
                    <a:cubicBezTo>
                      <a:pt x="149" y="98"/>
                      <a:pt x="144" y="100"/>
                      <a:pt x="139" y="102"/>
                    </a:cubicBezTo>
                    <a:cubicBezTo>
                      <a:pt x="140" y="103"/>
                      <a:pt x="142" y="103"/>
                      <a:pt x="143" y="104"/>
                    </a:cubicBezTo>
                    <a:cubicBezTo>
                      <a:pt x="136" y="109"/>
                      <a:pt x="127" y="92"/>
                      <a:pt x="124" y="95"/>
                    </a:cubicBezTo>
                    <a:cubicBezTo>
                      <a:pt x="111" y="97"/>
                      <a:pt x="101" y="107"/>
                      <a:pt x="91" y="111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4" name="îṧ1iḋê">
              <a:extLst>
                <a:ext uri="{FF2B5EF4-FFF2-40B4-BE49-F238E27FC236}">
                  <a16:creationId xmlns:a16="http://schemas.microsoft.com/office/drawing/2014/main" id="{03C1A413-F170-4656-9B1F-B2FF8CAD9CC7}"/>
                </a:ext>
              </a:extLst>
            </p:cNvPr>
            <p:cNvGrpSpPr/>
            <p:nvPr/>
          </p:nvGrpSpPr>
          <p:grpSpPr>
            <a:xfrm>
              <a:off x="5556251" y="2735263"/>
              <a:ext cx="538163" cy="993775"/>
              <a:chOff x="5556251" y="2735263"/>
              <a:chExt cx="538163" cy="993775"/>
            </a:xfrm>
          </p:grpSpPr>
          <p:sp>
            <p:nvSpPr>
              <p:cNvPr id="100" name="iŝḷidè">
                <a:extLst>
                  <a:ext uri="{FF2B5EF4-FFF2-40B4-BE49-F238E27FC236}">
                    <a16:creationId xmlns:a16="http://schemas.microsoft.com/office/drawing/2014/main" id="{4FABB353-29D9-4305-804B-397D3D1B95DF}"/>
                  </a:ext>
                </a:extLst>
              </p:cNvPr>
              <p:cNvSpPr/>
              <p:nvPr/>
            </p:nvSpPr>
            <p:spPr bwMode="auto">
              <a:xfrm>
                <a:off x="5556251" y="2735263"/>
                <a:ext cx="538163" cy="993775"/>
              </a:xfrm>
              <a:custGeom>
                <a:avLst/>
                <a:gdLst>
                  <a:gd name="T0" fmla="*/ 176 w 178"/>
                  <a:gd name="T1" fmla="*/ 113 h 326"/>
                  <a:gd name="T2" fmla="*/ 152 w 178"/>
                  <a:gd name="T3" fmla="*/ 86 h 326"/>
                  <a:gd name="T4" fmla="*/ 94 w 178"/>
                  <a:gd name="T5" fmla="*/ 89 h 326"/>
                  <a:gd name="T6" fmla="*/ 94 w 178"/>
                  <a:gd name="T7" fmla="*/ 9 h 326"/>
                  <a:gd name="T8" fmla="*/ 82 w 178"/>
                  <a:gd name="T9" fmla="*/ 0 h 326"/>
                  <a:gd name="T10" fmla="*/ 73 w 178"/>
                  <a:gd name="T11" fmla="*/ 4 h 326"/>
                  <a:gd name="T12" fmla="*/ 71 w 178"/>
                  <a:gd name="T13" fmla="*/ 24 h 326"/>
                  <a:gd name="T14" fmla="*/ 71 w 178"/>
                  <a:gd name="T15" fmla="*/ 92 h 326"/>
                  <a:gd name="T16" fmla="*/ 47 w 178"/>
                  <a:gd name="T17" fmla="*/ 98 h 326"/>
                  <a:gd name="T18" fmla="*/ 39 w 178"/>
                  <a:gd name="T19" fmla="*/ 98 h 326"/>
                  <a:gd name="T20" fmla="*/ 10 w 178"/>
                  <a:gd name="T21" fmla="*/ 102 h 326"/>
                  <a:gd name="T22" fmla="*/ 1 w 178"/>
                  <a:gd name="T23" fmla="*/ 129 h 326"/>
                  <a:gd name="T24" fmla="*/ 37 w 178"/>
                  <a:gd name="T25" fmla="*/ 182 h 326"/>
                  <a:gd name="T26" fmla="*/ 44 w 178"/>
                  <a:gd name="T27" fmla="*/ 178 h 326"/>
                  <a:gd name="T28" fmla="*/ 42 w 178"/>
                  <a:gd name="T29" fmla="*/ 173 h 326"/>
                  <a:gd name="T30" fmla="*/ 53 w 178"/>
                  <a:gd name="T31" fmla="*/ 165 h 326"/>
                  <a:gd name="T32" fmla="*/ 70 w 178"/>
                  <a:gd name="T33" fmla="*/ 165 h 326"/>
                  <a:gd name="T34" fmla="*/ 67 w 178"/>
                  <a:gd name="T35" fmla="*/ 273 h 326"/>
                  <a:gd name="T36" fmla="*/ 67 w 178"/>
                  <a:gd name="T37" fmla="*/ 317 h 326"/>
                  <a:gd name="T38" fmla="*/ 76 w 178"/>
                  <a:gd name="T39" fmla="*/ 325 h 326"/>
                  <a:gd name="T40" fmla="*/ 83 w 178"/>
                  <a:gd name="T41" fmla="*/ 326 h 326"/>
                  <a:gd name="T42" fmla="*/ 93 w 178"/>
                  <a:gd name="T43" fmla="*/ 287 h 326"/>
                  <a:gd name="T44" fmla="*/ 95 w 178"/>
                  <a:gd name="T45" fmla="*/ 237 h 326"/>
                  <a:gd name="T46" fmla="*/ 92 w 178"/>
                  <a:gd name="T47" fmla="*/ 220 h 326"/>
                  <a:gd name="T48" fmla="*/ 97 w 178"/>
                  <a:gd name="T49" fmla="*/ 160 h 326"/>
                  <a:gd name="T50" fmla="*/ 131 w 178"/>
                  <a:gd name="T51" fmla="*/ 159 h 326"/>
                  <a:gd name="T52" fmla="*/ 140 w 178"/>
                  <a:gd name="T53" fmla="*/ 155 h 326"/>
                  <a:gd name="T54" fmla="*/ 140 w 178"/>
                  <a:gd name="T55" fmla="*/ 142 h 326"/>
                  <a:gd name="T56" fmla="*/ 178 w 178"/>
                  <a:gd name="T57" fmla="*/ 113 h 326"/>
                  <a:gd name="T58" fmla="*/ 176 w 178"/>
                  <a:gd name="T59" fmla="*/ 113 h 326"/>
                  <a:gd name="T60" fmla="*/ 70 w 178"/>
                  <a:gd name="T61" fmla="*/ 146 h 326"/>
                  <a:gd name="T62" fmla="*/ 45 w 178"/>
                  <a:gd name="T63" fmla="*/ 148 h 326"/>
                  <a:gd name="T64" fmla="*/ 34 w 178"/>
                  <a:gd name="T65" fmla="*/ 124 h 326"/>
                  <a:gd name="T66" fmla="*/ 58 w 178"/>
                  <a:gd name="T67" fmla="*/ 117 h 326"/>
                  <a:gd name="T68" fmla="*/ 57 w 178"/>
                  <a:gd name="T69" fmla="*/ 114 h 326"/>
                  <a:gd name="T70" fmla="*/ 71 w 178"/>
                  <a:gd name="T71" fmla="*/ 114 h 326"/>
                  <a:gd name="T72" fmla="*/ 70 w 178"/>
                  <a:gd name="T73" fmla="*/ 146 h 326"/>
                  <a:gd name="T74" fmla="*/ 133 w 178"/>
                  <a:gd name="T75" fmla="*/ 110 h 326"/>
                  <a:gd name="T76" fmla="*/ 108 w 178"/>
                  <a:gd name="T77" fmla="*/ 135 h 326"/>
                  <a:gd name="T78" fmla="*/ 110 w 178"/>
                  <a:gd name="T79" fmla="*/ 140 h 326"/>
                  <a:gd name="T80" fmla="*/ 96 w 178"/>
                  <a:gd name="T81" fmla="*/ 143 h 326"/>
                  <a:gd name="T82" fmla="*/ 98 w 178"/>
                  <a:gd name="T83" fmla="*/ 108 h 326"/>
                  <a:gd name="T84" fmla="*/ 122 w 178"/>
                  <a:gd name="T85" fmla="*/ 105 h 326"/>
                  <a:gd name="T86" fmla="*/ 121 w 178"/>
                  <a:gd name="T87" fmla="*/ 103 h 326"/>
                  <a:gd name="T88" fmla="*/ 134 w 178"/>
                  <a:gd name="T89" fmla="*/ 110 h 326"/>
                  <a:gd name="T90" fmla="*/ 133 w 178"/>
                  <a:gd name="T91" fmla="*/ 11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8" h="326">
                    <a:moveTo>
                      <a:pt x="176" y="113"/>
                    </a:moveTo>
                    <a:cubicBezTo>
                      <a:pt x="174" y="99"/>
                      <a:pt x="167" y="90"/>
                      <a:pt x="152" y="86"/>
                    </a:cubicBezTo>
                    <a:cubicBezTo>
                      <a:pt x="133" y="87"/>
                      <a:pt x="113" y="88"/>
                      <a:pt x="94" y="89"/>
                    </a:cubicBezTo>
                    <a:cubicBezTo>
                      <a:pt x="97" y="80"/>
                      <a:pt x="95" y="11"/>
                      <a:pt x="94" y="9"/>
                    </a:cubicBezTo>
                    <a:cubicBezTo>
                      <a:pt x="91" y="4"/>
                      <a:pt x="85" y="2"/>
                      <a:pt x="82" y="0"/>
                    </a:cubicBezTo>
                    <a:cubicBezTo>
                      <a:pt x="79" y="2"/>
                      <a:pt x="76" y="3"/>
                      <a:pt x="73" y="4"/>
                    </a:cubicBezTo>
                    <a:cubicBezTo>
                      <a:pt x="72" y="11"/>
                      <a:pt x="72" y="18"/>
                      <a:pt x="71" y="24"/>
                    </a:cubicBezTo>
                    <a:cubicBezTo>
                      <a:pt x="75" y="49"/>
                      <a:pt x="68" y="72"/>
                      <a:pt x="71" y="92"/>
                    </a:cubicBezTo>
                    <a:cubicBezTo>
                      <a:pt x="62" y="89"/>
                      <a:pt x="48" y="98"/>
                      <a:pt x="47" y="98"/>
                    </a:cubicBezTo>
                    <a:cubicBezTo>
                      <a:pt x="45" y="98"/>
                      <a:pt x="42" y="98"/>
                      <a:pt x="39" y="98"/>
                    </a:cubicBezTo>
                    <a:cubicBezTo>
                      <a:pt x="28" y="102"/>
                      <a:pt x="14" y="98"/>
                      <a:pt x="10" y="102"/>
                    </a:cubicBezTo>
                    <a:cubicBezTo>
                      <a:pt x="7" y="111"/>
                      <a:pt x="4" y="120"/>
                      <a:pt x="1" y="129"/>
                    </a:cubicBezTo>
                    <a:cubicBezTo>
                      <a:pt x="7" y="155"/>
                      <a:pt x="0" y="169"/>
                      <a:pt x="37" y="182"/>
                    </a:cubicBezTo>
                    <a:cubicBezTo>
                      <a:pt x="39" y="178"/>
                      <a:pt x="39" y="178"/>
                      <a:pt x="44" y="178"/>
                    </a:cubicBezTo>
                    <a:cubicBezTo>
                      <a:pt x="44" y="176"/>
                      <a:pt x="43" y="175"/>
                      <a:pt x="42" y="173"/>
                    </a:cubicBezTo>
                    <a:cubicBezTo>
                      <a:pt x="47" y="171"/>
                      <a:pt x="53" y="166"/>
                      <a:pt x="53" y="165"/>
                    </a:cubicBezTo>
                    <a:cubicBezTo>
                      <a:pt x="60" y="166"/>
                      <a:pt x="63" y="166"/>
                      <a:pt x="70" y="165"/>
                    </a:cubicBezTo>
                    <a:cubicBezTo>
                      <a:pt x="72" y="201"/>
                      <a:pt x="73" y="235"/>
                      <a:pt x="67" y="273"/>
                    </a:cubicBezTo>
                    <a:cubicBezTo>
                      <a:pt x="67" y="288"/>
                      <a:pt x="67" y="303"/>
                      <a:pt x="67" y="317"/>
                    </a:cubicBezTo>
                    <a:cubicBezTo>
                      <a:pt x="70" y="320"/>
                      <a:pt x="73" y="322"/>
                      <a:pt x="76" y="325"/>
                    </a:cubicBezTo>
                    <a:cubicBezTo>
                      <a:pt x="78" y="325"/>
                      <a:pt x="80" y="326"/>
                      <a:pt x="83" y="326"/>
                    </a:cubicBezTo>
                    <a:cubicBezTo>
                      <a:pt x="98" y="316"/>
                      <a:pt x="91" y="305"/>
                      <a:pt x="93" y="287"/>
                    </a:cubicBezTo>
                    <a:cubicBezTo>
                      <a:pt x="95" y="276"/>
                      <a:pt x="94" y="258"/>
                      <a:pt x="95" y="237"/>
                    </a:cubicBezTo>
                    <a:cubicBezTo>
                      <a:pt x="94" y="231"/>
                      <a:pt x="93" y="226"/>
                      <a:pt x="92" y="220"/>
                    </a:cubicBezTo>
                    <a:cubicBezTo>
                      <a:pt x="96" y="208"/>
                      <a:pt x="100" y="174"/>
                      <a:pt x="97" y="160"/>
                    </a:cubicBezTo>
                    <a:cubicBezTo>
                      <a:pt x="103" y="161"/>
                      <a:pt x="128" y="154"/>
                      <a:pt x="131" y="159"/>
                    </a:cubicBezTo>
                    <a:cubicBezTo>
                      <a:pt x="133" y="157"/>
                      <a:pt x="134" y="155"/>
                      <a:pt x="140" y="155"/>
                    </a:cubicBezTo>
                    <a:cubicBezTo>
                      <a:pt x="140" y="151"/>
                      <a:pt x="140" y="146"/>
                      <a:pt x="140" y="142"/>
                    </a:cubicBezTo>
                    <a:cubicBezTo>
                      <a:pt x="153" y="139"/>
                      <a:pt x="172" y="132"/>
                      <a:pt x="178" y="113"/>
                    </a:cubicBezTo>
                    <a:cubicBezTo>
                      <a:pt x="177" y="113"/>
                      <a:pt x="176" y="113"/>
                      <a:pt x="176" y="113"/>
                    </a:cubicBezTo>
                    <a:close/>
                    <a:moveTo>
                      <a:pt x="70" y="146"/>
                    </a:moveTo>
                    <a:cubicBezTo>
                      <a:pt x="62" y="149"/>
                      <a:pt x="55" y="146"/>
                      <a:pt x="45" y="148"/>
                    </a:cubicBezTo>
                    <a:cubicBezTo>
                      <a:pt x="37" y="139"/>
                      <a:pt x="39" y="130"/>
                      <a:pt x="34" y="124"/>
                    </a:cubicBezTo>
                    <a:cubicBezTo>
                      <a:pt x="41" y="117"/>
                      <a:pt x="52" y="117"/>
                      <a:pt x="58" y="117"/>
                    </a:cubicBezTo>
                    <a:cubicBezTo>
                      <a:pt x="57" y="116"/>
                      <a:pt x="57" y="115"/>
                      <a:pt x="57" y="114"/>
                    </a:cubicBezTo>
                    <a:cubicBezTo>
                      <a:pt x="61" y="116"/>
                      <a:pt x="65" y="115"/>
                      <a:pt x="71" y="114"/>
                    </a:cubicBezTo>
                    <a:cubicBezTo>
                      <a:pt x="68" y="125"/>
                      <a:pt x="73" y="134"/>
                      <a:pt x="70" y="146"/>
                    </a:cubicBezTo>
                    <a:close/>
                    <a:moveTo>
                      <a:pt x="133" y="110"/>
                    </a:moveTo>
                    <a:cubicBezTo>
                      <a:pt x="132" y="123"/>
                      <a:pt x="113" y="126"/>
                      <a:pt x="108" y="135"/>
                    </a:cubicBezTo>
                    <a:cubicBezTo>
                      <a:pt x="109" y="136"/>
                      <a:pt x="109" y="138"/>
                      <a:pt x="110" y="140"/>
                    </a:cubicBezTo>
                    <a:cubicBezTo>
                      <a:pt x="106" y="141"/>
                      <a:pt x="101" y="142"/>
                      <a:pt x="96" y="143"/>
                    </a:cubicBezTo>
                    <a:cubicBezTo>
                      <a:pt x="95" y="129"/>
                      <a:pt x="94" y="120"/>
                      <a:pt x="98" y="108"/>
                    </a:cubicBezTo>
                    <a:cubicBezTo>
                      <a:pt x="104" y="104"/>
                      <a:pt x="115" y="105"/>
                      <a:pt x="122" y="105"/>
                    </a:cubicBezTo>
                    <a:cubicBezTo>
                      <a:pt x="122" y="104"/>
                      <a:pt x="121" y="104"/>
                      <a:pt x="121" y="103"/>
                    </a:cubicBezTo>
                    <a:cubicBezTo>
                      <a:pt x="128" y="106"/>
                      <a:pt x="131" y="104"/>
                      <a:pt x="134" y="110"/>
                    </a:cubicBezTo>
                    <a:cubicBezTo>
                      <a:pt x="134" y="110"/>
                      <a:pt x="133" y="110"/>
                      <a:pt x="133" y="11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í$ḻíḍe">
                <a:extLst>
                  <a:ext uri="{FF2B5EF4-FFF2-40B4-BE49-F238E27FC236}">
                    <a16:creationId xmlns:a16="http://schemas.microsoft.com/office/drawing/2014/main" id="{AB033810-A9D9-43B9-AB08-3D20FC0C884F}"/>
                  </a:ext>
                </a:extLst>
              </p:cNvPr>
              <p:cNvSpPr/>
              <p:nvPr/>
            </p:nvSpPr>
            <p:spPr bwMode="auto">
              <a:xfrm>
                <a:off x="5903914" y="3143251"/>
                <a:ext cx="9525" cy="15875"/>
              </a:xfrm>
              <a:custGeom>
                <a:avLst/>
                <a:gdLst>
                  <a:gd name="T0" fmla="*/ 3 w 3"/>
                  <a:gd name="T1" fmla="*/ 0 h 5"/>
                  <a:gd name="T2" fmla="*/ 0 w 3"/>
                  <a:gd name="T3" fmla="*/ 1 h 5"/>
                  <a:gd name="T4" fmla="*/ 1 w 3"/>
                  <a:gd name="T5" fmla="*/ 5 h 5"/>
                  <a:gd name="T6" fmla="*/ 2 w 3"/>
                  <a:gd name="T7" fmla="*/ 3 h 5"/>
                  <a:gd name="T8" fmla="*/ 3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1" y="2"/>
                      <a:pt x="3" y="0"/>
                      <a:pt x="0" y="1"/>
                    </a:cubicBezTo>
                    <a:cubicBezTo>
                      <a:pt x="1" y="2"/>
                      <a:pt x="1" y="3"/>
                      <a:pt x="1" y="5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2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îṧḻîḑe">
                <a:extLst>
                  <a:ext uri="{FF2B5EF4-FFF2-40B4-BE49-F238E27FC236}">
                    <a16:creationId xmlns:a16="http://schemas.microsoft.com/office/drawing/2014/main" id="{298CF4CA-C8F7-4F87-BEAE-59D34802AF51}"/>
                  </a:ext>
                </a:extLst>
              </p:cNvPr>
              <p:cNvSpPr/>
              <p:nvPr/>
            </p:nvSpPr>
            <p:spPr bwMode="auto">
              <a:xfrm>
                <a:off x="5916614" y="314325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îśļîďê">
                <a:extLst>
                  <a:ext uri="{FF2B5EF4-FFF2-40B4-BE49-F238E27FC236}">
                    <a16:creationId xmlns:a16="http://schemas.microsoft.com/office/drawing/2014/main" id="{27C89CD2-09B8-4746-8200-37C0D334E561}"/>
                  </a:ext>
                </a:extLst>
              </p:cNvPr>
              <p:cNvSpPr/>
              <p:nvPr/>
            </p:nvSpPr>
            <p:spPr bwMode="auto">
              <a:xfrm>
                <a:off x="5895976" y="3149601"/>
                <a:ext cx="4763" cy="317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5" name="îSḷíďe">
              <a:extLst>
                <a:ext uri="{FF2B5EF4-FFF2-40B4-BE49-F238E27FC236}">
                  <a16:creationId xmlns:a16="http://schemas.microsoft.com/office/drawing/2014/main" id="{6C27E30A-05F8-41F2-A0C3-8924196AF49B}"/>
                </a:ext>
              </a:extLst>
            </p:cNvPr>
            <p:cNvGrpSpPr/>
            <p:nvPr/>
          </p:nvGrpSpPr>
          <p:grpSpPr>
            <a:xfrm>
              <a:off x="3886201" y="2867026"/>
              <a:ext cx="641351" cy="736600"/>
              <a:chOff x="3886201" y="2867026"/>
              <a:chExt cx="641351" cy="736600"/>
            </a:xfrm>
          </p:grpSpPr>
          <p:sp>
            <p:nvSpPr>
              <p:cNvPr id="96" name="íṡḻiḍé">
                <a:extLst>
                  <a:ext uri="{FF2B5EF4-FFF2-40B4-BE49-F238E27FC236}">
                    <a16:creationId xmlns:a16="http://schemas.microsoft.com/office/drawing/2014/main" id="{AC7CCFDC-6DAD-4300-BE24-D802911D87BA}"/>
                  </a:ext>
                </a:extLst>
              </p:cNvPr>
              <p:cNvSpPr/>
              <p:nvPr/>
            </p:nvSpPr>
            <p:spPr bwMode="auto">
              <a:xfrm>
                <a:off x="4252914" y="2867026"/>
                <a:ext cx="274638" cy="654050"/>
              </a:xfrm>
              <a:custGeom>
                <a:avLst/>
                <a:gdLst>
                  <a:gd name="T0" fmla="*/ 22 w 91"/>
                  <a:gd name="T1" fmla="*/ 0 h 215"/>
                  <a:gd name="T2" fmla="*/ 46 w 91"/>
                  <a:gd name="T3" fmla="*/ 56 h 215"/>
                  <a:gd name="T4" fmla="*/ 52 w 91"/>
                  <a:gd name="T5" fmla="*/ 86 h 215"/>
                  <a:gd name="T6" fmla="*/ 91 w 91"/>
                  <a:gd name="T7" fmla="*/ 106 h 215"/>
                  <a:gd name="T8" fmla="*/ 79 w 91"/>
                  <a:gd name="T9" fmla="*/ 121 h 215"/>
                  <a:gd name="T10" fmla="*/ 55 w 91"/>
                  <a:gd name="T11" fmla="*/ 125 h 215"/>
                  <a:gd name="T12" fmla="*/ 43 w 91"/>
                  <a:gd name="T13" fmla="*/ 187 h 215"/>
                  <a:gd name="T14" fmla="*/ 50 w 91"/>
                  <a:gd name="T15" fmla="*/ 185 h 215"/>
                  <a:gd name="T16" fmla="*/ 84 w 91"/>
                  <a:gd name="T17" fmla="*/ 197 h 215"/>
                  <a:gd name="T18" fmla="*/ 84 w 91"/>
                  <a:gd name="T19" fmla="*/ 202 h 215"/>
                  <a:gd name="T20" fmla="*/ 80 w 91"/>
                  <a:gd name="T21" fmla="*/ 209 h 215"/>
                  <a:gd name="T22" fmla="*/ 0 w 91"/>
                  <a:gd name="T23" fmla="*/ 194 h 215"/>
                  <a:gd name="T24" fmla="*/ 14 w 91"/>
                  <a:gd name="T25" fmla="*/ 187 h 215"/>
                  <a:gd name="T26" fmla="*/ 17 w 91"/>
                  <a:gd name="T27" fmla="*/ 108 h 215"/>
                  <a:gd name="T28" fmla="*/ 12 w 91"/>
                  <a:gd name="T29" fmla="*/ 105 h 215"/>
                  <a:gd name="T30" fmla="*/ 20 w 91"/>
                  <a:gd name="T31" fmla="*/ 36 h 215"/>
                  <a:gd name="T32" fmla="*/ 20 w 91"/>
                  <a:gd name="T33" fmla="*/ 3 h 215"/>
                  <a:gd name="T34" fmla="*/ 22 w 91"/>
                  <a:gd name="T35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1" h="215">
                    <a:moveTo>
                      <a:pt x="22" y="0"/>
                    </a:moveTo>
                    <a:cubicBezTo>
                      <a:pt x="58" y="5"/>
                      <a:pt x="41" y="31"/>
                      <a:pt x="46" y="56"/>
                    </a:cubicBezTo>
                    <a:cubicBezTo>
                      <a:pt x="48" y="64"/>
                      <a:pt x="54" y="80"/>
                      <a:pt x="52" y="86"/>
                    </a:cubicBezTo>
                    <a:cubicBezTo>
                      <a:pt x="73" y="78"/>
                      <a:pt x="83" y="84"/>
                      <a:pt x="91" y="106"/>
                    </a:cubicBezTo>
                    <a:cubicBezTo>
                      <a:pt x="87" y="111"/>
                      <a:pt x="85" y="118"/>
                      <a:pt x="79" y="121"/>
                    </a:cubicBezTo>
                    <a:cubicBezTo>
                      <a:pt x="73" y="124"/>
                      <a:pt x="59" y="119"/>
                      <a:pt x="55" y="125"/>
                    </a:cubicBezTo>
                    <a:cubicBezTo>
                      <a:pt x="46" y="140"/>
                      <a:pt x="49" y="172"/>
                      <a:pt x="43" y="187"/>
                    </a:cubicBezTo>
                    <a:cubicBezTo>
                      <a:pt x="45" y="187"/>
                      <a:pt x="48" y="186"/>
                      <a:pt x="50" y="185"/>
                    </a:cubicBezTo>
                    <a:cubicBezTo>
                      <a:pt x="63" y="190"/>
                      <a:pt x="71" y="187"/>
                      <a:pt x="84" y="197"/>
                    </a:cubicBezTo>
                    <a:cubicBezTo>
                      <a:pt x="84" y="198"/>
                      <a:pt x="84" y="200"/>
                      <a:pt x="84" y="202"/>
                    </a:cubicBezTo>
                    <a:cubicBezTo>
                      <a:pt x="82" y="204"/>
                      <a:pt x="81" y="207"/>
                      <a:pt x="80" y="209"/>
                    </a:cubicBezTo>
                    <a:cubicBezTo>
                      <a:pt x="59" y="215"/>
                      <a:pt x="1" y="212"/>
                      <a:pt x="0" y="194"/>
                    </a:cubicBezTo>
                    <a:cubicBezTo>
                      <a:pt x="6" y="191"/>
                      <a:pt x="7" y="186"/>
                      <a:pt x="14" y="187"/>
                    </a:cubicBezTo>
                    <a:cubicBezTo>
                      <a:pt x="14" y="182"/>
                      <a:pt x="17" y="108"/>
                      <a:pt x="17" y="108"/>
                    </a:cubicBezTo>
                    <a:cubicBezTo>
                      <a:pt x="16" y="107"/>
                      <a:pt x="14" y="106"/>
                      <a:pt x="12" y="105"/>
                    </a:cubicBezTo>
                    <a:cubicBezTo>
                      <a:pt x="24" y="92"/>
                      <a:pt x="17" y="55"/>
                      <a:pt x="20" y="36"/>
                    </a:cubicBezTo>
                    <a:cubicBezTo>
                      <a:pt x="22" y="25"/>
                      <a:pt x="15" y="10"/>
                      <a:pt x="20" y="3"/>
                    </a:cubicBezTo>
                    <a:cubicBezTo>
                      <a:pt x="21" y="2"/>
                      <a:pt x="21" y="1"/>
                      <a:pt x="22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íṧḷíḓè">
                <a:extLst>
                  <a:ext uri="{FF2B5EF4-FFF2-40B4-BE49-F238E27FC236}">
                    <a16:creationId xmlns:a16="http://schemas.microsoft.com/office/drawing/2014/main" id="{1947C368-4EE9-4D28-B3B5-EF128DD7E25A}"/>
                  </a:ext>
                </a:extLst>
              </p:cNvPr>
              <p:cNvSpPr/>
              <p:nvPr/>
            </p:nvSpPr>
            <p:spPr bwMode="auto">
              <a:xfrm>
                <a:off x="3886201" y="2976563"/>
                <a:ext cx="400050" cy="627063"/>
              </a:xfrm>
              <a:custGeom>
                <a:avLst/>
                <a:gdLst>
                  <a:gd name="T0" fmla="*/ 67 w 132"/>
                  <a:gd name="T1" fmla="*/ 0 h 206"/>
                  <a:gd name="T2" fmla="*/ 93 w 132"/>
                  <a:gd name="T3" fmla="*/ 6 h 206"/>
                  <a:gd name="T4" fmla="*/ 106 w 132"/>
                  <a:gd name="T5" fmla="*/ 95 h 206"/>
                  <a:gd name="T6" fmla="*/ 109 w 132"/>
                  <a:gd name="T7" fmla="*/ 96 h 206"/>
                  <a:gd name="T8" fmla="*/ 108 w 132"/>
                  <a:gd name="T9" fmla="*/ 94 h 206"/>
                  <a:gd name="T10" fmla="*/ 124 w 132"/>
                  <a:gd name="T11" fmla="*/ 79 h 206"/>
                  <a:gd name="T12" fmla="*/ 122 w 132"/>
                  <a:gd name="T13" fmla="*/ 84 h 206"/>
                  <a:gd name="T14" fmla="*/ 131 w 132"/>
                  <a:gd name="T15" fmla="*/ 79 h 206"/>
                  <a:gd name="T16" fmla="*/ 132 w 132"/>
                  <a:gd name="T17" fmla="*/ 82 h 206"/>
                  <a:gd name="T18" fmla="*/ 131 w 132"/>
                  <a:gd name="T19" fmla="*/ 86 h 206"/>
                  <a:gd name="T20" fmla="*/ 116 w 132"/>
                  <a:gd name="T21" fmla="*/ 98 h 206"/>
                  <a:gd name="T22" fmla="*/ 122 w 132"/>
                  <a:gd name="T23" fmla="*/ 99 h 206"/>
                  <a:gd name="T24" fmla="*/ 109 w 132"/>
                  <a:gd name="T25" fmla="*/ 121 h 206"/>
                  <a:gd name="T26" fmla="*/ 105 w 132"/>
                  <a:gd name="T27" fmla="*/ 146 h 206"/>
                  <a:gd name="T28" fmla="*/ 43 w 132"/>
                  <a:gd name="T29" fmla="*/ 204 h 206"/>
                  <a:gd name="T30" fmla="*/ 20 w 132"/>
                  <a:gd name="T31" fmla="*/ 200 h 206"/>
                  <a:gd name="T32" fmla="*/ 42 w 132"/>
                  <a:gd name="T33" fmla="*/ 140 h 206"/>
                  <a:gd name="T34" fmla="*/ 49 w 132"/>
                  <a:gd name="T35" fmla="*/ 142 h 206"/>
                  <a:gd name="T36" fmla="*/ 50 w 132"/>
                  <a:gd name="T37" fmla="*/ 152 h 206"/>
                  <a:gd name="T38" fmla="*/ 51 w 132"/>
                  <a:gd name="T39" fmla="*/ 152 h 206"/>
                  <a:gd name="T40" fmla="*/ 51 w 132"/>
                  <a:gd name="T41" fmla="*/ 150 h 206"/>
                  <a:gd name="T42" fmla="*/ 60 w 132"/>
                  <a:gd name="T43" fmla="*/ 143 h 206"/>
                  <a:gd name="T44" fmla="*/ 51 w 132"/>
                  <a:gd name="T45" fmla="*/ 120 h 206"/>
                  <a:gd name="T46" fmla="*/ 55 w 132"/>
                  <a:gd name="T47" fmla="*/ 123 h 206"/>
                  <a:gd name="T48" fmla="*/ 57 w 132"/>
                  <a:gd name="T49" fmla="*/ 122 h 206"/>
                  <a:gd name="T50" fmla="*/ 61 w 132"/>
                  <a:gd name="T51" fmla="*/ 124 h 206"/>
                  <a:gd name="T52" fmla="*/ 64 w 132"/>
                  <a:gd name="T53" fmla="*/ 121 h 206"/>
                  <a:gd name="T54" fmla="*/ 62 w 132"/>
                  <a:gd name="T55" fmla="*/ 102 h 206"/>
                  <a:gd name="T56" fmla="*/ 52 w 132"/>
                  <a:gd name="T57" fmla="*/ 100 h 206"/>
                  <a:gd name="T58" fmla="*/ 42 w 132"/>
                  <a:gd name="T59" fmla="*/ 87 h 206"/>
                  <a:gd name="T60" fmla="*/ 11 w 132"/>
                  <a:gd name="T61" fmla="*/ 72 h 206"/>
                  <a:gd name="T62" fmla="*/ 13 w 132"/>
                  <a:gd name="T63" fmla="*/ 72 h 206"/>
                  <a:gd name="T64" fmla="*/ 56 w 132"/>
                  <a:gd name="T65" fmla="*/ 52 h 206"/>
                  <a:gd name="T66" fmla="*/ 50 w 132"/>
                  <a:gd name="T67" fmla="*/ 5 h 206"/>
                  <a:gd name="T68" fmla="*/ 67 w 132"/>
                  <a:gd name="T69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2" h="206">
                    <a:moveTo>
                      <a:pt x="67" y="0"/>
                    </a:moveTo>
                    <a:cubicBezTo>
                      <a:pt x="76" y="2"/>
                      <a:pt x="85" y="4"/>
                      <a:pt x="93" y="6"/>
                    </a:cubicBezTo>
                    <a:cubicBezTo>
                      <a:pt x="106" y="17"/>
                      <a:pt x="108" y="77"/>
                      <a:pt x="106" y="95"/>
                    </a:cubicBezTo>
                    <a:cubicBezTo>
                      <a:pt x="107" y="95"/>
                      <a:pt x="108" y="95"/>
                      <a:pt x="109" y="96"/>
                    </a:cubicBezTo>
                    <a:cubicBezTo>
                      <a:pt x="108" y="95"/>
                      <a:pt x="108" y="94"/>
                      <a:pt x="108" y="94"/>
                    </a:cubicBezTo>
                    <a:cubicBezTo>
                      <a:pt x="113" y="89"/>
                      <a:pt x="118" y="84"/>
                      <a:pt x="124" y="79"/>
                    </a:cubicBezTo>
                    <a:cubicBezTo>
                      <a:pt x="123" y="81"/>
                      <a:pt x="123" y="82"/>
                      <a:pt x="122" y="84"/>
                    </a:cubicBezTo>
                    <a:cubicBezTo>
                      <a:pt x="125" y="82"/>
                      <a:pt x="128" y="81"/>
                      <a:pt x="131" y="79"/>
                    </a:cubicBezTo>
                    <a:cubicBezTo>
                      <a:pt x="131" y="80"/>
                      <a:pt x="131" y="81"/>
                      <a:pt x="132" y="82"/>
                    </a:cubicBezTo>
                    <a:cubicBezTo>
                      <a:pt x="129" y="85"/>
                      <a:pt x="130" y="83"/>
                      <a:pt x="131" y="86"/>
                    </a:cubicBezTo>
                    <a:cubicBezTo>
                      <a:pt x="126" y="86"/>
                      <a:pt x="117" y="90"/>
                      <a:pt x="116" y="98"/>
                    </a:cubicBezTo>
                    <a:cubicBezTo>
                      <a:pt x="120" y="99"/>
                      <a:pt x="118" y="100"/>
                      <a:pt x="122" y="99"/>
                    </a:cubicBezTo>
                    <a:cubicBezTo>
                      <a:pt x="120" y="109"/>
                      <a:pt x="113" y="112"/>
                      <a:pt x="109" y="121"/>
                    </a:cubicBezTo>
                    <a:cubicBezTo>
                      <a:pt x="107" y="126"/>
                      <a:pt x="105" y="146"/>
                      <a:pt x="105" y="146"/>
                    </a:cubicBezTo>
                    <a:cubicBezTo>
                      <a:pt x="76" y="167"/>
                      <a:pt x="59" y="167"/>
                      <a:pt x="43" y="204"/>
                    </a:cubicBezTo>
                    <a:cubicBezTo>
                      <a:pt x="36" y="204"/>
                      <a:pt x="23" y="206"/>
                      <a:pt x="20" y="200"/>
                    </a:cubicBezTo>
                    <a:cubicBezTo>
                      <a:pt x="0" y="190"/>
                      <a:pt x="41" y="148"/>
                      <a:pt x="42" y="140"/>
                    </a:cubicBezTo>
                    <a:cubicBezTo>
                      <a:pt x="47" y="142"/>
                      <a:pt x="43" y="144"/>
                      <a:pt x="49" y="142"/>
                    </a:cubicBezTo>
                    <a:cubicBezTo>
                      <a:pt x="49" y="145"/>
                      <a:pt x="50" y="149"/>
                      <a:pt x="50" y="152"/>
                    </a:cubicBezTo>
                    <a:cubicBezTo>
                      <a:pt x="50" y="152"/>
                      <a:pt x="51" y="152"/>
                      <a:pt x="51" y="152"/>
                    </a:cubicBezTo>
                    <a:cubicBezTo>
                      <a:pt x="51" y="152"/>
                      <a:pt x="51" y="151"/>
                      <a:pt x="51" y="150"/>
                    </a:cubicBezTo>
                    <a:cubicBezTo>
                      <a:pt x="55" y="148"/>
                      <a:pt x="57" y="146"/>
                      <a:pt x="60" y="143"/>
                    </a:cubicBezTo>
                    <a:cubicBezTo>
                      <a:pt x="57" y="133"/>
                      <a:pt x="49" y="123"/>
                      <a:pt x="51" y="120"/>
                    </a:cubicBezTo>
                    <a:cubicBezTo>
                      <a:pt x="52" y="122"/>
                      <a:pt x="53" y="122"/>
                      <a:pt x="55" y="123"/>
                    </a:cubicBezTo>
                    <a:cubicBezTo>
                      <a:pt x="56" y="121"/>
                      <a:pt x="55" y="121"/>
                      <a:pt x="57" y="122"/>
                    </a:cubicBezTo>
                    <a:cubicBezTo>
                      <a:pt x="61" y="125"/>
                      <a:pt x="60" y="125"/>
                      <a:pt x="61" y="124"/>
                    </a:cubicBezTo>
                    <a:cubicBezTo>
                      <a:pt x="63" y="123"/>
                      <a:pt x="63" y="123"/>
                      <a:pt x="64" y="121"/>
                    </a:cubicBezTo>
                    <a:cubicBezTo>
                      <a:pt x="61" y="120"/>
                      <a:pt x="66" y="104"/>
                      <a:pt x="62" y="102"/>
                    </a:cubicBezTo>
                    <a:cubicBezTo>
                      <a:pt x="59" y="102"/>
                      <a:pt x="55" y="101"/>
                      <a:pt x="52" y="100"/>
                    </a:cubicBezTo>
                    <a:cubicBezTo>
                      <a:pt x="51" y="95"/>
                      <a:pt x="48" y="91"/>
                      <a:pt x="42" y="87"/>
                    </a:cubicBezTo>
                    <a:cubicBezTo>
                      <a:pt x="38" y="87"/>
                      <a:pt x="16" y="83"/>
                      <a:pt x="11" y="72"/>
                    </a:cubicBezTo>
                    <a:cubicBezTo>
                      <a:pt x="11" y="72"/>
                      <a:pt x="12" y="72"/>
                      <a:pt x="13" y="72"/>
                    </a:cubicBezTo>
                    <a:cubicBezTo>
                      <a:pt x="17" y="49"/>
                      <a:pt x="50" y="59"/>
                      <a:pt x="56" y="52"/>
                    </a:cubicBezTo>
                    <a:cubicBezTo>
                      <a:pt x="52" y="38"/>
                      <a:pt x="48" y="18"/>
                      <a:pt x="50" y="5"/>
                    </a:cubicBezTo>
                    <a:cubicBezTo>
                      <a:pt x="55" y="3"/>
                      <a:pt x="61" y="3"/>
                      <a:pt x="6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ïşḷíḍè">
                <a:extLst>
                  <a:ext uri="{FF2B5EF4-FFF2-40B4-BE49-F238E27FC236}">
                    <a16:creationId xmlns:a16="http://schemas.microsoft.com/office/drawing/2014/main" id="{A4566875-F0A4-440B-A975-2FBF489ED183}"/>
                  </a:ext>
                </a:extLst>
              </p:cNvPr>
              <p:cNvSpPr/>
              <p:nvPr/>
            </p:nvSpPr>
            <p:spPr bwMode="auto">
              <a:xfrm>
                <a:off x="4246564" y="323215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íṧľîḑé">
                <a:extLst>
                  <a:ext uri="{FF2B5EF4-FFF2-40B4-BE49-F238E27FC236}">
                    <a16:creationId xmlns:a16="http://schemas.microsoft.com/office/drawing/2014/main" id="{13257B26-60DA-4CC2-9438-4F8B977687B0}"/>
                  </a:ext>
                </a:extLst>
              </p:cNvPr>
              <p:cNvSpPr/>
              <p:nvPr/>
            </p:nvSpPr>
            <p:spPr bwMode="auto">
              <a:xfrm>
                <a:off x="4224339" y="3265488"/>
                <a:ext cx="6350" cy="317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6" name="iSliḓe">
              <a:extLst>
                <a:ext uri="{FF2B5EF4-FFF2-40B4-BE49-F238E27FC236}">
                  <a16:creationId xmlns:a16="http://schemas.microsoft.com/office/drawing/2014/main" id="{631B48C6-36E8-4DEF-A89B-7421FC9DDA26}"/>
                </a:ext>
              </a:extLst>
            </p:cNvPr>
            <p:cNvSpPr/>
            <p:nvPr/>
          </p:nvSpPr>
          <p:spPr bwMode="auto">
            <a:xfrm>
              <a:off x="4911726" y="3113088"/>
              <a:ext cx="327025" cy="563563"/>
            </a:xfrm>
            <a:custGeom>
              <a:avLst/>
              <a:gdLst>
                <a:gd name="T0" fmla="*/ 67 w 108"/>
                <a:gd name="T1" fmla="*/ 0 h 185"/>
                <a:gd name="T2" fmla="*/ 19 w 108"/>
                <a:gd name="T3" fmla="*/ 12 h 185"/>
                <a:gd name="T4" fmla="*/ 2 w 108"/>
                <a:gd name="T5" fmla="*/ 10 h 185"/>
                <a:gd name="T6" fmla="*/ 0 w 108"/>
                <a:gd name="T7" fmla="*/ 9 h 185"/>
                <a:gd name="T8" fmla="*/ 19 w 108"/>
                <a:gd name="T9" fmla="*/ 82 h 185"/>
                <a:gd name="T10" fmla="*/ 28 w 108"/>
                <a:gd name="T11" fmla="*/ 84 h 185"/>
                <a:gd name="T12" fmla="*/ 36 w 108"/>
                <a:gd name="T13" fmla="*/ 80 h 185"/>
                <a:gd name="T14" fmla="*/ 38 w 108"/>
                <a:gd name="T15" fmla="*/ 98 h 185"/>
                <a:gd name="T16" fmla="*/ 33 w 108"/>
                <a:gd name="T17" fmla="*/ 156 h 185"/>
                <a:gd name="T18" fmla="*/ 29 w 108"/>
                <a:gd name="T19" fmla="*/ 157 h 185"/>
                <a:gd name="T20" fmla="*/ 10 w 108"/>
                <a:gd name="T21" fmla="*/ 146 h 185"/>
                <a:gd name="T22" fmla="*/ 7 w 108"/>
                <a:gd name="T23" fmla="*/ 148 h 185"/>
                <a:gd name="T24" fmla="*/ 47 w 108"/>
                <a:gd name="T25" fmla="*/ 177 h 185"/>
                <a:gd name="T26" fmla="*/ 55 w 108"/>
                <a:gd name="T27" fmla="*/ 143 h 185"/>
                <a:gd name="T28" fmla="*/ 56 w 108"/>
                <a:gd name="T29" fmla="*/ 69 h 185"/>
                <a:gd name="T30" fmla="*/ 57 w 108"/>
                <a:gd name="T31" fmla="*/ 67 h 185"/>
                <a:gd name="T32" fmla="*/ 75 w 108"/>
                <a:gd name="T33" fmla="*/ 66 h 185"/>
                <a:gd name="T34" fmla="*/ 102 w 108"/>
                <a:gd name="T35" fmla="*/ 23 h 185"/>
                <a:gd name="T36" fmla="*/ 67 w 108"/>
                <a:gd name="T37" fmla="*/ 0 h 185"/>
                <a:gd name="T38" fmla="*/ 58 w 108"/>
                <a:gd name="T39" fmla="*/ 26 h 185"/>
                <a:gd name="T40" fmla="*/ 51 w 108"/>
                <a:gd name="T41" fmla="*/ 47 h 185"/>
                <a:gd name="T42" fmla="*/ 37 w 108"/>
                <a:gd name="T43" fmla="*/ 51 h 185"/>
                <a:gd name="T44" fmla="*/ 34 w 108"/>
                <a:gd name="T45" fmla="*/ 49 h 185"/>
                <a:gd name="T46" fmla="*/ 31 w 108"/>
                <a:gd name="T47" fmla="*/ 31 h 185"/>
                <a:gd name="T48" fmla="*/ 54 w 108"/>
                <a:gd name="T49" fmla="*/ 20 h 185"/>
                <a:gd name="T50" fmla="*/ 58 w 108"/>
                <a:gd name="T51" fmla="*/ 22 h 185"/>
                <a:gd name="T52" fmla="*/ 60 w 108"/>
                <a:gd name="T53" fmla="*/ 27 h 185"/>
                <a:gd name="T54" fmla="*/ 58 w 108"/>
                <a:gd name="T55" fmla="*/ 2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8" h="185">
                  <a:moveTo>
                    <a:pt x="67" y="0"/>
                  </a:moveTo>
                  <a:cubicBezTo>
                    <a:pt x="60" y="7"/>
                    <a:pt x="33" y="10"/>
                    <a:pt x="19" y="12"/>
                  </a:cubicBezTo>
                  <a:cubicBezTo>
                    <a:pt x="13" y="10"/>
                    <a:pt x="8" y="8"/>
                    <a:pt x="2" y="10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2" y="29"/>
                    <a:pt x="0" y="70"/>
                    <a:pt x="19" y="82"/>
                  </a:cubicBezTo>
                  <a:cubicBezTo>
                    <a:pt x="20" y="83"/>
                    <a:pt x="23" y="84"/>
                    <a:pt x="28" y="84"/>
                  </a:cubicBezTo>
                  <a:cubicBezTo>
                    <a:pt x="31" y="82"/>
                    <a:pt x="36" y="77"/>
                    <a:pt x="36" y="80"/>
                  </a:cubicBezTo>
                  <a:cubicBezTo>
                    <a:pt x="37" y="79"/>
                    <a:pt x="39" y="94"/>
                    <a:pt x="38" y="98"/>
                  </a:cubicBezTo>
                  <a:cubicBezTo>
                    <a:pt x="35" y="116"/>
                    <a:pt x="37" y="137"/>
                    <a:pt x="33" y="156"/>
                  </a:cubicBezTo>
                  <a:cubicBezTo>
                    <a:pt x="31" y="157"/>
                    <a:pt x="30" y="157"/>
                    <a:pt x="29" y="157"/>
                  </a:cubicBezTo>
                  <a:cubicBezTo>
                    <a:pt x="22" y="154"/>
                    <a:pt x="16" y="150"/>
                    <a:pt x="10" y="146"/>
                  </a:cubicBezTo>
                  <a:cubicBezTo>
                    <a:pt x="9" y="147"/>
                    <a:pt x="8" y="147"/>
                    <a:pt x="7" y="148"/>
                  </a:cubicBezTo>
                  <a:cubicBezTo>
                    <a:pt x="14" y="161"/>
                    <a:pt x="32" y="185"/>
                    <a:pt x="47" y="177"/>
                  </a:cubicBezTo>
                  <a:cubicBezTo>
                    <a:pt x="59" y="170"/>
                    <a:pt x="53" y="155"/>
                    <a:pt x="55" y="143"/>
                  </a:cubicBezTo>
                  <a:cubicBezTo>
                    <a:pt x="56" y="134"/>
                    <a:pt x="59" y="77"/>
                    <a:pt x="56" y="69"/>
                  </a:cubicBezTo>
                  <a:cubicBezTo>
                    <a:pt x="57" y="71"/>
                    <a:pt x="57" y="68"/>
                    <a:pt x="57" y="67"/>
                  </a:cubicBezTo>
                  <a:cubicBezTo>
                    <a:pt x="62" y="68"/>
                    <a:pt x="66" y="64"/>
                    <a:pt x="75" y="66"/>
                  </a:cubicBezTo>
                  <a:cubicBezTo>
                    <a:pt x="81" y="58"/>
                    <a:pt x="102" y="36"/>
                    <a:pt x="102" y="23"/>
                  </a:cubicBezTo>
                  <a:cubicBezTo>
                    <a:pt x="108" y="9"/>
                    <a:pt x="78" y="1"/>
                    <a:pt x="67" y="0"/>
                  </a:cubicBezTo>
                  <a:close/>
                  <a:moveTo>
                    <a:pt x="58" y="26"/>
                  </a:moveTo>
                  <a:cubicBezTo>
                    <a:pt x="60" y="32"/>
                    <a:pt x="55" y="37"/>
                    <a:pt x="51" y="47"/>
                  </a:cubicBezTo>
                  <a:cubicBezTo>
                    <a:pt x="46" y="48"/>
                    <a:pt x="42" y="50"/>
                    <a:pt x="37" y="51"/>
                  </a:cubicBezTo>
                  <a:cubicBezTo>
                    <a:pt x="36" y="50"/>
                    <a:pt x="35" y="50"/>
                    <a:pt x="34" y="49"/>
                  </a:cubicBezTo>
                  <a:cubicBezTo>
                    <a:pt x="35" y="45"/>
                    <a:pt x="33" y="33"/>
                    <a:pt x="31" y="31"/>
                  </a:cubicBezTo>
                  <a:cubicBezTo>
                    <a:pt x="37" y="24"/>
                    <a:pt x="44" y="25"/>
                    <a:pt x="54" y="20"/>
                  </a:cubicBezTo>
                  <a:cubicBezTo>
                    <a:pt x="57" y="21"/>
                    <a:pt x="57" y="20"/>
                    <a:pt x="58" y="22"/>
                  </a:cubicBezTo>
                  <a:cubicBezTo>
                    <a:pt x="60" y="20"/>
                    <a:pt x="59" y="24"/>
                    <a:pt x="60" y="27"/>
                  </a:cubicBezTo>
                  <a:cubicBezTo>
                    <a:pt x="59" y="27"/>
                    <a:pt x="58" y="26"/>
                    <a:pt x="58" y="26"/>
                  </a:cubicBezTo>
                  <a:close/>
                </a:path>
              </a:pathLst>
            </a:custGeom>
            <a:solidFill>
              <a:srgbClr val="D62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7" name="ïṣļïḍé">
              <a:extLst>
                <a:ext uri="{FF2B5EF4-FFF2-40B4-BE49-F238E27FC236}">
                  <a16:creationId xmlns:a16="http://schemas.microsoft.com/office/drawing/2014/main" id="{F2E1CCFD-1606-41F5-B1F6-1C72C5294CDE}"/>
                </a:ext>
              </a:extLst>
            </p:cNvPr>
            <p:cNvGrpSpPr/>
            <p:nvPr/>
          </p:nvGrpSpPr>
          <p:grpSpPr>
            <a:xfrm>
              <a:off x="4706939" y="2808288"/>
              <a:ext cx="582613" cy="768351"/>
              <a:chOff x="4706939" y="2808288"/>
              <a:chExt cx="582613" cy="768351"/>
            </a:xfrm>
          </p:grpSpPr>
          <p:sp>
            <p:nvSpPr>
              <p:cNvPr id="93" name="ïṩḷïďé">
                <a:extLst>
                  <a:ext uri="{FF2B5EF4-FFF2-40B4-BE49-F238E27FC236}">
                    <a16:creationId xmlns:a16="http://schemas.microsoft.com/office/drawing/2014/main" id="{353CC2AD-84C1-49A8-970C-59EB29E9272F}"/>
                  </a:ext>
                </a:extLst>
              </p:cNvPr>
              <p:cNvSpPr/>
              <p:nvPr/>
            </p:nvSpPr>
            <p:spPr bwMode="auto">
              <a:xfrm>
                <a:off x="4706939" y="2808288"/>
                <a:ext cx="582613" cy="357188"/>
              </a:xfrm>
              <a:custGeom>
                <a:avLst/>
                <a:gdLst>
                  <a:gd name="T0" fmla="*/ 104 w 193"/>
                  <a:gd name="T1" fmla="*/ 0 h 117"/>
                  <a:gd name="T2" fmla="*/ 131 w 193"/>
                  <a:gd name="T3" fmla="*/ 62 h 117"/>
                  <a:gd name="T4" fmla="*/ 134 w 193"/>
                  <a:gd name="T5" fmla="*/ 63 h 117"/>
                  <a:gd name="T6" fmla="*/ 188 w 193"/>
                  <a:gd name="T7" fmla="*/ 63 h 117"/>
                  <a:gd name="T8" fmla="*/ 191 w 193"/>
                  <a:gd name="T9" fmla="*/ 75 h 117"/>
                  <a:gd name="T10" fmla="*/ 188 w 193"/>
                  <a:gd name="T11" fmla="*/ 85 h 117"/>
                  <a:gd name="T12" fmla="*/ 90 w 193"/>
                  <a:gd name="T13" fmla="*/ 87 h 117"/>
                  <a:gd name="T14" fmla="*/ 69 w 193"/>
                  <a:gd name="T15" fmla="*/ 94 h 117"/>
                  <a:gd name="T16" fmla="*/ 0 w 193"/>
                  <a:gd name="T17" fmla="*/ 82 h 117"/>
                  <a:gd name="T18" fmla="*/ 75 w 193"/>
                  <a:gd name="T19" fmla="*/ 66 h 117"/>
                  <a:gd name="T20" fmla="*/ 104 w 193"/>
                  <a:gd name="T21" fmla="*/ 63 h 117"/>
                  <a:gd name="T22" fmla="*/ 106 w 193"/>
                  <a:gd name="T23" fmla="*/ 63 h 117"/>
                  <a:gd name="T24" fmla="*/ 104 w 193"/>
                  <a:gd name="T25" fmla="*/ 61 h 117"/>
                  <a:gd name="T26" fmla="*/ 92 w 193"/>
                  <a:gd name="T27" fmla="*/ 51 h 117"/>
                  <a:gd name="T28" fmla="*/ 101 w 193"/>
                  <a:gd name="T29" fmla="*/ 47 h 117"/>
                  <a:gd name="T30" fmla="*/ 83 w 193"/>
                  <a:gd name="T31" fmla="*/ 13 h 117"/>
                  <a:gd name="T32" fmla="*/ 104 w 193"/>
                  <a:gd name="T33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3" h="117">
                    <a:moveTo>
                      <a:pt x="104" y="0"/>
                    </a:moveTo>
                    <a:cubicBezTo>
                      <a:pt x="137" y="3"/>
                      <a:pt x="147" y="36"/>
                      <a:pt x="131" y="62"/>
                    </a:cubicBezTo>
                    <a:cubicBezTo>
                      <a:pt x="132" y="62"/>
                      <a:pt x="133" y="62"/>
                      <a:pt x="134" y="63"/>
                    </a:cubicBezTo>
                    <a:cubicBezTo>
                      <a:pt x="135" y="60"/>
                      <a:pt x="186" y="58"/>
                      <a:pt x="188" y="63"/>
                    </a:cubicBezTo>
                    <a:cubicBezTo>
                      <a:pt x="192" y="66"/>
                      <a:pt x="193" y="77"/>
                      <a:pt x="191" y="75"/>
                    </a:cubicBezTo>
                    <a:cubicBezTo>
                      <a:pt x="193" y="82"/>
                      <a:pt x="192" y="81"/>
                      <a:pt x="188" y="85"/>
                    </a:cubicBezTo>
                    <a:cubicBezTo>
                      <a:pt x="146" y="81"/>
                      <a:pt x="129" y="89"/>
                      <a:pt x="90" y="87"/>
                    </a:cubicBezTo>
                    <a:cubicBezTo>
                      <a:pt x="83" y="90"/>
                      <a:pt x="76" y="92"/>
                      <a:pt x="69" y="94"/>
                    </a:cubicBezTo>
                    <a:cubicBezTo>
                      <a:pt x="38" y="96"/>
                      <a:pt x="26" y="117"/>
                      <a:pt x="0" y="82"/>
                    </a:cubicBezTo>
                    <a:cubicBezTo>
                      <a:pt x="3" y="66"/>
                      <a:pt x="72" y="67"/>
                      <a:pt x="75" y="66"/>
                    </a:cubicBezTo>
                    <a:cubicBezTo>
                      <a:pt x="81" y="65"/>
                      <a:pt x="105" y="64"/>
                      <a:pt x="104" y="63"/>
                    </a:cubicBezTo>
                    <a:cubicBezTo>
                      <a:pt x="105" y="63"/>
                      <a:pt x="106" y="63"/>
                      <a:pt x="106" y="63"/>
                    </a:cubicBezTo>
                    <a:cubicBezTo>
                      <a:pt x="106" y="63"/>
                      <a:pt x="105" y="62"/>
                      <a:pt x="104" y="61"/>
                    </a:cubicBezTo>
                    <a:cubicBezTo>
                      <a:pt x="104" y="60"/>
                      <a:pt x="92" y="53"/>
                      <a:pt x="92" y="51"/>
                    </a:cubicBezTo>
                    <a:cubicBezTo>
                      <a:pt x="94" y="50"/>
                      <a:pt x="98" y="46"/>
                      <a:pt x="101" y="47"/>
                    </a:cubicBezTo>
                    <a:cubicBezTo>
                      <a:pt x="95" y="31"/>
                      <a:pt x="94" y="23"/>
                      <a:pt x="83" y="13"/>
                    </a:cubicBezTo>
                    <a:cubicBezTo>
                      <a:pt x="85" y="2"/>
                      <a:pt x="100" y="4"/>
                      <a:pt x="104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ísḷídé">
                <a:extLst>
                  <a:ext uri="{FF2B5EF4-FFF2-40B4-BE49-F238E27FC236}">
                    <a16:creationId xmlns:a16="http://schemas.microsoft.com/office/drawing/2014/main" id="{DE4EF229-E303-4DA2-98BC-5DAC25ED7418}"/>
                  </a:ext>
                </a:extLst>
              </p:cNvPr>
              <p:cNvSpPr/>
              <p:nvPr/>
            </p:nvSpPr>
            <p:spPr bwMode="auto">
              <a:xfrm>
                <a:off x="4791076" y="3390901"/>
                <a:ext cx="136525" cy="185738"/>
              </a:xfrm>
              <a:custGeom>
                <a:avLst/>
                <a:gdLst>
                  <a:gd name="T0" fmla="*/ 23 w 45"/>
                  <a:gd name="T1" fmla="*/ 0 h 61"/>
                  <a:gd name="T2" fmla="*/ 24 w 45"/>
                  <a:gd name="T3" fmla="*/ 5 h 61"/>
                  <a:gd name="T4" fmla="*/ 29 w 45"/>
                  <a:gd name="T5" fmla="*/ 2 h 61"/>
                  <a:gd name="T6" fmla="*/ 32 w 45"/>
                  <a:gd name="T7" fmla="*/ 16 h 61"/>
                  <a:gd name="T8" fmla="*/ 42 w 45"/>
                  <a:gd name="T9" fmla="*/ 19 h 61"/>
                  <a:gd name="T10" fmla="*/ 33 w 45"/>
                  <a:gd name="T11" fmla="*/ 58 h 61"/>
                  <a:gd name="T12" fmla="*/ 15 w 45"/>
                  <a:gd name="T13" fmla="*/ 61 h 61"/>
                  <a:gd name="T14" fmla="*/ 23 w 45"/>
                  <a:gd name="T1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61">
                    <a:moveTo>
                      <a:pt x="23" y="0"/>
                    </a:moveTo>
                    <a:cubicBezTo>
                      <a:pt x="24" y="3"/>
                      <a:pt x="24" y="2"/>
                      <a:pt x="24" y="5"/>
                    </a:cubicBezTo>
                    <a:cubicBezTo>
                      <a:pt x="26" y="4"/>
                      <a:pt x="27" y="3"/>
                      <a:pt x="29" y="2"/>
                    </a:cubicBezTo>
                    <a:cubicBezTo>
                      <a:pt x="30" y="7"/>
                      <a:pt x="31" y="11"/>
                      <a:pt x="32" y="16"/>
                    </a:cubicBezTo>
                    <a:cubicBezTo>
                      <a:pt x="37" y="14"/>
                      <a:pt x="42" y="14"/>
                      <a:pt x="42" y="19"/>
                    </a:cubicBezTo>
                    <a:cubicBezTo>
                      <a:pt x="45" y="36"/>
                      <a:pt x="39" y="42"/>
                      <a:pt x="33" y="58"/>
                    </a:cubicBezTo>
                    <a:cubicBezTo>
                      <a:pt x="27" y="59"/>
                      <a:pt x="21" y="60"/>
                      <a:pt x="15" y="61"/>
                    </a:cubicBezTo>
                    <a:cubicBezTo>
                      <a:pt x="0" y="31"/>
                      <a:pt x="6" y="22"/>
                      <a:pt x="23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íś1íḓé">
                <a:extLst>
                  <a:ext uri="{FF2B5EF4-FFF2-40B4-BE49-F238E27FC236}">
                    <a16:creationId xmlns:a16="http://schemas.microsoft.com/office/drawing/2014/main" id="{054D5747-25CD-4969-8990-29DF08DF0BA4}"/>
                  </a:ext>
                </a:extLst>
              </p:cNvPr>
              <p:cNvSpPr/>
              <p:nvPr/>
            </p:nvSpPr>
            <p:spPr bwMode="auto">
              <a:xfrm>
                <a:off x="5095876" y="3394076"/>
                <a:ext cx="169863" cy="123825"/>
              </a:xfrm>
              <a:custGeom>
                <a:avLst/>
                <a:gdLst>
                  <a:gd name="T0" fmla="*/ 22 w 56"/>
                  <a:gd name="T1" fmla="*/ 0 h 41"/>
                  <a:gd name="T2" fmla="*/ 43 w 56"/>
                  <a:gd name="T3" fmla="*/ 2 h 41"/>
                  <a:gd name="T4" fmla="*/ 56 w 56"/>
                  <a:gd name="T5" fmla="*/ 30 h 41"/>
                  <a:gd name="T6" fmla="*/ 49 w 56"/>
                  <a:gd name="T7" fmla="*/ 38 h 41"/>
                  <a:gd name="T8" fmla="*/ 0 w 56"/>
                  <a:gd name="T9" fmla="*/ 6 h 41"/>
                  <a:gd name="T10" fmla="*/ 2 w 56"/>
                  <a:gd name="T11" fmla="*/ 4 h 41"/>
                  <a:gd name="T12" fmla="*/ 22 w 56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41">
                    <a:moveTo>
                      <a:pt x="22" y="0"/>
                    </a:moveTo>
                    <a:cubicBezTo>
                      <a:pt x="29" y="1"/>
                      <a:pt x="36" y="1"/>
                      <a:pt x="43" y="2"/>
                    </a:cubicBezTo>
                    <a:cubicBezTo>
                      <a:pt x="50" y="17"/>
                      <a:pt x="52" y="16"/>
                      <a:pt x="56" y="30"/>
                    </a:cubicBezTo>
                    <a:cubicBezTo>
                      <a:pt x="53" y="32"/>
                      <a:pt x="52" y="32"/>
                      <a:pt x="49" y="38"/>
                    </a:cubicBezTo>
                    <a:cubicBezTo>
                      <a:pt x="28" y="41"/>
                      <a:pt x="16" y="23"/>
                      <a:pt x="0" y="6"/>
                    </a:cubicBezTo>
                    <a:cubicBezTo>
                      <a:pt x="1" y="5"/>
                      <a:pt x="2" y="5"/>
                      <a:pt x="2" y="4"/>
                    </a:cubicBezTo>
                    <a:cubicBezTo>
                      <a:pt x="4" y="4"/>
                      <a:pt x="22" y="0"/>
                      <a:pt x="22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8" name="îṩ1iḑe">
              <a:extLst>
                <a:ext uri="{FF2B5EF4-FFF2-40B4-BE49-F238E27FC236}">
                  <a16:creationId xmlns:a16="http://schemas.microsoft.com/office/drawing/2014/main" id="{0E829D04-B10D-43D4-AB53-7DEEE93836CB}"/>
                </a:ext>
              </a:extLst>
            </p:cNvPr>
            <p:cNvGrpSpPr/>
            <p:nvPr/>
          </p:nvGrpSpPr>
          <p:grpSpPr>
            <a:xfrm>
              <a:off x="7081839" y="2805113"/>
              <a:ext cx="560388" cy="857251"/>
              <a:chOff x="7081839" y="2805113"/>
              <a:chExt cx="560388" cy="857251"/>
            </a:xfrm>
          </p:grpSpPr>
          <p:sp>
            <p:nvSpPr>
              <p:cNvPr id="84" name="í$ḷide">
                <a:extLst>
                  <a:ext uri="{FF2B5EF4-FFF2-40B4-BE49-F238E27FC236}">
                    <a16:creationId xmlns:a16="http://schemas.microsoft.com/office/drawing/2014/main" id="{B9AB312E-83A9-4C6A-A818-AFF224ED9BE4}"/>
                  </a:ext>
                </a:extLst>
              </p:cNvPr>
              <p:cNvSpPr/>
              <p:nvPr/>
            </p:nvSpPr>
            <p:spPr bwMode="auto">
              <a:xfrm>
                <a:off x="7359651" y="2805113"/>
                <a:ext cx="209550" cy="290513"/>
              </a:xfrm>
              <a:custGeom>
                <a:avLst/>
                <a:gdLst>
                  <a:gd name="T0" fmla="*/ 37 w 69"/>
                  <a:gd name="T1" fmla="*/ 0 h 95"/>
                  <a:gd name="T2" fmla="*/ 53 w 69"/>
                  <a:gd name="T3" fmla="*/ 8 h 95"/>
                  <a:gd name="T4" fmla="*/ 26 w 69"/>
                  <a:gd name="T5" fmla="*/ 63 h 95"/>
                  <a:gd name="T6" fmla="*/ 29 w 69"/>
                  <a:gd name="T7" fmla="*/ 65 h 95"/>
                  <a:gd name="T8" fmla="*/ 63 w 69"/>
                  <a:gd name="T9" fmla="*/ 59 h 95"/>
                  <a:gd name="T10" fmla="*/ 69 w 69"/>
                  <a:gd name="T11" fmla="*/ 64 h 95"/>
                  <a:gd name="T12" fmla="*/ 69 w 69"/>
                  <a:gd name="T13" fmla="*/ 71 h 95"/>
                  <a:gd name="T14" fmla="*/ 17 w 69"/>
                  <a:gd name="T15" fmla="*/ 78 h 95"/>
                  <a:gd name="T16" fmla="*/ 4 w 69"/>
                  <a:gd name="T17" fmla="*/ 95 h 95"/>
                  <a:gd name="T18" fmla="*/ 5 w 69"/>
                  <a:gd name="T19" fmla="*/ 92 h 95"/>
                  <a:gd name="T20" fmla="*/ 2 w 69"/>
                  <a:gd name="T21" fmla="*/ 95 h 95"/>
                  <a:gd name="T22" fmla="*/ 0 w 69"/>
                  <a:gd name="T23" fmla="*/ 93 h 95"/>
                  <a:gd name="T24" fmla="*/ 6 w 69"/>
                  <a:gd name="T25" fmla="*/ 82 h 95"/>
                  <a:gd name="T26" fmla="*/ 5 w 69"/>
                  <a:gd name="T27" fmla="*/ 75 h 95"/>
                  <a:gd name="T28" fmla="*/ 9 w 69"/>
                  <a:gd name="T29" fmla="*/ 76 h 95"/>
                  <a:gd name="T30" fmla="*/ 6 w 69"/>
                  <a:gd name="T31" fmla="*/ 68 h 95"/>
                  <a:gd name="T32" fmla="*/ 30 w 69"/>
                  <a:gd name="T33" fmla="*/ 7 h 95"/>
                  <a:gd name="T34" fmla="*/ 34 w 69"/>
                  <a:gd name="T35" fmla="*/ 7 h 95"/>
                  <a:gd name="T36" fmla="*/ 32 w 69"/>
                  <a:gd name="T37" fmla="*/ 3 h 95"/>
                  <a:gd name="T38" fmla="*/ 34 w 69"/>
                  <a:gd name="T39" fmla="*/ 1 h 95"/>
                  <a:gd name="T40" fmla="*/ 37 w 69"/>
                  <a:gd name="T4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9" h="95">
                    <a:moveTo>
                      <a:pt x="37" y="0"/>
                    </a:moveTo>
                    <a:cubicBezTo>
                      <a:pt x="46" y="4"/>
                      <a:pt x="43" y="3"/>
                      <a:pt x="53" y="8"/>
                    </a:cubicBezTo>
                    <a:cubicBezTo>
                      <a:pt x="46" y="19"/>
                      <a:pt x="40" y="58"/>
                      <a:pt x="26" y="63"/>
                    </a:cubicBezTo>
                    <a:cubicBezTo>
                      <a:pt x="27" y="64"/>
                      <a:pt x="28" y="65"/>
                      <a:pt x="29" y="65"/>
                    </a:cubicBezTo>
                    <a:cubicBezTo>
                      <a:pt x="31" y="61"/>
                      <a:pt x="51" y="62"/>
                      <a:pt x="63" y="59"/>
                    </a:cubicBezTo>
                    <a:cubicBezTo>
                      <a:pt x="65" y="62"/>
                      <a:pt x="67" y="62"/>
                      <a:pt x="69" y="64"/>
                    </a:cubicBezTo>
                    <a:cubicBezTo>
                      <a:pt x="69" y="67"/>
                      <a:pt x="69" y="69"/>
                      <a:pt x="69" y="71"/>
                    </a:cubicBezTo>
                    <a:cubicBezTo>
                      <a:pt x="52" y="74"/>
                      <a:pt x="35" y="73"/>
                      <a:pt x="17" y="78"/>
                    </a:cubicBezTo>
                    <a:cubicBezTo>
                      <a:pt x="18" y="80"/>
                      <a:pt x="10" y="92"/>
                      <a:pt x="4" y="95"/>
                    </a:cubicBezTo>
                    <a:cubicBezTo>
                      <a:pt x="4" y="94"/>
                      <a:pt x="5" y="93"/>
                      <a:pt x="5" y="92"/>
                    </a:cubicBezTo>
                    <a:cubicBezTo>
                      <a:pt x="2" y="94"/>
                      <a:pt x="2" y="92"/>
                      <a:pt x="2" y="95"/>
                    </a:cubicBezTo>
                    <a:cubicBezTo>
                      <a:pt x="0" y="94"/>
                      <a:pt x="0" y="92"/>
                      <a:pt x="0" y="93"/>
                    </a:cubicBezTo>
                    <a:cubicBezTo>
                      <a:pt x="0" y="92"/>
                      <a:pt x="0" y="81"/>
                      <a:pt x="6" y="82"/>
                    </a:cubicBezTo>
                    <a:cubicBezTo>
                      <a:pt x="4" y="77"/>
                      <a:pt x="6" y="78"/>
                      <a:pt x="5" y="75"/>
                    </a:cubicBezTo>
                    <a:cubicBezTo>
                      <a:pt x="6" y="75"/>
                      <a:pt x="8" y="76"/>
                      <a:pt x="9" y="76"/>
                    </a:cubicBezTo>
                    <a:cubicBezTo>
                      <a:pt x="8" y="73"/>
                      <a:pt x="7" y="71"/>
                      <a:pt x="6" y="68"/>
                    </a:cubicBezTo>
                    <a:cubicBezTo>
                      <a:pt x="18" y="61"/>
                      <a:pt x="32" y="13"/>
                      <a:pt x="30" y="7"/>
                    </a:cubicBezTo>
                    <a:cubicBezTo>
                      <a:pt x="31" y="7"/>
                      <a:pt x="33" y="7"/>
                      <a:pt x="34" y="7"/>
                    </a:cubicBezTo>
                    <a:cubicBezTo>
                      <a:pt x="32" y="5"/>
                      <a:pt x="33" y="6"/>
                      <a:pt x="32" y="3"/>
                    </a:cubicBezTo>
                    <a:cubicBezTo>
                      <a:pt x="34" y="2"/>
                      <a:pt x="32" y="3"/>
                      <a:pt x="34" y="1"/>
                    </a:cubicBezTo>
                    <a:cubicBezTo>
                      <a:pt x="37" y="0"/>
                      <a:pt x="35" y="2"/>
                      <a:pt x="3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íṥḷídè">
                <a:extLst>
                  <a:ext uri="{FF2B5EF4-FFF2-40B4-BE49-F238E27FC236}">
                    <a16:creationId xmlns:a16="http://schemas.microsoft.com/office/drawing/2014/main" id="{DE4A5C5B-FA98-4155-8D2C-106AFB4A98BC}"/>
                  </a:ext>
                </a:extLst>
              </p:cNvPr>
              <p:cNvSpPr/>
              <p:nvPr/>
            </p:nvSpPr>
            <p:spPr bwMode="auto">
              <a:xfrm>
                <a:off x="7121526" y="2851151"/>
                <a:ext cx="231775" cy="258763"/>
              </a:xfrm>
              <a:custGeom>
                <a:avLst/>
                <a:gdLst>
                  <a:gd name="T0" fmla="*/ 44 w 77"/>
                  <a:gd name="T1" fmla="*/ 0 h 85"/>
                  <a:gd name="T2" fmla="*/ 59 w 77"/>
                  <a:gd name="T3" fmla="*/ 6 h 85"/>
                  <a:gd name="T4" fmla="*/ 72 w 77"/>
                  <a:gd name="T5" fmla="*/ 40 h 85"/>
                  <a:gd name="T6" fmla="*/ 72 w 77"/>
                  <a:gd name="T7" fmla="*/ 52 h 85"/>
                  <a:gd name="T8" fmla="*/ 73 w 77"/>
                  <a:gd name="T9" fmla="*/ 54 h 85"/>
                  <a:gd name="T10" fmla="*/ 70 w 77"/>
                  <a:gd name="T11" fmla="*/ 57 h 85"/>
                  <a:gd name="T12" fmla="*/ 72 w 77"/>
                  <a:gd name="T13" fmla="*/ 76 h 85"/>
                  <a:gd name="T14" fmla="*/ 68 w 77"/>
                  <a:gd name="T15" fmla="*/ 81 h 85"/>
                  <a:gd name="T16" fmla="*/ 58 w 77"/>
                  <a:gd name="T17" fmla="*/ 81 h 85"/>
                  <a:gd name="T18" fmla="*/ 48 w 77"/>
                  <a:gd name="T19" fmla="*/ 69 h 85"/>
                  <a:gd name="T20" fmla="*/ 47 w 77"/>
                  <a:gd name="T21" fmla="*/ 71 h 85"/>
                  <a:gd name="T22" fmla="*/ 44 w 77"/>
                  <a:gd name="T23" fmla="*/ 72 h 85"/>
                  <a:gd name="T24" fmla="*/ 41 w 77"/>
                  <a:gd name="T25" fmla="*/ 75 h 85"/>
                  <a:gd name="T26" fmla="*/ 8 w 77"/>
                  <a:gd name="T27" fmla="*/ 84 h 85"/>
                  <a:gd name="T28" fmla="*/ 7 w 77"/>
                  <a:gd name="T29" fmla="*/ 82 h 85"/>
                  <a:gd name="T30" fmla="*/ 0 w 77"/>
                  <a:gd name="T31" fmla="*/ 73 h 85"/>
                  <a:gd name="T32" fmla="*/ 2 w 77"/>
                  <a:gd name="T33" fmla="*/ 65 h 85"/>
                  <a:gd name="T34" fmla="*/ 48 w 77"/>
                  <a:gd name="T35" fmla="*/ 53 h 85"/>
                  <a:gd name="T36" fmla="*/ 44 w 77"/>
                  <a:gd name="T37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85">
                    <a:moveTo>
                      <a:pt x="44" y="0"/>
                    </a:moveTo>
                    <a:cubicBezTo>
                      <a:pt x="51" y="1"/>
                      <a:pt x="52" y="4"/>
                      <a:pt x="59" y="6"/>
                    </a:cubicBezTo>
                    <a:cubicBezTo>
                      <a:pt x="61" y="18"/>
                      <a:pt x="67" y="36"/>
                      <a:pt x="72" y="40"/>
                    </a:cubicBezTo>
                    <a:cubicBezTo>
                      <a:pt x="72" y="40"/>
                      <a:pt x="71" y="50"/>
                      <a:pt x="72" y="52"/>
                    </a:cubicBezTo>
                    <a:cubicBezTo>
                      <a:pt x="73" y="55"/>
                      <a:pt x="71" y="53"/>
                      <a:pt x="73" y="54"/>
                    </a:cubicBezTo>
                    <a:cubicBezTo>
                      <a:pt x="72" y="56"/>
                      <a:pt x="73" y="56"/>
                      <a:pt x="70" y="57"/>
                    </a:cubicBezTo>
                    <a:cubicBezTo>
                      <a:pt x="72" y="61"/>
                      <a:pt x="77" y="80"/>
                      <a:pt x="72" y="76"/>
                    </a:cubicBezTo>
                    <a:cubicBezTo>
                      <a:pt x="71" y="79"/>
                      <a:pt x="71" y="79"/>
                      <a:pt x="68" y="81"/>
                    </a:cubicBezTo>
                    <a:cubicBezTo>
                      <a:pt x="64" y="81"/>
                      <a:pt x="61" y="81"/>
                      <a:pt x="58" y="81"/>
                    </a:cubicBezTo>
                    <a:cubicBezTo>
                      <a:pt x="54" y="77"/>
                      <a:pt x="52" y="72"/>
                      <a:pt x="48" y="69"/>
                    </a:cubicBezTo>
                    <a:cubicBezTo>
                      <a:pt x="48" y="70"/>
                      <a:pt x="47" y="71"/>
                      <a:pt x="47" y="71"/>
                    </a:cubicBezTo>
                    <a:cubicBezTo>
                      <a:pt x="46" y="72"/>
                      <a:pt x="45" y="72"/>
                      <a:pt x="44" y="72"/>
                    </a:cubicBezTo>
                    <a:cubicBezTo>
                      <a:pt x="42" y="73"/>
                      <a:pt x="43" y="74"/>
                      <a:pt x="41" y="75"/>
                    </a:cubicBezTo>
                    <a:cubicBezTo>
                      <a:pt x="32" y="80"/>
                      <a:pt x="21" y="80"/>
                      <a:pt x="8" y="84"/>
                    </a:cubicBezTo>
                    <a:cubicBezTo>
                      <a:pt x="6" y="85"/>
                      <a:pt x="7" y="83"/>
                      <a:pt x="7" y="82"/>
                    </a:cubicBezTo>
                    <a:cubicBezTo>
                      <a:pt x="3" y="81"/>
                      <a:pt x="2" y="77"/>
                      <a:pt x="0" y="73"/>
                    </a:cubicBezTo>
                    <a:cubicBezTo>
                      <a:pt x="1" y="70"/>
                      <a:pt x="2" y="68"/>
                      <a:pt x="2" y="65"/>
                    </a:cubicBezTo>
                    <a:cubicBezTo>
                      <a:pt x="16" y="65"/>
                      <a:pt x="35" y="62"/>
                      <a:pt x="48" y="53"/>
                    </a:cubicBezTo>
                    <a:cubicBezTo>
                      <a:pt x="43" y="43"/>
                      <a:pt x="39" y="9"/>
                      <a:pt x="44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í$1ïḑe">
                <a:extLst>
                  <a:ext uri="{FF2B5EF4-FFF2-40B4-BE49-F238E27FC236}">
                    <a16:creationId xmlns:a16="http://schemas.microsoft.com/office/drawing/2014/main" id="{E75A6FE3-A31D-40E2-96A4-8BC36E0CFB6D}"/>
                  </a:ext>
                </a:extLst>
              </p:cNvPr>
              <p:cNvSpPr/>
              <p:nvPr/>
            </p:nvSpPr>
            <p:spPr bwMode="auto">
              <a:xfrm>
                <a:off x="7375526" y="3073401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0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1" y="2"/>
                      <a:pt x="1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î$1idè">
                <a:extLst>
                  <a:ext uri="{FF2B5EF4-FFF2-40B4-BE49-F238E27FC236}">
                    <a16:creationId xmlns:a16="http://schemas.microsoft.com/office/drawing/2014/main" id="{01C6AB15-894A-48C6-9474-F02C78D02752}"/>
                  </a:ext>
                </a:extLst>
              </p:cNvPr>
              <p:cNvSpPr/>
              <p:nvPr/>
            </p:nvSpPr>
            <p:spPr bwMode="auto">
              <a:xfrm>
                <a:off x="7081839" y="3086101"/>
                <a:ext cx="560388" cy="576263"/>
              </a:xfrm>
              <a:custGeom>
                <a:avLst/>
                <a:gdLst>
                  <a:gd name="T0" fmla="*/ 178 w 185"/>
                  <a:gd name="T1" fmla="*/ 68 h 189"/>
                  <a:gd name="T2" fmla="*/ 112 w 185"/>
                  <a:gd name="T3" fmla="*/ 52 h 189"/>
                  <a:gd name="T4" fmla="*/ 110 w 185"/>
                  <a:gd name="T5" fmla="*/ 46 h 189"/>
                  <a:gd name="T6" fmla="*/ 133 w 185"/>
                  <a:gd name="T7" fmla="*/ 12 h 189"/>
                  <a:gd name="T8" fmla="*/ 129 w 185"/>
                  <a:gd name="T9" fmla="*/ 3 h 189"/>
                  <a:gd name="T10" fmla="*/ 120 w 185"/>
                  <a:gd name="T11" fmla="*/ 0 h 189"/>
                  <a:gd name="T12" fmla="*/ 105 w 185"/>
                  <a:gd name="T13" fmla="*/ 39 h 189"/>
                  <a:gd name="T14" fmla="*/ 94 w 185"/>
                  <a:gd name="T15" fmla="*/ 52 h 189"/>
                  <a:gd name="T16" fmla="*/ 88 w 185"/>
                  <a:gd name="T17" fmla="*/ 52 h 189"/>
                  <a:gd name="T18" fmla="*/ 96 w 185"/>
                  <a:gd name="T19" fmla="*/ 44 h 189"/>
                  <a:gd name="T20" fmla="*/ 84 w 185"/>
                  <a:gd name="T21" fmla="*/ 31 h 189"/>
                  <a:gd name="T22" fmla="*/ 76 w 185"/>
                  <a:gd name="T23" fmla="*/ 35 h 189"/>
                  <a:gd name="T24" fmla="*/ 65 w 185"/>
                  <a:gd name="T25" fmla="*/ 7 h 189"/>
                  <a:gd name="T26" fmla="*/ 61 w 185"/>
                  <a:gd name="T27" fmla="*/ 12 h 189"/>
                  <a:gd name="T28" fmla="*/ 61 w 185"/>
                  <a:gd name="T29" fmla="*/ 18 h 189"/>
                  <a:gd name="T30" fmla="*/ 38 w 185"/>
                  <a:gd name="T31" fmla="*/ 48 h 189"/>
                  <a:gd name="T32" fmla="*/ 18 w 185"/>
                  <a:gd name="T33" fmla="*/ 71 h 189"/>
                  <a:gd name="T34" fmla="*/ 5 w 185"/>
                  <a:gd name="T35" fmla="*/ 76 h 189"/>
                  <a:gd name="T36" fmla="*/ 4 w 185"/>
                  <a:gd name="T37" fmla="*/ 92 h 189"/>
                  <a:gd name="T38" fmla="*/ 18 w 185"/>
                  <a:gd name="T39" fmla="*/ 101 h 189"/>
                  <a:gd name="T40" fmla="*/ 22 w 185"/>
                  <a:gd name="T41" fmla="*/ 100 h 189"/>
                  <a:gd name="T42" fmla="*/ 45 w 185"/>
                  <a:gd name="T43" fmla="*/ 87 h 189"/>
                  <a:gd name="T44" fmla="*/ 20 w 185"/>
                  <a:gd name="T45" fmla="*/ 127 h 189"/>
                  <a:gd name="T46" fmla="*/ 21 w 185"/>
                  <a:gd name="T47" fmla="*/ 139 h 189"/>
                  <a:gd name="T48" fmla="*/ 38 w 185"/>
                  <a:gd name="T49" fmla="*/ 148 h 189"/>
                  <a:gd name="T50" fmla="*/ 86 w 185"/>
                  <a:gd name="T51" fmla="*/ 103 h 189"/>
                  <a:gd name="T52" fmla="*/ 86 w 185"/>
                  <a:gd name="T53" fmla="*/ 98 h 189"/>
                  <a:gd name="T54" fmla="*/ 92 w 185"/>
                  <a:gd name="T55" fmla="*/ 96 h 189"/>
                  <a:gd name="T56" fmla="*/ 89 w 185"/>
                  <a:gd name="T57" fmla="*/ 88 h 189"/>
                  <a:gd name="T58" fmla="*/ 90 w 185"/>
                  <a:gd name="T59" fmla="*/ 86 h 189"/>
                  <a:gd name="T60" fmla="*/ 116 w 185"/>
                  <a:gd name="T61" fmla="*/ 114 h 189"/>
                  <a:gd name="T62" fmla="*/ 135 w 185"/>
                  <a:gd name="T63" fmla="*/ 109 h 189"/>
                  <a:gd name="T64" fmla="*/ 90 w 185"/>
                  <a:gd name="T65" fmla="*/ 77 h 189"/>
                  <a:gd name="T66" fmla="*/ 92 w 185"/>
                  <a:gd name="T67" fmla="*/ 84 h 189"/>
                  <a:gd name="T68" fmla="*/ 74 w 185"/>
                  <a:gd name="T69" fmla="*/ 88 h 189"/>
                  <a:gd name="T70" fmla="*/ 60 w 185"/>
                  <a:gd name="T71" fmla="*/ 102 h 189"/>
                  <a:gd name="T72" fmla="*/ 89 w 185"/>
                  <a:gd name="T73" fmla="*/ 56 h 189"/>
                  <a:gd name="T74" fmla="*/ 92 w 185"/>
                  <a:gd name="T75" fmla="*/ 64 h 189"/>
                  <a:gd name="T76" fmla="*/ 100 w 185"/>
                  <a:gd name="T77" fmla="*/ 64 h 189"/>
                  <a:gd name="T78" fmla="*/ 106 w 185"/>
                  <a:gd name="T79" fmla="*/ 57 h 189"/>
                  <a:gd name="T80" fmla="*/ 134 w 185"/>
                  <a:gd name="T81" fmla="*/ 56 h 189"/>
                  <a:gd name="T82" fmla="*/ 155 w 185"/>
                  <a:gd name="T83" fmla="*/ 61 h 189"/>
                  <a:gd name="T84" fmla="*/ 120 w 185"/>
                  <a:gd name="T85" fmla="*/ 160 h 189"/>
                  <a:gd name="T86" fmla="*/ 104 w 185"/>
                  <a:gd name="T87" fmla="*/ 143 h 189"/>
                  <a:gd name="T88" fmla="*/ 95 w 185"/>
                  <a:gd name="T89" fmla="*/ 141 h 189"/>
                  <a:gd name="T90" fmla="*/ 94 w 185"/>
                  <a:gd name="T91" fmla="*/ 149 h 189"/>
                  <a:gd name="T92" fmla="*/ 115 w 185"/>
                  <a:gd name="T93" fmla="*/ 186 h 189"/>
                  <a:gd name="T94" fmla="*/ 135 w 185"/>
                  <a:gd name="T95" fmla="*/ 188 h 189"/>
                  <a:gd name="T96" fmla="*/ 178 w 185"/>
                  <a:gd name="T97" fmla="*/ 68 h 189"/>
                  <a:gd name="T98" fmla="*/ 66 w 185"/>
                  <a:gd name="T99" fmla="*/ 53 h 189"/>
                  <a:gd name="T100" fmla="*/ 68 w 185"/>
                  <a:gd name="T101" fmla="*/ 56 h 189"/>
                  <a:gd name="T102" fmla="*/ 55 w 185"/>
                  <a:gd name="T103" fmla="*/ 64 h 189"/>
                  <a:gd name="T104" fmla="*/ 54 w 185"/>
                  <a:gd name="T105" fmla="*/ 61 h 189"/>
                  <a:gd name="T106" fmla="*/ 61 w 185"/>
                  <a:gd name="T107" fmla="*/ 56 h 189"/>
                  <a:gd name="T108" fmla="*/ 60 w 185"/>
                  <a:gd name="T109" fmla="*/ 55 h 189"/>
                  <a:gd name="T110" fmla="*/ 75 w 185"/>
                  <a:gd name="T111" fmla="*/ 36 h 189"/>
                  <a:gd name="T112" fmla="*/ 76 w 185"/>
                  <a:gd name="T113" fmla="*/ 36 h 189"/>
                  <a:gd name="T114" fmla="*/ 66 w 185"/>
                  <a:gd name="T115" fmla="*/ 53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5" h="189">
                    <a:moveTo>
                      <a:pt x="178" y="68"/>
                    </a:moveTo>
                    <a:cubicBezTo>
                      <a:pt x="184" y="47"/>
                      <a:pt x="122" y="47"/>
                      <a:pt x="112" y="52"/>
                    </a:cubicBezTo>
                    <a:cubicBezTo>
                      <a:pt x="112" y="50"/>
                      <a:pt x="111" y="48"/>
                      <a:pt x="110" y="46"/>
                    </a:cubicBezTo>
                    <a:cubicBezTo>
                      <a:pt x="115" y="48"/>
                      <a:pt x="125" y="17"/>
                      <a:pt x="133" y="12"/>
                    </a:cubicBezTo>
                    <a:cubicBezTo>
                      <a:pt x="132" y="7"/>
                      <a:pt x="131" y="5"/>
                      <a:pt x="129" y="3"/>
                    </a:cubicBezTo>
                    <a:cubicBezTo>
                      <a:pt x="125" y="0"/>
                      <a:pt x="123" y="1"/>
                      <a:pt x="120" y="0"/>
                    </a:cubicBezTo>
                    <a:cubicBezTo>
                      <a:pt x="115" y="13"/>
                      <a:pt x="110" y="26"/>
                      <a:pt x="105" y="39"/>
                    </a:cubicBezTo>
                    <a:cubicBezTo>
                      <a:pt x="102" y="42"/>
                      <a:pt x="96" y="47"/>
                      <a:pt x="94" y="52"/>
                    </a:cubicBezTo>
                    <a:cubicBezTo>
                      <a:pt x="92" y="52"/>
                      <a:pt x="90" y="52"/>
                      <a:pt x="88" y="52"/>
                    </a:cubicBezTo>
                    <a:cubicBezTo>
                      <a:pt x="91" y="47"/>
                      <a:pt x="92" y="50"/>
                      <a:pt x="96" y="44"/>
                    </a:cubicBezTo>
                    <a:cubicBezTo>
                      <a:pt x="93" y="40"/>
                      <a:pt x="89" y="35"/>
                      <a:pt x="84" y="31"/>
                    </a:cubicBezTo>
                    <a:cubicBezTo>
                      <a:pt x="81" y="32"/>
                      <a:pt x="78" y="33"/>
                      <a:pt x="76" y="35"/>
                    </a:cubicBezTo>
                    <a:cubicBezTo>
                      <a:pt x="85" y="9"/>
                      <a:pt x="74" y="20"/>
                      <a:pt x="65" y="7"/>
                    </a:cubicBezTo>
                    <a:cubicBezTo>
                      <a:pt x="62" y="9"/>
                      <a:pt x="62" y="8"/>
                      <a:pt x="61" y="12"/>
                    </a:cubicBezTo>
                    <a:cubicBezTo>
                      <a:pt x="63" y="9"/>
                      <a:pt x="61" y="18"/>
                      <a:pt x="61" y="18"/>
                    </a:cubicBezTo>
                    <a:cubicBezTo>
                      <a:pt x="59" y="18"/>
                      <a:pt x="51" y="40"/>
                      <a:pt x="38" y="48"/>
                    </a:cubicBezTo>
                    <a:cubicBezTo>
                      <a:pt x="30" y="54"/>
                      <a:pt x="25" y="62"/>
                      <a:pt x="18" y="71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4" y="79"/>
                      <a:pt x="0" y="89"/>
                      <a:pt x="4" y="92"/>
                    </a:cubicBezTo>
                    <a:cubicBezTo>
                      <a:pt x="3" y="96"/>
                      <a:pt x="14" y="102"/>
                      <a:pt x="18" y="101"/>
                    </a:cubicBezTo>
                    <a:cubicBezTo>
                      <a:pt x="20" y="102"/>
                      <a:pt x="21" y="102"/>
                      <a:pt x="22" y="100"/>
                    </a:cubicBezTo>
                    <a:cubicBezTo>
                      <a:pt x="28" y="92"/>
                      <a:pt x="37" y="91"/>
                      <a:pt x="45" y="87"/>
                    </a:cubicBezTo>
                    <a:cubicBezTo>
                      <a:pt x="43" y="93"/>
                      <a:pt x="27" y="124"/>
                      <a:pt x="20" y="127"/>
                    </a:cubicBezTo>
                    <a:cubicBezTo>
                      <a:pt x="21" y="131"/>
                      <a:pt x="21" y="135"/>
                      <a:pt x="21" y="139"/>
                    </a:cubicBezTo>
                    <a:cubicBezTo>
                      <a:pt x="26" y="148"/>
                      <a:pt x="31" y="147"/>
                      <a:pt x="38" y="148"/>
                    </a:cubicBezTo>
                    <a:cubicBezTo>
                      <a:pt x="42" y="134"/>
                      <a:pt x="82" y="117"/>
                      <a:pt x="86" y="103"/>
                    </a:cubicBezTo>
                    <a:cubicBezTo>
                      <a:pt x="89" y="102"/>
                      <a:pt x="87" y="100"/>
                      <a:pt x="86" y="98"/>
                    </a:cubicBezTo>
                    <a:cubicBezTo>
                      <a:pt x="88" y="97"/>
                      <a:pt x="90" y="97"/>
                      <a:pt x="92" y="96"/>
                    </a:cubicBezTo>
                    <a:cubicBezTo>
                      <a:pt x="91" y="93"/>
                      <a:pt x="90" y="90"/>
                      <a:pt x="89" y="88"/>
                    </a:cubicBezTo>
                    <a:cubicBezTo>
                      <a:pt x="91" y="89"/>
                      <a:pt x="90" y="86"/>
                      <a:pt x="90" y="86"/>
                    </a:cubicBezTo>
                    <a:cubicBezTo>
                      <a:pt x="97" y="89"/>
                      <a:pt x="115" y="111"/>
                      <a:pt x="116" y="114"/>
                    </a:cubicBezTo>
                    <a:cubicBezTo>
                      <a:pt x="126" y="114"/>
                      <a:pt x="126" y="111"/>
                      <a:pt x="135" y="109"/>
                    </a:cubicBezTo>
                    <a:cubicBezTo>
                      <a:pt x="128" y="81"/>
                      <a:pt x="115" y="83"/>
                      <a:pt x="90" y="77"/>
                    </a:cubicBezTo>
                    <a:cubicBezTo>
                      <a:pt x="90" y="81"/>
                      <a:pt x="89" y="81"/>
                      <a:pt x="92" y="84"/>
                    </a:cubicBezTo>
                    <a:cubicBezTo>
                      <a:pt x="86" y="85"/>
                      <a:pt x="80" y="87"/>
                      <a:pt x="74" y="88"/>
                    </a:cubicBezTo>
                    <a:cubicBezTo>
                      <a:pt x="68" y="94"/>
                      <a:pt x="68" y="98"/>
                      <a:pt x="60" y="102"/>
                    </a:cubicBezTo>
                    <a:cubicBezTo>
                      <a:pt x="69" y="83"/>
                      <a:pt x="81" y="61"/>
                      <a:pt x="89" y="56"/>
                    </a:cubicBezTo>
                    <a:cubicBezTo>
                      <a:pt x="90" y="59"/>
                      <a:pt x="92" y="61"/>
                      <a:pt x="92" y="64"/>
                    </a:cubicBezTo>
                    <a:cubicBezTo>
                      <a:pt x="97" y="64"/>
                      <a:pt x="98" y="65"/>
                      <a:pt x="100" y="64"/>
                    </a:cubicBezTo>
                    <a:cubicBezTo>
                      <a:pt x="103" y="63"/>
                      <a:pt x="104" y="60"/>
                      <a:pt x="106" y="57"/>
                    </a:cubicBezTo>
                    <a:cubicBezTo>
                      <a:pt x="115" y="56"/>
                      <a:pt x="125" y="56"/>
                      <a:pt x="134" y="56"/>
                    </a:cubicBezTo>
                    <a:cubicBezTo>
                      <a:pt x="141" y="57"/>
                      <a:pt x="148" y="59"/>
                      <a:pt x="155" y="61"/>
                    </a:cubicBezTo>
                    <a:cubicBezTo>
                      <a:pt x="159" y="91"/>
                      <a:pt x="148" y="140"/>
                      <a:pt x="120" y="160"/>
                    </a:cubicBezTo>
                    <a:cubicBezTo>
                      <a:pt x="111" y="155"/>
                      <a:pt x="107" y="154"/>
                      <a:pt x="104" y="143"/>
                    </a:cubicBezTo>
                    <a:cubicBezTo>
                      <a:pt x="101" y="143"/>
                      <a:pt x="98" y="142"/>
                      <a:pt x="95" y="141"/>
                    </a:cubicBezTo>
                    <a:cubicBezTo>
                      <a:pt x="95" y="144"/>
                      <a:pt x="94" y="146"/>
                      <a:pt x="94" y="149"/>
                    </a:cubicBezTo>
                    <a:cubicBezTo>
                      <a:pt x="103" y="155"/>
                      <a:pt x="113" y="180"/>
                      <a:pt x="115" y="186"/>
                    </a:cubicBezTo>
                    <a:cubicBezTo>
                      <a:pt x="125" y="189"/>
                      <a:pt x="126" y="187"/>
                      <a:pt x="135" y="188"/>
                    </a:cubicBezTo>
                    <a:cubicBezTo>
                      <a:pt x="151" y="164"/>
                      <a:pt x="185" y="102"/>
                      <a:pt x="178" y="68"/>
                    </a:cubicBezTo>
                    <a:close/>
                    <a:moveTo>
                      <a:pt x="66" y="53"/>
                    </a:moveTo>
                    <a:cubicBezTo>
                      <a:pt x="67" y="54"/>
                      <a:pt x="68" y="55"/>
                      <a:pt x="68" y="56"/>
                    </a:cubicBezTo>
                    <a:cubicBezTo>
                      <a:pt x="65" y="56"/>
                      <a:pt x="61" y="62"/>
                      <a:pt x="55" y="64"/>
                    </a:cubicBezTo>
                    <a:cubicBezTo>
                      <a:pt x="54" y="63"/>
                      <a:pt x="54" y="62"/>
                      <a:pt x="54" y="61"/>
                    </a:cubicBezTo>
                    <a:cubicBezTo>
                      <a:pt x="56" y="59"/>
                      <a:pt x="59" y="57"/>
                      <a:pt x="61" y="56"/>
                    </a:cubicBezTo>
                    <a:cubicBezTo>
                      <a:pt x="60" y="54"/>
                      <a:pt x="62" y="54"/>
                      <a:pt x="60" y="55"/>
                    </a:cubicBezTo>
                    <a:cubicBezTo>
                      <a:pt x="63" y="46"/>
                      <a:pt x="71" y="42"/>
                      <a:pt x="75" y="36"/>
                    </a:cubicBezTo>
                    <a:cubicBezTo>
                      <a:pt x="75" y="36"/>
                      <a:pt x="76" y="36"/>
                      <a:pt x="76" y="36"/>
                    </a:cubicBezTo>
                    <a:cubicBezTo>
                      <a:pt x="77" y="43"/>
                      <a:pt x="71" y="51"/>
                      <a:pt x="66" y="53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ïsḷïḍè">
                <a:extLst>
                  <a:ext uri="{FF2B5EF4-FFF2-40B4-BE49-F238E27FC236}">
                    <a16:creationId xmlns:a16="http://schemas.microsoft.com/office/drawing/2014/main" id="{1CC2539F-D244-4A92-B038-8ECF64B02CFC}"/>
                  </a:ext>
                </a:extLst>
              </p:cNvPr>
              <p:cNvSpPr/>
              <p:nvPr/>
            </p:nvSpPr>
            <p:spPr bwMode="auto">
              <a:xfrm>
                <a:off x="7302501" y="3208338"/>
                <a:ext cx="6350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íṥlîḑè">
                <a:extLst>
                  <a:ext uri="{FF2B5EF4-FFF2-40B4-BE49-F238E27FC236}">
                    <a16:creationId xmlns:a16="http://schemas.microsoft.com/office/drawing/2014/main" id="{49DE7899-79E5-4CCE-BF9B-20FD1E1D5D5A}"/>
                  </a:ext>
                </a:extLst>
              </p:cNvPr>
              <p:cNvSpPr/>
              <p:nvPr/>
            </p:nvSpPr>
            <p:spPr bwMode="auto">
              <a:xfrm>
                <a:off x="7342189" y="3248026"/>
                <a:ext cx="6350" cy="7938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iṧlîḋè">
                <a:extLst>
                  <a:ext uri="{FF2B5EF4-FFF2-40B4-BE49-F238E27FC236}">
                    <a16:creationId xmlns:a16="http://schemas.microsoft.com/office/drawing/2014/main" id="{BF987AEF-1432-4700-B255-442FE8C2905B}"/>
                  </a:ext>
                </a:extLst>
              </p:cNvPr>
              <p:cNvSpPr/>
              <p:nvPr/>
            </p:nvSpPr>
            <p:spPr bwMode="auto">
              <a:xfrm>
                <a:off x="7269164" y="3381376"/>
                <a:ext cx="6350" cy="0"/>
              </a:xfrm>
              <a:custGeom>
                <a:avLst/>
                <a:gdLst>
                  <a:gd name="T0" fmla="*/ 0 w 2"/>
                  <a:gd name="T1" fmla="*/ 2 w 2"/>
                  <a:gd name="T2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ïsḻíďê">
                <a:extLst>
                  <a:ext uri="{FF2B5EF4-FFF2-40B4-BE49-F238E27FC236}">
                    <a16:creationId xmlns:a16="http://schemas.microsoft.com/office/drawing/2014/main" id="{881E9B9B-3909-4270-A5D2-67644C4D4EFA}"/>
                  </a:ext>
                </a:extLst>
              </p:cNvPr>
              <p:cNvSpPr/>
              <p:nvPr/>
            </p:nvSpPr>
            <p:spPr bwMode="auto">
              <a:xfrm>
                <a:off x="7254876" y="3384551"/>
                <a:ext cx="4763" cy="6350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1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îṣḷïďé">
                <a:extLst>
                  <a:ext uri="{FF2B5EF4-FFF2-40B4-BE49-F238E27FC236}">
                    <a16:creationId xmlns:a16="http://schemas.microsoft.com/office/drawing/2014/main" id="{38833E5C-1942-4F29-8EAC-D27C5CF24681}"/>
                  </a:ext>
                </a:extLst>
              </p:cNvPr>
              <p:cNvSpPr/>
              <p:nvPr/>
            </p:nvSpPr>
            <p:spPr bwMode="auto">
              <a:xfrm>
                <a:off x="7142164" y="3473451"/>
                <a:ext cx="203200" cy="185738"/>
              </a:xfrm>
              <a:custGeom>
                <a:avLst/>
                <a:gdLst>
                  <a:gd name="T0" fmla="*/ 57 w 67"/>
                  <a:gd name="T1" fmla="*/ 0 h 61"/>
                  <a:gd name="T2" fmla="*/ 67 w 67"/>
                  <a:gd name="T3" fmla="*/ 9 h 61"/>
                  <a:gd name="T4" fmla="*/ 65 w 67"/>
                  <a:gd name="T5" fmla="*/ 10 h 61"/>
                  <a:gd name="T6" fmla="*/ 61 w 67"/>
                  <a:gd name="T7" fmla="*/ 9 h 61"/>
                  <a:gd name="T8" fmla="*/ 17 w 67"/>
                  <a:gd name="T9" fmla="*/ 61 h 61"/>
                  <a:gd name="T10" fmla="*/ 2 w 67"/>
                  <a:gd name="T11" fmla="*/ 58 h 61"/>
                  <a:gd name="T12" fmla="*/ 0 w 67"/>
                  <a:gd name="T13" fmla="*/ 53 h 61"/>
                  <a:gd name="T14" fmla="*/ 1 w 67"/>
                  <a:gd name="T15" fmla="*/ 50 h 61"/>
                  <a:gd name="T16" fmla="*/ 39 w 67"/>
                  <a:gd name="T17" fmla="*/ 18 h 61"/>
                  <a:gd name="T18" fmla="*/ 58 w 67"/>
                  <a:gd name="T19" fmla="*/ 7 h 61"/>
                  <a:gd name="T20" fmla="*/ 60 w 67"/>
                  <a:gd name="T21" fmla="*/ 7 h 61"/>
                  <a:gd name="T22" fmla="*/ 55 w 67"/>
                  <a:gd name="T23" fmla="*/ 3 h 61"/>
                  <a:gd name="T24" fmla="*/ 57 w 67"/>
                  <a:gd name="T2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61">
                    <a:moveTo>
                      <a:pt x="57" y="0"/>
                    </a:moveTo>
                    <a:cubicBezTo>
                      <a:pt x="63" y="1"/>
                      <a:pt x="65" y="2"/>
                      <a:pt x="67" y="9"/>
                    </a:cubicBezTo>
                    <a:cubicBezTo>
                      <a:pt x="67" y="9"/>
                      <a:pt x="66" y="10"/>
                      <a:pt x="65" y="10"/>
                    </a:cubicBezTo>
                    <a:cubicBezTo>
                      <a:pt x="63" y="7"/>
                      <a:pt x="64" y="10"/>
                      <a:pt x="61" y="9"/>
                    </a:cubicBezTo>
                    <a:cubicBezTo>
                      <a:pt x="62" y="24"/>
                      <a:pt x="18" y="55"/>
                      <a:pt x="17" y="61"/>
                    </a:cubicBezTo>
                    <a:cubicBezTo>
                      <a:pt x="12" y="60"/>
                      <a:pt x="7" y="59"/>
                      <a:pt x="2" y="58"/>
                    </a:cubicBezTo>
                    <a:cubicBezTo>
                      <a:pt x="2" y="56"/>
                      <a:pt x="2" y="56"/>
                      <a:pt x="0" y="53"/>
                    </a:cubicBezTo>
                    <a:cubicBezTo>
                      <a:pt x="1" y="52"/>
                      <a:pt x="1" y="51"/>
                      <a:pt x="1" y="50"/>
                    </a:cubicBezTo>
                    <a:cubicBezTo>
                      <a:pt x="13" y="49"/>
                      <a:pt x="29" y="28"/>
                      <a:pt x="39" y="18"/>
                    </a:cubicBezTo>
                    <a:cubicBezTo>
                      <a:pt x="44" y="13"/>
                      <a:pt x="58" y="7"/>
                      <a:pt x="58" y="7"/>
                    </a:cubicBezTo>
                    <a:cubicBezTo>
                      <a:pt x="58" y="7"/>
                      <a:pt x="59" y="7"/>
                      <a:pt x="60" y="7"/>
                    </a:cubicBezTo>
                    <a:cubicBezTo>
                      <a:pt x="58" y="5"/>
                      <a:pt x="57" y="4"/>
                      <a:pt x="55" y="3"/>
                    </a:cubicBezTo>
                    <a:cubicBezTo>
                      <a:pt x="58" y="1"/>
                      <a:pt x="56" y="2"/>
                      <a:pt x="57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9" name="išḷîḋê">
              <a:extLst>
                <a:ext uri="{FF2B5EF4-FFF2-40B4-BE49-F238E27FC236}">
                  <a16:creationId xmlns:a16="http://schemas.microsoft.com/office/drawing/2014/main" id="{9D202795-F876-4BD3-B54B-E96998D069DB}"/>
                </a:ext>
              </a:extLst>
            </p:cNvPr>
            <p:cNvGrpSpPr/>
            <p:nvPr/>
          </p:nvGrpSpPr>
          <p:grpSpPr>
            <a:xfrm>
              <a:off x="6350001" y="2863851"/>
              <a:ext cx="431800" cy="733425"/>
              <a:chOff x="6350001" y="2863851"/>
              <a:chExt cx="431800" cy="733425"/>
            </a:xfrm>
          </p:grpSpPr>
          <p:sp>
            <p:nvSpPr>
              <p:cNvPr id="81" name="íślîḋe">
                <a:extLst>
                  <a:ext uri="{FF2B5EF4-FFF2-40B4-BE49-F238E27FC236}">
                    <a16:creationId xmlns:a16="http://schemas.microsoft.com/office/drawing/2014/main" id="{073ADBB1-E88F-42F2-89F8-1BB5E6817A67}"/>
                  </a:ext>
                </a:extLst>
              </p:cNvPr>
              <p:cNvSpPr/>
              <p:nvPr/>
            </p:nvSpPr>
            <p:spPr bwMode="auto">
              <a:xfrm>
                <a:off x="6618289" y="3116263"/>
                <a:ext cx="6350" cy="95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íṣlíďé">
                <a:extLst>
                  <a:ext uri="{FF2B5EF4-FFF2-40B4-BE49-F238E27FC236}">
                    <a16:creationId xmlns:a16="http://schemas.microsoft.com/office/drawing/2014/main" id="{5F68B5F5-B535-4781-AD7B-7AC64993B8DD}"/>
                  </a:ext>
                </a:extLst>
              </p:cNvPr>
              <p:cNvSpPr/>
              <p:nvPr/>
            </p:nvSpPr>
            <p:spPr bwMode="auto">
              <a:xfrm>
                <a:off x="6350001" y="2863851"/>
                <a:ext cx="431800" cy="733425"/>
              </a:xfrm>
              <a:custGeom>
                <a:avLst/>
                <a:gdLst>
                  <a:gd name="T0" fmla="*/ 143 w 143"/>
                  <a:gd name="T1" fmla="*/ 12 h 241"/>
                  <a:gd name="T2" fmla="*/ 120 w 143"/>
                  <a:gd name="T3" fmla="*/ 1 h 241"/>
                  <a:gd name="T4" fmla="*/ 35 w 143"/>
                  <a:gd name="T5" fmla="*/ 9 h 241"/>
                  <a:gd name="T6" fmla="*/ 10 w 143"/>
                  <a:gd name="T7" fmla="*/ 21 h 241"/>
                  <a:gd name="T8" fmla="*/ 74 w 143"/>
                  <a:gd name="T9" fmla="*/ 31 h 241"/>
                  <a:gd name="T10" fmla="*/ 63 w 143"/>
                  <a:gd name="T11" fmla="*/ 62 h 241"/>
                  <a:gd name="T12" fmla="*/ 80 w 143"/>
                  <a:gd name="T13" fmla="*/ 89 h 241"/>
                  <a:gd name="T14" fmla="*/ 81 w 143"/>
                  <a:gd name="T15" fmla="*/ 111 h 241"/>
                  <a:gd name="T16" fmla="*/ 32 w 143"/>
                  <a:gd name="T17" fmla="*/ 113 h 241"/>
                  <a:gd name="T18" fmla="*/ 36 w 143"/>
                  <a:gd name="T19" fmla="*/ 70 h 241"/>
                  <a:gd name="T20" fmla="*/ 28 w 143"/>
                  <a:gd name="T21" fmla="*/ 44 h 241"/>
                  <a:gd name="T22" fmla="*/ 10 w 143"/>
                  <a:gd name="T23" fmla="*/ 71 h 241"/>
                  <a:gd name="T24" fmla="*/ 4 w 143"/>
                  <a:gd name="T25" fmla="*/ 185 h 241"/>
                  <a:gd name="T26" fmla="*/ 37 w 143"/>
                  <a:gd name="T27" fmla="*/ 241 h 241"/>
                  <a:gd name="T28" fmla="*/ 37 w 143"/>
                  <a:gd name="T29" fmla="*/ 221 h 241"/>
                  <a:gd name="T30" fmla="*/ 63 w 143"/>
                  <a:gd name="T31" fmla="*/ 224 h 241"/>
                  <a:gd name="T32" fmla="*/ 133 w 143"/>
                  <a:gd name="T33" fmla="*/ 225 h 241"/>
                  <a:gd name="T34" fmla="*/ 73 w 143"/>
                  <a:gd name="T35" fmla="*/ 208 h 241"/>
                  <a:gd name="T36" fmla="*/ 71 w 143"/>
                  <a:gd name="T37" fmla="*/ 207 h 241"/>
                  <a:gd name="T38" fmla="*/ 90 w 143"/>
                  <a:gd name="T39" fmla="*/ 161 h 241"/>
                  <a:gd name="T40" fmla="*/ 131 w 143"/>
                  <a:gd name="T41" fmla="*/ 176 h 241"/>
                  <a:gd name="T42" fmla="*/ 93 w 143"/>
                  <a:gd name="T43" fmla="*/ 148 h 241"/>
                  <a:gd name="T44" fmla="*/ 130 w 143"/>
                  <a:gd name="T45" fmla="*/ 124 h 241"/>
                  <a:gd name="T46" fmla="*/ 128 w 143"/>
                  <a:gd name="T47" fmla="*/ 108 h 241"/>
                  <a:gd name="T48" fmla="*/ 95 w 143"/>
                  <a:gd name="T49" fmla="*/ 86 h 241"/>
                  <a:gd name="T50" fmla="*/ 132 w 143"/>
                  <a:gd name="T51" fmla="*/ 77 h 241"/>
                  <a:gd name="T52" fmla="*/ 125 w 143"/>
                  <a:gd name="T53" fmla="*/ 62 h 241"/>
                  <a:gd name="T54" fmla="*/ 93 w 143"/>
                  <a:gd name="T55" fmla="*/ 27 h 241"/>
                  <a:gd name="T56" fmla="*/ 142 w 143"/>
                  <a:gd name="T57" fmla="*/ 20 h 241"/>
                  <a:gd name="T58" fmla="*/ 70 w 143"/>
                  <a:gd name="T59" fmla="*/ 152 h 241"/>
                  <a:gd name="T60" fmla="*/ 64 w 143"/>
                  <a:gd name="T61" fmla="*/ 208 h 241"/>
                  <a:gd name="T62" fmla="*/ 36 w 143"/>
                  <a:gd name="T63" fmla="*/ 209 h 241"/>
                  <a:gd name="T64" fmla="*/ 45 w 143"/>
                  <a:gd name="T65" fmla="*/ 141 h 241"/>
                  <a:gd name="T66" fmla="*/ 73 w 143"/>
                  <a:gd name="T67" fmla="*/ 141 h 241"/>
                  <a:gd name="T68" fmla="*/ 72 w 143"/>
                  <a:gd name="T69" fmla="*/ 146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3" h="241">
                    <a:moveTo>
                      <a:pt x="142" y="20"/>
                    </a:moveTo>
                    <a:cubicBezTo>
                      <a:pt x="143" y="17"/>
                      <a:pt x="143" y="15"/>
                      <a:pt x="143" y="12"/>
                    </a:cubicBezTo>
                    <a:cubicBezTo>
                      <a:pt x="139" y="10"/>
                      <a:pt x="141" y="7"/>
                      <a:pt x="138" y="5"/>
                    </a:cubicBezTo>
                    <a:cubicBezTo>
                      <a:pt x="132" y="0"/>
                      <a:pt x="127" y="2"/>
                      <a:pt x="120" y="1"/>
                    </a:cubicBezTo>
                    <a:cubicBezTo>
                      <a:pt x="114" y="7"/>
                      <a:pt x="103" y="0"/>
                      <a:pt x="94" y="4"/>
                    </a:cubicBezTo>
                    <a:cubicBezTo>
                      <a:pt x="80" y="10"/>
                      <a:pt x="46" y="5"/>
                      <a:pt x="35" y="9"/>
                    </a:cubicBezTo>
                    <a:cubicBezTo>
                      <a:pt x="26" y="12"/>
                      <a:pt x="20" y="14"/>
                      <a:pt x="11" y="17"/>
                    </a:cubicBezTo>
                    <a:cubicBezTo>
                      <a:pt x="10" y="18"/>
                      <a:pt x="10" y="20"/>
                      <a:pt x="10" y="21"/>
                    </a:cubicBezTo>
                    <a:cubicBezTo>
                      <a:pt x="34" y="33"/>
                      <a:pt x="28" y="43"/>
                      <a:pt x="54" y="34"/>
                    </a:cubicBezTo>
                    <a:cubicBezTo>
                      <a:pt x="59" y="36"/>
                      <a:pt x="69" y="34"/>
                      <a:pt x="74" y="31"/>
                    </a:cubicBezTo>
                    <a:cubicBezTo>
                      <a:pt x="74" y="34"/>
                      <a:pt x="73" y="32"/>
                      <a:pt x="75" y="34"/>
                    </a:cubicBezTo>
                    <a:cubicBezTo>
                      <a:pt x="71" y="43"/>
                      <a:pt x="67" y="52"/>
                      <a:pt x="63" y="62"/>
                    </a:cubicBezTo>
                    <a:cubicBezTo>
                      <a:pt x="44" y="87"/>
                      <a:pt x="25" y="100"/>
                      <a:pt x="69" y="107"/>
                    </a:cubicBezTo>
                    <a:cubicBezTo>
                      <a:pt x="74" y="99"/>
                      <a:pt x="79" y="97"/>
                      <a:pt x="80" y="89"/>
                    </a:cubicBezTo>
                    <a:cubicBezTo>
                      <a:pt x="82" y="89"/>
                      <a:pt x="80" y="89"/>
                      <a:pt x="84" y="89"/>
                    </a:cubicBezTo>
                    <a:cubicBezTo>
                      <a:pt x="80" y="96"/>
                      <a:pt x="79" y="106"/>
                      <a:pt x="81" y="111"/>
                    </a:cubicBezTo>
                    <a:cubicBezTo>
                      <a:pt x="73" y="111"/>
                      <a:pt x="46" y="117"/>
                      <a:pt x="37" y="120"/>
                    </a:cubicBezTo>
                    <a:cubicBezTo>
                      <a:pt x="33" y="117"/>
                      <a:pt x="33" y="116"/>
                      <a:pt x="32" y="113"/>
                    </a:cubicBezTo>
                    <a:cubicBezTo>
                      <a:pt x="33" y="111"/>
                      <a:pt x="33" y="70"/>
                      <a:pt x="33" y="69"/>
                    </a:cubicBezTo>
                    <a:cubicBezTo>
                      <a:pt x="34" y="70"/>
                      <a:pt x="35" y="70"/>
                      <a:pt x="36" y="70"/>
                    </a:cubicBezTo>
                    <a:cubicBezTo>
                      <a:pt x="33" y="64"/>
                      <a:pt x="35" y="58"/>
                      <a:pt x="36" y="49"/>
                    </a:cubicBezTo>
                    <a:cubicBezTo>
                      <a:pt x="33" y="48"/>
                      <a:pt x="31" y="46"/>
                      <a:pt x="28" y="44"/>
                    </a:cubicBezTo>
                    <a:cubicBezTo>
                      <a:pt x="27" y="44"/>
                      <a:pt x="26" y="44"/>
                      <a:pt x="25" y="43"/>
                    </a:cubicBezTo>
                    <a:cubicBezTo>
                      <a:pt x="21" y="53"/>
                      <a:pt x="14" y="61"/>
                      <a:pt x="10" y="71"/>
                    </a:cubicBezTo>
                    <a:cubicBezTo>
                      <a:pt x="15" y="80"/>
                      <a:pt x="0" y="118"/>
                      <a:pt x="5" y="136"/>
                    </a:cubicBezTo>
                    <a:cubicBezTo>
                      <a:pt x="7" y="141"/>
                      <a:pt x="1" y="180"/>
                      <a:pt x="4" y="185"/>
                    </a:cubicBezTo>
                    <a:cubicBezTo>
                      <a:pt x="11" y="199"/>
                      <a:pt x="12" y="222"/>
                      <a:pt x="18" y="240"/>
                    </a:cubicBezTo>
                    <a:cubicBezTo>
                      <a:pt x="24" y="241"/>
                      <a:pt x="31" y="241"/>
                      <a:pt x="37" y="241"/>
                    </a:cubicBezTo>
                    <a:cubicBezTo>
                      <a:pt x="39" y="239"/>
                      <a:pt x="40" y="237"/>
                      <a:pt x="42" y="234"/>
                    </a:cubicBezTo>
                    <a:cubicBezTo>
                      <a:pt x="40" y="230"/>
                      <a:pt x="39" y="225"/>
                      <a:pt x="37" y="221"/>
                    </a:cubicBezTo>
                    <a:cubicBezTo>
                      <a:pt x="37" y="220"/>
                      <a:pt x="38" y="220"/>
                      <a:pt x="39" y="219"/>
                    </a:cubicBezTo>
                    <a:cubicBezTo>
                      <a:pt x="37" y="226"/>
                      <a:pt x="59" y="225"/>
                      <a:pt x="63" y="224"/>
                    </a:cubicBezTo>
                    <a:cubicBezTo>
                      <a:pt x="74" y="219"/>
                      <a:pt x="94" y="224"/>
                      <a:pt x="109" y="218"/>
                    </a:cubicBezTo>
                    <a:cubicBezTo>
                      <a:pt x="113" y="221"/>
                      <a:pt x="133" y="225"/>
                      <a:pt x="133" y="225"/>
                    </a:cubicBezTo>
                    <a:cubicBezTo>
                      <a:pt x="136" y="222"/>
                      <a:pt x="139" y="220"/>
                      <a:pt x="142" y="217"/>
                    </a:cubicBezTo>
                    <a:cubicBezTo>
                      <a:pt x="137" y="199"/>
                      <a:pt x="82" y="204"/>
                      <a:pt x="73" y="208"/>
                    </a:cubicBezTo>
                    <a:cubicBezTo>
                      <a:pt x="73" y="207"/>
                      <a:pt x="73" y="206"/>
                      <a:pt x="73" y="206"/>
                    </a:cubicBezTo>
                    <a:cubicBezTo>
                      <a:pt x="72" y="206"/>
                      <a:pt x="72" y="206"/>
                      <a:pt x="71" y="207"/>
                    </a:cubicBezTo>
                    <a:cubicBezTo>
                      <a:pt x="77" y="186"/>
                      <a:pt x="87" y="181"/>
                      <a:pt x="89" y="162"/>
                    </a:cubicBezTo>
                    <a:cubicBezTo>
                      <a:pt x="90" y="162"/>
                      <a:pt x="90" y="161"/>
                      <a:pt x="90" y="161"/>
                    </a:cubicBezTo>
                    <a:cubicBezTo>
                      <a:pt x="98" y="162"/>
                      <a:pt x="101" y="185"/>
                      <a:pt x="117" y="182"/>
                    </a:cubicBezTo>
                    <a:cubicBezTo>
                      <a:pt x="124" y="183"/>
                      <a:pt x="126" y="179"/>
                      <a:pt x="131" y="176"/>
                    </a:cubicBezTo>
                    <a:cubicBezTo>
                      <a:pt x="123" y="159"/>
                      <a:pt x="110" y="150"/>
                      <a:pt x="95" y="152"/>
                    </a:cubicBezTo>
                    <a:cubicBezTo>
                      <a:pt x="95" y="151"/>
                      <a:pt x="94" y="149"/>
                      <a:pt x="93" y="148"/>
                    </a:cubicBezTo>
                    <a:cubicBezTo>
                      <a:pt x="98" y="145"/>
                      <a:pt x="94" y="132"/>
                      <a:pt x="100" y="128"/>
                    </a:cubicBezTo>
                    <a:cubicBezTo>
                      <a:pt x="99" y="126"/>
                      <a:pt x="124" y="122"/>
                      <a:pt x="130" y="124"/>
                    </a:cubicBezTo>
                    <a:cubicBezTo>
                      <a:pt x="132" y="122"/>
                      <a:pt x="130" y="123"/>
                      <a:pt x="133" y="123"/>
                    </a:cubicBezTo>
                    <a:cubicBezTo>
                      <a:pt x="131" y="118"/>
                      <a:pt x="129" y="113"/>
                      <a:pt x="128" y="108"/>
                    </a:cubicBezTo>
                    <a:cubicBezTo>
                      <a:pt x="120" y="107"/>
                      <a:pt x="111" y="103"/>
                      <a:pt x="103" y="106"/>
                    </a:cubicBezTo>
                    <a:cubicBezTo>
                      <a:pt x="102" y="95"/>
                      <a:pt x="100" y="95"/>
                      <a:pt x="95" y="86"/>
                    </a:cubicBezTo>
                    <a:cubicBezTo>
                      <a:pt x="95" y="86"/>
                      <a:pt x="94" y="86"/>
                      <a:pt x="93" y="87"/>
                    </a:cubicBezTo>
                    <a:cubicBezTo>
                      <a:pt x="101" y="79"/>
                      <a:pt x="120" y="77"/>
                      <a:pt x="132" y="77"/>
                    </a:cubicBezTo>
                    <a:cubicBezTo>
                      <a:pt x="131" y="76"/>
                      <a:pt x="131" y="75"/>
                      <a:pt x="131" y="74"/>
                    </a:cubicBezTo>
                    <a:cubicBezTo>
                      <a:pt x="131" y="73"/>
                      <a:pt x="130" y="65"/>
                      <a:pt x="125" y="62"/>
                    </a:cubicBezTo>
                    <a:cubicBezTo>
                      <a:pt x="118" y="56"/>
                      <a:pt x="107" y="58"/>
                      <a:pt x="95" y="63"/>
                    </a:cubicBezTo>
                    <a:cubicBezTo>
                      <a:pt x="99" y="52"/>
                      <a:pt x="99" y="41"/>
                      <a:pt x="93" y="27"/>
                    </a:cubicBezTo>
                    <a:cubicBezTo>
                      <a:pt x="94" y="26"/>
                      <a:pt x="94" y="26"/>
                      <a:pt x="94" y="25"/>
                    </a:cubicBezTo>
                    <a:cubicBezTo>
                      <a:pt x="105" y="24"/>
                      <a:pt x="129" y="16"/>
                      <a:pt x="142" y="20"/>
                    </a:cubicBezTo>
                    <a:close/>
                    <a:moveTo>
                      <a:pt x="72" y="146"/>
                    </a:moveTo>
                    <a:cubicBezTo>
                      <a:pt x="71" y="148"/>
                      <a:pt x="71" y="150"/>
                      <a:pt x="70" y="152"/>
                    </a:cubicBezTo>
                    <a:cubicBezTo>
                      <a:pt x="68" y="156"/>
                      <a:pt x="51" y="190"/>
                      <a:pt x="51" y="192"/>
                    </a:cubicBezTo>
                    <a:cubicBezTo>
                      <a:pt x="48" y="194"/>
                      <a:pt x="63" y="205"/>
                      <a:pt x="64" y="208"/>
                    </a:cubicBezTo>
                    <a:cubicBezTo>
                      <a:pt x="60" y="205"/>
                      <a:pt x="40" y="205"/>
                      <a:pt x="37" y="210"/>
                    </a:cubicBezTo>
                    <a:cubicBezTo>
                      <a:pt x="36" y="210"/>
                      <a:pt x="36" y="209"/>
                      <a:pt x="36" y="209"/>
                    </a:cubicBezTo>
                    <a:cubicBezTo>
                      <a:pt x="29" y="201"/>
                      <a:pt x="29" y="140"/>
                      <a:pt x="32" y="129"/>
                    </a:cubicBezTo>
                    <a:cubicBezTo>
                      <a:pt x="37" y="133"/>
                      <a:pt x="43" y="139"/>
                      <a:pt x="45" y="141"/>
                    </a:cubicBezTo>
                    <a:cubicBezTo>
                      <a:pt x="56" y="144"/>
                      <a:pt x="67" y="140"/>
                      <a:pt x="72" y="141"/>
                    </a:cubicBezTo>
                    <a:cubicBezTo>
                      <a:pt x="72" y="141"/>
                      <a:pt x="72" y="141"/>
                      <a:pt x="73" y="141"/>
                    </a:cubicBezTo>
                    <a:cubicBezTo>
                      <a:pt x="73" y="141"/>
                      <a:pt x="72" y="141"/>
                      <a:pt x="72" y="141"/>
                    </a:cubicBezTo>
                    <a:cubicBezTo>
                      <a:pt x="71" y="142"/>
                      <a:pt x="72" y="146"/>
                      <a:pt x="72" y="146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iṧļîḑé">
                <a:extLst>
                  <a:ext uri="{FF2B5EF4-FFF2-40B4-BE49-F238E27FC236}">
                    <a16:creationId xmlns:a16="http://schemas.microsoft.com/office/drawing/2014/main" id="{7DB3F144-0450-49FF-BF29-D7F434C7E619}"/>
                  </a:ext>
                </a:extLst>
              </p:cNvPr>
              <p:cNvSpPr/>
              <p:nvPr/>
            </p:nvSpPr>
            <p:spPr bwMode="auto">
              <a:xfrm>
                <a:off x="6551614" y="3484563"/>
                <a:ext cx="9525" cy="12700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4 h 4"/>
                  <a:gd name="T4" fmla="*/ 3 w 3"/>
                  <a:gd name="T5" fmla="*/ 1 h 4"/>
                  <a:gd name="T6" fmla="*/ 1 w 3"/>
                  <a:gd name="T7" fmla="*/ 0 h 4"/>
                  <a:gd name="T8" fmla="*/ 0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0" y="3"/>
                      <a:pt x="0" y="1"/>
                      <a:pt x="1" y="4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1" y="1"/>
                      <a:pt x="3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627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0" name="ïšḻïḍê">
              <a:extLst>
                <a:ext uri="{FF2B5EF4-FFF2-40B4-BE49-F238E27FC236}">
                  <a16:creationId xmlns:a16="http://schemas.microsoft.com/office/drawing/2014/main" id="{73501B33-F58B-4323-AADC-40241B4C5123}"/>
                </a:ext>
              </a:extLst>
            </p:cNvPr>
            <p:cNvSpPr/>
            <p:nvPr/>
          </p:nvSpPr>
          <p:spPr bwMode="auto">
            <a:xfrm>
              <a:off x="2009775" y="2593975"/>
              <a:ext cx="1500187" cy="423863"/>
            </a:xfrm>
            <a:custGeom>
              <a:avLst/>
              <a:gdLst>
                <a:gd name="T0" fmla="*/ 0 w 676"/>
                <a:gd name="T1" fmla="*/ 98 h 191"/>
                <a:gd name="T2" fmla="*/ 77 w 676"/>
                <a:gd name="T3" fmla="*/ 190 h 191"/>
                <a:gd name="T4" fmla="*/ 341 w 676"/>
                <a:gd name="T5" fmla="*/ 123 h 191"/>
                <a:gd name="T6" fmla="*/ 600 w 676"/>
                <a:gd name="T7" fmla="*/ 187 h 191"/>
                <a:gd name="T8" fmla="*/ 676 w 676"/>
                <a:gd name="T9" fmla="*/ 97 h 191"/>
                <a:gd name="T10" fmla="*/ 332 w 676"/>
                <a:gd name="T11" fmla="*/ 6 h 191"/>
                <a:gd name="T12" fmla="*/ 0 w 676"/>
                <a:gd name="T13" fmla="*/ 9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6" h="191">
                  <a:moveTo>
                    <a:pt x="0" y="98"/>
                  </a:moveTo>
                  <a:cubicBezTo>
                    <a:pt x="77" y="190"/>
                    <a:pt x="77" y="190"/>
                    <a:pt x="77" y="190"/>
                  </a:cubicBezTo>
                  <a:cubicBezTo>
                    <a:pt x="77" y="190"/>
                    <a:pt x="223" y="123"/>
                    <a:pt x="341" y="123"/>
                  </a:cubicBezTo>
                  <a:cubicBezTo>
                    <a:pt x="462" y="123"/>
                    <a:pt x="597" y="191"/>
                    <a:pt x="600" y="187"/>
                  </a:cubicBezTo>
                  <a:cubicBezTo>
                    <a:pt x="609" y="180"/>
                    <a:pt x="676" y="97"/>
                    <a:pt x="676" y="97"/>
                  </a:cubicBezTo>
                  <a:cubicBezTo>
                    <a:pt x="676" y="97"/>
                    <a:pt x="455" y="0"/>
                    <a:pt x="332" y="6"/>
                  </a:cubicBezTo>
                  <a:cubicBezTo>
                    <a:pt x="210" y="13"/>
                    <a:pt x="95" y="59"/>
                    <a:pt x="0" y="98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íṩ1ïdé">
              <a:extLst>
                <a:ext uri="{FF2B5EF4-FFF2-40B4-BE49-F238E27FC236}">
                  <a16:creationId xmlns:a16="http://schemas.microsoft.com/office/drawing/2014/main" id="{05D50B21-DD96-4D59-AFE7-545F2D715666}"/>
                </a:ext>
              </a:extLst>
            </p:cNvPr>
            <p:cNvSpPr/>
            <p:nvPr/>
          </p:nvSpPr>
          <p:spPr bwMode="auto">
            <a:xfrm>
              <a:off x="2254250" y="2755900"/>
              <a:ext cx="169862" cy="169863"/>
            </a:xfrm>
            <a:custGeom>
              <a:avLst/>
              <a:gdLst>
                <a:gd name="T0" fmla="*/ 72 w 77"/>
                <a:gd name="T1" fmla="*/ 38 h 76"/>
                <a:gd name="T2" fmla="*/ 49 w 77"/>
                <a:gd name="T3" fmla="*/ 26 h 76"/>
                <a:gd name="T4" fmla="*/ 44 w 77"/>
                <a:gd name="T5" fmla="*/ 3 h 76"/>
                <a:gd name="T6" fmla="*/ 0 w 77"/>
                <a:gd name="T7" fmla="*/ 18 h 76"/>
                <a:gd name="T8" fmla="*/ 1 w 77"/>
                <a:gd name="T9" fmla="*/ 20 h 76"/>
                <a:gd name="T10" fmla="*/ 7 w 77"/>
                <a:gd name="T11" fmla="*/ 23 h 76"/>
                <a:gd name="T12" fmla="*/ 21 w 77"/>
                <a:gd name="T13" fmla="*/ 63 h 76"/>
                <a:gd name="T14" fmla="*/ 21 w 77"/>
                <a:gd name="T15" fmla="*/ 73 h 76"/>
                <a:gd name="T16" fmla="*/ 21 w 77"/>
                <a:gd name="T17" fmla="*/ 76 h 76"/>
                <a:gd name="T18" fmla="*/ 58 w 77"/>
                <a:gd name="T19" fmla="*/ 63 h 76"/>
                <a:gd name="T20" fmla="*/ 72 w 77"/>
                <a:gd name="T21" fmla="*/ 38 h 76"/>
                <a:gd name="T22" fmla="*/ 25 w 77"/>
                <a:gd name="T23" fmla="*/ 19 h 76"/>
                <a:gd name="T24" fmla="*/ 32 w 77"/>
                <a:gd name="T25" fmla="*/ 13 h 76"/>
                <a:gd name="T26" fmla="*/ 30 w 77"/>
                <a:gd name="T27" fmla="*/ 32 h 76"/>
                <a:gd name="T28" fmla="*/ 25 w 77"/>
                <a:gd name="T29" fmla="*/ 19 h 76"/>
                <a:gd name="T30" fmla="*/ 53 w 77"/>
                <a:gd name="T31" fmla="*/ 55 h 76"/>
                <a:gd name="T32" fmla="*/ 40 w 77"/>
                <a:gd name="T33" fmla="*/ 60 h 76"/>
                <a:gd name="T34" fmla="*/ 32 w 77"/>
                <a:gd name="T35" fmla="*/ 39 h 76"/>
                <a:gd name="T36" fmla="*/ 40 w 77"/>
                <a:gd name="T37" fmla="*/ 33 h 76"/>
                <a:gd name="T38" fmla="*/ 53 w 77"/>
                <a:gd name="T39" fmla="*/ 5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76">
                  <a:moveTo>
                    <a:pt x="72" y="38"/>
                  </a:moveTo>
                  <a:cubicBezTo>
                    <a:pt x="67" y="28"/>
                    <a:pt x="58" y="26"/>
                    <a:pt x="49" y="26"/>
                  </a:cubicBezTo>
                  <a:cubicBezTo>
                    <a:pt x="68" y="7"/>
                    <a:pt x="52" y="0"/>
                    <a:pt x="44" y="3"/>
                  </a:cubicBezTo>
                  <a:cubicBezTo>
                    <a:pt x="42" y="3"/>
                    <a:pt x="0" y="18"/>
                    <a:pt x="0" y="18"/>
                  </a:cubicBezTo>
                  <a:cubicBezTo>
                    <a:pt x="0" y="18"/>
                    <a:pt x="0" y="18"/>
                    <a:pt x="1" y="20"/>
                  </a:cubicBezTo>
                  <a:cubicBezTo>
                    <a:pt x="7" y="20"/>
                    <a:pt x="7" y="23"/>
                    <a:pt x="7" y="23"/>
                  </a:cubicBezTo>
                  <a:cubicBezTo>
                    <a:pt x="7" y="23"/>
                    <a:pt x="18" y="56"/>
                    <a:pt x="21" y="63"/>
                  </a:cubicBezTo>
                  <a:cubicBezTo>
                    <a:pt x="23" y="69"/>
                    <a:pt x="23" y="70"/>
                    <a:pt x="21" y="73"/>
                  </a:cubicBezTo>
                  <a:cubicBezTo>
                    <a:pt x="18" y="75"/>
                    <a:pt x="21" y="76"/>
                    <a:pt x="21" y="76"/>
                  </a:cubicBezTo>
                  <a:cubicBezTo>
                    <a:pt x="21" y="76"/>
                    <a:pt x="46" y="67"/>
                    <a:pt x="58" y="63"/>
                  </a:cubicBezTo>
                  <a:cubicBezTo>
                    <a:pt x="70" y="58"/>
                    <a:pt x="77" y="48"/>
                    <a:pt x="72" y="38"/>
                  </a:cubicBezTo>
                  <a:close/>
                  <a:moveTo>
                    <a:pt x="25" y="19"/>
                  </a:moveTo>
                  <a:cubicBezTo>
                    <a:pt x="25" y="19"/>
                    <a:pt x="24" y="15"/>
                    <a:pt x="32" y="13"/>
                  </a:cubicBezTo>
                  <a:cubicBezTo>
                    <a:pt x="38" y="12"/>
                    <a:pt x="50" y="16"/>
                    <a:pt x="30" y="32"/>
                  </a:cubicBezTo>
                  <a:lnTo>
                    <a:pt x="25" y="19"/>
                  </a:lnTo>
                  <a:close/>
                  <a:moveTo>
                    <a:pt x="53" y="55"/>
                  </a:moveTo>
                  <a:cubicBezTo>
                    <a:pt x="45" y="64"/>
                    <a:pt x="41" y="61"/>
                    <a:pt x="40" y="60"/>
                  </a:cubicBezTo>
                  <a:cubicBezTo>
                    <a:pt x="39" y="58"/>
                    <a:pt x="32" y="39"/>
                    <a:pt x="32" y="39"/>
                  </a:cubicBezTo>
                  <a:cubicBezTo>
                    <a:pt x="32" y="39"/>
                    <a:pt x="36" y="36"/>
                    <a:pt x="40" y="33"/>
                  </a:cubicBezTo>
                  <a:cubicBezTo>
                    <a:pt x="44" y="31"/>
                    <a:pt x="62" y="46"/>
                    <a:pt x="53" y="55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îṩļîdè">
              <a:extLst>
                <a:ext uri="{FF2B5EF4-FFF2-40B4-BE49-F238E27FC236}">
                  <a16:creationId xmlns:a16="http://schemas.microsoft.com/office/drawing/2014/main" id="{18701CEC-7ACF-47EA-A401-77FAC20EAE71}"/>
                </a:ext>
              </a:extLst>
            </p:cNvPr>
            <p:cNvSpPr/>
            <p:nvPr/>
          </p:nvSpPr>
          <p:spPr bwMode="auto">
            <a:xfrm>
              <a:off x="2533650" y="2700338"/>
              <a:ext cx="139700" cy="150813"/>
            </a:xfrm>
            <a:custGeom>
              <a:avLst/>
              <a:gdLst>
                <a:gd name="T0" fmla="*/ 0 w 63"/>
                <a:gd name="T1" fmla="*/ 9 h 68"/>
                <a:gd name="T2" fmla="*/ 7 w 63"/>
                <a:gd name="T3" fmla="*/ 20 h 68"/>
                <a:gd name="T4" fmla="*/ 21 w 63"/>
                <a:gd name="T5" fmla="*/ 65 h 68"/>
                <a:gd name="T6" fmla="*/ 53 w 63"/>
                <a:gd name="T7" fmla="*/ 59 h 68"/>
                <a:gd name="T8" fmla="*/ 56 w 63"/>
                <a:gd name="T9" fmla="*/ 14 h 68"/>
                <a:gd name="T10" fmla="*/ 61 w 63"/>
                <a:gd name="T11" fmla="*/ 2 h 68"/>
                <a:gd name="T12" fmla="*/ 61 w 63"/>
                <a:gd name="T13" fmla="*/ 0 h 68"/>
                <a:gd name="T14" fmla="*/ 40 w 63"/>
                <a:gd name="T15" fmla="*/ 2 h 68"/>
                <a:gd name="T16" fmla="*/ 40 w 63"/>
                <a:gd name="T17" fmla="*/ 5 h 68"/>
                <a:gd name="T18" fmla="*/ 48 w 63"/>
                <a:gd name="T19" fmla="*/ 14 h 68"/>
                <a:gd name="T20" fmla="*/ 47 w 63"/>
                <a:gd name="T21" fmla="*/ 56 h 68"/>
                <a:gd name="T22" fmla="*/ 29 w 63"/>
                <a:gd name="T23" fmla="*/ 51 h 68"/>
                <a:gd name="T24" fmla="*/ 25 w 63"/>
                <a:gd name="T25" fmla="*/ 15 h 68"/>
                <a:gd name="T26" fmla="*/ 31 w 63"/>
                <a:gd name="T27" fmla="*/ 6 h 68"/>
                <a:gd name="T28" fmla="*/ 31 w 63"/>
                <a:gd name="T29" fmla="*/ 3 h 68"/>
                <a:gd name="T30" fmla="*/ 0 w 63"/>
                <a:gd name="T31" fmla="*/ 6 h 68"/>
                <a:gd name="T32" fmla="*/ 0 w 63"/>
                <a:gd name="T3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68">
                  <a:moveTo>
                    <a:pt x="0" y="9"/>
                  </a:moveTo>
                  <a:cubicBezTo>
                    <a:pt x="0" y="9"/>
                    <a:pt x="7" y="7"/>
                    <a:pt x="7" y="20"/>
                  </a:cubicBezTo>
                  <a:cubicBezTo>
                    <a:pt x="7" y="33"/>
                    <a:pt x="6" y="63"/>
                    <a:pt x="21" y="65"/>
                  </a:cubicBezTo>
                  <a:cubicBezTo>
                    <a:pt x="36" y="68"/>
                    <a:pt x="47" y="65"/>
                    <a:pt x="53" y="59"/>
                  </a:cubicBezTo>
                  <a:cubicBezTo>
                    <a:pt x="59" y="54"/>
                    <a:pt x="63" y="53"/>
                    <a:pt x="56" y="14"/>
                  </a:cubicBezTo>
                  <a:cubicBezTo>
                    <a:pt x="54" y="4"/>
                    <a:pt x="61" y="2"/>
                    <a:pt x="61" y="2"/>
                  </a:cubicBezTo>
                  <a:cubicBezTo>
                    <a:pt x="61" y="1"/>
                    <a:pt x="61" y="0"/>
                    <a:pt x="61" y="0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6" y="5"/>
                    <a:pt x="48" y="14"/>
                  </a:cubicBezTo>
                  <a:cubicBezTo>
                    <a:pt x="49" y="24"/>
                    <a:pt x="57" y="52"/>
                    <a:pt x="47" y="56"/>
                  </a:cubicBezTo>
                  <a:cubicBezTo>
                    <a:pt x="39" y="59"/>
                    <a:pt x="31" y="59"/>
                    <a:pt x="29" y="51"/>
                  </a:cubicBezTo>
                  <a:cubicBezTo>
                    <a:pt x="26" y="44"/>
                    <a:pt x="25" y="17"/>
                    <a:pt x="25" y="15"/>
                  </a:cubicBezTo>
                  <a:cubicBezTo>
                    <a:pt x="25" y="13"/>
                    <a:pt x="25" y="6"/>
                    <a:pt x="31" y="6"/>
                  </a:cubicBezTo>
                  <a:cubicBezTo>
                    <a:pt x="31" y="4"/>
                    <a:pt x="31" y="3"/>
                    <a:pt x="31" y="3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íŝļíḋé">
              <a:extLst>
                <a:ext uri="{FF2B5EF4-FFF2-40B4-BE49-F238E27FC236}">
                  <a16:creationId xmlns:a16="http://schemas.microsoft.com/office/drawing/2014/main" id="{35C9C2A7-2C00-485D-9101-840A5E879777}"/>
                </a:ext>
              </a:extLst>
            </p:cNvPr>
            <p:cNvSpPr/>
            <p:nvPr/>
          </p:nvSpPr>
          <p:spPr bwMode="auto">
            <a:xfrm>
              <a:off x="2813050" y="2693988"/>
              <a:ext cx="134937" cy="150813"/>
            </a:xfrm>
            <a:custGeom>
              <a:avLst/>
              <a:gdLst>
                <a:gd name="T0" fmla="*/ 55 w 61"/>
                <a:gd name="T1" fmla="*/ 29 h 68"/>
                <a:gd name="T2" fmla="*/ 58 w 61"/>
                <a:gd name="T3" fmla="*/ 29 h 68"/>
                <a:gd name="T4" fmla="*/ 55 w 61"/>
                <a:gd name="T5" fmla="*/ 4 h 68"/>
                <a:gd name="T6" fmla="*/ 37 w 61"/>
                <a:gd name="T7" fmla="*/ 4 h 68"/>
                <a:gd name="T8" fmla="*/ 0 w 61"/>
                <a:gd name="T9" fmla="*/ 33 h 68"/>
                <a:gd name="T10" fmla="*/ 37 w 61"/>
                <a:gd name="T11" fmla="*/ 68 h 68"/>
                <a:gd name="T12" fmla="*/ 52 w 61"/>
                <a:gd name="T13" fmla="*/ 68 h 68"/>
                <a:gd name="T14" fmla="*/ 61 w 61"/>
                <a:gd name="T15" fmla="*/ 49 h 68"/>
                <a:gd name="T16" fmla="*/ 59 w 61"/>
                <a:gd name="T17" fmla="*/ 48 h 68"/>
                <a:gd name="T18" fmla="*/ 31 w 61"/>
                <a:gd name="T19" fmla="*/ 58 h 68"/>
                <a:gd name="T20" fmla="*/ 36 w 61"/>
                <a:gd name="T21" fmla="*/ 12 h 68"/>
                <a:gd name="T22" fmla="*/ 55 w 61"/>
                <a:gd name="T23" fmla="*/ 2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" h="68">
                  <a:moveTo>
                    <a:pt x="55" y="29"/>
                  </a:moveTo>
                  <a:cubicBezTo>
                    <a:pt x="58" y="29"/>
                    <a:pt x="58" y="29"/>
                    <a:pt x="58" y="29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4"/>
                    <a:pt x="47" y="6"/>
                    <a:pt x="37" y="4"/>
                  </a:cubicBezTo>
                  <a:cubicBezTo>
                    <a:pt x="28" y="2"/>
                    <a:pt x="1" y="0"/>
                    <a:pt x="0" y="33"/>
                  </a:cubicBezTo>
                  <a:cubicBezTo>
                    <a:pt x="1" y="63"/>
                    <a:pt x="24" y="67"/>
                    <a:pt x="37" y="68"/>
                  </a:cubicBezTo>
                  <a:cubicBezTo>
                    <a:pt x="51" y="67"/>
                    <a:pt x="51" y="68"/>
                    <a:pt x="52" y="68"/>
                  </a:cubicBezTo>
                  <a:cubicBezTo>
                    <a:pt x="55" y="64"/>
                    <a:pt x="61" y="49"/>
                    <a:pt x="61" y="49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1" y="68"/>
                    <a:pt x="31" y="58"/>
                  </a:cubicBezTo>
                  <a:cubicBezTo>
                    <a:pt x="16" y="48"/>
                    <a:pt x="14" y="16"/>
                    <a:pt x="36" y="12"/>
                  </a:cubicBezTo>
                  <a:cubicBezTo>
                    <a:pt x="44" y="12"/>
                    <a:pt x="50" y="15"/>
                    <a:pt x="55" y="29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iṩ1íde">
              <a:extLst>
                <a:ext uri="{FF2B5EF4-FFF2-40B4-BE49-F238E27FC236}">
                  <a16:creationId xmlns:a16="http://schemas.microsoft.com/office/drawing/2014/main" id="{E0B91C26-049A-457F-95A5-5B7CD1B392F6}"/>
                </a:ext>
              </a:extLst>
            </p:cNvPr>
            <p:cNvSpPr/>
            <p:nvPr/>
          </p:nvSpPr>
          <p:spPr bwMode="auto">
            <a:xfrm>
              <a:off x="3070225" y="2743200"/>
              <a:ext cx="193675" cy="182563"/>
            </a:xfrm>
            <a:custGeom>
              <a:avLst/>
              <a:gdLst>
                <a:gd name="T0" fmla="*/ 17 w 87"/>
                <a:gd name="T1" fmla="*/ 64 h 82"/>
                <a:gd name="T2" fmla="*/ 18 w 87"/>
                <a:gd name="T3" fmla="*/ 62 h 82"/>
                <a:gd name="T4" fmla="*/ 15 w 87"/>
                <a:gd name="T5" fmla="*/ 51 h 82"/>
                <a:gd name="T6" fmla="*/ 27 w 87"/>
                <a:gd name="T7" fmla="*/ 18 h 82"/>
                <a:gd name="T8" fmla="*/ 32 w 87"/>
                <a:gd name="T9" fmla="*/ 56 h 82"/>
                <a:gd name="T10" fmla="*/ 59 w 87"/>
                <a:gd name="T11" fmla="*/ 29 h 82"/>
                <a:gd name="T12" fmla="*/ 48 w 87"/>
                <a:gd name="T13" fmla="*/ 63 h 82"/>
                <a:gd name="T14" fmla="*/ 40 w 87"/>
                <a:gd name="T15" fmla="*/ 70 h 82"/>
                <a:gd name="T16" fmla="*/ 39 w 87"/>
                <a:gd name="T17" fmla="*/ 72 h 82"/>
                <a:gd name="T18" fmla="*/ 66 w 87"/>
                <a:gd name="T19" fmla="*/ 82 h 82"/>
                <a:gd name="T20" fmla="*/ 67 w 87"/>
                <a:gd name="T21" fmla="*/ 79 h 82"/>
                <a:gd name="T22" fmla="*/ 67 w 87"/>
                <a:gd name="T23" fmla="*/ 67 h 82"/>
                <a:gd name="T24" fmla="*/ 79 w 87"/>
                <a:gd name="T25" fmla="*/ 30 h 82"/>
                <a:gd name="T26" fmla="*/ 86 w 87"/>
                <a:gd name="T27" fmla="*/ 26 h 82"/>
                <a:gd name="T28" fmla="*/ 87 w 87"/>
                <a:gd name="T29" fmla="*/ 23 h 82"/>
                <a:gd name="T30" fmla="*/ 60 w 87"/>
                <a:gd name="T31" fmla="*/ 14 h 82"/>
                <a:gd name="T32" fmla="*/ 58 w 87"/>
                <a:gd name="T33" fmla="*/ 17 h 82"/>
                <a:gd name="T34" fmla="*/ 56 w 87"/>
                <a:gd name="T35" fmla="*/ 22 h 82"/>
                <a:gd name="T36" fmla="*/ 46 w 87"/>
                <a:gd name="T37" fmla="*/ 32 h 82"/>
                <a:gd name="T38" fmla="*/ 45 w 87"/>
                <a:gd name="T39" fmla="*/ 14 h 82"/>
                <a:gd name="T40" fmla="*/ 48 w 87"/>
                <a:gd name="T41" fmla="*/ 12 h 82"/>
                <a:gd name="T42" fmla="*/ 49 w 87"/>
                <a:gd name="T43" fmla="*/ 10 h 82"/>
                <a:gd name="T44" fmla="*/ 21 w 87"/>
                <a:gd name="T45" fmla="*/ 0 h 82"/>
                <a:gd name="T46" fmla="*/ 19 w 87"/>
                <a:gd name="T47" fmla="*/ 3 h 82"/>
                <a:gd name="T48" fmla="*/ 20 w 87"/>
                <a:gd name="T49" fmla="*/ 14 h 82"/>
                <a:gd name="T50" fmla="*/ 8 w 87"/>
                <a:gd name="T51" fmla="*/ 50 h 82"/>
                <a:gd name="T52" fmla="*/ 1 w 87"/>
                <a:gd name="T53" fmla="*/ 56 h 82"/>
                <a:gd name="T54" fmla="*/ 0 w 87"/>
                <a:gd name="T55" fmla="*/ 59 h 82"/>
                <a:gd name="T56" fmla="*/ 17 w 87"/>
                <a:gd name="T57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7" h="82">
                  <a:moveTo>
                    <a:pt x="17" y="64"/>
                  </a:moveTo>
                  <a:cubicBezTo>
                    <a:pt x="18" y="62"/>
                    <a:pt x="18" y="62"/>
                    <a:pt x="18" y="62"/>
                  </a:cubicBezTo>
                  <a:cubicBezTo>
                    <a:pt x="18" y="62"/>
                    <a:pt x="12" y="61"/>
                    <a:pt x="15" y="51"/>
                  </a:cubicBezTo>
                  <a:cubicBezTo>
                    <a:pt x="19" y="42"/>
                    <a:pt x="27" y="18"/>
                    <a:pt x="27" y="18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8" y="63"/>
                    <a:pt x="47" y="71"/>
                    <a:pt x="40" y="70"/>
                  </a:cubicBezTo>
                  <a:cubicBezTo>
                    <a:pt x="39" y="71"/>
                    <a:pt x="39" y="72"/>
                    <a:pt x="39" y="72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7" y="79"/>
                    <a:pt x="63" y="79"/>
                    <a:pt x="67" y="67"/>
                  </a:cubicBezTo>
                  <a:cubicBezTo>
                    <a:pt x="70" y="56"/>
                    <a:pt x="79" y="30"/>
                    <a:pt x="79" y="30"/>
                  </a:cubicBezTo>
                  <a:cubicBezTo>
                    <a:pt x="79" y="30"/>
                    <a:pt x="81" y="25"/>
                    <a:pt x="86" y="26"/>
                  </a:cubicBezTo>
                  <a:cubicBezTo>
                    <a:pt x="87" y="24"/>
                    <a:pt x="87" y="23"/>
                    <a:pt x="87" y="2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62" y="18"/>
                    <a:pt x="56" y="22"/>
                  </a:cubicBezTo>
                  <a:cubicBezTo>
                    <a:pt x="52" y="27"/>
                    <a:pt x="46" y="32"/>
                    <a:pt x="46" y="32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4"/>
                    <a:pt x="46" y="12"/>
                    <a:pt x="48" y="12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25" y="3"/>
                    <a:pt x="20" y="14"/>
                  </a:cubicBezTo>
                  <a:cubicBezTo>
                    <a:pt x="16" y="25"/>
                    <a:pt x="8" y="50"/>
                    <a:pt x="8" y="50"/>
                  </a:cubicBezTo>
                  <a:cubicBezTo>
                    <a:pt x="8" y="50"/>
                    <a:pt x="7" y="59"/>
                    <a:pt x="1" y="56"/>
                  </a:cubicBezTo>
                  <a:cubicBezTo>
                    <a:pt x="0" y="59"/>
                    <a:pt x="0" y="59"/>
                    <a:pt x="0" y="59"/>
                  </a:cubicBezTo>
                  <a:lnTo>
                    <a:pt x="17" y="64"/>
                  </a:ln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iS1iďe">
              <a:extLst>
                <a:ext uri="{FF2B5EF4-FFF2-40B4-BE49-F238E27FC236}">
                  <a16:creationId xmlns:a16="http://schemas.microsoft.com/office/drawing/2014/main" id="{140E69A2-BC77-4CB7-84A1-E79B92192D9D}"/>
                </a:ext>
              </a:extLst>
            </p:cNvPr>
            <p:cNvSpPr/>
            <p:nvPr/>
          </p:nvSpPr>
          <p:spPr bwMode="auto">
            <a:xfrm>
              <a:off x="1919288" y="2871788"/>
              <a:ext cx="822325" cy="1465263"/>
            </a:xfrm>
            <a:custGeom>
              <a:avLst/>
              <a:gdLst>
                <a:gd name="T0" fmla="*/ 90 w 371"/>
                <a:gd name="T1" fmla="*/ 430 h 660"/>
                <a:gd name="T2" fmla="*/ 24 w 371"/>
                <a:gd name="T3" fmla="*/ 0 h 660"/>
                <a:gd name="T4" fmla="*/ 94 w 371"/>
                <a:gd name="T5" fmla="*/ 82 h 660"/>
                <a:gd name="T6" fmla="*/ 139 w 371"/>
                <a:gd name="T7" fmla="*/ 425 h 660"/>
                <a:gd name="T8" fmla="*/ 360 w 371"/>
                <a:gd name="T9" fmla="*/ 606 h 660"/>
                <a:gd name="T10" fmla="*/ 371 w 371"/>
                <a:gd name="T11" fmla="*/ 660 h 660"/>
                <a:gd name="T12" fmla="*/ 90 w 371"/>
                <a:gd name="T13" fmla="*/ 43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1" h="660">
                  <a:moveTo>
                    <a:pt x="90" y="430"/>
                  </a:moveTo>
                  <a:cubicBezTo>
                    <a:pt x="28" y="325"/>
                    <a:pt x="0" y="186"/>
                    <a:pt x="24" y="0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4" y="82"/>
                    <a:pt x="54" y="270"/>
                    <a:pt x="139" y="425"/>
                  </a:cubicBezTo>
                  <a:cubicBezTo>
                    <a:pt x="184" y="495"/>
                    <a:pt x="246" y="554"/>
                    <a:pt x="360" y="606"/>
                  </a:cubicBezTo>
                  <a:cubicBezTo>
                    <a:pt x="368" y="649"/>
                    <a:pt x="371" y="660"/>
                    <a:pt x="371" y="660"/>
                  </a:cubicBezTo>
                  <a:cubicBezTo>
                    <a:pt x="371" y="660"/>
                    <a:pt x="182" y="587"/>
                    <a:pt x="90" y="430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îŝḻídê">
              <a:extLst>
                <a:ext uri="{FF2B5EF4-FFF2-40B4-BE49-F238E27FC236}">
                  <a16:creationId xmlns:a16="http://schemas.microsoft.com/office/drawing/2014/main" id="{2082ECC8-C0CA-4AFF-82FD-03291B489951}"/>
                </a:ext>
              </a:extLst>
            </p:cNvPr>
            <p:cNvSpPr/>
            <p:nvPr/>
          </p:nvSpPr>
          <p:spPr bwMode="auto">
            <a:xfrm>
              <a:off x="2781300" y="2887663"/>
              <a:ext cx="990600" cy="1444625"/>
            </a:xfrm>
            <a:custGeom>
              <a:avLst/>
              <a:gdLst>
                <a:gd name="T0" fmla="*/ 12 w 446"/>
                <a:gd name="T1" fmla="*/ 598 h 651"/>
                <a:gd name="T2" fmla="*/ 0 w 446"/>
                <a:gd name="T3" fmla="*/ 651 h 651"/>
                <a:gd name="T4" fmla="*/ 340 w 446"/>
                <a:gd name="T5" fmla="*/ 0 h 651"/>
                <a:gd name="T6" fmla="*/ 273 w 446"/>
                <a:gd name="T7" fmla="*/ 79 h 651"/>
                <a:gd name="T8" fmla="*/ 12 w 446"/>
                <a:gd name="T9" fmla="*/ 598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6" h="651">
                  <a:moveTo>
                    <a:pt x="12" y="598"/>
                  </a:moveTo>
                  <a:cubicBezTo>
                    <a:pt x="0" y="651"/>
                    <a:pt x="0" y="651"/>
                    <a:pt x="0" y="651"/>
                  </a:cubicBezTo>
                  <a:cubicBezTo>
                    <a:pt x="0" y="651"/>
                    <a:pt x="446" y="473"/>
                    <a:pt x="340" y="0"/>
                  </a:cubicBezTo>
                  <a:cubicBezTo>
                    <a:pt x="303" y="40"/>
                    <a:pt x="273" y="79"/>
                    <a:pt x="273" y="79"/>
                  </a:cubicBezTo>
                  <a:cubicBezTo>
                    <a:pt x="273" y="79"/>
                    <a:pt x="382" y="415"/>
                    <a:pt x="12" y="598"/>
                  </a:cubicBezTo>
                  <a:close/>
                </a:path>
              </a:pathLst>
            </a:custGeom>
            <a:solidFill>
              <a:srgbClr val="4446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ïṥļíḓè">
              <a:extLst>
                <a:ext uri="{FF2B5EF4-FFF2-40B4-BE49-F238E27FC236}">
                  <a16:creationId xmlns:a16="http://schemas.microsoft.com/office/drawing/2014/main" id="{D3EED3FF-6BBF-46B8-94FF-65777557EFDB}"/>
                </a:ext>
              </a:extLst>
            </p:cNvPr>
            <p:cNvSpPr/>
            <p:nvPr/>
          </p:nvSpPr>
          <p:spPr bwMode="auto">
            <a:xfrm>
              <a:off x="2220913" y="3194050"/>
              <a:ext cx="669925" cy="849313"/>
            </a:xfrm>
            <a:custGeom>
              <a:avLst/>
              <a:gdLst>
                <a:gd name="T0" fmla="*/ 60 w 302"/>
                <a:gd name="T1" fmla="*/ 0 h 383"/>
                <a:gd name="T2" fmla="*/ 117 w 302"/>
                <a:gd name="T3" fmla="*/ 69 h 383"/>
                <a:gd name="T4" fmla="*/ 124 w 302"/>
                <a:gd name="T5" fmla="*/ 109 h 383"/>
                <a:gd name="T6" fmla="*/ 101 w 302"/>
                <a:gd name="T7" fmla="*/ 165 h 383"/>
                <a:gd name="T8" fmla="*/ 125 w 302"/>
                <a:gd name="T9" fmla="*/ 143 h 383"/>
                <a:gd name="T10" fmla="*/ 153 w 302"/>
                <a:gd name="T11" fmla="*/ 115 h 383"/>
                <a:gd name="T12" fmla="*/ 139 w 302"/>
                <a:gd name="T13" fmla="*/ 164 h 383"/>
                <a:gd name="T14" fmla="*/ 91 w 302"/>
                <a:gd name="T15" fmla="*/ 192 h 383"/>
                <a:gd name="T16" fmla="*/ 95 w 302"/>
                <a:gd name="T17" fmla="*/ 263 h 383"/>
                <a:gd name="T18" fmla="*/ 114 w 302"/>
                <a:gd name="T19" fmla="*/ 208 h 383"/>
                <a:gd name="T20" fmla="*/ 153 w 302"/>
                <a:gd name="T21" fmla="*/ 182 h 383"/>
                <a:gd name="T22" fmla="*/ 132 w 302"/>
                <a:gd name="T23" fmla="*/ 229 h 383"/>
                <a:gd name="T24" fmla="*/ 100 w 302"/>
                <a:gd name="T25" fmla="*/ 276 h 383"/>
                <a:gd name="T26" fmla="*/ 149 w 302"/>
                <a:gd name="T27" fmla="*/ 334 h 383"/>
                <a:gd name="T28" fmla="*/ 155 w 302"/>
                <a:gd name="T29" fmla="*/ 228 h 383"/>
                <a:gd name="T30" fmla="*/ 163 w 302"/>
                <a:gd name="T31" fmla="*/ 285 h 383"/>
                <a:gd name="T32" fmla="*/ 157 w 302"/>
                <a:gd name="T33" fmla="*/ 340 h 383"/>
                <a:gd name="T34" fmla="*/ 302 w 302"/>
                <a:gd name="T35" fmla="*/ 377 h 383"/>
                <a:gd name="T36" fmla="*/ 298 w 302"/>
                <a:gd name="T37" fmla="*/ 383 h 383"/>
                <a:gd name="T38" fmla="*/ 122 w 302"/>
                <a:gd name="T39" fmla="*/ 319 h 383"/>
                <a:gd name="T40" fmla="*/ 35 w 302"/>
                <a:gd name="T41" fmla="*/ 305 h 383"/>
                <a:gd name="T42" fmla="*/ 0 w 302"/>
                <a:gd name="T43" fmla="*/ 258 h 383"/>
                <a:gd name="T44" fmla="*/ 51 w 302"/>
                <a:gd name="T45" fmla="*/ 278 h 383"/>
                <a:gd name="T46" fmla="*/ 109 w 302"/>
                <a:gd name="T47" fmla="*/ 304 h 383"/>
                <a:gd name="T48" fmla="*/ 80 w 302"/>
                <a:gd name="T49" fmla="*/ 239 h 383"/>
                <a:gd name="T50" fmla="*/ 37 w 302"/>
                <a:gd name="T51" fmla="*/ 193 h 383"/>
                <a:gd name="T52" fmla="*/ 11 w 302"/>
                <a:gd name="T53" fmla="*/ 154 h 383"/>
                <a:gd name="T54" fmla="*/ 80 w 302"/>
                <a:gd name="T55" fmla="*/ 209 h 383"/>
                <a:gd name="T56" fmla="*/ 96 w 302"/>
                <a:gd name="T57" fmla="*/ 158 h 383"/>
                <a:gd name="T58" fmla="*/ 65 w 302"/>
                <a:gd name="T59" fmla="*/ 109 h 383"/>
                <a:gd name="T60" fmla="*/ 49 w 302"/>
                <a:gd name="T61" fmla="*/ 70 h 383"/>
                <a:gd name="T62" fmla="*/ 99 w 302"/>
                <a:gd name="T63" fmla="*/ 152 h 383"/>
                <a:gd name="T64" fmla="*/ 119 w 302"/>
                <a:gd name="T65" fmla="*/ 107 h 383"/>
                <a:gd name="T66" fmla="*/ 113 w 302"/>
                <a:gd name="T67" fmla="*/ 67 h 383"/>
                <a:gd name="T68" fmla="*/ 80 w 302"/>
                <a:gd name="T69" fmla="*/ 29 h 383"/>
                <a:gd name="T70" fmla="*/ 60 w 302"/>
                <a:gd name="T7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2" h="383">
                  <a:moveTo>
                    <a:pt x="60" y="0"/>
                  </a:moveTo>
                  <a:cubicBezTo>
                    <a:pt x="60" y="0"/>
                    <a:pt x="126" y="10"/>
                    <a:pt x="117" y="69"/>
                  </a:cubicBezTo>
                  <a:cubicBezTo>
                    <a:pt x="124" y="84"/>
                    <a:pt x="127" y="94"/>
                    <a:pt x="124" y="109"/>
                  </a:cubicBezTo>
                  <a:cubicBezTo>
                    <a:pt x="121" y="122"/>
                    <a:pt x="113" y="139"/>
                    <a:pt x="101" y="165"/>
                  </a:cubicBezTo>
                  <a:cubicBezTo>
                    <a:pt x="108" y="157"/>
                    <a:pt x="119" y="147"/>
                    <a:pt x="125" y="143"/>
                  </a:cubicBezTo>
                  <a:cubicBezTo>
                    <a:pt x="131" y="140"/>
                    <a:pt x="150" y="125"/>
                    <a:pt x="153" y="115"/>
                  </a:cubicBezTo>
                  <a:cubicBezTo>
                    <a:pt x="151" y="134"/>
                    <a:pt x="146" y="150"/>
                    <a:pt x="139" y="164"/>
                  </a:cubicBezTo>
                  <a:cubicBezTo>
                    <a:pt x="132" y="178"/>
                    <a:pt x="120" y="191"/>
                    <a:pt x="91" y="192"/>
                  </a:cubicBezTo>
                  <a:cubicBezTo>
                    <a:pt x="88" y="207"/>
                    <a:pt x="80" y="236"/>
                    <a:pt x="95" y="263"/>
                  </a:cubicBezTo>
                  <a:cubicBezTo>
                    <a:pt x="95" y="232"/>
                    <a:pt x="99" y="227"/>
                    <a:pt x="114" y="208"/>
                  </a:cubicBezTo>
                  <a:cubicBezTo>
                    <a:pt x="129" y="193"/>
                    <a:pt x="146" y="184"/>
                    <a:pt x="153" y="182"/>
                  </a:cubicBezTo>
                  <a:cubicBezTo>
                    <a:pt x="145" y="192"/>
                    <a:pt x="134" y="214"/>
                    <a:pt x="132" y="229"/>
                  </a:cubicBezTo>
                  <a:cubicBezTo>
                    <a:pt x="129" y="245"/>
                    <a:pt x="116" y="267"/>
                    <a:pt x="100" y="276"/>
                  </a:cubicBezTo>
                  <a:cubicBezTo>
                    <a:pt x="107" y="290"/>
                    <a:pt x="122" y="316"/>
                    <a:pt x="149" y="334"/>
                  </a:cubicBezTo>
                  <a:cubicBezTo>
                    <a:pt x="138" y="319"/>
                    <a:pt x="116" y="299"/>
                    <a:pt x="155" y="228"/>
                  </a:cubicBezTo>
                  <a:cubicBezTo>
                    <a:pt x="155" y="244"/>
                    <a:pt x="154" y="255"/>
                    <a:pt x="163" y="285"/>
                  </a:cubicBezTo>
                  <a:cubicBezTo>
                    <a:pt x="168" y="316"/>
                    <a:pt x="159" y="336"/>
                    <a:pt x="157" y="340"/>
                  </a:cubicBezTo>
                  <a:cubicBezTo>
                    <a:pt x="170" y="348"/>
                    <a:pt x="221" y="377"/>
                    <a:pt x="302" y="377"/>
                  </a:cubicBezTo>
                  <a:cubicBezTo>
                    <a:pt x="298" y="383"/>
                    <a:pt x="298" y="383"/>
                    <a:pt x="298" y="383"/>
                  </a:cubicBezTo>
                  <a:cubicBezTo>
                    <a:pt x="298" y="383"/>
                    <a:pt x="183" y="383"/>
                    <a:pt x="122" y="319"/>
                  </a:cubicBezTo>
                  <a:cubicBezTo>
                    <a:pt x="94" y="330"/>
                    <a:pt x="68" y="337"/>
                    <a:pt x="35" y="305"/>
                  </a:cubicBezTo>
                  <a:cubicBezTo>
                    <a:pt x="6" y="274"/>
                    <a:pt x="6" y="271"/>
                    <a:pt x="0" y="258"/>
                  </a:cubicBezTo>
                  <a:cubicBezTo>
                    <a:pt x="10" y="266"/>
                    <a:pt x="32" y="275"/>
                    <a:pt x="51" y="278"/>
                  </a:cubicBezTo>
                  <a:cubicBezTo>
                    <a:pt x="71" y="281"/>
                    <a:pt x="89" y="285"/>
                    <a:pt x="109" y="304"/>
                  </a:cubicBezTo>
                  <a:cubicBezTo>
                    <a:pt x="95" y="285"/>
                    <a:pt x="83" y="259"/>
                    <a:pt x="80" y="239"/>
                  </a:cubicBezTo>
                  <a:cubicBezTo>
                    <a:pt x="55" y="224"/>
                    <a:pt x="50" y="219"/>
                    <a:pt x="37" y="193"/>
                  </a:cubicBezTo>
                  <a:cubicBezTo>
                    <a:pt x="25" y="166"/>
                    <a:pt x="14" y="154"/>
                    <a:pt x="11" y="154"/>
                  </a:cubicBezTo>
                  <a:cubicBezTo>
                    <a:pt x="25" y="157"/>
                    <a:pt x="71" y="171"/>
                    <a:pt x="80" y="209"/>
                  </a:cubicBezTo>
                  <a:cubicBezTo>
                    <a:pt x="83" y="185"/>
                    <a:pt x="95" y="162"/>
                    <a:pt x="96" y="158"/>
                  </a:cubicBezTo>
                  <a:cubicBezTo>
                    <a:pt x="84" y="149"/>
                    <a:pt x="72" y="139"/>
                    <a:pt x="65" y="109"/>
                  </a:cubicBezTo>
                  <a:cubicBezTo>
                    <a:pt x="60" y="84"/>
                    <a:pt x="52" y="74"/>
                    <a:pt x="49" y="70"/>
                  </a:cubicBezTo>
                  <a:cubicBezTo>
                    <a:pt x="62" y="76"/>
                    <a:pt x="111" y="101"/>
                    <a:pt x="99" y="152"/>
                  </a:cubicBezTo>
                  <a:cubicBezTo>
                    <a:pt x="103" y="144"/>
                    <a:pt x="113" y="126"/>
                    <a:pt x="119" y="107"/>
                  </a:cubicBezTo>
                  <a:cubicBezTo>
                    <a:pt x="121" y="95"/>
                    <a:pt x="120" y="81"/>
                    <a:pt x="113" y="67"/>
                  </a:cubicBezTo>
                  <a:cubicBezTo>
                    <a:pt x="91" y="53"/>
                    <a:pt x="85" y="38"/>
                    <a:pt x="80" y="29"/>
                  </a:cubicBezTo>
                  <a:cubicBezTo>
                    <a:pt x="80" y="29"/>
                    <a:pt x="67" y="5"/>
                    <a:pt x="60" y="0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ïṡļíḍê">
              <a:extLst>
                <a:ext uri="{FF2B5EF4-FFF2-40B4-BE49-F238E27FC236}">
                  <a16:creationId xmlns:a16="http://schemas.microsoft.com/office/drawing/2014/main" id="{C2A829F7-64A2-42AB-B3EE-101478A393D8}"/>
                </a:ext>
              </a:extLst>
            </p:cNvPr>
            <p:cNvSpPr/>
            <p:nvPr/>
          </p:nvSpPr>
          <p:spPr bwMode="auto">
            <a:xfrm>
              <a:off x="2630488" y="3194050"/>
              <a:ext cx="669925" cy="849313"/>
            </a:xfrm>
            <a:custGeom>
              <a:avLst/>
              <a:gdLst>
                <a:gd name="T0" fmla="*/ 242 w 302"/>
                <a:gd name="T1" fmla="*/ 0 h 383"/>
                <a:gd name="T2" fmla="*/ 184 w 302"/>
                <a:gd name="T3" fmla="*/ 69 h 383"/>
                <a:gd name="T4" fmla="*/ 178 w 302"/>
                <a:gd name="T5" fmla="*/ 109 h 383"/>
                <a:gd name="T6" fmla="*/ 201 w 302"/>
                <a:gd name="T7" fmla="*/ 165 h 383"/>
                <a:gd name="T8" fmla="*/ 177 w 302"/>
                <a:gd name="T9" fmla="*/ 143 h 383"/>
                <a:gd name="T10" fmla="*/ 149 w 302"/>
                <a:gd name="T11" fmla="*/ 115 h 383"/>
                <a:gd name="T12" fmla="*/ 163 w 302"/>
                <a:gd name="T13" fmla="*/ 164 h 383"/>
                <a:gd name="T14" fmla="*/ 211 w 302"/>
                <a:gd name="T15" fmla="*/ 192 h 383"/>
                <a:gd name="T16" fmla="*/ 206 w 302"/>
                <a:gd name="T17" fmla="*/ 263 h 383"/>
                <a:gd name="T18" fmla="*/ 188 w 302"/>
                <a:gd name="T19" fmla="*/ 208 h 383"/>
                <a:gd name="T20" fmla="*/ 149 w 302"/>
                <a:gd name="T21" fmla="*/ 182 h 383"/>
                <a:gd name="T22" fmla="*/ 170 w 302"/>
                <a:gd name="T23" fmla="*/ 229 h 383"/>
                <a:gd name="T24" fmla="*/ 201 w 302"/>
                <a:gd name="T25" fmla="*/ 276 h 383"/>
                <a:gd name="T26" fmla="*/ 153 w 302"/>
                <a:gd name="T27" fmla="*/ 334 h 383"/>
                <a:gd name="T28" fmla="*/ 146 w 302"/>
                <a:gd name="T29" fmla="*/ 228 h 383"/>
                <a:gd name="T30" fmla="*/ 139 w 302"/>
                <a:gd name="T31" fmla="*/ 285 h 383"/>
                <a:gd name="T32" fmla="*/ 145 w 302"/>
                <a:gd name="T33" fmla="*/ 340 h 383"/>
                <a:gd name="T34" fmla="*/ 0 w 302"/>
                <a:gd name="T35" fmla="*/ 377 h 383"/>
                <a:gd name="T36" fmla="*/ 3 w 302"/>
                <a:gd name="T37" fmla="*/ 383 h 383"/>
                <a:gd name="T38" fmla="*/ 180 w 302"/>
                <a:gd name="T39" fmla="*/ 319 h 383"/>
                <a:gd name="T40" fmla="*/ 267 w 302"/>
                <a:gd name="T41" fmla="*/ 305 h 383"/>
                <a:gd name="T42" fmla="*/ 302 w 302"/>
                <a:gd name="T43" fmla="*/ 258 h 383"/>
                <a:gd name="T44" fmla="*/ 250 w 302"/>
                <a:gd name="T45" fmla="*/ 278 h 383"/>
                <a:gd name="T46" fmla="*/ 193 w 302"/>
                <a:gd name="T47" fmla="*/ 304 h 383"/>
                <a:gd name="T48" fmla="*/ 222 w 302"/>
                <a:gd name="T49" fmla="*/ 239 h 383"/>
                <a:gd name="T50" fmla="*/ 264 w 302"/>
                <a:gd name="T51" fmla="*/ 193 h 383"/>
                <a:gd name="T52" fmla="*/ 290 w 302"/>
                <a:gd name="T53" fmla="*/ 154 h 383"/>
                <a:gd name="T54" fmla="*/ 222 w 302"/>
                <a:gd name="T55" fmla="*/ 209 h 383"/>
                <a:gd name="T56" fmla="*/ 206 w 302"/>
                <a:gd name="T57" fmla="*/ 158 h 383"/>
                <a:gd name="T58" fmla="*/ 236 w 302"/>
                <a:gd name="T59" fmla="*/ 109 h 383"/>
                <a:gd name="T60" fmla="*/ 253 w 302"/>
                <a:gd name="T61" fmla="*/ 70 h 383"/>
                <a:gd name="T62" fmla="*/ 203 w 302"/>
                <a:gd name="T63" fmla="*/ 152 h 383"/>
                <a:gd name="T64" fmla="*/ 183 w 302"/>
                <a:gd name="T65" fmla="*/ 107 h 383"/>
                <a:gd name="T66" fmla="*/ 188 w 302"/>
                <a:gd name="T67" fmla="*/ 67 h 383"/>
                <a:gd name="T68" fmla="*/ 221 w 302"/>
                <a:gd name="T69" fmla="*/ 29 h 383"/>
                <a:gd name="T70" fmla="*/ 242 w 302"/>
                <a:gd name="T7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2" h="383">
                  <a:moveTo>
                    <a:pt x="242" y="0"/>
                  </a:moveTo>
                  <a:cubicBezTo>
                    <a:pt x="242" y="0"/>
                    <a:pt x="176" y="10"/>
                    <a:pt x="184" y="69"/>
                  </a:cubicBezTo>
                  <a:cubicBezTo>
                    <a:pt x="178" y="84"/>
                    <a:pt x="175" y="94"/>
                    <a:pt x="178" y="109"/>
                  </a:cubicBezTo>
                  <a:cubicBezTo>
                    <a:pt x="181" y="122"/>
                    <a:pt x="189" y="139"/>
                    <a:pt x="201" y="165"/>
                  </a:cubicBezTo>
                  <a:cubicBezTo>
                    <a:pt x="194" y="157"/>
                    <a:pt x="182" y="147"/>
                    <a:pt x="177" y="143"/>
                  </a:cubicBezTo>
                  <a:cubicBezTo>
                    <a:pt x="171" y="140"/>
                    <a:pt x="152" y="125"/>
                    <a:pt x="149" y="115"/>
                  </a:cubicBezTo>
                  <a:cubicBezTo>
                    <a:pt x="150" y="134"/>
                    <a:pt x="156" y="150"/>
                    <a:pt x="163" y="164"/>
                  </a:cubicBezTo>
                  <a:cubicBezTo>
                    <a:pt x="170" y="178"/>
                    <a:pt x="181" y="191"/>
                    <a:pt x="211" y="192"/>
                  </a:cubicBezTo>
                  <a:cubicBezTo>
                    <a:pt x="214" y="207"/>
                    <a:pt x="222" y="236"/>
                    <a:pt x="206" y="263"/>
                  </a:cubicBezTo>
                  <a:cubicBezTo>
                    <a:pt x="207" y="232"/>
                    <a:pt x="203" y="227"/>
                    <a:pt x="188" y="208"/>
                  </a:cubicBezTo>
                  <a:cubicBezTo>
                    <a:pt x="173" y="193"/>
                    <a:pt x="155" y="184"/>
                    <a:pt x="149" y="182"/>
                  </a:cubicBezTo>
                  <a:cubicBezTo>
                    <a:pt x="156" y="192"/>
                    <a:pt x="168" y="214"/>
                    <a:pt x="170" y="229"/>
                  </a:cubicBezTo>
                  <a:cubicBezTo>
                    <a:pt x="172" y="245"/>
                    <a:pt x="186" y="267"/>
                    <a:pt x="201" y="276"/>
                  </a:cubicBezTo>
                  <a:cubicBezTo>
                    <a:pt x="194" y="290"/>
                    <a:pt x="180" y="316"/>
                    <a:pt x="153" y="334"/>
                  </a:cubicBezTo>
                  <a:cubicBezTo>
                    <a:pt x="163" y="319"/>
                    <a:pt x="186" y="299"/>
                    <a:pt x="146" y="228"/>
                  </a:cubicBezTo>
                  <a:cubicBezTo>
                    <a:pt x="147" y="244"/>
                    <a:pt x="147" y="255"/>
                    <a:pt x="139" y="285"/>
                  </a:cubicBezTo>
                  <a:cubicBezTo>
                    <a:pt x="134" y="316"/>
                    <a:pt x="143" y="336"/>
                    <a:pt x="145" y="340"/>
                  </a:cubicBezTo>
                  <a:cubicBezTo>
                    <a:pt x="132" y="348"/>
                    <a:pt x="81" y="377"/>
                    <a:pt x="0" y="377"/>
                  </a:cubicBezTo>
                  <a:cubicBezTo>
                    <a:pt x="3" y="383"/>
                    <a:pt x="3" y="383"/>
                    <a:pt x="3" y="383"/>
                  </a:cubicBezTo>
                  <a:cubicBezTo>
                    <a:pt x="3" y="383"/>
                    <a:pt x="119" y="383"/>
                    <a:pt x="180" y="319"/>
                  </a:cubicBezTo>
                  <a:cubicBezTo>
                    <a:pt x="208" y="330"/>
                    <a:pt x="234" y="337"/>
                    <a:pt x="267" y="305"/>
                  </a:cubicBezTo>
                  <a:cubicBezTo>
                    <a:pt x="296" y="274"/>
                    <a:pt x="296" y="271"/>
                    <a:pt x="302" y="258"/>
                  </a:cubicBezTo>
                  <a:cubicBezTo>
                    <a:pt x="292" y="266"/>
                    <a:pt x="270" y="275"/>
                    <a:pt x="250" y="278"/>
                  </a:cubicBezTo>
                  <a:cubicBezTo>
                    <a:pt x="231" y="281"/>
                    <a:pt x="213" y="285"/>
                    <a:pt x="193" y="304"/>
                  </a:cubicBezTo>
                  <a:cubicBezTo>
                    <a:pt x="207" y="285"/>
                    <a:pt x="218" y="259"/>
                    <a:pt x="222" y="239"/>
                  </a:cubicBezTo>
                  <a:cubicBezTo>
                    <a:pt x="247" y="224"/>
                    <a:pt x="252" y="219"/>
                    <a:pt x="264" y="193"/>
                  </a:cubicBezTo>
                  <a:cubicBezTo>
                    <a:pt x="276" y="166"/>
                    <a:pt x="287" y="154"/>
                    <a:pt x="290" y="154"/>
                  </a:cubicBezTo>
                  <a:cubicBezTo>
                    <a:pt x="277" y="157"/>
                    <a:pt x="231" y="171"/>
                    <a:pt x="222" y="209"/>
                  </a:cubicBezTo>
                  <a:cubicBezTo>
                    <a:pt x="219" y="185"/>
                    <a:pt x="206" y="162"/>
                    <a:pt x="206" y="158"/>
                  </a:cubicBezTo>
                  <a:cubicBezTo>
                    <a:pt x="217" y="149"/>
                    <a:pt x="229" y="139"/>
                    <a:pt x="236" y="109"/>
                  </a:cubicBezTo>
                  <a:cubicBezTo>
                    <a:pt x="242" y="84"/>
                    <a:pt x="250" y="74"/>
                    <a:pt x="253" y="70"/>
                  </a:cubicBezTo>
                  <a:cubicBezTo>
                    <a:pt x="239" y="76"/>
                    <a:pt x="191" y="101"/>
                    <a:pt x="203" y="152"/>
                  </a:cubicBezTo>
                  <a:cubicBezTo>
                    <a:pt x="199" y="144"/>
                    <a:pt x="189" y="126"/>
                    <a:pt x="183" y="107"/>
                  </a:cubicBezTo>
                  <a:cubicBezTo>
                    <a:pt x="181" y="95"/>
                    <a:pt x="181" y="81"/>
                    <a:pt x="188" y="67"/>
                  </a:cubicBezTo>
                  <a:cubicBezTo>
                    <a:pt x="211" y="53"/>
                    <a:pt x="216" y="38"/>
                    <a:pt x="221" y="29"/>
                  </a:cubicBezTo>
                  <a:cubicBezTo>
                    <a:pt x="221" y="29"/>
                    <a:pt x="235" y="5"/>
                    <a:pt x="242" y="0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iŝļiḑê">
              <a:extLst>
                <a:ext uri="{FF2B5EF4-FFF2-40B4-BE49-F238E27FC236}">
                  <a16:creationId xmlns:a16="http://schemas.microsoft.com/office/drawing/2014/main" id="{8B0491B6-1A6F-478B-BA35-34638CC6591A}"/>
                </a:ext>
              </a:extLst>
            </p:cNvPr>
            <p:cNvSpPr/>
            <p:nvPr/>
          </p:nvSpPr>
          <p:spPr bwMode="auto">
            <a:xfrm>
              <a:off x="2601913" y="2892425"/>
              <a:ext cx="128587" cy="123825"/>
            </a:xfrm>
            <a:custGeom>
              <a:avLst/>
              <a:gdLst>
                <a:gd name="T0" fmla="*/ 58 w 58"/>
                <a:gd name="T1" fmla="*/ 25 h 56"/>
                <a:gd name="T2" fmla="*/ 29 w 58"/>
                <a:gd name="T3" fmla="*/ 54 h 56"/>
                <a:gd name="T4" fmla="*/ 0 w 58"/>
                <a:gd name="T5" fmla="*/ 27 h 56"/>
                <a:gd name="T6" fmla="*/ 30 w 58"/>
                <a:gd name="T7" fmla="*/ 1 h 56"/>
                <a:gd name="T8" fmla="*/ 58 w 58"/>
                <a:gd name="T9" fmla="*/ 2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6">
                  <a:moveTo>
                    <a:pt x="58" y="25"/>
                  </a:moveTo>
                  <a:cubicBezTo>
                    <a:pt x="57" y="41"/>
                    <a:pt x="46" y="52"/>
                    <a:pt x="29" y="54"/>
                  </a:cubicBezTo>
                  <a:cubicBezTo>
                    <a:pt x="7" y="56"/>
                    <a:pt x="0" y="43"/>
                    <a:pt x="0" y="27"/>
                  </a:cubicBezTo>
                  <a:cubicBezTo>
                    <a:pt x="1" y="15"/>
                    <a:pt x="12" y="2"/>
                    <a:pt x="30" y="1"/>
                  </a:cubicBezTo>
                  <a:cubicBezTo>
                    <a:pt x="49" y="0"/>
                    <a:pt x="58" y="10"/>
                    <a:pt x="58" y="25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ïşľïḓe">
              <a:extLst>
                <a:ext uri="{FF2B5EF4-FFF2-40B4-BE49-F238E27FC236}">
                  <a16:creationId xmlns:a16="http://schemas.microsoft.com/office/drawing/2014/main" id="{CCFB09C0-A687-4884-9FE6-210764BC4F5A}"/>
                </a:ext>
              </a:extLst>
            </p:cNvPr>
            <p:cNvSpPr/>
            <p:nvPr/>
          </p:nvSpPr>
          <p:spPr bwMode="auto">
            <a:xfrm>
              <a:off x="2638425" y="3005138"/>
              <a:ext cx="74612" cy="95250"/>
            </a:xfrm>
            <a:custGeom>
              <a:avLst/>
              <a:gdLst>
                <a:gd name="T0" fmla="*/ 0 w 34"/>
                <a:gd name="T1" fmla="*/ 7 h 43"/>
                <a:gd name="T2" fmla="*/ 32 w 34"/>
                <a:gd name="T3" fmla="*/ 0 h 43"/>
                <a:gd name="T4" fmla="*/ 34 w 34"/>
                <a:gd name="T5" fmla="*/ 23 h 43"/>
                <a:gd name="T6" fmla="*/ 6 w 34"/>
                <a:gd name="T7" fmla="*/ 43 h 43"/>
                <a:gd name="T8" fmla="*/ 0 w 34"/>
                <a:gd name="T9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3">
                  <a:moveTo>
                    <a:pt x="0" y="7"/>
                  </a:moveTo>
                  <a:cubicBezTo>
                    <a:pt x="0" y="7"/>
                    <a:pt x="15" y="13"/>
                    <a:pt x="32" y="0"/>
                  </a:cubicBezTo>
                  <a:cubicBezTo>
                    <a:pt x="33" y="13"/>
                    <a:pt x="34" y="23"/>
                    <a:pt x="34" y="23"/>
                  </a:cubicBezTo>
                  <a:cubicBezTo>
                    <a:pt x="34" y="23"/>
                    <a:pt x="17" y="34"/>
                    <a:pt x="6" y="43"/>
                  </a:cubicBezTo>
                  <a:cubicBezTo>
                    <a:pt x="4" y="29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îṣļîdè">
              <a:extLst>
                <a:ext uri="{FF2B5EF4-FFF2-40B4-BE49-F238E27FC236}">
                  <a16:creationId xmlns:a16="http://schemas.microsoft.com/office/drawing/2014/main" id="{02F4EDB0-0ACC-49F8-B3BA-8C87CAD3CC7A}"/>
                </a:ext>
              </a:extLst>
            </p:cNvPr>
            <p:cNvSpPr/>
            <p:nvPr/>
          </p:nvSpPr>
          <p:spPr bwMode="auto">
            <a:xfrm>
              <a:off x="2657475" y="3127375"/>
              <a:ext cx="84137" cy="298450"/>
            </a:xfrm>
            <a:custGeom>
              <a:avLst/>
              <a:gdLst>
                <a:gd name="T0" fmla="*/ 0 w 38"/>
                <a:gd name="T1" fmla="*/ 11 h 135"/>
                <a:gd name="T2" fmla="*/ 28 w 38"/>
                <a:gd name="T3" fmla="*/ 0 h 135"/>
                <a:gd name="T4" fmla="*/ 38 w 38"/>
                <a:gd name="T5" fmla="*/ 129 h 135"/>
                <a:gd name="T6" fmla="*/ 19 w 38"/>
                <a:gd name="T7" fmla="*/ 133 h 135"/>
                <a:gd name="T8" fmla="*/ 0 w 38"/>
                <a:gd name="T9" fmla="*/ 1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35">
                  <a:moveTo>
                    <a:pt x="0" y="11"/>
                  </a:moveTo>
                  <a:cubicBezTo>
                    <a:pt x="0" y="11"/>
                    <a:pt x="27" y="1"/>
                    <a:pt x="28" y="0"/>
                  </a:cubicBezTo>
                  <a:cubicBezTo>
                    <a:pt x="28" y="7"/>
                    <a:pt x="38" y="129"/>
                    <a:pt x="38" y="129"/>
                  </a:cubicBezTo>
                  <a:cubicBezTo>
                    <a:pt x="38" y="129"/>
                    <a:pt x="26" y="135"/>
                    <a:pt x="19" y="133"/>
                  </a:cubicBezTo>
                  <a:cubicBezTo>
                    <a:pt x="17" y="122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íşļîḍé">
              <a:extLst>
                <a:ext uri="{FF2B5EF4-FFF2-40B4-BE49-F238E27FC236}">
                  <a16:creationId xmlns:a16="http://schemas.microsoft.com/office/drawing/2014/main" id="{A753ABF1-CE2D-4673-8060-C27DD49E2A12}"/>
                </a:ext>
              </a:extLst>
            </p:cNvPr>
            <p:cNvSpPr/>
            <p:nvPr/>
          </p:nvSpPr>
          <p:spPr bwMode="auto">
            <a:xfrm>
              <a:off x="2713038" y="3506788"/>
              <a:ext cx="61912" cy="301625"/>
            </a:xfrm>
            <a:custGeom>
              <a:avLst/>
              <a:gdLst>
                <a:gd name="T0" fmla="*/ 0 w 39"/>
                <a:gd name="T1" fmla="*/ 7 h 190"/>
                <a:gd name="T2" fmla="*/ 24 w 39"/>
                <a:gd name="T3" fmla="*/ 0 h 190"/>
                <a:gd name="T4" fmla="*/ 39 w 39"/>
                <a:gd name="T5" fmla="*/ 190 h 190"/>
                <a:gd name="T6" fmla="*/ 28 w 39"/>
                <a:gd name="T7" fmla="*/ 190 h 190"/>
                <a:gd name="T8" fmla="*/ 0 w 39"/>
                <a:gd name="T9" fmla="*/ 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90">
                  <a:moveTo>
                    <a:pt x="0" y="7"/>
                  </a:moveTo>
                  <a:lnTo>
                    <a:pt x="24" y="0"/>
                  </a:lnTo>
                  <a:lnTo>
                    <a:pt x="39" y="190"/>
                  </a:lnTo>
                  <a:lnTo>
                    <a:pt x="28" y="19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iŝḷîḍê">
              <a:extLst>
                <a:ext uri="{FF2B5EF4-FFF2-40B4-BE49-F238E27FC236}">
                  <a16:creationId xmlns:a16="http://schemas.microsoft.com/office/drawing/2014/main" id="{E80CCB63-B10A-41CA-9FE9-B2785EFDF1C0}"/>
                </a:ext>
              </a:extLst>
            </p:cNvPr>
            <p:cNvSpPr/>
            <p:nvPr/>
          </p:nvSpPr>
          <p:spPr bwMode="auto">
            <a:xfrm>
              <a:off x="2763838" y="3852863"/>
              <a:ext cx="22225" cy="90488"/>
            </a:xfrm>
            <a:custGeom>
              <a:avLst/>
              <a:gdLst>
                <a:gd name="T0" fmla="*/ 0 w 14"/>
                <a:gd name="T1" fmla="*/ 0 h 57"/>
                <a:gd name="T2" fmla="*/ 10 w 14"/>
                <a:gd name="T3" fmla="*/ 3 h 57"/>
                <a:gd name="T4" fmla="*/ 14 w 14"/>
                <a:gd name="T5" fmla="*/ 56 h 57"/>
                <a:gd name="T6" fmla="*/ 10 w 14"/>
                <a:gd name="T7" fmla="*/ 57 h 57"/>
                <a:gd name="T8" fmla="*/ 0 w 14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7">
                  <a:moveTo>
                    <a:pt x="0" y="0"/>
                  </a:moveTo>
                  <a:lnTo>
                    <a:pt x="10" y="3"/>
                  </a:lnTo>
                  <a:lnTo>
                    <a:pt x="14" y="56"/>
                  </a:lnTo>
                  <a:lnTo>
                    <a:pt x="10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8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îṧļíḓè">
              <a:extLst>
                <a:ext uri="{FF2B5EF4-FFF2-40B4-BE49-F238E27FC236}">
                  <a16:creationId xmlns:a16="http://schemas.microsoft.com/office/drawing/2014/main" id="{1E5FA08A-BED6-4CCD-BC59-9D2C6C6C7F77}"/>
                </a:ext>
              </a:extLst>
            </p:cNvPr>
            <p:cNvSpPr/>
            <p:nvPr/>
          </p:nvSpPr>
          <p:spPr bwMode="auto">
            <a:xfrm>
              <a:off x="2549525" y="3024188"/>
              <a:ext cx="390525" cy="377825"/>
            </a:xfrm>
            <a:custGeom>
              <a:avLst/>
              <a:gdLst>
                <a:gd name="T0" fmla="*/ 0 w 176"/>
                <a:gd name="T1" fmla="*/ 74 h 170"/>
                <a:gd name="T2" fmla="*/ 43 w 176"/>
                <a:gd name="T3" fmla="*/ 41 h 170"/>
                <a:gd name="T4" fmla="*/ 118 w 176"/>
                <a:gd name="T5" fmla="*/ 2 h 170"/>
                <a:gd name="T6" fmla="*/ 156 w 176"/>
                <a:gd name="T7" fmla="*/ 82 h 170"/>
                <a:gd name="T8" fmla="*/ 91 w 176"/>
                <a:gd name="T9" fmla="*/ 170 h 170"/>
                <a:gd name="T10" fmla="*/ 88 w 176"/>
                <a:gd name="T11" fmla="*/ 126 h 170"/>
                <a:gd name="T12" fmla="*/ 113 w 176"/>
                <a:gd name="T13" fmla="*/ 37 h 170"/>
                <a:gd name="T14" fmla="*/ 47 w 176"/>
                <a:gd name="T15" fmla="*/ 53 h 170"/>
                <a:gd name="T16" fmla="*/ 7 w 176"/>
                <a:gd name="T17" fmla="*/ 77 h 170"/>
                <a:gd name="T18" fmla="*/ 15 w 176"/>
                <a:gd name="T19" fmla="*/ 71 h 170"/>
                <a:gd name="T20" fmla="*/ 20 w 176"/>
                <a:gd name="T21" fmla="*/ 66 h 170"/>
                <a:gd name="T22" fmla="*/ 0 w 176"/>
                <a:gd name="T23" fmla="*/ 7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" h="170">
                  <a:moveTo>
                    <a:pt x="0" y="74"/>
                  </a:moveTo>
                  <a:cubicBezTo>
                    <a:pt x="0" y="74"/>
                    <a:pt x="1" y="42"/>
                    <a:pt x="43" y="41"/>
                  </a:cubicBezTo>
                  <a:cubicBezTo>
                    <a:pt x="66" y="24"/>
                    <a:pt x="84" y="7"/>
                    <a:pt x="118" y="2"/>
                  </a:cubicBezTo>
                  <a:cubicBezTo>
                    <a:pt x="152" y="0"/>
                    <a:pt x="176" y="27"/>
                    <a:pt x="156" y="82"/>
                  </a:cubicBezTo>
                  <a:cubicBezTo>
                    <a:pt x="134" y="138"/>
                    <a:pt x="89" y="170"/>
                    <a:pt x="91" y="170"/>
                  </a:cubicBezTo>
                  <a:cubicBezTo>
                    <a:pt x="90" y="156"/>
                    <a:pt x="88" y="126"/>
                    <a:pt x="88" y="126"/>
                  </a:cubicBezTo>
                  <a:cubicBezTo>
                    <a:pt x="88" y="126"/>
                    <a:pt x="145" y="50"/>
                    <a:pt x="113" y="37"/>
                  </a:cubicBezTo>
                  <a:cubicBezTo>
                    <a:pt x="113" y="37"/>
                    <a:pt x="99" y="27"/>
                    <a:pt x="47" y="53"/>
                  </a:cubicBezTo>
                  <a:cubicBezTo>
                    <a:pt x="38" y="68"/>
                    <a:pt x="29" y="77"/>
                    <a:pt x="7" y="77"/>
                  </a:cubicBezTo>
                  <a:cubicBezTo>
                    <a:pt x="9" y="75"/>
                    <a:pt x="11" y="74"/>
                    <a:pt x="15" y="71"/>
                  </a:cubicBezTo>
                  <a:cubicBezTo>
                    <a:pt x="19" y="69"/>
                    <a:pt x="20" y="66"/>
                    <a:pt x="20" y="66"/>
                  </a:cubicBezTo>
                  <a:cubicBezTo>
                    <a:pt x="20" y="66"/>
                    <a:pt x="5" y="72"/>
                    <a:pt x="0" y="74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îṥ1iḑe">
              <a:extLst>
                <a:ext uri="{FF2B5EF4-FFF2-40B4-BE49-F238E27FC236}">
                  <a16:creationId xmlns:a16="http://schemas.microsoft.com/office/drawing/2014/main" id="{6B833592-7EAA-4E92-81B6-FF78A7AFF5B5}"/>
                </a:ext>
              </a:extLst>
            </p:cNvPr>
            <p:cNvSpPr/>
            <p:nvPr/>
          </p:nvSpPr>
          <p:spPr bwMode="auto">
            <a:xfrm>
              <a:off x="2600325" y="3132138"/>
              <a:ext cx="17462" cy="14288"/>
            </a:xfrm>
            <a:custGeom>
              <a:avLst/>
              <a:gdLst>
                <a:gd name="T0" fmla="*/ 2 w 8"/>
                <a:gd name="T1" fmla="*/ 2 h 7"/>
                <a:gd name="T2" fmla="*/ 5 w 8"/>
                <a:gd name="T3" fmla="*/ 4 h 7"/>
                <a:gd name="T4" fmla="*/ 4 w 8"/>
                <a:gd name="T5" fmla="*/ 1 h 7"/>
                <a:gd name="T6" fmla="*/ 8 w 8"/>
                <a:gd name="T7" fmla="*/ 4 h 7"/>
                <a:gd name="T8" fmla="*/ 2 w 8"/>
                <a:gd name="T9" fmla="*/ 6 h 7"/>
                <a:gd name="T10" fmla="*/ 2 w 8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2" y="2"/>
                  </a:moveTo>
                  <a:cubicBezTo>
                    <a:pt x="2" y="2"/>
                    <a:pt x="4" y="3"/>
                    <a:pt x="5" y="4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6" y="1"/>
                    <a:pt x="8" y="0"/>
                    <a:pt x="8" y="4"/>
                  </a:cubicBezTo>
                  <a:cubicBezTo>
                    <a:pt x="7" y="6"/>
                    <a:pt x="5" y="7"/>
                    <a:pt x="2" y="6"/>
                  </a:cubicBezTo>
                  <a:cubicBezTo>
                    <a:pt x="1" y="6"/>
                    <a:pt x="0" y="4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íšḷíďe">
              <a:extLst>
                <a:ext uri="{FF2B5EF4-FFF2-40B4-BE49-F238E27FC236}">
                  <a16:creationId xmlns:a16="http://schemas.microsoft.com/office/drawing/2014/main" id="{D734CA29-DE06-40AA-95EC-DB416C0DB13A}"/>
                </a:ext>
              </a:extLst>
            </p:cNvPr>
            <p:cNvSpPr/>
            <p:nvPr/>
          </p:nvSpPr>
          <p:spPr bwMode="auto">
            <a:xfrm>
              <a:off x="2633663" y="3379788"/>
              <a:ext cx="407987" cy="495300"/>
            </a:xfrm>
            <a:custGeom>
              <a:avLst/>
              <a:gdLst>
                <a:gd name="T0" fmla="*/ 23 w 184"/>
                <a:gd name="T1" fmla="*/ 2 h 223"/>
                <a:gd name="T2" fmla="*/ 25 w 184"/>
                <a:gd name="T3" fmla="*/ 22 h 223"/>
                <a:gd name="T4" fmla="*/ 65 w 184"/>
                <a:gd name="T5" fmla="*/ 15 h 223"/>
                <a:gd name="T6" fmla="*/ 171 w 184"/>
                <a:gd name="T7" fmla="*/ 72 h 223"/>
                <a:gd name="T8" fmla="*/ 133 w 184"/>
                <a:gd name="T9" fmla="*/ 195 h 223"/>
                <a:gd name="T10" fmla="*/ 0 w 184"/>
                <a:gd name="T11" fmla="*/ 172 h 223"/>
                <a:gd name="T12" fmla="*/ 124 w 184"/>
                <a:gd name="T13" fmla="*/ 176 h 223"/>
                <a:gd name="T14" fmla="*/ 141 w 184"/>
                <a:gd name="T15" fmla="*/ 74 h 223"/>
                <a:gd name="T16" fmla="*/ 68 w 184"/>
                <a:gd name="T17" fmla="*/ 48 h 223"/>
                <a:gd name="T18" fmla="*/ 4 w 184"/>
                <a:gd name="T19" fmla="*/ 39 h 223"/>
                <a:gd name="T20" fmla="*/ 23 w 184"/>
                <a:gd name="T21" fmla="*/ 2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4" h="223">
                  <a:moveTo>
                    <a:pt x="23" y="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9" y="27"/>
                    <a:pt x="65" y="15"/>
                  </a:cubicBezTo>
                  <a:cubicBezTo>
                    <a:pt x="97" y="9"/>
                    <a:pt x="142" y="0"/>
                    <a:pt x="171" y="72"/>
                  </a:cubicBezTo>
                  <a:cubicBezTo>
                    <a:pt x="184" y="117"/>
                    <a:pt x="173" y="164"/>
                    <a:pt x="133" y="195"/>
                  </a:cubicBezTo>
                  <a:cubicBezTo>
                    <a:pt x="95" y="222"/>
                    <a:pt x="50" y="223"/>
                    <a:pt x="0" y="172"/>
                  </a:cubicBezTo>
                  <a:cubicBezTo>
                    <a:pt x="18" y="186"/>
                    <a:pt x="73" y="221"/>
                    <a:pt x="124" y="176"/>
                  </a:cubicBezTo>
                  <a:cubicBezTo>
                    <a:pt x="157" y="143"/>
                    <a:pt x="157" y="110"/>
                    <a:pt x="141" y="74"/>
                  </a:cubicBezTo>
                  <a:cubicBezTo>
                    <a:pt x="124" y="41"/>
                    <a:pt x="102" y="39"/>
                    <a:pt x="68" y="48"/>
                  </a:cubicBezTo>
                  <a:cubicBezTo>
                    <a:pt x="30" y="58"/>
                    <a:pt x="11" y="71"/>
                    <a:pt x="4" y="39"/>
                  </a:cubicBezTo>
                  <a:cubicBezTo>
                    <a:pt x="4" y="39"/>
                    <a:pt x="1" y="20"/>
                    <a:pt x="23" y="2"/>
                  </a:cubicBezTo>
                  <a:close/>
                </a:path>
              </a:pathLst>
            </a:custGeom>
            <a:solidFill>
              <a:srgbClr val="D02B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ïṩľidè">
              <a:extLst>
                <a:ext uri="{FF2B5EF4-FFF2-40B4-BE49-F238E27FC236}">
                  <a16:creationId xmlns:a16="http://schemas.microsoft.com/office/drawing/2014/main" id="{7A935D2C-D76D-4C6A-9FFF-CC06E1F2E089}"/>
                </a:ext>
              </a:extLst>
            </p:cNvPr>
            <p:cNvSpPr/>
            <p:nvPr/>
          </p:nvSpPr>
          <p:spPr bwMode="auto">
            <a:xfrm>
              <a:off x="391160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7 h 49"/>
                <a:gd name="T8" fmla="*/ 0 w 42"/>
                <a:gd name="T9" fmla="*/ 2 h 49"/>
                <a:gd name="T10" fmla="*/ 0 w 42"/>
                <a:gd name="T11" fmla="*/ 0 h 49"/>
                <a:gd name="T12" fmla="*/ 23 w 42"/>
                <a:gd name="T13" fmla="*/ 0 h 49"/>
                <a:gd name="T14" fmla="*/ 39 w 42"/>
                <a:gd name="T15" fmla="*/ 12 h 49"/>
                <a:gd name="T16" fmla="*/ 29 w 42"/>
                <a:gd name="T17" fmla="*/ 23 h 49"/>
                <a:gd name="T18" fmla="*/ 42 w 42"/>
                <a:gd name="T19" fmla="*/ 36 h 49"/>
                <a:gd name="T20" fmla="*/ 25 w 42"/>
                <a:gd name="T21" fmla="*/ 49 h 49"/>
                <a:gd name="T22" fmla="*/ 0 w 42"/>
                <a:gd name="T23" fmla="*/ 49 h 49"/>
                <a:gd name="T24" fmla="*/ 10 w 42"/>
                <a:gd name="T25" fmla="*/ 22 h 49"/>
                <a:gd name="T26" fmla="*/ 23 w 42"/>
                <a:gd name="T27" fmla="*/ 22 h 49"/>
                <a:gd name="T28" fmla="*/ 35 w 42"/>
                <a:gd name="T29" fmla="*/ 11 h 49"/>
                <a:gd name="T30" fmla="*/ 23 w 42"/>
                <a:gd name="T31" fmla="*/ 2 h 49"/>
                <a:gd name="T32" fmla="*/ 16 w 42"/>
                <a:gd name="T33" fmla="*/ 2 h 49"/>
                <a:gd name="T34" fmla="*/ 10 w 42"/>
                <a:gd name="T35" fmla="*/ 7 h 49"/>
                <a:gd name="T36" fmla="*/ 10 w 42"/>
                <a:gd name="T37" fmla="*/ 22 h 49"/>
                <a:gd name="T38" fmla="*/ 10 w 42"/>
                <a:gd name="T39" fmla="*/ 24 h 49"/>
                <a:gd name="T40" fmla="*/ 10 w 42"/>
                <a:gd name="T41" fmla="*/ 43 h 49"/>
                <a:gd name="T42" fmla="*/ 16 w 42"/>
                <a:gd name="T43" fmla="*/ 48 h 49"/>
                <a:gd name="T44" fmla="*/ 24 w 42"/>
                <a:gd name="T45" fmla="*/ 48 h 49"/>
                <a:gd name="T46" fmla="*/ 37 w 42"/>
                <a:gd name="T47" fmla="*/ 36 h 49"/>
                <a:gd name="T48" fmla="*/ 24 w 42"/>
                <a:gd name="T49" fmla="*/ 24 h 49"/>
                <a:gd name="T50" fmla="*/ 10 w 42"/>
                <a:gd name="T51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7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4" y="0"/>
                    <a:pt x="39" y="5"/>
                    <a:pt x="39" y="12"/>
                  </a:cubicBezTo>
                  <a:cubicBezTo>
                    <a:pt x="39" y="16"/>
                    <a:pt x="37" y="20"/>
                    <a:pt x="29" y="23"/>
                  </a:cubicBezTo>
                  <a:cubicBezTo>
                    <a:pt x="38" y="24"/>
                    <a:pt x="42" y="29"/>
                    <a:pt x="42" y="36"/>
                  </a:cubicBezTo>
                  <a:cubicBezTo>
                    <a:pt x="42" y="43"/>
                    <a:pt x="36" y="49"/>
                    <a:pt x="25" y="49"/>
                  </a:cubicBezTo>
                  <a:lnTo>
                    <a:pt x="0" y="49"/>
                  </a:lnTo>
                  <a:close/>
                  <a:moveTo>
                    <a:pt x="10" y="22"/>
                  </a:moveTo>
                  <a:cubicBezTo>
                    <a:pt x="23" y="22"/>
                    <a:pt x="23" y="22"/>
                    <a:pt x="23" y="22"/>
                  </a:cubicBezTo>
                  <a:cubicBezTo>
                    <a:pt x="30" y="22"/>
                    <a:pt x="35" y="17"/>
                    <a:pt x="35" y="11"/>
                  </a:cubicBezTo>
                  <a:cubicBezTo>
                    <a:pt x="35" y="7"/>
                    <a:pt x="31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7"/>
                  </a:cubicBezTo>
                  <a:lnTo>
                    <a:pt x="10" y="22"/>
                  </a:lnTo>
                  <a:close/>
                  <a:moveTo>
                    <a:pt x="10" y="24"/>
                  </a:moveTo>
                  <a:cubicBezTo>
                    <a:pt x="10" y="43"/>
                    <a:pt x="10" y="43"/>
                    <a:pt x="10" y="43"/>
                  </a:cubicBezTo>
                  <a:cubicBezTo>
                    <a:pt x="10" y="47"/>
                    <a:pt x="12" y="48"/>
                    <a:pt x="16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32" y="48"/>
                    <a:pt x="37" y="42"/>
                    <a:pt x="37" y="36"/>
                  </a:cubicBezTo>
                  <a:cubicBezTo>
                    <a:pt x="37" y="30"/>
                    <a:pt x="32" y="24"/>
                    <a:pt x="24" y="24"/>
                  </a:cubicBezTo>
                  <a:lnTo>
                    <a:pt x="10" y="24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iṥlïdê">
              <a:extLst>
                <a:ext uri="{FF2B5EF4-FFF2-40B4-BE49-F238E27FC236}">
                  <a16:creationId xmlns:a16="http://schemas.microsoft.com/office/drawing/2014/main" id="{FB9E4D4B-F994-4572-A03F-9A878C0FACDA}"/>
                </a:ext>
              </a:extLst>
            </p:cNvPr>
            <p:cNvSpPr/>
            <p:nvPr/>
          </p:nvSpPr>
          <p:spPr bwMode="auto">
            <a:xfrm>
              <a:off x="4071938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2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0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2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5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0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isļîḍê">
              <a:extLst>
                <a:ext uri="{FF2B5EF4-FFF2-40B4-BE49-F238E27FC236}">
                  <a16:creationId xmlns:a16="http://schemas.microsoft.com/office/drawing/2014/main" id="{8A915A8D-0B86-4319-8F16-BC851584B329}"/>
                </a:ext>
              </a:extLst>
            </p:cNvPr>
            <p:cNvSpPr/>
            <p:nvPr/>
          </p:nvSpPr>
          <p:spPr bwMode="auto">
            <a:xfrm>
              <a:off x="4232275" y="3832225"/>
              <a:ext cx="60325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8 w 19"/>
                <a:gd name="T19" fmla="*/ 44 h 49"/>
                <a:gd name="T20" fmla="*/ 8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4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4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8" y="46"/>
                    <a:pt x="8" y="4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îśḻíďé">
              <a:extLst>
                <a:ext uri="{FF2B5EF4-FFF2-40B4-BE49-F238E27FC236}">
                  <a16:creationId xmlns:a16="http://schemas.microsoft.com/office/drawing/2014/main" id="{AA95E4D0-AB2B-4968-90A3-370424C3BFC0}"/>
                </a:ext>
              </a:extLst>
            </p:cNvPr>
            <p:cNvSpPr/>
            <p:nvPr/>
          </p:nvSpPr>
          <p:spPr bwMode="auto">
            <a:xfrm>
              <a:off x="4319588" y="3832225"/>
              <a:ext cx="82550" cy="169863"/>
            </a:xfrm>
            <a:custGeom>
              <a:avLst/>
              <a:gdLst>
                <a:gd name="T0" fmla="*/ 26 w 26"/>
                <a:gd name="T1" fmla="*/ 0 h 50"/>
                <a:gd name="T2" fmla="*/ 26 w 26"/>
                <a:gd name="T3" fmla="*/ 2 h 50"/>
                <a:gd name="T4" fmla="*/ 19 w 26"/>
                <a:gd name="T5" fmla="*/ 6 h 50"/>
                <a:gd name="T6" fmla="*/ 19 w 26"/>
                <a:gd name="T7" fmla="*/ 37 h 50"/>
                <a:gd name="T8" fmla="*/ 9 w 26"/>
                <a:gd name="T9" fmla="*/ 50 h 50"/>
                <a:gd name="T10" fmla="*/ 0 w 26"/>
                <a:gd name="T11" fmla="*/ 45 h 50"/>
                <a:gd name="T12" fmla="*/ 3 w 26"/>
                <a:gd name="T13" fmla="*/ 41 h 50"/>
                <a:gd name="T14" fmla="*/ 6 w 26"/>
                <a:gd name="T15" fmla="*/ 45 h 50"/>
                <a:gd name="T16" fmla="*/ 10 w 26"/>
                <a:gd name="T17" fmla="*/ 49 h 50"/>
                <a:gd name="T18" fmla="*/ 15 w 26"/>
                <a:gd name="T19" fmla="*/ 38 h 50"/>
                <a:gd name="T20" fmla="*/ 15 w 26"/>
                <a:gd name="T21" fmla="*/ 6 h 50"/>
                <a:gd name="T22" fmla="*/ 8 w 26"/>
                <a:gd name="T23" fmla="*/ 2 h 50"/>
                <a:gd name="T24" fmla="*/ 8 w 26"/>
                <a:gd name="T25" fmla="*/ 0 h 50"/>
                <a:gd name="T26" fmla="*/ 26 w 26"/>
                <a:gd name="T2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50">
                  <a:moveTo>
                    <a:pt x="26" y="0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1" y="2"/>
                    <a:pt x="19" y="3"/>
                    <a:pt x="19" y="6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46"/>
                    <a:pt x="15" y="50"/>
                    <a:pt x="9" y="50"/>
                  </a:cubicBezTo>
                  <a:cubicBezTo>
                    <a:pt x="4" y="50"/>
                    <a:pt x="0" y="49"/>
                    <a:pt x="0" y="45"/>
                  </a:cubicBezTo>
                  <a:cubicBezTo>
                    <a:pt x="0" y="43"/>
                    <a:pt x="1" y="41"/>
                    <a:pt x="3" y="41"/>
                  </a:cubicBezTo>
                  <a:cubicBezTo>
                    <a:pt x="5" y="41"/>
                    <a:pt x="6" y="43"/>
                    <a:pt x="6" y="45"/>
                  </a:cubicBezTo>
                  <a:cubicBezTo>
                    <a:pt x="6" y="47"/>
                    <a:pt x="7" y="49"/>
                    <a:pt x="10" y="49"/>
                  </a:cubicBezTo>
                  <a:cubicBezTo>
                    <a:pt x="13" y="49"/>
                    <a:pt x="15" y="44"/>
                    <a:pt x="15" y="3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3"/>
                    <a:pt x="13" y="2"/>
                    <a:pt x="8" y="2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í$ľíḋè">
              <a:extLst>
                <a:ext uri="{FF2B5EF4-FFF2-40B4-BE49-F238E27FC236}">
                  <a16:creationId xmlns:a16="http://schemas.microsoft.com/office/drawing/2014/main" id="{2509A424-F138-41A0-96DD-45113CE84D4E}"/>
                </a:ext>
              </a:extLst>
            </p:cNvPr>
            <p:cNvSpPr/>
            <p:nvPr/>
          </p:nvSpPr>
          <p:spPr bwMode="auto">
            <a:xfrm>
              <a:off x="4437063" y="3832225"/>
              <a:ext cx="58738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ïṧḷîḓê">
              <a:extLst>
                <a:ext uri="{FF2B5EF4-FFF2-40B4-BE49-F238E27FC236}">
                  <a16:creationId xmlns:a16="http://schemas.microsoft.com/office/drawing/2014/main" id="{E15D33D7-AF14-43BA-8DE5-24F5DE9659E7}"/>
                </a:ext>
              </a:extLst>
            </p:cNvPr>
            <p:cNvSpPr/>
            <p:nvPr/>
          </p:nvSpPr>
          <p:spPr bwMode="auto">
            <a:xfrm>
              <a:off x="4521200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7 w 49"/>
                <a:gd name="T5" fmla="*/ 43 h 50"/>
                <a:gd name="T6" fmla="*/ 7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9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íśļidè">
              <a:extLst>
                <a:ext uri="{FF2B5EF4-FFF2-40B4-BE49-F238E27FC236}">
                  <a16:creationId xmlns:a16="http://schemas.microsoft.com/office/drawing/2014/main" id="{7E95B297-B129-4C3B-AC30-CEC51F55CC30}"/>
                </a:ext>
              </a:extLst>
            </p:cNvPr>
            <p:cNvSpPr/>
            <p:nvPr/>
          </p:nvSpPr>
          <p:spPr bwMode="auto">
            <a:xfrm>
              <a:off x="4703763" y="3829050"/>
              <a:ext cx="144463" cy="173038"/>
            </a:xfrm>
            <a:custGeom>
              <a:avLst/>
              <a:gdLst>
                <a:gd name="T0" fmla="*/ 45 w 45"/>
                <a:gd name="T1" fmla="*/ 28 h 51"/>
                <a:gd name="T2" fmla="*/ 45 w 45"/>
                <a:gd name="T3" fmla="*/ 30 h 51"/>
                <a:gd name="T4" fmla="*/ 39 w 45"/>
                <a:gd name="T5" fmla="*/ 35 h 51"/>
                <a:gd name="T6" fmla="*/ 39 w 45"/>
                <a:gd name="T7" fmla="*/ 50 h 51"/>
                <a:gd name="T8" fmla="*/ 36 w 45"/>
                <a:gd name="T9" fmla="*/ 50 h 51"/>
                <a:gd name="T10" fmla="*/ 35 w 45"/>
                <a:gd name="T11" fmla="*/ 47 h 51"/>
                <a:gd name="T12" fmla="*/ 21 w 45"/>
                <a:gd name="T13" fmla="*/ 51 h 51"/>
                <a:gd name="T14" fmla="*/ 0 w 45"/>
                <a:gd name="T15" fmla="*/ 26 h 51"/>
                <a:gd name="T16" fmla="*/ 22 w 45"/>
                <a:gd name="T17" fmla="*/ 0 h 51"/>
                <a:gd name="T18" fmla="*/ 31 w 45"/>
                <a:gd name="T19" fmla="*/ 2 h 51"/>
                <a:gd name="T20" fmla="*/ 36 w 45"/>
                <a:gd name="T21" fmla="*/ 0 h 51"/>
                <a:gd name="T22" fmla="*/ 41 w 45"/>
                <a:gd name="T23" fmla="*/ 12 h 51"/>
                <a:gd name="T24" fmla="*/ 40 w 45"/>
                <a:gd name="T25" fmla="*/ 13 h 51"/>
                <a:gd name="T26" fmla="*/ 22 w 45"/>
                <a:gd name="T27" fmla="*/ 2 h 51"/>
                <a:gd name="T28" fmla="*/ 5 w 45"/>
                <a:gd name="T29" fmla="*/ 25 h 51"/>
                <a:gd name="T30" fmla="*/ 21 w 45"/>
                <a:gd name="T31" fmla="*/ 50 h 51"/>
                <a:gd name="T32" fmla="*/ 35 w 45"/>
                <a:gd name="T33" fmla="*/ 40 h 51"/>
                <a:gd name="T34" fmla="*/ 35 w 45"/>
                <a:gd name="T35" fmla="*/ 35 h 51"/>
                <a:gd name="T36" fmla="*/ 27 w 45"/>
                <a:gd name="T37" fmla="*/ 30 h 51"/>
                <a:gd name="T38" fmla="*/ 27 w 45"/>
                <a:gd name="T39" fmla="*/ 28 h 51"/>
                <a:gd name="T40" fmla="*/ 45 w 45"/>
                <a:gd name="T41" fmla="*/ 2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51">
                  <a:moveTo>
                    <a:pt x="45" y="28"/>
                  </a:moveTo>
                  <a:cubicBezTo>
                    <a:pt x="45" y="30"/>
                    <a:pt x="45" y="30"/>
                    <a:pt x="45" y="30"/>
                  </a:cubicBezTo>
                  <a:cubicBezTo>
                    <a:pt x="40" y="30"/>
                    <a:pt x="39" y="32"/>
                    <a:pt x="39" y="35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2" y="49"/>
                    <a:pt x="28" y="51"/>
                    <a:pt x="21" y="51"/>
                  </a:cubicBezTo>
                  <a:cubicBezTo>
                    <a:pt x="8" y="51"/>
                    <a:pt x="0" y="42"/>
                    <a:pt x="0" y="26"/>
                  </a:cubicBezTo>
                  <a:cubicBezTo>
                    <a:pt x="0" y="11"/>
                    <a:pt x="9" y="0"/>
                    <a:pt x="22" y="0"/>
                  </a:cubicBezTo>
                  <a:cubicBezTo>
                    <a:pt x="26" y="0"/>
                    <a:pt x="29" y="1"/>
                    <a:pt x="31" y="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6" y="8"/>
                    <a:pt x="31" y="2"/>
                    <a:pt x="22" y="2"/>
                  </a:cubicBezTo>
                  <a:cubicBezTo>
                    <a:pt x="12" y="2"/>
                    <a:pt x="5" y="12"/>
                    <a:pt x="5" y="25"/>
                  </a:cubicBezTo>
                  <a:cubicBezTo>
                    <a:pt x="5" y="42"/>
                    <a:pt x="13" y="50"/>
                    <a:pt x="21" y="50"/>
                  </a:cubicBezTo>
                  <a:cubicBezTo>
                    <a:pt x="29" y="50"/>
                    <a:pt x="35" y="44"/>
                    <a:pt x="35" y="40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2"/>
                    <a:pt x="33" y="30"/>
                    <a:pt x="27" y="30"/>
                  </a:cubicBezTo>
                  <a:cubicBezTo>
                    <a:pt x="27" y="28"/>
                    <a:pt x="27" y="28"/>
                    <a:pt x="27" y="28"/>
                  </a:cubicBezTo>
                  <a:lnTo>
                    <a:pt x="45" y="2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ïŝľiďè">
              <a:extLst>
                <a:ext uri="{FF2B5EF4-FFF2-40B4-BE49-F238E27FC236}">
                  <a16:creationId xmlns:a16="http://schemas.microsoft.com/office/drawing/2014/main" id="{4C491A62-F7EF-4F5E-835E-89DAC1F4F82B}"/>
                </a:ext>
              </a:extLst>
            </p:cNvPr>
            <p:cNvSpPr/>
            <p:nvPr/>
          </p:nvSpPr>
          <p:spPr bwMode="auto">
            <a:xfrm>
              <a:off x="4946650" y="3832225"/>
              <a:ext cx="157163" cy="169863"/>
            </a:xfrm>
            <a:custGeom>
              <a:avLst/>
              <a:gdLst>
                <a:gd name="T0" fmla="*/ 0 w 49"/>
                <a:gd name="T1" fmla="*/ 0 h 50"/>
                <a:gd name="T2" fmla="*/ 18 w 49"/>
                <a:gd name="T3" fmla="*/ 0 h 50"/>
                <a:gd name="T4" fmla="*/ 18 w 49"/>
                <a:gd name="T5" fmla="*/ 2 h 50"/>
                <a:gd name="T6" fmla="*/ 11 w 49"/>
                <a:gd name="T7" fmla="*/ 6 h 50"/>
                <a:gd name="T8" fmla="*/ 11 w 49"/>
                <a:gd name="T9" fmla="*/ 34 h 50"/>
                <a:gd name="T10" fmla="*/ 26 w 49"/>
                <a:gd name="T11" fmla="*/ 48 h 50"/>
                <a:gd name="T12" fmla="*/ 41 w 49"/>
                <a:gd name="T13" fmla="*/ 34 h 50"/>
                <a:gd name="T14" fmla="*/ 41 w 49"/>
                <a:gd name="T15" fmla="*/ 6 h 50"/>
                <a:gd name="T16" fmla="*/ 34 w 49"/>
                <a:gd name="T17" fmla="*/ 2 h 50"/>
                <a:gd name="T18" fmla="*/ 34 w 49"/>
                <a:gd name="T19" fmla="*/ 0 h 50"/>
                <a:gd name="T20" fmla="*/ 49 w 49"/>
                <a:gd name="T21" fmla="*/ 0 h 50"/>
                <a:gd name="T22" fmla="*/ 49 w 49"/>
                <a:gd name="T23" fmla="*/ 2 h 50"/>
                <a:gd name="T24" fmla="*/ 43 w 49"/>
                <a:gd name="T25" fmla="*/ 6 h 50"/>
                <a:gd name="T26" fmla="*/ 43 w 49"/>
                <a:gd name="T27" fmla="*/ 34 h 50"/>
                <a:gd name="T28" fmla="*/ 24 w 49"/>
                <a:gd name="T29" fmla="*/ 50 h 50"/>
                <a:gd name="T30" fmla="*/ 7 w 49"/>
                <a:gd name="T31" fmla="*/ 33 h 50"/>
                <a:gd name="T32" fmla="*/ 7 w 49"/>
                <a:gd name="T33" fmla="*/ 6 h 50"/>
                <a:gd name="T34" fmla="*/ 0 w 49"/>
                <a:gd name="T35" fmla="*/ 2 h 50"/>
                <a:gd name="T36" fmla="*/ 0 w 49"/>
                <a:gd name="T3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50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42"/>
                    <a:pt x="17" y="48"/>
                    <a:pt x="26" y="48"/>
                  </a:cubicBezTo>
                  <a:cubicBezTo>
                    <a:pt x="33" y="48"/>
                    <a:pt x="41" y="45"/>
                    <a:pt x="41" y="34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9" y="2"/>
                    <a:pt x="34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3" y="3"/>
                    <a:pt x="43" y="6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45"/>
                    <a:pt x="35" y="50"/>
                    <a:pt x="24" y="50"/>
                  </a:cubicBezTo>
                  <a:cubicBezTo>
                    <a:pt x="15" y="50"/>
                    <a:pt x="7" y="45"/>
                    <a:pt x="7" y="3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îšľïďé">
              <a:extLst>
                <a:ext uri="{FF2B5EF4-FFF2-40B4-BE49-F238E27FC236}">
                  <a16:creationId xmlns:a16="http://schemas.microsoft.com/office/drawing/2014/main" id="{7AF7FAF5-0392-4188-A566-666AA13B0B00}"/>
                </a:ext>
              </a:extLst>
            </p:cNvPr>
            <p:cNvSpPr/>
            <p:nvPr/>
          </p:nvSpPr>
          <p:spPr bwMode="auto">
            <a:xfrm>
              <a:off x="51260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6 w 49"/>
                <a:gd name="T5" fmla="*/ 43 h 50"/>
                <a:gd name="T6" fmla="*/ 6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9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iŝľïďê">
              <a:extLst>
                <a:ext uri="{FF2B5EF4-FFF2-40B4-BE49-F238E27FC236}">
                  <a16:creationId xmlns:a16="http://schemas.microsoft.com/office/drawing/2014/main" id="{6CA86A81-89D2-42B6-B1AD-60CEDBEADF06}"/>
                </a:ext>
              </a:extLst>
            </p:cNvPr>
            <p:cNvSpPr/>
            <p:nvPr/>
          </p:nvSpPr>
          <p:spPr bwMode="auto">
            <a:xfrm>
              <a:off x="5310188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ïṧlïďè">
              <a:extLst>
                <a:ext uri="{FF2B5EF4-FFF2-40B4-BE49-F238E27FC236}">
                  <a16:creationId xmlns:a16="http://schemas.microsoft.com/office/drawing/2014/main" id="{41715848-45B3-4ACF-BF11-BDD7D915C34C}"/>
                </a:ext>
              </a:extLst>
            </p:cNvPr>
            <p:cNvSpPr/>
            <p:nvPr/>
          </p:nvSpPr>
          <p:spPr bwMode="auto">
            <a:xfrm>
              <a:off x="5389563" y="3832225"/>
              <a:ext cx="150813" cy="169863"/>
            </a:xfrm>
            <a:custGeom>
              <a:avLst/>
              <a:gdLst>
                <a:gd name="T0" fmla="*/ 32 w 47"/>
                <a:gd name="T1" fmla="*/ 0 h 50"/>
                <a:gd name="T2" fmla="*/ 47 w 47"/>
                <a:gd name="T3" fmla="*/ 0 h 50"/>
                <a:gd name="T4" fmla="*/ 47 w 47"/>
                <a:gd name="T5" fmla="*/ 2 h 50"/>
                <a:gd name="T6" fmla="*/ 40 w 47"/>
                <a:gd name="T7" fmla="*/ 7 h 50"/>
                <a:gd name="T8" fmla="*/ 24 w 47"/>
                <a:gd name="T9" fmla="*/ 50 h 50"/>
                <a:gd name="T10" fmla="*/ 23 w 47"/>
                <a:gd name="T11" fmla="*/ 50 h 50"/>
                <a:gd name="T12" fmla="*/ 7 w 47"/>
                <a:gd name="T13" fmla="*/ 6 h 50"/>
                <a:gd name="T14" fmla="*/ 0 w 47"/>
                <a:gd name="T15" fmla="*/ 2 h 50"/>
                <a:gd name="T16" fmla="*/ 0 w 47"/>
                <a:gd name="T17" fmla="*/ 0 h 50"/>
                <a:gd name="T18" fmla="*/ 18 w 47"/>
                <a:gd name="T19" fmla="*/ 0 h 50"/>
                <a:gd name="T20" fmla="*/ 18 w 47"/>
                <a:gd name="T21" fmla="*/ 2 h 50"/>
                <a:gd name="T22" fmla="*/ 11 w 47"/>
                <a:gd name="T23" fmla="*/ 4 h 50"/>
                <a:gd name="T24" fmla="*/ 12 w 47"/>
                <a:gd name="T25" fmla="*/ 5 h 50"/>
                <a:gd name="T26" fmla="*/ 25 w 47"/>
                <a:gd name="T27" fmla="*/ 43 h 50"/>
                <a:gd name="T28" fmla="*/ 38 w 47"/>
                <a:gd name="T29" fmla="*/ 7 h 50"/>
                <a:gd name="T30" fmla="*/ 39 w 47"/>
                <a:gd name="T31" fmla="*/ 4 h 50"/>
                <a:gd name="T32" fmla="*/ 32 w 47"/>
                <a:gd name="T33" fmla="*/ 2 h 50"/>
                <a:gd name="T34" fmla="*/ 32 w 47"/>
                <a:gd name="T3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50">
                  <a:moveTo>
                    <a:pt x="32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3" y="2"/>
                    <a:pt x="42" y="3"/>
                    <a:pt x="40" y="7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4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2"/>
                    <a:pt x="11" y="4"/>
                  </a:cubicBezTo>
                  <a:cubicBezTo>
                    <a:pt x="11" y="4"/>
                    <a:pt x="11" y="5"/>
                    <a:pt x="12" y="5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9" y="6"/>
                    <a:pt x="39" y="5"/>
                    <a:pt x="39" y="4"/>
                  </a:cubicBezTo>
                  <a:cubicBezTo>
                    <a:pt x="39" y="3"/>
                    <a:pt x="37" y="2"/>
                    <a:pt x="32" y="2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iṥľîḋe">
              <a:extLst>
                <a:ext uri="{FF2B5EF4-FFF2-40B4-BE49-F238E27FC236}">
                  <a16:creationId xmlns:a16="http://schemas.microsoft.com/office/drawing/2014/main" id="{3299943C-A9E4-40D5-B4F9-253173CBE676}"/>
                </a:ext>
              </a:extLst>
            </p:cNvPr>
            <p:cNvSpPr/>
            <p:nvPr/>
          </p:nvSpPr>
          <p:spPr bwMode="auto">
            <a:xfrm>
              <a:off x="556260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6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íślîḋè">
              <a:extLst>
                <a:ext uri="{FF2B5EF4-FFF2-40B4-BE49-F238E27FC236}">
                  <a16:creationId xmlns:a16="http://schemas.microsoft.com/office/drawing/2014/main" id="{0777915A-EABA-40A9-94C7-A0B5BEE86322}"/>
                </a:ext>
              </a:extLst>
            </p:cNvPr>
            <p:cNvSpPr/>
            <p:nvPr/>
          </p:nvSpPr>
          <p:spPr bwMode="auto">
            <a:xfrm>
              <a:off x="5722938" y="3832225"/>
              <a:ext cx="138113" cy="166688"/>
            </a:xfrm>
            <a:custGeom>
              <a:avLst/>
              <a:gdLst>
                <a:gd name="T0" fmla="*/ 0 w 43"/>
                <a:gd name="T1" fmla="*/ 49 h 49"/>
                <a:gd name="T2" fmla="*/ 0 w 43"/>
                <a:gd name="T3" fmla="*/ 48 h 49"/>
                <a:gd name="T4" fmla="*/ 6 w 43"/>
                <a:gd name="T5" fmla="*/ 43 h 49"/>
                <a:gd name="T6" fmla="*/ 6 w 43"/>
                <a:gd name="T7" fmla="*/ 6 h 49"/>
                <a:gd name="T8" fmla="*/ 0 w 43"/>
                <a:gd name="T9" fmla="*/ 2 h 49"/>
                <a:gd name="T10" fmla="*/ 0 w 43"/>
                <a:gd name="T11" fmla="*/ 0 h 49"/>
                <a:gd name="T12" fmla="*/ 22 w 43"/>
                <a:gd name="T13" fmla="*/ 0 h 49"/>
                <a:gd name="T14" fmla="*/ 38 w 43"/>
                <a:gd name="T15" fmla="*/ 12 h 49"/>
                <a:gd name="T16" fmla="*/ 24 w 43"/>
                <a:gd name="T17" fmla="*/ 25 h 49"/>
                <a:gd name="T18" fmla="*/ 36 w 43"/>
                <a:gd name="T19" fmla="*/ 44 h 49"/>
                <a:gd name="T20" fmla="*/ 43 w 43"/>
                <a:gd name="T21" fmla="*/ 48 h 49"/>
                <a:gd name="T22" fmla="*/ 43 w 43"/>
                <a:gd name="T23" fmla="*/ 49 h 49"/>
                <a:gd name="T24" fmla="*/ 33 w 43"/>
                <a:gd name="T25" fmla="*/ 49 h 49"/>
                <a:gd name="T26" fmla="*/ 20 w 43"/>
                <a:gd name="T27" fmla="*/ 25 h 49"/>
                <a:gd name="T28" fmla="*/ 10 w 43"/>
                <a:gd name="T29" fmla="*/ 25 h 49"/>
                <a:gd name="T30" fmla="*/ 10 w 43"/>
                <a:gd name="T31" fmla="*/ 43 h 49"/>
                <a:gd name="T32" fmla="*/ 17 w 43"/>
                <a:gd name="T33" fmla="*/ 48 h 49"/>
                <a:gd name="T34" fmla="*/ 17 w 43"/>
                <a:gd name="T35" fmla="*/ 49 h 49"/>
                <a:gd name="T36" fmla="*/ 0 w 43"/>
                <a:gd name="T37" fmla="*/ 49 h 49"/>
                <a:gd name="T38" fmla="*/ 10 w 43"/>
                <a:gd name="T39" fmla="*/ 23 h 49"/>
                <a:gd name="T40" fmla="*/ 23 w 43"/>
                <a:gd name="T41" fmla="*/ 23 h 49"/>
                <a:gd name="T42" fmla="*/ 33 w 43"/>
                <a:gd name="T43" fmla="*/ 12 h 49"/>
                <a:gd name="T44" fmla="*/ 21 w 43"/>
                <a:gd name="T45" fmla="*/ 2 h 49"/>
                <a:gd name="T46" fmla="*/ 15 w 43"/>
                <a:gd name="T47" fmla="*/ 2 h 49"/>
                <a:gd name="T48" fmla="*/ 10 w 43"/>
                <a:gd name="T49" fmla="*/ 6 h 49"/>
                <a:gd name="T50" fmla="*/ 10 w 43"/>
                <a:gd name="T51" fmla="*/ 2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3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2" y="0"/>
                    <a:pt x="38" y="5"/>
                    <a:pt x="38" y="12"/>
                  </a:cubicBezTo>
                  <a:cubicBezTo>
                    <a:pt x="38" y="19"/>
                    <a:pt x="34" y="24"/>
                    <a:pt x="24" y="25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7" y="47"/>
                    <a:pt x="39" y="4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  <a:moveTo>
                    <a:pt x="10" y="23"/>
                  </a:moveTo>
                  <a:cubicBezTo>
                    <a:pt x="23" y="23"/>
                    <a:pt x="23" y="23"/>
                    <a:pt x="23" y="23"/>
                  </a:cubicBezTo>
                  <a:cubicBezTo>
                    <a:pt x="31" y="23"/>
                    <a:pt x="33" y="18"/>
                    <a:pt x="33" y="12"/>
                  </a:cubicBezTo>
                  <a:cubicBezTo>
                    <a:pt x="33" y="6"/>
                    <a:pt x="29" y="2"/>
                    <a:pt x="21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2" y="2"/>
                    <a:pt x="10" y="3"/>
                    <a:pt x="10" y="6"/>
                  </a:cubicBezTo>
                  <a:lnTo>
                    <a:pt x="10" y="23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isľiḓè">
              <a:extLst>
                <a:ext uri="{FF2B5EF4-FFF2-40B4-BE49-F238E27FC236}">
                  <a16:creationId xmlns:a16="http://schemas.microsoft.com/office/drawing/2014/main" id="{50FE3D32-9E49-4D46-A481-344B74DEA816}"/>
                </a:ext>
              </a:extLst>
            </p:cNvPr>
            <p:cNvSpPr/>
            <p:nvPr/>
          </p:nvSpPr>
          <p:spPr bwMode="auto">
            <a:xfrm>
              <a:off x="5886450" y="3829050"/>
              <a:ext cx="115888" cy="173038"/>
            </a:xfrm>
            <a:custGeom>
              <a:avLst/>
              <a:gdLst>
                <a:gd name="T0" fmla="*/ 2 w 36"/>
                <a:gd name="T1" fmla="*/ 38 h 51"/>
                <a:gd name="T2" fmla="*/ 20 w 36"/>
                <a:gd name="T3" fmla="*/ 50 h 51"/>
                <a:gd name="T4" fmla="*/ 33 w 36"/>
                <a:gd name="T5" fmla="*/ 39 h 51"/>
                <a:gd name="T6" fmla="*/ 18 w 36"/>
                <a:gd name="T7" fmla="*/ 27 h 51"/>
                <a:gd name="T8" fmla="*/ 2 w 36"/>
                <a:gd name="T9" fmla="*/ 12 h 51"/>
                <a:gd name="T10" fmla="*/ 17 w 36"/>
                <a:gd name="T11" fmla="*/ 0 h 51"/>
                <a:gd name="T12" fmla="*/ 26 w 36"/>
                <a:gd name="T13" fmla="*/ 2 h 51"/>
                <a:gd name="T14" fmla="*/ 27 w 36"/>
                <a:gd name="T15" fmla="*/ 2 h 51"/>
                <a:gd name="T16" fmla="*/ 31 w 36"/>
                <a:gd name="T17" fmla="*/ 1 h 51"/>
                <a:gd name="T18" fmla="*/ 35 w 36"/>
                <a:gd name="T19" fmla="*/ 13 h 51"/>
                <a:gd name="T20" fmla="*/ 34 w 36"/>
                <a:gd name="T21" fmla="*/ 14 h 51"/>
                <a:gd name="T22" fmla="*/ 16 w 36"/>
                <a:gd name="T23" fmla="*/ 2 h 51"/>
                <a:gd name="T24" fmla="*/ 6 w 36"/>
                <a:gd name="T25" fmla="*/ 11 h 51"/>
                <a:gd name="T26" fmla="*/ 20 w 36"/>
                <a:gd name="T27" fmla="*/ 23 h 51"/>
                <a:gd name="T28" fmla="*/ 36 w 36"/>
                <a:gd name="T29" fmla="*/ 38 h 51"/>
                <a:gd name="T30" fmla="*/ 21 w 36"/>
                <a:gd name="T31" fmla="*/ 51 h 51"/>
                <a:gd name="T32" fmla="*/ 10 w 36"/>
                <a:gd name="T33" fmla="*/ 49 h 51"/>
                <a:gd name="T34" fmla="*/ 5 w 36"/>
                <a:gd name="T35" fmla="*/ 51 h 51"/>
                <a:gd name="T36" fmla="*/ 0 w 36"/>
                <a:gd name="T37" fmla="*/ 38 h 51"/>
                <a:gd name="T38" fmla="*/ 2 w 36"/>
                <a:gd name="T3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51">
                  <a:moveTo>
                    <a:pt x="2" y="38"/>
                  </a:moveTo>
                  <a:cubicBezTo>
                    <a:pt x="5" y="43"/>
                    <a:pt x="11" y="50"/>
                    <a:pt x="20" y="50"/>
                  </a:cubicBezTo>
                  <a:cubicBezTo>
                    <a:pt x="27" y="50"/>
                    <a:pt x="33" y="47"/>
                    <a:pt x="33" y="39"/>
                  </a:cubicBezTo>
                  <a:cubicBezTo>
                    <a:pt x="33" y="32"/>
                    <a:pt x="28" y="30"/>
                    <a:pt x="18" y="27"/>
                  </a:cubicBezTo>
                  <a:cubicBezTo>
                    <a:pt x="10" y="25"/>
                    <a:pt x="2" y="21"/>
                    <a:pt x="2" y="12"/>
                  </a:cubicBezTo>
                  <a:cubicBezTo>
                    <a:pt x="2" y="7"/>
                    <a:pt x="6" y="0"/>
                    <a:pt x="17" y="0"/>
                  </a:cubicBezTo>
                  <a:cubicBezTo>
                    <a:pt x="22" y="0"/>
                    <a:pt x="25" y="2"/>
                    <a:pt x="26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0" y="7"/>
                    <a:pt x="24" y="2"/>
                    <a:pt x="16" y="2"/>
                  </a:cubicBezTo>
                  <a:cubicBezTo>
                    <a:pt x="11" y="2"/>
                    <a:pt x="6" y="4"/>
                    <a:pt x="6" y="11"/>
                  </a:cubicBezTo>
                  <a:cubicBezTo>
                    <a:pt x="6" y="19"/>
                    <a:pt x="13" y="21"/>
                    <a:pt x="20" y="23"/>
                  </a:cubicBezTo>
                  <a:cubicBezTo>
                    <a:pt x="29" y="26"/>
                    <a:pt x="36" y="29"/>
                    <a:pt x="36" y="38"/>
                  </a:cubicBezTo>
                  <a:cubicBezTo>
                    <a:pt x="36" y="47"/>
                    <a:pt x="29" y="51"/>
                    <a:pt x="21" y="51"/>
                  </a:cubicBezTo>
                  <a:cubicBezTo>
                    <a:pt x="16" y="51"/>
                    <a:pt x="12" y="49"/>
                    <a:pt x="10" y="49"/>
                  </a:cubicBezTo>
                  <a:cubicBezTo>
                    <a:pt x="8" y="49"/>
                    <a:pt x="6" y="50"/>
                    <a:pt x="5" y="51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2" y="3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isḻiḍe">
              <a:extLst>
                <a:ext uri="{FF2B5EF4-FFF2-40B4-BE49-F238E27FC236}">
                  <a16:creationId xmlns:a16="http://schemas.microsoft.com/office/drawing/2014/main" id="{F4B2A823-EB0E-4252-AE2F-63CE01A0251E}"/>
                </a:ext>
              </a:extLst>
            </p:cNvPr>
            <p:cNvSpPr/>
            <p:nvPr/>
          </p:nvSpPr>
          <p:spPr bwMode="auto">
            <a:xfrm>
              <a:off x="6037263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îṥlïḋe">
              <a:extLst>
                <a:ext uri="{FF2B5EF4-FFF2-40B4-BE49-F238E27FC236}">
                  <a16:creationId xmlns:a16="http://schemas.microsoft.com/office/drawing/2014/main" id="{6AD8E8B6-6A8E-4856-8323-D622EA7E1851}"/>
                </a:ext>
              </a:extLst>
            </p:cNvPr>
            <p:cNvSpPr/>
            <p:nvPr/>
          </p:nvSpPr>
          <p:spPr bwMode="auto">
            <a:xfrm>
              <a:off x="6121400" y="3832225"/>
              <a:ext cx="157163" cy="166688"/>
            </a:xfrm>
            <a:custGeom>
              <a:avLst/>
              <a:gdLst>
                <a:gd name="T0" fmla="*/ 15 w 49"/>
                <a:gd name="T1" fmla="*/ 49 h 49"/>
                <a:gd name="T2" fmla="*/ 15 w 49"/>
                <a:gd name="T3" fmla="*/ 48 h 49"/>
                <a:gd name="T4" fmla="*/ 22 w 49"/>
                <a:gd name="T5" fmla="*/ 44 h 49"/>
                <a:gd name="T6" fmla="*/ 22 w 49"/>
                <a:gd name="T7" fmla="*/ 6 h 49"/>
                <a:gd name="T8" fmla="*/ 17 w 49"/>
                <a:gd name="T9" fmla="*/ 2 h 49"/>
                <a:gd name="T10" fmla="*/ 1 w 49"/>
                <a:gd name="T11" fmla="*/ 12 h 49"/>
                <a:gd name="T12" fmla="*/ 0 w 49"/>
                <a:gd name="T13" fmla="*/ 12 h 49"/>
                <a:gd name="T14" fmla="*/ 4 w 49"/>
                <a:gd name="T15" fmla="*/ 0 h 49"/>
                <a:gd name="T16" fmla="*/ 45 w 49"/>
                <a:gd name="T17" fmla="*/ 0 h 49"/>
                <a:gd name="T18" fmla="*/ 49 w 49"/>
                <a:gd name="T19" fmla="*/ 12 h 49"/>
                <a:gd name="T20" fmla="*/ 48 w 49"/>
                <a:gd name="T21" fmla="*/ 13 h 49"/>
                <a:gd name="T22" fmla="*/ 33 w 49"/>
                <a:gd name="T23" fmla="*/ 2 h 49"/>
                <a:gd name="T24" fmla="*/ 27 w 49"/>
                <a:gd name="T25" fmla="*/ 6 h 49"/>
                <a:gd name="T26" fmla="*/ 27 w 49"/>
                <a:gd name="T27" fmla="*/ 44 h 49"/>
                <a:gd name="T28" fmla="*/ 34 w 49"/>
                <a:gd name="T29" fmla="*/ 48 h 49"/>
                <a:gd name="T30" fmla="*/ 34 w 49"/>
                <a:gd name="T31" fmla="*/ 49 h 49"/>
                <a:gd name="T32" fmla="*/ 15 w 49"/>
                <a:gd name="T3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49">
                  <a:moveTo>
                    <a:pt x="15" y="49"/>
                  </a:moveTo>
                  <a:cubicBezTo>
                    <a:pt x="15" y="48"/>
                    <a:pt x="15" y="48"/>
                    <a:pt x="15" y="48"/>
                  </a:cubicBezTo>
                  <a:cubicBezTo>
                    <a:pt x="19" y="48"/>
                    <a:pt x="22" y="47"/>
                    <a:pt x="22" y="44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3"/>
                    <a:pt x="21" y="2"/>
                    <a:pt x="17" y="2"/>
                  </a:cubicBezTo>
                  <a:cubicBezTo>
                    <a:pt x="8" y="2"/>
                    <a:pt x="4" y="7"/>
                    <a:pt x="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4" y="7"/>
                    <a:pt x="42" y="2"/>
                    <a:pt x="33" y="2"/>
                  </a:cubicBezTo>
                  <a:cubicBezTo>
                    <a:pt x="29" y="2"/>
                    <a:pt x="27" y="3"/>
                    <a:pt x="27" y="6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7"/>
                    <a:pt x="29" y="48"/>
                    <a:pt x="34" y="48"/>
                  </a:cubicBezTo>
                  <a:cubicBezTo>
                    <a:pt x="34" y="49"/>
                    <a:pt x="34" y="49"/>
                    <a:pt x="34" y="49"/>
                  </a:cubicBezTo>
                  <a:lnTo>
                    <a:pt x="15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ïSḷidè">
              <a:extLst>
                <a:ext uri="{FF2B5EF4-FFF2-40B4-BE49-F238E27FC236}">
                  <a16:creationId xmlns:a16="http://schemas.microsoft.com/office/drawing/2014/main" id="{A7DA36E9-923A-4AA7-9127-FBB25F25BEF3}"/>
                </a:ext>
              </a:extLst>
            </p:cNvPr>
            <p:cNvSpPr/>
            <p:nvPr/>
          </p:nvSpPr>
          <p:spPr bwMode="auto">
            <a:xfrm>
              <a:off x="6297613" y="3832225"/>
              <a:ext cx="141288" cy="166688"/>
            </a:xfrm>
            <a:custGeom>
              <a:avLst/>
              <a:gdLst>
                <a:gd name="T0" fmla="*/ 13 w 44"/>
                <a:gd name="T1" fmla="*/ 49 h 49"/>
                <a:gd name="T2" fmla="*/ 13 w 44"/>
                <a:gd name="T3" fmla="*/ 48 h 49"/>
                <a:gd name="T4" fmla="*/ 20 w 44"/>
                <a:gd name="T5" fmla="*/ 44 h 49"/>
                <a:gd name="T6" fmla="*/ 20 w 44"/>
                <a:gd name="T7" fmla="*/ 30 h 49"/>
                <a:gd name="T8" fmla="*/ 7 w 44"/>
                <a:gd name="T9" fmla="*/ 5 h 49"/>
                <a:gd name="T10" fmla="*/ 0 w 44"/>
                <a:gd name="T11" fmla="*/ 2 h 49"/>
                <a:gd name="T12" fmla="*/ 0 w 44"/>
                <a:gd name="T13" fmla="*/ 0 h 49"/>
                <a:gd name="T14" fmla="*/ 18 w 44"/>
                <a:gd name="T15" fmla="*/ 0 h 49"/>
                <a:gd name="T16" fmla="*/ 18 w 44"/>
                <a:gd name="T17" fmla="*/ 2 h 49"/>
                <a:gd name="T18" fmla="*/ 11 w 44"/>
                <a:gd name="T19" fmla="*/ 4 h 49"/>
                <a:gd name="T20" fmla="*/ 12 w 44"/>
                <a:gd name="T21" fmla="*/ 5 h 49"/>
                <a:gd name="T22" fmla="*/ 23 w 44"/>
                <a:gd name="T23" fmla="*/ 27 h 49"/>
                <a:gd name="T24" fmla="*/ 35 w 44"/>
                <a:gd name="T25" fmla="*/ 6 h 49"/>
                <a:gd name="T26" fmla="*/ 36 w 44"/>
                <a:gd name="T27" fmla="*/ 4 h 49"/>
                <a:gd name="T28" fmla="*/ 29 w 44"/>
                <a:gd name="T29" fmla="*/ 2 h 49"/>
                <a:gd name="T30" fmla="*/ 29 w 44"/>
                <a:gd name="T31" fmla="*/ 0 h 49"/>
                <a:gd name="T32" fmla="*/ 44 w 44"/>
                <a:gd name="T33" fmla="*/ 0 h 49"/>
                <a:gd name="T34" fmla="*/ 44 w 44"/>
                <a:gd name="T35" fmla="*/ 2 h 49"/>
                <a:gd name="T36" fmla="*/ 37 w 44"/>
                <a:gd name="T37" fmla="*/ 7 h 49"/>
                <a:gd name="T38" fmla="*/ 24 w 44"/>
                <a:gd name="T39" fmla="*/ 29 h 49"/>
                <a:gd name="T40" fmla="*/ 24 w 44"/>
                <a:gd name="T41" fmla="*/ 44 h 49"/>
                <a:gd name="T42" fmla="*/ 31 w 44"/>
                <a:gd name="T43" fmla="*/ 48 h 49"/>
                <a:gd name="T44" fmla="*/ 31 w 44"/>
                <a:gd name="T45" fmla="*/ 49 h 49"/>
                <a:gd name="T46" fmla="*/ 13 w 44"/>
                <a:gd name="T4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" h="49">
                  <a:moveTo>
                    <a:pt x="13" y="49"/>
                  </a:moveTo>
                  <a:cubicBezTo>
                    <a:pt x="13" y="48"/>
                    <a:pt x="13" y="48"/>
                    <a:pt x="13" y="48"/>
                  </a:cubicBezTo>
                  <a:cubicBezTo>
                    <a:pt x="19" y="48"/>
                    <a:pt x="20" y="46"/>
                    <a:pt x="20" y="44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5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2"/>
                    <a:pt x="11" y="4"/>
                  </a:cubicBezTo>
                  <a:cubicBezTo>
                    <a:pt x="11" y="4"/>
                    <a:pt x="11" y="4"/>
                    <a:pt x="12" y="5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5"/>
                    <a:pt x="36" y="5"/>
                    <a:pt x="36" y="4"/>
                  </a:cubicBezTo>
                  <a:cubicBezTo>
                    <a:pt x="36" y="3"/>
                    <a:pt x="34" y="2"/>
                    <a:pt x="29" y="2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39" y="2"/>
                    <a:pt x="39" y="3"/>
                    <a:pt x="37" y="7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6"/>
                    <a:pt x="26" y="48"/>
                    <a:pt x="31" y="48"/>
                  </a:cubicBezTo>
                  <a:cubicBezTo>
                    <a:pt x="31" y="49"/>
                    <a:pt x="31" y="49"/>
                    <a:pt x="31" y="49"/>
                  </a:cubicBezTo>
                  <a:lnTo>
                    <a:pt x="13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iSḷiḍé">
              <a:extLst>
                <a:ext uri="{FF2B5EF4-FFF2-40B4-BE49-F238E27FC236}">
                  <a16:creationId xmlns:a16="http://schemas.microsoft.com/office/drawing/2014/main" id="{9427B552-8F2C-4B0A-A3FB-43505139E4D5}"/>
                </a:ext>
              </a:extLst>
            </p:cNvPr>
            <p:cNvSpPr/>
            <p:nvPr/>
          </p:nvSpPr>
          <p:spPr bwMode="auto">
            <a:xfrm>
              <a:off x="6540500" y="3829050"/>
              <a:ext cx="138113" cy="173038"/>
            </a:xfrm>
            <a:custGeom>
              <a:avLst/>
              <a:gdLst>
                <a:gd name="T0" fmla="*/ 43 w 43"/>
                <a:gd name="T1" fmla="*/ 26 h 51"/>
                <a:gd name="T2" fmla="*/ 21 w 43"/>
                <a:gd name="T3" fmla="*/ 51 h 51"/>
                <a:gd name="T4" fmla="*/ 0 w 43"/>
                <a:gd name="T5" fmla="*/ 26 h 51"/>
                <a:gd name="T6" fmla="*/ 21 w 43"/>
                <a:gd name="T7" fmla="*/ 0 h 51"/>
                <a:gd name="T8" fmla="*/ 43 w 43"/>
                <a:gd name="T9" fmla="*/ 26 h 51"/>
                <a:gd name="T10" fmla="*/ 5 w 43"/>
                <a:gd name="T11" fmla="*/ 26 h 51"/>
                <a:gd name="T12" fmla="*/ 21 w 43"/>
                <a:gd name="T13" fmla="*/ 50 h 51"/>
                <a:gd name="T14" fmla="*/ 38 w 43"/>
                <a:gd name="T15" fmla="*/ 26 h 51"/>
                <a:gd name="T16" fmla="*/ 21 w 43"/>
                <a:gd name="T17" fmla="*/ 2 h 51"/>
                <a:gd name="T18" fmla="*/ 5 w 43"/>
                <a:gd name="T19" fmla="*/ 2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51">
                  <a:moveTo>
                    <a:pt x="43" y="26"/>
                  </a:moveTo>
                  <a:cubicBezTo>
                    <a:pt x="43" y="39"/>
                    <a:pt x="36" y="51"/>
                    <a:pt x="21" y="51"/>
                  </a:cubicBezTo>
                  <a:cubicBezTo>
                    <a:pt x="7" y="51"/>
                    <a:pt x="0" y="39"/>
                    <a:pt x="0" y="26"/>
                  </a:cubicBezTo>
                  <a:cubicBezTo>
                    <a:pt x="0" y="13"/>
                    <a:pt x="7" y="0"/>
                    <a:pt x="21" y="0"/>
                  </a:cubicBezTo>
                  <a:cubicBezTo>
                    <a:pt x="36" y="0"/>
                    <a:pt x="43" y="13"/>
                    <a:pt x="43" y="26"/>
                  </a:cubicBezTo>
                  <a:close/>
                  <a:moveTo>
                    <a:pt x="5" y="26"/>
                  </a:moveTo>
                  <a:cubicBezTo>
                    <a:pt x="5" y="38"/>
                    <a:pt x="10" y="50"/>
                    <a:pt x="21" y="50"/>
                  </a:cubicBezTo>
                  <a:cubicBezTo>
                    <a:pt x="33" y="50"/>
                    <a:pt x="38" y="38"/>
                    <a:pt x="38" y="26"/>
                  </a:cubicBezTo>
                  <a:cubicBezTo>
                    <a:pt x="38" y="14"/>
                    <a:pt x="33" y="2"/>
                    <a:pt x="21" y="2"/>
                  </a:cubicBezTo>
                  <a:cubicBezTo>
                    <a:pt x="10" y="2"/>
                    <a:pt x="5" y="14"/>
                    <a:pt x="5" y="26"/>
                  </a:cubicBez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íṣľiḓê">
              <a:extLst>
                <a:ext uri="{FF2B5EF4-FFF2-40B4-BE49-F238E27FC236}">
                  <a16:creationId xmlns:a16="http://schemas.microsoft.com/office/drawing/2014/main" id="{E767CEA9-EEEB-41BA-AE55-C990ABC7F369}"/>
                </a:ext>
              </a:extLst>
            </p:cNvPr>
            <p:cNvSpPr/>
            <p:nvPr/>
          </p:nvSpPr>
          <p:spPr bwMode="auto">
            <a:xfrm>
              <a:off x="6707188" y="3832225"/>
              <a:ext cx="128588" cy="166688"/>
            </a:xfrm>
            <a:custGeom>
              <a:avLst/>
              <a:gdLst>
                <a:gd name="T0" fmla="*/ 0 w 40"/>
                <a:gd name="T1" fmla="*/ 49 h 49"/>
                <a:gd name="T2" fmla="*/ 0 w 40"/>
                <a:gd name="T3" fmla="*/ 48 h 49"/>
                <a:gd name="T4" fmla="*/ 6 w 40"/>
                <a:gd name="T5" fmla="*/ 43 h 49"/>
                <a:gd name="T6" fmla="*/ 6 w 40"/>
                <a:gd name="T7" fmla="*/ 6 h 49"/>
                <a:gd name="T8" fmla="*/ 0 w 40"/>
                <a:gd name="T9" fmla="*/ 2 h 49"/>
                <a:gd name="T10" fmla="*/ 0 w 40"/>
                <a:gd name="T11" fmla="*/ 0 h 49"/>
                <a:gd name="T12" fmla="*/ 35 w 40"/>
                <a:gd name="T13" fmla="*/ 0 h 49"/>
                <a:gd name="T14" fmla="*/ 40 w 40"/>
                <a:gd name="T15" fmla="*/ 11 h 49"/>
                <a:gd name="T16" fmla="*/ 39 w 40"/>
                <a:gd name="T17" fmla="*/ 12 h 49"/>
                <a:gd name="T18" fmla="*/ 22 w 40"/>
                <a:gd name="T19" fmla="*/ 2 h 49"/>
                <a:gd name="T20" fmla="*/ 15 w 40"/>
                <a:gd name="T21" fmla="*/ 2 h 49"/>
                <a:gd name="T22" fmla="*/ 10 w 40"/>
                <a:gd name="T23" fmla="*/ 6 h 49"/>
                <a:gd name="T24" fmla="*/ 10 w 40"/>
                <a:gd name="T25" fmla="*/ 23 h 49"/>
                <a:gd name="T26" fmla="*/ 20 w 40"/>
                <a:gd name="T27" fmla="*/ 23 h 49"/>
                <a:gd name="T28" fmla="*/ 28 w 40"/>
                <a:gd name="T29" fmla="*/ 14 h 49"/>
                <a:gd name="T30" fmla="*/ 30 w 40"/>
                <a:gd name="T31" fmla="*/ 14 h 49"/>
                <a:gd name="T32" fmla="*/ 30 w 40"/>
                <a:gd name="T33" fmla="*/ 34 h 49"/>
                <a:gd name="T34" fmla="*/ 28 w 40"/>
                <a:gd name="T35" fmla="*/ 34 h 49"/>
                <a:gd name="T36" fmla="*/ 20 w 40"/>
                <a:gd name="T37" fmla="*/ 24 h 49"/>
                <a:gd name="T38" fmla="*/ 10 w 40"/>
                <a:gd name="T39" fmla="*/ 24 h 49"/>
                <a:gd name="T40" fmla="*/ 10 w 40"/>
                <a:gd name="T41" fmla="*/ 43 h 49"/>
                <a:gd name="T42" fmla="*/ 17 w 40"/>
                <a:gd name="T43" fmla="*/ 48 h 49"/>
                <a:gd name="T44" fmla="*/ 17 w 40"/>
                <a:gd name="T45" fmla="*/ 49 h 49"/>
                <a:gd name="T46" fmla="*/ 0 w 40"/>
                <a:gd name="T4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6" y="8"/>
                    <a:pt x="31" y="2"/>
                    <a:pt x="22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5" y="23"/>
                    <a:pt x="28" y="22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27"/>
                    <a:pt x="25" y="24"/>
                    <a:pt x="2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îş1ïďê">
              <a:extLst>
                <a:ext uri="{FF2B5EF4-FFF2-40B4-BE49-F238E27FC236}">
                  <a16:creationId xmlns:a16="http://schemas.microsoft.com/office/drawing/2014/main" id="{B4EE3CEA-5D4D-4487-84BA-2FF00F95C25D}"/>
                </a:ext>
              </a:extLst>
            </p:cNvPr>
            <p:cNvSpPr/>
            <p:nvPr/>
          </p:nvSpPr>
          <p:spPr bwMode="auto">
            <a:xfrm>
              <a:off x="6942138" y="3829050"/>
              <a:ext cx="130175" cy="173038"/>
            </a:xfrm>
            <a:custGeom>
              <a:avLst/>
              <a:gdLst>
                <a:gd name="T0" fmla="*/ 41 w 41"/>
                <a:gd name="T1" fmla="*/ 37 h 51"/>
                <a:gd name="T2" fmla="*/ 21 w 41"/>
                <a:gd name="T3" fmla="*/ 51 h 51"/>
                <a:gd name="T4" fmla="*/ 0 w 41"/>
                <a:gd name="T5" fmla="*/ 25 h 51"/>
                <a:gd name="T6" fmla="*/ 20 w 41"/>
                <a:gd name="T7" fmla="*/ 0 h 51"/>
                <a:gd name="T8" fmla="*/ 30 w 41"/>
                <a:gd name="T9" fmla="*/ 2 h 51"/>
                <a:gd name="T10" fmla="*/ 35 w 41"/>
                <a:gd name="T11" fmla="*/ 0 h 51"/>
                <a:gd name="T12" fmla="*/ 39 w 41"/>
                <a:gd name="T13" fmla="*/ 13 h 51"/>
                <a:gd name="T14" fmla="*/ 38 w 41"/>
                <a:gd name="T15" fmla="*/ 13 h 51"/>
                <a:gd name="T16" fmla="*/ 20 w 41"/>
                <a:gd name="T17" fmla="*/ 2 h 51"/>
                <a:gd name="T18" fmla="*/ 4 w 41"/>
                <a:gd name="T19" fmla="*/ 25 h 51"/>
                <a:gd name="T20" fmla="*/ 23 w 41"/>
                <a:gd name="T21" fmla="*/ 48 h 51"/>
                <a:gd name="T22" fmla="*/ 39 w 41"/>
                <a:gd name="T23" fmla="*/ 36 h 51"/>
                <a:gd name="T24" fmla="*/ 41 w 41"/>
                <a:gd name="T25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1">
                  <a:moveTo>
                    <a:pt x="41" y="37"/>
                  </a:moveTo>
                  <a:cubicBezTo>
                    <a:pt x="37" y="45"/>
                    <a:pt x="32" y="51"/>
                    <a:pt x="21" y="51"/>
                  </a:cubicBezTo>
                  <a:cubicBezTo>
                    <a:pt x="10" y="51"/>
                    <a:pt x="0" y="42"/>
                    <a:pt x="0" y="25"/>
                  </a:cubicBezTo>
                  <a:cubicBezTo>
                    <a:pt x="0" y="12"/>
                    <a:pt x="8" y="0"/>
                    <a:pt x="20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5" y="9"/>
                    <a:pt x="29" y="2"/>
                    <a:pt x="20" y="2"/>
                  </a:cubicBezTo>
                  <a:cubicBezTo>
                    <a:pt x="11" y="2"/>
                    <a:pt x="4" y="12"/>
                    <a:pt x="4" y="25"/>
                  </a:cubicBezTo>
                  <a:cubicBezTo>
                    <a:pt x="4" y="38"/>
                    <a:pt x="12" y="48"/>
                    <a:pt x="23" y="48"/>
                  </a:cubicBezTo>
                  <a:cubicBezTo>
                    <a:pt x="30" y="48"/>
                    <a:pt x="35" y="45"/>
                    <a:pt x="39" y="36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íS1ídé">
              <a:extLst>
                <a:ext uri="{FF2B5EF4-FFF2-40B4-BE49-F238E27FC236}">
                  <a16:creationId xmlns:a16="http://schemas.microsoft.com/office/drawing/2014/main" id="{22578D91-3980-4B02-8F2E-01C288E45A50}"/>
                </a:ext>
              </a:extLst>
            </p:cNvPr>
            <p:cNvSpPr/>
            <p:nvPr/>
          </p:nvSpPr>
          <p:spPr bwMode="auto">
            <a:xfrm>
              <a:off x="7099300" y="3832225"/>
              <a:ext cx="153988" cy="166688"/>
            </a:xfrm>
            <a:custGeom>
              <a:avLst/>
              <a:gdLst>
                <a:gd name="T0" fmla="*/ 0 w 48"/>
                <a:gd name="T1" fmla="*/ 49 h 49"/>
                <a:gd name="T2" fmla="*/ 0 w 48"/>
                <a:gd name="T3" fmla="*/ 48 h 49"/>
                <a:gd name="T4" fmla="*/ 6 w 48"/>
                <a:gd name="T5" fmla="*/ 43 h 49"/>
                <a:gd name="T6" fmla="*/ 6 w 48"/>
                <a:gd name="T7" fmla="*/ 6 h 49"/>
                <a:gd name="T8" fmla="*/ 0 w 48"/>
                <a:gd name="T9" fmla="*/ 2 h 49"/>
                <a:gd name="T10" fmla="*/ 0 w 48"/>
                <a:gd name="T11" fmla="*/ 0 h 49"/>
                <a:gd name="T12" fmla="*/ 17 w 48"/>
                <a:gd name="T13" fmla="*/ 0 h 49"/>
                <a:gd name="T14" fmla="*/ 17 w 48"/>
                <a:gd name="T15" fmla="*/ 2 h 49"/>
                <a:gd name="T16" fmla="*/ 11 w 48"/>
                <a:gd name="T17" fmla="*/ 6 h 49"/>
                <a:gd name="T18" fmla="*/ 11 w 48"/>
                <a:gd name="T19" fmla="*/ 23 h 49"/>
                <a:gd name="T20" fmla="*/ 37 w 48"/>
                <a:gd name="T21" fmla="*/ 23 h 49"/>
                <a:gd name="T22" fmla="*/ 37 w 48"/>
                <a:gd name="T23" fmla="*/ 6 h 49"/>
                <a:gd name="T24" fmla="*/ 31 w 48"/>
                <a:gd name="T25" fmla="*/ 2 h 49"/>
                <a:gd name="T26" fmla="*/ 31 w 48"/>
                <a:gd name="T27" fmla="*/ 0 h 49"/>
                <a:gd name="T28" fmla="*/ 48 w 48"/>
                <a:gd name="T29" fmla="*/ 0 h 49"/>
                <a:gd name="T30" fmla="*/ 48 w 48"/>
                <a:gd name="T31" fmla="*/ 2 h 49"/>
                <a:gd name="T32" fmla="*/ 41 w 48"/>
                <a:gd name="T33" fmla="*/ 6 h 49"/>
                <a:gd name="T34" fmla="*/ 41 w 48"/>
                <a:gd name="T35" fmla="*/ 43 h 49"/>
                <a:gd name="T36" fmla="*/ 48 w 48"/>
                <a:gd name="T37" fmla="*/ 48 h 49"/>
                <a:gd name="T38" fmla="*/ 48 w 48"/>
                <a:gd name="T39" fmla="*/ 49 h 49"/>
                <a:gd name="T40" fmla="*/ 31 w 48"/>
                <a:gd name="T41" fmla="*/ 49 h 49"/>
                <a:gd name="T42" fmla="*/ 31 w 48"/>
                <a:gd name="T43" fmla="*/ 48 h 49"/>
                <a:gd name="T44" fmla="*/ 37 w 48"/>
                <a:gd name="T45" fmla="*/ 43 h 49"/>
                <a:gd name="T46" fmla="*/ 37 w 48"/>
                <a:gd name="T47" fmla="*/ 25 h 49"/>
                <a:gd name="T48" fmla="*/ 11 w 48"/>
                <a:gd name="T49" fmla="*/ 25 h 49"/>
                <a:gd name="T50" fmla="*/ 11 w 48"/>
                <a:gd name="T51" fmla="*/ 43 h 49"/>
                <a:gd name="T52" fmla="*/ 17 w 48"/>
                <a:gd name="T53" fmla="*/ 48 h 49"/>
                <a:gd name="T54" fmla="*/ 17 w 48"/>
                <a:gd name="T55" fmla="*/ 49 h 49"/>
                <a:gd name="T56" fmla="*/ 0 w 48"/>
                <a:gd name="T5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2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3"/>
                    <a:pt x="35" y="2"/>
                    <a:pt x="31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3" y="2"/>
                    <a:pt x="41" y="3"/>
                    <a:pt x="41" y="6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6"/>
                    <a:pt x="43" y="48"/>
                    <a:pt x="48" y="48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5" y="48"/>
                    <a:pt x="37" y="46"/>
                    <a:pt x="37" y="43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2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ïṥḻïḑè">
              <a:extLst>
                <a:ext uri="{FF2B5EF4-FFF2-40B4-BE49-F238E27FC236}">
                  <a16:creationId xmlns:a16="http://schemas.microsoft.com/office/drawing/2014/main" id="{C5087EDE-78C9-4E8E-AFFD-FB93A3CB3369}"/>
                </a:ext>
              </a:extLst>
            </p:cNvPr>
            <p:cNvSpPr/>
            <p:nvPr/>
          </p:nvSpPr>
          <p:spPr bwMode="auto">
            <a:xfrm>
              <a:off x="7278688" y="3832225"/>
              <a:ext cx="57150" cy="166688"/>
            </a:xfrm>
            <a:custGeom>
              <a:avLst/>
              <a:gdLst>
                <a:gd name="T0" fmla="*/ 0 w 18"/>
                <a:gd name="T1" fmla="*/ 0 h 49"/>
                <a:gd name="T2" fmla="*/ 18 w 18"/>
                <a:gd name="T3" fmla="*/ 0 h 49"/>
                <a:gd name="T4" fmla="*/ 18 w 18"/>
                <a:gd name="T5" fmla="*/ 2 h 49"/>
                <a:gd name="T6" fmla="*/ 11 w 18"/>
                <a:gd name="T7" fmla="*/ 6 h 49"/>
                <a:gd name="T8" fmla="*/ 11 w 18"/>
                <a:gd name="T9" fmla="*/ 44 h 49"/>
                <a:gd name="T10" fmla="*/ 18 w 18"/>
                <a:gd name="T11" fmla="*/ 48 h 49"/>
                <a:gd name="T12" fmla="*/ 18 w 18"/>
                <a:gd name="T13" fmla="*/ 49 h 49"/>
                <a:gd name="T14" fmla="*/ 0 w 18"/>
                <a:gd name="T15" fmla="*/ 49 h 49"/>
                <a:gd name="T16" fmla="*/ 0 w 18"/>
                <a:gd name="T17" fmla="*/ 48 h 49"/>
                <a:gd name="T18" fmla="*/ 7 w 18"/>
                <a:gd name="T19" fmla="*/ 44 h 49"/>
                <a:gd name="T20" fmla="*/ 7 w 18"/>
                <a:gd name="T21" fmla="*/ 6 h 49"/>
                <a:gd name="T22" fmla="*/ 0 w 18"/>
                <a:gd name="T23" fmla="*/ 2 h 49"/>
                <a:gd name="T24" fmla="*/ 0 w 18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49">
                  <a:moveTo>
                    <a:pt x="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6"/>
                    <a:pt x="13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îš1iďê">
              <a:extLst>
                <a:ext uri="{FF2B5EF4-FFF2-40B4-BE49-F238E27FC236}">
                  <a16:creationId xmlns:a16="http://schemas.microsoft.com/office/drawing/2014/main" id="{E3FDC812-70AE-4E23-A17B-96DA8E69701B}"/>
                </a:ext>
              </a:extLst>
            </p:cNvPr>
            <p:cNvSpPr/>
            <p:nvPr/>
          </p:nvSpPr>
          <p:spPr bwMode="auto">
            <a:xfrm>
              <a:off x="73612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7 w 49"/>
                <a:gd name="T5" fmla="*/ 43 h 50"/>
                <a:gd name="T6" fmla="*/ 7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10 w 49"/>
                <a:gd name="T13" fmla="*/ 0 h 50"/>
                <a:gd name="T14" fmla="*/ 41 w 49"/>
                <a:gd name="T15" fmla="*/ 41 h 50"/>
                <a:gd name="T16" fmla="*/ 41 w 49"/>
                <a:gd name="T17" fmla="*/ 6 h 50"/>
                <a:gd name="T18" fmla="*/ 34 w 49"/>
                <a:gd name="T19" fmla="*/ 2 h 50"/>
                <a:gd name="T20" fmla="*/ 34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3 w 49"/>
                <a:gd name="T27" fmla="*/ 6 h 50"/>
                <a:gd name="T28" fmla="*/ 43 w 49"/>
                <a:gd name="T29" fmla="*/ 50 h 50"/>
                <a:gd name="T30" fmla="*/ 42 w 49"/>
                <a:gd name="T31" fmla="*/ 50 h 50"/>
                <a:gd name="T32" fmla="*/ 9 w 49"/>
                <a:gd name="T33" fmla="*/ 6 h 50"/>
                <a:gd name="T34" fmla="*/ 9 w 49"/>
                <a:gd name="T35" fmla="*/ 43 h 50"/>
                <a:gd name="T36" fmla="*/ 16 w 49"/>
                <a:gd name="T37" fmla="*/ 48 h 50"/>
                <a:gd name="T38" fmla="*/ 16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3"/>
                    <a:pt x="39" y="2"/>
                    <a:pt x="34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5" y="2"/>
                    <a:pt x="43" y="3"/>
                    <a:pt x="43" y="6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6"/>
                    <a:pt x="10" y="48"/>
                    <a:pt x="16" y="48"/>
                  </a:cubicBezTo>
                  <a:cubicBezTo>
                    <a:pt x="16" y="49"/>
                    <a:pt x="16" y="49"/>
                    <a:pt x="16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îṧļíḓê">
              <a:extLst>
                <a:ext uri="{FF2B5EF4-FFF2-40B4-BE49-F238E27FC236}">
                  <a16:creationId xmlns:a16="http://schemas.microsoft.com/office/drawing/2014/main" id="{FF939F9C-2B33-41AE-BA2D-4DC11A66BADF}"/>
                </a:ext>
              </a:extLst>
            </p:cNvPr>
            <p:cNvSpPr/>
            <p:nvPr/>
          </p:nvSpPr>
          <p:spPr bwMode="auto">
            <a:xfrm>
              <a:off x="7540625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40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1 w 42"/>
                <a:gd name="T27" fmla="*/ 23 h 49"/>
                <a:gd name="T28" fmla="*/ 29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9 w 42"/>
                <a:gd name="T35" fmla="*/ 33 h 49"/>
                <a:gd name="T36" fmla="*/ 21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6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9" y="21"/>
                    <a:pt x="29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7"/>
                    <a:pt x="26" y="25"/>
                    <a:pt x="2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6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1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îṡḷíḋè">
              <a:extLst>
                <a:ext uri="{FF2B5EF4-FFF2-40B4-BE49-F238E27FC236}">
                  <a16:creationId xmlns:a16="http://schemas.microsoft.com/office/drawing/2014/main" id="{01AC4653-4B68-4715-9A92-DEE5228CE450}"/>
                </a:ext>
              </a:extLst>
            </p:cNvPr>
            <p:cNvSpPr/>
            <p:nvPr/>
          </p:nvSpPr>
          <p:spPr bwMode="auto">
            <a:xfrm>
              <a:off x="7707313" y="3829050"/>
              <a:ext cx="115888" cy="173038"/>
            </a:xfrm>
            <a:custGeom>
              <a:avLst/>
              <a:gdLst>
                <a:gd name="T0" fmla="*/ 1 w 36"/>
                <a:gd name="T1" fmla="*/ 38 h 51"/>
                <a:gd name="T2" fmla="*/ 20 w 36"/>
                <a:gd name="T3" fmla="*/ 50 h 51"/>
                <a:gd name="T4" fmla="*/ 32 w 36"/>
                <a:gd name="T5" fmla="*/ 39 h 51"/>
                <a:gd name="T6" fmla="*/ 17 w 36"/>
                <a:gd name="T7" fmla="*/ 27 h 51"/>
                <a:gd name="T8" fmla="*/ 2 w 36"/>
                <a:gd name="T9" fmla="*/ 12 h 51"/>
                <a:gd name="T10" fmla="*/ 16 w 36"/>
                <a:gd name="T11" fmla="*/ 0 h 51"/>
                <a:gd name="T12" fmla="*/ 26 w 36"/>
                <a:gd name="T13" fmla="*/ 2 h 51"/>
                <a:gd name="T14" fmla="*/ 27 w 36"/>
                <a:gd name="T15" fmla="*/ 2 h 51"/>
                <a:gd name="T16" fmla="*/ 30 w 36"/>
                <a:gd name="T17" fmla="*/ 1 h 51"/>
                <a:gd name="T18" fmla="*/ 34 w 36"/>
                <a:gd name="T19" fmla="*/ 13 h 51"/>
                <a:gd name="T20" fmla="*/ 33 w 36"/>
                <a:gd name="T21" fmla="*/ 14 h 51"/>
                <a:gd name="T22" fmla="*/ 16 w 36"/>
                <a:gd name="T23" fmla="*/ 2 h 51"/>
                <a:gd name="T24" fmla="*/ 5 w 36"/>
                <a:gd name="T25" fmla="*/ 11 h 51"/>
                <a:gd name="T26" fmla="*/ 19 w 36"/>
                <a:gd name="T27" fmla="*/ 23 h 51"/>
                <a:gd name="T28" fmla="*/ 36 w 36"/>
                <a:gd name="T29" fmla="*/ 38 h 51"/>
                <a:gd name="T30" fmla="*/ 20 w 36"/>
                <a:gd name="T31" fmla="*/ 51 h 51"/>
                <a:gd name="T32" fmla="*/ 9 w 36"/>
                <a:gd name="T33" fmla="*/ 49 h 51"/>
                <a:gd name="T34" fmla="*/ 4 w 36"/>
                <a:gd name="T35" fmla="*/ 51 h 51"/>
                <a:gd name="T36" fmla="*/ 0 w 36"/>
                <a:gd name="T37" fmla="*/ 38 h 51"/>
                <a:gd name="T38" fmla="*/ 1 w 36"/>
                <a:gd name="T39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" h="51">
                  <a:moveTo>
                    <a:pt x="1" y="38"/>
                  </a:moveTo>
                  <a:cubicBezTo>
                    <a:pt x="5" y="43"/>
                    <a:pt x="10" y="50"/>
                    <a:pt x="20" y="50"/>
                  </a:cubicBezTo>
                  <a:cubicBezTo>
                    <a:pt x="27" y="50"/>
                    <a:pt x="32" y="47"/>
                    <a:pt x="32" y="39"/>
                  </a:cubicBezTo>
                  <a:cubicBezTo>
                    <a:pt x="32" y="32"/>
                    <a:pt x="28" y="30"/>
                    <a:pt x="17" y="27"/>
                  </a:cubicBezTo>
                  <a:cubicBezTo>
                    <a:pt x="10" y="25"/>
                    <a:pt x="2" y="21"/>
                    <a:pt x="2" y="12"/>
                  </a:cubicBezTo>
                  <a:cubicBezTo>
                    <a:pt x="2" y="7"/>
                    <a:pt x="5" y="0"/>
                    <a:pt x="16" y="0"/>
                  </a:cubicBezTo>
                  <a:cubicBezTo>
                    <a:pt x="21" y="0"/>
                    <a:pt x="24" y="2"/>
                    <a:pt x="26" y="2"/>
                  </a:cubicBezTo>
                  <a:cubicBezTo>
                    <a:pt x="26" y="2"/>
                    <a:pt x="26" y="2"/>
                    <a:pt x="27" y="2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29" y="7"/>
                    <a:pt x="24" y="2"/>
                    <a:pt x="16" y="2"/>
                  </a:cubicBezTo>
                  <a:cubicBezTo>
                    <a:pt x="10" y="2"/>
                    <a:pt x="5" y="4"/>
                    <a:pt x="5" y="11"/>
                  </a:cubicBezTo>
                  <a:cubicBezTo>
                    <a:pt x="5" y="19"/>
                    <a:pt x="12" y="21"/>
                    <a:pt x="19" y="23"/>
                  </a:cubicBezTo>
                  <a:cubicBezTo>
                    <a:pt x="28" y="26"/>
                    <a:pt x="36" y="29"/>
                    <a:pt x="36" y="38"/>
                  </a:cubicBezTo>
                  <a:cubicBezTo>
                    <a:pt x="36" y="47"/>
                    <a:pt x="29" y="51"/>
                    <a:pt x="20" y="51"/>
                  </a:cubicBezTo>
                  <a:cubicBezTo>
                    <a:pt x="15" y="51"/>
                    <a:pt x="11" y="49"/>
                    <a:pt x="9" y="49"/>
                  </a:cubicBezTo>
                  <a:cubicBezTo>
                    <a:pt x="8" y="49"/>
                    <a:pt x="6" y="50"/>
                    <a:pt x="4" y="51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1" y="38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iS1ïďê">
              <a:extLst>
                <a:ext uri="{FF2B5EF4-FFF2-40B4-BE49-F238E27FC236}">
                  <a16:creationId xmlns:a16="http://schemas.microsoft.com/office/drawing/2014/main" id="{922E583C-50A1-48EB-A6C3-C135B53F02B8}"/>
                </a:ext>
              </a:extLst>
            </p:cNvPr>
            <p:cNvSpPr/>
            <p:nvPr/>
          </p:nvSpPr>
          <p:spPr bwMode="auto">
            <a:xfrm>
              <a:off x="7851775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39 w 42"/>
                <a:gd name="T17" fmla="*/ 13 h 49"/>
                <a:gd name="T18" fmla="*/ 23 w 42"/>
                <a:gd name="T19" fmla="*/ 2 h 49"/>
                <a:gd name="T20" fmla="*/ 16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6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6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6" y="25"/>
                    <a:pt x="2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6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0" y="48"/>
                    <a:pt x="35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iŝḻiḍê">
              <a:extLst>
                <a:ext uri="{FF2B5EF4-FFF2-40B4-BE49-F238E27FC236}">
                  <a16:creationId xmlns:a16="http://schemas.microsoft.com/office/drawing/2014/main" id="{9E977F5A-E859-448D-A951-D1C4FE5FC8DF}"/>
                </a:ext>
              </a:extLst>
            </p:cNvPr>
            <p:cNvSpPr/>
            <p:nvPr/>
          </p:nvSpPr>
          <p:spPr bwMode="auto">
            <a:xfrm>
              <a:off x="8093075" y="3832225"/>
              <a:ext cx="179388" cy="169863"/>
            </a:xfrm>
            <a:custGeom>
              <a:avLst/>
              <a:gdLst>
                <a:gd name="T0" fmla="*/ 0 w 56"/>
                <a:gd name="T1" fmla="*/ 49 h 50"/>
                <a:gd name="T2" fmla="*/ 0 w 56"/>
                <a:gd name="T3" fmla="*/ 48 h 50"/>
                <a:gd name="T4" fmla="*/ 6 w 56"/>
                <a:gd name="T5" fmla="*/ 43 h 50"/>
                <a:gd name="T6" fmla="*/ 6 w 56"/>
                <a:gd name="T7" fmla="*/ 6 h 50"/>
                <a:gd name="T8" fmla="*/ 0 w 56"/>
                <a:gd name="T9" fmla="*/ 2 h 50"/>
                <a:gd name="T10" fmla="*/ 0 w 56"/>
                <a:gd name="T11" fmla="*/ 0 h 50"/>
                <a:gd name="T12" fmla="*/ 12 w 56"/>
                <a:gd name="T13" fmla="*/ 0 h 50"/>
                <a:gd name="T14" fmla="*/ 28 w 56"/>
                <a:gd name="T15" fmla="*/ 43 h 50"/>
                <a:gd name="T16" fmla="*/ 44 w 56"/>
                <a:gd name="T17" fmla="*/ 0 h 50"/>
                <a:gd name="T18" fmla="*/ 56 w 56"/>
                <a:gd name="T19" fmla="*/ 0 h 50"/>
                <a:gd name="T20" fmla="*/ 56 w 56"/>
                <a:gd name="T21" fmla="*/ 2 h 50"/>
                <a:gd name="T22" fmla="*/ 50 w 56"/>
                <a:gd name="T23" fmla="*/ 6 h 50"/>
                <a:gd name="T24" fmla="*/ 50 w 56"/>
                <a:gd name="T25" fmla="*/ 43 h 50"/>
                <a:gd name="T26" fmla="*/ 56 w 56"/>
                <a:gd name="T27" fmla="*/ 48 h 50"/>
                <a:gd name="T28" fmla="*/ 56 w 56"/>
                <a:gd name="T29" fmla="*/ 49 h 50"/>
                <a:gd name="T30" fmla="*/ 39 w 56"/>
                <a:gd name="T31" fmla="*/ 49 h 50"/>
                <a:gd name="T32" fmla="*/ 39 w 56"/>
                <a:gd name="T33" fmla="*/ 48 h 50"/>
                <a:gd name="T34" fmla="*/ 46 w 56"/>
                <a:gd name="T35" fmla="*/ 43 h 50"/>
                <a:gd name="T36" fmla="*/ 46 w 56"/>
                <a:gd name="T37" fmla="*/ 3 h 50"/>
                <a:gd name="T38" fmla="*/ 45 w 56"/>
                <a:gd name="T39" fmla="*/ 3 h 50"/>
                <a:gd name="T40" fmla="*/ 27 w 56"/>
                <a:gd name="T41" fmla="*/ 50 h 50"/>
                <a:gd name="T42" fmla="*/ 26 w 56"/>
                <a:gd name="T43" fmla="*/ 50 h 50"/>
                <a:gd name="T44" fmla="*/ 9 w 56"/>
                <a:gd name="T45" fmla="*/ 4 h 50"/>
                <a:gd name="T46" fmla="*/ 8 w 56"/>
                <a:gd name="T47" fmla="*/ 4 h 50"/>
                <a:gd name="T48" fmla="*/ 8 w 56"/>
                <a:gd name="T49" fmla="*/ 43 h 50"/>
                <a:gd name="T50" fmla="*/ 14 w 56"/>
                <a:gd name="T51" fmla="*/ 48 h 50"/>
                <a:gd name="T52" fmla="*/ 14 w 56"/>
                <a:gd name="T53" fmla="*/ 49 h 50"/>
                <a:gd name="T54" fmla="*/ 0 w 56"/>
                <a:gd name="T55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1" y="2"/>
                    <a:pt x="50" y="3"/>
                    <a:pt x="50" y="6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0" y="46"/>
                    <a:pt x="51" y="48"/>
                    <a:pt x="56" y="48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44" y="48"/>
                    <a:pt x="46" y="46"/>
                    <a:pt x="46" y="4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6"/>
                    <a:pt x="9" y="48"/>
                    <a:pt x="14" y="48"/>
                  </a:cubicBezTo>
                  <a:cubicBezTo>
                    <a:pt x="14" y="49"/>
                    <a:pt x="14" y="49"/>
                    <a:pt x="14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îṩ1iḑê">
              <a:extLst>
                <a:ext uri="{FF2B5EF4-FFF2-40B4-BE49-F238E27FC236}">
                  <a16:creationId xmlns:a16="http://schemas.microsoft.com/office/drawing/2014/main" id="{2A4FB3BD-F44D-45C1-BAB1-D096B06CF99B}"/>
                </a:ext>
              </a:extLst>
            </p:cNvPr>
            <p:cNvSpPr/>
            <p:nvPr/>
          </p:nvSpPr>
          <p:spPr bwMode="auto">
            <a:xfrm>
              <a:off x="8297863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6 w 42"/>
                <a:gd name="T5" fmla="*/ 43 h 49"/>
                <a:gd name="T6" fmla="*/ 6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5 w 42"/>
                <a:gd name="T13" fmla="*/ 0 h 49"/>
                <a:gd name="T14" fmla="*/ 40 w 42"/>
                <a:gd name="T15" fmla="*/ 12 h 49"/>
                <a:gd name="T16" fmla="*/ 39 w 42"/>
                <a:gd name="T17" fmla="*/ 13 h 49"/>
                <a:gd name="T18" fmla="*/ 22 w 42"/>
                <a:gd name="T19" fmla="*/ 2 h 49"/>
                <a:gd name="T20" fmla="*/ 16 w 42"/>
                <a:gd name="T21" fmla="*/ 2 h 49"/>
                <a:gd name="T22" fmla="*/ 10 w 42"/>
                <a:gd name="T23" fmla="*/ 6 h 49"/>
                <a:gd name="T24" fmla="*/ 10 w 42"/>
                <a:gd name="T25" fmla="*/ 23 h 49"/>
                <a:gd name="T26" fmla="*/ 21 w 42"/>
                <a:gd name="T27" fmla="*/ 23 h 49"/>
                <a:gd name="T28" fmla="*/ 28 w 42"/>
                <a:gd name="T29" fmla="*/ 14 h 49"/>
                <a:gd name="T30" fmla="*/ 30 w 42"/>
                <a:gd name="T31" fmla="*/ 14 h 49"/>
                <a:gd name="T32" fmla="*/ 30 w 42"/>
                <a:gd name="T33" fmla="*/ 33 h 49"/>
                <a:gd name="T34" fmla="*/ 28 w 42"/>
                <a:gd name="T35" fmla="*/ 33 h 49"/>
                <a:gd name="T36" fmla="*/ 21 w 42"/>
                <a:gd name="T37" fmla="*/ 25 h 49"/>
                <a:gd name="T38" fmla="*/ 10 w 42"/>
                <a:gd name="T39" fmla="*/ 25 h 49"/>
                <a:gd name="T40" fmla="*/ 10 w 42"/>
                <a:gd name="T41" fmla="*/ 43 h 49"/>
                <a:gd name="T42" fmla="*/ 16 w 42"/>
                <a:gd name="T43" fmla="*/ 48 h 49"/>
                <a:gd name="T44" fmla="*/ 22 w 42"/>
                <a:gd name="T45" fmla="*/ 48 h 49"/>
                <a:gd name="T46" fmla="*/ 40 w 42"/>
                <a:gd name="T47" fmla="*/ 37 h 49"/>
                <a:gd name="T48" fmla="*/ 42 w 42"/>
                <a:gd name="T49" fmla="*/ 37 h 49"/>
                <a:gd name="T50" fmla="*/ 37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4" y="48"/>
                    <a:pt x="6" y="46"/>
                    <a:pt x="6" y="4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4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8"/>
                    <a:pt x="33" y="2"/>
                    <a:pt x="22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2"/>
                    <a:pt x="10" y="3"/>
                    <a:pt x="10" y="6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5" y="23"/>
                    <a:pt x="28" y="21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27"/>
                    <a:pt x="25" y="25"/>
                    <a:pt x="2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6"/>
                    <a:pt x="12" y="48"/>
                    <a:pt x="16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0" y="48"/>
                    <a:pt x="35" y="44"/>
                    <a:pt x="40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ïṩḻíḋe">
              <a:extLst>
                <a:ext uri="{FF2B5EF4-FFF2-40B4-BE49-F238E27FC236}">
                  <a16:creationId xmlns:a16="http://schemas.microsoft.com/office/drawing/2014/main" id="{548AD77D-E6B3-465C-A948-A13C278E0FBB}"/>
                </a:ext>
              </a:extLst>
            </p:cNvPr>
            <p:cNvSpPr/>
            <p:nvPr/>
          </p:nvSpPr>
          <p:spPr bwMode="auto">
            <a:xfrm>
              <a:off x="8455025" y="3832225"/>
              <a:ext cx="144463" cy="166688"/>
            </a:xfrm>
            <a:custGeom>
              <a:avLst/>
              <a:gdLst>
                <a:gd name="T0" fmla="*/ 0 w 45"/>
                <a:gd name="T1" fmla="*/ 49 h 49"/>
                <a:gd name="T2" fmla="*/ 0 w 45"/>
                <a:gd name="T3" fmla="*/ 47 h 49"/>
                <a:gd name="T4" fmla="*/ 7 w 45"/>
                <a:gd name="T5" fmla="*/ 43 h 49"/>
                <a:gd name="T6" fmla="*/ 7 w 45"/>
                <a:gd name="T7" fmla="*/ 6 h 49"/>
                <a:gd name="T8" fmla="*/ 0 w 45"/>
                <a:gd name="T9" fmla="*/ 2 h 49"/>
                <a:gd name="T10" fmla="*/ 0 w 45"/>
                <a:gd name="T11" fmla="*/ 0 h 49"/>
                <a:gd name="T12" fmla="*/ 22 w 45"/>
                <a:gd name="T13" fmla="*/ 0 h 49"/>
                <a:gd name="T14" fmla="*/ 45 w 45"/>
                <a:gd name="T15" fmla="*/ 25 h 49"/>
                <a:gd name="T16" fmla="*/ 22 w 45"/>
                <a:gd name="T17" fmla="*/ 49 h 49"/>
                <a:gd name="T18" fmla="*/ 0 w 45"/>
                <a:gd name="T19" fmla="*/ 49 h 49"/>
                <a:gd name="T20" fmla="*/ 11 w 45"/>
                <a:gd name="T21" fmla="*/ 43 h 49"/>
                <a:gd name="T22" fmla="*/ 17 w 45"/>
                <a:gd name="T23" fmla="*/ 47 h 49"/>
                <a:gd name="T24" fmla="*/ 22 w 45"/>
                <a:gd name="T25" fmla="*/ 47 h 49"/>
                <a:gd name="T26" fmla="*/ 41 w 45"/>
                <a:gd name="T27" fmla="*/ 25 h 49"/>
                <a:gd name="T28" fmla="*/ 22 w 45"/>
                <a:gd name="T29" fmla="*/ 2 h 49"/>
                <a:gd name="T30" fmla="*/ 17 w 45"/>
                <a:gd name="T31" fmla="*/ 2 h 49"/>
                <a:gd name="T32" fmla="*/ 11 w 45"/>
                <a:gd name="T33" fmla="*/ 6 h 49"/>
                <a:gd name="T34" fmla="*/ 11 w 45"/>
                <a:gd name="T35" fmla="*/ 4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" h="49">
                  <a:moveTo>
                    <a:pt x="0" y="49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5" y="47"/>
                    <a:pt x="7" y="46"/>
                    <a:pt x="7" y="4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8" y="0"/>
                    <a:pt x="45" y="13"/>
                    <a:pt x="45" y="25"/>
                  </a:cubicBezTo>
                  <a:cubicBezTo>
                    <a:pt x="45" y="37"/>
                    <a:pt x="38" y="49"/>
                    <a:pt x="22" y="49"/>
                  </a:cubicBezTo>
                  <a:lnTo>
                    <a:pt x="0" y="49"/>
                  </a:lnTo>
                  <a:close/>
                  <a:moveTo>
                    <a:pt x="11" y="43"/>
                  </a:moveTo>
                  <a:cubicBezTo>
                    <a:pt x="11" y="46"/>
                    <a:pt x="13" y="47"/>
                    <a:pt x="17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34" y="47"/>
                    <a:pt x="41" y="36"/>
                    <a:pt x="41" y="25"/>
                  </a:cubicBezTo>
                  <a:cubicBezTo>
                    <a:pt x="41" y="13"/>
                    <a:pt x="34" y="2"/>
                    <a:pt x="22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3" y="2"/>
                    <a:pt x="11" y="3"/>
                    <a:pt x="11" y="6"/>
                  </a:cubicBezTo>
                  <a:lnTo>
                    <a:pt x="11" y="43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išľíḓé">
              <a:extLst>
                <a:ext uri="{FF2B5EF4-FFF2-40B4-BE49-F238E27FC236}">
                  <a16:creationId xmlns:a16="http://schemas.microsoft.com/office/drawing/2014/main" id="{C4E46174-D995-4D86-BA39-0CB526103D3E}"/>
                </a:ext>
              </a:extLst>
            </p:cNvPr>
            <p:cNvSpPr/>
            <p:nvPr/>
          </p:nvSpPr>
          <p:spPr bwMode="auto">
            <a:xfrm>
              <a:off x="8628063" y="3832225"/>
              <a:ext cx="60325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7 w 19"/>
                <a:gd name="T19" fmla="*/ 44 h 49"/>
                <a:gd name="T20" fmla="*/ 7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3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3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7" y="46"/>
                    <a:pt x="7" y="44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ïṩľîḓé">
              <a:extLst>
                <a:ext uri="{FF2B5EF4-FFF2-40B4-BE49-F238E27FC236}">
                  <a16:creationId xmlns:a16="http://schemas.microsoft.com/office/drawing/2014/main" id="{6978F9D2-74C3-4AAE-9F31-B2CB4F118A67}"/>
                </a:ext>
              </a:extLst>
            </p:cNvPr>
            <p:cNvSpPr/>
            <p:nvPr/>
          </p:nvSpPr>
          <p:spPr bwMode="auto">
            <a:xfrm>
              <a:off x="8718550" y="3829050"/>
              <a:ext cx="130175" cy="173038"/>
            </a:xfrm>
            <a:custGeom>
              <a:avLst/>
              <a:gdLst>
                <a:gd name="T0" fmla="*/ 41 w 41"/>
                <a:gd name="T1" fmla="*/ 37 h 51"/>
                <a:gd name="T2" fmla="*/ 21 w 41"/>
                <a:gd name="T3" fmla="*/ 51 h 51"/>
                <a:gd name="T4" fmla="*/ 0 w 41"/>
                <a:gd name="T5" fmla="*/ 25 h 51"/>
                <a:gd name="T6" fmla="*/ 20 w 41"/>
                <a:gd name="T7" fmla="*/ 0 h 51"/>
                <a:gd name="T8" fmla="*/ 30 w 41"/>
                <a:gd name="T9" fmla="*/ 2 h 51"/>
                <a:gd name="T10" fmla="*/ 35 w 41"/>
                <a:gd name="T11" fmla="*/ 0 h 51"/>
                <a:gd name="T12" fmla="*/ 39 w 41"/>
                <a:gd name="T13" fmla="*/ 13 h 51"/>
                <a:gd name="T14" fmla="*/ 38 w 41"/>
                <a:gd name="T15" fmla="*/ 13 h 51"/>
                <a:gd name="T16" fmla="*/ 20 w 41"/>
                <a:gd name="T17" fmla="*/ 2 h 51"/>
                <a:gd name="T18" fmla="*/ 4 w 41"/>
                <a:gd name="T19" fmla="*/ 25 h 51"/>
                <a:gd name="T20" fmla="*/ 23 w 41"/>
                <a:gd name="T21" fmla="*/ 48 h 51"/>
                <a:gd name="T22" fmla="*/ 39 w 41"/>
                <a:gd name="T23" fmla="*/ 36 h 51"/>
                <a:gd name="T24" fmla="*/ 41 w 41"/>
                <a:gd name="T25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51">
                  <a:moveTo>
                    <a:pt x="41" y="37"/>
                  </a:moveTo>
                  <a:cubicBezTo>
                    <a:pt x="37" y="45"/>
                    <a:pt x="32" y="51"/>
                    <a:pt x="21" y="51"/>
                  </a:cubicBezTo>
                  <a:cubicBezTo>
                    <a:pt x="10" y="51"/>
                    <a:pt x="0" y="42"/>
                    <a:pt x="0" y="25"/>
                  </a:cubicBezTo>
                  <a:cubicBezTo>
                    <a:pt x="0" y="12"/>
                    <a:pt x="8" y="0"/>
                    <a:pt x="20" y="0"/>
                  </a:cubicBezTo>
                  <a:cubicBezTo>
                    <a:pt x="25" y="0"/>
                    <a:pt x="27" y="1"/>
                    <a:pt x="30" y="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5" y="9"/>
                    <a:pt x="29" y="2"/>
                    <a:pt x="20" y="2"/>
                  </a:cubicBezTo>
                  <a:cubicBezTo>
                    <a:pt x="11" y="2"/>
                    <a:pt x="4" y="12"/>
                    <a:pt x="4" y="25"/>
                  </a:cubicBezTo>
                  <a:cubicBezTo>
                    <a:pt x="4" y="38"/>
                    <a:pt x="12" y="48"/>
                    <a:pt x="23" y="48"/>
                  </a:cubicBezTo>
                  <a:cubicBezTo>
                    <a:pt x="30" y="48"/>
                    <a:pt x="35" y="45"/>
                    <a:pt x="39" y="36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iṣḻiďe">
              <a:extLst>
                <a:ext uri="{FF2B5EF4-FFF2-40B4-BE49-F238E27FC236}">
                  <a16:creationId xmlns:a16="http://schemas.microsoft.com/office/drawing/2014/main" id="{10343BCD-2BB7-410D-936F-C8DF2880F8F2}"/>
                </a:ext>
              </a:extLst>
            </p:cNvPr>
            <p:cNvSpPr/>
            <p:nvPr/>
          </p:nvSpPr>
          <p:spPr bwMode="auto">
            <a:xfrm>
              <a:off x="8874125" y="3832225"/>
              <a:ext cx="61913" cy="166688"/>
            </a:xfrm>
            <a:custGeom>
              <a:avLst/>
              <a:gdLst>
                <a:gd name="T0" fmla="*/ 0 w 19"/>
                <a:gd name="T1" fmla="*/ 0 h 49"/>
                <a:gd name="T2" fmla="*/ 19 w 19"/>
                <a:gd name="T3" fmla="*/ 0 h 49"/>
                <a:gd name="T4" fmla="*/ 19 w 19"/>
                <a:gd name="T5" fmla="*/ 2 h 49"/>
                <a:gd name="T6" fmla="*/ 12 w 19"/>
                <a:gd name="T7" fmla="*/ 6 h 49"/>
                <a:gd name="T8" fmla="*/ 12 w 19"/>
                <a:gd name="T9" fmla="*/ 44 h 49"/>
                <a:gd name="T10" fmla="*/ 19 w 19"/>
                <a:gd name="T11" fmla="*/ 48 h 49"/>
                <a:gd name="T12" fmla="*/ 19 w 19"/>
                <a:gd name="T13" fmla="*/ 49 h 49"/>
                <a:gd name="T14" fmla="*/ 0 w 19"/>
                <a:gd name="T15" fmla="*/ 49 h 49"/>
                <a:gd name="T16" fmla="*/ 0 w 19"/>
                <a:gd name="T17" fmla="*/ 48 h 49"/>
                <a:gd name="T18" fmla="*/ 8 w 19"/>
                <a:gd name="T19" fmla="*/ 44 h 49"/>
                <a:gd name="T20" fmla="*/ 8 w 19"/>
                <a:gd name="T21" fmla="*/ 6 h 49"/>
                <a:gd name="T22" fmla="*/ 0 w 19"/>
                <a:gd name="T23" fmla="*/ 2 h 49"/>
                <a:gd name="T24" fmla="*/ 0 w 19"/>
                <a:gd name="T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9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4" y="2"/>
                    <a:pt x="12" y="3"/>
                    <a:pt x="12" y="6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6"/>
                    <a:pt x="14" y="48"/>
                    <a:pt x="19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6" y="48"/>
                    <a:pt x="8" y="46"/>
                    <a:pt x="8" y="4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6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ïṣľîḓe">
              <a:extLst>
                <a:ext uri="{FF2B5EF4-FFF2-40B4-BE49-F238E27FC236}">
                  <a16:creationId xmlns:a16="http://schemas.microsoft.com/office/drawing/2014/main" id="{ED222FD2-4B5A-4A2D-99B3-7E5DCA2E0931}"/>
                </a:ext>
              </a:extLst>
            </p:cNvPr>
            <p:cNvSpPr/>
            <p:nvPr/>
          </p:nvSpPr>
          <p:spPr bwMode="auto">
            <a:xfrm>
              <a:off x="8961438" y="3832225"/>
              <a:ext cx="157163" cy="169863"/>
            </a:xfrm>
            <a:custGeom>
              <a:avLst/>
              <a:gdLst>
                <a:gd name="T0" fmla="*/ 0 w 49"/>
                <a:gd name="T1" fmla="*/ 49 h 50"/>
                <a:gd name="T2" fmla="*/ 0 w 49"/>
                <a:gd name="T3" fmla="*/ 48 h 50"/>
                <a:gd name="T4" fmla="*/ 6 w 49"/>
                <a:gd name="T5" fmla="*/ 43 h 50"/>
                <a:gd name="T6" fmla="*/ 6 w 49"/>
                <a:gd name="T7" fmla="*/ 7 h 50"/>
                <a:gd name="T8" fmla="*/ 0 w 49"/>
                <a:gd name="T9" fmla="*/ 2 h 50"/>
                <a:gd name="T10" fmla="*/ 0 w 49"/>
                <a:gd name="T11" fmla="*/ 0 h 50"/>
                <a:gd name="T12" fmla="*/ 9 w 49"/>
                <a:gd name="T13" fmla="*/ 0 h 50"/>
                <a:gd name="T14" fmla="*/ 40 w 49"/>
                <a:gd name="T15" fmla="*/ 41 h 50"/>
                <a:gd name="T16" fmla="*/ 40 w 49"/>
                <a:gd name="T17" fmla="*/ 6 h 50"/>
                <a:gd name="T18" fmla="*/ 33 w 49"/>
                <a:gd name="T19" fmla="*/ 2 h 50"/>
                <a:gd name="T20" fmla="*/ 33 w 49"/>
                <a:gd name="T21" fmla="*/ 0 h 50"/>
                <a:gd name="T22" fmla="*/ 49 w 49"/>
                <a:gd name="T23" fmla="*/ 0 h 50"/>
                <a:gd name="T24" fmla="*/ 49 w 49"/>
                <a:gd name="T25" fmla="*/ 2 h 50"/>
                <a:gd name="T26" fmla="*/ 42 w 49"/>
                <a:gd name="T27" fmla="*/ 6 h 50"/>
                <a:gd name="T28" fmla="*/ 42 w 49"/>
                <a:gd name="T29" fmla="*/ 50 h 50"/>
                <a:gd name="T30" fmla="*/ 41 w 49"/>
                <a:gd name="T31" fmla="*/ 50 h 50"/>
                <a:gd name="T32" fmla="*/ 8 w 49"/>
                <a:gd name="T33" fmla="*/ 6 h 50"/>
                <a:gd name="T34" fmla="*/ 8 w 49"/>
                <a:gd name="T35" fmla="*/ 43 h 50"/>
                <a:gd name="T36" fmla="*/ 15 w 49"/>
                <a:gd name="T37" fmla="*/ 48 h 50"/>
                <a:gd name="T38" fmla="*/ 15 w 49"/>
                <a:gd name="T39" fmla="*/ 49 h 50"/>
                <a:gd name="T40" fmla="*/ 0 w 49"/>
                <a:gd name="T41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50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6" y="46"/>
                    <a:pt x="6" y="43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38" y="2"/>
                    <a:pt x="33" y="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4" y="2"/>
                    <a:pt x="42" y="3"/>
                    <a:pt x="42" y="6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6"/>
                    <a:pt x="10" y="48"/>
                    <a:pt x="15" y="48"/>
                  </a:cubicBezTo>
                  <a:cubicBezTo>
                    <a:pt x="15" y="49"/>
                    <a:pt x="15" y="49"/>
                    <a:pt x="15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ïṥḷïḓé">
              <a:extLst>
                <a:ext uri="{FF2B5EF4-FFF2-40B4-BE49-F238E27FC236}">
                  <a16:creationId xmlns:a16="http://schemas.microsoft.com/office/drawing/2014/main" id="{C2D7998C-B790-421A-B83B-F0A4B7172142}"/>
                </a:ext>
              </a:extLst>
            </p:cNvPr>
            <p:cNvSpPr/>
            <p:nvPr/>
          </p:nvSpPr>
          <p:spPr bwMode="auto">
            <a:xfrm>
              <a:off x="9137650" y="3832225"/>
              <a:ext cx="134938" cy="166688"/>
            </a:xfrm>
            <a:custGeom>
              <a:avLst/>
              <a:gdLst>
                <a:gd name="T0" fmla="*/ 0 w 42"/>
                <a:gd name="T1" fmla="*/ 49 h 49"/>
                <a:gd name="T2" fmla="*/ 0 w 42"/>
                <a:gd name="T3" fmla="*/ 48 h 49"/>
                <a:gd name="T4" fmla="*/ 7 w 42"/>
                <a:gd name="T5" fmla="*/ 43 h 49"/>
                <a:gd name="T6" fmla="*/ 7 w 42"/>
                <a:gd name="T7" fmla="*/ 6 h 49"/>
                <a:gd name="T8" fmla="*/ 0 w 42"/>
                <a:gd name="T9" fmla="*/ 2 h 49"/>
                <a:gd name="T10" fmla="*/ 0 w 42"/>
                <a:gd name="T11" fmla="*/ 0 h 49"/>
                <a:gd name="T12" fmla="*/ 36 w 42"/>
                <a:gd name="T13" fmla="*/ 0 h 49"/>
                <a:gd name="T14" fmla="*/ 41 w 42"/>
                <a:gd name="T15" fmla="*/ 12 h 49"/>
                <a:gd name="T16" fmla="*/ 40 w 42"/>
                <a:gd name="T17" fmla="*/ 13 h 49"/>
                <a:gd name="T18" fmla="*/ 23 w 42"/>
                <a:gd name="T19" fmla="*/ 2 h 49"/>
                <a:gd name="T20" fmla="*/ 17 w 42"/>
                <a:gd name="T21" fmla="*/ 2 h 49"/>
                <a:gd name="T22" fmla="*/ 11 w 42"/>
                <a:gd name="T23" fmla="*/ 6 h 49"/>
                <a:gd name="T24" fmla="*/ 11 w 42"/>
                <a:gd name="T25" fmla="*/ 23 h 49"/>
                <a:gd name="T26" fmla="*/ 22 w 42"/>
                <a:gd name="T27" fmla="*/ 23 h 49"/>
                <a:gd name="T28" fmla="*/ 29 w 42"/>
                <a:gd name="T29" fmla="*/ 14 h 49"/>
                <a:gd name="T30" fmla="*/ 31 w 42"/>
                <a:gd name="T31" fmla="*/ 14 h 49"/>
                <a:gd name="T32" fmla="*/ 31 w 42"/>
                <a:gd name="T33" fmla="*/ 33 h 49"/>
                <a:gd name="T34" fmla="*/ 29 w 42"/>
                <a:gd name="T35" fmla="*/ 33 h 49"/>
                <a:gd name="T36" fmla="*/ 22 w 42"/>
                <a:gd name="T37" fmla="*/ 25 h 49"/>
                <a:gd name="T38" fmla="*/ 11 w 42"/>
                <a:gd name="T39" fmla="*/ 25 h 49"/>
                <a:gd name="T40" fmla="*/ 11 w 42"/>
                <a:gd name="T41" fmla="*/ 43 h 49"/>
                <a:gd name="T42" fmla="*/ 17 w 42"/>
                <a:gd name="T43" fmla="*/ 48 h 49"/>
                <a:gd name="T44" fmla="*/ 23 w 42"/>
                <a:gd name="T45" fmla="*/ 48 h 49"/>
                <a:gd name="T46" fmla="*/ 41 w 42"/>
                <a:gd name="T47" fmla="*/ 37 h 49"/>
                <a:gd name="T48" fmla="*/ 42 w 42"/>
                <a:gd name="T49" fmla="*/ 37 h 49"/>
                <a:gd name="T50" fmla="*/ 38 w 42"/>
                <a:gd name="T51" fmla="*/ 49 h 49"/>
                <a:gd name="T52" fmla="*/ 0 w 42"/>
                <a:gd name="T5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49">
                  <a:moveTo>
                    <a:pt x="0" y="49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5" y="48"/>
                    <a:pt x="7" y="46"/>
                    <a:pt x="7" y="4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5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7" y="8"/>
                    <a:pt x="34" y="2"/>
                    <a:pt x="23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3" y="2"/>
                    <a:pt x="11" y="3"/>
                    <a:pt x="11" y="6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6" y="23"/>
                    <a:pt x="29" y="21"/>
                    <a:pt x="29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27"/>
                    <a:pt x="26" y="25"/>
                    <a:pt x="22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6"/>
                    <a:pt x="13" y="48"/>
                    <a:pt x="17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31" y="48"/>
                    <a:pt x="36" y="44"/>
                    <a:pt x="41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38" y="49"/>
                    <a:pt x="38" y="49"/>
                    <a:pt x="38" y="49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00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210905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7" grpId="0"/>
      <p:bldP spid="18" grpId="0"/>
      <p:bldP spid="19" grpId="0"/>
      <p:bldP spid="2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bd9232f5-b874-4bf4-a79c-526fb59e1bc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Other"/>
  <p:tag name="MH_ORDER" val="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Other"/>
  <p:tag name="MH_ORDER" val="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Other"/>
  <p:tag name="MH_ORDER" val="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Other"/>
  <p:tag name="MH_ORDER" val="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Other"/>
  <p:tag name="MH_ORDER" val="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Other"/>
  <p:tag name="MH_ORDER" val="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Other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Other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bd9232f5-b874-4bf4-a79c-526fb59e1bc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bd9232f5-b874-4bf4-a79c-526fb59e1bc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bd9232f5-b874-4bf4-a79c-526fb59e1bc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bd9232f5-b874-4bf4-a79c-526fb59e1bc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bd9232f5-b874-4bf4-a79c-526fb59e1bc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bd9232f5-b874-4bf4-a79c-526fb59e1bc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bd9232f5-b874-4bf4-a79c-526fb59e1bc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bd9232f5-b874-4bf4-a79c-526fb59e1bc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6479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bd9232f5-b874-4bf4-a79c-526fb59e1bc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bd9232f5-b874-4bf4-a79c-526fb59e1bc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SubTitle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594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bd9232f5-b874-4bf4-a79c-526fb59e1bc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bd9232f5-b874-4bf4-a79c-526fb59e1bc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bd9232f5-b874-4bf4-a79c-526fb59e1bc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bd9232f5-b874-4bf4-a79c-526fb59e1bc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bd9232f5-b874-4bf4-a79c-526fb59e1bc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6483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bd9232f5-b874-4bf4-a79c-526fb59e1bc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bd9232f5-b874-4bf4-a79c-526fb59e1bc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bd9232f5-b874-4bf4-a79c-526fb59e1bc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SubTitle"/>
  <p:tag name="MH_ORDER" val="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bd9232f5-b874-4bf4-a79c-526fb59e1bc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bd9232f5-b874-4bf4-a79c-526fb59e1bc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bd9232f5-b874-4bf4-a79c-526fb59e1bc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bd9232f5-b874-4bf4-a79c-526fb59e1bc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SubTitle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SubTitle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643</TotalTime>
  <Words>3292</Words>
  <Application>Microsoft Office PowerPoint</Application>
  <PresentationFormat>宽屏</PresentationFormat>
  <Paragraphs>240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26</vt:i4>
      </vt:variant>
    </vt:vector>
  </HeadingPairs>
  <TitlesOfParts>
    <vt:vector size="41" baseType="lpstr">
      <vt:lpstr>Microsoft YaHei Light</vt:lpstr>
      <vt:lpstr>等线</vt:lpstr>
      <vt:lpstr>等线 Light</vt:lpstr>
      <vt:lpstr>微软雅黑</vt:lpstr>
      <vt:lpstr>Arial</vt:lpstr>
      <vt:lpstr>Calibri</vt:lpstr>
      <vt:lpstr>Calibri Light</vt:lpstr>
      <vt:lpstr>Century Gothic</vt:lpstr>
      <vt:lpstr>Impact</vt:lpstr>
      <vt:lpstr>Segoe UI</vt:lpstr>
      <vt:lpstr>Segoe UI Light</vt:lpstr>
      <vt:lpstr>Wingdings</vt:lpstr>
      <vt:lpstr>Office 主题​​</vt:lpstr>
      <vt:lpstr>Office 主题</vt:lpstr>
      <vt:lpstr>1_OfficePLUS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通赫 李</dc:creator>
  <cp:lastModifiedBy>Yunxuan Liu</cp:lastModifiedBy>
  <cp:revision>66</cp:revision>
  <dcterms:created xsi:type="dcterms:W3CDTF">2019-04-06T04:48:24Z</dcterms:created>
  <dcterms:modified xsi:type="dcterms:W3CDTF">2019-04-13T11:26:56Z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Nuaxnuy@DESKTOP-GLORKB7</vt:lpwstr>
  </property>
  <property fmtid="{D5CDD505-2E9C-101B-9397-08002B2CF9AE}" pid="5" name="MSIP_Label_f42aa342-8706-4288-bd11-ebb85995028c_SetDate">
    <vt:lpwstr>2019-04-13T11:26:55.5661880Z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0a8422e6-ab7f-4806-bfab-cac0d7ac21ce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